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72"/>
  </p:notesMasterIdLst>
  <p:sldIdLst>
    <p:sldId id="257" r:id="rId2"/>
    <p:sldId id="258" r:id="rId3"/>
    <p:sldId id="259" r:id="rId4"/>
    <p:sldId id="348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72" r:id="rId13"/>
    <p:sldId id="273" r:id="rId14"/>
    <p:sldId id="274" r:id="rId15"/>
    <p:sldId id="277" r:id="rId16"/>
    <p:sldId id="349" r:id="rId17"/>
    <p:sldId id="278" r:id="rId18"/>
    <p:sldId id="279" r:id="rId19"/>
    <p:sldId id="351" r:id="rId20"/>
    <p:sldId id="350" r:id="rId21"/>
    <p:sldId id="281" r:id="rId22"/>
    <p:sldId id="352" r:id="rId23"/>
    <p:sldId id="284" r:id="rId24"/>
    <p:sldId id="285" r:id="rId25"/>
    <p:sldId id="286" r:id="rId26"/>
    <p:sldId id="288" r:id="rId27"/>
    <p:sldId id="289" r:id="rId28"/>
    <p:sldId id="304" r:id="rId29"/>
    <p:sldId id="297" r:id="rId30"/>
    <p:sldId id="298" r:id="rId31"/>
    <p:sldId id="299" r:id="rId32"/>
    <p:sldId id="296" r:id="rId33"/>
    <p:sldId id="300" r:id="rId34"/>
    <p:sldId id="301" r:id="rId35"/>
    <p:sldId id="355" r:id="rId36"/>
    <p:sldId id="356" r:id="rId37"/>
    <p:sldId id="357" r:id="rId38"/>
    <p:sldId id="358" r:id="rId39"/>
    <p:sldId id="359" r:id="rId40"/>
    <p:sldId id="360" r:id="rId41"/>
    <p:sldId id="361" r:id="rId42"/>
    <p:sldId id="362" r:id="rId43"/>
    <p:sldId id="363" r:id="rId44"/>
    <p:sldId id="364" r:id="rId45"/>
    <p:sldId id="305" r:id="rId46"/>
    <p:sldId id="306" r:id="rId47"/>
    <p:sldId id="307" r:id="rId48"/>
    <p:sldId id="308" r:id="rId49"/>
    <p:sldId id="353" r:id="rId50"/>
    <p:sldId id="312" r:id="rId51"/>
    <p:sldId id="313" r:id="rId52"/>
    <p:sldId id="354" r:id="rId53"/>
    <p:sldId id="365" r:id="rId54"/>
    <p:sldId id="327" r:id="rId55"/>
    <p:sldId id="328" r:id="rId56"/>
    <p:sldId id="329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66" r:id="rId71"/>
  </p:sldIdLst>
  <p:sldSz cx="9144000" cy="6858000" type="screen4x3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35A50B-E947-465B-A48F-B2EB93B7B4A4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D6E7876B-4B92-4AF7-892F-F5EA8CAFA15D}">
      <dgm:prSet phldrT="[Texto]"/>
      <dgm:spPr/>
      <dgm:t>
        <a:bodyPr/>
        <a:lstStyle/>
        <a:p>
          <a:r>
            <a:rPr lang="es-ES" dirty="0" smtClean="0"/>
            <a:t>La actividad florícola ecuatoriana es uno de los rubros mas importantes</a:t>
          </a:r>
          <a:endParaRPr lang="es-ES" dirty="0"/>
        </a:p>
      </dgm:t>
    </dgm:pt>
    <dgm:pt modelId="{7D757C3C-8035-4069-88B4-A6498B24ABB2}" type="parTrans" cxnId="{BD675F10-DB0F-4979-895E-66A162BA6F53}">
      <dgm:prSet/>
      <dgm:spPr/>
      <dgm:t>
        <a:bodyPr/>
        <a:lstStyle/>
        <a:p>
          <a:endParaRPr lang="es-ES"/>
        </a:p>
      </dgm:t>
    </dgm:pt>
    <dgm:pt modelId="{C58C5C8B-1C9A-4C84-8DBB-AF96D3FFFB07}" type="sibTrans" cxnId="{BD675F10-DB0F-4979-895E-66A162BA6F53}">
      <dgm:prSet/>
      <dgm:spPr/>
      <dgm:t>
        <a:bodyPr/>
        <a:lstStyle/>
        <a:p>
          <a:endParaRPr lang="es-ES"/>
        </a:p>
      </dgm:t>
    </dgm:pt>
    <dgm:pt modelId="{C60A09A9-1445-403A-A7D4-C0900F4998E1}">
      <dgm:prSet phldrT="[Texto]"/>
      <dgm:spPr/>
      <dgm:t>
        <a:bodyPr/>
        <a:lstStyle/>
        <a:p>
          <a:r>
            <a:rPr lang="es-ES" dirty="0" smtClean="0"/>
            <a:t>Condiciones climáticas ideales para el cultivo    </a:t>
          </a:r>
          <a:endParaRPr lang="es-ES" dirty="0"/>
        </a:p>
      </dgm:t>
    </dgm:pt>
    <dgm:pt modelId="{7DB73284-F42A-4DBA-B978-C22E1E650926}" type="parTrans" cxnId="{4AF101DD-97E0-4690-B79E-638B36ECA061}">
      <dgm:prSet/>
      <dgm:spPr/>
      <dgm:t>
        <a:bodyPr/>
        <a:lstStyle/>
        <a:p>
          <a:endParaRPr lang="es-ES"/>
        </a:p>
      </dgm:t>
    </dgm:pt>
    <dgm:pt modelId="{E656158F-C983-41C7-8D3D-0F2BBBBEEC36}" type="sibTrans" cxnId="{4AF101DD-97E0-4690-B79E-638B36ECA061}">
      <dgm:prSet/>
      <dgm:spPr/>
      <dgm:t>
        <a:bodyPr/>
        <a:lstStyle/>
        <a:p>
          <a:endParaRPr lang="es-ES"/>
        </a:p>
      </dgm:t>
    </dgm:pt>
    <dgm:pt modelId="{2A6F6A16-E6B9-44A9-9EC9-71404AA0BF38}">
      <dgm:prSet phldrT="[Texto]"/>
      <dgm:spPr/>
      <dgm:t>
        <a:bodyPr/>
        <a:lstStyle/>
        <a:p>
          <a:r>
            <a:rPr lang="es-ES" dirty="0" smtClean="0"/>
            <a:t>Estas condiciones también son apropiadas para el desarrollo de microorganismos patógenos</a:t>
          </a:r>
          <a:endParaRPr lang="es-ES" dirty="0"/>
        </a:p>
      </dgm:t>
    </dgm:pt>
    <dgm:pt modelId="{D93CCB39-D690-4F8E-B653-314E8668D881}" type="parTrans" cxnId="{5EEF91B0-36B6-4F8A-89FF-5A37CF14BAC0}">
      <dgm:prSet/>
      <dgm:spPr/>
      <dgm:t>
        <a:bodyPr/>
        <a:lstStyle/>
        <a:p>
          <a:endParaRPr lang="es-ES"/>
        </a:p>
      </dgm:t>
    </dgm:pt>
    <dgm:pt modelId="{CBAB7A75-ABCA-40D2-84EB-90A648AE4814}" type="sibTrans" cxnId="{5EEF91B0-36B6-4F8A-89FF-5A37CF14BAC0}">
      <dgm:prSet/>
      <dgm:spPr/>
      <dgm:t>
        <a:bodyPr/>
        <a:lstStyle/>
        <a:p>
          <a:endParaRPr lang="es-ES"/>
        </a:p>
      </dgm:t>
    </dgm:pt>
    <dgm:pt modelId="{734287E3-BBA8-44D1-A708-9A9347522D2E}" type="pres">
      <dgm:prSet presAssocID="{3C35A50B-E947-465B-A48F-B2EB93B7B4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DCD1450-B454-4450-B01A-5A8D9DA1B066}" type="pres">
      <dgm:prSet presAssocID="{D6E7876B-4B92-4AF7-892F-F5EA8CAFA15D}" presName="parentLin" presStyleCnt="0"/>
      <dgm:spPr/>
    </dgm:pt>
    <dgm:pt modelId="{CA0F9FC9-FA9C-43F1-B86F-10ADB008E664}" type="pres">
      <dgm:prSet presAssocID="{D6E7876B-4B92-4AF7-892F-F5EA8CAFA15D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34F887AE-27A9-4BFA-A9D1-6F8F4B47B8A3}" type="pres">
      <dgm:prSet presAssocID="{D6E7876B-4B92-4AF7-892F-F5EA8CAFA15D}" presName="parentText" presStyleLbl="node1" presStyleIdx="0" presStyleCnt="3" custScaleX="95869" custScaleY="180031" custLinFactNeighborX="-17348" custLinFactNeighborY="-1303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9672C2-1CEE-49E0-B030-4C90220AF10E}" type="pres">
      <dgm:prSet presAssocID="{D6E7876B-4B92-4AF7-892F-F5EA8CAFA15D}" presName="negativeSpace" presStyleCnt="0"/>
      <dgm:spPr/>
    </dgm:pt>
    <dgm:pt modelId="{249A579F-DD8D-4CE6-B67B-C224BB2AD783}" type="pres">
      <dgm:prSet presAssocID="{D6E7876B-4B92-4AF7-892F-F5EA8CAFA15D}" presName="childText" presStyleLbl="conFgAcc1" presStyleIdx="0" presStyleCnt="3">
        <dgm:presLayoutVars>
          <dgm:bulletEnabled val="1"/>
        </dgm:presLayoutVars>
      </dgm:prSet>
      <dgm:spPr/>
    </dgm:pt>
    <dgm:pt modelId="{1609666E-CF59-4D81-BAEA-6CA275B292AF}" type="pres">
      <dgm:prSet presAssocID="{C58C5C8B-1C9A-4C84-8DBB-AF96D3FFFB07}" presName="spaceBetweenRectangles" presStyleCnt="0"/>
      <dgm:spPr/>
    </dgm:pt>
    <dgm:pt modelId="{816B7EB6-FDF4-4897-8764-5A8845EBBAA5}" type="pres">
      <dgm:prSet presAssocID="{C60A09A9-1445-403A-A7D4-C0900F4998E1}" presName="parentLin" presStyleCnt="0"/>
      <dgm:spPr/>
    </dgm:pt>
    <dgm:pt modelId="{E6FBC6C1-9F5A-49FF-9F86-80CE21DEB0F1}" type="pres">
      <dgm:prSet presAssocID="{C60A09A9-1445-403A-A7D4-C0900F4998E1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54EE0626-DC7A-458A-821F-5B38BEF44C49}" type="pres">
      <dgm:prSet presAssocID="{C60A09A9-1445-403A-A7D4-C0900F4998E1}" presName="parentText" presStyleLbl="node1" presStyleIdx="1" presStyleCnt="3" custScaleX="96789" custScaleY="153139" custLinFactNeighborX="-6440" custLinFactNeighborY="-384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272E5D-3ED0-404C-B4F3-A2F31742148B}" type="pres">
      <dgm:prSet presAssocID="{C60A09A9-1445-403A-A7D4-C0900F4998E1}" presName="negativeSpace" presStyleCnt="0"/>
      <dgm:spPr/>
    </dgm:pt>
    <dgm:pt modelId="{3FA01C4D-8FB7-40A4-B156-76F863B69CC3}" type="pres">
      <dgm:prSet presAssocID="{C60A09A9-1445-403A-A7D4-C0900F4998E1}" presName="childText" presStyleLbl="conFgAcc1" presStyleIdx="1" presStyleCnt="3">
        <dgm:presLayoutVars>
          <dgm:bulletEnabled val="1"/>
        </dgm:presLayoutVars>
      </dgm:prSet>
      <dgm:spPr/>
    </dgm:pt>
    <dgm:pt modelId="{0A30A003-76DA-478B-89B9-95B2F484EE5F}" type="pres">
      <dgm:prSet presAssocID="{E656158F-C983-41C7-8D3D-0F2BBBBEEC36}" presName="spaceBetweenRectangles" presStyleCnt="0"/>
      <dgm:spPr/>
    </dgm:pt>
    <dgm:pt modelId="{D8C2F156-CE26-43DA-8735-463B9702203D}" type="pres">
      <dgm:prSet presAssocID="{2A6F6A16-E6B9-44A9-9EC9-71404AA0BF38}" presName="parentLin" presStyleCnt="0"/>
      <dgm:spPr/>
    </dgm:pt>
    <dgm:pt modelId="{3E42C3CB-487B-4014-9C1F-306FA468AFB2}" type="pres">
      <dgm:prSet presAssocID="{2A6F6A16-E6B9-44A9-9EC9-71404AA0BF38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2D4B3FB1-E6D8-4F82-8916-FE0BA0761B16}" type="pres">
      <dgm:prSet presAssocID="{2A6F6A16-E6B9-44A9-9EC9-71404AA0BF38}" presName="parentText" presStyleLbl="node1" presStyleIdx="2" presStyleCnt="3" custScaleX="95277" custScaleY="17567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7F5872-E1F0-4F43-9800-D7205151282E}" type="pres">
      <dgm:prSet presAssocID="{2A6F6A16-E6B9-44A9-9EC9-71404AA0BF38}" presName="negativeSpace" presStyleCnt="0"/>
      <dgm:spPr/>
    </dgm:pt>
    <dgm:pt modelId="{7998820E-20C2-4B2C-9DDC-FFB3E9267CA9}" type="pres">
      <dgm:prSet presAssocID="{2A6F6A16-E6B9-44A9-9EC9-71404AA0BF3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44488DF-BDDE-4251-A694-EAA94CA97C56}" type="presOf" srcId="{2A6F6A16-E6B9-44A9-9EC9-71404AA0BF38}" destId="{2D4B3FB1-E6D8-4F82-8916-FE0BA0761B16}" srcOrd="1" destOrd="0" presId="urn:microsoft.com/office/officeart/2005/8/layout/list1"/>
    <dgm:cxn modelId="{68FDBD35-634F-4159-B584-BE4C17EA3225}" type="presOf" srcId="{C60A09A9-1445-403A-A7D4-C0900F4998E1}" destId="{E6FBC6C1-9F5A-49FF-9F86-80CE21DEB0F1}" srcOrd="0" destOrd="0" presId="urn:microsoft.com/office/officeart/2005/8/layout/list1"/>
    <dgm:cxn modelId="{5EEF91B0-36B6-4F8A-89FF-5A37CF14BAC0}" srcId="{3C35A50B-E947-465B-A48F-B2EB93B7B4A4}" destId="{2A6F6A16-E6B9-44A9-9EC9-71404AA0BF38}" srcOrd="2" destOrd="0" parTransId="{D93CCB39-D690-4F8E-B653-314E8668D881}" sibTransId="{CBAB7A75-ABCA-40D2-84EB-90A648AE4814}"/>
    <dgm:cxn modelId="{274F7B11-6C68-4D0E-8D82-E72D865BE44A}" type="presOf" srcId="{3C35A50B-E947-465B-A48F-B2EB93B7B4A4}" destId="{734287E3-BBA8-44D1-A708-9A9347522D2E}" srcOrd="0" destOrd="0" presId="urn:microsoft.com/office/officeart/2005/8/layout/list1"/>
    <dgm:cxn modelId="{4AF101DD-97E0-4690-B79E-638B36ECA061}" srcId="{3C35A50B-E947-465B-A48F-B2EB93B7B4A4}" destId="{C60A09A9-1445-403A-A7D4-C0900F4998E1}" srcOrd="1" destOrd="0" parTransId="{7DB73284-F42A-4DBA-B978-C22E1E650926}" sibTransId="{E656158F-C983-41C7-8D3D-0F2BBBBEEC36}"/>
    <dgm:cxn modelId="{7BAA7D33-46C7-4D79-ADC8-061E3C5E3712}" type="presOf" srcId="{D6E7876B-4B92-4AF7-892F-F5EA8CAFA15D}" destId="{CA0F9FC9-FA9C-43F1-B86F-10ADB008E664}" srcOrd="0" destOrd="0" presId="urn:microsoft.com/office/officeart/2005/8/layout/list1"/>
    <dgm:cxn modelId="{BD675F10-DB0F-4979-895E-66A162BA6F53}" srcId="{3C35A50B-E947-465B-A48F-B2EB93B7B4A4}" destId="{D6E7876B-4B92-4AF7-892F-F5EA8CAFA15D}" srcOrd="0" destOrd="0" parTransId="{7D757C3C-8035-4069-88B4-A6498B24ABB2}" sibTransId="{C58C5C8B-1C9A-4C84-8DBB-AF96D3FFFB07}"/>
    <dgm:cxn modelId="{5F90DEFF-A8EC-4AC8-B551-855B224FCDED}" type="presOf" srcId="{C60A09A9-1445-403A-A7D4-C0900F4998E1}" destId="{54EE0626-DC7A-458A-821F-5B38BEF44C49}" srcOrd="1" destOrd="0" presId="urn:microsoft.com/office/officeart/2005/8/layout/list1"/>
    <dgm:cxn modelId="{6C731DA5-B91C-4723-908D-BB6B0E38C3C1}" type="presOf" srcId="{D6E7876B-4B92-4AF7-892F-F5EA8CAFA15D}" destId="{34F887AE-27A9-4BFA-A9D1-6F8F4B47B8A3}" srcOrd="1" destOrd="0" presId="urn:microsoft.com/office/officeart/2005/8/layout/list1"/>
    <dgm:cxn modelId="{687077F8-34CF-4C1B-9698-76CC8E36F603}" type="presOf" srcId="{2A6F6A16-E6B9-44A9-9EC9-71404AA0BF38}" destId="{3E42C3CB-487B-4014-9C1F-306FA468AFB2}" srcOrd="0" destOrd="0" presId="urn:microsoft.com/office/officeart/2005/8/layout/list1"/>
    <dgm:cxn modelId="{AEF0D35B-3C2B-412F-A417-81054DF378C7}" type="presParOf" srcId="{734287E3-BBA8-44D1-A708-9A9347522D2E}" destId="{6DCD1450-B454-4450-B01A-5A8D9DA1B066}" srcOrd="0" destOrd="0" presId="urn:microsoft.com/office/officeart/2005/8/layout/list1"/>
    <dgm:cxn modelId="{E4C3B1A2-56C6-4AD2-820F-D803118A387C}" type="presParOf" srcId="{6DCD1450-B454-4450-B01A-5A8D9DA1B066}" destId="{CA0F9FC9-FA9C-43F1-B86F-10ADB008E664}" srcOrd="0" destOrd="0" presId="urn:microsoft.com/office/officeart/2005/8/layout/list1"/>
    <dgm:cxn modelId="{03531C29-70A5-4EE3-B1CA-67C0823E181E}" type="presParOf" srcId="{6DCD1450-B454-4450-B01A-5A8D9DA1B066}" destId="{34F887AE-27A9-4BFA-A9D1-6F8F4B47B8A3}" srcOrd="1" destOrd="0" presId="urn:microsoft.com/office/officeart/2005/8/layout/list1"/>
    <dgm:cxn modelId="{595F5384-C50F-46C2-B926-87C2ABD2E092}" type="presParOf" srcId="{734287E3-BBA8-44D1-A708-9A9347522D2E}" destId="{BD9672C2-1CEE-49E0-B030-4C90220AF10E}" srcOrd="1" destOrd="0" presId="urn:microsoft.com/office/officeart/2005/8/layout/list1"/>
    <dgm:cxn modelId="{C3313E09-BB99-4413-9008-CDA988947149}" type="presParOf" srcId="{734287E3-BBA8-44D1-A708-9A9347522D2E}" destId="{249A579F-DD8D-4CE6-B67B-C224BB2AD783}" srcOrd="2" destOrd="0" presId="urn:microsoft.com/office/officeart/2005/8/layout/list1"/>
    <dgm:cxn modelId="{9FF0B1B7-5488-441B-9B42-2C8F7098DBE2}" type="presParOf" srcId="{734287E3-BBA8-44D1-A708-9A9347522D2E}" destId="{1609666E-CF59-4D81-BAEA-6CA275B292AF}" srcOrd="3" destOrd="0" presId="urn:microsoft.com/office/officeart/2005/8/layout/list1"/>
    <dgm:cxn modelId="{52D8BA8D-7404-474A-93B1-A24D2737C090}" type="presParOf" srcId="{734287E3-BBA8-44D1-A708-9A9347522D2E}" destId="{816B7EB6-FDF4-4897-8764-5A8845EBBAA5}" srcOrd="4" destOrd="0" presId="urn:microsoft.com/office/officeart/2005/8/layout/list1"/>
    <dgm:cxn modelId="{E1B620CA-AB05-432E-B550-94010C5A9806}" type="presParOf" srcId="{816B7EB6-FDF4-4897-8764-5A8845EBBAA5}" destId="{E6FBC6C1-9F5A-49FF-9F86-80CE21DEB0F1}" srcOrd="0" destOrd="0" presId="urn:microsoft.com/office/officeart/2005/8/layout/list1"/>
    <dgm:cxn modelId="{42696F01-08E6-46F7-AB6C-DA169B532ADA}" type="presParOf" srcId="{816B7EB6-FDF4-4897-8764-5A8845EBBAA5}" destId="{54EE0626-DC7A-458A-821F-5B38BEF44C49}" srcOrd="1" destOrd="0" presId="urn:microsoft.com/office/officeart/2005/8/layout/list1"/>
    <dgm:cxn modelId="{41A74BA4-850D-422D-BB65-822C9445992F}" type="presParOf" srcId="{734287E3-BBA8-44D1-A708-9A9347522D2E}" destId="{D2272E5D-3ED0-404C-B4F3-A2F31742148B}" srcOrd="5" destOrd="0" presId="urn:microsoft.com/office/officeart/2005/8/layout/list1"/>
    <dgm:cxn modelId="{B3F9B3BA-F6E4-4103-94CD-F9B4C2D12149}" type="presParOf" srcId="{734287E3-BBA8-44D1-A708-9A9347522D2E}" destId="{3FA01C4D-8FB7-40A4-B156-76F863B69CC3}" srcOrd="6" destOrd="0" presId="urn:microsoft.com/office/officeart/2005/8/layout/list1"/>
    <dgm:cxn modelId="{6F1B060F-C4ED-44BA-8594-66E67EA563B2}" type="presParOf" srcId="{734287E3-BBA8-44D1-A708-9A9347522D2E}" destId="{0A30A003-76DA-478B-89B9-95B2F484EE5F}" srcOrd="7" destOrd="0" presId="urn:microsoft.com/office/officeart/2005/8/layout/list1"/>
    <dgm:cxn modelId="{1A801722-7DD4-4F87-892F-9B59EB859BDE}" type="presParOf" srcId="{734287E3-BBA8-44D1-A708-9A9347522D2E}" destId="{D8C2F156-CE26-43DA-8735-463B9702203D}" srcOrd="8" destOrd="0" presId="urn:microsoft.com/office/officeart/2005/8/layout/list1"/>
    <dgm:cxn modelId="{17BBA8B4-434A-42E5-A35B-CEEB31583901}" type="presParOf" srcId="{D8C2F156-CE26-43DA-8735-463B9702203D}" destId="{3E42C3CB-487B-4014-9C1F-306FA468AFB2}" srcOrd="0" destOrd="0" presId="urn:microsoft.com/office/officeart/2005/8/layout/list1"/>
    <dgm:cxn modelId="{B01B597B-5BA1-448B-A6BC-5C55A0A737CD}" type="presParOf" srcId="{D8C2F156-CE26-43DA-8735-463B9702203D}" destId="{2D4B3FB1-E6D8-4F82-8916-FE0BA0761B16}" srcOrd="1" destOrd="0" presId="urn:microsoft.com/office/officeart/2005/8/layout/list1"/>
    <dgm:cxn modelId="{46D03CCC-8580-4972-8F31-A94AA7A6C373}" type="presParOf" srcId="{734287E3-BBA8-44D1-A708-9A9347522D2E}" destId="{B77F5872-E1F0-4F43-9800-D7205151282E}" srcOrd="9" destOrd="0" presId="urn:microsoft.com/office/officeart/2005/8/layout/list1"/>
    <dgm:cxn modelId="{3D19FCF9-F72C-46F7-BF15-D3E684B082B9}" type="presParOf" srcId="{734287E3-BBA8-44D1-A708-9A9347522D2E}" destId="{7998820E-20C2-4B2C-9DDC-FFB3E9267CA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543DC8-4B7A-440D-815D-7DC678550089}" type="doc">
      <dgm:prSet loTypeId="urn:microsoft.com/office/officeart/2005/8/layout/cycle3" loCatId="cycl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AD716494-B6B9-4471-96B5-DDD681E78A48}">
      <dgm:prSet phldrT="[Texto]"/>
      <dgm:spPr/>
      <dgm:t>
        <a:bodyPr/>
        <a:lstStyle/>
        <a:p>
          <a:r>
            <a:rPr lang="es-ES" dirty="0" smtClean="0"/>
            <a:t>Ciclo de infección</a:t>
          </a:r>
        </a:p>
        <a:p>
          <a:r>
            <a:rPr lang="es-ES" dirty="0" smtClean="0"/>
            <a:t>(Benito </a:t>
          </a:r>
          <a:r>
            <a:rPr lang="es-ES" i="1" dirty="0" smtClean="0"/>
            <a:t>et al., 2000)</a:t>
          </a:r>
          <a:endParaRPr lang="es-ES" dirty="0"/>
        </a:p>
      </dgm:t>
    </dgm:pt>
    <dgm:pt modelId="{8D7F91E9-7CD4-4788-AE1A-B78620F237D0}" type="parTrans" cxnId="{20F03987-BE8E-4761-AA40-4F3D3676DB6E}">
      <dgm:prSet/>
      <dgm:spPr/>
      <dgm:t>
        <a:bodyPr/>
        <a:lstStyle/>
        <a:p>
          <a:endParaRPr lang="es-ES"/>
        </a:p>
      </dgm:t>
    </dgm:pt>
    <dgm:pt modelId="{73629846-D212-4FCD-8F73-D7F08439AECA}" type="sibTrans" cxnId="{20F03987-BE8E-4761-AA40-4F3D3676DB6E}">
      <dgm:prSet/>
      <dgm:spPr/>
      <dgm:t>
        <a:bodyPr/>
        <a:lstStyle/>
        <a:p>
          <a:endParaRPr lang="es-ES"/>
        </a:p>
      </dgm:t>
    </dgm:pt>
    <dgm:pt modelId="{8D92B836-D87C-47AD-AC88-446BEADC1245}">
      <dgm:prSet phldrT="[Texto]"/>
      <dgm:spPr/>
      <dgm:t>
        <a:bodyPr/>
        <a:lstStyle/>
        <a:p>
          <a:r>
            <a:rPr lang="es-ES" dirty="0" smtClean="0"/>
            <a:t>Adhesión y germinación de los conidios</a:t>
          </a:r>
          <a:endParaRPr lang="es-ES" dirty="0"/>
        </a:p>
      </dgm:t>
    </dgm:pt>
    <dgm:pt modelId="{7A5CE974-83EE-4A44-8CD0-41E5BA12FD66}" type="parTrans" cxnId="{1BFDC77B-033E-4532-97B0-DA994FBFA642}">
      <dgm:prSet/>
      <dgm:spPr/>
      <dgm:t>
        <a:bodyPr/>
        <a:lstStyle/>
        <a:p>
          <a:endParaRPr lang="es-ES"/>
        </a:p>
      </dgm:t>
    </dgm:pt>
    <dgm:pt modelId="{2E74C863-0F06-471F-AA04-294351B78904}" type="sibTrans" cxnId="{1BFDC77B-033E-4532-97B0-DA994FBFA642}">
      <dgm:prSet/>
      <dgm:spPr/>
      <dgm:t>
        <a:bodyPr/>
        <a:lstStyle/>
        <a:p>
          <a:endParaRPr lang="es-ES"/>
        </a:p>
      </dgm:t>
    </dgm:pt>
    <dgm:pt modelId="{17A507E7-7252-4E29-8F31-1A947E928F06}">
      <dgm:prSet phldrT="[Texto]"/>
      <dgm:spPr/>
      <dgm:t>
        <a:bodyPr/>
        <a:lstStyle/>
        <a:p>
          <a:r>
            <a:rPr lang="es-ES" dirty="0" smtClean="0"/>
            <a:t>Penetración en el tejido</a:t>
          </a:r>
          <a:endParaRPr lang="es-ES" dirty="0"/>
        </a:p>
      </dgm:t>
    </dgm:pt>
    <dgm:pt modelId="{CF27D8BA-6660-4246-A61F-F5B74A3FEEB2}" type="parTrans" cxnId="{8529EC76-998E-4FB2-A8BA-A6C03E896998}">
      <dgm:prSet/>
      <dgm:spPr/>
      <dgm:t>
        <a:bodyPr/>
        <a:lstStyle/>
        <a:p>
          <a:endParaRPr lang="es-ES"/>
        </a:p>
      </dgm:t>
    </dgm:pt>
    <dgm:pt modelId="{91AFBA34-8A9E-4D9B-84A3-8CAD92C5BAE9}" type="sibTrans" cxnId="{8529EC76-998E-4FB2-A8BA-A6C03E896998}">
      <dgm:prSet/>
      <dgm:spPr/>
      <dgm:t>
        <a:bodyPr/>
        <a:lstStyle/>
        <a:p>
          <a:endParaRPr lang="es-ES"/>
        </a:p>
      </dgm:t>
    </dgm:pt>
    <dgm:pt modelId="{4186B1C0-9537-41E4-8E66-AD7CFDA79E35}">
      <dgm:prSet phldrT="[Texto]"/>
      <dgm:spPr/>
      <dgm:t>
        <a:bodyPr/>
        <a:lstStyle/>
        <a:p>
          <a:r>
            <a:rPr lang="es-ES" dirty="0" smtClean="0"/>
            <a:t>Establecimiento del patógeno (lesión primaria)</a:t>
          </a:r>
          <a:endParaRPr lang="es-ES" dirty="0"/>
        </a:p>
      </dgm:t>
    </dgm:pt>
    <dgm:pt modelId="{A8C71BFA-AF9C-4A36-9DDB-82F26380656E}" type="parTrans" cxnId="{EBF37F05-96D5-4421-8252-7435DEBA2016}">
      <dgm:prSet/>
      <dgm:spPr/>
      <dgm:t>
        <a:bodyPr/>
        <a:lstStyle/>
        <a:p>
          <a:endParaRPr lang="es-ES"/>
        </a:p>
      </dgm:t>
    </dgm:pt>
    <dgm:pt modelId="{F2AEEE80-700F-4AF0-89FA-A031B8A38814}" type="sibTrans" cxnId="{EBF37F05-96D5-4421-8252-7435DEBA2016}">
      <dgm:prSet/>
      <dgm:spPr/>
      <dgm:t>
        <a:bodyPr/>
        <a:lstStyle/>
        <a:p>
          <a:endParaRPr lang="es-ES"/>
        </a:p>
      </dgm:t>
    </dgm:pt>
    <dgm:pt modelId="{BD8F620E-F64B-44E9-81B9-2ACA275D71CE}">
      <dgm:prSet phldrT="[Texto]"/>
      <dgm:spPr/>
      <dgm:t>
        <a:bodyPr/>
        <a:lstStyle/>
        <a:p>
          <a:r>
            <a:rPr lang="es-ES" dirty="0" smtClean="0"/>
            <a:t>Fase de latencia</a:t>
          </a:r>
          <a:endParaRPr lang="es-ES" dirty="0"/>
        </a:p>
      </dgm:t>
    </dgm:pt>
    <dgm:pt modelId="{FE3E108D-9B28-47CD-B8D8-A722078CE77B}" type="parTrans" cxnId="{DA37045B-264C-4423-91CA-3553E10B770B}">
      <dgm:prSet/>
      <dgm:spPr/>
      <dgm:t>
        <a:bodyPr/>
        <a:lstStyle/>
        <a:p>
          <a:endParaRPr lang="es-ES"/>
        </a:p>
      </dgm:t>
    </dgm:pt>
    <dgm:pt modelId="{ACA1722C-9922-4607-9D90-A2EAD5CAC076}" type="sibTrans" cxnId="{DA37045B-264C-4423-91CA-3553E10B770B}">
      <dgm:prSet/>
      <dgm:spPr/>
      <dgm:t>
        <a:bodyPr/>
        <a:lstStyle/>
        <a:p>
          <a:endParaRPr lang="es-ES"/>
        </a:p>
      </dgm:t>
    </dgm:pt>
    <dgm:pt modelId="{49D12F34-A3D3-42A6-81AA-4DE06C1C80B3}">
      <dgm:prSet phldrT="[Texto]"/>
      <dgm:spPr/>
      <dgm:t>
        <a:bodyPr/>
        <a:lstStyle/>
        <a:p>
          <a:r>
            <a:rPr lang="es-ES" dirty="0" smtClean="0"/>
            <a:t>Diseminación en el tejido circundante</a:t>
          </a:r>
          <a:endParaRPr lang="es-ES" dirty="0"/>
        </a:p>
      </dgm:t>
    </dgm:pt>
    <dgm:pt modelId="{1646A060-31C2-431A-8446-1109B977C0F3}" type="parTrans" cxnId="{C9DE0624-F72A-4D42-A432-14C3FF468D19}">
      <dgm:prSet/>
      <dgm:spPr/>
      <dgm:t>
        <a:bodyPr/>
        <a:lstStyle/>
        <a:p>
          <a:endParaRPr lang="es-ES"/>
        </a:p>
      </dgm:t>
    </dgm:pt>
    <dgm:pt modelId="{C9B3AE88-5F8C-423F-9156-1999585CC9BC}" type="sibTrans" cxnId="{C9DE0624-F72A-4D42-A432-14C3FF468D19}">
      <dgm:prSet/>
      <dgm:spPr/>
      <dgm:t>
        <a:bodyPr/>
        <a:lstStyle/>
        <a:p>
          <a:endParaRPr lang="es-ES"/>
        </a:p>
      </dgm:t>
    </dgm:pt>
    <dgm:pt modelId="{5F4C21C7-ABC3-46EE-A915-2BE3F07024F0}" type="pres">
      <dgm:prSet presAssocID="{55543DC8-4B7A-440D-815D-7DC6785500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634B7A7-822E-40E3-8849-49F98DC612BF}" type="pres">
      <dgm:prSet presAssocID="{55543DC8-4B7A-440D-815D-7DC678550089}" presName="cycle" presStyleCnt="0"/>
      <dgm:spPr/>
      <dgm:t>
        <a:bodyPr/>
        <a:lstStyle/>
        <a:p>
          <a:endParaRPr lang="es-ES"/>
        </a:p>
      </dgm:t>
    </dgm:pt>
    <dgm:pt modelId="{A8BE1297-3E64-48E3-89B1-D8B95A42C1B8}" type="pres">
      <dgm:prSet presAssocID="{AD716494-B6B9-4471-96B5-DDD681E78A48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4CD335-C939-4D86-9FB0-57A5509D72A0}" type="pres">
      <dgm:prSet presAssocID="{73629846-D212-4FCD-8F73-D7F08439AECA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47CDA7B6-A30C-41F1-B521-0D062536D7E5}" type="pres">
      <dgm:prSet presAssocID="{8D92B836-D87C-47AD-AC88-446BEADC1245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EC99A0-7940-4FB2-B5EC-CB406998CF64}" type="pres">
      <dgm:prSet presAssocID="{17A507E7-7252-4E29-8F31-1A947E928F06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DA00C4-0440-49A3-8688-3451605571C4}" type="pres">
      <dgm:prSet presAssocID="{4186B1C0-9537-41E4-8E66-AD7CFDA79E35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1E9A91-1253-4517-897B-3384CEFC97E5}" type="pres">
      <dgm:prSet presAssocID="{BD8F620E-F64B-44E9-81B9-2ACA275D71CE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7549B4-A731-4BE6-BB18-DC6EA6F84692}" type="pres">
      <dgm:prSet presAssocID="{49D12F34-A3D3-42A6-81AA-4DE06C1C80B3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BFDC77B-033E-4532-97B0-DA994FBFA642}" srcId="{55543DC8-4B7A-440D-815D-7DC678550089}" destId="{8D92B836-D87C-47AD-AC88-446BEADC1245}" srcOrd="1" destOrd="0" parTransId="{7A5CE974-83EE-4A44-8CD0-41E5BA12FD66}" sibTransId="{2E74C863-0F06-471F-AA04-294351B78904}"/>
    <dgm:cxn modelId="{8529EC76-998E-4FB2-A8BA-A6C03E896998}" srcId="{55543DC8-4B7A-440D-815D-7DC678550089}" destId="{17A507E7-7252-4E29-8F31-1A947E928F06}" srcOrd="2" destOrd="0" parTransId="{CF27D8BA-6660-4246-A61F-F5B74A3FEEB2}" sibTransId="{91AFBA34-8A9E-4D9B-84A3-8CAD92C5BAE9}"/>
    <dgm:cxn modelId="{C9DE0624-F72A-4D42-A432-14C3FF468D19}" srcId="{55543DC8-4B7A-440D-815D-7DC678550089}" destId="{49D12F34-A3D3-42A6-81AA-4DE06C1C80B3}" srcOrd="5" destOrd="0" parTransId="{1646A060-31C2-431A-8446-1109B977C0F3}" sibTransId="{C9B3AE88-5F8C-423F-9156-1999585CC9BC}"/>
    <dgm:cxn modelId="{8F9161E4-6578-4926-B566-901A1F9444B3}" type="presOf" srcId="{17A507E7-7252-4E29-8F31-1A947E928F06}" destId="{D9EC99A0-7940-4FB2-B5EC-CB406998CF64}" srcOrd="0" destOrd="0" presId="urn:microsoft.com/office/officeart/2005/8/layout/cycle3"/>
    <dgm:cxn modelId="{E43BA93C-390B-421B-B6E3-0CFBDF30534C}" type="presOf" srcId="{8D92B836-D87C-47AD-AC88-446BEADC1245}" destId="{47CDA7B6-A30C-41F1-B521-0D062536D7E5}" srcOrd="0" destOrd="0" presId="urn:microsoft.com/office/officeart/2005/8/layout/cycle3"/>
    <dgm:cxn modelId="{2442B11F-B275-4717-A892-55CCD22149F3}" type="presOf" srcId="{49D12F34-A3D3-42A6-81AA-4DE06C1C80B3}" destId="{147549B4-A731-4BE6-BB18-DC6EA6F84692}" srcOrd="0" destOrd="0" presId="urn:microsoft.com/office/officeart/2005/8/layout/cycle3"/>
    <dgm:cxn modelId="{66113A6D-2AF5-44F1-87A8-BB8CEB92CBE6}" type="presOf" srcId="{BD8F620E-F64B-44E9-81B9-2ACA275D71CE}" destId="{C81E9A91-1253-4517-897B-3384CEFC97E5}" srcOrd="0" destOrd="0" presId="urn:microsoft.com/office/officeart/2005/8/layout/cycle3"/>
    <dgm:cxn modelId="{EBF37F05-96D5-4421-8252-7435DEBA2016}" srcId="{55543DC8-4B7A-440D-815D-7DC678550089}" destId="{4186B1C0-9537-41E4-8E66-AD7CFDA79E35}" srcOrd="3" destOrd="0" parTransId="{A8C71BFA-AF9C-4A36-9DDB-82F26380656E}" sibTransId="{F2AEEE80-700F-4AF0-89FA-A031B8A38814}"/>
    <dgm:cxn modelId="{20F03987-BE8E-4761-AA40-4F3D3676DB6E}" srcId="{55543DC8-4B7A-440D-815D-7DC678550089}" destId="{AD716494-B6B9-4471-96B5-DDD681E78A48}" srcOrd="0" destOrd="0" parTransId="{8D7F91E9-7CD4-4788-AE1A-B78620F237D0}" sibTransId="{73629846-D212-4FCD-8F73-D7F08439AECA}"/>
    <dgm:cxn modelId="{BDEE4A8D-E999-4598-9467-7F826AF75A0F}" type="presOf" srcId="{55543DC8-4B7A-440D-815D-7DC678550089}" destId="{5F4C21C7-ABC3-46EE-A915-2BE3F07024F0}" srcOrd="0" destOrd="0" presId="urn:microsoft.com/office/officeart/2005/8/layout/cycle3"/>
    <dgm:cxn modelId="{1979C43C-8A43-4AE7-9687-F958DC55FA7F}" type="presOf" srcId="{AD716494-B6B9-4471-96B5-DDD681E78A48}" destId="{A8BE1297-3E64-48E3-89B1-D8B95A42C1B8}" srcOrd="0" destOrd="0" presId="urn:microsoft.com/office/officeart/2005/8/layout/cycle3"/>
    <dgm:cxn modelId="{31D2D33D-0A42-4ABD-807F-F7C1B06029B8}" type="presOf" srcId="{73629846-D212-4FCD-8F73-D7F08439AECA}" destId="{794CD335-C939-4D86-9FB0-57A5509D72A0}" srcOrd="0" destOrd="0" presId="urn:microsoft.com/office/officeart/2005/8/layout/cycle3"/>
    <dgm:cxn modelId="{DA37045B-264C-4423-91CA-3553E10B770B}" srcId="{55543DC8-4B7A-440D-815D-7DC678550089}" destId="{BD8F620E-F64B-44E9-81B9-2ACA275D71CE}" srcOrd="4" destOrd="0" parTransId="{FE3E108D-9B28-47CD-B8D8-A722078CE77B}" sibTransId="{ACA1722C-9922-4607-9D90-A2EAD5CAC076}"/>
    <dgm:cxn modelId="{EF4F142B-79B8-493A-B0CE-9E4AC6B18F97}" type="presOf" srcId="{4186B1C0-9537-41E4-8E66-AD7CFDA79E35}" destId="{97DA00C4-0440-49A3-8688-3451605571C4}" srcOrd="0" destOrd="0" presId="urn:microsoft.com/office/officeart/2005/8/layout/cycle3"/>
    <dgm:cxn modelId="{8F8983CB-D0A1-4531-B6ED-8A0A3695B85F}" type="presParOf" srcId="{5F4C21C7-ABC3-46EE-A915-2BE3F07024F0}" destId="{D634B7A7-822E-40E3-8849-49F98DC612BF}" srcOrd="0" destOrd="0" presId="urn:microsoft.com/office/officeart/2005/8/layout/cycle3"/>
    <dgm:cxn modelId="{586BEF3C-6834-4520-BEAC-55AAA06F04DD}" type="presParOf" srcId="{D634B7A7-822E-40E3-8849-49F98DC612BF}" destId="{A8BE1297-3E64-48E3-89B1-D8B95A42C1B8}" srcOrd="0" destOrd="0" presId="urn:microsoft.com/office/officeart/2005/8/layout/cycle3"/>
    <dgm:cxn modelId="{C14713D6-A49A-47E5-8BAC-7BD0D03A313D}" type="presParOf" srcId="{D634B7A7-822E-40E3-8849-49F98DC612BF}" destId="{794CD335-C939-4D86-9FB0-57A5509D72A0}" srcOrd="1" destOrd="0" presId="urn:microsoft.com/office/officeart/2005/8/layout/cycle3"/>
    <dgm:cxn modelId="{17B93338-BFD5-490C-9CB1-F6E823B0323A}" type="presParOf" srcId="{D634B7A7-822E-40E3-8849-49F98DC612BF}" destId="{47CDA7B6-A30C-41F1-B521-0D062536D7E5}" srcOrd="2" destOrd="0" presId="urn:microsoft.com/office/officeart/2005/8/layout/cycle3"/>
    <dgm:cxn modelId="{2DADACB3-BCE2-466D-8A89-2F0351280B6B}" type="presParOf" srcId="{D634B7A7-822E-40E3-8849-49F98DC612BF}" destId="{D9EC99A0-7940-4FB2-B5EC-CB406998CF64}" srcOrd="3" destOrd="0" presId="urn:microsoft.com/office/officeart/2005/8/layout/cycle3"/>
    <dgm:cxn modelId="{1EBA5E63-0DA1-486B-AB32-059D713DFAE6}" type="presParOf" srcId="{D634B7A7-822E-40E3-8849-49F98DC612BF}" destId="{97DA00C4-0440-49A3-8688-3451605571C4}" srcOrd="4" destOrd="0" presId="urn:microsoft.com/office/officeart/2005/8/layout/cycle3"/>
    <dgm:cxn modelId="{A6FB911A-80ED-41D5-A678-C3BBE00DA437}" type="presParOf" srcId="{D634B7A7-822E-40E3-8849-49F98DC612BF}" destId="{C81E9A91-1253-4517-897B-3384CEFC97E5}" srcOrd="5" destOrd="0" presId="urn:microsoft.com/office/officeart/2005/8/layout/cycle3"/>
    <dgm:cxn modelId="{8553B377-E9D7-47E9-B8C1-EEE6AE4BCA1C}" type="presParOf" srcId="{D634B7A7-822E-40E3-8849-49F98DC612BF}" destId="{147549B4-A731-4BE6-BB18-DC6EA6F84692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7DAE6D5-2198-4882-BC65-D0B1D6BC98E9}" type="doc">
      <dgm:prSet loTypeId="urn:microsoft.com/office/officeart/2005/8/layout/radial1" loCatId="relationship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C8E45DF3-E8EA-428D-8325-36F51783284D}">
      <dgm:prSet phldrT="[Texto]"/>
      <dgm:spPr/>
      <dgm:t>
        <a:bodyPr/>
        <a:lstStyle/>
        <a:p>
          <a:r>
            <a:rPr lang="es-ES" dirty="0" smtClean="0"/>
            <a:t>Factores que predisponen a las plantas al ataque</a:t>
          </a:r>
          <a:endParaRPr lang="es-ES" dirty="0"/>
        </a:p>
      </dgm:t>
    </dgm:pt>
    <dgm:pt modelId="{382D8A10-7521-4C20-AB94-921DA5F1B0C4}" type="parTrans" cxnId="{AE472995-3C8E-403C-8B52-4865746974E4}">
      <dgm:prSet/>
      <dgm:spPr/>
      <dgm:t>
        <a:bodyPr/>
        <a:lstStyle/>
        <a:p>
          <a:endParaRPr lang="es-ES"/>
        </a:p>
      </dgm:t>
    </dgm:pt>
    <dgm:pt modelId="{B0825BAE-79BF-4BEB-9EBD-DFB6BE2C3C8F}" type="sibTrans" cxnId="{AE472995-3C8E-403C-8B52-4865746974E4}">
      <dgm:prSet/>
      <dgm:spPr/>
      <dgm:t>
        <a:bodyPr/>
        <a:lstStyle/>
        <a:p>
          <a:endParaRPr lang="es-ES"/>
        </a:p>
      </dgm:t>
    </dgm:pt>
    <dgm:pt modelId="{D6965B04-FFA6-44C6-999E-0AD16F7DD59C}">
      <dgm:prSet phldrT="[Texto]"/>
      <dgm:spPr/>
      <dgm:t>
        <a:bodyPr/>
        <a:lstStyle/>
        <a:p>
          <a:r>
            <a:rPr lang="es-ES" dirty="0" smtClean="0"/>
            <a:t>prácticas culturales</a:t>
          </a:r>
          <a:endParaRPr lang="es-ES" dirty="0"/>
        </a:p>
      </dgm:t>
    </dgm:pt>
    <dgm:pt modelId="{7554BA2B-5A48-4D6B-9E93-C93659D2C812}" type="parTrans" cxnId="{536A73A6-68D7-41D1-9FEA-DDDA7C90C0F1}">
      <dgm:prSet/>
      <dgm:spPr/>
      <dgm:t>
        <a:bodyPr/>
        <a:lstStyle/>
        <a:p>
          <a:endParaRPr lang="es-ES"/>
        </a:p>
      </dgm:t>
    </dgm:pt>
    <dgm:pt modelId="{986CADB7-C17A-4FD6-BCD4-0D9E0F7FA4B2}" type="sibTrans" cxnId="{536A73A6-68D7-41D1-9FEA-DDDA7C90C0F1}">
      <dgm:prSet/>
      <dgm:spPr/>
      <dgm:t>
        <a:bodyPr/>
        <a:lstStyle/>
        <a:p>
          <a:endParaRPr lang="es-ES"/>
        </a:p>
      </dgm:t>
    </dgm:pt>
    <dgm:pt modelId="{744C8C26-FFB0-452C-96E2-5D82EE4469C7}">
      <dgm:prSet phldrT="[Texto]" custT="1"/>
      <dgm:spPr/>
      <dgm:t>
        <a:bodyPr/>
        <a:lstStyle/>
        <a:p>
          <a:r>
            <a:rPr lang="es-ES" sz="1600" dirty="0" smtClean="0"/>
            <a:t>Condensación del agua en los invernaderos</a:t>
          </a:r>
          <a:endParaRPr lang="es-ES" sz="1600" dirty="0"/>
        </a:p>
      </dgm:t>
    </dgm:pt>
    <dgm:pt modelId="{E203DB83-A2CB-4A2C-996C-B9D1B8938BF4}" type="parTrans" cxnId="{6241B647-7935-43D3-BAF7-77FE90DDE56B}">
      <dgm:prSet/>
      <dgm:spPr/>
      <dgm:t>
        <a:bodyPr/>
        <a:lstStyle/>
        <a:p>
          <a:endParaRPr lang="es-ES"/>
        </a:p>
      </dgm:t>
    </dgm:pt>
    <dgm:pt modelId="{2576E172-A040-447D-AE46-6E4E54B5C677}" type="sibTrans" cxnId="{6241B647-7935-43D3-BAF7-77FE90DDE56B}">
      <dgm:prSet/>
      <dgm:spPr/>
      <dgm:t>
        <a:bodyPr/>
        <a:lstStyle/>
        <a:p>
          <a:endParaRPr lang="es-ES"/>
        </a:p>
      </dgm:t>
    </dgm:pt>
    <dgm:pt modelId="{10C314B4-C8DE-4CB9-A512-876B8BFE7B4E}">
      <dgm:prSet phldrT="[Texto]"/>
      <dgm:spPr/>
      <dgm:t>
        <a:bodyPr/>
        <a:lstStyle/>
        <a:p>
          <a:r>
            <a:rPr lang="es-ES" dirty="0" smtClean="0"/>
            <a:t>Según </a:t>
          </a:r>
          <a:r>
            <a:rPr lang="es-ES" dirty="0" err="1" smtClean="0"/>
            <a:t>Elad</a:t>
          </a:r>
          <a:r>
            <a:rPr lang="es-ES" dirty="0" smtClean="0"/>
            <a:t> citado por Martínez y Moreno la susceptibilidad aumenta con la edad o maduración</a:t>
          </a:r>
          <a:endParaRPr lang="es-ES" dirty="0"/>
        </a:p>
      </dgm:t>
    </dgm:pt>
    <dgm:pt modelId="{17223258-127A-4468-97C9-8B15FEB0708F}" type="parTrans" cxnId="{7A854165-9C3C-4F81-9BED-40611FD19297}">
      <dgm:prSet/>
      <dgm:spPr/>
      <dgm:t>
        <a:bodyPr/>
        <a:lstStyle/>
        <a:p>
          <a:endParaRPr lang="es-ES"/>
        </a:p>
      </dgm:t>
    </dgm:pt>
    <dgm:pt modelId="{313456D0-3D36-49BD-A50D-F7782C82EC97}" type="sibTrans" cxnId="{7A854165-9C3C-4F81-9BED-40611FD19297}">
      <dgm:prSet/>
      <dgm:spPr/>
      <dgm:t>
        <a:bodyPr/>
        <a:lstStyle/>
        <a:p>
          <a:endParaRPr lang="es-ES"/>
        </a:p>
      </dgm:t>
    </dgm:pt>
    <dgm:pt modelId="{C8E54E21-815E-4986-93BF-AE4439A6DEE3}">
      <dgm:prSet phldrT="[Texto]" custT="1"/>
      <dgm:spPr/>
      <dgm:t>
        <a:bodyPr/>
        <a:lstStyle/>
        <a:p>
          <a:r>
            <a:rPr lang="es-ES" sz="1800" dirty="0" smtClean="0"/>
            <a:t>Deficiencias nutricionales</a:t>
          </a:r>
          <a:endParaRPr lang="es-ES" sz="1800" dirty="0"/>
        </a:p>
      </dgm:t>
    </dgm:pt>
    <dgm:pt modelId="{12609C65-BFFD-4401-974E-93DE32B48938}" type="parTrans" cxnId="{4950831A-7FDB-430C-8D3E-9BB9E3864FA8}">
      <dgm:prSet/>
      <dgm:spPr/>
      <dgm:t>
        <a:bodyPr/>
        <a:lstStyle/>
        <a:p>
          <a:endParaRPr lang="es-ES"/>
        </a:p>
      </dgm:t>
    </dgm:pt>
    <dgm:pt modelId="{24124758-7B66-40D7-9A12-069B9427A85F}" type="sibTrans" cxnId="{4950831A-7FDB-430C-8D3E-9BB9E3864FA8}">
      <dgm:prSet/>
      <dgm:spPr/>
      <dgm:t>
        <a:bodyPr/>
        <a:lstStyle/>
        <a:p>
          <a:endParaRPr lang="es-ES"/>
        </a:p>
      </dgm:t>
    </dgm:pt>
    <dgm:pt modelId="{1E045894-6557-4C25-8B26-976EA6B03AF6}" type="pres">
      <dgm:prSet presAssocID="{77DAE6D5-2198-4882-BC65-D0B1D6BC98E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2E382C7-8898-4169-A53D-434CD2157E8F}" type="pres">
      <dgm:prSet presAssocID="{C8E45DF3-E8EA-428D-8325-36F51783284D}" presName="centerShape" presStyleLbl="node0" presStyleIdx="0" presStyleCnt="1"/>
      <dgm:spPr/>
      <dgm:t>
        <a:bodyPr/>
        <a:lstStyle/>
        <a:p>
          <a:endParaRPr lang="es-ES"/>
        </a:p>
      </dgm:t>
    </dgm:pt>
    <dgm:pt modelId="{6D7F09D1-FC20-4BAF-892A-BC52D70C1D52}" type="pres">
      <dgm:prSet presAssocID="{7554BA2B-5A48-4D6B-9E93-C93659D2C812}" presName="Name9" presStyleLbl="parChTrans1D2" presStyleIdx="0" presStyleCnt="4"/>
      <dgm:spPr/>
      <dgm:t>
        <a:bodyPr/>
        <a:lstStyle/>
        <a:p>
          <a:endParaRPr lang="es-ES"/>
        </a:p>
      </dgm:t>
    </dgm:pt>
    <dgm:pt modelId="{981E92B9-DF73-486B-B4AE-8BC54875B06B}" type="pres">
      <dgm:prSet presAssocID="{7554BA2B-5A48-4D6B-9E93-C93659D2C812}" presName="connTx" presStyleLbl="parChTrans1D2" presStyleIdx="0" presStyleCnt="4"/>
      <dgm:spPr/>
      <dgm:t>
        <a:bodyPr/>
        <a:lstStyle/>
        <a:p>
          <a:endParaRPr lang="es-ES"/>
        </a:p>
      </dgm:t>
    </dgm:pt>
    <dgm:pt modelId="{50E660D7-98A4-4EC8-8BD7-797AE3A2EA48}" type="pres">
      <dgm:prSet presAssocID="{D6965B04-FFA6-44C6-999E-0AD16F7DD59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DE6E1D-7700-4E25-AE68-C12150445874}" type="pres">
      <dgm:prSet presAssocID="{E203DB83-A2CB-4A2C-996C-B9D1B8938BF4}" presName="Name9" presStyleLbl="parChTrans1D2" presStyleIdx="1" presStyleCnt="4"/>
      <dgm:spPr/>
      <dgm:t>
        <a:bodyPr/>
        <a:lstStyle/>
        <a:p>
          <a:endParaRPr lang="es-ES"/>
        </a:p>
      </dgm:t>
    </dgm:pt>
    <dgm:pt modelId="{4201F6B0-E44B-439D-B997-F09B92D47E7D}" type="pres">
      <dgm:prSet presAssocID="{E203DB83-A2CB-4A2C-996C-B9D1B8938BF4}" presName="connTx" presStyleLbl="parChTrans1D2" presStyleIdx="1" presStyleCnt="4"/>
      <dgm:spPr/>
      <dgm:t>
        <a:bodyPr/>
        <a:lstStyle/>
        <a:p>
          <a:endParaRPr lang="es-ES"/>
        </a:p>
      </dgm:t>
    </dgm:pt>
    <dgm:pt modelId="{4B4D16A5-648B-4413-9B03-AA9832AB53F0}" type="pres">
      <dgm:prSet presAssocID="{744C8C26-FFB0-452C-96E2-5D82EE4469C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739071-A161-472F-8D33-3A1C4F84F2D3}" type="pres">
      <dgm:prSet presAssocID="{17223258-127A-4468-97C9-8B15FEB0708F}" presName="Name9" presStyleLbl="parChTrans1D2" presStyleIdx="2" presStyleCnt="4"/>
      <dgm:spPr/>
      <dgm:t>
        <a:bodyPr/>
        <a:lstStyle/>
        <a:p>
          <a:endParaRPr lang="es-ES"/>
        </a:p>
      </dgm:t>
    </dgm:pt>
    <dgm:pt modelId="{24FAF6D4-FA85-4766-BE16-F4B3EEAFF41B}" type="pres">
      <dgm:prSet presAssocID="{17223258-127A-4468-97C9-8B15FEB0708F}" presName="connTx" presStyleLbl="parChTrans1D2" presStyleIdx="2" presStyleCnt="4"/>
      <dgm:spPr/>
      <dgm:t>
        <a:bodyPr/>
        <a:lstStyle/>
        <a:p>
          <a:endParaRPr lang="es-ES"/>
        </a:p>
      </dgm:t>
    </dgm:pt>
    <dgm:pt modelId="{80F5374F-D2A8-4ABC-91FC-23006F293E41}" type="pres">
      <dgm:prSet presAssocID="{10C314B4-C8DE-4CB9-A512-876B8BFE7B4E}" presName="node" presStyleLbl="node1" presStyleIdx="2" presStyleCnt="4" custScaleX="146913" custScaleY="1128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6B21F0-207E-4D8D-A208-1DE30F756CAF}" type="pres">
      <dgm:prSet presAssocID="{12609C65-BFFD-4401-974E-93DE32B48938}" presName="Name9" presStyleLbl="parChTrans1D2" presStyleIdx="3" presStyleCnt="4"/>
      <dgm:spPr/>
      <dgm:t>
        <a:bodyPr/>
        <a:lstStyle/>
        <a:p>
          <a:endParaRPr lang="es-ES"/>
        </a:p>
      </dgm:t>
    </dgm:pt>
    <dgm:pt modelId="{1A42E826-260E-4AA7-9206-7DDB8AA573B7}" type="pres">
      <dgm:prSet presAssocID="{12609C65-BFFD-4401-974E-93DE32B48938}" presName="connTx" presStyleLbl="parChTrans1D2" presStyleIdx="3" presStyleCnt="4"/>
      <dgm:spPr/>
      <dgm:t>
        <a:bodyPr/>
        <a:lstStyle/>
        <a:p>
          <a:endParaRPr lang="es-ES"/>
        </a:p>
      </dgm:t>
    </dgm:pt>
    <dgm:pt modelId="{BB3DEB00-C5FF-4DD7-8752-D4A5893B03D5}" type="pres">
      <dgm:prSet presAssocID="{C8E54E21-815E-4986-93BF-AE4439A6DEE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36A73A6-68D7-41D1-9FEA-DDDA7C90C0F1}" srcId="{C8E45DF3-E8EA-428D-8325-36F51783284D}" destId="{D6965B04-FFA6-44C6-999E-0AD16F7DD59C}" srcOrd="0" destOrd="0" parTransId="{7554BA2B-5A48-4D6B-9E93-C93659D2C812}" sibTransId="{986CADB7-C17A-4FD6-BCD4-0D9E0F7FA4B2}"/>
    <dgm:cxn modelId="{967A8EB2-7116-432E-AE7D-DD15B1014C41}" type="presOf" srcId="{12609C65-BFFD-4401-974E-93DE32B48938}" destId="{1A42E826-260E-4AA7-9206-7DDB8AA573B7}" srcOrd="1" destOrd="0" presId="urn:microsoft.com/office/officeart/2005/8/layout/radial1"/>
    <dgm:cxn modelId="{5DC7A1FD-281E-4F0C-9798-181CC829E59F}" type="presOf" srcId="{E203DB83-A2CB-4A2C-996C-B9D1B8938BF4}" destId="{4201F6B0-E44B-439D-B997-F09B92D47E7D}" srcOrd="1" destOrd="0" presId="urn:microsoft.com/office/officeart/2005/8/layout/radial1"/>
    <dgm:cxn modelId="{ADFE1BBC-9A76-4A0C-85A2-3D2D2A54584C}" type="presOf" srcId="{D6965B04-FFA6-44C6-999E-0AD16F7DD59C}" destId="{50E660D7-98A4-4EC8-8BD7-797AE3A2EA48}" srcOrd="0" destOrd="0" presId="urn:microsoft.com/office/officeart/2005/8/layout/radial1"/>
    <dgm:cxn modelId="{4950831A-7FDB-430C-8D3E-9BB9E3864FA8}" srcId="{C8E45DF3-E8EA-428D-8325-36F51783284D}" destId="{C8E54E21-815E-4986-93BF-AE4439A6DEE3}" srcOrd="3" destOrd="0" parTransId="{12609C65-BFFD-4401-974E-93DE32B48938}" sibTransId="{24124758-7B66-40D7-9A12-069B9427A85F}"/>
    <dgm:cxn modelId="{43195BC9-14FB-492B-8A7D-5152F320FD8B}" type="presOf" srcId="{77DAE6D5-2198-4882-BC65-D0B1D6BC98E9}" destId="{1E045894-6557-4C25-8B26-976EA6B03AF6}" srcOrd="0" destOrd="0" presId="urn:microsoft.com/office/officeart/2005/8/layout/radial1"/>
    <dgm:cxn modelId="{7A854165-9C3C-4F81-9BED-40611FD19297}" srcId="{C8E45DF3-E8EA-428D-8325-36F51783284D}" destId="{10C314B4-C8DE-4CB9-A512-876B8BFE7B4E}" srcOrd="2" destOrd="0" parTransId="{17223258-127A-4468-97C9-8B15FEB0708F}" sibTransId="{313456D0-3D36-49BD-A50D-F7782C82EC97}"/>
    <dgm:cxn modelId="{DDA279E0-D8C7-46E3-9E5A-5EB7954CD963}" type="presOf" srcId="{17223258-127A-4468-97C9-8B15FEB0708F}" destId="{A5739071-A161-472F-8D33-3A1C4F84F2D3}" srcOrd="0" destOrd="0" presId="urn:microsoft.com/office/officeart/2005/8/layout/radial1"/>
    <dgm:cxn modelId="{E3C9A3C3-32A7-4A38-9B3C-BB8FD5DC8893}" type="presOf" srcId="{C8E54E21-815E-4986-93BF-AE4439A6DEE3}" destId="{BB3DEB00-C5FF-4DD7-8752-D4A5893B03D5}" srcOrd="0" destOrd="0" presId="urn:microsoft.com/office/officeart/2005/8/layout/radial1"/>
    <dgm:cxn modelId="{99A5DBC6-6DA3-4A19-B040-CA51A0FE4AF8}" type="presOf" srcId="{7554BA2B-5A48-4D6B-9E93-C93659D2C812}" destId="{6D7F09D1-FC20-4BAF-892A-BC52D70C1D52}" srcOrd="0" destOrd="0" presId="urn:microsoft.com/office/officeart/2005/8/layout/radial1"/>
    <dgm:cxn modelId="{628E6D5B-03F9-4F81-9794-7739A9D842C9}" type="presOf" srcId="{C8E45DF3-E8EA-428D-8325-36F51783284D}" destId="{B2E382C7-8898-4169-A53D-434CD2157E8F}" srcOrd="0" destOrd="0" presId="urn:microsoft.com/office/officeart/2005/8/layout/radial1"/>
    <dgm:cxn modelId="{E0D1FE0D-178E-40D7-8BA7-6DD6C06DB634}" type="presOf" srcId="{744C8C26-FFB0-452C-96E2-5D82EE4469C7}" destId="{4B4D16A5-648B-4413-9B03-AA9832AB53F0}" srcOrd="0" destOrd="0" presId="urn:microsoft.com/office/officeart/2005/8/layout/radial1"/>
    <dgm:cxn modelId="{89FF21AC-A0A6-42D8-8587-6320DD04C769}" type="presOf" srcId="{10C314B4-C8DE-4CB9-A512-876B8BFE7B4E}" destId="{80F5374F-D2A8-4ABC-91FC-23006F293E41}" srcOrd="0" destOrd="0" presId="urn:microsoft.com/office/officeart/2005/8/layout/radial1"/>
    <dgm:cxn modelId="{AE472995-3C8E-403C-8B52-4865746974E4}" srcId="{77DAE6D5-2198-4882-BC65-D0B1D6BC98E9}" destId="{C8E45DF3-E8EA-428D-8325-36F51783284D}" srcOrd="0" destOrd="0" parTransId="{382D8A10-7521-4C20-AB94-921DA5F1B0C4}" sibTransId="{B0825BAE-79BF-4BEB-9EBD-DFB6BE2C3C8F}"/>
    <dgm:cxn modelId="{86E55BC2-B3A4-495A-A02F-E3C8E1179981}" type="presOf" srcId="{7554BA2B-5A48-4D6B-9E93-C93659D2C812}" destId="{981E92B9-DF73-486B-B4AE-8BC54875B06B}" srcOrd="1" destOrd="0" presId="urn:microsoft.com/office/officeart/2005/8/layout/radial1"/>
    <dgm:cxn modelId="{150A863E-51BF-4537-B827-98F4B58CED71}" type="presOf" srcId="{12609C65-BFFD-4401-974E-93DE32B48938}" destId="{4B6B21F0-207E-4D8D-A208-1DE30F756CAF}" srcOrd="0" destOrd="0" presId="urn:microsoft.com/office/officeart/2005/8/layout/radial1"/>
    <dgm:cxn modelId="{73B339B8-28C1-41CD-9034-A9F4BA2CAAAA}" type="presOf" srcId="{E203DB83-A2CB-4A2C-996C-B9D1B8938BF4}" destId="{12DE6E1D-7700-4E25-AE68-C12150445874}" srcOrd="0" destOrd="0" presId="urn:microsoft.com/office/officeart/2005/8/layout/radial1"/>
    <dgm:cxn modelId="{6241B647-7935-43D3-BAF7-77FE90DDE56B}" srcId="{C8E45DF3-E8EA-428D-8325-36F51783284D}" destId="{744C8C26-FFB0-452C-96E2-5D82EE4469C7}" srcOrd="1" destOrd="0" parTransId="{E203DB83-A2CB-4A2C-996C-B9D1B8938BF4}" sibTransId="{2576E172-A040-447D-AE46-6E4E54B5C677}"/>
    <dgm:cxn modelId="{3A9FC282-DE86-4134-8E40-57F93BAD96B0}" type="presOf" srcId="{17223258-127A-4468-97C9-8B15FEB0708F}" destId="{24FAF6D4-FA85-4766-BE16-F4B3EEAFF41B}" srcOrd="1" destOrd="0" presId="urn:microsoft.com/office/officeart/2005/8/layout/radial1"/>
    <dgm:cxn modelId="{AC395D3B-DEEF-4F05-A6A3-FBA31CA430FA}" type="presParOf" srcId="{1E045894-6557-4C25-8B26-976EA6B03AF6}" destId="{B2E382C7-8898-4169-A53D-434CD2157E8F}" srcOrd="0" destOrd="0" presId="urn:microsoft.com/office/officeart/2005/8/layout/radial1"/>
    <dgm:cxn modelId="{42C73A0D-D7A8-4D1A-9166-3EA23E394591}" type="presParOf" srcId="{1E045894-6557-4C25-8B26-976EA6B03AF6}" destId="{6D7F09D1-FC20-4BAF-892A-BC52D70C1D52}" srcOrd="1" destOrd="0" presId="urn:microsoft.com/office/officeart/2005/8/layout/radial1"/>
    <dgm:cxn modelId="{B82E1FA9-1A46-4B1B-A73B-C4668D03ED87}" type="presParOf" srcId="{6D7F09D1-FC20-4BAF-892A-BC52D70C1D52}" destId="{981E92B9-DF73-486B-B4AE-8BC54875B06B}" srcOrd="0" destOrd="0" presId="urn:microsoft.com/office/officeart/2005/8/layout/radial1"/>
    <dgm:cxn modelId="{D26CB6E1-0056-47E3-9AFC-F501C0266950}" type="presParOf" srcId="{1E045894-6557-4C25-8B26-976EA6B03AF6}" destId="{50E660D7-98A4-4EC8-8BD7-797AE3A2EA48}" srcOrd="2" destOrd="0" presId="urn:microsoft.com/office/officeart/2005/8/layout/radial1"/>
    <dgm:cxn modelId="{448385C6-D8A8-4457-B803-0947AE9CB6C5}" type="presParOf" srcId="{1E045894-6557-4C25-8B26-976EA6B03AF6}" destId="{12DE6E1D-7700-4E25-AE68-C12150445874}" srcOrd="3" destOrd="0" presId="urn:microsoft.com/office/officeart/2005/8/layout/radial1"/>
    <dgm:cxn modelId="{4CF3E502-4BC6-4E3F-B081-FE2FB44A5122}" type="presParOf" srcId="{12DE6E1D-7700-4E25-AE68-C12150445874}" destId="{4201F6B0-E44B-439D-B997-F09B92D47E7D}" srcOrd="0" destOrd="0" presId="urn:microsoft.com/office/officeart/2005/8/layout/radial1"/>
    <dgm:cxn modelId="{2FA113D9-7815-4F3E-8E15-B824B0957F0C}" type="presParOf" srcId="{1E045894-6557-4C25-8B26-976EA6B03AF6}" destId="{4B4D16A5-648B-4413-9B03-AA9832AB53F0}" srcOrd="4" destOrd="0" presId="urn:microsoft.com/office/officeart/2005/8/layout/radial1"/>
    <dgm:cxn modelId="{365F2D16-C210-47B4-81E7-34216AB46F75}" type="presParOf" srcId="{1E045894-6557-4C25-8B26-976EA6B03AF6}" destId="{A5739071-A161-472F-8D33-3A1C4F84F2D3}" srcOrd="5" destOrd="0" presId="urn:microsoft.com/office/officeart/2005/8/layout/radial1"/>
    <dgm:cxn modelId="{89092B84-F88B-45C7-BFA9-85CFA9949E7E}" type="presParOf" srcId="{A5739071-A161-472F-8D33-3A1C4F84F2D3}" destId="{24FAF6D4-FA85-4766-BE16-F4B3EEAFF41B}" srcOrd="0" destOrd="0" presId="urn:microsoft.com/office/officeart/2005/8/layout/radial1"/>
    <dgm:cxn modelId="{D6E77837-9BCD-49DA-B06D-78E9979DE821}" type="presParOf" srcId="{1E045894-6557-4C25-8B26-976EA6B03AF6}" destId="{80F5374F-D2A8-4ABC-91FC-23006F293E41}" srcOrd="6" destOrd="0" presId="urn:microsoft.com/office/officeart/2005/8/layout/radial1"/>
    <dgm:cxn modelId="{011656FA-11D6-4302-BEB9-71E68DA6B0F3}" type="presParOf" srcId="{1E045894-6557-4C25-8B26-976EA6B03AF6}" destId="{4B6B21F0-207E-4D8D-A208-1DE30F756CAF}" srcOrd="7" destOrd="0" presId="urn:microsoft.com/office/officeart/2005/8/layout/radial1"/>
    <dgm:cxn modelId="{15F2FB57-BFF6-4FF5-B059-A0ED4C8453A3}" type="presParOf" srcId="{4B6B21F0-207E-4D8D-A208-1DE30F756CAF}" destId="{1A42E826-260E-4AA7-9206-7DDB8AA573B7}" srcOrd="0" destOrd="0" presId="urn:microsoft.com/office/officeart/2005/8/layout/radial1"/>
    <dgm:cxn modelId="{C701CCB1-1001-41B9-B724-6100880F8090}" type="presParOf" srcId="{1E045894-6557-4C25-8B26-976EA6B03AF6}" destId="{BB3DEB00-C5FF-4DD7-8752-D4A5893B03D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CCD9E08-D754-4279-9809-1DE3688E76C5}" type="doc">
      <dgm:prSet loTypeId="urn:microsoft.com/office/officeart/2005/8/layout/cycle5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D6B65383-B399-43AB-AD0D-19E058249C38}">
      <dgm:prSet phldrT="[Texto]" custT="1"/>
      <dgm:spPr/>
      <dgm:t>
        <a:bodyPr/>
        <a:lstStyle/>
        <a:p>
          <a:r>
            <a:rPr lang="es-ES" sz="1600" dirty="0" smtClean="0"/>
            <a:t>Pequeña mancha de color habano</a:t>
          </a:r>
          <a:endParaRPr lang="es-ES" sz="1600" dirty="0"/>
        </a:p>
      </dgm:t>
    </dgm:pt>
    <dgm:pt modelId="{E1BE98E3-8375-436D-99F5-300A90632518}" type="parTrans" cxnId="{66DF7962-A1CD-44CC-99D1-1BEE95612ECC}">
      <dgm:prSet/>
      <dgm:spPr/>
      <dgm:t>
        <a:bodyPr/>
        <a:lstStyle/>
        <a:p>
          <a:endParaRPr lang="es-ES" sz="1600"/>
        </a:p>
      </dgm:t>
    </dgm:pt>
    <dgm:pt modelId="{C7FBD3A7-7823-4A40-A5A0-157485342EE3}" type="sibTrans" cxnId="{66DF7962-A1CD-44CC-99D1-1BEE95612ECC}">
      <dgm:prSet/>
      <dgm:spPr/>
      <dgm:t>
        <a:bodyPr/>
        <a:lstStyle/>
        <a:p>
          <a:endParaRPr lang="es-ES" sz="1600"/>
        </a:p>
      </dgm:t>
    </dgm:pt>
    <dgm:pt modelId="{F4C7D8D4-61ED-4065-8306-64C893C65DE2}">
      <dgm:prSet phldrT="[Texto]" custT="1"/>
      <dgm:spPr/>
      <dgm:t>
        <a:bodyPr/>
        <a:lstStyle/>
        <a:p>
          <a:r>
            <a:rPr lang="es-EC" sz="1600" dirty="0" smtClean="0"/>
            <a:t>mancha irregular, alargada, oscura y acuosa</a:t>
          </a:r>
          <a:endParaRPr lang="es-ES" sz="1600" dirty="0"/>
        </a:p>
      </dgm:t>
    </dgm:pt>
    <dgm:pt modelId="{E3A0BB7A-C5CF-46F4-A6E0-1B74092FFAD9}" type="parTrans" cxnId="{1C9C4FC1-595C-4666-ABFE-964FBCE4EAC6}">
      <dgm:prSet/>
      <dgm:spPr/>
      <dgm:t>
        <a:bodyPr/>
        <a:lstStyle/>
        <a:p>
          <a:endParaRPr lang="es-ES" sz="1600"/>
        </a:p>
      </dgm:t>
    </dgm:pt>
    <dgm:pt modelId="{B7A746BD-8385-41AB-A854-FCB2A7AB9242}" type="sibTrans" cxnId="{1C9C4FC1-595C-4666-ABFE-964FBCE4EAC6}">
      <dgm:prSet/>
      <dgm:spPr/>
      <dgm:t>
        <a:bodyPr/>
        <a:lstStyle/>
        <a:p>
          <a:endParaRPr lang="es-ES" sz="1600"/>
        </a:p>
      </dgm:t>
    </dgm:pt>
    <dgm:pt modelId="{DA8D2F76-9FFB-4C6B-ADB5-7D3C59CA56BA}">
      <dgm:prSet phldrT="[Texto]" custT="1"/>
      <dgm:spPr/>
      <dgm:t>
        <a:bodyPr/>
        <a:lstStyle/>
        <a:p>
          <a:r>
            <a:rPr lang="es-EC" sz="1600" dirty="0" smtClean="0"/>
            <a:t>Los pétalos infectados se pudren y se vuelven café oscuro</a:t>
          </a:r>
          <a:endParaRPr lang="es-ES" sz="1600" dirty="0"/>
        </a:p>
      </dgm:t>
    </dgm:pt>
    <dgm:pt modelId="{DE9EB701-C385-41D1-8DF6-EEDB993030C6}" type="parTrans" cxnId="{F0ED33F9-F3FB-434F-944F-1D11E5B9F8ED}">
      <dgm:prSet/>
      <dgm:spPr/>
      <dgm:t>
        <a:bodyPr/>
        <a:lstStyle/>
        <a:p>
          <a:endParaRPr lang="es-ES" sz="1600"/>
        </a:p>
      </dgm:t>
    </dgm:pt>
    <dgm:pt modelId="{B49E5D9C-6F67-4A74-92BC-37527643D1B2}" type="sibTrans" cxnId="{F0ED33F9-F3FB-434F-944F-1D11E5B9F8ED}">
      <dgm:prSet/>
      <dgm:spPr/>
      <dgm:t>
        <a:bodyPr/>
        <a:lstStyle/>
        <a:p>
          <a:endParaRPr lang="es-ES" sz="1600"/>
        </a:p>
      </dgm:t>
    </dgm:pt>
    <dgm:pt modelId="{EA86D420-36E1-4295-A102-7D2FA654C4F7}">
      <dgm:prSet phldrT="[Texto]" custT="1"/>
      <dgm:spPr/>
      <dgm:t>
        <a:bodyPr/>
        <a:lstStyle/>
        <a:p>
          <a:r>
            <a:rPr lang="es-EC" sz="1600" dirty="0" smtClean="0"/>
            <a:t>Micelio continua creciendo e invade el resto de la flor </a:t>
          </a:r>
          <a:endParaRPr lang="es-ES" sz="1600" dirty="0"/>
        </a:p>
      </dgm:t>
    </dgm:pt>
    <dgm:pt modelId="{7656E097-C248-4A78-A4CA-96269AD435DB}" type="parTrans" cxnId="{C6E116E3-2FE4-43FB-BA54-18C659844E04}">
      <dgm:prSet/>
      <dgm:spPr/>
      <dgm:t>
        <a:bodyPr/>
        <a:lstStyle/>
        <a:p>
          <a:endParaRPr lang="es-ES" sz="1600"/>
        </a:p>
      </dgm:t>
    </dgm:pt>
    <dgm:pt modelId="{93744428-87B1-4348-933D-6BC253902243}" type="sibTrans" cxnId="{C6E116E3-2FE4-43FB-BA54-18C659844E04}">
      <dgm:prSet/>
      <dgm:spPr/>
      <dgm:t>
        <a:bodyPr/>
        <a:lstStyle/>
        <a:p>
          <a:endParaRPr lang="es-ES" sz="1600"/>
        </a:p>
      </dgm:t>
    </dgm:pt>
    <dgm:pt modelId="{4705101B-814F-489D-9B75-68E6B055ACEF}">
      <dgm:prSet phldrT="[Texto]" custT="1"/>
      <dgm:spPr/>
      <dgm:t>
        <a:bodyPr/>
        <a:lstStyle/>
        <a:p>
          <a:r>
            <a:rPr lang="es-EC" sz="1600" dirty="0" smtClean="0"/>
            <a:t>Producción de </a:t>
          </a:r>
          <a:r>
            <a:rPr lang="es-EC" sz="1600" dirty="0" err="1" smtClean="0"/>
            <a:t>conidias</a:t>
          </a:r>
          <a:r>
            <a:rPr lang="es-EC" sz="1600" dirty="0" smtClean="0"/>
            <a:t> </a:t>
          </a:r>
          <a:endParaRPr lang="es-ES" sz="1600" dirty="0"/>
        </a:p>
      </dgm:t>
    </dgm:pt>
    <dgm:pt modelId="{74B250A3-B322-47D9-8AE2-B7FA11A4DC08}" type="parTrans" cxnId="{1EF8B28E-079D-4964-9A50-1DED5DCE2359}">
      <dgm:prSet/>
      <dgm:spPr/>
      <dgm:t>
        <a:bodyPr/>
        <a:lstStyle/>
        <a:p>
          <a:endParaRPr lang="es-ES" sz="1600"/>
        </a:p>
      </dgm:t>
    </dgm:pt>
    <dgm:pt modelId="{EE8C5D90-27F4-4F93-9363-424ED81C2E0D}" type="sibTrans" cxnId="{1EF8B28E-079D-4964-9A50-1DED5DCE2359}">
      <dgm:prSet/>
      <dgm:spPr/>
      <dgm:t>
        <a:bodyPr/>
        <a:lstStyle/>
        <a:p>
          <a:endParaRPr lang="es-ES" sz="1600"/>
        </a:p>
      </dgm:t>
    </dgm:pt>
    <dgm:pt modelId="{63C18879-7CA1-4DFE-9D73-41A428B91A9C}" type="pres">
      <dgm:prSet presAssocID="{FCCD9E08-D754-4279-9809-1DE3688E76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451E4AA-091F-423A-A9E3-C96001786A0E}" type="pres">
      <dgm:prSet presAssocID="{D6B65383-B399-43AB-AD0D-19E058249C3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B9131B-E05C-4BA6-8E03-9044072EB2C7}" type="pres">
      <dgm:prSet presAssocID="{D6B65383-B399-43AB-AD0D-19E058249C38}" presName="spNode" presStyleCnt="0"/>
      <dgm:spPr/>
    </dgm:pt>
    <dgm:pt modelId="{F57D2955-53CB-4B34-BBE8-A199690395E9}" type="pres">
      <dgm:prSet presAssocID="{C7FBD3A7-7823-4A40-A5A0-157485342EE3}" presName="sibTrans" presStyleLbl="sibTrans1D1" presStyleIdx="0" presStyleCnt="5"/>
      <dgm:spPr/>
      <dgm:t>
        <a:bodyPr/>
        <a:lstStyle/>
        <a:p>
          <a:endParaRPr lang="es-ES"/>
        </a:p>
      </dgm:t>
    </dgm:pt>
    <dgm:pt modelId="{511449D7-B0B3-48CA-9EF2-13D54E1895B9}" type="pres">
      <dgm:prSet presAssocID="{F4C7D8D4-61ED-4065-8306-64C893C65DE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786E4F-512D-4063-A537-84A9122F64BA}" type="pres">
      <dgm:prSet presAssocID="{F4C7D8D4-61ED-4065-8306-64C893C65DE2}" presName="spNode" presStyleCnt="0"/>
      <dgm:spPr/>
    </dgm:pt>
    <dgm:pt modelId="{3CAE5609-6216-4AD8-BC87-336F70219BF7}" type="pres">
      <dgm:prSet presAssocID="{B7A746BD-8385-41AB-A854-FCB2A7AB9242}" presName="sibTrans" presStyleLbl="sibTrans1D1" presStyleIdx="1" presStyleCnt="5"/>
      <dgm:spPr/>
      <dgm:t>
        <a:bodyPr/>
        <a:lstStyle/>
        <a:p>
          <a:endParaRPr lang="es-ES"/>
        </a:p>
      </dgm:t>
    </dgm:pt>
    <dgm:pt modelId="{5D6459DA-F3AE-46EA-9520-D96D6CA31F84}" type="pres">
      <dgm:prSet presAssocID="{DA8D2F76-9FFB-4C6B-ADB5-7D3C59CA56B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AF65A2-C068-4C4E-A1D9-6065594F76F9}" type="pres">
      <dgm:prSet presAssocID="{DA8D2F76-9FFB-4C6B-ADB5-7D3C59CA56BA}" presName="spNode" presStyleCnt="0"/>
      <dgm:spPr/>
    </dgm:pt>
    <dgm:pt modelId="{15A31C0B-CE66-4F00-9FE0-3E52A623CFC7}" type="pres">
      <dgm:prSet presAssocID="{B49E5D9C-6F67-4A74-92BC-37527643D1B2}" presName="sibTrans" presStyleLbl="sibTrans1D1" presStyleIdx="2" presStyleCnt="5"/>
      <dgm:spPr/>
      <dgm:t>
        <a:bodyPr/>
        <a:lstStyle/>
        <a:p>
          <a:endParaRPr lang="es-ES"/>
        </a:p>
      </dgm:t>
    </dgm:pt>
    <dgm:pt modelId="{3AB2DB0A-32BF-4578-91F2-4FFF2B03291D}" type="pres">
      <dgm:prSet presAssocID="{EA86D420-36E1-4295-A102-7D2FA654C4F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981E96-B2D9-407D-8FA5-4E61F90CA2DF}" type="pres">
      <dgm:prSet presAssocID="{EA86D420-36E1-4295-A102-7D2FA654C4F7}" presName="spNode" presStyleCnt="0"/>
      <dgm:spPr/>
    </dgm:pt>
    <dgm:pt modelId="{0BC0E645-90D3-4AAC-A362-1DE2C0DA38B5}" type="pres">
      <dgm:prSet presAssocID="{93744428-87B1-4348-933D-6BC253902243}" presName="sibTrans" presStyleLbl="sibTrans1D1" presStyleIdx="3" presStyleCnt="5"/>
      <dgm:spPr/>
      <dgm:t>
        <a:bodyPr/>
        <a:lstStyle/>
        <a:p>
          <a:endParaRPr lang="es-ES"/>
        </a:p>
      </dgm:t>
    </dgm:pt>
    <dgm:pt modelId="{38612846-CAE9-4579-B4A5-7F897D7C12C0}" type="pres">
      <dgm:prSet presAssocID="{4705101B-814F-489D-9B75-68E6B055ACE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2E2B68-BB37-4075-941D-35B48FA4A5AF}" type="pres">
      <dgm:prSet presAssocID="{4705101B-814F-489D-9B75-68E6B055ACEF}" presName="spNode" presStyleCnt="0"/>
      <dgm:spPr/>
    </dgm:pt>
    <dgm:pt modelId="{EB1B1ADB-4FB6-4672-AFCF-9FE440E3FF95}" type="pres">
      <dgm:prSet presAssocID="{EE8C5D90-27F4-4F93-9363-424ED81C2E0D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B8E1E0F2-E0BE-44F7-B3FC-D740236B050F}" type="presOf" srcId="{4705101B-814F-489D-9B75-68E6B055ACEF}" destId="{38612846-CAE9-4579-B4A5-7F897D7C12C0}" srcOrd="0" destOrd="0" presId="urn:microsoft.com/office/officeart/2005/8/layout/cycle5"/>
    <dgm:cxn modelId="{F0ED33F9-F3FB-434F-944F-1D11E5B9F8ED}" srcId="{FCCD9E08-D754-4279-9809-1DE3688E76C5}" destId="{DA8D2F76-9FFB-4C6B-ADB5-7D3C59CA56BA}" srcOrd="2" destOrd="0" parTransId="{DE9EB701-C385-41D1-8DF6-EEDB993030C6}" sibTransId="{B49E5D9C-6F67-4A74-92BC-37527643D1B2}"/>
    <dgm:cxn modelId="{82F8DDC7-F757-453C-BE38-6F04EA8DACCE}" type="presOf" srcId="{C7FBD3A7-7823-4A40-A5A0-157485342EE3}" destId="{F57D2955-53CB-4B34-BBE8-A199690395E9}" srcOrd="0" destOrd="0" presId="urn:microsoft.com/office/officeart/2005/8/layout/cycle5"/>
    <dgm:cxn modelId="{1C9C4FC1-595C-4666-ABFE-964FBCE4EAC6}" srcId="{FCCD9E08-D754-4279-9809-1DE3688E76C5}" destId="{F4C7D8D4-61ED-4065-8306-64C893C65DE2}" srcOrd="1" destOrd="0" parTransId="{E3A0BB7A-C5CF-46F4-A6E0-1B74092FFAD9}" sibTransId="{B7A746BD-8385-41AB-A854-FCB2A7AB9242}"/>
    <dgm:cxn modelId="{C283BC36-C74B-493D-BDB0-C6728EA9CC3E}" type="presOf" srcId="{F4C7D8D4-61ED-4065-8306-64C893C65DE2}" destId="{511449D7-B0B3-48CA-9EF2-13D54E1895B9}" srcOrd="0" destOrd="0" presId="urn:microsoft.com/office/officeart/2005/8/layout/cycle5"/>
    <dgm:cxn modelId="{20B1AFB9-EABE-4F0B-BB44-B549986FEA43}" type="presOf" srcId="{D6B65383-B399-43AB-AD0D-19E058249C38}" destId="{F451E4AA-091F-423A-A9E3-C96001786A0E}" srcOrd="0" destOrd="0" presId="urn:microsoft.com/office/officeart/2005/8/layout/cycle5"/>
    <dgm:cxn modelId="{1EF8B28E-079D-4964-9A50-1DED5DCE2359}" srcId="{FCCD9E08-D754-4279-9809-1DE3688E76C5}" destId="{4705101B-814F-489D-9B75-68E6B055ACEF}" srcOrd="4" destOrd="0" parTransId="{74B250A3-B322-47D9-8AE2-B7FA11A4DC08}" sibTransId="{EE8C5D90-27F4-4F93-9363-424ED81C2E0D}"/>
    <dgm:cxn modelId="{74E669BE-A3C2-476C-BBF8-A111E0795F06}" type="presOf" srcId="{EE8C5D90-27F4-4F93-9363-424ED81C2E0D}" destId="{EB1B1ADB-4FB6-4672-AFCF-9FE440E3FF95}" srcOrd="0" destOrd="0" presId="urn:microsoft.com/office/officeart/2005/8/layout/cycle5"/>
    <dgm:cxn modelId="{2326E90D-F603-4E15-B38C-0DDF41D0E161}" type="presOf" srcId="{FCCD9E08-D754-4279-9809-1DE3688E76C5}" destId="{63C18879-7CA1-4DFE-9D73-41A428B91A9C}" srcOrd="0" destOrd="0" presId="urn:microsoft.com/office/officeart/2005/8/layout/cycle5"/>
    <dgm:cxn modelId="{63914FF4-EB2E-4DBF-8B2F-4C649D6D0BF5}" type="presOf" srcId="{EA86D420-36E1-4295-A102-7D2FA654C4F7}" destId="{3AB2DB0A-32BF-4578-91F2-4FFF2B03291D}" srcOrd="0" destOrd="0" presId="urn:microsoft.com/office/officeart/2005/8/layout/cycle5"/>
    <dgm:cxn modelId="{C6E1F451-8F30-499F-80C1-617E1ADCE2EA}" type="presOf" srcId="{93744428-87B1-4348-933D-6BC253902243}" destId="{0BC0E645-90D3-4AAC-A362-1DE2C0DA38B5}" srcOrd="0" destOrd="0" presId="urn:microsoft.com/office/officeart/2005/8/layout/cycle5"/>
    <dgm:cxn modelId="{66DF7962-A1CD-44CC-99D1-1BEE95612ECC}" srcId="{FCCD9E08-D754-4279-9809-1DE3688E76C5}" destId="{D6B65383-B399-43AB-AD0D-19E058249C38}" srcOrd="0" destOrd="0" parTransId="{E1BE98E3-8375-436D-99F5-300A90632518}" sibTransId="{C7FBD3A7-7823-4A40-A5A0-157485342EE3}"/>
    <dgm:cxn modelId="{949BC3D7-E47D-4AA4-8948-3EAE800E52FB}" type="presOf" srcId="{B7A746BD-8385-41AB-A854-FCB2A7AB9242}" destId="{3CAE5609-6216-4AD8-BC87-336F70219BF7}" srcOrd="0" destOrd="0" presId="urn:microsoft.com/office/officeart/2005/8/layout/cycle5"/>
    <dgm:cxn modelId="{CA1FA5CD-324C-4648-B530-FD32BA292D2F}" type="presOf" srcId="{B49E5D9C-6F67-4A74-92BC-37527643D1B2}" destId="{15A31C0B-CE66-4F00-9FE0-3E52A623CFC7}" srcOrd="0" destOrd="0" presId="urn:microsoft.com/office/officeart/2005/8/layout/cycle5"/>
    <dgm:cxn modelId="{7FC04810-FDDA-4B99-8AF5-3CA96F4C61C3}" type="presOf" srcId="{DA8D2F76-9FFB-4C6B-ADB5-7D3C59CA56BA}" destId="{5D6459DA-F3AE-46EA-9520-D96D6CA31F84}" srcOrd="0" destOrd="0" presId="urn:microsoft.com/office/officeart/2005/8/layout/cycle5"/>
    <dgm:cxn modelId="{C6E116E3-2FE4-43FB-BA54-18C659844E04}" srcId="{FCCD9E08-D754-4279-9809-1DE3688E76C5}" destId="{EA86D420-36E1-4295-A102-7D2FA654C4F7}" srcOrd="3" destOrd="0" parTransId="{7656E097-C248-4A78-A4CA-96269AD435DB}" sibTransId="{93744428-87B1-4348-933D-6BC253902243}"/>
    <dgm:cxn modelId="{87F9EC69-36EE-4892-B721-C1C7DD85D92B}" type="presParOf" srcId="{63C18879-7CA1-4DFE-9D73-41A428B91A9C}" destId="{F451E4AA-091F-423A-A9E3-C96001786A0E}" srcOrd="0" destOrd="0" presId="urn:microsoft.com/office/officeart/2005/8/layout/cycle5"/>
    <dgm:cxn modelId="{8BBB221A-AF18-484C-975B-770B9F404E9C}" type="presParOf" srcId="{63C18879-7CA1-4DFE-9D73-41A428B91A9C}" destId="{C8B9131B-E05C-4BA6-8E03-9044072EB2C7}" srcOrd="1" destOrd="0" presId="urn:microsoft.com/office/officeart/2005/8/layout/cycle5"/>
    <dgm:cxn modelId="{DEF275C7-75B4-4DCA-A987-018CBEEF8F1A}" type="presParOf" srcId="{63C18879-7CA1-4DFE-9D73-41A428B91A9C}" destId="{F57D2955-53CB-4B34-BBE8-A199690395E9}" srcOrd="2" destOrd="0" presId="urn:microsoft.com/office/officeart/2005/8/layout/cycle5"/>
    <dgm:cxn modelId="{32742C82-C921-408A-BD38-BBDEF25088CE}" type="presParOf" srcId="{63C18879-7CA1-4DFE-9D73-41A428B91A9C}" destId="{511449D7-B0B3-48CA-9EF2-13D54E1895B9}" srcOrd="3" destOrd="0" presId="urn:microsoft.com/office/officeart/2005/8/layout/cycle5"/>
    <dgm:cxn modelId="{EA5635CF-69BC-41A3-9551-8FBA7C6682D0}" type="presParOf" srcId="{63C18879-7CA1-4DFE-9D73-41A428B91A9C}" destId="{E8786E4F-512D-4063-A537-84A9122F64BA}" srcOrd="4" destOrd="0" presId="urn:microsoft.com/office/officeart/2005/8/layout/cycle5"/>
    <dgm:cxn modelId="{2AFA1995-D751-4217-AA34-4D002EB39863}" type="presParOf" srcId="{63C18879-7CA1-4DFE-9D73-41A428B91A9C}" destId="{3CAE5609-6216-4AD8-BC87-336F70219BF7}" srcOrd="5" destOrd="0" presId="urn:microsoft.com/office/officeart/2005/8/layout/cycle5"/>
    <dgm:cxn modelId="{3DA11699-73B8-45D6-95ED-47E1B2E0AA44}" type="presParOf" srcId="{63C18879-7CA1-4DFE-9D73-41A428B91A9C}" destId="{5D6459DA-F3AE-46EA-9520-D96D6CA31F84}" srcOrd="6" destOrd="0" presId="urn:microsoft.com/office/officeart/2005/8/layout/cycle5"/>
    <dgm:cxn modelId="{E6FDFF02-2776-47B6-AE69-CE5487EC1B39}" type="presParOf" srcId="{63C18879-7CA1-4DFE-9D73-41A428B91A9C}" destId="{E2AF65A2-C068-4C4E-A1D9-6065594F76F9}" srcOrd="7" destOrd="0" presId="urn:microsoft.com/office/officeart/2005/8/layout/cycle5"/>
    <dgm:cxn modelId="{5D425A76-A43F-495D-873F-756EF4EC86A1}" type="presParOf" srcId="{63C18879-7CA1-4DFE-9D73-41A428B91A9C}" destId="{15A31C0B-CE66-4F00-9FE0-3E52A623CFC7}" srcOrd="8" destOrd="0" presId="urn:microsoft.com/office/officeart/2005/8/layout/cycle5"/>
    <dgm:cxn modelId="{DC3DA065-B121-48D7-9D57-E36B6A396018}" type="presParOf" srcId="{63C18879-7CA1-4DFE-9D73-41A428B91A9C}" destId="{3AB2DB0A-32BF-4578-91F2-4FFF2B03291D}" srcOrd="9" destOrd="0" presId="urn:microsoft.com/office/officeart/2005/8/layout/cycle5"/>
    <dgm:cxn modelId="{B9D3F193-AB6C-40C0-94BC-48B8BEBDBFEF}" type="presParOf" srcId="{63C18879-7CA1-4DFE-9D73-41A428B91A9C}" destId="{9C981E96-B2D9-407D-8FA5-4E61F90CA2DF}" srcOrd="10" destOrd="0" presId="urn:microsoft.com/office/officeart/2005/8/layout/cycle5"/>
    <dgm:cxn modelId="{E0D53446-EBD7-4891-98F8-9AE30AA792B8}" type="presParOf" srcId="{63C18879-7CA1-4DFE-9D73-41A428B91A9C}" destId="{0BC0E645-90D3-4AAC-A362-1DE2C0DA38B5}" srcOrd="11" destOrd="0" presId="urn:microsoft.com/office/officeart/2005/8/layout/cycle5"/>
    <dgm:cxn modelId="{7C1174D7-4EFF-4D16-B73C-F0D45A83133A}" type="presParOf" srcId="{63C18879-7CA1-4DFE-9D73-41A428B91A9C}" destId="{38612846-CAE9-4579-B4A5-7F897D7C12C0}" srcOrd="12" destOrd="0" presId="urn:microsoft.com/office/officeart/2005/8/layout/cycle5"/>
    <dgm:cxn modelId="{A6BCFEBB-971D-42F7-B1A2-7273A950E826}" type="presParOf" srcId="{63C18879-7CA1-4DFE-9D73-41A428B91A9C}" destId="{642E2B68-BB37-4075-941D-35B48FA4A5AF}" srcOrd="13" destOrd="0" presId="urn:microsoft.com/office/officeart/2005/8/layout/cycle5"/>
    <dgm:cxn modelId="{79C529EC-E94B-4F10-B935-079817BA382F}" type="presParOf" srcId="{63C18879-7CA1-4DFE-9D73-41A428B91A9C}" destId="{EB1B1ADB-4FB6-4672-AFCF-9FE440E3FF95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11A6379-7CB6-41A6-93A1-7FA977DD7B08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1362599-2176-4D3C-8C5A-676928F3A2DB}">
      <dgm:prSet phldrT="[Texto]"/>
      <dgm:spPr/>
      <dgm:t>
        <a:bodyPr/>
        <a:lstStyle/>
        <a:p>
          <a:r>
            <a:rPr lang="es-ES" dirty="0" smtClean="0"/>
            <a:t>Toma de muestras: 16 muestras</a:t>
          </a:r>
          <a:endParaRPr lang="es-ES" dirty="0"/>
        </a:p>
      </dgm:t>
    </dgm:pt>
    <dgm:pt modelId="{BAE03200-00B3-48B6-9820-34D2F0249E33}" type="parTrans" cxnId="{B4CFA194-66D8-42FB-8F75-B3EC58421802}">
      <dgm:prSet/>
      <dgm:spPr/>
      <dgm:t>
        <a:bodyPr/>
        <a:lstStyle/>
        <a:p>
          <a:endParaRPr lang="es-ES"/>
        </a:p>
      </dgm:t>
    </dgm:pt>
    <dgm:pt modelId="{1EE1EF46-EFBD-4294-A334-C84593D1465C}" type="sibTrans" cxnId="{B4CFA194-66D8-42FB-8F75-B3EC58421802}">
      <dgm:prSet/>
      <dgm:spPr/>
      <dgm:t>
        <a:bodyPr/>
        <a:lstStyle/>
        <a:p>
          <a:endParaRPr lang="es-ES"/>
        </a:p>
      </dgm:t>
    </dgm:pt>
    <dgm:pt modelId="{62BF6AF0-5395-4F2D-96FF-0C49D011057E}">
      <dgm:prSet phldrT="[Texto]"/>
      <dgm:spPr/>
      <dgm:t>
        <a:bodyPr/>
        <a:lstStyle/>
        <a:p>
          <a:r>
            <a:rPr lang="es-ES" dirty="0" smtClean="0"/>
            <a:t>Aislamiento  y purificación de cepas </a:t>
          </a:r>
          <a:r>
            <a:rPr lang="es-ES" i="1" dirty="0" smtClean="0"/>
            <a:t>Trichoderma y Botrytis : Medio selectivo TSMC y medio PDA</a:t>
          </a:r>
          <a:endParaRPr lang="es-ES" dirty="0"/>
        </a:p>
      </dgm:t>
    </dgm:pt>
    <dgm:pt modelId="{CB135BFF-F2A2-4CCA-9483-A069A08B4147}" type="parTrans" cxnId="{4F2D39CC-B463-4530-9997-18451278FDA3}">
      <dgm:prSet/>
      <dgm:spPr/>
      <dgm:t>
        <a:bodyPr/>
        <a:lstStyle/>
        <a:p>
          <a:endParaRPr lang="es-ES"/>
        </a:p>
      </dgm:t>
    </dgm:pt>
    <dgm:pt modelId="{BD16D91E-6FE7-4DC9-8EEE-908235D48FE8}" type="sibTrans" cxnId="{4F2D39CC-B463-4530-9997-18451278FDA3}">
      <dgm:prSet/>
      <dgm:spPr/>
      <dgm:t>
        <a:bodyPr/>
        <a:lstStyle/>
        <a:p>
          <a:endParaRPr lang="es-ES"/>
        </a:p>
      </dgm:t>
    </dgm:pt>
    <dgm:pt modelId="{B97A8F29-E0FD-4CB7-9F21-F15FE5DFEF66}">
      <dgm:prSet phldrT="[Texto]"/>
      <dgm:spPr/>
      <dgm:t>
        <a:bodyPr/>
        <a:lstStyle/>
        <a:p>
          <a:r>
            <a:rPr lang="es-ES" dirty="0" smtClean="0"/>
            <a:t>Conservación de cepas en </a:t>
          </a:r>
          <a:r>
            <a:rPr lang="es-ES" dirty="0" err="1" smtClean="0"/>
            <a:t>silica</a:t>
          </a:r>
          <a:r>
            <a:rPr lang="es-ES" dirty="0" smtClean="0"/>
            <a:t> gel y suelo estéril</a:t>
          </a:r>
          <a:endParaRPr lang="es-ES" dirty="0"/>
        </a:p>
      </dgm:t>
    </dgm:pt>
    <dgm:pt modelId="{151B8B8C-EE1B-43C6-B42C-D1C6E01F516C}" type="parTrans" cxnId="{A81EDEF0-FEEC-4931-AEB3-6343C83C3E12}">
      <dgm:prSet/>
      <dgm:spPr/>
      <dgm:t>
        <a:bodyPr/>
        <a:lstStyle/>
        <a:p>
          <a:endParaRPr lang="es-ES"/>
        </a:p>
      </dgm:t>
    </dgm:pt>
    <dgm:pt modelId="{C958997E-5928-4F1D-8818-6EAE0F6C8A27}" type="sibTrans" cxnId="{A81EDEF0-FEEC-4931-AEB3-6343C83C3E12}">
      <dgm:prSet/>
      <dgm:spPr/>
      <dgm:t>
        <a:bodyPr/>
        <a:lstStyle/>
        <a:p>
          <a:endParaRPr lang="es-ES"/>
        </a:p>
      </dgm:t>
    </dgm:pt>
    <dgm:pt modelId="{F51FCADB-2897-45EF-B4FC-FFEAC7FC6C8C}">
      <dgm:prSet phldrT="[Texto]"/>
      <dgm:spPr/>
      <dgm:t>
        <a:bodyPr/>
        <a:lstStyle/>
        <a:p>
          <a:r>
            <a:rPr lang="es-ES" dirty="0" smtClean="0"/>
            <a:t>Caracterización de cepas elite de </a:t>
          </a:r>
          <a:r>
            <a:rPr lang="es-ES" i="1" dirty="0" smtClean="0"/>
            <a:t>Trichoderma </a:t>
          </a:r>
          <a:r>
            <a:rPr lang="es-ES" i="0" dirty="0" smtClean="0"/>
            <a:t>nativos: Según la clave de</a:t>
          </a:r>
          <a:r>
            <a:rPr lang="es-ES" dirty="0" smtClean="0"/>
            <a:t> </a:t>
          </a:r>
          <a:r>
            <a:rPr lang="es-ES" dirty="0" err="1" smtClean="0"/>
            <a:t>Gams</a:t>
          </a:r>
          <a:r>
            <a:rPr lang="es-ES" dirty="0" smtClean="0"/>
            <a:t> y </a:t>
          </a:r>
          <a:r>
            <a:rPr lang="es-ES" dirty="0" err="1" smtClean="0"/>
            <a:t>Bissett</a:t>
          </a:r>
          <a:endParaRPr lang="es-ES" dirty="0"/>
        </a:p>
      </dgm:t>
    </dgm:pt>
    <dgm:pt modelId="{760041BD-04EF-4DB7-B816-34B0FB370164}" type="parTrans" cxnId="{8A08D1AA-A759-4DAB-9A9E-1672DC6E89C0}">
      <dgm:prSet/>
      <dgm:spPr/>
    </dgm:pt>
    <dgm:pt modelId="{4AFD152C-4845-459C-A09A-1ADF8BB08CAF}" type="sibTrans" cxnId="{8A08D1AA-A759-4DAB-9A9E-1672DC6E89C0}">
      <dgm:prSet/>
      <dgm:spPr/>
    </dgm:pt>
    <dgm:pt modelId="{6116AE18-2ADD-4A98-B8EB-1DAC985B3A87}" type="pres">
      <dgm:prSet presAssocID="{D11A6379-7CB6-41A6-93A1-7FA977DD7B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2227B2E-104E-4DAA-8269-0FED27BB5B85}" type="pres">
      <dgm:prSet presAssocID="{B1362599-2176-4D3C-8C5A-676928F3A2DB}" presName="parentLin" presStyleCnt="0"/>
      <dgm:spPr/>
    </dgm:pt>
    <dgm:pt modelId="{80AB1617-08AE-4229-BCB4-03985A079FB4}" type="pres">
      <dgm:prSet presAssocID="{B1362599-2176-4D3C-8C5A-676928F3A2DB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97EC0650-A657-4790-8A4A-560198118802}" type="pres">
      <dgm:prSet presAssocID="{B1362599-2176-4D3C-8C5A-676928F3A2DB}" presName="parentText" presStyleLbl="node1" presStyleIdx="0" presStyleCnt="4" custScaleX="92208" custScaleY="15848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7126CB-E8CD-4B5E-BD25-9EE9B68ED894}" type="pres">
      <dgm:prSet presAssocID="{B1362599-2176-4D3C-8C5A-676928F3A2DB}" presName="negativeSpace" presStyleCnt="0"/>
      <dgm:spPr/>
    </dgm:pt>
    <dgm:pt modelId="{B5E9C1AE-D36F-451E-89A6-CACE5E4D59F7}" type="pres">
      <dgm:prSet presAssocID="{B1362599-2176-4D3C-8C5A-676928F3A2DB}" presName="childText" presStyleLbl="conFgAcc1" presStyleIdx="0" presStyleCnt="4">
        <dgm:presLayoutVars>
          <dgm:bulletEnabled val="1"/>
        </dgm:presLayoutVars>
      </dgm:prSet>
      <dgm:spPr/>
    </dgm:pt>
    <dgm:pt modelId="{B9A01AF3-6A76-437F-BACC-6B43713DF8DB}" type="pres">
      <dgm:prSet presAssocID="{1EE1EF46-EFBD-4294-A334-C84593D1465C}" presName="spaceBetweenRectangles" presStyleCnt="0"/>
      <dgm:spPr/>
    </dgm:pt>
    <dgm:pt modelId="{8588E403-2EE8-4D54-AB92-9727F396A0CB}" type="pres">
      <dgm:prSet presAssocID="{62BF6AF0-5395-4F2D-96FF-0C49D011057E}" presName="parentLin" presStyleCnt="0"/>
      <dgm:spPr/>
    </dgm:pt>
    <dgm:pt modelId="{EE6E6532-1D09-4CAC-9CE4-950F53BD3967}" type="pres">
      <dgm:prSet presAssocID="{62BF6AF0-5395-4F2D-96FF-0C49D011057E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02EBAF0E-BDF4-4324-94E6-186015C9E19B}" type="pres">
      <dgm:prSet presAssocID="{62BF6AF0-5395-4F2D-96FF-0C49D011057E}" presName="parentText" presStyleLbl="node1" presStyleIdx="1" presStyleCnt="4" custScaleX="93871" custScaleY="152942" custLinFactNeighborX="1562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700F4D-1A56-498B-81E0-6FCF4D731307}" type="pres">
      <dgm:prSet presAssocID="{62BF6AF0-5395-4F2D-96FF-0C49D011057E}" presName="negativeSpace" presStyleCnt="0"/>
      <dgm:spPr/>
    </dgm:pt>
    <dgm:pt modelId="{9A732639-5CE1-4BE8-BA5A-31F2BDBA7F70}" type="pres">
      <dgm:prSet presAssocID="{62BF6AF0-5395-4F2D-96FF-0C49D011057E}" presName="childText" presStyleLbl="conFgAcc1" presStyleIdx="1" presStyleCnt="4">
        <dgm:presLayoutVars>
          <dgm:bulletEnabled val="1"/>
        </dgm:presLayoutVars>
      </dgm:prSet>
      <dgm:spPr/>
    </dgm:pt>
    <dgm:pt modelId="{B60381A6-FD0E-4182-B487-3956B8EF6466}" type="pres">
      <dgm:prSet presAssocID="{BD16D91E-6FE7-4DC9-8EEE-908235D48FE8}" presName="spaceBetweenRectangles" presStyleCnt="0"/>
      <dgm:spPr/>
    </dgm:pt>
    <dgm:pt modelId="{B557D8CE-1AC2-4DA4-9AF2-EDAB930DE11D}" type="pres">
      <dgm:prSet presAssocID="{B97A8F29-E0FD-4CB7-9F21-F15FE5DFEF66}" presName="parentLin" presStyleCnt="0"/>
      <dgm:spPr/>
    </dgm:pt>
    <dgm:pt modelId="{5CE0E965-5D64-4CB9-8FC9-AF64533754DB}" type="pres">
      <dgm:prSet presAssocID="{B97A8F29-E0FD-4CB7-9F21-F15FE5DFEF66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CB692EC9-6A70-474A-8DA0-1E0CBBE3B672}" type="pres">
      <dgm:prSet presAssocID="{B97A8F29-E0FD-4CB7-9F21-F15FE5DFEF66}" presName="parentText" presStyleLbl="node1" presStyleIdx="2" presStyleCnt="4" custScaleX="93506" custScaleY="18168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21023A-CF64-4BFA-A041-417DFC20ECF0}" type="pres">
      <dgm:prSet presAssocID="{B97A8F29-E0FD-4CB7-9F21-F15FE5DFEF66}" presName="negativeSpace" presStyleCnt="0"/>
      <dgm:spPr/>
    </dgm:pt>
    <dgm:pt modelId="{6F446FBC-8F4D-4854-80CA-D9407A92F9EE}" type="pres">
      <dgm:prSet presAssocID="{B97A8F29-E0FD-4CB7-9F21-F15FE5DFEF66}" presName="childText" presStyleLbl="conFgAcc1" presStyleIdx="2" presStyleCnt="4">
        <dgm:presLayoutVars>
          <dgm:bulletEnabled val="1"/>
        </dgm:presLayoutVars>
      </dgm:prSet>
      <dgm:spPr/>
    </dgm:pt>
    <dgm:pt modelId="{DE23DAFC-31EF-4465-BC94-98A8DC1E3107}" type="pres">
      <dgm:prSet presAssocID="{C958997E-5928-4F1D-8818-6EAE0F6C8A27}" presName="spaceBetweenRectangles" presStyleCnt="0"/>
      <dgm:spPr/>
    </dgm:pt>
    <dgm:pt modelId="{4453B289-D5A4-4002-82EE-C57508E3F2CF}" type="pres">
      <dgm:prSet presAssocID="{F51FCADB-2897-45EF-B4FC-FFEAC7FC6C8C}" presName="parentLin" presStyleCnt="0"/>
      <dgm:spPr/>
    </dgm:pt>
    <dgm:pt modelId="{024DD470-1687-4839-BF8B-74109C81544C}" type="pres">
      <dgm:prSet presAssocID="{F51FCADB-2897-45EF-B4FC-FFEAC7FC6C8C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46BAC229-EDB6-4B32-B79E-B34A7F303673}" type="pres">
      <dgm:prSet presAssocID="{F51FCADB-2897-45EF-B4FC-FFEAC7FC6C8C}" presName="parentText" presStyleLbl="node1" presStyleIdx="3" presStyleCnt="4" custScaleX="89610" custScaleY="15568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693898-E105-4BD8-AB52-A90904D15056}" type="pres">
      <dgm:prSet presAssocID="{F51FCADB-2897-45EF-B4FC-FFEAC7FC6C8C}" presName="negativeSpace" presStyleCnt="0"/>
      <dgm:spPr/>
    </dgm:pt>
    <dgm:pt modelId="{04B090C9-BD1B-4BFA-AB4B-216371402F7B}" type="pres">
      <dgm:prSet presAssocID="{F51FCADB-2897-45EF-B4FC-FFEAC7FC6C8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4CFA194-66D8-42FB-8F75-B3EC58421802}" srcId="{D11A6379-7CB6-41A6-93A1-7FA977DD7B08}" destId="{B1362599-2176-4D3C-8C5A-676928F3A2DB}" srcOrd="0" destOrd="0" parTransId="{BAE03200-00B3-48B6-9820-34D2F0249E33}" sibTransId="{1EE1EF46-EFBD-4294-A334-C84593D1465C}"/>
    <dgm:cxn modelId="{DF1FA4E0-6B2C-46C5-A222-197BCED22D0F}" type="presOf" srcId="{F51FCADB-2897-45EF-B4FC-FFEAC7FC6C8C}" destId="{024DD470-1687-4839-BF8B-74109C81544C}" srcOrd="0" destOrd="0" presId="urn:microsoft.com/office/officeart/2005/8/layout/list1"/>
    <dgm:cxn modelId="{64B24F50-EB91-4A71-97BF-CC3C5D9A3FB6}" type="presOf" srcId="{62BF6AF0-5395-4F2D-96FF-0C49D011057E}" destId="{EE6E6532-1D09-4CAC-9CE4-950F53BD3967}" srcOrd="0" destOrd="0" presId="urn:microsoft.com/office/officeart/2005/8/layout/list1"/>
    <dgm:cxn modelId="{9D7B0AC2-3F63-414E-8A1B-B10E261C51A9}" type="presOf" srcId="{62BF6AF0-5395-4F2D-96FF-0C49D011057E}" destId="{02EBAF0E-BDF4-4324-94E6-186015C9E19B}" srcOrd="1" destOrd="0" presId="urn:microsoft.com/office/officeart/2005/8/layout/list1"/>
    <dgm:cxn modelId="{4F2D39CC-B463-4530-9997-18451278FDA3}" srcId="{D11A6379-7CB6-41A6-93A1-7FA977DD7B08}" destId="{62BF6AF0-5395-4F2D-96FF-0C49D011057E}" srcOrd="1" destOrd="0" parTransId="{CB135BFF-F2A2-4CCA-9483-A069A08B4147}" sibTransId="{BD16D91E-6FE7-4DC9-8EEE-908235D48FE8}"/>
    <dgm:cxn modelId="{8A08D1AA-A759-4DAB-9A9E-1672DC6E89C0}" srcId="{D11A6379-7CB6-41A6-93A1-7FA977DD7B08}" destId="{F51FCADB-2897-45EF-B4FC-FFEAC7FC6C8C}" srcOrd="3" destOrd="0" parTransId="{760041BD-04EF-4DB7-B816-34B0FB370164}" sibTransId="{4AFD152C-4845-459C-A09A-1ADF8BB08CAF}"/>
    <dgm:cxn modelId="{BC0355D2-35BC-4235-9AF0-959AE4F1FD79}" type="presOf" srcId="{D11A6379-7CB6-41A6-93A1-7FA977DD7B08}" destId="{6116AE18-2ADD-4A98-B8EB-1DAC985B3A87}" srcOrd="0" destOrd="0" presId="urn:microsoft.com/office/officeart/2005/8/layout/list1"/>
    <dgm:cxn modelId="{5FCD19BB-4B27-4C82-96F9-2E92D2F069C6}" type="presOf" srcId="{F51FCADB-2897-45EF-B4FC-FFEAC7FC6C8C}" destId="{46BAC229-EDB6-4B32-B79E-B34A7F303673}" srcOrd="1" destOrd="0" presId="urn:microsoft.com/office/officeart/2005/8/layout/list1"/>
    <dgm:cxn modelId="{A81EDEF0-FEEC-4931-AEB3-6343C83C3E12}" srcId="{D11A6379-7CB6-41A6-93A1-7FA977DD7B08}" destId="{B97A8F29-E0FD-4CB7-9F21-F15FE5DFEF66}" srcOrd="2" destOrd="0" parTransId="{151B8B8C-EE1B-43C6-B42C-D1C6E01F516C}" sibTransId="{C958997E-5928-4F1D-8818-6EAE0F6C8A27}"/>
    <dgm:cxn modelId="{1B3A3122-E1CF-4451-874C-224A78A224B6}" type="presOf" srcId="{B97A8F29-E0FD-4CB7-9F21-F15FE5DFEF66}" destId="{5CE0E965-5D64-4CB9-8FC9-AF64533754DB}" srcOrd="0" destOrd="0" presId="urn:microsoft.com/office/officeart/2005/8/layout/list1"/>
    <dgm:cxn modelId="{192A1AD9-F19F-4F09-A90D-5F8CDB51A75B}" type="presOf" srcId="{B1362599-2176-4D3C-8C5A-676928F3A2DB}" destId="{97EC0650-A657-4790-8A4A-560198118802}" srcOrd="1" destOrd="0" presId="urn:microsoft.com/office/officeart/2005/8/layout/list1"/>
    <dgm:cxn modelId="{E30C36EF-76A0-4473-A564-677378BFC8CC}" type="presOf" srcId="{B97A8F29-E0FD-4CB7-9F21-F15FE5DFEF66}" destId="{CB692EC9-6A70-474A-8DA0-1E0CBBE3B672}" srcOrd="1" destOrd="0" presId="urn:microsoft.com/office/officeart/2005/8/layout/list1"/>
    <dgm:cxn modelId="{5505607E-92CC-42D5-A8C9-1D3E72C1BD27}" type="presOf" srcId="{B1362599-2176-4D3C-8C5A-676928F3A2DB}" destId="{80AB1617-08AE-4229-BCB4-03985A079FB4}" srcOrd="0" destOrd="0" presId="urn:microsoft.com/office/officeart/2005/8/layout/list1"/>
    <dgm:cxn modelId="{04B820E5-1E49-4E11-B89C-C4AC77710BDB}" type="presParOf" srcId="{6116AE18-2ADD-4A98-B8EB-1DAC985B3A87}" destId="{32227B2E-104E-4DAA-8269-0FED27BB5B85}" srcOrd="0" destOrd="0" presId="urn:microsoft.com/office/officeart/2005/8/layout/list1"/>
    <dgm:cxn modelId="{B0FE3778-16ED-49AF-8E69-2FECE2BDC950}" type="presParOf" srcId="{32227B2E-104E-4DAA-8269-0FED27BB5B85}" destId="{80AB1617-08AE-4229-BCB4-03985A079FB4}" srcOrd="0" destOrd="0" presId="urn:microsoft.com/office/officeart/2005/8/layout/list1"/>
    <dgm:cxn modelId="{A0505610-35A3-4636-9686-80A27D882BE3}" type="presParOf" srcId="{32227B2E-104E-4DAA-8269-0FED27BB5B85}" destId="{97EC0650-A657-4790-8A4A-560198118802}" srcOrd="1" destOrd="0" presId="urn:microsoft.com/office/officeart/2005/8/layout/list1"/>
    <dgm:cxn modelId="{3F0958CA-571D-4695-A05C-566FA11948A1}" type="presParOf" srcId="{6116AE18-2ADD-4A98-B8EB-1DAC985B3A87}" destId="{2D7126CB-E8CD-4B5E-BD25-9EE9B68ED894}" srcOrd="1" destOrd="0" presId="urn:microsoft.com/office/officeart/2005/8/layout/list1"/>
    <dgm:cxn modelId="{76FF32F5-DAEB-4B74-ACB8-1AFDA3C0832A}" type="presParOf" srcId="{6116AE18-2ADD-4A98-B8EB-1DAC985B3A87}" destId="{B5E9C1AE-D36F-451E-89A6-CACE5E4D59F7}" srcOrd="2" destOrd="0" presId="urn:microsoft.com/office/officeart/2005/8/layout/list1"/>
    <dgm:cxn modelId="{3709837F-4307-4181-9DB3-4CD6C2249519}" type="presParOf" srcId="{6116AE18-2ADD-4A98-B8EB-1DAC985B3A87}" destId="{B9A01AF3-6A76-437F-BACC-6B43713DF8DB}" srcOrd="3" destOrd="0" presId="urn:microsoft.com/office/officeart/2005/8/layout/list1"/>
    <dgm:cxn modelId="{305100E3-C7EB-4C5F-B13C-09AC9973FE95}" type="presParOf" srcId="{6116AE18-2ADD-4A98-B8EB-1DAC985B3A87}" destId="{8588E403-2EE8-4D54-AB92-9727F396A0CB}" srcOrd="4" destOrd="0" presId="urn:microsoft.com/office/officeart/2005/8/layout/list1"/>
    <dgm:cxn modelId="{FF039527-55B3-43F3-A8CF-2AE531C6D20D}" type="presParOf" srcId="{8588E403-2EE8-4D54-AB92-9727F396A0CB}" destId="{EE6E6532-1D09-4CAC-9CE4-950F53BD3967}" srcOrd="0" destOrd="0" presId="urn:microsoft.com/office/officeart/2005/8/layout/list1"/>
    <dgm:cxn modelId="{45B54BAF-D9A3-48C7-9280-518A54077A66}" type="presParOf" srcId="{8588E403-2EE8-4D54-AB92-9727F396A0CB}" destId="{02EBAF0E-BDF4-4324-94E6-186015C9E19B}" srcOrd="1" destOrd="0" presId="urn:microsoft.com/office/officeart/2005/8/layout/list1"/>
    <dgm:cxn modelId="{E0B8266A-EAA9-4E12-B4A3-B9F99C909487}" type="presParOf" srcId="{6116AE18-2ADD-4A98-B8EB-1DAC985B3A87}" destId="{1C700F4D-1A56-498B-81E0-6FCF4D731307}" srcOrd="5" destOrd="0" presId="urn:microsoft.com/office/officeart/2005/8/layout/list1"/>
    <dgm:cxn modelId="{D3872C40-0A76-430A-988A-CCD867DEBF72}" type="presParOf" srcId="{6116AE18-2ADD-4A98-B8EB-1DAC985B3A87}" destId="{9A732639-5CE1-4BE8-BA5A-31F2BDBA7F70}" srcOrd="6" destOrd="0" presId="urn:microsoft.com/office/officeart/2005/8/layout/list1"/>
    <dgm:cxn modelId="{0378BCA6-C272-4220-A26B-D5315F34AB6E}" type="presParOf" srcId="{6116AE18-2ADD-4A98-B8EB-1DAC985B3A87}" destId="{B60381A6-FD0E-4182-B487-3956B8EF6466}" srcOrd="7" destOrd="0" presId="urn:microsoft.com/office/officeart/2005/8/layout/list1"/>
    <dgm:cxn modelId="{5A6DA428-A168-4541-9988-3C662F0BAB1B}" type="presParOf" srcId="{6116AE18-2ADD-4A98-B8EB-1DAC985B3A87}" destId="{B557D8CE-1AC2-4DA4-9AF2-EDAB930DE11D}" srcOrd="8" destOrd="0" presId="urn:microsoft.com/office/officeart/2005/8/layout/list1"/>
    <dgm:cxn modelId="{6803759A-E60F-4C29-8B53-EF5599892CB5}" type="presParOf" srcId="{B557D8CE-1AC2-4DA4-9AF2-EDAB930DE11D}" destId="{5CE0E965-5D64-4CB9-8FC9-AF64533754DB}" srcOrd="0" destOrd="0" presId="urn:microsoft.com/office/officeart/2005/8/layout/list1"/>
    <dgm:cxn modelId="{C72365DB-75FB-4264-8707-1F17A1AFBA27}" type="presParOf" srcId="{B557D8CE-1AC2-4DA4-9AF2-EDAB930DE11D}" destId="{CB692EC9-6A70-474A-8DA0-1E0CBBE3B672}" srcOrd="1" destOrd="0" presId="urn:microsoft.com/office/officeart/2005/8/layout/list1"/>
    <dgm:cxn modelId="{6679F856-C266-452A-9484-BC4DB13EAFC2}" type="presParOf" srcId="{6116AE18-2ADD-4A98-B8EB-1DAC985B3A87}" destId="{6221023A-CF64-4BFA-A041-417DFC20ECF0}" srcOrd="9" destOrd="0" presId="urn:microsoft.com/office/officeart/2005/8/layout/list1"/>
    <dgm:cxn modelId="{7821A4B5-0F6A-4940-8920-020E8279E629}" type="presParOf" srcId="{6116AE18-2ADD-4A98-B8EB-1DAC985B3A87}" destId="{6F446FBC-8F4D-4854-80CA-D9407A92F9EE}" srcOrd="10" destOrd="0" presId="urn:microsoft.com/office/officeart/2005/8/layout/list1"/>
    <dgm:cxn modelId="{B58F495D-532F-407E-9377-AC9C81DD37BD}" type="presParOf" srcId="{6116AE18-2ADD-4A98-B8EB-1DAC985B3A87}" destId="{DE23DAFC-31EF-4465-BC94-98A8DC1E3107}" srcOrd="11" destOrd="0" presId="urn:microsoft.com/office/officeart/2005/8/layout/list1"/>
    <dgm:cxn modelId="{7AB00781-7A93-49C1-BA95-2A8423BFFCEB}" type="presParOf" srcId="{6116AE18-2ADD-4A98-B8EB-1DAC985B3A87}" destId="{4453B289-D5A4-4002-82EE-C57508E3F2CF}" srcOrd="12" destOrd="0" presId="urn:microsoft.com/office/officeart/2005/8/layout/list1"/>
    <dgm:cxn modelId="{2B6B598B-E301-4C49-B962-D573D4BBD8E6}" type="presParOf" srcId="{4453B289-D5A4-4002-82EE-C57508E3F2CF}" destId="{024DD470-1687-4839-BF8B-74109C81544C}" srcOrd="0" destOrd="0" presId="urn:microsoft.com/office/officeart/2005/8/layout/list1"/>
    <dgm:cxn modelId="{3235CD73-5D71-412C-A864-8BF5B8B4D424}" type="presParOf" srcId="{4453B289-D5A4-4002-82EE-C57508E3F2CF}" destId="{46BAC229-EDB6-4B32-B79E-B34A7F303673}" srcOrd="1" destOrd="0" presId="urn:microsoft.com/office/officeart/2005/8/layout/list1"/>
    <dgm:cxn modelId="{22410C69-6EAC-4E9C-AB80-562A91A699A2}" type="presParOf" srcId="{6116AE18-2ADD-4A98-B8EB-1DAC985B3A87}" destId="{E4693898-E105-4BD8-AB52-A90904D15056}" srcOrd="13" destOrd="0" presId="urn:microsoft.com/office/officeart/2005/8/layout/list1"/>
    <dgm:cxn modelId="{54358E90-E8E6-44D6-B2EF-B66228C98167}" type="presParOf" srcId="{6116AE18-2ADD-4A98-B8EB-1DAC985B3A87}" destId="{04B090C9-BD1B-4BFA-AB4B-216371402F7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9BFF1CD-D38B-47BE-A111-1D0CD16435CA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23DC1CFB-CF28-47BF-86DA-23BE0D204860}">
      <dgm:prSet phldrT="[Texto]"/>
      <dgm:spPr/>
      <dgm:t>
        <a:bodyPr/>
        <a:lstStyle/>
        <a:p>
          <a:r>
            <a:rPr lang="es-ES" dirty="0" smtClean="0"/>
            <a:t>21 cepas nativas y 1 cepa exótica (Cepa C19 del IASA) </a:t>
          </a:r>
          <a:endParaRPr lang="es-ES" dirty="0"/>
        </a:p>
      </dgm:t>
    </dgm:pt>
    <dgm:pt modelId="{9E7481A6-7594-46B2-B25B-6D93C97B4E80}" type="parTrans" cxnId="{20820E13-6DD9-47D4-A7BB-1C9BF2E765D8}">
      <dgm:prSet/>
      <dgm:spPr/>
      <dgm:t>
        <a:bodyPr/>
        <a:lstStyle/>
        <a:p>
          <a:endParaRPr lang="es-ES"/>
        </a:p>
      </dgm:t>
    </dgm:pt>
    <dgm:pt modelId="{A9903310-6FBE-497F-B2C3-0BC985850D39}" type="sibTrans" cxnId="{20820E13-6DD9-47D4-A7BB-1C9BF2E765D8}">
      <dgm:prSet/>
      <dgm:spPr/>
      <dgm:t>
        <a:bodyPr/>
        <a:lstStyle/>
        <a:p>
          <a:endParaRPr lang="es-ES"/>
        </a:p>
      </dgm:t>
    </dgm:pt>
    <dgm:pt modelId="{AF8D7C9D-D069-4EB4-ABF7-F0D8D6CC4E9B}">
      <dgm:prSet phldrT="[Texto]"/>
      <dgm:spPr/>
      <dgm:t>
        <a:bodyPr/>
        <a:lstStyle/>
        <a:p>
          <a:r>
            <a:rPr lang="es-ES" dirty="0" smtClean="0"/>
            <a:t>Constituyeron 22 tratamiento</a:t>
          </a:r>
          <a:endParaRPr lang="es-ES" dirty="0"/>
        </a:p>
      </dgm:t>
    </dgm:pt>
    <dgm:pt modelId="{424EDDC9-63E3-427C-A91E-871C654A9091}" type="parTrans" cxnId="{2FE90E9A-B63E-41A8-8919-874874E8FD9C}">
      <dgm:prSet/>
      <dgm:spPr/>
      <dgm:t>
        <a:bodyPr/>
        <a:lstStyle/>
        <a:p>
          <a:endParaRPr lang="es-ES"/>
        </a:p>
      </dgm:t>
    </dgm:pt>
    <dgm:pt modelId="{6947C2DA-850E-4D03-94CF-6D7D8AAE41B2}" type="sibTrans" cxnId="{2FE90E9A-B63E-41A8-8919-874874E8FD9C}">
      <dgm:prSet/>
      <dgm:spPr/>
      <dgm:t>
        <a:bodyPr/>
        <a:lstStyle/>
        <a:p>
          <a:endParaRPr lang="es-ES"/>
        </a:p>
      </dgm:t>
    </dgm:pt>
    <dgm:pt modelId="{9EF2BE96-DDE1-45FC-939C-49A1EC4F6255}" type="pres">
      <dgm:prSet presAssocID="{D9BFF1CD-D38B-47BE-A111-1D0CD16435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34D2001-F854-4F5D-AF72-9B77EB395F1E}" type="pres">
      <dgm:prSet presAssocID="{23DC1CFB-CF28-47BF-86DA-23BE0D204860}" presName="parentLin" presStyleCnt="0"/>
      <dgm:spPr/>
    </dgm:pt>
    <dgm:pt modelId="{1BD4E51B-F990-480E-8D70-F00021DE62B6}" type="pres">
      <dgm:prSet presAssocID="{23DC1CFB-CF28-47BF-86DA-23BE0D204860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4FD5713C-D56B-4354-A308-0BA76A1C43C7}" type="pres">
      <dgm:prSet presAssocID="{23DC1CFB-CF28-47BF-86DA-23BE0D20486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CDFF78-668C-447D-B22D-0A5B6D54C5CD}" type="pres">
      <dgm:prSet presAssocID="{23DC1CFB-CF28-47BF-86DA-23BE0D204860}" presName="negativeSpace" presStyleCnt="0"/>
      <dgm:spPr/>
    </dgm:pt>
    <dgm:pt modelId="{DFAFA50A-90F3-4B47-9A23-3FF063D47D89}" type="pres">
      <dgm:prSet presAssocID="{23DC1CFB-CF28-47BF-86DA-23BE0D204860}" presName="childText" presStyleLbl="conFgAcc1" presStyleIdx="0" presStyleCnt="2">
        <dgm:presLayoutVars>
          <dgm:bulletEnabled val="1"/>
        </dgm:presLayoutVars>
      </dgm:prSet>
      <dgm:spPr/>
    </dgm:pt>
    <dgm:pt modelId="{2BBC03A7-19F7-42E2-93AD-0AF8A499C698}" type="pres">
      <dgm:prSet presAssocID="{A9903310-6FBE-497F-B2C3-0BC985850D39}" presName="spaceBetweenRectangles" presStyleCnt="0"/>
      <dgm:spPr/>
    </dgm:pt>
    <dgm:pt modelId="{74EF773B-D2E6-4BA1-A253-39790A8A1E5E}" type="pres">
      <dgm:prSet presAssocID="{AF8D7C9D-D069-4EB4-ABF7-F0D8D6CC4E9B}" presName="parentLin" presStyleCnt="0"/>
      <dgm:spPr/>
    </dgm:pt>
    <dgm:pt modelId="{C0A20071-0DDF-4FBF-BBC6-7FDDBDA165BA}" type="pres">
      <dgm:prSet presAssocID="{AF8D7C9D-D069-4EB4-ABF7-F0D8D6CC4E9B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E404EFB9-598F-43FB-9621-4517BAEC8F04}" type="pres">
      <dgm:prSet presAssocID="{AF8D7C9D-D069-4EB4-ABF7-F0D8D6CC4E9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206CF1-346C-48DD-A813-FA66B50F60A6}" type="pres">
      <dgm:prSet presAssocID="{AF8D7C9D-D069-4EB4-ABF7-F0D8D6CC4E9B}" presName="negativeSpace" presStyleCnt="0"/>
      <dgm:spPr/>
    </dgm:pt>
    <dgm:pt modelId="{D7EE0BA3-859E-4530-8C4A-7AB9AE5A9D82}" type="pres">
      <dgm:prSet presAssocID="{AF8D7C9D-D069-4EB4-ABF7-F0D8D6CC4E9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4245E0A-E240-405E-B660-283C97BF4BC1}" type="presOf" srcId="{AF8D7C9D-D069-4EB4-ABF7-F0D8D6CC4E9B}" destId="{C0A20071-0DDF-4FBF-BBC6-7FDDBDA165BA}" srcOrd="0" destOrd="0" presId="urn:microsoft.com/office/officeart/2005/8/layout/list1"/>
    <dgm:cxn modelId="{20820E13-6DD9-47D4-A7BB-1C9BF2E765D8}" srcId="{D9BFF1CD-D38B-47BE-A111-1D0CD16435CA}" destId="{23DC1CFB-CF28-47BF-86DA-23BE0D204860}" srcOrd="0" destOrd="0" parTransId="{9E7481A6-7594-46B2-B25B-6D93C97B4E80}" sibTransId="{A9903310-6FBE-497F-B2C3-0BC985850D39}"/>
    <dgm:cxn modelId="{39111753-0818-4814-9502-696F171DBA13}" type="presOf" srcId="{D9BFF1CD-D38B-47BE-A111-1D0CD16435CA}" destId="{9EF2BE96-DDE1-45FC-939C-49A1EC4F6255}" srcOrd="0" destOrd="0" presId="urn:microsoft.com/office/officeart/2005/8/layout/list1"/>
    <dgm:cxn modelId="{1A75075D-05EE-4E3A-B5C7-F0DFBB1C8D43}" type="presOf" srcId="{23DC1CFB-CF28-47BF-86DA-23BE0D204860}" destId="{4FD5713C-D56B-4354-A308-0BA76A1C43C7}" srcOrd="1" destOrd="0" presId="urn:microsoft.com/office/officeart/2005/8/layout/list1"/>
    <dgm:cxn modelId="{88361724-9303-4733-9AB3-2DAAF1227980}" type="presOf" srcId="{23DC1CFB-CF28-47BF-86DA-23BE0D204860}" destId="{1BD4E51B-F990-480E-8D70-F00021DE62B6}" srcOrd="0" destOrd="0" presId="urn:microsoft.com/office/officeart/2005/8/layout/list1"/>
    <dgm:cxn modelId="{C3D1514B-0003-4AFD-A946-5476D904BBBC}" type="presOf" srcId="{AF8D7C9D-D069-4EB4-ABF7-F0D8D6CC4E9B}" destId="{E404EFB9-598F-43FB-9621-4517BAEC8F04}" srcOrd="1" destOrd="0" presId="urn:microsoft.com/office/officeart/2005/8/layout/list1"/>
    <dgm:cxn modelId="{2FE90E9A-B63E-41A8-8919-874874E8FD9C}" srcId="{D9BFF1CD-D38B-47BE-A111-1D0CD16435CA}" destId="{AF8D7C9D-D069-4EB4-ABF7-F0D8D6CC4E9B}" srcOrd="1" destOrd="0" parTransId="{424EDDC9-63E3-427C-A91E-871C654A9091}" sibTransId="{6947C2DA-850E-4D03-94CF-6D7D8AAE41B2}"/>
    <dgm:cxn modelId="{A6D364E1-F152-4E06-A478-69A7208B49B8}" type="presParOf" srcId="{9EF2BE96-DDE1-45FC-939C-49A1EC4F6255}" destId="{E34D2001-F854-4F5D-AF72-9B77EB395F1E}" srcOrd="0" destOrd="0" presId="urn:microsoft.com/office/officeart/2005/8/layout/list1"/>
    <dgm:cxn modelId="{BF488697-5DD3-43B0-8184-1FA5174308A4}" type="presParOf" srcId="{E34D2001-F854-4F5D-AF72-9B77EB395F1E}" destId="{1BD4E51B-F990-480E-8D70-F00021DE62B6}" srcOrd="0" destOrd="0" presId="urn:microsoft.com/office/officeart/2005/8/layout/list1"/>
    <dgm:cxn modelId="{14692F1F-D8FC-4859-A5DA-9DDDF3BF64B6}" type="presParOf" srcId="{E34D2001-F854-4F5D-AF72-9B77EB395F1E}" destId="{4FD5713C-D56B-4354-A308-0BA76A1C43C7}" srcOrd="1" destOrd="0" presId="urn:microsoft.com/office/officeart/2005/8/layout/list1"/>
    <dgm:cxn modelId="{2BA6CC51-C157-41CC-8973-D5168A3CA6F7}" type="presParOf" srcId="{9EF2BE96-DDE1-45FC-939C-49A1EC4F6255}" destId="{F9CDFF78-668C-447D-B22D-0A5B6D54C5CD}" srcOrd="1" destOrd="0" presId="urn:microsoft.com/office/officeart/2005/8/layout/list1"/>
    <dgm:cxn modelId="{06EA5746-BDB9-48C0-B951-8070467A454F}" type="presParOf" srcId="{9EF2BE96-DDE1-45FC-939C-49A1EC4F6255}" destId="{DFAFA50A-90F3-4B47-9A23-3FF063D47D89}" srcOrd="2" destOrd="0" presId="urn:microsoft.com/office/officeart/2005/8/layout/list1"/>
    <dgm:cxn modelId="{51B88E0D-26B0-49C2-BB83-838B3ECF0FF3}" type="presParOf" srcId="{9EF2BE96-DDE1-45FC-939C-49A1EC4F6255}" destId="{2BBC03A7-19F7-42E2-93AD-0AF8A499C698}" srcOrd="3" destOrd="0" presId="urn:microsoft.com/office/officeart/2005/8/layout/list1"/>
    <dgm:cxn modelId="{E804FA7D-8CEA-4CDB-A691-5243DAEABAA5}" type="presParOf" srcId="{9EF2BE96-DDE1-45FC-939C-49A1EC4F6255}" destId="{74EF773B-D2E6-4BA1-A253-39790A8A1E5E}" srcOrd="4" destOrd="0" presId="urn:microsoft.com/office/officeart/2005/8/layout/list1"/>
    <dgm:cxn modelId="{F297A1E9-D231-41BA-B557-5958DA26F577}" type="presParOf" srcId="{74EF773B-D2E6-4BA1-A253-39790A8A1E5E}" destId="{C0A20071-0DDF-4FBF-BBC6-7FDDBDA165BA}" srcOrd="0" destOrd="0" presId="urn:microsoft.com/office/officeart/2005/8/layout/list1"/>
    <dgm:cxn modelId="{CD81F70F-2E7A-410E-977E-0E73D2B6BFC2}" type="presParOf" srcId="{74EF773B-D2E6-4BA1-A253-39790A8A1E5E}" destId="{E404EFB9-598F-43FB-9621-4517BAEC8F04}" srcOrd="1" destOrd="0" presId="urn:microsoft.com/office/officeart/2005/8/layout/list1"/>
    <dgm:cxn modelId="{0D6C014D-7AD2-4EA5-856E-70E1AEF76FF7}" type="presParOf" srcId="{9EF2BE96-DDE1-45FC-939C-49A1EC4F6255}" destId="{0F206CF1-346C-48DD-A813-FA66B50F60A6}" srcOrd="5" destOrd="0" presId="urn:microsoft.com/office/officeart/2005/8/layout/list1"/>
    <dgm:cxn modelId="{05A3A58C-0D3E-4462-B00F-E882ABA8DD04}" type="presParOf" srcId="{9EF2BE96-DDE1-45FC-939C-49A1EC4F6255}" destId="{D7EE0BA3-859E-4530-8C4A-7AB9AE5A9D8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DD58003-9FA3-4DB6-A75F-894207AF973D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D2638EDF-8947-40EC-ADEA-168C756A6D59}">
      <dgm:prSet phldrT="[Texto]"/>
      <dgm:spPr/>
      <dgm:t>
        <a:bodyPr/>
        <a:lstStyle/>
        <a:p>
          <a:r>
            <a:rPr lang="es-ES" dirty="0" smtClean="0"/>
            <a:t>16 muestras de suelo</a:t>
          </a:r>
          <a:endParaRPr lang="es-ES" dirty="0"/>
        </a:p>
      </dgm:t>
    </dgm:pt>
    <dgm:pt modelId="{9554D5BF-80DA-40CF-B621-644A9EA038AF}" type="parTrans" cxnId="{37D00DF1-F98A-4631-A594-6856CBEF7FEB}">
      <dgm:prSet/>
      <dgm:spPr/>
      <dgm:t>
        <a:bodyPr/>
        <a:lstStyle/>
        <a:p>
          <a:endParaRPr lang="es-ES"/>
        </a:p>
      </dgm:t>
    </dgm:pt>
    <dgm:pt modelId="{C26C5FB3-96B0-4304-BAAD-C7D921A11B87}" type="sibTrans" cxnId="{37D00DF1-F98A-4631-A594-6856CBEF7FEB}">
      <dgm:prSet/>
      <dgm:spPr/>
      <dgm:t>
        <a:bodyPr/>
        <a:lstStyle/>
        <a:p>
          <a:endParaRPr lang="es-ES"/>
        </a:p>
      </dgm:t>
    </dgm:pt>
    <dgm:pt modelId="{5C6D4600-AA79-4DAE-9D57-B6BCA25D91CD}">
      <dgm:prSet phldrT="[Texto]"/>
      <dgm:spPr/>
      <dgm:t>
        <a:bodyPr/>
        <a:lstStyle/>
        <a:p>
          <a:r>
            <a:rPr lang="es-ES" dirty="0" smtClean="0"/>
            <a:t>21 cepas nativas</a:t>
          </a:r>
          <a:endParaRPr lang="es-ES" dirty="0"/>
        </a:p>
      </dgm:t>
    </dgm:pt>
    <dgm:pt modelId="{E7B4C446-FD90-4AA5-99FA-751438BE1721}" type="parTrans" cxnId="{FC88E5FC-4559-4FFD-AC4F-59F18BBB502A}">
      <dgm:prSet/>
      <dgm:spPr/>
      <dgm:t>
        <a:bodyPr/>
        <a:lstStyle/>
        <a:p>
          <a:endParaRPr lang="es-ES"/>
        </a:p>
      </dgm:t>
    </dgm:pt>
    <dgm:pt modelId="{1EDA1F63-7911-4166-A182-22D16D63161A}" type="sibTrans" cxnId="{FC88E5FC-4559-4FFD-AC4F-59F18BBB502A}">
      <dgm:prSet/>
      <dgm:spPr/>
      <dgm:t>
        <a:bodyPr/>
        <a:lstStyle/>
        <a:p>
          <a:endParaRPr lang="es-ES"/>
        </a:p>
      </dgm:t>
    </dgm:pt>
    <dgm:pt modelId="{4A4D42E5-CDDB-462E-B725-2B7787F3E82E}" type="pres">
      <dgm:prSet presAssocID="{DDD58003-9FA3-4DB6-A75F-894207AF973D}" presName="CompostProcess" presStyleCnt="0">
        <dgm:presLayoutVars>
          <dgm:dir/>
          <dgm:resizeHandles val="exact"/>
        </dgm:presLayoutVars>
      </dgm:prSet>
      <dgm:spPr/>
    </dgm:pt>
    <dgm:pt modelId="{A67E7F94-E987-4489-8DBA-8A3E4B97212A}" type="pres">
      <dgm:prSet presAssocID="{DDD58003-9FA3-4DB6-A75F-894207AF973D}" presName="arrow" presStyleLbl="bgShp" presStyleIdx="0" presStyleCnt="1"/>
      <dgm:spPr/>
    </dgm:pt>
    <dgm:pt modelId="{9877165C-96C1-4A62-BB66-480D165CF8B7}" type="pres">
      <dgm:prSet presAssocID="{DDD58003-9FA3-4DB6-A75F-894207AF973D}" presName="linearProcess" presStyleCnt="0"/>
      <dgm:spPr/>
    </dgm:pt>
    <dgm:pt modelId="{7D878C67-2862-4D28-9BC6-6C76123BBA47}" type="pres">
      <dgm:prSet presAssocID="{D2638EDF-8947-40EC-ADEA-168C756A6D59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EE8D08-7B8F-4453-99E7-5CB177A64116}" type="pres">
      <dgm:prSet presAssocID="{C26C5FB3-96B0-4304-BAAD-C7D921A11B87}" presName="sibTrans" presStyleCnt="0"/>
      <dgm:spPr/>
    </dgm:pt>
    <dgm:pt modelId="{34182145-EB17-43D2-97F2-FFA8E8EC58E9}" type="pres">
      <dgm:prSet presAssocID="{5C6D4600-AA79-4DAE-9D57-B6BCA25D91CD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CDE179B-2E8D-478B-AB9F-2F4F839EEDA7}" type="presOf" srcId="{D2638EDF-8947-40EC-ADEA-168C756A6D59}" destId="{7D878C67-2862-4D28-9BC6-6C76123BBA47}" srcOrd="0" destOrd="0" presId="urn:microsoft.com/office/officeart/2005/8/layout/hProcess9"/>
    <dgm:cxn modelId="{37D00DF1-F98A-4631-A594-6856CBEF7FEB}" srcId="{DDD58003-9FA3-4DB6-A75F-894207AF973D}" destId="{D2638EDF-8947-40EC-ADEA-168C756A6D59}" srcOrd="0" destOrd="0" parTransId="{9554D5BF-80DA-40CF-B621-644A9EA038AF}" sibTransId="{C26C5FB3-96B0-4304-BAAD-C7D921A11B87}"/>
    <dgm:cxn modelId="{7554FF2D-C279-449D-80F0-759C67B1B630}" type="presOf" srcId="{DDD58003-9FA3-4DB6-A75F-894207AF973D}" destId="{4A4D42E5-CDDB-462E-B725-2B7787F3E82E}" srcOrd="0" destOrd="0" presId="urn:microsoft.com/office/officeart/2005/8/layout/hProcess9"/>
    <dgm:cxn modelId="{FF3FD52E-ED7C-45D8-B143-B1B95C160F2C}" type="presOf" srcId="{5C6D4600-AA79-4DAE-9D57-B6BCA25D91CD}" destId="{34182145-EB17-43D2-97F2-FFA8E8EC58E9}" srcOrd="0" destOrd="0" presId="urn:microsoft.com/office/officeart/2005/8/layout/hProcess9"/>
    <dgm:cxn modelId="{FC88E5FC-4559-4FFD-AC4F-59F18BBB502A}" srcId="{DDD58003-9FA3-4DB6-A75F-894207AF973D}" destId="{5C6D4600-AA79-4DAE-9D57-B6BCA25D91CD}" srcOrd="1" destOrd="0" parTransId="{E7B4C446-FD90-4AA5-99FA-751438BE1721}" sibTransId="{1EDA1F63-7911-4166-A182-22D16D63161A}"/>
    <dgm:cxn modelId="{59EBAB56-BF6E-4141-95F2-EF51D05C2197}" type="presParOf" srcId="{4A4D42E5-CDDB-462E-B725-2B7787F3E82E}" destId="{A67E7F94-E987-4489-8DBA-8A3E4B97212A}" srcOrd="0" destOrd="0" presId="urn:microsoft.com/office/officeart/2005/8/layout/hProcess9"/>
    <dgm:cxn modelId="{1C166C02-6064-4104-ADD9-723FF2A66645}" type="presParOf" srcId="{4A4D42E5-CDDB-462E-B725-2B7787F3E82E}" destId="{9877165C-96C1-4A62-BB66-480D165CF8B7}" srcOrd="1" destOrd="0" presId="urn:microsoft.com/office/officeart/2005/8/layout/hProcess9"/>
    <dgm:cxn modelId="{F3ED2393-C81E-4440-AAB0-8853DD53D727}" type="presParOf" srcId="{9877165C-96C1-4A62-BB66-480D165CF8B7}" destId="{7D878C67-2862-4D28-9BC6-6C76123BBA47}" srcOrd="0" destOrd="0" presId="urn:microsoft.com/office/officeart/2005/8/layout/hProcess9"/>
    <dgm:cxn modelId="{EA92A91C-91CA-4A5E-8242-C27F3F71BEB7}" type="presParOf" srcId="{9877165C-96C1-4A62-BB66-480D165CF8B7}" destId="{48EE8D08-7B8F-4453-99E7-5CB177A64116}" srcOrd="1" destOrd="0" presId="urn:microsoft.com/office/officeart/2005/8/layout/hProcess9"/>
    <dgm:cxn modelId="{001433A1-ECCC-400A-95DB-467139295724}" type="presParOf" srcId="{9877165C-96C1-4A62-BB66-480D165CF8B7}" destId="{34182145-EB17-43D2-97F2-FFA8E8EC58E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2632E0C-4453-401C-A137-74CECFEFEE93}" type="doc">
      <dgm:prSet loTypeId="urn:microsoft.com/office/officeart/2005/8/layout/equation2" loCatId="process" qsTypeId="urn:microsoft.com/office/officeart/2005/8/quickstyle/simple1" qsCatId="simple" csTypeId="urn:microsoft.com/office/officeart/2005/8/colors/accent0_2" csCatId="mainScheme" phldr="1"/>
      <dgm:spPr/>
    </dgm:pt>
    <dgm:pt modelId="{C321AF08-516D-4CBD-A55F-CCFBB1DD9A16}">
      <dgm:prSet phldrT="[Texto]"/>
      <dgm:spPr/>
      <dgm:t>
        <a:bodyPr/>
        <a:lstStyle/>
        <a:p>
          <a:r>
            <a:rPr lang="es-ES" dirty="0" smtClean="0"/>
            <a:t>Cepa 7b</a:t>
          </a:r>
          <a:endParaRPr lang="es-ES" dirty="0"/>
        </a:p>
      </dgm:t>
    </dgm:pt>
    <dgm:pt modelId="{CE183479-D8C0-4F67-93FC-409F8BB4E980}" type="parTrans" cxnId="{37C8C460-7EB8-4018-9875-15070943B944}">
      <dgm:prSet/>
      <dgm:spPr/>
      <dgm:t>
        <a:bodyPr/>
        <a:lstStyle/>
        <a:p>
          <a:endParaRPr lang="es-ES"/>
        </a:p>
      </dgm:t>
    </dgm:pt>
    <dgm:pt modelId="{A0A89179-6CF0-4209-A7EE-848D8CD72BBE}" type="sibTrans" cxnId="{37C8C460-7EB8-4018-9875-15070943B944}">
      <dgm:prSet/>
      <dgm:spPr/>
      <dgm:t>
        <a:bodyPr/>
        <a:lstStyle/>
        <a:p>
          <a:endParaRPr lang="es-ES"/>
        </a:p>
      </dgm:t>
    </dgm:pt>
    <dgm:pt modelId="{E4A7F5FF-678C-4616-BA7D-97F537192F4B}">
      <dgm:prSet phldrT="[Texto]"/>
      <dgm:spPr/>
      <dgm:t>
        <a:bodyPr/>
        <a:lstStyle/>
        <a:p>
          <a:r>
            <a:rPr lang="es-ES" dirty="0" smtClean="0"/>
            <a:t>Cepa 8a</a:t>
          </a:r>
          <a:endParaRPr lang="es-ES" dirty="0"/>
        </a:p>
      </dgm:t>
    </dgm:pt>
    <dgm:pt modelId="{5345275D-A750-4A4C-BA8C-ACBBDFA8EDFD}" type="parTrans" cxnId="{EF4FD1FB-DD9B-41FA-B9D8-B0FDD69577B9}">
      <dgm:prSet/>
      <dgm:spPr/>
      <dgm:t>
        <a:bodyPr/>
        <a:lstStyle/>
        <a:p>
          <a:endParaRPr lang="es-ES"/>
        </a:p>
      </dgm:t>
    </dgm:pt>
    <dgm:pt modelId="{A0D27E76-048B-4263-9851-F01A741389AB}" type="sibTrans" cxnId="{EF4FD1FB-DD9B-41FA-B9D8-B0FDD69577B9}">
      <dgm:prSet/>
      <dgm:spPr/>
      <dgm:t>
        <a:bodyPr/>
        <a:lstStyle/>
        <a:p>
          <a:endParaRPr lang="es-ES"/>
        </a:p>
      </dgm:t>
    </dgm:pt>
    <dgm:pt modelId="{FFFE73CD-A73E-4896-A090-86877BCF0A0A}">
      <dgm:prSet phldrT="[Texto]"/>
      <dgm:spPr/>
      <dgm:t>
        <a:bodyPr/>
        <a:lstStyle/>
        <a:p>
          <a:r>
            <a:rPr lang="es-ES" i="1" dirty="0" smtClean="0"/>
            <a:t>Trichoderma harzianum </a:t>
          </a:r>
          <a:endParaRPr lang="es-ES" i="1" dirty="0"/>
        </a:p>
      </dgm:t>
    </dgm:pt>
    <dgm:pt modelId="{F0F2DBA2-9CBC-4BB0-A3FB-2934A08900AE}" type="parTrans" cxnId="{4946718B-B6F3-406E-A45A-593DFD4DB6C2}">
      <dgm:prSet/>
      <dgm:spPr/>
      <dgm:t>
        <a:bodyPr/>
        <a:lstStyle/>
        <a:p>
          <a:endParaRPr lang="es-ES"/>
        </a:p>
      </dgm:t>
    </dgm:pt>
    <dgm:pt modelId="{163F7BDA-EADC-4F47-8421-9554A2B3B587}" type="sibTrans" cxnId="{4946718B-B6F3-406E-A45A-593DFD4DB6C2}">
      <dgm:prSet/>
      <dgm:spPr/>
      <dgm:t>
        <a:bodyPr/>
        <a:lstStyle/>
        <a:p>
          <a:endParaRPr lang="es-ES"/>
        </a:p>
      </dgm:t>
    </dgm:pt>
    <dgm:pt modelId="{B1713E6F-7075-4859-95C6-E39104CE8503}" type="pres">
      <dgm:prSet presAssocID="{52632E0C-4453-401C-A137-74CECFEFEE93}" presName="Name0" presStyleCnt="0">
        <dgm:presLayoutVars>
          <dgm:dir/>
          <dgm:resizeHandles val="exact"/>
        </dgm:presLayoutVars>
      </dgm:prSet>
      <dgm:spPr/>
    </dgm:pt>
    <dgm:pt modelId="{CF176E14-34F9-478B-B9F5-7FD5754A670A}" type="pres">
      <dgm:prSet presAssocID="{52632E0C-4453-401C-A137-74CECFEFEE93}" presName="vNodes" presStyleCnt="0"/>
      <dgm:spPr/>
    </dgm:pt>
    <dgm:pt modelId="{E5418C8D-AD6A-4159-AF05-E81361211D88}" type="pres">
      <dgm:prSet presAssocID="{C321AF08-516D-4CBD-A55F-CCFBB1DD9A1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B5D128-B07D-49AA-B6E6-6947DB4B9234}" type="pres">
      <dgm:prSet presAssocID="{A0A89179-6CF0-4209-A7EE-848D8CD72BBE}" presName="spacerT" presStyleCnt="0"/>
      <dgm:spPr/>
    </dgm:pt>
    <dgm:pt modelId="{DDE31249-48F6-483D-8536-42B400B67A8A}" type="pres">
      <dgm:prSet presAssocID="{A0A89179-6CF0-4209-A7EE-848D8CD72BBE}" presName="sibTrans" presStyleLbl="sibTrans2D1" presStyleIdx="0" presStyleCnt="2"/>
      <dgm:spPr/>
      <dgm:t>
        <a:bodyPr/>
        <a:lstStyle/>
        <a:p>
          <a:endParaRPr lang="es-ES"/>
        </a:p>
      </dgm:t>
    </dgm:pt>
    <dgm:pt modelId="{B613BCBA-7A19-4D3E-BD37-8AC5254278C8}" type="pres">
      <dgm:prSet presAssocID="{A0A89179-6CF0-4209-A7EE-848D8CD72BBE}" presName="spacerB" presStyleCnt="0"/>
      <dgm:spPr/>
    </dgm:pt>
    <dgm:pt modelId="{15C10CC0-6835-4803-A3E7-85B161268BD9}" type="pres">
      <dgm:prSet presAssocID="{E4A7F5FF-678C-4616-BA7D-97F537192F4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E3EEB4-F77B-4E2E-B65C-6E580D91A13D}" type="pres">
      <dgm:prSet presAssocID="{52632E0C-4453-401C-A137-74CECFEFEE93}" presName="sibTransLast" presStyleLbl="sibTrans2D1" presStyleIdx="1" presStyleCnt="2"/>
      <dgm:spPr/>
      <dgm:t>
        <a:bodyPr/>
        <a:lstStyle/>
        <a:p>
          <a:endParaRPr lang="es-ES"/>
        </a:p>
      </dgm:t>
    </dgm:pt>
    <dgm:pt modelId="{CB95C39C-6A00-4E09-8137-076CD3FADECC}" type="pres">
      <dgm:prSet presAssocID="{52632E0C-4453-401C-A137-74CECFEFEE93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05966562-4EB9-4EA5-8500-4DDFCB506FE4}" type="pres">
      <dgm:prSet presAssocID="{52632E0C-4453-401C-A137-74CECFEFEE93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D222A15-E63F-4CAB-87F2-942B535745D2}" type="presOf" srcId="{52632E0C-4453-401C-A137-74CECFEFEE93}" destId="{B1713E6F-7075-4859-95C6-E39104CE8503}" srcOrd="0" destOrd="0" presId="urn:microsoft.com/office/officeart/2005/8/layout/equation2"/>
    <dgm:cxn modelId="{BE3C0E40-6CEE-47BF-ACD7-78EF257699B2}" type="presOf" srcId="{A0A89179-6CF0-4209-A7EE-848D8CD72BBE}" destId="{DDE31249-48F6-483D-8536-42B400B67A8A}" srcOrd="0" destOrd="0" presId="urn:microsoft.com/office/officeart/2005/8/layout/equation2"/>
    <dgm:cxn modelId="{2F689360-C11A-4135-96DF-AF9B54668270}" type="presOf" srcId="{A0D27E76-048B-4263-9851-F01A741389AB}" destId="{D3E3EEB4-F77B-4E2E-B65C-6E580D91A13D}" srcOrd="0" destOrd="0" presId="urn:microsoft.com/office/officeart/2005/8/layout/equation2"/>
    <dgm:cxn modelId="{7E4474F4-0453-4E9F-9D05-774764C28EB4}" type="presOf" srcId="{E4A7F5FF-678C-4616-BA7D-97F537192F4B}" destId="{15C10CC0-6835-4803-A3E7-85B161268BD9}" srcOrd="0" destOrd="0" presId="urn:microsoft.com/office/officeart/2005/8/layout/equation2"/>
    <dgm:cxn modelId="{CEDB0A22-26BA-4E16-8EA7-735EC96ACA8B}" type="presOf" srcId="{FFFE73CD-A73E-4896-A090-86877BCF0A0A}" destId="{05966562-4EB9-4EA5-8500-4DDFCB506FE4}" srcOrd="0" destOrd="0" presId="urn:microsoft.com/office/officeart/2005/8/layout/equation2"/>
    <dgm:cxn modelId="{58B9F3FE-1F75-4468-9ED3-26EA3AE5F08D}" type="presOf" srcId="{C321AF08-516D-4CBD-A55F-CCFBB1DD9A16}" destId="{E5418C8D-AD6A-4159-AF05-E81361211D88}" srcOrd="0" destOrd="0" presId="urn:microsoft.com/office/officeart/2005/8/layout/equation2"/>
    <dgm:cxn modelId="{EEFA1E63-9D26-4AEE-83B8-19C5EA7FC2FB}" type="presOf" srcId="{A0D27E76-048B-4263-9851-F01A741389AB}" destId="{CB95C39C-6A00-4E09-8137-076CD3FADECC}" srcOrd="1" destOrd="0" presId="urn:microsoft.com/office/officeart/2005/8/layout/equation2"/>
    <dgm:cxn modelId="{37C8C460-7EB8-4018-9875-15070943B944}" srcId="{52632E0C-4453-401C-A137-74CECFEFEE93}" destId="{C321AF08-516D-4CBD-A55F-CCFBB1DD9A16}" srcOrd="0" destOrd="0" parTransId="{CE183479-D8C0-4F67-93FC-409F8BB4E980}" sibTransId="{A0A89179-6CF0-4209-A7EE-848D8CD72BBE}"/>
    <dgm:cxn modelId="{EF4FD1FB-DD9B-41FA-B9D8-B0FDD69577B9}" srcId="{52632E0C-4453-401C-A137-74CECFEFEE93}" destId="{E4A7F5FF-678C-4616-BA7D-97F537192F4B}" srcOrd="1" destOrd="0" parTransId="{5345275D-A750-4A4C-BA8C-ACBBDFA8EDFD}" sibTransId="{A0D27E76-048B-4263-9851-F01A741389AB}"/>
    <dgm:cxn modelId="{4946718B-B6F3-406E-A45A-593DFD4DB6C2}" srcId="{52632E0C-4453-401C-A137-74CECFEFEE93}" destId="{FFFE73CD-A73E-4896-A090-86877BCF0A0A}" srcOrd="2" destOrd="0" parTransId="{F0F2DBA2-9CBC-4BB0-A3FB-2934A08900AE}" sibTransId="{163F7BDA-EADC-4F47-8421-9554A2B3B587}"/>
    <dgm:cxn modelId="{409F4FD6-9DF9-4F88-999F-3E59E7B20BB4}" type="presParOf" srcId="{B1713E6F-7075-4859-95C6-E39104CE8503}" destId="{CF176E14-34F9-478B-B9F5-7FD5754A670A}" srcOrd="0" destOrd="0" presId="urn:microsoft.com/office/officeart/2005/8/layout/equation2"/>
    <dgm:cxn modelId="{E869E9AF-9571-4692-BF22-C456AB95768D}" type="presParOf" srcId="{CF176E14-34F9-478B-B9F5-7FD5754A670A}" destId="{E5418C8D-AD6A-4159-AF05-E81361211D88}" srcOrd="0" destOrd="0" presId="urn:microsoft.com/office/officeart/2005/8/layout/equation2"/>
    <dgm:cxn modelId="{7982A48C-768D-449F-BB7E-48E63D199821}" type="presParOf" srcId="{CF176E14-34F9-478B-B9F5-7FD5754A670A}" destId="{88B5D128-B07D-49AA-B6E6-6947DB4B9234}" srcOrd="1" destOrd="0" presId="urn:microsoft.com/office/officeart/2005/8/layout/equation2"/>
    <dgm:cxn modelId="{8004C6B5-E819-4B6B-979E-226469F726F7}" type="presParOf" srcId="{CF176E14-34F9-478B-B9F5-7FD5754A670A}" destId="{DDE31249-48F6-483D-8536-42B400B67A8A}" srcOrd="2" destOrd="0" presId="urn:microsoft.com/office/officeart/2005/8/layout/equation2"/>
    <dgm:cxn modelId="{E09304E4-CE6B-4CAE-8A4F-C7C3C67C7178}" type="presParOf" srcId="{CF176E14-34F9-478B-B9F5-7FD5754A670A}" destId="{B613BCBA-7A19-4D3E-BD37-8AC5254278C8}" srcOrd="3" destOrd="0" presId="urn:microsoft.com/office/officeart/2005/8/layout/equation2"/>
    <dgm:cxn modelId="{B3080B0B-568F-4D9E-A4DA-58C3DE278BC7}" type="presParOf" srcId="{CF176E14-34F9-478B-B9F5-7FD5754A670A}" destId="{15C10CC0-6835-4803-A3E7-85B161268BD9}" srcOrd="4" destOrd="0" presId="urn:microsoft.com/office/officeart/2005/8/layout/equation2"/>
    <dgm:cxn modelId="{4E5ABE37-69CF-4B77-BAB2-EB7213C79C42}" type="presParOf" srcId="{B1713E6F-7075-4859-95C6-E39104CE8503}" destId="{D3E3EEB4-F77B-4E2E-B65C-6E580D91A13D}" srcOrd="1" destOrd="0" presId="urn:microsoft.com/office/officeart/2005/8/layout/equation2"/>
    <dgm:cxn modelId="{A006CC91-91D6-4625-8220-00F67277CC4F}" type="presParOf" srcId="{D3E3EEB4-F77B-4E2E-B65C-6E580D91A13D}" destId="{CB95C39C-6A00-4E09-8137-076CD3FADECC}" srcOrd="0" destOrd="0" presId="urn:microsoft.com/office/officeart/2005/8/layout/equation2"/>
    <dgm:cxn modelId="{5E84FEDD-BCCE-4CDA-9856-E7116513F28F}" type="presParOf" srcId="{B1713E6F-7075-4859-95C6-E39104CE8503}" destId="{05966562-4EB9-4EA5-8500-4DDFCB506FE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F0B5366-A61D-4F18-88A6-76310DA09B0C}" type="doc">
      <dgm:prSet loTypeId="urn:microsoft.com/office/officeart/2005/8/layout/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132658D-66D6-4ADD-9B4B-4BC3F82DC190}">
      <dgm:prSet phldrT="[Texto]"/>
      <dgm:spPr/>
      <dgm:t>
        <a:bodyPr/>
        <a:lstStyle/>
        <a:p>
          <a:r>
            <a:rPr lang="es-ES" dirty="0" smtClean="0"/>
            <a:t>Aplicación a toda la planta</a:t>
          </a:r>
          <a:endParaRPr lang="es-ES" dirty="0"/>
        </a:p>
      </dgm:t>
    </dgm:pt>
    <dgm:pt modelId="{6D52B0BC-3405-47FA-A4EC-AF6350696B66}" type="parTrans" cxnId="{7A0290DC-AA6D-4FFF-8D84-A45879F4A1FF}">
      <dgm:prSet/>
      <dgm:spPr/>
      <dgm:t>
        <a:bodyPr/>
        <a:lstStyle/>
        <a:p>
          <a:endParaRPr lang="es-ES"/>
        </a:p>
      </dgm:t>
    </dgm:pt>
    <dgm:pt modelId="{8D8DDEE3-5367-4DF6-B29C-D71679996566}" type="sibTrans" cxnId="{7A0290DC-AA6D-4FFF-8D84-A45879F4A1FF}">
      <dgm:prSet/>
      <dgm:spPr/>
      <dgm:t>
        <a:bodyPr/>
        <a:lstStyle/>
        <a:p>
          <a:endParaRPr lang="es-ES"/>
        </a:p>
      </dgm:t>
    </dgm:pt>
    <dgm:pt modelId="{8F836C8C-8481-43CC-8B5E-3DEF799868BC}">
      <dgm:prSet phldrT="[Texto]"/>
      <dgm:spPr/>
      <dgm:t>
        <a:bodyPr/>
        <a:lstStyle/>
        <a:p>
          <a:r>
            <a:rPr lang="es-ES" dirty="0" smtClean="0"/>
            <a:t>Se disolvió 22,5 g del </a:t>
          </a:r>
          <a:r>
            <a:rPr lang="es-ES" dirty="0" err="1" smtClean="0"/>
            <a:t>bioformulado</a:t>
          </a:r>
          <a:r>
            <a:rPr lang="es-ES" dirty="0" smtClean="0"/>
            <a:t> en 20 litros de agua con 5 ml de </a:t>
          </a:r>
          <a:r>
            <a:rPr lang="es-ES" dirty="0" err="1" smtClean="0"/>
            <a:t>Biocarrier</a:t>
          </a:r>
          <a:r>
            <a:rPr lang="es-ES" dirty="0" smtClean="0"/>
            <a:t> </a:t>
          </a:r>
          <a:endParaRPr lang="es-ES" dirty="0"/>
        </a:p>
      </dgm:t>
    </dgm:pt>
    <dgm:pt modelId="{5656B30F-F677-40AD-BB5F-527347B73B88}" type="parTrans" cxnId="{2D3D6B09-754F-4436-BB59-603F51135396}">
      <dgm:prSet/>
      <dgm:spPr/>
      <dgm:t>
        <a:bodyPr/>
        <a:lstStyle/>
        <a:p>
          <a:endParaRPr lang="es-ES"/>
        </a:p>
      </dgm:t>
    </dgm:pt>
    <dgm:pt modelId="{BBCE6AA1-7902-4CE0-AD1C-E4F4923424C8}" type="sibTrans" cxnId="{2D3D6B09-754F-4436-BB59-603F51135396}">
      <dgm:prSet/>
      <dgm:spPr/>
      <dgm:t>
        <a:bodyPr/>
        <a:lstStyle/>
        <a:p>
          <a:endParaRPr lang="es-ES"/>
        </a:p>
      </dgm:t>
    </dgm:pt>
    <dgm:pt modelId="{FA69EAF4-9E46-4292-BDFF-F93A148F5BCF}">
      <dgm:prSet phldrT="[Texto]"/>
      <dgm:spPr/>
      <dgm:t>
        <a:bodyPr/>
        <a:lstStyle/>
        <a:p>
          <a:r>
            <a:rPr lang="es-ES" dirty="0" smtClean="0"/>
            <a:t>Una aplicación semanal </a:t>
          </a:r>
          <a:endParaRPr lang="es-ES" dirty="0"/>
        </a:p>
      </dgm:t>
    </dgm:pt>
    <dgm:pt modelId="{9504606F-1E72-4195-A189-3D885149CBDC}" type="parTrans" cxnId="{321524E0-4168-42AF-AAAF-F3314BF7D72F}">
      <dgm:prSet/>
      <dgm:spPr/>
      <dgm:t>
        <a:bodyPr/>
        <a:lstStyle/>
        <a:p>
          <a:endParaRPr lang="es-ES"/>
        </a:p>
      </dgm:t>
    </dgm:pt>
    <dgm:pt modelId="{3C27D92A-6A41-41C8-9F09-387C0976C43E}" type="sibTrans" cxnId="{321524E0-4168-42AF-AAAF-F3314BF7D72F}">
      <dgm:prSet/>
      <dgm:spPr/>
      <dgm:t>
        <a:bodyPr/>
        <a:lstStyle/>
        <a:p>
          <a:endParaRPr lang="es-ES"/>
        </a:p>
      </dgm:t>
    </dgm:pt>
    <dgm:pt modelId="{61A001CC-1ACC-4A30-BC06-60CA6A5F71F4}">
      <dgm:prSet phldrT="[Texto]"/>
      <dgm:spPr/>
      <dgm:t>
        <a:bodyPr/>
        <a:lstStyle/>
        <a:p>
          <a:r>
            <a:rPr lang="es-ES" dirty="0" smtClean="0"/>
            <a:t>Se utilizó pantallas fijas para evitar el traslape de los demás tratamientos</a:t>
          </a:r>
          <a:endParaRPr lang="es-ES" dirty="0"/>
        </a:p>
      </dgm:t>
    </dgm:pt>
    <dgm:pt modelId="{5C16D5EB-1387-49C1-82CA-CB862E2EBDDF}" type="parTrans" cxnId="{5FEB2042-0531-4251-A347-CFAEAEDA0900}">
      <dgm:prSet/>
      <dgm:spPr/>
      <dgm:t>
        <a:bodyPr/>
        <a:lstStyle/>
        <a:p>
          <a:endParaRPr lang="es-ES"/>
        </a:p>
      </dgm:t>
    </dgm:pt>
    <dgm:pt modelId="{98DEB041-7BB6-4BEF-8F09-64FA06AD4942}" type="sibTrans" cxnId="{5FEB2042-0531-4251-A347-CFAEAEDA0900}">
      <dgm:prSet/>
      <dgm:spPr/>
      <dgm:t>
        <a:bodyPr/>
        <a:lstStyle/>
        <a:p>
          <a:endParaRPr lang="es-ES"/>
        </a:p>
      </dgm:t>
    </dgm:pt>
    <dgm:pt modelId="{586CDFE8-9D66-413D-B933-1875D4544922}" type="pres">
      <dgm:prSet presAssocID="{3F0B5366-A61D-4F18-88A6-76310DA09B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5710C0D-57BA-41E6-82DF-914A1D2A407B}" type="pres">
      <dgm:prSet presAssocID="{F132658D-66D6-4ADD-9B4B-4BC3F82DC190}" presName="node" presStyleLbl="node1" presStyleIdx="0" presStyleCnt="4" custLinFactNeighborX="-335" custLinFactNeighborY="-3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FA7022-10FB-4F8A-AAEF-02AEF97BF077}" type="pres">
      <dgm:prSet presAssocID="{8D8DDEE3-5367-4DF6-B29C-D71679996566}" presName="sibTrans" presStyleLbl="sibTrans2D1" presStyleIdx="0" presStyleCnt="3"/>
      <dgm:spPr/>
      <dgm:t>
        <a:bodyPr/>
        <a:lstStyle/>
        <a:p>
          <a:endParaRPr lang="es-ES"/>
        </a:p>
      </dgm:t>
    </dgm:pt>
    <dgm:pt modelId="{E7956D48-258F-4DEA-A1AF-59AF679E7106}" type="pres">
      <dgm:prSet presAssocID="{8D8DDEE3-5367-4DF6-B29C-D71679996566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FAD551DA-34C8-40C4-B8BC-91B8C247FA7E}" type="pres">
      <dgm:prSet presAssocID="{8F836C8C-8481-43CC-8B5E-3DEF799868B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9937A2-0369-4264-898C-07993B1B9D40}" type="pres">
      <dgm:prSet presAssocID="{BBCE6AA1-7902-4CE0-AD1C-E4F4923424C8}" presName="sibTrans" presStyleLbl="sibTrans2D1" presStyleIdx="1" presStyleCnt="3"/>
      <dgm:spPr/>
      <dgm:t>
        <a:bodyPr/>
        <a:lstStyle/>
        <a:p>
          <a:endParaRPr lang="es-ES"/>
        </a:p>
      </dgm:t>
    </dgm:pt>
    <dgm:pt modelId="{1BDE012D-1EB5-4488-B0D0-90E2A7F5DE91}" type="pres">
      <dgm:prSet presAssocID="{BBCE6AA1-7902-4CE0-AD1C-E4F4923424C8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8665282C-72F4-42E5-A3B7-ECA3BC4BC9B3}" type="pres">
      <dgm:prSet presAssocID="{FA69EAF4-9E46-4292-BDFF-F93A148F5BC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0C151D-4703-46DF-B185-C50951F9499B}" type="pres">
      <dgm:prSet presAssocID="{3C27D92A-6A41-41C8-9F09-387C0976C43E}" presName="sibTrans" presStyleLbl="sibTrans2D1" presStyleIdx="2" presStyleCnt="3"/>
      <dgm:spPr/>
      <dgm:t>
        <a:bodyPr/>
        <a:lstStyle/>
        <a:p>
          <a:endParaRPr lang="es-ES"/>
        </a:p>
      </dgm:t>
    </dgm:pt>
    <dgm:pt modelId="{8075A6E7-5FD3-432D-981F-43BBC8C4C65C}" type="pres">
      <dgm:prSet presAssocID="{3C27D92A-6A41-41C8-9F09-387C0976C43E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852265B4-1FA1-4934-900C-7DF8E0ACA5F0}" type="pres">
      <dgm:prSet presAssocID="{61A001CC-1ACC-4A30-BC06-60CA6A5F71F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3D6B09-754F-4436-BB59-603F51135396}" srcId="{3F0B5366-A61D-4F18-88A6-76310DA09B0C}" destId="{8F836C8C-8481-43CC-8B5E-3DEF799868BC}" srcOrd="1" destOrd="0" parTransId="{5656B30F-F677-40AD-BB5F-527347B73B88}" sibTransId="{BBCE6AA1-7902-4CE0-AD1C-E4F4923424C8}"/>
    <dgm:cxn modelId="{1D76C9F7-D909-41A9-AD09-0345FCB7AD50}" type="presOf" srcId="{8F836C8C-8481-43CC-8B5E-3DEF799868BC}" destId="{FAD551DA-34C8-40C4-B8BC-91B8C247FA7E}" srcOrd="0" destOrd="0" presId="urn:microsoft.com/office/officeart/2005/8/layout/process5"/>
    <dgm:cxn modelId="{321524E0-4168-42AF-AAAF-F3314BF7D72F}" srcId="{3F0B5366-A61D-4F18-88A6-76310DA09B0C}" destId="{FA69EAF4-9E46-4292-BDFF-F93A148F5BCF}" srcOrd="2" destOrd="0" parTransId="{9504606F-1E72-4195-A189-3D885149CBDC}" sibTransId="{3C27D92A-6A41-41C8-9F09-387C0976C43E}"/>
    <dgm:cxn modelId="{7A0290DC-AA6D-4FFF-8D84-A45879F4A1FF}" srcId="{3F0B5366-A61D-4F18-88A6-76310DA09B0C}" destId="{F132658D-66D6-4ADD-9B4B-4BC3F82DC190}" srcOrd="0" destOrd="0" parTransId="{6D52B0BC-3405-47FA-A4EC-AF6350696B66}" sibTransId="{8D8DDEE3-5367-4DF6-B29C-D71679996566}"/>
    <dgm:cxn modelId="{377C8264-7682-4F1E-9001-518C096F9CC8}" type="presOf" srcId="{F132658D-66D6-4ADD-9B4B-4BC3F82DC190}" destId="{35710C0D-57BA-41E6-82DF-914A1D2A407B}" srcOrd="0" destOrd="0" presId="urn:microsoft.com/office/officeart/2005/8/layout/process5"/>
    <dgm:cxn modelId="{12BB3059-BA98-4CD1-AFD7-8DA519B1D796}" type="presOf" srcId="{8D8DDEE3-5367-4DF6-B29C-D71679996566}" destId="{A2FA7022-10FB-4F8A-AAEF-02AEF97BF077}" srcOrd="0" destOrd="0" presId="urn:microsoft.com/office/officeart/2005/8/layout/process5"/>
    <dgm:cxn modelId="{63CFCACC-744F-4F2E-A42D-F1EFB5C4AE52}" type="presOf" srcId="{BBCE6AA1-7902-4CE0-AD1C-E4F4923424C8}" destId="{1BDE012D-1EB5-4488-B0D0-90E2A7F5DE91}" srcOrd="1" destOrd="0" presId="urn:microsoft.com/office/officeart/2005/8/layout/process5"/>
    <dgm:cxn modelId="{41F997B9-8993-4E73-9B2A-5DBFE8B16BAC}" type="presOf" srcId="{61A001CC-1ACC-4A30-BC06-60CA6A5F71F4}" destId="{852265B4-1FA1-4934-900C-7DF8E0ACA5F0}" srcOrd="0" destOrd="0" presId="urn:microsoft.com/office/officeart/2005/8/layout/process5"/>
    <dgm:cxn modelId="{5FEB2042-0531-4251-A347-CFAEAEDA0900}" srcId="{3F0B5366-A61D-4F18-88A6-76310DA09B0C}" destId="{61A001CC-1ACC-4A30-BC06-60CA6A5F71F4}" srcOrd="3" destOrd="0" parTransId="{5C16D5EB-1387-49C1-82CA-CB862E2EBDDF}" sibTransId="{98DEB041-7BB6-4BEF-8F09-64FA06AD4942}"/>
    <dgm:cxn modelId="{0A8B1F09-6C90-45C5-A747-ADC3E9DEB682}" type="presOf" srcId="{3F0B5366-A61D-4F18-88A6-76310DA09B0C}" destId="{586CDFE8-9D66-413D-B933-1875D4544922}" srcOrd="0" destOrd="0" presId="urn:microsoft.com/office/officeart/2005/8/layout/process5"/>
    <dgm:cxn modelId="{2DA11FB2-0FFB-4908-965E-712C66E05012}" type="presOf" srcId="{8D8DDEE3-5367-4DF6-B29C-D71679996566}" destId="{E7956D48-258F-4DEA-A1AF-59AF679E7106}" srcOrd="1" destOrd="0" presId="urn:microsoft.com/office/officeart/2005/8/layout/process5"/>
    <dgm:cxn modelId="{7077585F-E971-49F8-A6DA-1E3C71D4BBC8}" type="presOf" srcId="{BBCE6AA1-7902-4CE0-AD1C-E4F4923424C8}" destId="{799937A2-0369-4264-898C-07993B1B9D40}" srcOrd="0" destOrd="0" presId="urn:microsoft.com/office/officeart/2005/8/layout/process5"/>
    <dgm:cxn modelId="{0F9AC1DE-4DFA-4969-807A-AEAB98980BE5}" type="presOf" srcId="{FA69EAF4-9E46-4292-BDFF-F93A148F5BCF}" destId="{8665282C-72F4-42E5-A3B7-ECA3BC4BC9B3}" srcOrd="0" destOrd="0" presId="urn:microsoft.com/office/officeart/2005/8/layout/process5"/>
    <dgm:cxn modelId="{3ACB039D-FC5D-4E32-BFEA-540887807FAA}" type="presOf" srcId="{3C27D92A-6A41-41C8-9F09-387C0976C43E}" destId="{250C151D-4703-46DF-B185-C50951F9499B}" srcOrd="0" destOrd="0" presId="urn:microsoft.com/office/officeart/2005/8/layout/process5"/>
    <dgm:cxn modelId="{E9EB0A04-5B42-4ADA-AD4C-BBD8ED35EDB1}" type="presOf" srcId="{3C27D92A-6A41-41C8-9F09-387C0976C43E}" destId="{8075A6E7-5FD3-432D-981F-43BBC8C4C65C}" srcOrd="1" destOrd="0" presId="urn:microsoft.com/office/officeart/2005/8/layout/process5"/>
    <dgm:cxn modelId="{36E3A564-153B-4E67-8CA1-784859A1BD65}" type="presParOf" srcId="{586CDFE8-9D66-413D-B933-1875D4544922}" destId="{35710C0D-57BA-41E6-82DF-914A1D2A407B}" srcOrd="0" destOrd="0" presId="urn:microsoft.com/office/officeart/2005/8/layout/process5"/>
    <dgm:cxn modelId="{B2F0105F-9A20-4297-857A-2F2264F9C518}" type="presParOf" srcId="{586CDFE8-9D66-413D-B933-1875D4544922}" destId="{A2FA7022-10FB-4F8A-AAEF-02AEF97BF077}" srcOrd="1" destOrd="0" presId="urn:microsoft.com/office/officeart/2005/8/layout/process5"/>
    <dgm:cxn modelId="{E4F98E05-8906-4336-8DFE-C3D13EAFECDE}" type="presParOf" srcId="{A2FA7022-10FB-4F8A-AAEF-02AEF97BF077}" destId="{E7956D48-258F-4DEA-A1AF-59AF679E7106}" srcOrd="0" destOrd="0" presId="urn:microsoft.com/office/officeart/2005/8/layout/process5"/>
    <dgm:cxn modelId="{67828EDE-9F45-49CA-95FF-A9D2037EF48A}" type="presParOf" srcId="{586CDFE8-9D66-413D-B933-1875D4544922}" destId="{FAD551DA-34C8-40C4-B8BC-91B8C247FA7E}" srcOrd="2" destOrd="0" presId="urn:microsoft.com/office/officeart/2005/8/layout/process5"/>
    <dgm:cxn modelId="{B79F0F5E-6166-44B8-ACE5-3EAA331708E3}" type="presParOf" srcId="{586CDFE8-9D66-413D-B933-1875D4544922}" destId="{799937A2-0369-4264-898C-07993B1B9D40}" srcOrd="3" destOrd="0" presId="urn:microsoft.com/office/officeart/2005/8/layout/process5"/>
    <dgm:cxn modelId="{C1E761FC-CCF6-4EA2-A853-80BB48A565AF}" type="presParOf" srcId="{799937A2-0369-4264-898C-07993B1B9D40}" destId="{1BDE012D-1EB5-4488-B0D0-90E2A7F5DE91}" srcOrd="0" destOrd="0" presId="urn:microsoft.com/office/officeart/2005/8/layout/process5"/>
    <dgm:cxn modelId="{DB171824-56CA-4313-B463-A23FE6E57F69}" type="presParOf" srcId="{586CDFE8-9D66-413D-B933-1875D4544922}" destId="{8665282C-72F4-42E5-A3B7-ECA3BC4BC9B3}" srcOrd="4" destOrd="0" presId="urn:microsoft.com/office/officeart/2005/8/layout/process5"/>
    <dgm:cxn modelId="{6279464B-BEDB-4B17-BE40-CB6607C4C452}" type="presParOf" srcId="{586CDFE8-9D66-413D-B933-1875D4544922}" destId="{250C151D-4703-46DF-B185-C50951F9499B}" srcOrd="5" destOrd="0" presId="urn:microsoft.com/office/officeart/2005/8/layout/process5"/>
    <dgm:cxn modelId="{84AECC08-1641-462F-920B-F1108149ACBA}" type="presParOf" srcId="{250C151D-4703-46DF-B185-C50951F9499B}" destId="{8075A6E7-5FD3-432D-981F-43BBC8C4C65C}" srcOrd="0" destOrd="0" presId="urn:microsoft.com/office/officeart/2005/8/layout/process5"/>
    <dgm:cxn modelId="{404263CE-4832-49A7-AF41-D42BA1C1CF16}" type="presParOf" srcId="{586CDFE8-9D66-413D-B933-1875D4544922}" destId="{852265B4-1FA1-4934-900C-7DF8E0ACA5F0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0ABF6DB-4BD8-4E43-B281-5D470D88ED51}" type="doc">
      <dgm:prSet loTypeId="urn:microsoft.com/office/officeart/2005/8/layout/h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5AFB55FE-1BBB-4FC5-A77A-7354F8B6EA21}">
      <dgm:prSet phldrT="[Texto]"/>
      <dgm:spPr/>
      <dgm:t>
        <a:bodyPr/>
        <a:lstStyle/>
        <a:p>
          <a:r>
            <a:rPr lang="es-ES" dirty="0" smtClean="0"/>
            <a:t>Cámara Húmeda</a:t>
          </a:r>
          <a:endParaRPr lang="es-ES" dirty="0"/>
        </a:p>
      </dgm:t>
    </dgm:pt>
    <dgm:pt modelId="{253AB5EC-8FB6-4F25-B7B5-ACD22CC8E4EF}" type="parTrans" cxnId="{1A095638-1D82-41CB-B1C6-E7D284EFE6DE}">
      <dgm:prSet/>
      <dgm:spPr/>
      <dgm:t>
        <a:bodyPr/>
        <a:lstStyle/>
        <a:p>
          <a:endParaRPr lang="es-ES"/>
        </a:p>
      </dgm:t>
    </dgm:pt>
    <dgm:pt modelId="{3755C89B-21FF-4050-8890-70F45976034C}" type="sibTrans" cxnId="{1A095638-1D82-41CB-B1C6-E7D284EFE6DE}">
      <dgm:prSet/>
      <dgm:spPr/>
      <dgm:t>
        <a:bodyPr/>
        <a:lstStyle/>
        <a:p>
          <a:endParaRPr lang="es-ES"/>
        </a:p>
      </dgm:t>
    </dgm:pt>
    <dgm:pt modelId="{96F3B09A-5A5F-43A6-95A6-CFA4BF10A9DA}">
      <dgm:prSet phldrT="[Texto]"/>
      <dgm:spPr/>
      <dgm:t>
        <a:bodyPr/>
        <a:lstStyle/>
        <a:p>
          <a:r>
            <a:rPr lang="es-ES" dirty="0" smtClean="0"/>
            <a:t>Severidad de infección</a:t>
          </a:r>
          <a:endParaRPr lang="es-ES" dirty="0"/>
        </a:p>
      </dgm:t>
    </dgm:pt>
    <dgm:pt modelId="{5614DE86-79E7-4451-A6CF-85D17C70AD98}" type="parTrans" cxnId="{F9CB5408-DBC6-423A-92FD-D484140CEA32}">
      <dgm:prSet/>
      <dgm:spPr/>
      <dgm:t>
        <a:bodyPr/>
        <a:lstStyle/>
        <a:p>
          <a:endParaRPr lang="es-ES"/>
        </a:p>
      </dgm:t>
    </dgm:pt>
    <dgm:pt modelId="{DA0B63A5-6A76-4A9D-A1BF-522F9F7DBB42}" type="sibTrans" cxnId="{F9CB5408-DBC6-423A-92FD-D484140CEA32}">
      <dgm:prSet/>
      <dgm:spPr/>
      <dgm:t>
        <a:bodyPr/>
        <a:lstStyle/>
        <a:p>
          <a:endParaRPr lang="es-ES"/>
        </a:p>
      </dgm:t>
    </dgm:pt>
    <dgm:pt modelId="{38E8AFE0-9E62-451D-B053-23C3B25A1883}">
      <dgm:prSet phldrT="[Texto]"/>
      <dgm:spPr/>
      <dgm:t>
        <a:bodyPr/>
        <a:lstStyle/>
        <a:p>
          <a:r>
            <a:rPr lang="es-ES" dirty="0" smtClean="0"/>
            <a:t>En Campo</a:t>
          </a:r>
          <a:endParaRPr lang="es-ES" dirty="0"/>
        </a:p>
      </dgm:t>
    </dgm:pt>
    <dgm:pt modelId="{DC3C1BC7-6910-4E9D-AC29-F64593F11F7A}" type="parTrans" cxnId="{79298E67-3D29-4650-9F75-992380E6EA46}">
      <dgm:prSet/>
      <dgm:spPr/>
      <dgm:t>
        <a:bodyPr/>
        <a:lstStyle/>
        <a:p>
          <a:endParaRPr lang="es-ES"/>
        </a:p>
      </dgm:t>
    </dgm:pt>
    <dgm:pt modelId="{E6DFCE96-B93E-4B23-B760-262EB26202E5}" type="sibTrans" cxnId="{79298E67-3D29-4650-9F75-992380E6EA46}">
      <dgm:prSet/>
      <dgm:spPr/>
      <dgm:t>
        <a:bodyPr/>
        <a:lstStyle/>
        <a:p>
          <a:endParaRPr lang="es-ES"/>
        </a:p>
      </dgm:t>
    </dgm:pt>
    <dgm:pt modelId="{B2C6E0B6-47C9-480F-A4A7-AE9AEAC2DD7E}">
      <dgm:prSet phldrT="[Texto]"/>
      <dgm:spPr/>
      <dgm:t>
        <a:bodyPr/>
        <a:lstStyle/>
        <a:p>
          <a:r>
            <a:rPr lang="es-ES" dirty="0" smtClean="0"/>
            <a:t>Severidad de Infección</a:t>
          </a:r>
          <a:endParaRPr lang="es-ES" dirty="0"/>
        </a:p>
      </dgm:t>
    </dgm:pt>
    <dgm:pt modelId="{192624AE-CC02-41B7-9D76-52CA94313A7E}" type="parTrans" cxnId="{60AE44F1-39B3-41E2-BCC1-54594F66AD85}">
      <dgm:prSet/>
      <dgm:spPr/>
      <dgm:t>
        <a:bodyPr/>
        <a:lstStyle/>
        <a:p>
          <a:endParaRPr lang="es-ES"/>
        </a:p>
      </dgm:t>
    </dgm:pt>
    <dgm:pt modelId="{4F5A2933-70B7-4049-8FDB-B5F5F611395D}" type="sibTrans" cxnId="{60AE44F1-39B3-41E2-BCC1-54594F66AD85}">
      <dgm:prSet/>
      <dgm:spPr/>
      <dgm:t>
        <a:bodyPr/>
        <a:lstStyle/>
        <a:p>
          <a:endParaRPr lang="es-ES"/>
        </a:p>
      </dgm:t>
    </dgm:pt>
    <dgm:pt modelId="{878DCE69-AB14-4D39-984E-09E039AF8941}">
      <dgm:prSet phldrT="[Texto]"/>
      <dgm:spPr/>
      <dgm:t>
        <a:bodyPr/>
        <a:lstStyle/>
        <a:p>
          <a:r>
            <a:rPr lang="es-ES" dirty="0" smtClean="0"/>
            <a:t>Porcentaje de Incidencia</a:t>
          </a:r>
          <a:endParaRPr lang="es-ES" dirty="0"/>
        </a:p>
      </dgm:t>
    </dgm:pt>
    <dgm:pt modelId="{4092DAF7-C938-482C-965C-B73D8EB972E2}" type="parTrans" cxnId="{75D81CBA-D86F-42A1-9124-D3E12462D5C6}">
      <dgm:prSet/>
      <dgm:spPr/>
      <dgm:t>
        <a:bodyPr/>
        <a:lstStyle/>
        <a:p>
          <a:endParaRPr lang="es-ES"/>
        </a:p>
      </dgm:t>
    </dgm:pt>
    <dgm:pt modelId="{82176ECD-CB4E-4767-96D9-58026818362A}" type="sibTrans" cxnId="{75D81CBA-D86F-42A1-9124-D3E12462D5C6}">
      <dgm:prSet/>
      <dgm:spPr/>
      <dgm:t>
        <a:bodyPr/>
        <a:lstStyle/>
        <a:p>
          <a:endParaRPr lang="es-ES"/>
        </a:p>
      </dgm:t>
    </dgm:pt>
    <dgm:pt modelId="{4FF98838-BB26-4A7D-A3AB-D8C818486777}">
      <dgm:prSet phldrT="[Texto]"/>
      <dgm:spPr/>
      <dgm:t>
        <a:bodyPr/>
        <a:lstStyle/>
        <a:p>
          <a:r>
            <a:rPr lang="es-ES" dirty="0" smtClean="0"/>
            <a:t>En Florero</a:t>
          </a:r>
          <a:endParaRPr lang="es-ES" dirty="0"/>
        </a:p>
      </dgm:t>
    </dgm:pt>
    <dgm:pt modelId="{5E3DE88B-EB01-4A31-BDCA-061EEC6637A6}" type="parTrans" cxnId="{6CE522A4-CEE1-45E2-BDB9-8F87BF986D82}">
      <dgm:prSet/>
      <dgm:spPr/>
      <dgm:t>
        <a:bodyPr/>
        <a:lstStyle/>
        <a:p>
          <a:endParaRPr lang="es-ES"/>
        </a:p>
      </dgm:t>
    </dgm:pt>
    <dgm:pt modelId="{EDF571C0-79A5-49F1-A5FA-ADEA785B4683}" type="sibTrans" cxnId="{6CE522A4-CEE1-45E2-BDB9-8F87BF986D82}">
      <dgm:prSet/>
      <dgm:spPr/>
      <dgm:t>
        <a:bodyPr/>
        <a:lstStyle/>
        <a:p>
          <a:endParaRPr lang="es-ES"/>
        </a:p>
      </dgm:t>
    </dgm:pt>
    <dgm:pt modelId="{8CE41C6B-BC87-4300-B6EE-C221B7D81E7A}">
      <dgm:prSet phldrT="[Texto]"/>
      <dgm:spPr/>
      <dgm:t>
        <a:bodyPr/>
        <a:lstStyle/>
        <a:p>
          <a:r>
            <a:rPr lang="es-ES" dirty="0" smtClean="0"/>
            <a:t>Severidad de Infección </a:t>
          </a:r>
          <a:endParaRPr lang="es-ES" dirty="0"/>
        </a:p>
      </dgm:t>
    </dgm:pt>
    <dgm:pt modelId="{A7CE2A4B-EF52-40CF-8D6E-2B9FA90D4BF6}" type="parTrans" cxnId="{30F5E1C1-5322-451A-8A94-BFFC8E22E559}">
      <dgm:prSet/>
      <dgm:spPr/>
      <dgm:t>
        <a:bodyPr/>
        <a:lstStyle/>
        <a:p>
          <a:endParaRPr lang="es-ES"/>
        </a:p>
      </dgm:t>
    </dgm:pt>
    <dgm:pt modelId="{F1AE8F7E-B57C-457A-B43B-B3CD2F4A51A0}" type="sibTrans" cxnId="{30F5E1C1-5322-451A-8A94-BFFC8E22E559}">
      <dgm:prSet/>
      <dgm:spPr/>
      <dgm:t>
        <a:bodyPr/>
        <a:lstStyle/>
        <a:p>
          <a:endParaRPr lang="es-ES"/>
        </a:p>
      </dgm:t>
    </dgm:pt>
    <dgm:pt modelId="{CF939C1E-2C00-42D1-9FE5-B1832F3E2602}">
      <dgm:prSet phldrT="[Texto]"/>
      <dgm:spPr/>
      <dgm:t>
        <a:bodyPr/>
        <a:lstStyle/>
        <a:p>
          <a:r>
            <a:rPr lang="es-ES" dirty="0" smtClean="0"/>
            <a:t>Porcentaje de Incidencia</a:t>
          </a:r>
          <a:endParaRPr lang="es-ES" dirty="0"/>
        </a:p>
      </dgm:t>
    </dgm:pt>
    <dgm:pt modelId="{D2A6892C-59CE-4ACE-AED2-DBEAEBBF6D1F}" type="parTrans" cxnId="{DEA92E63-AAA9-45CB-972A-FC11F283A279}">
      <dgm:prSet/>
      <dgm:spPr/>
      <dgm:t>
        <a:bodyPr/>
        <a:lstStyle/>
        <a:p>
          <a:endParaRPr lang="es-ES"/>
        </a:p>
      </dgm:t>
    </dgm:pt>
    <dgm:pt modelId="{CCC3086B-D6ED-4CD2-8447-F1B1F1E0051C}" type="sibTrans" cxnId="{DEA92E63-AAA9-45CB-972A-FC11F283A279}">
      <dgm:prSet/>
      <dgm:spPr/>
      <dgm:t>
        <a:bodyPr/>
        <a:lstStyle/>
        <a:p>
          <a:endParaRPr lang="es-ES"/>
        </a:p>
      </dgm:t>
    </dgm:pt>
    <dgm:pt modelId="{3AB9CE95-A782-4093-B225-E23775256498}" type="pres">
      <dgm:prSet presAssocID="{40ABF6DB-4BD8-4E43-B281-5D470D88ED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5D95ED-DFE5-45DD-9536-358412C9B087}" type="pres">
      <dgm:prSet presAssocID="{5AFB55FE-1BBB-4FC5-A77A-7354F8B6EA21}" presName="composite" presStyleCnt="0"/>
      <dgm:spPr/>
    </dgm:pt>
    <dgm:pt modelId="{2E799C97-1835-4980-B433-0B30B10941CF}" type="pres">
      <dgm:prSet presAssocID="{5AFB55FE-1BBB-4FC5-A77A-7354F8B6EA2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A90585-CC62-4895-8F2B-3CB2D1BEB159}" type="pres">
      <dgm:prSet presAssocID="{5AFB55FE-1BBB-4FC5-A77A-7354F8B6EA2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404C2-0210-477A-8198-77FA4E5EC1F8}" type="pres">
      <dgm:prSet presAssocID="{3755C89B-21FF-4050-8890-70F45976034C}" presName="space" presStyleCnt="0"/>
      <dgm:spPr/>
    </dgm:pt>
    <dgm:pt modelId="{176ECD81-BC39-4F0C-96D2-D8022D88F562}" type="pres">
      <dgm:prSet presAssocID="{38E8AFE0-9E62-451D-B053-23C3B25A1883}" presName="composite" presStyleCnt="0"/>
      <dgm:spPr/>
    </dgm:pt>
    <dgm:pt modelId="{6616B58B-9EB1-4588-B9CC-0EF8016E588B}" type="pres">
      <dgm:prSet presAssocID="{38E8AFE0-9E62-451D-B053-23C3B25A188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741FEA-A844-4D23-9419-D4186AABA24B}" type="pres">
      <dgm:prSet presAssocID="{38E8AFE0-9E62-451D-B053-23C3B25A188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EDD40C-2BBC-4373-8EAB-207C6D695392}" type="pres">
      <dgm:prSet presAssocID="{E6DFCE96-B93E-4B23-B760-262EB26202E5}" presName="space" presStyleCnt="0"/>
      <dgm:spPr/>
    </dgm:pt>
    <dgm:pt modelId="{F804874D-C4AD-465A-A9EC-C3B884CC8BB6}" type="pres">
      <dgm:prSet presAssocID="{4FF98838-BB26-4A7D-A3AB-D8C818486777}" presName="composite" presStyleCnt="0"/>
      <dgm:spPr/>
    </dgm:pt>
    <dgm:pt modelId="{31ACE571-E516-43B3-89BE-89422BA6714F}" type="pres">
      <dgm:prSet presAssocID="{4FF98838-BB26-4A7D-A3AB-D8C81848677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585F36-F120-4DAE-9D1D-5D87E36D307B}" type="pres">
      <dgm:prSet presAssocID="{4FF98838-BB26-4A7D-A3AB-D8C81848677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0AC9526-E119-4A84-94B2-F1784D34103E}" type="presOf" srcId="{8CE41C6B-BC87-4300-B6EE-C221B7D81E7A}" destId="{BE585F36-F120-4DAE-9D1D-5D87E36D307B}" srcOrd="0" destOrd="0" presId="urn:microsoft.com/office/officeart/2005/8/layout/hList1"/>
    <dgm:cxn modelId="{7DB56ECC-6CDA-4752-B7A2-BC1F489A335B}" type="presOf" srcId="{38E8AFE0-9E62-451D-B053-23C3B25A1883}" destId="{6616B58B-9EB1-4588-B9CC-0EF8016E588B}" srcOrd="0" destOrd="0" presId="urn:microsoft.com/office/officeart/2005/8/layout/hList1"/>
    <dgm:cxn modelId="{60AE44F1-39B3-41E2-BCC1-54594F66AD85}" srcId="{38E8AFE0-9E62-451D-B053-23C3B25A1883}" destId="{B2C6E0B6-47C9-480F-A4A7-AE9AEAC2DD7E}" srcOrd="0" destOrd="0" parTransId="{192624AE-CC02-41B7-9D76-52CA94313A7E}" sibTransId="{4F5A2933-70B7-4049-8FDB-B5F5F611395D}"/>
    <dgm:cxn modelId="{79298E67-3D29-4650-9F75-992380E6EA46}" srcId="{40ABF6DB-4BD8-4E43-B281-5D470D88ED51}" destId="{38E8AFE0-9E62-451D-B053-23C3B25A1883}" srcOrd="1" destOrd="0" parTransId="{DC3C1BC7-6910-4E9D-AC29-F64593F11F7A}" sibTransId="{E6DFCE96-B93E-4B23-B760-262EB26202E5}"/>
    <dgm:cxn modelId="{0D406C75-6C94-41CF-98A2-21CEF74629EF}" type="presOf" srcId="{96F3B09A-5A5F-43A6-95A6-CFA4BF10A9DA}" destId="{53A90585-CC62-4895-8F2B-3CB2D1BEB159}" srcOrd="0" destOrd="0" presId="urn:microsoft.com/office/officeart/2005/8/layout/hList1"/>
    <dgm:cxn modelId="{1A095638-1D82-41CB-B1C6-E7D284EFE6DE}" srcId="{40ABF6DB-4BD8-4E43-B281-5D470D88ED51}" destId="{5AFB55FE-1BBB-4FC5-A77A-7354F8B6EA21}" srcOrd="0" destOrd="0" parTransId="{253AB5EC-8FB6-4F25-B7B5-ACD22CC8E4EF}" sibTransId="{3755C89B-21FF-4050-8890-70F45976034C}"/>
    <dgm:cxn modelId="{DEA92E63-AAA9-45CB-972A-FC11F283A279}" srcId="{4FF98838-BB26-4A7D-A3AB-D8C818486777}" destId="{CF939C1E-2C00-42D1-9FE5-B1832F3E2602}" srcOrd="1" destOrd="0" parTransId="{D2A6892C-59CE-4ACE-AED2-DBEAEBBF6D1F}" sibTransId="{CCC3086B-D6ED-4CD2-8447-F1B1F1E0051C}"/>
    <dgm:cxn modelId="{E17CC1D4-F6CC-45D7-950F-C4ECDB2F523C}" type="presOf" srcId="{5AFB55FE-1BBB-4FC5-A77A-7354F8B6EA21}" destId="{2E799C97-1835-4980-B433-0B30B10941CF}" srcOrd="0" destOrd="0" presId="urn:microsoft.com/office/officeart/2005/8/layout/hList1"/>
    <dgm:cxn modelId="{8BFBE8B7-B2E2-4005-A09A-52F97B575952}" type="presOf" srcId="{4FF98838-BB26-4A7D-A3AB-D8C818486777}" destId="{31ACE571-E516-43B3-89BE-89422BA6714F}" srcOrd="0" destOrd="0" presId="urn:microsoft.com/office/officeart/2005/8/layout/hList1"/>
    <dgm:cxn modelId="{7F88C679-BFDD-4530-91C6-80AF06A646D8}" type="presOf" srcId="{B2C6E0B6-47C9-480F-A4A7-AE9AEAC2DD7E}" destId="{91741FEA-A844-4D23-9419-D4186AABA24B}" srcOrd="0" destOrd="0" presId="urn:microsoft.com/office/officeart/2005/8/layout/hList1"/>
    <dgm:cxn modelId="{4A7E45BE-61C6-463B-A8D4-70C9CF360B77}" type="presOf" srcId="{CF939C1E-2C00-42D1-9FE5-B1832F3E2602}" destId="{BE585F36-F120-4DAE-9D1D-5D87E36D307B}" srcOrd="0" destOrd="1" presId="urn:microsoft.com/office/officeart/2005/8/layout/hList1"/>
    <dgm:cxn modelId="{B9E30CCA-0C0B-468A-9C98-27EBEF96773C}" type="presOf" srcId="{878DCE69-AB14-4D39-984E-09E039AF8941}" destId="{91741FEA-A844-4D23-9419-D4186AABA24B}" srcOrd="0" destOrd="1" presId="urn:microsoft.com/office/officeart/2005/8/layout/hList1"/>
    <dgm:cxn modelId="{75D81CBA-D86F-42A1-9124-D3E12462D5C6}" srcId="{38E8AFE0-9E62-451D-B053-23C3B25A1883}" destId="{878DCE69-AB14-4D39-984E-09E039AF8941}" srcOrd="1" destOrd="0" parTransId="{4092DAF7-C938-482C-965C-B73D8EB972E2}" sibTransId="{82176ECD-CB4E-4767-96D9-58026818362A}"/>
    <dgm:cxn modelId="{E3C6F77F-F77C-4E3F-B3C2-CFC53AC50728}" type="presOf" srcId="{40ABF6DB-4BD8-4E43-B281-5D470D88ED51}" destId="{3AB9CE95-A782-4093-B225-E23775256498}" srcOrd="0" destOrd="0" presId="urn:microsoft.com/office/officeart/2005/8/layout/hList1"/>
    <dgm:cxn modelId="{30F5E1C1-5322-451A-8A94-BFFC8E22E559}" srcId="{4FF98838-BB26-4A7D-A3AB-D8C818486777}" destId="{8CE41C6B-BC87-4300-B6EE-C221B7D81E7A}" srcOrd="0" destOrd="0" parTransId="{A7CE2A4B-EF52-40CF-8D6E-2B9FA90D4BF6}" sibTransId="{F1AE8F7E-B57C-457A-B43B-B3CD2F4A51A0}"/>
    <dgm:cxn modelId="{F9CB5408-DBC6-423A-92FD-D484140CEA32}" srcId="{5AFB55FE-1BBB-4FC5-A77A-7354F8B6EA21}" destId="{96F3B09A-5A5F-43A6-95A6-CFA4BF10A9DA}" srcOrd="0" destOrd="0" parTransId="{5614DE86-79E7-4451-A6CF-85D17C70AD98}" sibTransId="{DA0B63A5-6A76-4A9D-A1BF-522F9F7DBB42}"/>
    <dgm:cxn modelId="{6CE522A4-CEE1-45E2-BDB9-8F87BF986D82}" srcId="{40ABF6DB-4BD8-4E43-B281-5D470D88ED51}" destId="{4FF98838-BB26-4A7D-A3AB-D8C818486777}" srcOrd="2" destOrd="0" parTransId="{5E3DE88B-EB01-4A31-BDCA-061EEC6637A6}" sibTransId="{EDF571C0-79A5-49F1-A5FA-ADEA785B4683}"/>
    <dgm:cxn modelId="{BCE58512-B873-4B0B-9651-51E6DAD36A24}" type="presParOf" srcId="{3AB9CE95-A782-4093-B225-E23775256498}" destId="{265D95ED-DFE5-45DD-9536-358412C9B087}" srcOrd="0" destOrd="0" presId="urn:microsoft.com/office/officeart/2005/8/layout/hList1"/>
    <dgm:cxn modelId="{9E238A34-8F84-4A26-AA1E-AB473F1F1B04}" type="presParOf" srcId="{265D95ED-DFE5-45DD-9536-358412C9B087}" destId="{2E799C97-1835-4980-B433-0B30B10941CF}" srcOrd="0" destOrd="0" presId="urn:microsoft.com/office/officeart/2005/8/layout/hList1"/>
    <dgm:cxn modelId="{17F664F1-BAF5-42BD-BE8E-DA93B05973FD}" type="presParOf" srcId="{265D95ED-DFE5-45DD-9536-358412C9B087}" destId="{53A90585-CC62-4895-8F2B-3CB2D1BEB159}" srcOrd="1" destOrd="0" presId="urn:microsoft.com/office/officeart/2005/8/layout/hList1"/>
    <dgm:cxn modelId="{AA8FA0FD-9F93-43E1-99B2-0BEE69110ED5}" type="presParOf" srcId="{3AB9CE95-A782-4093-B225-E23775256498}" destId="{1EA404C2-0210-477A-8198-77FA4E5EC1F8}" srcOrd="1" destOrd="0" presId="urn:microsoft.com/office/officeart/2005/8/layout/hList1"/>
    <dgm:cxn modelId="{2F8ABF29-0143-4DB7-9057-F22DF2CCEC26}" type="presParOf" srcId="{3AB9CE95-A782-4093-B225-E23775256498}" destId="{176ECD81-BC39-4F0C-96D2-D8022D88F562}" srcOrd="2" destOrd="0" presId="urn:microsoft.com/office/officeart/2005/8/layout/hList1"/>
    <dgm:cxn modelId="{95C1A3BE-7A35-48E9-814E-57FCC6ED103D}" type="presParOf" srcId="{176ECD81-BC39-4F0C-96D2-D8022D88F562}" destId="{6616B58B-9EB1-4588-B9CC-0EF8016E588B}" srcOrd="0" destOrd="0" presId="urn:microsoft.com/office/officeart/2005/8/layout/hList1"/>
    <dgm:cxn modelId="{9E9B00EA-1A31-4B48-8A72-DB75C4C5682F}" type="presParOf" srcId="{176ECD81-BC39-4F0C-96D2-D8022D88F562}" destId="{91741FEA-A844-4D23-9419-D4186AABA24B}" srcOrd="1" destOrd="0" presId="urn:microsoft.com/office/officeart/2005/8/layout/hList1"/>
    <dgm:cxn modelId="{27097477-3C4F-4355-85BC-AA845835A3EA}" type="presParOf" srcId="{3AB9CE95-A782-4093-B225-E23775256498}" destId="{9BEDD40C-2BBC-4373-8EAB-207C6D695392}" srcOrd="3" destOrd="0" presId="urn:microsoft.com/office/officeart/2005/8/layout/hList1"/>
    <dgm:cxn modelId="{1AEDE90C-E790-4515-BD6E-053F2A1FB177}" type="presParOf" srcId="{3AB9CE95-A782-4093-B225-E23775256498}" destId="{F804874D-C4AD-465A-A9EC-C3B884CC8BB6}" srcOrd="4" destOrd="0" presId="urn:microsoft.com/office/officeart/2005/8/layout/hList1"/>
    <dgm:cxn modelId="{1518E320-B44A-472E-8FFF-33281DA9F025}" type="presParOf" srcId="{F804874D-C4AD-465A-A9EC-C3B884CC8BB6}" destId="{31ACE571-E516-43B3-89BE-89422BA6714F}" srcOrd="0" destOrd="0" presId="urn:microsoft.com/office/officeart/2005/8/layout/hList1"/>
    <dgm:cxn modelId="{A9399CBD-9DC8-4BEF-A583-0EDE828A9AE2}" type="presParOf" srcId="{F804874D-C4AD-465A-A9EC-C3B884CC8BB6}" destId="{BE585F36-F120-4DAE-9D1D-5D87E36D307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3A968D-11F4-4871-BEE9-129B389A45B7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D369D38-FC8F-40D6-96E7-F029F52C27F0}">
      <dgm:prSet phldrT="[Texto]" custT="1"/>
      <dgm:spPr/>
      <dgm:t>
        <a:bodyPr/>
        <a:lstStyle/>
        <a:p>
          <a:r>
            <a:rPr lang="es-EC" sz="2000" i="1" dirty="0" smtClean="0"/>
            <a:t>Botrytis cinerea </a:t>
          </a:r>
          <a:r>
            <a:rPr lang="es-EC" sz="2000" i="0" dirty="0" smtClean="0"/>
            <a:t>es un hongo que tiene amplia distribución en el mundo</a:t>
          </a:r>
          <a:endParaRPr lang="es-ES" sz="2000" dirty="0"/>
        </a:p>
      </dgm:t>
    </dgm:pt>
    <dgm:pt modelId="{315724DE-AE00-4E73-9CB4-5FF3B741AB7D}" type="parTrans" cxnId="{5DD136AC-263E-4B22-B02B-5B563F8E2134}">
      <dgm:prSet/>
      <dgm:spPr/>
      <dgm:t>
        <a:bodyPr/>
        <a:lstStyle/>
        <a:p>
          <a:endParaRPr lang="es-ES"/>
        </a:p>
      </dgm:t>
    </dgm:pt>
    <dgm:pt modelId="{A4E2B385-A2E8-4C39-BD6E-6FB7AD6D2C06}" type="sibTrans" cxnId="{5DD136AC-263E-4B22-B02B-5B563F8E2134}">
      <dgm:prSet/>
      <dgm:spPr/>
      <dgm:t>
        <a:bodyPr/>
        <a:lstStyle/>
        <a:p>
          <a:endParaRPr lang="es-ES"/>
        </a:p>
      </dgm:t>
    </dgm:pt>
    <dgm:pt modelId="{4ABA7D05-EA35-4FCB-A755-1E6A6A9B28F9}">
      <dgm:prSet phldrT="[Texto]" custT="1"/>
      <dgm:spPr/>
      <dgm:t>
        <a:bodyPr/>
        <a:lstStyle/>
        <a:p>
          <a:r>
            <a:rPr lang="es-ES" sz="2000" dirty="0" smtClean="0"/>
            <a:t>Controles efectivos con fungicidas</a:t>
          </a:r>
          <a:endParaRPr lang="es-ES" sz="2000" dirty="0"/>
        </a:p>
      </dgm:t>
    </dgm:pt>
    <dgm:pt modelId="{DDA71BF3-33E8-4FD4-BC8C-98164C9D45D9}" type="parTrans" cxnId="{309C19C0-F6CE-4177-A017-17D5D40014B7}">
      <dgm:prSet/>
      <dgm:spPr/>
      <dgm:t>
        <a:bodyPr/>
        <a:lstStyle/>
        <a:p>
          <a:endParaRPr lang="es-ES"/>
        </a:p>
      </dgm:t>
    </dgm:pt>
    <dgm:pt modelId="{1E6B5C07-9CAE-414D-BE10-08FDEBF18ABC}" type="sibTrans" cxnId="{309C19C0-F6CE-4177-A017-17D5D40014B7}">
      <dgm:prSet/>
      <dgm:spPr/>
      <dgm:t>
        <a:bodyPr/>
        <a:lstStyle/>
        <a:p>
          <a:endParaRPr lang="es-ES"/>
        </a:p>
      </dgm:t>
    </dgm:pt>
    <dgm:pt modelId="{956B0DDF-4D00-4883-8BB2-C00170610CEE}">
      <dgm:prSet phldrT="[Texto]" custT="1"/>
      <dgm:spPr/>
      <dgm:t>
        <a:bodyPr/>
        <a:lstStyle/>
        <a:p>
          <a:r>
            <a:rPr lang="es-ES" sz="2000" dirty="0" smtClean="0"/>
            <a:t>El interés del mercado mundial por limitar el uso de agroquímicos ha llevado a la búsqueda de nuevas alternativas </a:t>
          </a:r>
          <a:endParaRPr lang="es-ES" sz="2000" dirty="0"/>
        </a:p>
      </dgm:t>
    </dgm:pt>
    <dgm:pt modelId="{F0B68DEC-57D9-48C4-A190-2FFD00E8513B}" type="parTrans" cxnId="{81A3263A-90D0-41C7-A38F-172D7CC5692D}">
      <dgm:prSet/>
      <dgm:spPr/>
      <dgm:t>
        <a:bodyPr/>
        <a:lstStyle/>
        <a:p>
          <a:endParaRPr lang="es-ES"/>
        </a:p>
      </dgm:t>
    </dgm:pt>
    <dgm:pt modelId="{49FC2169-9C51-461C-9BD5-A86FD318314E}" type="sibTrans" cxnId="{81A3263A-90D0-41C7-A38F-172D7CC5692D}">
      <dgm:prSet/>
      <dgm:spPr/>
      <dgm:t>
        <a:bodyPr/>
        <a:lstStyle/>
        <a:p>
          <a:endParaRPr lang="es-ES"/>
        </a:p>
      </dgm:t>
    </dgm:pt>
    <dgm:pt modelId="{9FD74C48-D82C-489D-9FA4-8493ED03F5EA}" type="pres">
      <dgm:prSet presAssocID="{B03A968D-11F4-4871-BEE9-129B389A45B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FCA97A2-5441-4306-85AE-99AA9B5E6996}" type="pres">
      <dgm:prSet presAssocID="{FD369D38-FC8F-40D6-96E7-F029F52C27F0}" presName="parentLin" presStyleCnt="0"/>
      <dgm:spPr/>
    </dgm:pt>
    <dgm:pt modelId="{A54DD5D1-4850-4CB7-8E51-831B7600A276}" type="pres">
      <dgm:prSet presAssocID="{FD369D38-FC8F-40D6-96E7-F029F52C27F0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98D1835C-761F-447B-AED9-690E9D99F195}" type="pres">
      <dgm:prSet presAssocID="{FD369D38-FC8F-40D6-96E7-F029F52C27F0}" presName="parentText" presStyleLbl="node1" presStyleIdx="0" presStyleCnt="3" custScaleX="106947" custScaleY="22399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1712E8-1FF1-49BC-A32C-CCA184FC119B}" type="pres">
      <dgm:prSet presAssocID="{FD369D38-FC8F-40D6-96E7-F029F52C27F0}" presName="negativeSpace" presStyleCnt="0"/>
      <dgm:spPr/>
    </dgm:pt>
    <dgm:pt modelId="{711E9851-7417-49ED-94E8-C28FA8B7BD71}" type="pres">
      <dgm:prSet presAssocID="{FD369D38-FC8F-40D6-96E7-F029F52C27F0}" presName="childText" presStyleLbl="conFgAcc1" presStyleIdx="0" presStyleCnt="3">
        <dgm:presLayoutVars>
          <dgm:bulletEnabled val="1"/>
        </dgm:presLayoutVars>
      </dgm:prSet>
      <dgm:spPr/>
    </dgm:pt>
    <dgm:pt modelId="{5B1FE38F-5988-45B0-860D-BA1E3BD2979C}" type="pres">
      <dgm:prSet presAssocID="{A4E2B385-A2E8-4C39-BD6E-6FB7AD6D2C06}" presName="spaceBetweenRectangles" presStyleCnt="0"/>
      <dgm:spPr/>
    </dgm:pt>
    <dgm:pt modelId="{5CE00B2E-16C3-4A64-A30D-A606EF75914A}" type="pres">
      <dgm:prSet presAssocID="{4ABA7D05-EA35-4FCB-A755-1E6A6A9B28F9}" presName="parentLin" presStyleCnt="0"/>
      <dgm:spPr/>
    </dgm:pt>
    <dgm:pt modelId="{A593BFFA-3DAC-4C40-99F8-F0ED9670F363}" type="pres">
      <dgm:prSet presAssocID="{4ABA7D05-EA35-4FCB-A755-1E6A6A9B28F9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FE5118B2-365F-44E7-A533-749D4F4361AC}" type="pres">
      <dgm:prSet presAssocID="{4ABA7D05-EA35-4FCB-A755-1E6A6A9B28F9}" presName="parentText" presStyleLbl="node1" presStyleIdx="1" presStyleCnt="3" custScaleX="106947" custScaleY="17130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AF93F6-80C9-4714-8407-C822C52F61EB}" type="pres">
      <dgm:prSet presAssocID="{4ABA7D05-EA35-4FCB-A755-1E6A6A9B28F9}" presName="negativeSpace" presStyleCnt="0"/>
      <dgm:spPr/>
    </dgm:pt>
    <dgm:pt modelId="{E83F8395-48FD-461C-9281-F395BEBB67E2}" type="pres">
      <dgm:prSet presAssocID="{4ABA7D05-EA35-4FCB-A755-1E6A6A9B28F9}" presName="childText" presStyleLbl="conFgAcc1" presStyleIdx="1" presStyleCnt="3">
        <dgm:presLayoutVars>
          <dgm:bulletEnabled val="1"/>
        </dgm:presLayoutVars>
      </dgm:prSet>
      <dgm:spPr/>
    </dgm:pt>
    <dgm:pt modelId="{C500C321-B6DA-46F4-8792-BD5270F599F7}" type="pres">
      <dgm:prSet presAssocID="{1E6B5C07-9CAE-414D-BE10-08FDEBF18ABC}" presName="spaceBetweenRectangles" presStyleCnt="0"/>
      <dgm:spPr/>
    </dgm:pt>
    <dgm:pt modelId="{8CC63F74-293D-4C54-939E-41153A87DFE4}" type="pres">
      <dgm:prSet presAssocID="{956B0DDF-4D00-4883-8BB2-C00170610CEE}" presName="parentLin" presStyleCnt="0"/>
      <dgm:spPr/>
    </dgm:pt>
    <dgm:pt modelId="{5054C16D-83EF-4B49-8FB9-20A305C484FC}" type="pres">
      <dgm:prSet presAssocID="{956B0DDF-4D00-4883-8BB2-C00170610CEE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AF32119F-3081-44D9-9D17-658D22385CFA}" type="pres">
      <dgm:prSet presAssocID="{956B0DDF-4D00-4883-8BB2-C00170610CEE}" presName="parentText" presStyleLbl="node1" presStyleIdx="2" presStyleCnt="3" custScaleX="107718" custScaleY="20631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D9736C-EAB9-49B1-BB3E-48833FA0EEC1}" type="pres">
      <dgm:prSet presAssocID="{956B0DDF-4D00-4883-8BB2-C00170610CEE}" presName="negativeSpace" presStyleCnt="0"/>
      <dgm:spPr/>
    </dgm:pt>
    <dgm:pt modelId="{51BB6C58-9816-4F06-A300-7E2CE628C063}" type="pres">
      <dgm:prSet presAssocID="{956B0DDF-4D00-4883-8BB2-C00170610CE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09C19C0-F6CE-4177-A017-17D5D40014B7}" srcId="{B03A968D-11F4-4871-BEE9-129B389A45B7}" destId="{4ABA7D05-EA35-4FCB-A755-1E6A6A9B28F9}" srcOrd="1" destOrd="0" parTransId="{DDA71BF3-33E8-4FD4-BC8C-98164C9D45D9}" sibTransId="{1E6B5C07-9CAE-414D-BE10-08FDEBF18ABC}"/>
    <dgm:cxn modelId="{595F7CC0-CF01-49B6-8803-4D3A0800C4E3}" type="presOf" srcId="{956B0DDF-4D00-4883-8BB2-C00170610CEE}" destId="{5054C16D-83EF-4B49-8FB9-20A305C484FC}" srcOrd="0" destOrd="0" presId="urn:microsoft.com/office/officeart/2005/8/layout/list1"/>
    <dgm:cxn modelId="{A355A5EB-EAB1-4EB5-8704-69C16C3AABCA}" type="presOf" srcId="{B03A968D-11F4-4871-BEE9-129B389A45B7}" destId="{9FD74C48-D82C-489D-9FA4-8493ED03F5EA}" srcOrd="0" destOrd="0" presId="urn:microsoft.com/office/officeart/2005/8/layout/list1"/>
    <dgm:cxn modelId="{2F769341-E7DD-417F-8F53-9C4A1A02D3D7}" type="presOf" srcId="{4ABA7D05-EA35-4FCB-A755-1E6A6A9B28F9}" destId="{A593BFFA-3DAC-4C40-99F8-F0ED9670F363}" srcOrd="0" destOrd="0" presId="urn:microsoft.com/office/officeart/2005/8/layout/list1"/>
    <dgm:cxn modelId="{FFE02A16-A94C-4CA4-AD7D-F84BB98F428A}" type="presOf" srcId="{956B0DDF-4D00-4883-8BB2-C00170610CEE}" destId="{AF32119F-3081-44D9-9D17-658D22385CFA}" srcOrd="1" destOrd="0" presId="urn:microsoft.com/office/officeart/2005/8/layout/list1"/>
    <dgm:cxn modelId="{5DD136AC-263E-4B22-B02B-5B563F8E2134}" srcId="{B03A968D-11F4-4871-BEE9-129B389A45B7}" destId="{FD369D38-FC8F-40D6-96E7-F029F52C27F0}" srcOrd="0" destOrd="0" parTransId="{315724DE-AE00-4E73-9CB4-5FF3B741AB7D}" sibTransId="{A4E2B385-A2E8-4C39-BD6E-6FB7AD6D2C06}"/>
    <dgm:cxn modelId="{071216C4-E5E8-47A0-9483-A7DB5D14DD0D}" type="presOf" srcId="{FD369D38-FC8F-40D6-96E7-F029F52C27F0}" destId="{A54DD5D1-4850-4CB7-8E51-831B7600A276}" srcOrd="0" destOrd="0" presId="urn:microsoft.com/office/officeart/2005/8/layout/list1"/>
    <dgm:cxn modelId="{81A3263A-90D0-41C7-A38F-172D7CC5692D}" srcId="{B03A968D-11F4-4871-BEE9-129B389A45B7}" destId="{956B0DDF-4D00-4883-8BB2-C00170610CEE}" srcOrd="2" destOrd="0" parTransId="{F0B68DEC-57D9-48C4-A190-2FFD00E8513B}" sibTransId="{49FC2169-9C51-461C-9BD5-A86FD318314E}"/>
    <dgm:cxn modelId="{0DD455EF-FDD5-404B-BDAF-CAC83B81374A}" type="presOf" srcId="{4ABA7D05-EA35-4FCB-A755-1E6A6A9B28F9}" destId="{FE5118B2-365F-44E7-A533-749D4F4361AC}" srcOrd="1" destOrd="0" presId="urn:microsoft.com/office/officeart/2005/8/layout/list1"/>
    <dgm:cxn modelId="{BB08949C-25F4-4AF6-8D8A-1E759E4DEF15}" type="presOf" srcId="{FD369D38-FC8F-40D6-96E7-F029F52C27F0}" destId="{98D1835C-761F-447B-AED9-690E9D99F195}" srcOrd="1" destOrd="0" presId="urn:microsoft.com/office/officeart/2005/8/layout/list1"/>
    <dgm:cxn modelId="{BA148D5D-1B16-4E48-A5CE-DA5A1C44A100}" type="presParOf" srcId="{9FD74C48-D82C-489D-9FA4-8493ED03F5EA}" destId="{4FCA97A2-5441-4306-85AE-99AA9B5E6996}" srcOrd="0" destOrd="0" presId="urn:microsoft.com/office/officeart/2005/8/layout/list1"/>
    <dgm:cxn modelId="{A8657DC6-A97D-455A-BEBA-9A868CFD0D12}" type="presParOf" srcId="{4FCA97A2-5441-4306-85AE-99AA9B5E6996}" destId="{A54DD5D1-4850-4CB7-8E51-831B7600A276}" srcOrd="0" destOrd="0" presId="urn:microsoft.com/office/officeart/2005/8/layout/list1"/>
    <dgm:cxn modelId="{0675706F-B173-4A47-91BB-F291D406A33B}" type="presParOf" srcId="{4FCA97A2-5441-4306-85AE-99AA9B5E6996}" destId="{98D1835C-761F-447B-AED9-690E9D99F195}" srcOrd="1" destOrd="0" presId="urn:microsoft.com/office/officeart/2005/8/layout/list1"/>
    <dgm:cxn modelId="{D7F05025-B447-48B9-AE78-FF8A0469295F}" type="presParOf" srcId="{9FD74C48-D82C-489D-9FA4-8493ED03F5EA}" destId="{C81712E8-1FF1-49BC-A32C-CCA184FC119B}" srcOrd="1" destOrd="0" presId="urn:microsoft.com/office/officeart/2005/8/layout/list1"/>
    <dgm:cxn modelId="{51153A1E-6F61-49A1-BD4B-21104EABA10E}" type="presParOf" srcId="{9FD74C48-D82C-489D-9FA4-8493ED03F5EA}" destId="{711E9851-7417-49ED-94E8-C28FA8B7BD71}" srcOrd="2" destOrd="0" presId="urn:microsoft.com/office/officeart/2005/8/layout/list1"/>
    <dgm:cxn modelId="{47991069-591F-4EE5-96F8-A529317BD9F9}" type="presParOf" srcId="{9FD74C48-D82C-489D-9FA4-8493ED03F5EA}" destId="{5B1FE38F-5988-45B0-860D-BA1E3BD2979C}" srcOrd="3" destOrd="0" presId="urn:microsoft.com/office/officeart/2005/8/layout/list1"/>
    <dgm:cxn modelId="{46640EBB-D899-4F64-8C24-0B3ECF251233}" type="presParOf" srcId="{9FD74C48-D82C-489D-9FA4-8493ED03F5EA}" destId="{5CE00B2E-16C3-4A64-A30D-A606EF75914A}" srcOrd="4" destOrd="0" presId="urn:microsoft.com/office/officeart/2005/8/layout/list1"/>
    <dgm:cxn modelId="{272C389B-C49A-45B5-A75B-7A7D10293362}" type="presParOf" srcId="{5CE00B2E-16C3-4A64-A30D-A606EF75914A}" destId="{A593BFFA-3DAC-4C40-99F8-F0ED9670F363}" srcOrd="0" destOrd="0" presId="urn:microsoft.com/office/officeart/2005/8/layout/list1"/>
    <dgm:cxn modelId="{39208E94-0320-4803-9EBF-23D71865766B}" type="presParOf" srcId="{5CE00B2E-16C3-4A64-A30D-A606EF75914A}" destId="{FE5118B2-365F-44E7-A533-749D4F4361AC}" srcOrd="1" destOrd="0" presId="urn:microsoft.com/office/officeart/2005/8/layout/list1"/>
    <dgm:cxn modelId="{02D98AAC-450B-40EC-8F62-5C6D1B69D961}" type="presParOf" srcId="{9FD74C48-D82C-489D-9FA4-8493ED03F5EA}" destId="{18AF93F6-80C9-4714-8407-C822C52F61EB}" srcOrd="5" destOrd="0" presId="urn:microsoft.com/office/officeart/2005/8/layout/list1"/>
    <dgm:cxn modelId="{CAB78C1A-721C-4B0D-A2A9-E749F5AD6140}" type="presParOf" srcId="{9FD74C48-D82C-489D-9FA4-8493ED03F5EA}" destId="{E83F8395-48FD-461C-9281-F395BEBB67E2}" srcOrd="6" destOrd="0" presId="urn:microsoft.com/office/officeart/2005/8/layout/list1"/>
    <dgm:cxn modelId="{C391CCF6-920A-4E71-879B-4BC076EF0FAE}" type="presParOf" srcId="{9FD74C48-D82C-489D-9FA4-8493ED03F5EA}" destId="{C500C321-B6DA-46F4-8792-BD5270F599F7}" srcOrd="7" destOrd="0" presId="urn:microsoft.com/office/officeart/2005/8/layout/list1"/>
    <dgm:cxn modelId="{F99A08FE-90F8-4437-A46A-74D4412FD3A4}" type="presParOf" srcId="{9FD74C48-D82C-489D-9FA4-8493ED03F5EA}" destId="{8CC63F74-293D-4C54-939E-41153A87DFE4}" srcOrd="8" destOrd="0" presId="urn:microsoft.com/office/officeart/2005/8/layout/list1"/>
    <dgm:cxn modelId="{981E17F5-B61C-4FBD-A566-D251482D24D5}" type="presParOf" srcId="{8CC63F74-293D-4C54-939E-41153A87DFE4}" destId="{5054C16D-83EF-4B49-8FB9-20A305C484FC}" srcOrd="0" destOrd="0" presId="urn:microsoft.com/office/officeart/2005/8/layout/list1"/>
    <dgm:cxn modelId="{1D8ABE28-88AB-44AE-AD5E-4587F5E87185}" type="presParOf" srcId="{8CC63F74-293D-4C54-939E-41153A87DFE4}" destId="{AF32119F-3081-44D9-9D17-658D22385CFA}" srcOrd="1" destOrd="0" presId="urn:microsoft.com/office/officeart/2005/8/layout/list1"/>
    <dgm:cxn modelId="{BD2BA676-D664-49FC-892F-34ED3AFF3055}" type="presParOf" srcId="{9FD74C48-D82C-489D-9FA4-8493ED03F5EA}" destId="{4BD9736C-EAB9-49B1-BB3E-48833FA0EEC1}" srcOrd="9" destOrd="0" presId="urn:microsoft.com/office/officeart/2005/8/layout/list1"/>
    <dgm:cxn modelId="{ECEAEC17-0760-4011-8BDF-41599F275D6D}" type="presParOf" srcId="{9FD74C48-D82C-489D-9FA4-8493ED03F5EA}" destId="{51BB6C58-9816-4F06-A300-7E2CE628C06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1CE803-F405-47B6-875C-D022EE59BBBA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9976C0A0-0F63-47F5-B733-94FA6DC598F1}">
      <dgm:prSet phldrT="[Texto]" custT="1"/>
      <dgm:spPr/>
      <dgm:t>
        <a:bodyPr/>
        <a:lstStyle/>
        <a:p>
          <a:pPr algn="just"/>
          <a:r>
            <a:rPr lang="es-ES" sz="2800" dirty="0" smtClean="0"/>
            <a:t>Nuevas alternativas amigables con el medio ambiente como el uso de </a:t>
          </a:r>
          <a:r>
            <a:rPr lang="es-ES" sz="2800" dirty="0" err="1" smtClean="0"/>
            <a:t>biodepredadores</a:t>
          </a:r>
          <a:endParaRPr lang="es-ES" sz="2800" dirty="0"/>
        </a:p>
      </dgm:t>
    </dgm:pt>
    <dgm:pt modelId="{E2F3DC16-D322-4585-BBE4-306B50957258}" type="parTrans" cxnId="{7ECFF644-12DB-4050-A3D3-F2782E5CBC23}">
      <dgm:prSet/>
      <dgm:spPr/>
      <dgm:t>
        <a:bodyPr/>
        <a:lstStyle/>
        <a:p>
          <a:endParaRPr lang="es-ES"/>
        </a:p>
      </dgm:t>
    </dgm:pt>
    <dgm:pt modelId="{B26B5630-B461-47B8-A24E-F8D9BE0BDAFC}" type="sibTrans" cxnId="{7ECFF644-12DB-4050-A3D3-F2782E5CBC23}">
      <dgm:prSet/>
      <dgm:spPr/>
      <dgm:t>
        <a:bodyPr/>
        <a:lstStyle/>
        <a:p>
          <a:endParaRPr lang="es-ES"/>
        </a:p>
      </dgm:t>
    </dgm:pt>
    <dgm:pt modelId="{35F840DD-A23E-4307-B39E-80AAAD1BE1FD}">
      <dgm:prSet phldrT="[Texto]"/>
      <dgm:spPr/>
      <dgm:t>
        <a:bodyPr/>
        <a:lstStyle/>
        <a:p>
          <a:r>
            <a:rPr lang="es-EC" i="1" dirty="0" smtClean="0"/>
            <a:t>Trichoderma</a:t>
          </a:r>
          <a:r>
            <a:rPr lang="es-EC" dirty="0" smtClean="0"/>
            <a:t> ha demostrado ser eficiente controlador de enfermedades fungosas </a:t>
          </a:r>
          <a:endParaRPr lang="es-ES" dirty="0"/>
        </a:p>
      </dgm:t>
    </dgm:pt>
    <dgm:pt modelId="{D04337E4-BC38-4A5C-8FC3-CD71C5ECFC0A}" type="parTrans" cxnId="{86653C1E-D329-48F7-A443-70478C43C5FE}">
      <dgm:prSet/>
      <dgm:spPr/>
      <dgm:t>
        <a:bodyPr/>
        <a:lstStyle/>
        <a:p>
          <a:endParaRPr lang="es-ES"/>
        </a:p>
      </dgm:t>
    </dgm:pt>
    <dgm:pt modelId="{9C13BF84-2662-482F-B188-77F9BAE7EF0D}" type="sibTrans" cxnId="{86653C1E-D329-48F7-A443-70478C43C5FE}">
      <dgm:prSet/>
      <dgm:spPr/>
      <dgm:t>
        <a:bodyPr/>
        <a:lstStyle/>
        <a:p>
          <a:endParaRPr lang="es-ES"/>
        </a:p>
      </dgm:t>
    </dgm:pt>
    <dgm:pt modelId="{6B23E2FF-EE2C-4E00-A435-BFCA491A834B}">
      <dgm:prSet phldrT="[Texto]"/>
      <dgm:spPr/>
      <dgm:t>
        <a:bodyPr/>
        <a:lstStyle/>
        <a:p>
          <a:r>
            <a:rPr lang="es-ES" dirty="0" smtClean="0"/>
            <a:t>Se desconoce la efectividad de cepas nativas y exóticas.</a:t>
          </a:r>
        </a:p>
      </dgm:t>
    </dgm:pt>
    <dgm:pt modelId="{2291DEFE-1140-4F33-BB55-BD53CA42CAE0}" type="parTrans" cxnId="{9AC550D2-6479-42CF-97A5-107B2DBE7133}">
      <dgm:prSet/>
      <dgm:spPr/>
      <dgm:t>
        <a:bodyPr/>
        <a:lstStyle/>
        <a:p>
          <a:endParaRPr lang="es-ES"/>
        </a:p>
      </dgm:t>
    </dgm:pt>
    <dgm:pt modelId="{6517878C-65ED-49C3-9CBA-630CD5774C88}" type="sibTrans" cxnId="{9AC550D2-6479-42CF-97A5-107B2DBE7133}">
      <dgm:prSet/>
      <dgm:spPr/>
      <dgm:t>
        <a:bodyPr/>
        <a:lstStyle/>
        <a:p>
          <a:endParaRPr lang="es-ES"/>
        </a:p>
      </dgm:t>
    </dgm:pt>
    <dgm:pt modelId="{25E9A052-8976-4640-A830-9E64D11F9F12}" type="pres">
      <dgm:prSet presAssocID="{751CE803-F405-47B6-875C-D022EE59BBB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5273577-642B-47F3-9C37-7836F6F2CD1A}" type="pres">
      <dgm:prSet presAssocID="{9976C0A0-0F63-47F5-B733-94FA6DC598F1}" presName="parentLin" presStyleCnt="0"/>
      <dgm:spPr/>
    </dgm:pt>
    <dgm:pt modelId="{01E7230D-CA31-4447-BBCF-64483C8FC273}" type="pres">
      <dgm:prSet presAssocID="{9976C0A0-0F63-47F5-B733-94FA6DC598F1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EBA760E3-67CF-4249-AFCE-96146E936AA6}" type="pres">
      <dgm:prSet presAssocID="{9976C0A0-0F63-47F5-B733-94FA6DC598F1}" presName="parentText" presStyleLbl="node1" presStyleIdx="0" presStyleCnt="3" custScaleX="107514" custScaleY="24091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5C1A95-4477-4D0D-A283-726CF84AFEE4}" type="pres">
      <dgm:prSet presAssocID="{9976C0A0-0F63-47F5-B733-94FA6DC598F1}" presName="negativeSpace" presStyleCnt="0"/>
      <dgm:spPr/>
    </dgm:pt>
    <dgm:pt modelId="{C886F459-BB34-401C-AD58-CD72C51F9F10}" type="pres">
      <dgm:prSet presAssocID="{9976C0A0-0F63-47F5-B733-94FA6DC598F1}" presName="childText" presStyleLbl="conFgAcc1" presStyleIdx="0" presStyleCnt="3">
        <dgm:presLayoutVars>
          <dgm:bulletEnabled val="1"/>
        </dgm:presLayoutVars>
      </dgm:prSet>
      <dgm:spPr/>
    </dgm:pt>
    <dgm:pt modelId="{DF4E609A-868E-4C69-BFEF-F03F5C626F6B}" type="pres">
      <dgm:prSet presAssocID="{B26B5630-B461-47B8-A24E-F8D9BE0BDAFC}" presName="spaceBetweenRectangles" presStyleCnt="0"/>
      <dgm:spPr/>
    </dgm:pt>
    <dgm:pt modelId="{5241360F-1DE0-499F-BD95-1C04107FB2E3}" type="pres">
      <dgm:prSet presAssocID="{35F840DD-A23E-4307-B39E-80AAAD1BE1FD}" presName="parentLin" presStyleCnt="0"/>
      <dgm:spPr/>
    </dgm:pt>
    <dgm:pt modelId="{42F8062F-8B37-400A-B9B3-6A036343A5C9}" type="pres">
      <dgm:prSet presAssocID="{35F840DD-A23E-4307-B39E-80AAAD1BE1FD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D98DE5FA-3B87-405A-9ECE-C1F763BB756A}" type="pres">
      <dgm:prSet presAssocID="{35F840DD-A23E-4307-B39E-80AAAD1BE1FD}" presName="parentText" presStyleLbl="node1" presStyleIdx="1" presStyleCnt="3" custScaleX="105010" custScaleY="19467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DAF292-A48C-43C2-B01D-B2B1E63B0584}" type="pres">
      <dgm:prSet presAssocID="{35F840DD-A23E-4307-B39E-80AAAD1BE1FD}" presName="negativeSpace" presStyleCnt="0"/>
      <dgm:spPr/>
    </dgm:pt>
    <dgm:pt modelId="{CBD0E250-B0E7-4F1B-A5E2-9DC0E9ECD33B}" type="pres">
      <dgm:prSet presAssocID="{35F840DD-A23E-4307-B39E-80AAAD1BE1FD}" presName="childText" presStyleLbl="conFgAcc1" presStyleIdx="1" presStyleCnt="3">
        <dgm:presLayoutVars>
          <dgm:bulletEnabled val="1"/>
        </dgm:presLayoutVars>
      </dgm:prSet>
      <dgm:spPr/>
    </dgm:pt>
    <dgm:pt modelId="{6D9093C6-FEDD-40D0-B6E4-1E6F8F107203}" type="pres">
      <dgm:prSet presAssocID="{9C13BF84-2662-482F-B188-77F9BAE7EF0D}" presName="spaceBetweenRectangles" presStyleCnt="0"/>
      <dgm:spPr/>
    </dgm:pt>
    <dgm:pt modelId="{A35CD7C3-470B-4621-B332-A0946CD02600}" type="pres">
      <dgm:prSet presAssocID="{6B23E2FF-EE2C-4E00-A435-BFCA491A834B}" presName="parentLin" presStyleCnt="0"/>
      <dgm:spPr/>
    </dgm:pt>
    <dgm:pt modelId="{51405653-AC15-4EE2-A27C-EA01CF77AE56}" type="pres">
      <dgm:prSet presAssocID="{6B23E2FF-EE2C-4E00-A435-BFCA491A834B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5288468E-F482-410B-AA18-5BC9BF82CF46}" type="pres">
      <dgm:prSet presAssocID="{6B23E2FF-EE2C-4E00-A435-BFCA491A834B}" presName="parentText" presStyleLbl="node1" presStyleIdx="2" presStyleCnt="3" custScaleX="102505" custScaleY="2135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0D6CDD-C34C-4B85-920B-55AF1C38F85B}" type="pres">
      <dgm:prSet presAssocID="{6B23E2FF-EE2C-4E00-A435-BFCA491A834B}" presName="negativeSpace" presStyleCnt="0"/>
      <dgm:spPr/>
    </dgm:pt>
    <dgm:pt modelId="{46B5CC68-BACD-4291-B911-CA2F4369661E}" type="pres">
      <dgm:prSet presAssocID="{6B23E2FF-EE2C-4E00-A435-BFCA491A834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6653C1E-D329-48F7-A443-70478C43C5FE}" srcId="{751CE803-F405-47B6-875C-D022EE59BBBA}" destId="{35F840DD-A23E-4307-B39E-80AAAD1BE1FD}" srcOrd="1" destOrd="0" parTransId="{D04337E4-BC38-4A5C-8FC3-CD71C5ECFC0A}" sibTransId="{9C13BF84-2662-482F-B188-77F9BAE7EF0D}"/>
    <dgm:cxn modelId="{0E915C6C-55B0-44AD-B1A5-E0A286AE91F4}" type="presOf" srcId="{751CE803-F405-47B6-875C-D022EE59BBBA}" destId="{25E9A052-8976-4640-A830-9E64D11F9F12}" srcOrd="0" destOrd="0" presId="urn:microsoft.com/office/officeart/2005/8/layout/list1"/>
    <dgm:cxn modelId="{9AC550D2-6479-42CF-97A5-107B2DBE7133}" srcId="{751CE803-F405-47B6-875C-D022EE59BBBA}" destId="{6B23E2FF-EE2C-4E00-A435-BFCA491A834B}" srcOrd="2" destOrd="0" parTransId="{2291DEFE-1140-4F33-BB55-BD53CA42CAE0}" sibTransId="{6517878C-65ED-49C3-9CBA-630CD5774C88}"/>
    <dgm:cxn modelId="{3AE4FEE6-8047-455D-B65D-DB2D27FA2ECE}" type="presOf" srcId="{9976C0A0-0F63-47F5-B733-94FA6DC598F1}" destId="{01E7230D-CA31-4447-BBCF-64483C8FC273}" srcOrd="0" destOrd="0" presId="urn:microsoft.com/office/officeart/2005/8/layout/list1"/>
    <dgm:cxn modelId="{CDCC65FB-4626-49CF-82BA-D77513845D49}" type="presOf" srcId="{6B23E2FF-EE2C-4E00-A435-BFCA491A834B}" destId="{51405653-AC15-4EE2-A27C-EA01CF77AE56}" srcOrd="0" destOrd="0" presId="urn:microsoft.com/office/officeart/2005/8/layout/list1"/>
    <dgm:cxn modelId="{1CE372A3-A92F-411F-8B44-BF9780D5E0AE}" type="presOf" srcId="{9976C0A0-0F63-47F5-B733-94FA6DC598F1}" destId="{EBA760E3-67CF-4249-AFCE-96146E936AA6}" srcOrd="1" destOrd="0" presId="urn:microsoft.com/office/officeart/2005/8/layout/list1"/>
    <dgm:cxn modelId="{5EAC63AF-0D00-49A9-8BA5-045524A9CCE4}" type="presOf" srcId="{6B23E2FF-EE2C-4E00-A435-BFCA491A834B}" destId="{5288468E-F482-410B-AA18-5BC9BF82CF46}" srcOrd="1" destOrd="0" presId="urn:microsoft.com/office/officeart/2005/8/layout/list1"/>
    <dgm:cxn modelId="{7ECFF644-12DB-4050-A3D3-F2782E5CBC23}" srcId="{751CE803-F405-47B6-875C-D022EE59BBBA}" destId="{9976C0A0-0F63-47F5-B733-94FA6DC598F1}" srcOrd="0" destOrd="0" parTransId="{E2F3DC16-D322-4585-BBE4-306B50957258}" sibTransId="{B26B5630-B461-47B8-A24E-F8D9BE0BDAFC}"/>
    <dgm:cxn modelId="{EBB0FB91-654B-437E-BD73-25AF50353641}" type="presOf" srcId="{35F840DD-A23E-4307-B39E-80AAAD1BE1FD}" destId="{D98DE5FA-3B87-405A-9ECE-C1F763BB756A}" srcOrd="1" destOrd="0" presId="urn:microsoft.com/office/officeart/2005/8/layout/list1"/>
    <dgm:cxn modelId="{06B8457C-C98D-4156-B165-ECCE42DBC96C}" type="presOf" srcId="{35F840DD-A23E-4307-B39E-80AAAD1BE1FD}" destId="{42F8062F-8B37-400A-B9B3-6A036343A5C9}" srcOrd="0" destOrd="0" presId="urn:microsoft.com/office/officeart/2005/8/layout/list1"/>
    <dgm:cxn modelId="{3D473969-E73E-4D7D-B846-210F819049F3}" type="presParOf" srcId="{25E9A052-8976-4640-A830-9E64D11F9F12}" destId="{85273577-642B-47F3-9C37-7836F6F2CD1A}" srcOrd="0" destOrd="0" presId="urn:microsoft.com/office/officeart/2005/8/layout/list1"/>
    <dgm:cxn modelId="{01FDC0FF-EA45-477E-9668-79495F65E14D}" type="presParOf" srcId="{85273577-642B-47F3-9C37-7836F6F2CD1A}" destId="{01E7230D-CA31-4447-BBCF-64483C8FC273}" srcOrd="0" destOrd="0" presId="urn:microsoft.com/office/officeart/2005/8/layout/list1"/>
    <dgm:cxn modelId="{C4296652-DD4D-44EE-BAEF-1E3B60BB6496}" type="presParOf" srcId="{85273577-642B-47F3-9C37-7836F6F2CD1A}" destId="{EBA760E3-67CF-4249-AFCE-96146E936AA6}" srcOrd="1" destOrd="0" presId="urn:microsoft.com/office/officeart/2005/8/layout/list1"/>
    <dgm:cxn modelId="{005ACA6E-9E34-4AE6-858C-BB4385298DDE}" type="presParOf" srcId="{25E9A052-8976-4640-A830-9E64D11F9F12}" destId="{975C1A95-4477-4D0D-A283-726CF84AFEE4}" srcOrd="1" destOrd="0" presId="urn:microsoft.com/office/officeart/2005/8/layout/list1"/>
    <dgm:cxn modelId="{EB41C280-01E9-41B9-B5DF-AB314AA90843}" type="presParOf" srcId="{25E9A052-8976-4640-A830-9E64D11F9F12}" destId="{C886F459-BB34-401C-AD58-CD72C51F9F10}" srcOrd="2" destOrd="0" presId="urn:microsoft.com/office/officeart/2005/8/layout/list1"/>
    <dgm:cxn modelId="{60A71082-DF4A-4196-A1EB-26E55646EBA5}" type="presParOf" srcId="{25E9A052-8976-4640-A830-9E64D11F9F12}" destId="{DF4E609A-868E-4C69-BFEF-F03F5C626F6B}" srcOrd="3" destOrd="0" presId="urn:microsoft.com/office/officeart/2005/8/layout/list1"/>
    <dgm:cxn modelId="{D3067615-48F9-49EF-BD6C-9FCEA53681A2}" type="presParOf" srcId="{25E9A052-8976-4640-A830-9E64D11F9F12}" destId="{5241360F-1DE0-499F-BD95-1C04107FB2E3}" srcOrd="4" destOrd="0" presId="urn:microsoft.com/office/officeart/2005/8/layout/list1"/>
    <dgm:cxn modelId="{DAED3DE6-3097-4CAE-A86B-0BA663CADCFD}" type="presParOf" srcId="{5241360F-1DE0-499F-BD95-1C04107FB2E3}" destId="{42F8062F-8B37-400A-B9B3-6A036343A5C9}" srcOrd="0" destOrd="0" presId="urn:microsoft.com/office/officeart/2005/8/layout/list1"/>
    <dgm:cxn modelId="{D067BD00-B767-4DD1-AE50-25E203113449}" type="presParOf" srcId="{5241360F-1DE0-499F-BD95-1C04107FB2E3}" destId="{D98DE5FA-3B87-405A-9ECE-C1F763BB756A}" srcOrd="1" destOrd="0" presId="urn:microsoft.com/office/officeart/2005/8/layout/list1"/>
    <dgm:cxn modelId="{B527735A-5FD3-4A8E-8731-D9FA42B376C7}" type="presParOf" srcId="{25E9A052-8976-4640-A830-9E64D11F9F12}" destId="{9EDAF292-A48C-43C2-B01D-B2B1E63B0584}" srcOrd="5" destOrd="0" presId="urn:microsoft.com/office/officeart/2005/8/layout/list1"/>
    <dgm:cxn modelId="{272A77C3-F89F-43BB-88D0-AD4BABCD17A7}" type="presParOf" srcId="{25E9A052-8976-4640-A830-9E64D11F9F12}" destId="{CBD0E250-B0E7-4F1B-A5E2-9DC0E9ECD33B}" srcOrd="6" destOrd="0" presId="urn:microsoft.com/office/officeart/2005/8/layout/list1"/>
    <dgm:cxn modelId="{ED73D467-DE5E-43D4-A860-899C7F4C5FA2}" type="presParOf" srcId="{25E9A052-8976-4640-A830-9E64D11F9F12}" destId="{6D9093C6-FEDD-40D0-B6E4-1E6F8F107203}" srcOrd="7" destOrd="0" presId="urn:microsoft.com/office/officeart/2005/8/layout/list1"/>
    <dgm:cxn modelId="{12D1229B-A842-461B-8813-5318095F6F01}" type="presParOf" srcId="{25E9A052-8976-4640-A830-9E64D11F9F12}" destId="{A35CD7C3-470B-4621-B332-A0946CD02600}" srcOrd="8" destOrd="0" presId="urn:microsoft.com/office/officeart/2005/8/layout/list1"/>
    <dgm:cxn modelId="{CF695F01-2206-40FA-AA05-4433D52A0FB2}" type="presParOf" srcId="{A35CD7C3-470B-4621-B332-A0946CD02600}" destId="{51405653-AC15-4EE2-A27C-EA01CF77AE56}" srcOrd="0" destOrd="0" presId="urn:microsoft.com/office/officeart/2005/8/layout/list1"/>
    <dgm:cxn modelId="{E2F27DFE-5F4D-470C-971E-6CAD836007AA}" type="presParOf" srcId="{A35CD7C3-470B-4621-B332-A0946CD02600}" destId="{5288468E-F482-410B-AA18-5BC9BF82CF46}" srcOrd="1" destOrd="0" presId="urn:microsoft.com/office/officeart/2005/8/layout/list1"/>
    <dgm:cxn modelId="{E9DB2973-BE02-4578-8BDA-12D4AC8FF64E}" type="presParOf" srcId="{25E9A052-8976-4640-A830-9E64D11F9F12}" destId="{950D6CDD-C34C-4B85-920B-55AF1C38F85B}" srcOrd="9" destOrd="0" presId="urn:microsoft.com/office/officeart/2005/8/layout/list1"/>
    <dgm:cxn modelId="{C857C9B8-E692-4C42-8BF8-95582CE9B8D7}" type="presParOf" srcId="{25E9A052-8976-4640-A830-9E64D11F9F12}" destId="{46B5CC68-BACD-4291-B911-CA2F4369661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D9F9F0-2740-439F-8822-14AFE6747F52}" type="doc">
      <dgm:prSet loTypeId="urn:microsoft.com/office/officeart/2005/8/layout/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55DA3B42-CF0D-4341-952B-6ECAFBBCE9A3}">
      <dgm:prSet phldrT="[Texto]"/>
      <dgm:spPr/>
      <dgm:t>
        <a:bodyPr/>
        <a:lstStyle/>
        <a:p>
          <a:r>
            <a:rPr lang="es-ES" dirty="0" smtClean="0"/>
            <a:t>Opción de control</a:t>
          </a:r>
          <a:endParaRPr lang="es-ES" dirty="0"/>
        </a:p>
      </dgm:t>
    </dgm:pt>
    <dgm:pt modelId="{65DA191B-C292-46F7-96BC-A2B1B8741F0C}" type="parTrans" cxnId="{C55E01D3-8CFE-4D45-AC5F-713C46A15E48}">
      <dgm:prSet/>
      <dgm:spPr/>
      <dgm:t>
        <a:bodyPr/>
        <a:lstStyle/>
        <a:p>
          <a:endParaRPr lang="es-ES"/>
        </a:p>
      </dgm:t>
    </dgm:pt>
    <dgm:pt modelId="{990341B7-0C74-4B50-ADA3-5957FFC2AB3C}" type="sibTrans" cxnId="{C55E01D3-8CFE-4D45-AC5F-713C46A15E48}">
      <dgm:prSet/>
      <dgm:spPr/>
      <dgm:t>
        <a:bodyPr/>
        <a:lstStyle/>
        <a:p>
          <a:endParaRPr lang="es-ES"/>
        </a:p>
      </dgm:t>
    </dgm:pt>
    <dgm:pt modelId="{B1D48563-DEB4-46F5-AB2F-C565A295F56B}">
      <dgm:prSet phldrT="[Texto]"/>
      <dgm:spPr/>
      <dgm:t>
        <a:bodyPr/>
        <a:lstStyle/>
        <a:p>
          <a:r>
            <a:rPr lang="es-ES" dirty="0" smtClean="0"/>
            <a:t>Prácticas que alteran la condición </a:t>
          </a:r>
          <a:r>
            <a:rPr lang="es-ES" dirty="0" err="1" smtClean="0"/>
            <a:t>biotica-abiotica</a:t>
          </a:r>
          <a:endParaRPr lang="es-ES" dirty="0"/>
        </a:p>
      </dgm:t>
    </dgm:pt>
    <dgm:pt modelId="{BF544AEB-B5FD-420C-8D29-DA344510EF5C}" type="parTrans" cxnId="{0F80136E-5CBC-4C9A-A10F-9C2A7CF68F83}">
      <dgm:prSet/>
      <dgm:spPr/>
      <dgm:t>
        <a:bodyPr/>
        <a:lstStyle/>
        <a:p>
          <a:endParaRPr lang="es-ES"/>
        </a:p>
      </dgm:t>
    </dgm:pt>
    <dgm:pt modelId="{75126AC8-7032-441A-AC5F-E96EC8BA181A}" type="sibTrans" cxnId="{0F80136E-5CBC-4C9A-A10F-9C2A7CF68F83}">
      <dgm:prSet/>
      <dgm:spPr/>
      <dgm:t>
        <a:bodyPr/>
        <a:lstStyle/>
        <a:p>
          <a:endParaRPr lang="es-ES"/>
        </a:p>
      </dgm:t>
    </dgm:pt>
    <dgm:pt modelId="{9C27C0E0-8C8C-45FE-98F3-B62D08511D3F}">
      <dgm:prSet phldrT="[Texto]"/>
      <dgm:spPr/>
      <dgm:t>
        <a:bodyPr/>
        <a:lstStyle/>
        <a:p>
          <a:r>
            <a:rPr lang="es-ES" dirty="0" smtClean="0"/>
            <a:t>Reducen el propágulo y la actividad nociva</a:t>
          </a:r>
          <a:endParaRPr lang="es-ES" dirty="0"/>
        </a:p>
      </dgm:t>
    </dgm:pt>
    <dgm:pt modelId="{636D8198-C627-41FC-B133-4F9F65095083}" type="parTrans" cxnId="{C6ABAA4B-F21B-4876-BF66-D45D3125B4C6}">
      <dgm:prSet/>
      <dgm:spPr/>
      <dgm:t>
        <a:bodyPr/>
        <a:lstStyle/>
        <a:p>
          <a:endParaRPr lang="es-ES"/>
        </a:p>
      </dgm:t>
    </dgm:pt>
    <dgm:pt modelId="{52596AF5-1220-441E-9775-1CE7463C1B16}" type="sibTrans" cxnId="{C6ABAA4B-F21B-4876-BF66-D45D3125B4C6}">
      <dgm:prSet/>
      <dgm:spPr/>
      <dgm:t>
        <a:bodyPr/>
        <a:lstStyle/>
        <a:p>
          <a:endParaRPr lang="es-ES"/>
        </a:p>
      </dgm:t>
    </dgm:pt>
    <dgm:pt modelId="{94CC9BA2-3F1A-49C0-8486-1E19BB7FA920}">
      <dgm:prSet phldrT="[Texto]"/>
      <dgm:spPr/>
      <dgm:t>
        <a:bodyPr/>
        <a:lstStyle/>
        <a:p>
          <a:r>
            <a:rPr lang="es-ES" dirty="0" smtClean="0"/>
            <a:t>Se requiere el conocimiento del ciclo de vida</a:t>
          </a:r>
          <a:endParaRPr lang="es-ES" dirty="0"/>
        </a:p>
      </dgm:t>
    </dgm:pt>
    <dgm:pt modelId="{7EDE3633-184C-4B15-AD30-605F4531D47B}" type="parTrans" cxnId="{C6EA906A-E7D2-4CC1-AD59-CDD9266019FF}">
      <dgm:prSet/>
      <dgm:spPr/>
      <dgm:t>
        <a:bodyPr/>
        <a:lstStyle/>
        <a:p>
          <a:endParaRPr lang="es-ES"/>
        </a:p>
      </dgm:t>
    </dgm:pt>
    <dgm:pt modelId="{25BD82EC-0361-4131-BA02-4E82E8E81602}" type="sibTrans" cxnId="{C6EA906A-E7D2-4CC1-AD59-CDD9266019FF}">
      <dgm:prSet/>
      <dgm:spPr/>
      <dgm:t>
        <a:bodyPr/>
        <a:lstStyle/>
        <a:p>
          <a:endParaRPr lang="es-ES"/>
        </a:p>
      </dgm:t>
    </dgm:pt>
    <dgm:pt modelId="{E546B8ED-AEEC-4316-B581-46A07B9EFFFF}" type="pres">
      <dgm:prSet presAssocID="{DED9F9F0-2740-439F-8822-14AFE6747F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3417B9F-61BF-4FFC-B66A-75331B74C011}" type="pres">
      <dgm:prSet presAssocID="{55DA3B42-CF0D-4341-952B-6ECAFBBCE9A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C2802F-0974-4523-B121-1FACD942A219}" type="pres">
      <dgm:prSet presAssocID="{990341B7-0C74-4B50-ADA3-5957FFC2AB3C}" presName="sibTrans" presStyleLbl="sibTrans2D1" presStyleIdx="0" presStyleCnt="3"/>
      <dgm:spPr/>
      <dgm:t>
        <a:bodyPr/>
        <a:lstStyle/>
        <a:p>
          <a:endParaRPr lang="es-ES"/>
        </a:p>
      </dgm:t>
    </dgm:pt>
    <dgm:pt modelId="{731E5C74-AA1C-46A8-A39E-E850C7EADD1B}" type="pres">
      <dgm:prSet presAssocID="{990341B7-0C74-4B50-ADA3-5957FFC2AB3C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75648211-9C99-4328-BC3C-F1F67632BD15}" type="pres">
      <dgm:prSet presAssocID="{B1D48563-DEB4-46F5-AB2F-C565A295F56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5CFFAF-90CA-482B-9FF7-8BAC61794A29}" type="pres">
      <dgm:prSet presAssocID="{75126AC8-7032-441A-AC5F-E96EC8BA181A}" presName="sibTrans" presStyleLbl="sibTrans2D1" presStyleIdx="1" presStyleCnt="3"/>
      <dgm:spPr/>
      <dgm:t>
        <a:bodyPr/>
        <a:lstStyle/>
        <a:p>
          <a:endParaRPr lang="es-ES"/>
        </a:p>
      </dgm:t>
    </dgm:pt>
    <dgm:pt modelId="{489FA54F-8626-4803-90A2-3C7FC398B1F9}" type="pres">
      <dgm:prSet presAssocID="{75126AC8-7032-441A-AC5F-E96EC8BA181A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11AC5235-1192-462C-92FA-D4A1131A6E51}" type="pres">
      <dgm:prSet presAssocID="{9C27C0E0-8C8C-45FE-98F3-B62D08511D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3C6C5E-FE3C-41EC-AC37-CAEEC71E7263}" type="pres">
      <dgm:prSet presAssocID="{52596AF5-1220-441E-9775-1CE7463C1B16}" presName="sibTrans" presStyleLbl="sibTrans2D1" presStyleIdx="2" presStyleCnt="3"/>
      <dgm:spPr/>
      <dgm:t>
        <a:bodyPr/>
        <a:lstStyle/>
        <a:p>
          <a:endParaRPr lang="es-ES"/>
        </a:p>
      </dgm:t>
    </dgm:pt>
    <dgm:pt modelId="{D3E96C89-CB48-4668-B0B6-6C39BF8C5150}" type="pres">
      <dgm:prSet presAssocID="{52596AF5-1220-441E-9775-1CE7463C1B16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7B23D420-9CA5-4AE8-BCFE-123A4BD2ABFB}" type="pres">
      <dgm:prSet presAssocID="{94CC9BA2-3F1A-49C0-8486-1E19BB7FA92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79E89EA-A00A-4173-9E6B-42AAEC6E56EF}" type="presOf" srcId="{9C27C0E0-8C8C-45FE-98F3-B62D08511D3F}" destId="{11AC5235-1192-462C-92FA-D4A1131A6E51}" srcOrd="0" destOrd="0" presId="urn:microsoft.com/office/officeart/2005/8/layout/process5"/>
    <dgm:cxn modelId="{14AEA2C0-2EC3-425E-9F87-86BB60EFB11C}" type="presOf" srcId="{52596AF5-1220-441E-9775-1CE7463C1B16}" destId="{D3E96C89-CB48-4668-B0B6-6C39BF8C5150}" srcOrd="1" destOrd="0" presId="urn:microsoft.com/office/officeart/2005/8/layout/process5"/>
    <dgm:cxn modelId="{9CC32D58-891B-4305-BD88-758CAC90F8FC}" type="presOf" srcId="{990341B7-0C74-4B50-ADA3-5957FFC2AB3C}" destId="{731E5C74-AA1C-46A8-A39E-E850C7EADD1B}" srcOrd="1" destOrd="0" presId="urn:microsoft.com/office/officeart/2005/8/layout/process5"/>
    <dgm:cxn modelId="{DD1CA592-4273-4082-A164-2386121B4929}" type="presOf" srcId="{55DA3B42-CF0D-4341-952B-6ECAFBBCE9A3}" destId="{F3417B9F-61BF-4FFC-B66A-75331B74C011}" srcOrd="0" destOrd="0" presId="urn:microsoft.com/office/officeart/2005/8/layout/process5"/>
    <dgm:cxn modelId="{41DADF3C-F61F-4FC3-9A41-A01DB91A6268}" type="presOf" srcId="{52596AF5-1220-441E-9775-1CE7463C1B16}" destId="{CC3C6C5E-FE3C-41EC-AC37-CAEEC71E7263}" srcOrd="0" destOrd="0" presId="urn:microsoft.com/office/officeart/2005/8/layout/process5"/>
    <dgm:cxn modelId="{C55E01D3-8CFE-4D45-AC5F-713C46A15E48}" srcId="{DED9F9F0-2740-439F-8822-14AFE6747F52}" destId="{55DA3B42-CF0D-4341-952B-6ECAFBBCE9A3}" srcOrd="0" destOrd="0" parTransId="{65DA191B-C292-46F7-96BC-A2B1B8741F0C}" sibTransId="{990341B7-0C74-4B50-ADA3-5957FFC2AB3C}"/>
    <dgm:cxn modelId="{C6EA906A-E7D2-4CC1-AD59-CDD9266019FF}" srcId="{DED9F9F0-2740-439F-8822-14AFE6747F52}" destId="{94CC9BA2-3F1A-49C0-8486-1E19BB7FA920}" srcOrd="3" destOrd="0" parTransId="{7EDE3633-184C-4B15-AD30-605F4531D47B}" sibTransId="{25BD82EC-0361-4131-BA02-4E82E8E81602}"/>
    <dgm:cxn modelId="{1A0ED200-58C5-4A8C-9673-A3AB0447D3CF}" type="presOf" srcId="{75126AC8-7032-441A-AC5F-E96EC8BA181A}" destId="{489FA54F-8626-4803-90A2-3C7FC398B1F9}" srcOrd="1" destOrd="0" presId="urn:microsoft.com/office/officeart/2005/8/layout/process5"/>
    <dgm:cxn modelId="{8B003A6E-CCF7-45EF-8B2F-91409BD07E4D}" type="presOf" srcId="{94CC9BA2-3F1A-49C0-8486-1E19BB7FA920}" destId="{7B23D420-9CA5-4AE8-BCFE-123A4BD2ABFB}" srcOrd="0" destOrd="0" presId="urn:microsoft.com/office/officeart/2005/8/layout/process5"/>
    <dgm:cxn modelId="{46597047-045A-4FE3-90CE-40B7BFBDC48D}" type="presOf" srcId="{B1D48563-DEB4-46F5-AB2F-C565A295F56B}" destId="{75648211-9C99-4328-BC3C-F1F67632BD15}" srcOrd="0" destOrd="0" presId="urn:microsoft.com/office/officeart/2005/8/layout/process5"/>
    <dgm:cxn modelId="{361FF4F0-9FB8-4723-AF62-0676F157CB4F}" type="presOf" srcId="{75126AC8-7032-441A-AC5F-E96EC8BA181A}" destId="{B45CFFAF-90CA-482B-9FF7-8BAC61794A29}" srcOrd="0" destOrd="0" presId="urn:microsoft.com/office/officeart/2005/8/layout/process5"/>
    <dgm:cxn modelId="{C6ABAA4B-F21B-4876-BF66-D45D3125B4C6}" srcId="{DED9F9F0-2740-439F-8822-14AFE6747F52}" destId="{9C27C0E0-8C8C-45FE-98F3-B62D08511D3F}" srcOrd="2" destOrd="0" parTransId="{636D8198-C627-41FC-B133-4F9F65095083}" sibTransId="{52596AF5-1220-441E-9775-1CE7463C1B16}"/>
    <dgm:cxn modelId="{5DD383A1-4C9C-4E99-B3C1-F8FA4068DEA2}" type="presOf" srcId="{DED9F9F0-2740-439F-8822-14AFE6747F52}" destId="{E546B8ED-AEEC-4316-B581-46A07B9EFFFF}" srcOrd="0" destOrd="0" presId="urn:microsoft.com/office/officeart/2005/8/layout/process5"/>
    <dgm:cxn modelId="{0F80136E-5CBC-4C9A-A10F-9C2A7CF68F83}" srcId="{DED9F9F0-2740-439F-8822-14AFE6747F52}" destId="{B1D48563-DEB4-46F5-AB2F-C565A295F56B}" srcOrd="1" destOrd="0" parTransId="{BF544AEB-B5FD-420C-8D29-DA344510EF5C}" sibTransId="{75126AC8-7032-441A-AC5F-E96EC8BA181A}"/>
    <dgm:cxn modelId="{644C273F-BDDA-4686-B964-00FC49081B2B}" type="presOf" srcId="{990341B7-0C74-4B50-ADA3-5957FFC2AB3C}" destId="{DDC2802F-0974-4523-B121-1FACD942A219}" srcOrd="0" destOrd="0" presId="urn:microsoft.com/office/officeart/2005/8/layout/process5"/>
    <dgm:cxn modelId="{EB5E9153-B52D-4147-964A-533791B66BFE}" type="presParOf" srcId="{E546B8ED-AEEC-4316-B581-46A07B9EFFFF}" destId="{F3417B9F-61BF-4FFC-B66A-75331B74C011}" srcOrd="0" destOrd="0" presId="urn:microsoft.com/office/officeart/2005/8/layout/process5"/>
    <dgm:cxn modelId="{689CF5E0-B51B-4A9E-9E56-C8E6965ED561}" type="presParOf" srcId="{E546B8ED-AEEC-4316-B581-46A07B9EFFFF}" destId="{DDC2802F-0974-4523-B121-1FACD942A219}" srcOrd="1" destOrd="0" presId="urn:microsoft.com/office/officeart/2005/8/layout/process5"/>
    <dgm:cxn modelId="{D024D9AC-0438-493D-8939-A283668A54B0}" type="presParOf" srcId="{DDC2802F-0974-4523-B121-1FACD942A219}" destId="{731E5C74-AA1C-46A8-A39E-E850C7EADD1B}" srcOrd="0" destOrd="0" presId="urn:microsoft.com/office/officeart/2005/8/layout/process5"/>
    <dgm:cxn modelId="{DFBFE199-231C-4465-9AAF-2CF42093832C}" type="presParOf" srcId="{E546B8ED-AEEC-4316-B581-46A07B9EFFFF}" destId="{75648211-9C99-4328-BC3C-F1F67632BD15}" srcOrd="2" destOrd="0" presId="urn:microsoft.com/office/officeart/2005/8/layout/process5"/>
    <dgm:cxn modelId="{F2D8508C-6642-4CEF-9CD6-CC591D293CEC}" type="presParOf" srcId="{E546B8ED-AEEC-4316-B581-46A07B9EFFFF}" destId="{B45CFFAF-90CA-482B-9FF7-8BAC61794A29}" srcOrd="3" destOrd="0" presId="urn:microsoft.com/office/officeart/2005/8/layout/process5"/>
    <dgm:cxn modelId="{9751AEA1-C904-4EFE-BB43-BC08ABD95B67}" type="presParOf" srcId="{B45CFFAF-90CA-482B-9FF7-8BAC61794A29}" destId="{489FA54F-8626-4803-90A2-3C7FC398B1F9}" srcOrd="0" destOrd="0" presId="urn:microsoft.com/office/officeart/2005/8/layout/process5"/>
    <dgm:cxn modelId="{8135BCA2-5AC8-48BF-8DF8-F367D70FAAA6}" type="presParOf" srcId="{E546B8ED-AEEC-4316-B581-46A07B9EFFFF}" destId="{11AC5235-1192-462C-92FA-D4A1131A6E51}" srcOrd="4" destOrd="0" presId="urn:microsoft.com/office/officeart/2005/8/layout/process5"/>
    <dgm:cxn modelId="{D6F81603-A640-4A5B-A185-515656F62974}" type="presParOf" srcId="{E546B8ED-AEEC-4316-B581-46A07B9EFFFF}" destId="{CC3C6C5E-FE3C-41EC-AC37-CAEEC71E7263}" srcOrd="5" destOrd="0" presId="urn:microsoft.com/office/officeart/2005/8/layout/process5"/>
    <dgm:cxn modelId="{64E698EA-8DBE-4014-8DFF-13470314C1A8}" type="presParOf" srcId="{CC3C6C5E-FE3C-41EC-AC37-CAEEC71E7263}" destId="{D3E96C89-CB48-4668-B0B6-6C39BF8C5150}" srcOrd="0" destOrd="0" presId="urn:microsoft.com/office/officeart/2005/8/layout/process5"/>
    <dgm:cxn modelId="{2D10D942-BFE0-42CA-B426-7FC8C34B09CB}" type="presParOf" srcId="{E546B8ED-AEEC-4316-B581-46A07B9EFFFF}" destId="{7B23D420-9CA5-4AE8-BCFE-123A4BD2ABFB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02B9B1-6D11-4A99-B1D9-747DE1C698C5}" type="doc">
      <dgm:prSet loTypeId="urn:microsoft.com/office/officeart/2005/8/layout/radial1" loCatId="relationship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0826825E-4107-4A57-A8FA-AF31B0AFA1CA}">
      <dgm:prSet phldrT="[Texto]"/>
      <dgm:spPr/>
      <dgm:t>
        <a:bodyPr/>
        <a:lstStyle/>
        <a:p>
          <a:r>
            <a:rPr lang="es-ES" dirty="0" smtClean="0"/>
            <a:t>Mecanismos de control biológico</a:t>
          </a:r>
          <a:endParaRPr lang="es-ES" dirty="0"/>
        </a:p>
      </dgm:t>
    </dgm:pt>
    <dgm:pt modelId="{194F9BA8-6782-4FDA-A9E5-235F69AF4AE4}" type="parTrans" cxnId="{93282A57-F7B9-4601-9605-1DBCF7AD0342}">
      <dgm:prSet/>
      <dgm:spPr/>
      <dgm:t>
        <a:bodyPr/>
        <a:lstStyle/>
        <a:p>
          <a:endParaRPr lang="es-ES"/>
        </a:p>
      </dgm:t>
    </dgm:pt>
    <dgm:pt modelId="{413CFE71-BAE3-47CC-98BF-BCD745A3882E}" type="sibTrans" cxnId="{93282A57-F7B9-4601-9605-1DBCF7AD0342}">
      <dgm:prSet/>
      <dgm:spPr/>
      <dgm:t>
        <a:bodyPr/>
        <a:lstStyle/>
        <a:p>
          <a:endParaRPr lang="es-ES"/>
        </a:p>
      </dgm:t>
    </dgm:pt>
    <dgm:pt modelId="{E6ACFCD1-C7EC-4E24-85D8-F00EB319D553}">
      <dgm:prSet phldrT="[Texto]" custT="1"/>
      <dgm:spPr/>
      <dgm:t>
        <a:bodyPr/>
        <a:lstStyle/>
        <a:p>
          <a:r>
            <a:rPr lang="es-ES" sz="1600" dirty="0" smtClean="0"/>
            <a:t>Competición</a:t>
          </a:r>
          <a:endParaRPr lang="es-ES" sz="1600" dirty="0"/>
        </a:p>
      </dgm:t>
    </dgm:pt>
    <dgm:pt modelId="{067E7E25-8454-4D76-AA2C-7C8104C5EC4A}" type="parTrans" cxnId="{198199C1-6354-4F12-81CB-5A1655A3E7CF}">
      <dgm:prSet/>
      <dgm:spPr/>
      <dgm:t>
        <a:bodyPr/>
        <a:lstStyle/>
        <a:p>
          <a:endParaRPr lang="es-ES"/>
        </a:p>
      </dgm:t>
    </dgm:pt>
    <dgm:pt modelId="{DC310991-E466-4775-B4BA-79014C341A7E}" type="sibTrans" cxnId="{198199C1-6354-4F12-81CB-5A1655A3E7CF}">
      <dgm:prSet/>
      <dgm:spPr/>
      <dgm:t>
        <a:bodyPr/>
        <a:lstStyle/>
        <a:p>
          <a:endParaRPr lang="es-ES"/>
        </a:p>
      </dgm:t>
    </dgm:pt>
    <dgm:pt modelId="{1206A601-606E-4BA1-AA09-58E7C0E0D23F}">
      <dgm:prSet phldrT="[Texto]" custT="1"/>
      <dgm:spPr/>
      <dgm:t>
        <a:bodyPr/>
        <a:lstStyle/>
        <a:p>
          <a:r>
            <a:rPr lang="es-ES" sz="1800" dirty="0" err="1" smtClean="0"/>
            <a:t>Endólisis</a:t>
          </a:r>
          <a:r>
            <a:rPr lang="es-ES" sz="1800" dirty="0" smtClean="0"/>
            <a:t> y </a:t>
          </a:r>
          <a:r>
            <a:rPr lang="es-ES" sz="1800" dirty="0" err="1" smtClean="0"/>
            <a:t>exólisis</a:t>
          </a:r>
          <a:endParaRPr lang="es-ES" sz="1800" dirty="0"/>
        </a:p>
      </dgm:t>
    </dgm:pt>
    <dgm:pt modelId="{4CF1166C-56EA-4E6A-8EC5-AFF276D33DAA}" type="parTrans" cxnId="{AE7E34B2-A85B-4B7D-BE42-9F41E786BAEF}">
      <dgm:prSet/>
      <dgm:spPr/>
      <dgm:t>
        <a:bodyPr/>
        <a:lstStyle/>
        <a:p>
          <a:endParaRPr lang="es-ES"/>
        </a:p>
      </dgm:t>
    </dgm:pt>
    <dgm:pt modelId="{CA5EAEFC-64FC-4BE3-A8E1-2E154CFC844A}" type="sibTrans" cxnId="{AE7E34B2-A85B-4B7D-BE42-9F41E786BAEF}">
      <dgm:prSet/>
      <dgm:spPr/>
      <dgm:t>
        <a:bodyPr/>
        <a:lstStyle/>
        <a:p>
          <a:endParaRPr lang="es-ES"/>
        </a:p>
      </dgm:t>
    </dgm:pt>
    <dgm:pt modelId="{B3275D29-183C-407A-B11D-9679C6A4B4E4}">
      <dgm:prSet phldrT="[Texto]" custT="1"/>
      <dgm:spPr/>
      <dgm:t>
        <a:bodyPr/>
        <a:lstStyle/>
        <a:p>
          <a:r>
            <a:rPr lang="es-ES" sz="1600" dirty="0" err="1" smtClean="0"/>
            <a:t>Micoparasitismo</a:t>
          </a:r>
          <a:endParaRPr lang="es-ES" sz="1600" dirty="0"/>
        </a:p>
      </dgm:t>
    </dgm:pt>
    <dgm:pt modelId="{E26731BB-1242-4F0E-8A18-70F6D5D77234}" type="parTrans" cxnId="{47B9DB11-E97B-467B-915D-E3703CCF0C09}">
      <dgm:prSet/>
      <dgm:spPr/>
      <dgm:t>
        <a:bodyPr/>
        <a:lstStyle/>
        <a:p>
          <a:endParaRPr lang="es-ES"/>
        </a:p>
      </dgm:t>
    </dgm:pt>
    <dgm:pt modelId="{4C668E7A-4DBC-47E3-9656-3FD1C8EE2F0F}" type="sibTrans" cxnId="{47B9DB11-E97B-467B-915D-E3703CCF0C09}">
      <dgm:prSet/>
      <dgm:spPr/>
      <dgm:t>
        <a:bodyPr/>
        <a:lstStyle/>
        <a:p>
          <a:endParaRPr lang="es-ES"/>
        </a:p>
      </dgm:t>
    </dgm:pt>
    <dgm:pt modelId="{23A64543-373E-4B9B-85C4-6DA5955E0D66}">
      <dgm:prSet phldrT="[Texto]" custT="1"/>
      <dgm:spPr/>
      <dgm:t>
        <a:bodyPr/>
        <a:lstStyle/>
        <a:p>
          <a:r>
            <a:rPr lang="es-ES" sz="1800" dirty="0" err="1" smtClean="0"/>
            <a:t>Fungistasis</a:t>
          </a:r>
          <a:endParaRPr lang="es-ES" sz="1800" dirty="0"/>
        </a:p>
      </dgm:t>
    </dgm:pt>
    <dgm:pt modelId="{8B70E11A-A8F5-4365-A6E7-A916226DBB1E}" type="parTrans" cxnId="{57F3C61D-7ACE-4DF4-A3C6-09DB3461B735}">
      <dgm:prSet/>
      <dgm:spPr/>
      <dgm:t>
        <a:bodyPr/>
        <a:lstStyle/>
        <a:p>
          <a:endParaRPr lang="es-ES"/>
        </a:p>
      </dgm:t>
    </dgm:pt>
    <dgm:pt modelId="{E24D27D2-8791-4166-BA8E-DCB00F6A9461}" type="sibTrans" cxnId="{57F3C61D-7ACE-4DF4-A3C6-09DB3461B735}">
      <dgm:prSet/>
      <dgm:spPr/>
      <dgm:t>
        <a:bodyPr/>
        <a:lstStyle/>
        <a:p>
          <a:endParaRPr lang="es-ES"/>
        </a:p>
      </dgm:t>
    </dgm:pt>
    <dgm:pt modelId="{99A6C506-FE22-4C13-98B6-8147DCEE8ED4}" type="pres">
      <dgm:prSet presAssocID="{D302B9B1-6D11-4A99-B1D9-747DE1C698C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B834F6F-02F8-4F05-A2B5-F3D0B3163D5B}" type="pres">
      <dgm:prSet presAssocID="{0826825E-4107-4A57-A8FA-AF31B0AFA1CA}" presName="centerShape" presStyleLbl="node0" presStyleIdx="0" presStyleCnt="1"/>
      <dgm:spPr/>
      <dgm:t>
        <a:bodyPr/>
        <a:lstStyle/>
        <a:p>
          <a:endParaRPr lang="es-ES"/>
        </a:p>
      </dgm:t>
    </dgm:pt>
    <dgm:pt modelId="{5E7AD9A2-BE71-4195-AFF3-93C5AB79E2D3}" type="pres">
      <dgm:prSet presAssocID="{067E7E25-8454-4D76-AA2C-7C8104C5EC4A}" presName="Name9" presStyleLbl="parChTrans1D2" presStyleIdx="0" presStyleCnt="4"/>
      <dgm:spPr/>
      <dgm:t>
        <a:bodyPr/>
        <a:lstStyle/>
        <a:p>
          <a:endParaRPr lang="es-ES"/>
        </a:p>
      </dgm:t>
    </dgm:pt>
    <dgm:pt modelId="{A6F34128-45DD-49D3-BF43-26D6F832ECC1}" type="pres">
      <dgm:prSet presAssocID="{067E7E25-8454-4D76-AA2C-7C8104C5EC4A}" presName="connTx" presStyleLbl="parChTrans1D2" presStyleIdx="0" presStyleCnt="4"/>
      <dgm:spPr/>
      <dgm:t>
        <a:bodyPr/>
        <a:lstStyle/>
        <a:p>
          <a:endParaRPr lang="es-ES"/>
        </a:p>
      </dgm:t>
    </dgm:pt>
    <dgm:pt modelId="{28D7F9D0-046B-462F-AA93-164261CEB2E2}" type="pres">
      <dgm:prSet presAssocID="{E6ACFCD1-C7EC-4E24-85D8-F00EB319D55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28709D-6C57-4D2B-A231-B3BBC1A5FC8E}" type="pres">
      <dgm:prSet presAssocID="{4CF1166C-56EA-4E6A-8EC5-AFF276D33DAA}" presName="Name9" presStyleLbl="parChTrans1D2" presStyleIdx="1" presStyleCnt="4"/>
      <dgm:spPr/>
      <dgm:t>
        <a:bodyPr/>
        <a:lstStyle/>
        <a:p>
          <a:endParaRPr lang="es-ES"/>
        </a:p>
      </dgm:t>
    </dgm:pt>
    <dgm:pt modelId="{5936A322-02F4-4DAB-85C8-9290F443F8F4}" type="pres">
      <dgm:prSet presAssocID="{4CF1166C-56EA-4E6A-8EC5-AFF276D33DAA}" presName="connTx" presStyleLbl="parChTrans1D2" presStyleIdx="1" presStyleCnt="4"/>
      <dgm:spPr/>
      <dgm:t>
        <a:bodyPr/>
        <a:lstStyle/>
        <a:p>
          <a:endParaRPr lang="es-ES"/>
        </a:p>
      </dgm:t>
    </dgm:pt>
    <dgm:pt modelId="{441F5D60-34B5-4DE9-8D30-1144A50873DB}" type="pres">
      <dgm:prSet presAssocID="{1206A601-606E-4BA1-AA09-58E7C0E0D23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718CBD-2BE6-46A8-BED1-9F66A877297D}" type="pres">
      <dgm:prSet presAssocID="{E26731BB-1242-4F0E-8A18-70F6D5D77234}" presName="Name9" presStyleLbl="parChTrans1D2" presStyleIdx="2" presStyleCnt="4"/>
      <dgm:spPr/>
      <dgm:t>
        <a:bodyPr/>
        <a:lstStyle/>
        <a:p>
          <a:endParaRPr lang="es-ES"/>
        </a:p>
      </dgm:t>
    </dgm:pt>
    <dgm:pt modelId="{84490D66-C50A-4E8C-9C11-1C22C395D8F2}" type="pres">
      <dgm:prSet presAssocID="{E26731BB-1242-4F0E-8A18-70F6D5D77234}" presName="connTx" presStyleLbl="parChTrans1D2" presStyleIdx="2" presStyleCnt="4"/>
      <dgm:spPr/>
      <dgm:t>
        <a:bodyPr/>
        <a:lstStyle/>
        <a:p>
          <a:endParaRPr lang="es-ES"/>
        </a:p>
      </dgm:t>
    </dgm:pt>
    <dgm:pt modelId="{C34974CC-F434-46FA-AFA2-DC4D5983C3F2}" type="pres">
      <dgm:prSet presAssocID="{B3275D29-183C-407A-B11D-9679C6A4B4E4}" presName="node" presStyleLbl="node1" presStyleIdx="2" presStyleCnt="4" custScaleX="116769" custScaleY="125156" custRadScaleRad="99734" custRadScaleInc="-17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1E9F6B-62B6-4522-93D3-353AE6D1FE96}" type="pres">
      <dgm:prSet presAssocID="{8B70E11A-A8F5-4365-A6E7-A916226DBB1E}" presName="Name9" presStyleLbl="parChTrans1D2" presStyleIdx="3" presStyleCnt="4"/>
      <dgm:spPr/>
      <dgm:t>
        <a:bodyPr/>
        <a:lstStyle/>
        <a:p>
          <a:endParaRPr lang="es-ES"/>
        </a:p>
      </dgm:t>
    </dgm:pt>
    <dgm:pt modelId="{B4FE7F13-22EF-4C71-9430-F00BF6B2EAB4}" type="pres">
      <dgm:prSet presAssocID="{8B70E11A-A8F5-4365-A6E7-A916226DBB1E}" presName="connTx" presStyleLbl="parChTrans1D2" presStyleIdx="3" presStyleCnt="4"/>
      <dgm:spPr/>
      <dgm:t>
        <a:bodyPr/>
        <a:lstStyle/>
        <a:p>
          <a:endParaRPr lang="es-ES"/>
        </a:p>
      </dgm:t>
    </dgm:pt>
    <dgm:pt modelId="{42E8773F-F12F-476D-B565-969D34C96961}" type="pres">
      <dgm:prSet presAssocID="{23A64543-373E-4B9B-85C4-6DA5955E0D6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5BFB326-41A6-41E2-BFE7-7800FE8A9A97}" type="presOf" srcId="{067E7E25-8454-4D76-AA2C-7C8104C5EC4A}" destId="{A6F34128-45DD-49D3-BF43-26D6F832ECC1}" srcOrd="1" destOrd="0" presId="urn:microsoft.com/office/officeart/2005/8/layout/radial1"/>
    <dgm:cxn modelId="{6FC8E2CA-3484-4952-9301-4CEC81DD37BC}" type="presOf" srcId="{4CF1166C-56EA-4E6A-8EC5-AFF276D33DAA}" destId="{2E28709D-6C57-4D2B-A231-B3BBC1A5FC8E}" srcOrd="0" destOrd="0" presId="urn:microsoft.com/office/officeart/2005/8/layout/radial1"/>
    <dgm:cxn modelId="{AE7E34B2-A85B-4B7D-BE42-9F41E786BAEF}" srcId="{0826825E-4107-4A57-A8FA-AF31B0AFA1CA}" destId="{1206A601-606E-4BA1-AA09-58E7C0E0D23F}" srcOrd="1" destOrd="0" parTransId="{4CF1166C-56EA-4E6A-8EC5-AFF276D33DAA}" sibTransId="{CA5EAEFC-64FC-4BE3-A8E1-2E154CFC844A}"/>
    <dgm:cxn modelId="{3D054631-54C3-4939-B762-C0127D0ABBCC}" type="presOf" srcId="{D302B9B1-6D11-4A99-B1D9-747DE1C698C5}" destId="{99A6C506-FE22-4C13-98B6-8147DCEE8ED4}" srcOrd="0" destOrd="0" presId="urn:microsoft.com/office/officeart/2005/8/layout/radial1"/>
    <dgm:cxn modelId="{93282A57-F7B9-4601-9605-1DBCF7AD0342}" srcId="{D302B9B1-6D11-4A99-B1D9-747DE1C698C5}" destId="{0826825E-4107-4A57-A8FA-AF31B0AFA1CA}" srcOrd="0" destOrd="0" parTransId="{194F9BA8-6782-4FDA-A9E5-235F69AF4AE4}" sibTransId="{413CFE71-BAE3-47CC-98BF-BCD745A3882E}"/>
    <dgm:cxn modelId="{3907B54B-0F77-4459-97BF-1D85FA2E6F34}" type="presOf" srcId="{8B70E11A-A8F5-4365-A6E7-A916226DBB1E}" destId="{B4FE7F13-22EF-4C71-9430-F00BF6B2EAB4}" srcOrd="1" destOrd="0" presId="urn:microsoft.com/office/officeart/2005/8/layout/radial1"/>
    <dgm:cxn modelId="{2F5729EE-C846-4278-A42F-5D347EEA759F}" type="presOf" srcId="{E26731BB-1242-4F0E-8A18-70F6D5D77234}" destId="{A7718CBD-2BE6-46A8-BED1-9F66A877297D}" srcOrd="0" destOrd="0" presId="urn:microsoft.com/office/officeart/2005/8/layout/radial1"/>
    <dgm:cxn modelId="{198199C1-6354-4F12-81CB-5A1655A3E7CF}" srcId="{0826825E-4107-4A57-A8FA-AF31B0AFA1CA}" destId="{E6ACFCD1-C7EC-4E24-85D8-F00EB319D553}" srcOrd="0" destOrd="0" parTransId="{067E7E25-8454-4D76-AA2C-7C8104C5EC4A}" sibTransId="{DC310991-E466-4775-B4BA-79014C341A7E}"/>
    <dgm:cxn modelId="{D49B7770-60CF-4D27-B4DE-2A84EE8FF97E}" type="presOf" srcId="{0826825E-4107-4A57-A8FA-AF31B0AFA1CA}" destId="{0B834F6F-02F8-4F05-A2B5-F3D0B3163D5B}" srcOrd="0" destOrd="0" presId="urn:microsoft.com/office/officeart/2005/8/layout/radial1"/>
    <dgm:cxn modelId="{57F3C61D-7ACE-4DF4-A3C6-09DB3461B735}" srcId="{0826825E-4107-4A57-A8FA-AF31B0AFA1CA}" destId="{23A64543-373E-4B9B-85C4-6DA5955E0D66}" srcOrd="3" destOrd="0" parTransId="{8B70E11A-A8F5-4365-A6E7-A916226DBB1E}" sibTransId="{E24D27D2-8791-4166-BA8E-DCB00F6A9461}"/>
    <dgm:cxn modelId="{BDFC210A-3B4B-4D64-9A57-E8908D95E9B7}" type="presOf" srcId="{8B70E11A-A8F5-4365-A6E7-A916226DBB1E}" destId="{BD1E9F6B-62B6-4522-93D3-353AE6D1FE96}" srcOrd="0" destOrd="0" presId="urn:microsoft.com/office/officeart/2005/8/layout/radial1"/>
    <dgm:cxn modelId="{1B879516-0203-4A89-A322-DB1652062EE1}" type="presOf" srcId="{E6ACFCD1-C7EC-4E24-85D8-F00EB319D553}" destId="{28D7F9D0-046B-462F-AA93-164261CEB2E2}" srcOrd="0" destOrd="0" presId="urn:microsoft.com/office/officeart/2005/8/layout/radial1"/>
    <dgm:cxn modelId="{47B9DB11-E97B-467B-915D-E3703CCF0C09}" srcId="{0826825E-4107-4A57-A8FA-AF31B0AFA1CA}" destId="{B3275D29-183C-407A-B11D-9679C6A4B4E4}" srcOrd="2" destOrd="0" parTransId="{E26731BB-1242-4F0E-8A18-70F6D5D77234}" sibTransId="{4C668E7A-4DBC-47E3-9656-3FD1C8EE2F0F}"/>
    <dgm:cxn modelId="{14D4C924-C57C-4B63-A3AB-3EF45E175508}" type="presOf" srcId="{067E7E25-8454-4D76-AA2C-7C8104C5EC4A}" destId="{5E7AD9A2-BE71-4195-AFF3-93C5AB79E2D3}" srcOrd="0" destOrd="0" presId="urn:microsoft.com/office/officeart/2005/8/layout/radial1"/>
    <dgm:cxn modelId="{83A91494-200C-4C7D-8A19-59A064F96029}" type="presOf" srcId="{4CF1166C-56EA-4E6A-8EC5-AFF276D33DAA}" destId="{5936A322-02F4-4DAB-85C8-9290F443F8F4}" srcOrd="1" destOrd="0" presId="urn:microsoft.com/office/officeart/2005/8/layout/radial1"/>
    <dgm:cxn modelId="{34782858-B218-4C5C-9955-CE4F9E4E4130}" type="presOf" srcId="{23A64543-373E-4B9B-85C4-6DA5955E0D66}" destId="{42E8773F-F12F-476D-B565-969D34C96961}" srcOrd="0" destOrd="0" presId="urn:microsoft.com/office/officeart/2005/8/layout/radial1"/>
    <dgm:cxn modelId="{BDEC20EA-5A20-4869-98CF-524D6C6DCA19}" type="presOf" srcId="{B3275D29-183C-407A-B11D-9679C6A4B4E4}" destId="{C34974CC-F434-46FA-AFA2-DC4D5983C3F2}" srcOrd="0" destOrd="0" presId="urn:microsoft.com/office/officeart/2005/8/layout/radial1"/>
    <dgm:cxn modelId="{912DF2B9-7997-4BBF-9F46-15161D904EC4}" type="presOf" srcId="{E26731BB-1242-4F0E-8A18-70F6D5D77234}" destId="{84490D66-C50A-4E8C-9C11-1C22C395D8F2}" srcOrd="1" destOrd="0" presId="urn:microsoft.com/office/officeart/2005/8/layout/radial1"/>
    <dgm:cxn modelId="{3847E29A-2099-4B88-A176-BD039DE930B3}" type="presOf" srcId="{1206A601-606E-4BA1-AA09-58E7C0E0D23F}" destId="{441F5D60-34B5-4DE9-8D30-1144A50873DB}" srcOrd="0" destOrd="0" presId="urn:microsoft.com/office/officeart/2005/8/layout/radial1"/>
    <dgm:cxn modelId="{366359C7-8BED-4BE2-907B-3536740B1395}" type="presParOf" srcId="{99A6C506-FE22-4C13-98B6-8147DCEE8ED4}" destId="{0B834F6F-02F8-4F05-A2B5-F3D0B3163D5B}" srcOrd="0" destOrd="0" presId="urn:microsoft.com/office/officeart/2005/8/layout/radial1"/>
    <dgm:cxn modelId="{B36BE301-7A0C-402D-919F-0557E2EA5D5C}" type="presParOf" srcId="{99A6C506-FE22-4C13-98B6-8147DCEE8ED4}" destId="{5E7AD9A2-BE71-4195-AFF3-93C5AB79E2D3}" srcOrd="1" destOrd="0" presId="urn:microsoft.com/office/officeart/2005/8/layout/radial1"/>
    <dgm:cxn modelId="{5224A132-F113-4943-807D-BEE497627DAB}" type="presParOf" srcId="{5E7AD9A2-BE71-4195-AFF3-93C5AB79E2D3}" destId="{A6F34128-45DD-49D3-BF43-26D6F832ECC1}" srcOrd="0" destOrd="0" presId="urn:microsoft.com/office/officeart/2005/8/layout/radial1"/>
    <dgm:cxn modelId="{59BEEEAC-08C0-46E7-A22C-43A36C78F472}" type="presParOf" srcId="{99A6C506-FE22-4C13-98B6-8147DCEE8ED4}" destId="{28D7F9D0-046B-462F-AA93-164261CEB2E2}" srcOrd="2" destOrd="0" presId="urn:microsoft.com/office/officeart/2005/8/layout/radial1"/>
    <dgm:cxn modelId="{623FDDC4-CE15-4E32-BF14-B7C066F16B99}" type="presParOf" srcId="{99A6C506-FE22-4C13-98B6-8147DCEE8ED4}" destId="{2E28709D-6C57-4D2B-A231-B3BBC1A5FC8E}" srcOrd="3" destOrd="0" presId="urn:microsoft.com/office/officeart/2005/8/layout/radial1"/>
    <dgm:cxn modelId="{32B802E4-A32E-46D6-9DD8-CD4C0107A72A}" type="presParOf" srcId="{2E28709D-6C57-4D2B-A231-B3BBC1A5FC8E}" destId="{5936A322-02F4-4DAB-85C8-9290F443F8F4}" srcOrd="0" destOrd="0" presId="urn:microsoft.com/office/officeart/2005/8/layout/radial1"/>
    <dgm:cxn modelId="{CC9DA316-7443-43F5-9E2E-016807AE5BC0}" type="presParOf" srcId="{99A6C506-FE22-4C13-98B6-8147DCEE8ED4}" destId="{441F5D60-34B5-4DE9-8D30-1144A50873DB}" srcOrd="4" destOrd="0" presId="urn:microsoft.com/office/officeart/2005/8/layout/radial1"/>
    <dgm:cxn modelId="{320FE92C-769A-4B9C-86CB-F8D60F6F597F}" type="presParOf" srcId="{99A6C506-FE22-4C13-98B6-8147DCEE8ED4}" destId="{A7718CBD-2BE6-46A8-BED1-9F66A877297D}" srcOrd="5" destOrd="0" presId="urn:microsoft.com/office/officeart/2005/8/layout/radial1"/>
    <dgm:cxn modelId="{A31EB1BF-4458-4452-8986-4C4F049F7579}" type="presParOf" srcId="{A7718CBD-2BE6-46A8-BED1-9F66A877297D}" destId="{84490D66-C50A-4E8C-9C11-1C22C395D8F2}" srcOrd="0" destOrd="0" presId="urn:microsoft.com/office/officeart/2005/8/layout/radial1"/>
    <dgm:cxn modelId="{5E929D73-BE3C-493A-94A4-CDA9566762B7}" type="presParOf" srcId="{99A6C506-FE22-4C13-98B6-8147DCEE8ED4}" destId="{C34974CC-F434-46FA-AFA2-DC4D5983C3F2}" srcOrd="6" destOrd="0" presId="urn:microsoft.com/office/officeart/2005/8/layout/radial1"/>
    <dgm:cxn modelId="{8111AD4B-3E74-4691-87A5-548382CFAA64}" type="presParOf" srcId="{99A6C506-FE22-4C13-98B6-8147DCEE8ED4}" destId="{BD1E9F6B-62B6-4522-93D3-353AE6D1FE96}" srcOrd="7" destOrd="0" presId="urn:microsoft.com/office/officeart/2005/8/layout/radial1"/>
    <dgm:cxn modelId="{C9EB672D-629E-4A0E-8346-35ADECCC50E9}" type="presParOf" srcId="{BD1E9F6B-62B6-4522-93D3-353AE6D1FE96}" destId="{B4FE7F13-22EF-4C71-9430-F00BF6B2EAB4}" srcOrd="0" destOrd="0" presId="urn:microsoft.com/office/officeart/2005/8/layout/radial1"/>
    <dgm:cxn modelId="{997FCFA1-FD61-43F4-9BF4-7A74640EAF70}" type="presParOf" srcId="{99A6C506-FE22-4C13-98B6-8147DCEE8ED4}" destId="{42E8773F-F12F-476D-B565-969D34C96961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57DCCE-99D4-430B-82D0-7AB4456BD59C}" type="doc">
      <dgm:prSet loTypeId="urn:microsoft.com/office/officeart/2005/8/layout/radial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8249A75-FA18-472F-A1AD-14DBF8B10EF5}">
      <dgm:prSet phldrT="[Texto]"/>
      <dgm:spPr/>
      <dgm:t>
        <a:bodyPr/>
        <a:lstStyle/>
        <a:p>
          <a:r>
            <a:rPr lang="es-ES" i="1" dirty="0" smtClean="0"/>
            <a:t>Características Morfológicas</a:t>
          </a:r>
          <a:endParaRPr lang="es-ES" i="1" dirty="0"/>
        </a:p>
      </dgm:t>
    </dgm:pt>
    <dgm:pt modelId="{2F052715-A5D2-418D-8AF7-9744DA7D0751}" type="parTrans" cxnId="{38FBAEBC-46B8-4809-8B68-6A9D4069604B}">
      <dgm:prSet/>
      <dgm:spPr/>
      <dgm:t>
        <a:bodyPr/>
        <a:lstStyle/>
        <a:p>
          <a:endParaRPr lang="es-ES"/>
        </a:p>
      </dgm:t>
    </dgm:pt>
    <dgm:pt modelId="{1BE25536-1C1D-4911-93EC-1908B5A77A90}" type="sibTrans" cxnId="{38FBAEBC-46B8-4809-8B68-6A9D4069604B}">
      <dgm:prSet/>
      <dgm:spPr/>
      <dgm:t>
        <a:bodyPr/>
        <a:lstStyle/>
        <a:p>
          <a:endParaRPr lang="es-ES"/>
        </a:p>
      </dgm:t>
    </dgm:pt>
    <dgm:pt modelId="{267A220E-5366-485D-8B39-AB2FF0C9A27D}">
      <dgm:prSet phldrT="[Texto]" custT="1"/>
      <dgm:spPr/>
      <dgm:t>
        <a:bodyPr/>
        <a:lstStyle/>
        <a:p>
          <a:r>
            <a:rPr lang="es-ES" sz="1600" dirty="0" smtClean="0"/>
            <a:t>Conidióforos</a:t>
          </a:r>
        </a:p>
      </dgm:t>
    </dgm:pt>
    <dgm:pt modelId="{29196A3C-C7E2-4CBD-9911-EE40A117C16C}" type="parTrans" cxnId="{3DFBFC88-E8FE-4277-9709-67D08EA9F1AD}">
      <dgm:prSet/>
      <dgm:spPr/>
      <dgm:t>
        <a:bodyPr/>
        <a:lstStyle/>
        <a:p>
          <a:endParaRPr lang="es-ES"/>
        </a:p>
      </dgm:t>
    </dgm:pt>
    <dgm:pt modelId="{4E210D35-7C8A-4FAE-8F11-1CDCB352231B}" type="sibTrans" cxnId="{3DFBFC88-E8FE-4277-9709-67D08EA9F1AD}">
      <dgm:prSet/>
      <dgm:spPr/>
      <dgm:t>
        <a:bodyPr/>
        <a:lstStyle/>
        <a:p>
          <a:endParaRPr lang="es-ES"/>
        </a:p>
      </dgm:t>
    </dgm:pt>
    <dgm:pt modelId="{238D73ED-E7E3-410D-8CC4-238FD99AAB07}">
      <dgm:prSet phldrT="[Texto]" custT="1"/>
      <dgm:spPr/>
      <dgm:t>
        <a:bodyPr/>
        <a:lstStyle/>
        <a:p>
          <a:r>
            <a:rPr lang="es-ES" sz="1600" dirty="0" err="1" smtClean="0"/>
            <a:t>Clamidosporas</a:t>
          </a:r>
          <a:endParaRPr lang="es-ES" sz="1600" dirty="0"/>
        </a:p>
      </dgm:t>
    </dgm:pt>
    <dgm:pt modelId="{1DE23178-9D22-425C-83CF-3F8B7E32AFE3}" type="parTrans" cxnId="{BAC1F000-F5CE-4F73-918B-4B404DFBAD32}">
      <dgm:prSet/>
      <dgm:spPr/>
      <dgm:t>
        <a:bodyPr/>
        <a:lstStyle/>
        <a:p>
          <a:endParaRPr lang="es-ES"/>
        </a:p>
      </dgm:t>
    </dgm:pt>
    <dgm:pt modelId="{643EE760-BAC4-438D-B78C-384E81D56333}" type="sibTrans" cxnId="{BAC1F000-F5CE-4F73-918B-4B404DFBAD32}">
      <dgm:prSet/>
      <dgm:spPr/>
      <dgm:t>
        <a:bodyPr/>
        <a:lstStyle/>
        <a:p>
          <a:endParaRPr lang="es-ES"/>
        </a:p>
      </dgm:t>
    </dgm:pt>
    <dgm:pt modelId="{5726CC65-3B22-4AE3-B5D7-73C48E91678E}">
      <dgm:prSet phldrT="[Texto]"/>
      <dgm:spPr/>
      <dgm:t>
        <a:bodyPr/>
        <a:lstStyle/>
        <a:p>
          <a:r>
            <a:rPr lang="es-ES" dirty="0" err="1" smtClean="0"/>
            <a:t>Conidias</a:t>
          </a:r>
          <a:endParaRPr lang="es-ES" dirty="0"/>
        </a:p>
      </dgm:t>
    </dgm:pt>
    <dgm:pt modelId="{F9DC8B44-E456-44BA-A398-9FE7EAC68359}" type="parTrans" cxnId="{6C43FB21-6F14-4861-8F14-3928ADBBEFB6}">
      <dgm:prSet/>
      <dgm:spPr/>
      <dgm:t>
        <a:bodyPr/>
        <a:lstStyle/>
        <a:p>
          <a:endParaRPr lang="es-ES"/>
        </a:p>
      </dgm:t>
    </dgm:pt>
    <dgm:pt modelId="{6EC649F1-F90F-4E84-B5EB-E7E91A3AE1BD}" type="sibTrans" cxnId="{6C43FB21-6F14-4861-8F14-3928ADBBEFB6}">
      <dgm:prSet/>
      <dgm:spPr/>
      <dgm:t>
        <a:bodyPr/>
        <a:lstStyle/>
        <a:p>
          <a:endParaRPr lang="es-ES"/>
        </a:p>
      </dgm:t>
    </dgm:pt>
    <dgm:pt modelId="{DACD4B79-DA2D-451F-B062-D4E51BEA9769}">
      <dgm:prSet phldrT="[Texto]"/>
      <dgm:spPr/>
      <dgm:t>
        <a:bodyPr/>
        <a:lstStyle/>
        <a:p>
          <a:r>
            <a:rPr lang="es-ES" dirty="0" smtClean="0"/>
            <a:t>Hifas</a:t>
          </a:r>
          <a:r>
            <a:rPr lang="es-ES" baseline="0" dirty="0" smtClean="0"/>
            <a:t> </a:t>
          </a:r>
          <a:endParaRPr lang="es-ES" dirty="0"/>
        </a:p>
      </dgm:t>
    </dgm:pt>
    <dgm:pt modelId="{0C142F30-79AF-40A1-A71A-BAF63AD59D1B}" type="parTrans" cxnId="{3EDB0BBC-EC93-45CA-8A01-128C7CD09D42}">
      <dgm:prSet/>
      <dgm:spPr/>
      <dgm:t>
        <a:bodyPr/>
        <a:lstStyle/>
        <a:p>
          <a:endParaRPr lang="es-ES"/>
        </a:p>
      </dgm:t>
    </dgm:pt>
    <dgm:pt modelId="{F73B4B5A-2D47-4BFA-ABF2-6126568F601C}" type="sibTrans" cxnId="{3EDB0BBC-EC93-45CA-8A01-128C7CD09D42}">
      <dgm:prSet/>
      <dgm:spPr/>
      <dgm:t>
        <a:bodyPr/>
        <a:lstStyle/>
        <a:p>
          <a:endParaRPr lang="es-ES"/>
        </a:p>
      </dgm:t>
    </dgm:pt>
    <dgm:pt modelId="{CD5F6C5A-3627-492B-9147-49C5C341466C}">
      <dgm:prSet phldrT="[Texto]" custT="1"/>
      <dgm:spPr/>
      <dgm:t>
        <a:bodyPr/>
        <a:lstStyle/>
        <a:p>
          <a:r>
            <a:rPr lang="es-ES" sz="2000" dirty="0" err="1" smtClean="0"/>
            <a:t>Fialides</a:t>
          </a:r>
          <a:endParaRPr lang="es-ES" sz="2000" dirty="0"/>
        </a:p>
      </dgm:t>
    </dgm:pt>
    <dgm:pt modelId="{3DA957D1-C4B3-4C56-9990-0A7AC3AF8EBC}" type="parTrans" cxnId="{D6251FE8-16EE-49A4-BF02-57C5EB86A5A7}">
      <dgm:prSet/>
      <dgm:spPr/>
      <dgm:t>
        <a:bodyPr/>
        <a:lstStyle/>
        <a:p>
          <a:endParaRPr lang="es-ES"/>
        </a:p>
      </dgm:t>
    </dgm:pt>
    <dgm:pt modelId="{973A57EB-3844-48C6-8FEC-316EF0B6711F}" type="sibTrans" cxnId="{D6251FE8-16EE-49A4-BF02-57C5EB86A5A7}">
      <dgm:prSet/>
      <dgm:spPr/>
      <dgm:t>
        <a:bodyPr/>
        <a:lstStyle/>
        <a:p>
          <a:endParaRPr lang="es-ES"/>
        </a:p>
      </dgm:t>
    </dgm:pt>
    <dgm:pt modelId="{6BB837FF-E22F-4D51-875E-0BD3F645C7EB}">
      <dgm:prSet phldrT="[Texto]"/>
      <dgm:spPr/>
      <dgm:t>
        <a:bodyPr/>
        <a:lstStyle/>
        <a:p>
          <a:endParaRPr lang="es-ES" dirty="0"/>
        </a:p>
      </dgm:t>
    </dgm:pt>
    <dgm:pt modelId="{EB1457B2-F639-4E73-BE8A-52CD09853899}" type="parTrans" cxnId="{DF81741B-B7EB-4908-AE77-DA870F61B6CE}">
      <dgm:prSet/>
      <dgm:spPr/>
      <dgm:t>
        <a:bodyPr/>
        <a:lstStyle/>
        <a:p>
          <a:endParaRPr lang="es-ES"/>
        </a:p>
      </dgm:t>
    </dgm:pt>
    <dgm:pt modelId="{19A5B397-CA03-428D-AA0B-1A53ED8C9C19}" type="sibTrans" cxnId="{DF81741B-B7EB-4908-AE77-DA870F61B6CE}">
      <dgm:prSet/>
      <dgm:spPr/>
      <dgm:t>
        <a:bodyPr/>
        <a:lstStyle/>
        <a:p>
          <a:endParaRPr lang="es-ES"/>
        </a:p>
      </dgm:t>
    </dgm:pt>
    <dgm:pt modelId="{376787EF-F2AE-433D-89ED-6E11789229DA}" type="pres">
      <dgm:prSet presAssocID="{FB57DCCE-99D4-430B-82D0-7AB4456BD59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E2623BE-00FB-4B56-BB5E-6021505625C5}" type="pres">
      <dgm:prSet presAssocID="{B8249A75-FA18-472F-A1AD-14DBF8B10EF5}" presName="centerShape" presStyleLbl="node0" presStyleIdx="0" presStyleCnt="1"/>
      <dgm:spPr/>
      <dgm:t>
        <a:bodyPr/>
        <a:lstStyle/>
        <a:p>
          <a:endParaRPr lang="es-ES"/>
        </a:p>
      </dgm:t>
    </dgm:pt>
    <dgm:pt modelId="{11D2DE02-AE75-4B07-A007-A95839DA2380}" type="pres">
      <dgm:prSet presAssocID="{267A220E-5366-485D-8B39-AB2FF0C9A27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2FD14A-E997-4B7E-8C27-D8D36D1E3321}" type="pres">
      <dgm:prSet presAssocID="{267A220E-5366-485D-8B39-AB2FF0C9A27D}" presName="dummy" presStyleCnt="0"/>
      <dgm:spPr/>
      <dgm:t>
        <a:bodyPr/>
        <a:lstStyle/>
        <a:p>
          <a:endParaRPr lang="es-ES"/>
        </a:p>
      </dgm:t>
    </dgm:pt>
    <dgm:pt modelId="{810A7F76-21AA-457E-B768-D0ECC2D60F0D}" type="pres">
      <dgm:prSet presAssocID="{4E210D35-7C8A-4FAE-8F11-1CDCB352231B}" presName="sibTrans" presStyleLbl="sibTrans2D1" presStyleIdx="0" presStyleCnt="5"/>
      <dgm:spPr/>
      <dgm:t>
        <a:bodyPr/>
        <a:lstStyle/>
        <a:p>
          <a:endParaRPr lang="es-ES"/>
        </a:p>
      </dgm:t>
    </dgm:pt>
    <dgm:pt modelId="{12A86AFE-7CCA-4AFA-B2E2-1622AC5A5366}" type="pres">
      <dgm:prSet presAssocID="{238D73ED-E7E3-410D-8CC4-238FD99AAB0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28D7A3-6C88-4FF6-B8FF-CDF435A7DC94}" type="pres">
      <dgm:prSet presAssocID="{238D73ED-E7E3-410D-8CC4-238FD99AAB07}" presName="dummy" presStyleCnt="0"/>
      <dgm:spPr/>
      <dgm:t>
        <a:bodyPr/>
        <a:lstStyle/>
        <a:p>
          <a:endParaRPr lang="es-ES"/>
        </a:p>
      </dgm:t>
    </dgm:pt>
    <dgm:pt modelId="{9D5E8889-531A-43A6-B847-02E9E93510A9}" type="pres">
      <dgm:prSet presAssocID="{643EE760-BAC4-438D-B78C-384E81D56333}" presName="sibTrans" presStyleLbl="sibTrans2D1" presStyleIdx="1" presStyleCnt="5"/>
      <dgm:spPr/>
      <dgm:t>
        <a:bodyPr/>
        <a:lstStyle/>
        <a:p>
          <a:endParaRPr lang="es-ES"/>
        </a:p>
      </dgm:t>
    </dgm:pt>
    <dgm:pt modelId="{06CB5A01-A6AB-4FFE-9EFD-301D5A2C1942}" type="pres">
      <dgm:prSet presAssocID="{5726CC65-3B22-4AE3-B5D7-73C48E91678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F11E2B-A612-4C61-BAAE-93E5289E36B6}" type="pres">
      <dgm:prSet presAssocID="{5726CC65-3B22-4AE3-B5D7-73C48E91678E}" presName="dummy" presStyleCnt="0"/>
      <dgm:spPr/>
      <dgm:t>
        <a:bodyPr/>
        <a:lstStyle/>
        <a:p>
          <a:endParaRPr lang="es-ES"/>
        </a:p>
      </dgm:t>
    </dgm:pt>
    <dgm:pt modelId="{92F1DDA3-2188-4477-9CEF-8F959A061DF6}" type="pres">
      <dgm:prSet presAssocID="{6EC649F1-F90F-4E84-B5EB-E7E91A3AE1BD}" presName="sibTrans" presStyleLbl="sibTrans2D1" presStyleIdx="2" presStyleCnt="5"/>
      <dgm:spPr/>
      <dgm:t>
        <a:bodyPr/>
        <a:lstStyle/>
        <a:p>
          <a:endParaRPr lang="es-ES"/>
        </a:p>
      </dgm:t>
    </dgm:pt>
    <dgm:pt modelId="{8F4C3F75-D6C7-4CCD-8765-AB17D6F966A5}" type="pres">
      <dgm:prSet presAssocID="{DACD4B79-DA2D-451F-B062-D4E51BEA976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9B6069-3069-43ED-9636-BD42E65EFCD9}" type="pres">
      <dgm:prSet presAssocID="{DACD4B79-DA2D-451F-B062-D4E51BEA9769}" presName="dummy" presStyleCnt="0"/>
      <dgm:spPr/>
      <dgm:t>
        <a:bodyPr/>
        <a:lstStyle/>
        <a:p>
          <a:endParaRPr lang="es-ES"/>
        </a:p>
      </dgm:t>
    </dgm:pt>
    <dgm:pt modelId="{516682ED-1DD1-4D4D-A500-C480044200C7}" type="pres">
      <dgm:prSet presAssocID="{F73B4B5A-2D47-4BFA-ABF2-6126568F601C}" presName="sibTrans" presStyleLbl="sibTrans2D1" presStyleIdx="3" presStyleCnt="5"/>
      <dgm:spPr/>
      <dgm:t>
        <a:bodyPr/>
        <a:lstStyle/>
        <a:p>
          <a:endParaRPr lang="es-ES"/>
        </a:p>
      </dgm:t>
    </dgm:pt>
    <dgm:pt modelId="{CBE280BB-D54A-4A89-B3D9-92C315DE8ADA}" type="pres">
      <dgm:prSet presAssocID="{CD5F6C5A-3627-492B-9147-49C5C341466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F97FDF-9CA0-4F69-84A7-3C837687C372}" type="pres">
      <dgm:prSet presAssocID="{CD5F6C5A-3627-492B-9147-49C5C341466C}" presName="dummy" presStyleCnt="0"/>
      <dgm:spPr/>
      <dgm:t>
        <a:bodyPr/>
        <a:lstStyle/>
        <a:p>
          <a:endParaRPr lang="es-ES"/>
        </a:p>
      </dgm:t>
    </dgm:pt>
    <dgm:pt modelId="{DEE6B493-74B9-48ED-823E-A5543227BD07}" type="pres">
      <dgm:prSet presAssocID="{973A57EB-3844-48C6-8FEC-316EF0B6711F}" presName="sibTrans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AF7D1547-952B-4DD4-AD5E-444831CB7321}" type="presOf" srcId="{CD5F6C5A-3627-492B-9147-49C5C341466C}" destId="{CBE280BB-D54A-4A89-B3D9-92C315DE8ADA}" srcOrd="0" destOrd="0" presId="urn:microsoft.com/office/officeart/2005/8/layout/radial6"/>
    <dgm:cxn modelId="{E46E8A04-959C-430E-83C9-74C21104B0C8}" type="presOf" srcId="{F73B4B5A-2D47-4BFA-ABF2-6126568F601C}" destId="{516682ED-1DD1-4D4D-A500-C480044200C7}" srcOrd="0" destOrd="0" presId="urn:microsoft.com/office/officeart/2005/8/layout/radial6"/>
    <dgm:cxn modelId="{38FBAEBC-46B8-4809-8B68-6A9D4069604B}" srcId="{FB57DCCE-99D4-430B-82D0-7AB4456BD59C}" destId="{B8249A75-FA18-472F-A1AD-14DBF8B10EF5}" srcOrd="0" destOrd="0" parTransId="{2F052715-A5D2-418D-8AF7-9744DA7D0751}" sibTransId="{1BE25536-1C1D-4911-93EC-1908B5A77A90}"/>
    <dgm:cxn modelId="{41BCF32B-285A-4063-9911-AC3F94253B3C}" type="presOf" srcId="{267A220E-5366-485D-8B39-AB2FF0C9A27D}" destId="{11D2DE02-AE75-4B07-A007-A95839DA2380}" srcOrd="0" destOrd="0" presId="urn:microsoft.com/office/officeart/2005/8/layout/radial6"/>
    <dgm:cxn modelId="{C4EAB244-8396-47E7-969E-27B3478FC00C}" type="presOf" srcId="{6EC649F1-F90F-4E84-B5EB-E7E91A3AE1BD}" destId="{92F1DDA3-2188-4477-9CEF-8F959A061DF6}" srcOrd="0" destOrd="0" presId="urn:microsoft.com/office/officeart/2005/8/layout/radial6"/>
    <dgm:cxn modelId="{7E88AA7B-91F3-4913-83FE-F990D90D0847}" type="presOf" srcId="{DACD4B79-DA2D-451F-B062-D4E51BEA9769}" destId="{8F4C3F75-D6C7-4CCD-8765-AB17D6F966A5}" srcOrd="0" destOrd="0" presId="urn:microsoft.com/office/officeart/2005/8/layout/radial6"/>
    <dgm:cxn modelId="{D21A3B95-9C0C-482D-BF31-1A2B198532B3}" type="presOf" srcId="{643EE760-BAC4-438D-B78C-384E81D56333}" destId="{9D5E8889-531A-43A6-B847-02E9E93510A9}" srcOrd="0" destOrd="0" presId="urn:microsoft.com/office/officeart/2005/8/layout/radial6"/>
    <dgm:cxn modelId="{805AA385-20B1-4802-B582-9DE3BC1E542F}" type="presOf" srcId="{4E210D35-7C8A-4FAE-8F11-1CDCB352231B}" destId="{810A7F76-21AA-457E-B768-D0ECC2D60F0D}" srcOrd="0" destOrd="0" presId="urn:microsoft.com/office/officeart/2005/8/layout/radial6"/>
    <dgm:cxn modelId="{6C43FB21-6F14-4861-8F14-3928ADBBEFB6}" srcId="{B8249A75-FA18-472F-A1AD-14DBF8B10EF5}" destId="{5726CC65-3B22-4AE3-B5D7-73C48E91678E}" srcOrd="2" destOrd="0" parTransId="{F9DC8B44-E456-44BA-A398-9FE7EAC68359}" sibTransId="{6EC649F1-F90F-4E84-B5EB-E7E91A3AE1BD}"/>
    <dgm:cxn modelId="{3EDB0BBC-EC93-45CA-8A01-128C7CD09D42}" srcId="{B8249A75-FA18-472F-A1AD-14DBF8B10EF5}" destId="{DACD4B79-DA2D-451F-B062-D4E51BEA9769}" srcOrd="3" destOrd="0" parTransId="{0C142F30-79AF-40A1-A71A-BAF63AD59D1B}" sibTransId="{F73B4B5A-2D47-4BFA-ABF2-6126568F601C}"/>
    <dgm:cxn modelId="{DF81741B-B7EB-4908-AE77-DA870F61B6CE}" srcId="{FB57DCCE-99D4-430B-82D0-7AB4456BD59C}" destId="{6BB837FF-E22F-4D51-875E-0BD3F645C7EB}" srcOrd="1" destOrd="0" parTransId="{EB1457B2-F639-4E73-BE8A-52CD09853899}" sibTransId="{19A5B397-CA03-428D-AA0B-1A53ED8C9C19}"/>
    <dgm:cxn modelId="{C2283DE1-2206-4DCA-8464-2F2B342DD924}" type="presOf" srcId="{FB57DCCE-99D4-430B-82D0-7AB4456BD59C}" destId="{376787EF-F2AE-433D-89ED-6E11789229DA}" srcOrd="0" destOrd="0" presId="urn:microsoft.com/office/officeart/2005/8/layout/radial6"/>
    <dgm:cxn modelId="{993FFF08-D173-45AB-BDB2-BA0D2290428E}" type="presOf" srcId="{B8249A75-FA18-472F-A1AD-14DBF8B10EF5}" destId="{BE2623BE-00FB-4B56-BB5E-6021505625C5}" srcOrd="0" destOrd="0" presId="urn:microsoft.com/office/officeart/2005/8/layout/radial6"/>
    <dgm:cxn modelId="{3DFBFC88-E8FE-4277-9709-67D08EA9F1AD}" srcId="{B8249A75-FA18-472F-A1AD-14DBF8B10EF5}" destId="{267A220E-5366-485D-8B39-AB2FF0C9A27D}" srcOrd="0" destOrd="0" parTransId="{29196A3C-C7E2-4CBD-9911-EE40A117C16C}" sibTransId="{4E210D35-7C8A-4FAE-8F11-1CDCB352231B}"/>
    <dgm:cxn modelId="{3CA99C59-5B2C-4ECB-B969-32433CA5A641}" type="presOf" srcId="{5726CC65-3B22-4AE3-B5D7-73C48E91678E}" destId="{06CB5A01-A6AB-4FFE-9EFD-301D5A2C1942}" srcOrd="0" destOrd="0" presId="urn:microsoft.com/office/officeart/2005/8/layout/radial6"/>
    <dgm:cxn modelId="{BAC1F000-F5CE-4F73-918B-4B404DFBAD32}" srcId="{B8249A75-FA18-472F-A1AD-14DBF8B10EF5}" destId="{238D73ED-E7E3-410D-8CC4-238FD99AAB07}" srcOrd="1" destOrd="0" parTransId="{1DE23178-9D22-425C-83CF-3F8B7E32AFE3}" sibTransId="{643EE760-BAC4-438D-B78C-384E81D56333}"/>
    <dgm:cxn modelId="{03C0936A-FD14-4AB6-91AB-B9DC593C5937}" type="presOf" srcId="{973A57EB-3844-48C6-8FEC-316EF0B6711F}" destId="{DEE6B493-74B9-48ED-823E-A5543227BD07}" srcOrd="0" destOrd="0" presId="urn:microsoft.com/office/officeart/2005/8/layout/radial6"/>
    <dgm:cxn modelId="{40CA98AC-40D8-4691-98C9-7BAE7AAD4ACA}" type="presOf" srcId="{238D73ED-E7E3-410D-8CC4-238FD99AAB07}" destId="{12A86AFE-7CCA-4AFA-B2E2-1622AC5A5366}" srcOrd="0" destOrd="0" presId="urn:microsoft.com/office/officeart/2005/8/layout/radial6"/>
    <dgm:cxn modelId="{D6251FE8-16EE-49A4-BF02-57C5EB86A5A7}" srcId="{B8249A75-FA18-472F-A1AD-14DBF8B10EF5}" destId="{CD5F6C5A-3627-492B-9147-49C5C341466C}" srcOrd="4" destOrd="0" parTransId="{3DA957D1-C4B3-4C56-9990-0A7AC3AF8EBC}" sibTransId="{973A57EB-3844-48C6-8FEC-316EF0B6711F}"/>
    <dgm:cxn modelId="{1D42430B-FDF0-4E5F-8D40-AE59A989870C}" type="presParOf" srcId="{376787EF-F2AE-433D-89ED-6E11789229DA}" destId="{BE2623BE-00FB-4B56-BB5E-6021505625C5}" srcOrd="0" destOrd="0" presId="urn:microsoft.com/office/officeart/2005/8/layout/radial6"/>
    <dgm:cxn modelId="{147D0B7C-2E0B-4897-9C0B-6440C391E727}" type="presParOf" srcId="{376787EF-F2AE-433D-89ED-6E11789229DA}" destId="{11D2DE02-AE75-4B07-A007-A95839DA2380}" srcOrd="1" destOrd="0" presId="urn:microsoft.com/office/officeart/2005/8/layout/radial6"/>
    <dgm:cxn modelId="{031D8712-1FDC-4322-A97D-B275EFB6D54B}" type="presParOf" srcId="{376787EF-F2AE-433D-89ED-6E11789229DA}" destId="{8D2FD14A-E997-4B7E-8C27-D8D36D1E3321}" srcOrd="2" destOrd="0" presId="urn:microsoft.com/office/officeart/2005/8/layout/radial6"/>
    <dgm:cxn modelId="{4B2A1118-9BEA-4F7F-861C-43E437F1D1C8}" type="presParOf" srcId="{376787EF-F2AE-433D-89ED-6E11789229DA}" destId="{810A7F76-21AA-457E-B768-D0ECC2D60F0D}" srcOrd="3" destOrd="0" presId="urn:microsoft.com/office/officeart/2005/8/layout/radial6"/>
    <dgm:cxn modelId="{9DB98A21-9D0F-418B-881A-2D3DE3D79D86}" type="presParOf" srcId="{376787EF-F2AE-433D-89ED-6E11789229DA}" destId="{12A86AFE-7CCA-4AFA-B2E2-1622AC5A5366}" srcOrd="4" destOrd="0" presId="urn:microsoft.com/office/officeart/2005/8/layout/radial6"/>
    <dgm:cxn modelId="{AE9DFA0E-F8D9-4EA1-B81D-9E06E20EABAD}" type="presParOf" srcId="{376787EF-F2AE-433D-89ED-6E11789229DA}" destId="{9F28D7A3-6C88-4FF6-B8FF-CDF435A7DC94}" srcOrd="5" destOrd="0" presId="urn:microsoft.com/office/officeart/2005/8/layout/radial6"/>
    <dgm:cxn modelId="{719E9E63-819B-41B4-A11A-F330334A54AF}" type="presParOf" srcId="{376787EF-F2AE-433D-89ED-6E11789229DA}" destId="{9D5E8889-531A-43A6-B847-02E9E93510A9}" srcOrd="6" destOrd="0" presId="urn:microsoft.com/office/officeart/2005/8/layout/radial6"/>
    <dgm:cxn modelId="{67B61840-8724-469B-96FF-0B79F0953CBF}" type="presParOf" srcId="{376787EF-F2AE-433D-89ED-6E11789229DA}" destId="{06CB5A01-A6AB-4FFE-9EFD-301D5A2C1942}" srcOrd="7" destOrd="0" presId="urn:microsoft.com/office/officeart/2005/8/layout/radial6"/>
    <dgm:cxn modelId="{F031F745-FD3D-47E1-85FE-EC3077AD4870}" type="presParOf" srcId="{376787EF-F2AE-433D-89ED-6E11789229DA}" destId="{88F11E2B-A612-4C61-BAAE-93E5289E36B6}" srcOrd="8" destOrd="0" presId="urn:microsoft.com/office/officeart/2005/8/layout/radial6"/>
    <dgm:cxn modelId="{BD2FA597-952A-46B3-9B80-9EB8F893CA20}" type="presParOf" srcId="{376787EF-F2AE-433D-89ED-6E11789229DA}" destId="{92F1DDA3-2188-4477-9CEF-8F959A061DF6}" srcOrd="9" destOrd="0" presId="urn:microsoft.com/office/officeart/2005/8/layout/radial6"/>
    <dgm:cxn modelId="{78FABE52-F041-4C59-AF72-BA9AE92E8E2A}" type="presParOf" srcId="{376787EF-F2AE-433D-89ED-6E11789229DA}" destId="{8F4C3F75-D6C7-4CCD-8765-AB17D6F966A5}" srcOrd="10" destOrd="0" presId="urn:microsoft.com/office/officeart/2005/8/layout/radial6"/>
    <dgm:cxn modelId="{96F761A2-922D-4615-95BB-42F3D27BA11F}" type="presParOf" srcId="{376787EF-F2AE-433D-89ED-6E11789229DA}" destId="{AF9B6069-3069-43ED-9636-BD42E65EFCD9}" srcOrd="11" destOrd="0" presId="urn:microsoft.com/office/officeart/2005/8/layout/radial6"/>
    <dgm:cxn modelId="{1AE6773D-815E-45CB-A400-9F32A8181AD5}" type="presParOf" srcId="{376787EF-F2AE-433D-89ED-6E11789229DA}" destId="{516682ED-1DD1-4D4D-A500-C480044200C7}" srcOrd="12" destOrd="0" presId="urn:microsoft.com/office/officeart/2005/8/layout/radial6"/>
    <dgm:cxn modelId="{8AFE7A22-E1C3-4AE9-8EB6-3A1E42678527}" type="presParOf" srcId="{376787EF-F2AE-433D-89ED-6E11789229DA}" destId="{CBE280BB-D54A-4A89-B3D9-92C315DE8ADA}" srcOrd="13" destOrd="0" presId="urn:microsoft.com/office/officeart/2005/8/layout/radial6"/>
    <dgm:cxn modelId="{24C69880-3CE0-4A77-B124-C3E7BEF1DE70}" type="presParOf" srcId="{376787EF-F2AE-433D-89ED-6E11789229DA}" destId="{E5F97FDF-9CA0-4F69-84A7-3C837687C372}" srcOrd="14" destOrd="0" presId="urn:microsoft.com/office/officeart/2005/8/layout/radial6"/>
    <dgm:cxn modelId="{5FCB7AD9-C5DD-4A45-A2B4-578262F435E0}" type="presParOf" srcId="{376787EF-F2AE-433D-89ED-6E11789229DA}" destId="{DEE6B493-74B9-48ED-823E-A5543227BD0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A27B7A-464F-46E8-83C9-B10E76F8880D}" type="doc">
      <dgm:prSet loTypeId="urn:microsoft.com/office/officeart/2005/8/layout/radial3" loCatId="cycl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0FA495E5-5C21-489C-82E5-8D76C0661384}">
      <dgm:prSet phldrT="[Texto]" custT="1"/>
      <dgm:spPr/>
      <dgm:t>
        <a:bodyPr/>
        <a:lstStyle/>
        <a:p>
          <a:r>
            <a:rPr lang="es-ES" sz="4400" dirty="0" smtClean="0"/>
            <a:t>Mecanismos de acción</a:t>
          </a:r>
        </a:p>
        <a:p>
          <a:r>
            <a:rPr lang="es-ES" sz="2000" dirty="0" smtClean="0"/>
            <a:t>(</a:t>
          </a:r>
          <a:r>
            <a:rPr lang="es-ES" sz="2000" dirty="0" err="1" smtClean="0"/>
            <a:t>Purves</a:t>
          </a:r>
          <a:r>
            <a:rPr lang="es-ES" sz="2000" dirty="0" smtClean="0"/>
            <a:t> </a:t>
          </a:r>
          <a:r>
            <a:rPr lang="es-ES" sz="2000" i="1" dirty="0" smtClean="0"/>
            <a:t>et al.)</a:t>
          </a:r>
          <a:endParaRPr lang="es-ES" sz="2000" dirty="0"/>
        </a:p>
      </dgm:t>
    </dgm:pt>
    <dgm:pt modelId="{A94A6990-EA6C-434D-89D7-AC2E8E920065}" type="parTrans" cxnId="{7CEEA0A7-4356-4669-B0F9-7EDCDAA1C099}">
      <dgm:prSet/>
      <dgm:spPr/>
      <dgm:t>
        <a:bodyPr/>
        <a:lstStyle/>
        <a:p>
          <a:endParaRPr lang="es-ES"/>
        </a:p>
      </dgm:t>
    </dgm:pt>
    <dgm:pt modelId="{37026081-528A-47B6-BF5C-8527A762FAB7}" type="sibTrans" cxnId="{7CEEA0A7-4356-4669-B0F9-7EDCDAA1C099}">
      <dgm:prSet/>
      <dgm:spPr/>
      <dgm:t>
        <a:bodyPr/>
        <a:lstStyle/>
        <a:p>
          <a:endParaRPr lang="es-ES"/>
        </a:p>
      </dgm:t>
    </dgm:pt>
    <dgm:pt modelId="{6079FFEF-2660-4D26-9A66-A29436927942}">
      <dgm:prSet phldrT="[Texto]"/>
      <dgm:spPr/>
      <dgm:t>
        <a:bodyPr/>
        <a:lstStyle/>
        <a:p>
          <a:r>
            <a:rPr lang="es-ES" dirty="0" smtClean="0"/>
            <a:t>Consume el exudado que liberan las raíces</a:t>
          </a:r>
          <a:endParaRPr lang="es-ES" dirty="0"/>
        </a:p>
      </dgm:t>
    </dgm:pt>
    <dgm:pt modelId="{7D8E7C4D-C593-4FBB-A761-CE2E65D9980D}" type="parTrans" cxnId="{2C5E091A-E5D1-4CA6-BE41-6A3DB8A9B338}">
      <dgm:prSet/>
      <dgm:spPr/>
      <dgm:t>
        <a:bodyPr/>
        <a:lstStyle/>
        <a:p>
          <a:endParaRPr lang="es-ES"/>
        </a:p>
      </dgm:t>
    </dgm:pt>
    <dgm:pt modelId="{833F8F52-6ED2-4498-94DB-C3E300B19F30}" type="sibTrans" cxnId="{2C5E091A-E5D1-4CA6-BE41-6A3DB8A9B338}">
      <dgm:prSet/>
      <dgm:spPr/>
      <dgm:t>
        <a:bodyPr/>
        <a:lstStyle/>
        <a:p>
          <a:endParaRPr lang="es-ES"/>
        </a:p>
      </dgm:t>
    </dgm:pt>
    <dgm:pt modelId="{00C04A47-83E7-4EA6-8BAA-29A895C4115A}">
      <dgm:prSet phldrT="[Texto]"/>
      <dgm:spPr/>
      <dgm:t>
        <a:bodyPr/>
        <a:lstStyle/>
        <a:p>
          <a:r>
            <a:rPr lang="es-ES" dirty="0" smtClean="0"/>
            <a:t>Hongo antagonista</a:t>
          </a:r>
          <a:endParaRPr lang="es-ES" dirty="0"/>
        </a:p>
      </dgm:t>
    </dgm:pt>
    <dgm:pt modelId="{CAFF1661-DC77-4B99-A794-AA162D97823D}" type="parTrans" cxnId="{61F199DD-6339-4D70-AF79-B7659C786A4B}">
      <dgm:prSet/>
      <dgm:spPr/>
      <dgm:t>
        <a:bodyPr/>
        <a:lstStyle/>
        <a:p>
          <a:endParaRPr lang="es-ES"/>
        </a:p>
      </dgm:t>
    </dgm:pt>
    <dgm:pt modelId="{9DD03C5B-950D-4BEB-937B-E40A492ECC1A}" type="sibTrans" cxnId="{61F199DD-6339-4D70-AF79-B7659C786A4B}">
      <dgm:prSet/>
      <dgm:spPr/>
      <dgm:t>
        <a:bodyPr/>
        <a:lstStyle/>
        <a:p>
          <a:endParaRPr lang="es-ES"/>
        </a:p>
      </dgm:t>
    </dgm:pt>
    <dgm:pt modelId="{122DCEAE-19B5-4B3F-AEE1-3ECCE815B0C9}">
      <dgm:prSet phldrT="[Texto]"/>
      <dgm:spPr/>
      <dgm:t>
        <a:bodyPr/>
        <a:lstStyle/>
        <a:p>
          <a:r>
            <a:rPr lang="es-ES" dirty="0" smtClean="0"/>
            <a:t>Exclusión: barrera física</a:t>
          </a:r>
          <a:endParaRPr lang="es-ES" dirty="0"/>
        </a:p>
      </dgm:t>
    </dgm:pt>
    <dgm:pt modelId="{43A7EDD3-4157-482A-B87C-CF0FAA66E7D5}" type="parTrans" cxnId="{419F46A6-8C4B-4414-8ABE-A900A3DA0A06}">
      <dgm:prSet/>
      <dgm:spPr/>
      <dgm:t>
        <a:bodyPr/>
        <a:lstStyle/>
        <a:p>
          <a:endParaRPr lang="es-ES"/>
        </a:p>
      </dgm:t>
    </dgm:pt>
    <dgm:pt modelId="{DC76741F-DEC4-48CB-A086-B541338A7289}" type="sibTrans" cxnId="{419F46A6-8C4B-4414-8ABE-A900A3DA0A06}">
      <dgm:prSet/>
      <dgm:spPr/>
      <dgm:t>
        <a:bodyPr/>
        <a:lstStyle/>
        <a:p>
          <a:endParaRPr lang="es-ES"/>
        </a:p>
      </dgm:t>
    </dgm:pt>
    <dgm:pt modelId="{C6108BCB-01F9-4566-B8F4-BB8A0ECE3761}" type="pres">
      <dgm:prSet presAssocID="{0CA27B7A-464F-46E8-83C9-B10E76F8880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9E581CE-4DDD-4613-896D-038FF6B4B4E9}" type="pres">
      <dgm:prSet presAssocID="{0CA27B7A-464F-46E8-83C9-B10E76F8880D}" presName="radial" presStyleCnt="0">
        <dgm:presLayoutVars>
          <dgm:animLvl val="ctr"/>
        </dgm:presLayoutVars>
      </dgm:prSet>
      <dgm:spPr/>
      <dgm:t>
        <a:bodyPr/>
        <a:lstStyle/>
        <a:p>
          <a:endParaRPr lang="es-ES"/>
        </a:p>
      </dgm:t>
    </dgm:pt>
    <dgm:pt modelId="{4C2D0293-C86D-4401-BA4D-0C10EE78C427}" type="pres">
      <dgm:prSet presAssocID="{0FA495E5-5C21-489C-82E5-8D76C0661384}" presName="centerShape" presStyleLbl="vennNode1" presStyleIdx="0" presStyleCnt="4"/>
      <dgm:spPr/>
      <dgm:t>
        <a:bodyPr/>
        <a:lstStyle/>
        <a:p>
          <a:endParaRPr lang="es-ES"/>
        </a:p>
      </dgm:t>
    </dgm:pt>
    <dgm:pt modelId="{C7230C0A-4C6F-41CE-9D46-6876025F207B}" type="pres">
      <dgm:prSet presAssocID="{6079FFEF-2660-4D26-9A66-A29436927942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EA9BBA-3A3C-4E2A-B0C6-D31A71DBE5A8}" type="pres">
      <dgm:prSet presAssocID="{00C04A47-83E7-4EA6-8BAA-29A895C4115A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98E124-A9E3-403B-8EAA-E747B5B78436}" type="pres">
      <dgm:prSet presAssocID="{122DCEAE-19B5-4B3F-AEE1-3ECCE815B0C9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5CE7FD2-E3F3-480E-84B6-39EC4957E39C}" type="presOf" srcId="{6079FFEF-2660-4D26-9A66-A29436927942}" destId="{C7230C0A-4C6F-41CE-9D46-6876025F207B}" srcOrd="0" destOrd="0" presId="urn:microsoft.com/office/officeart/2005/8/layout/radial3"/>
    <dgm:cxn modelId="{22A85C45-8A25-4ED1-99E5-F8EFCFE09AD0}" type="presOf" srcId="{0CA27B7A-464F-46E8-83C9-B10E76F8880D}" destId="{C6108BCB-01F9-4566-B8F4-BB8A0ECE3761}" srcOrd="0" destOrd="0" presId="urn:microsoft.com/office/officeart/2005/8/layout/radial3"/>
    <dgm:cxn modelId="{2C5E091A-E5D1-4CA6-BE41-6A3DB8A9B338}" srcId="{0FA495E5-5C21-489C-82E5-8D76C0661384}" destId="{6079FFEF-2660-4D26-9A66-A29436927942}" srcOrd="0" destOrd="0" parTransId="{7D8E7C4D-C593-4FBB-A761-CE2E65D9980D}" sibTransId="{833F8F52-6ED2-4498-94DB-C3E300B19F30}"/>
    <dgm:cxn modelId="{61F199DD-6339-4D70-AF79-B7659C786A4B}" srcId="{0FA495E5-5C21-489C-82E5-8D76C0661384}" destId="{00C04A47-83E7-4EA6-8BAA-29A895C4115A}" srcOrd="1" destOrd="0" parTransId="{CAFF1661-DC77-4B99-A794-AA162D97823D}" sibTransId="{9DD03C5B-950D-4BEB-937B-E40A492ECC1A}"/>
    <dgm:cxn modelId="{36D84375-6351-4263-887E-71EE1EDDB849}" type="presOf" srcId="{00C04A47-83E7-4EA6-8BAA-29A895C4115A}" destId="{8AEA9BBA-3A3C-4E2A-B0C6-D31A71DBE5A8}" srcOrd="0" destOrd="0" presId="urn:microsoft.com/office/officeart/2005/8/layout/radial3"/>
    <dgm:cxn modelId="{7CEEA0A7-4356-4669-B0F9-7EDCDAA1C099}" srcId="{0CA27B7A-464F-46E8-83C9-B10E76F8880D}" destId="{0FA495E5-5C21-489C-82E5-8D76C0661384}" srcOrd="0" destOrd="0" parTransId="{A94A6990-EA6C-434D-89D7-AC2E8E920065}" sibTransId="{37026081-528A-47B6-BF5C-8527A762FAB7}"/>
    <dgm:cxn modelId="{278D5D85-2450-4221-92C8-215D06D97112}" type="presOf" srcId="{0FA495E5-5C21-489C-82E5-8D76C0661384}" destId="{4C2D0293-C86D-4401-BA4D-0C10EE78C427}" srcOrd="0" destOrd="0" presId="urn:microsoft.com/office/officeart/2005/8/layout/radial3"/>
    <dgm:cxn modelId="{419F46A6-8C4B-4414-8ABE-A900A3DA0A06}" srcId="{0FA495E5-5C21-489C-82E5-8D76C0661384}" destId="{122DCEAE-19B5-4B3F-AEE1-3ECCE815B0C9}" srcOrd="2" destOrd="0" parTransId="{43A7EDD3-4157-482A-B87C-CF0FAA66E7D5}" sibTransId="{DC76741F-DEC4-48CB-A086-B541338A7289}"/>
    <dgm:cxn modelId="{880F0C2B-F77C-4B8F-A8FB-5342D7613AD8}" type="presOf" srcId="{122DCEAE-19B5-4B3F-AEE1-3ECCE815B0C9}" destId="{8D98E124-A9E3-403B-8EAA-E747B5B78436}" srcOrd="0" destOrd="0" presId="urn:microsoft.com/office/officeart/2005/8/layout/radial3"/>
    <dgm:cxn modelId="{30AE1C60-B99B-4793-8715-F0873EEBE84F}" type="presParOf" srcId="{C6108BCB-01F9-4566-B8F4-BB8A0ECE3761}" destId="{09E581CE-4DDD-4613-896D-038FF6B4B4E9}" srcOrd="0" destOrd="0" presId="urn:microsoft.com/office/officeart/2005/8/layout/radial3"/>
    <dgm:cxn modelId="{6AA2E0CA-F3FD-4477-841F-7056EAD54E7D}" type="presParOf" srcId="{09E581CE-4DDD-4613-896D-038FF6B4B4E9}" destId="{4C2D0293-C86D-4401-BA4D-0C10EE78C427}" srcOrd="0" destOrd="0" presId="urn:microsoft.com/office/officeart/2005/8/layout/radial3"/>
    <dgm:cxn modelId="{108A66D2-EB2C-40B3-94AD-7791E2FC1309}" type="presParOf" srcId="{09E581CE-4DDD-4613-896D-038FF6B4B4E9}" destId="{C7230C0A-4C6F-41CE-9D46-6876025F207B}" srcOrd="1" destOrd="0" presId="urn:microsoft.com/office/officeart/2005/8/layout/radial3"/>
    <dgm:cxn modelId="{BBE2E767-E1BC-410D-A101-AA1885217AD9}" type="presParOf" srcId="{09E581CE-4DDD-4613-896D-038FF6B4B4E9}" destId="{8AEA9BBA-3A3C-4E2A-B0C6-D31A71DBE5A8}" srcOrd="2" destOrd="0" presId="urn:microsoft.com/office/officeart/2005/8/layout/radial3"/>
    <dgm:cxn modelId="{C2B1922B-69C8-4DE3-85C1-25DE15D887DD}" type="presParOf" srcId="{09E581CE-4DDD-4613-896D-038FF6B4B4E9}" destId="{8D98E124-A9E3-403B-8EAA-E747B5B78436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1D9237-37E8-4157-8BAF-8A61B6478958}" type="doc">
      <dgm:prSet loTypeId="urn:microsoft.com/office/officeart/2005/8/layout/list1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5365E955-37FC-4FC0-867C-7FAFA0D3D4C8}">
      <dgm:prSet phldrT="[Texto]" custT="1"/>
      <dgm:spPr/>
      <dgm:t>
        <a:bodyPr/>
        <a:lstStyle/>
        <a:p>
          <a:r>
            <a:rPr lang="es-ES" sz="2000" dirty="0" smtClean="0"/>
            <a:t>Enfermedad de más amplia distribución mundial</a:t>
          </a:r>
          <a:endParaRPr lang="es-ES" sz="2000" dirty="0"/>
        </a:p>
      </dgm:t>
    </dgm:pt>
    <dgm:pt modelId="{9E569D1D-E15B-4A45-B282-341D06A57785}" type="parTrans" cxnId="{2FDDC5D4-7B43-4C90-9EBC-061853438A63}">
      <dgm:prSet/>
      <dgm:spPr/>
      <dgm:t>
        <a:bodyPr/>
        <a:lstStyle/>
        <a:p>
          <a:endParaRPr lang="es-ES"/>
        </a:p>
      </dgm:t>
    </dgm:pt>
    <dgm:pt modelId="{8F9CDBBC-2D6E-4EBB-8940-DE466B1AA5C6}" type="sibTrans" cxnId="{2FDDC5D4-7B43-4C90-9EBC-061853438A63}">
      <dgm:prSet/>
      <dgm:spPr/>
      <dgm:t>
        <a:bodyPr/>
        <a:lstStyle/>
        <a:p>
          <a:endParaRPr lang="es-ES"/>
        </a:p>
      </dgm:t>
    </dgm:pt>
    <dgm:pt modelId="{F4F1E8A2-5FFB-4C7A-9188-A447A2A1A6BC}">
      <dgm:prSet phldrT="[Texto]" custT="1"/>
      <dgm:spPr/>
      <dgm:t>
        <a:bodyPr/>
        <a:lstStyle/>
        <a:p>
          <a:r>
            <a:rPr lang="es-ES" sz="2000" dirty="0" smtClean="0"/>
            <a:t>Según Kenneth (1998) los daños más severos se producen en almacenamiento o tránsito.</a:t>
          </a:r>
          <a:endParaRPr lang="es-ES" sz="2000" dirty="0"/>
        </a:p>
      </dgm:t>
    </dgm:pt>
    <dgm:pt modelId="{0A96E315-4251-4A19-8466-9F1AF5B7DD6C}" type="parTrans" cxnId="{F60E71F8-FA97-4DDA-8B7C-2F84A7F4F666}">
      <dgm:prSet/>
      <dgm:spPr/>
      <dgm:t>
        <a:bodyPr/>
        <a:lstStyle/>
        <a:p>
          <a:endParaRPr lang="es-ES"/>
        </a:p>
      </dgm:t>
    </dgm:pt>
    <dgm:pt modelId="{424C54F5-AFD7-48C2-BB43-C0C5263DC086}" type="sibTrans" cxnId="{F60E71F8-FA97-4DDA-8B7C-2F84A7F4F666}">
      <dgm:prSet/>
      <dgm:spPr/>
      <dgm:t>
        <a:bodyPr/>
        <a:lstStyle/>
        <a:p>
          <a:endParaRPr lang="es-ES"/>
        </a:p>
      </dgm:t>
    </dgm:pt>
    <dgm:pt modelId="{979B490A-4FA0-4749-9D22-B1B04D9DD7CC}" type="pres">
      <dgm:prSet presAssocID="{561D9237-37E8-4157-8BAF-8A61B64789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BB59F8D-0DC0-4CE9-A012-C6627283F43D}" type="pres">
      <dgm:prSet presAssocID="{5365E955-37FC-4FC0-867C-7FAFA0D3D4C8}" presName="parentLin" presStyleCnt="0"/>
      <dgm:spPr/>
    </dgm:pt>
    <dgm:pt modelId="{14A2AED4-0191-44EA-BFDF-B92678AFC031}" type="pres">
      <dgm:prSet presAssocID="{5365E955-37FC-4FC0-867C-7FAFA0D3D4C8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07738A33-350D-43CF-AD81-99F7E7464406}" type="pres">
      <dgm:prSet presAssocID="{5365E955-37FC-4FC0-867C-7FAFA0D3D4C8}" presName="parentText" presStyleLbl="node1" presStyleIdx="0" presStyleCnt="2" custScaleX="87757" custScaleY="33614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6896EA-FAE0-4354-B619-CA5488275655}" type="pres">
      <dgm:prSet presAssocID="{5365E955-37FC-4FC0-867C-7FAFA0D3D4C8}" presName="negativeSpace" presStyleCnt="0"/>
      <dgm:spPr/>
    </dgm:pt>
    <dgm:pt modelId="{DAA73CB6-DC46-4546-B06C-D997C39D6E69}" type="pres">
      <dgm:prSet presAssocID="{5365E955-37FC-4FC0-867C-7FAFA0D3D4C8}" presName="childText" presStyleLbl="conFgAcc1" presStyleIdx="0" presStyleCnt="2">
        <dgm:presLayoutVars>
          <dgm:bulletEnabled val="1"/>
        </dgm:presLayoutVars>
      </dgm:prSet>
      <dgm:spPr/>
    </dgm:pt>
    <dgm:pt modelId="{439CF957-0A56-4BD6-892C-AD07ED3687D3}" type="pres">
      <dgm:prSet presAssocID="{8F9CDBBC-2D6E-4EBB-8940-DE466B1AA5C6}" presName="spaceBetweenRectangles" presStyleCnt="0"/>
      <dgm:spPr/>
    </dgm:pt>
    <dgm:pt modelId="{B906E944-1AAF-409F-85A1-20EB66E29F4B}" type="pres">
      <dgm:prSet presAssocID="{F4F1E8A2-5FFB-4C7A-9188-A447A2A1A6BC}" presName="parentLin" presStyleCnt="0"/>
      <dgm:spPr/>
    </dgm:pt>
    <dgm:pt modelId="{1C9D8AFA-DEBE-442E-A3E5-1C3FA9A8120F}" type="pres">
      <dgm:prSet presAssocID="{F4F1E8A2-5FFB-4C7A-9188-A447A2A1A6BC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764F139C-513E-4FFB-B41B-25BDAA963AF3}" type="pres">
      <dgm:prSet presAssocID="{F4F1E8A2-5FFB-4C7A-9188-A447A2A1A6BC}" presName="parentText" presStyleLbl="node1" presStyleIdx="1" presStyleCnt="2" custScaleX="89987" custScaleY="31176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D516FD-68BA-43F4-9C14-BA57E3C7078E}" type="pres">
      <dgm:prSet presAssocID="{F4F1E8A2-5FFB-4C7A-9188-A447A2A1A6BC}" presName="negativeSpace" presStyleCnt="0"/>
      <dgm:spPr/>
    </dgm:pt>
    <dgm:pt modelId="{E8CB69E0-0115-4943-ACC0-6894491CCFFF}" type="pres">
      <dgm:prSet presAssocID="{F4F1E8A2-5FFB-4C7A-9188-A447A2A1A6B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FECFC60-A401-4394-8144-7A2D7A0A3D25}" type="presOf" srcId="{5365E955-37FC-4FC0-867C-7FAFA0D3D4C8}" destId="{07738A33-350D-43CF-AD81-99F7E7464406}" srcOrd="1" destOrd="0" presId="urn:microsoft.com/office/officeart/2005/8/layout/list1"/>
    <dgm:cxn modelId="{F8D8AF24-667D-4AFB-A721-A09CD1604CCF}" type="presOf" srcId="{561D9237-37E8-4157-8BAF-8A61B6478958}" destId="{979B490A-4FA0-4749-9D22-B1B04D9DD7CC}" srcOrd="0" destOrd="0" presId="urn:microsoft.com/office/officeart/2005/8/layout/list1"/>
    <dgm:cxn modelId="{AA761230-11D7-4DD3-A980-E8A9307E105A}" type="presOf" srcId="{5365E955-37FC-4FC0-867C-7FAFA0D3D4C8}" destId="{14A2AED4-0191-44EA-BFDF-B92678AFC031}" srcOrd="0" destOrd="0" presId="urn:microsoft.com/office/officeart/2005/8/layout/list1"/>
    <dgm:cxn modelId="{2FDDC5D4-7B43-4C90-9EBC-061853438A63}" srcId="{561D9237-37E8-4157-8BAF-8A61B6478958}" destId="{5365E955-37FC-4FC0-867C-7FAFA0D3D4C8}" srcOrd="0" destOrd="0" parTransId="{9E569D1D-E15B-4A45-B282-341D06A57785}" sibTransId="{8F9CDBBC-2D6E-4EBB-8940-DE466B1AA5C6}"/>
    <dgm:cxn modelId="{F60E71F8-FA97-4DDA-8B7C-2F84A7F4F666}" srcId="{561D9237-37E8-4157-8BAF-8A61B6478958}" destId="{F4F1E8A2-5FFB-4C7A-9188-A447A2A1A6BC}" srcOrd="1" destOrd="0" parTransId="{0A96E315-4251-4A19-8466-9F1AF5B7DD6C}" sibTransId="{424C54F5-AFD7-48C2-BB43-C0C5263DC086}"/>
    <dgm:cxn modelId="{017501F6-5B39-462F-A3F4-7742826F571C}" type="presOf" srcId="{F4F1E8A2-5FFB-4C7A-9188-A447A2A1A6BC}" destId="{1C9D8AFA-DEBE-442E-A3E5-1C3FA9A8120F}" srcOrd="0" destOrd="0" presId="urn:microsoft.com/office/officeart/2005/8/layout/list1"/>
    <dgm:cxn modelId="{B0A0415F-37F5-416A-ADAB-3FB84F1D3FCE}" type="presOf" srcId="{F4F1E8A2-5FFB-4C7A-9188-A447A2A1A6BC}" destId="{764F139C-513E-4FFB-B41B-25BDAA963AF3}" srcOrd="1" destOrd="0" presId="urn:microsoft.com/office/officeart/2005/8/layout/list1"/>
    <dgm:cxn modelId="{C97079A1-11C9-4B0C-A48F-CF1F5E9644C3}" type="presParOf" srcId="{979B490A-4FA0-4749-9D22-B1B04D9DD7CC}" destId="{1BB59F8D-0DC0-4CE9-A012-C6627283F43D}" srcOrd="0" destOrd="0" presId="urn:microsoft.com/office/officeart/2005/8/layout/list1"/>
    <dgm:cxn modelId="{F8D978A6-F3C0-4A32-9D4A-D4A593670990}" type="presParOf" srcId="{1BB59F8D-0DC0-4CE9-A012-C6627283F43D}" destId="{14A2AED4-0191-44EA-BFDF-B92678AFC031}" srcOrd="0" destOrd="0" presId="urn:microsoft.com/office/officeart/2005/8/layout/list1"/>
    <dgm:cxn modelId="{14B8293E-0442-449B-9824-1D602ADB0C73}" type="presParOf" srcId="{1BB59F8D-0DC0-4CE9-A012-C6627283F43D}" destId="{07738A33-350D-43CF-AD81-99F7E7464406}" srcOrd="1" destOrd="0" presId="urn:microsoft.com/office/officeart/2005/8/layout/list1"/>
    <dgm:cxn modelId="{26F0EB16-1169-4AF8-B277-2CCF60F15063}" type="presParOf" srcId="{979B490A-4FA0-4749-9D22-B1B04D9DD7CC}" destId="{8F6896EA-FAE0-4354-B619-CA5488275655}" srcOrd="1" destOrd="0" presId="urn:microsoft.com/office/officeart/2005/8/layout/list1"/>
    <dgm:cxn modelId="{D7F7893E-952A-43FB-A5DF-B818D023595F}" type="presParOf" srcId="{979B490A-4FA0-4749-9D22-B1B04D9DD7CC}" destId="{DAA73CB6-DC46-4546-B06C-D997C39D6E69}" srcOrd="2" destOrd="0" presId="urn:microsoft.com/office/officeart/2005/8/layout/list1"/>
    <dgm:cxn modelId="{274B7E5B-AEE3-482C-8B67-8236EA0951EB}" type="presParOf" srcId="{979B490A-4FA0-4749-9D22-B1B04D9DD7CC}" destId="{439CF957-0A56-4BD6-892C-AD07ED3687D3}" srcOrd="3" destOrd="0" presId="urn:microsoft.com/office/officeart/2005/8/layout/list1"/>
    <dgm:cxn modelId="{36EF203E-DA03-4AD5-ACFB-6CBEC03D8AEE}" type="presParOf" srcId="{979B490A-4FA0-4749-9D22-B1B04D9DD7CC}" destId="{B906E944-1AAF-409F-85A1-20EB66E29F4B}" srcOrd="4" destOrd="0" presId="urn:microsoft.com/office/officeart/2005/8/layout/list1"/>
    <dgm:cxn modelId="{55FD8E33-ACF0-46E3-8A50-DFD92D3857D6}" type="presParOf" srcId="{B906E944-1AAF-409F-85A1-20EB66E29F4B}" destId="{1C9D8AFA-DEBE-442E-A3E5-1C3FA9A8120F}" srcOrd="0" destOrd="0" presId="urn:microsoft.com/office/officeart/2005/8/layout/list1"/>
    <dgm:cxn modelId="{CCBEC4AF-832B-44A7-BB9D-F0867686B46A}" type="presParOf" srcId="{B906E944-1AAF-409F-85A1-20EB66E29F4B}" destId="{764F139C-513E-4FFB-B41B-25BDAA963AF3}" srcOrd="1" destOrd="0" presId="urn:microsoft.com/office/officeart/2005/8/layout/list1"/>
    <dgm:cxn modelId="{BAC59269-6CA9-485B-9A8B-24B7715BA49F}" type="presParOf" srcId="{979B490A-4FA0-4749-9D22-B1B04D9DD7CC}" destId="{EBD516FD-68BA-43F4-9C14-BA57E3C7078E}" srcOrd="5" destOrd="0" presId="urn:microsoft.com/office/officeart/2005/8/layout/list1"/>
    <dgm:cxn modelId="{85DAD237-09AE-43BF-9E78-768C2AA0F47C}" type="presParOf" srcId="{979B490A-4FA0-4749-9D22-B1B04D9DD7CC}" destId="{E8CB69E0-0115-4943-ACC0-6894491CCFF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87A2AA-36D3-4626-9E1B-FE8894FD1E1E}" type="doc">
      <dgm:prSet loTypeId="urn:microsoft.com/office/officeart/2005/8/layout/radial6" loCatId="cycl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4B1493E5-65E2-481B-AADD-05AA579811B8}">
      <dgm:prSet phldrT="[Texto]"/>
      <dgm:spPr/>
      <dgm:t>
        <a:bodyPr/>
        <a:lstStyle/>
        <a:p>
          <a:r>
            <a:rPr lang="es-EC" dirty="0" smtClean="0"/>
            <a:t>Características Morfológicas </a:t>
          </a:r>
          <a:endParaRPr lang="es-ES" dirty="0"/>
        </a:p>
      </dgm:t>
    </dgm:pt>
    <dgm:pt modelId="{3D4BE592-E607-486B-8218-1E3EA242CCFB}" type="parTrans" cxnId="{CB4D7126-15EC-4137-8335-CBFC4C83068A}">
      <dgm:prSet/>
      <dgm:spPr/>
      <dgm:t>
        <a:bodyPr/>
        <a:lstStyle/>
        <a:p>
          <a:endParaRPr lang="es-ES"/>
        </a:p>
      </dgm:t>
    </dgm:pt>
    <dgm:pt modelId="{912E5253-54D4-425B-A857-C3F285458A93}" type="sibTrans" cxnId="{CB4D7126-15EC-4137-8335-CBFC4C83068A}">
      <dgm:prSet/>
      <dgm:spPr/>
      <dgm:t>
        <a:bodyPr/>
        <a:lstStyle/>
        <a:p>
          <a:endParaRPr lang="es-ES"/>
        </a:p>
      </dgm:t>
    </dgm:pt>
    <dgm:pt modelId="{0A6DEABD-D05F-43EE-94FC-462C86B76EC6}">
      <dgm:prSet phldrT="[Texto]"/>
      <dgm:spPr/>
      <dgm:t>
        <a:bodyPr/>
        <a:lstStyle/>
        <a:p>
          <a:r>
            <a:rPr lang="es-ES" dirty="0" smtClean="0"/>
            <a:t>Conidios en forma de huevos hialinos, unicelulares</a:t>
          </a:r>
          <a:endParaRPr lang="es-ES" dirty="0"/>
        </a:p>
      </dgm:t>
    </dgm:pt>
    <dgm:pt modelId="{C2D8570E-3321-460C-B4A9-224B7C1D919C}" type="parTrans" cxnId="{36B61F98-3FEF-47F4-B2B9-C961B15CA2C1}">
      <dgm:prSet/>
      <dgm:spPr/>
      <dgm:t>
        <a:bodyPr/>
        <a:lstStyle/>
        <a:p>
          <a:endParaRPr lang="es-ES"/>
        </a:p>
      </dgm:t>
    </dgm:pt>
    <dgm:pt modelId="{4D5BFD53-D26F-4967-BF12-B27E702B0539}" type="sibTrans" cxnId="{36B61F98-3FEF-47F4-B2B9-C961B15CA2C1}">
      <dgm:prSet/>
      <dgm:spPr/>
      <dgm:t>
        <a:bodyPr/>
        <a:lstStyle/>
        <a:p>
          <a:endParaRPr lang="es-ES"/>
        </a:p>
      </dgm:t>
    </dgm:pt>
    <dgm:pt modelId="{D1D820AF-D8FC-4A38-A0CE-BC4BE285741C}">
      <dgm:prSet phldrT="[Texto]"/>
      <dgm:spPr/>
      <dgm:t>
        <a:bodyPr/>
        <a:lstStyle/>
        <a:p>
          <a:r>
            <a:rPr lang="es-ES" dirty="0" smtClean="0"/>
            <a:t>Conidióforos con extremos redondeados, engrosados y ramificados</a:t>
          </a:r>
          <a:endParaRPr lang="es-ES" dirty="0"/>
        </a:p>
      </dgm:t>
    </dgm:pt>
    <dgm:pt modelId="{7B998D6B-952D-480B-BF57-7AD82F64D5F6}" type="parTrans" cxnId="{1BA11A1C-609D-4CA7-B34B-CCABE7F7FD15}">
      <dgm:prSet/>
      <dgm:spPr/>
      <dgm:t>
        <a:bodyPr/>
        <a:lstStyle/>
        <a:p>
          <a:endParaRPr lang="es-ES"/>
        </a:p>
      </dgm:t>
    </dgm:pt>
    <dgm:pt modelId="{A7EFE454-3334-474C-8799-7D1AFA310C42}" type="sibTrans" cxnId="{1BA11A1C-609D-4CA7-B34B-CCABE7F7FD15}">
      <dgm:prSet/>
      <dgm:spPr/>
      <dgm:t>
        <a:bodyPr/>
        <a:lstStyle/>
        <a:p>
          <a:endParaRPr lang="es-ES"/>
        </a:p>
      </dgm:t>
    </dgm:pt>
    <dgm:pt modelId="{D8F76BDB-3B17-458E-AB83-3C62A9CC0515}">
      <dgm:prSet phldrT="[Texto]"/>
      <dgm:spPr/>
      <dgm:t>
        <a:bodyPr/>
        <a:lstStyle/>
        <a:p>
          <a:r>
            <a:rPr lang="es-ES" dirty="0" smtClean="0"/>
            <a:t>Esclerocios de color negro, aplastados e irregulares</a:t>
          </a:r>
          <a:endParaRPr lang="es-ES" dirty="0"/>
        </a:p>
      </dgm:t>
    </dgm:pt>
    <dgm:pt modelId="{C40DF020-3F65-40EF-809F-D090BC74EB2A}" type="parTrans" cxnId="{092459C1-B4BD-4A9A-97DD-1597D955D926}">
      <dgm:prSet/>
      <dgm:spPr/>
      <dgm:t>
        <a:bodyPr/>
        <a:lstStyle/>
        <a:p>
          <a:endParaRPr lang="es-ES"/>
        </a:p>
      </dgm:t>
    </dgm:pt>
    <dgm:pt modelId="{BEAB1D7A-2905-4B16-A350-21E3FB6F18F6}" type="sibTrans" cxnId="{092459C1-B4BD-4A9A-97DD-1597D955D926}">
      <dgm:prSet/>
      <dgm:spPr/>
      <dgm:t>
        <a:bodyPr/>
        <a:lstStyle/>
        <a:p>
          <a:endParaRPr lang="es-ES"/>
        </a:p>
      </dgm:t>
    </dgm:pt>
    <dgm:pt modelId="{9D6CE3A0-92BA-42A0-8F69-2811E4AD90CE}" type="pres">
      <dgm:prSet presAssocID="{F187A2AA-36D3-4626-9E1B-FE8894FD1E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D5A17F3-FD27-4202-87E6-D259CA9832D4}" type="pres">
      <dgm:prSet presAssocID="{4B1493E5-65E2-481B-AADD-05AA579811B8}" presName="centerShape" presStyleLbl="node0" presStyleIdx="0" presStyleCnt="1"/>
      <dgm:spPr/>
      <dgm:t>
        <a:bodyPr/>
        <a:lstStyle/>
        <a:p>
          <a:endParaRPr lang="es-ES"/>
        </a:p>
      </dgm:t>
    </dgm:pt>
    <dgm:pt modelId="{3F4C245E-9461-4D12-B0F5-A26672E57DB2}" type="pres">
      <dgm:prSet presAssocID="{0A6DEABD-D05F-43EE-94FC-462C86B76E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7A9ABF-42D2-4B35-A64C-4840C36B3C83}" type="pres">
      <dgm:prSet presAssocID="{0A6DEABD-D05F-43EE-94FC-462C86B76EC6}" presName="dummy" presStyleCnt="0"/>
      <dgm:spPr/>
      <dgm:t>
        <a:bodyPr/>
        <a:lstStyle/>
        <a:p>
          <a:endParaRPr lang="es-ES"/>
        </a:p>
      </dgm:t>
    </dgm:pt>
    <dgm:pt modelId="{34E5E15F-7F2E-499F-B8B2-21A3A7C27EB7}" type="pres">
      <dgm:prSet presAssocID="{4D5BFD53-D26F-4967-BF12-B27E702B0539}" presName="sibTrans" presStyleLbl="sibTrans2D1" presStyleIdx="0" presStyleCnt="3"/>
      <dgm:spPr/>
      <dgm:t>
        <a:bodyPr/>
        <a:lstStyle/>
        <a:p>
          <a:endParaRPr lang="es-ES"/>
        </a:p>
      </dgm:t>
    </dgm:pt>
    <dgm:pt modelId="{E848BD0E-803B-489E-AFCF-B1FFC4BE0745}" type="pres">
      <dgm:prSet presAssocID="{D1D820AF-D8FC-4A38-A0CE-BC4BE285741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694465-9165-4936-8382-BD93537DC7D8}" type="pres">
      <dgm:prSet presAssocID="{D1D820AF-D8FC-4A38-A0CE-BC4BE285741C}" presName="dummy" presStyleCnt="0"/>
      <dgm:spPr/>
      <dgm:t>
        <a:bodyPr/>
        <a:lstStyle/>
        <a:p>
          <a:endParaRPr lang="es-ES"/>
        </a:p>
      </dgm:t>
    </dgm:pt>
    <dgm:pt modelId="{2A51981E-9A33-4DFA-875C-BA9E945C75AF}" type="pres">
      <dgm:prSet presAssocID="{A7EFE454-3334-474C-8799-7D1AFA310C42}" presName="sibTrans" presStyleLbl="sibTrans2D1" presStyleIdx="1" presStyleCnt="3"/>
      <dgm:spPr/>
      <dgm:t>
        <a:bodyPr/>
        <a:lstStyle/>
        <a:p>
          <a:endParaRPr lang="es-ES"/>
        </a:p>
      </dgm:t>
    </dgm:pt>
    <dgm:pt modelId="{81CE7735-6A8F-4E0D-BFDD-990AA87AF6F9}" type="pres">
      <dgm:prSet presAssocID="{D8F76BDB-3B17-458E-AB83-3C62A9CC051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138282-3F03-4CCC-9576-00924C23A474}" type="pres">
      <dgm:prSet presAssocID="{D8F76BDB-3B17-458E-AB83-3C62A9CC0515}" presName="dummy" presStyleCnt="0"/>
      <dgm:spPr/>
      <dgm:t>
        <a:bodyPr/>
        <a:lstStyle/>
        <a:p>
          <a:endParaRPr lang="es-ES"/>
        </a:p>
      </dgm:t>
    </dgm:pt>
    <dgm:pt modelId="{2BE17360-3010-45B7-88C7-D5266709A90D}" type="pres">
      <dgm:prSet presAssocID="{BEAB1D7A-2905-4B16-A350-21E3FB6F18F6}" presName="sibTrans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9C28B77F-0765-44EE-8BF3-6DAC92AEA1F7}" type="presOf" srcId="{4D5BFD53-D26F-4967-BF12-B27E702B0539}" destId="{34E5E15F-7F2E-499F-B8B2-21A3A7C27EB7}" srcOrd="0" destOrd="0" presId="urn:microsoft.com/office/officeart/2005/8/layout/radial6"/>
    <dgm:cxn modelId="{4FEB8982-00CE-414A-9BE6-EAD98063B81B}" type="presOf" srcId="{F187A2AA-36D3-4626-9E1B-FE8894FD1E1E}" destId="{9D6CE3A0-92BA-42A0-8F69-2811E4AD90CE}" srcOrd="0" destOrd="0" presId="urn:microsoft.com/office/officeart/2005/8/layout/radial6"/>
    <dgm:cxn modelId="{36B61F98-3FEF-47F4-B2B9-C961B15CA2C1}" srcId="{4B1493E5-65E2-481B-AADD-05AA579811B8}" destId="{0A6DEABD-D05F-43EE-94FC-462C86B76EC6}" srcOrd="0" destOrd="0" parTransId="{C2D8570E-3321-460C-B4A9-224B7C1D919C}" sibTransId="{4D5BFD53-D26F-4967-BF12-B27E702B0539}"/>
    <dgm:cxn modelId="{1BA11A1C-609D-4CA7-B34B-CCABE7F7FD15}" srcId="{4B1493E5-65E2-481B-AADD-05AA579811B8}" destId="{D1D820AF-D8FC-4A38-A0CE-BC4BE285741C}" srcOrd="1" destOrd="0" parTransId="{7B998D6B-952D-480B-BF57-7AD82F64D5F6}" sibTransId="{A7EFE454-3334-474C-8799-7D1AFA310C42}"/>
    <dgm:cxn modelId="{40C5049A-4CE8-491F-9C94-FEB25034F59A}" type="presOf" srcId="{4B1493E5-65E2-481B-AADD-05AA579811B8}" destId="{2D5A17F3-FD27-4202-87E6-D259CA9832D4}" srcOrd="0" destOrd="0" presId="urn:microsoft.com/office/officeart/2005/8/layout/radial6"/>
    <dgm:cxn modelId="{092459C1-B4BD-4A9A-97DD-1597D955D926}" srcId="{4B1493E5-65E2-481B-AADD-05AA579811B8}" destId="{D8F76BDB-3B17-458E-AB83-3C62A9CC0515}" srcOrd="2" destOrd="0" parTransId="{C40DF020-3F65-40EF-809F-D090BC74EB2A}" sibTransId="{BEAB1D7A-2905-4B16-A350-21E3FB6F18F6}"/>
    <dgm:cxn modelId="{813B11CE-BB14-449D-949C-7CE58AC49E02}" type="presOf" srcId="{BEAB1D7A-2905-4B16-A350-21E3FB6F18F6}" destId="{2BE17360-3010-45B7-88C7-D5266709A90D}" srcOrd="0" destOrd="0" presId="urn:microsoft.com/office/officeart/2005/8/layout/radial6"/>
    <dgm:cxn modelId="{6DDA59CB-2BA1-4E3D-ADBF-760E8ECECFC7}" type="presOf" srcId="{D1D820AF-D8FC-4A38-A0CE-BC4BE285741C}" destId="{E848BD0E-803B-489E-AFCF-B1FFC4BE0745}" srcOrd="0" destOrd="0" presId="urn:microsoft.com/office/officeart/2005/8/layout/radial6"/>
    <dgm:cxn modelId="{C61D6F95-28BE-46B4-9039-182135F9A809}" type="presOf" srcId="{D8F76BDB-3B17-458E-AB83-3C62A9CC0515}" destId="{81CE7735-6A8F-4E0D-BFDD-990AA87AF6F9}" srcOrd="0" destOrd="0" presId="urn:microsoft.com/office/officeart/2005/8/layout/radial6"/>
    <dgm:cxn modelId="{CB4D7126-15EC-4137-8335-CBFC4C83068A}" srcId="{F187A2AA-36D3-4626-9E1B-FE8894FD1E1E}" destId="{4B1493E5-65E2-481B-AADD-05AA579811B8}" srcOrd="0" destOrd="0" parTransId="{3D4BE592-E607-486B-8218-1E3EA242CCFB}" sibTransId="{912E5253-54D4-425B-A857-C3F285458A93}"/>
    <dgm:cxn modelId="{FA2B44B0-61B0-4D85-9A80-275FEE1F7D10}" type="presOf" srcId="{0A6DEABD-D05F-43EE-94FC-462C86B76EC6}" destId="{3F4C245E-9461-4D12-B0F5-A26672E57DB2}" srcOrd="0" destOrd="0" presId="urn:microsoft.com/office/officeart/2005/8/layout/radial6"/>
    <dgm:cxn modelId="{D8AD079C-FAB0-405B-BC68-481DF343156B}" type="presOf" srcId="{A7EFE454-3334-474C-8799-7D1AFA310C42}" destId="{2A51981E-9A33-4DFA-875C-BA9E945C75AF}" srcOrd="0" destOrd="0" presId="urn:microsoft.com/office/officeart/2005/8/layout/radial6"/>
    <dgm:cxn modelId="{19C75FC3-2082-4E30-857E-164332E10CD5}" type="presParOf" srcId="{9D6CE3A0-92BA-42A0-8F69-2811E4AD90CE}" destId="{2D5A17F3-FD27-4202-87E6-D259CA9832D4}" srcOrd="0" destOrd="0" presId="urn:microsoft.com/office/officeart/2005/8/layout/radial6"/>
    <dgm:cxn modelId="{5B615D60-7F5A-4045-9CFE-CDC042DCC1BF}" type="presParOf" srcId="{9D6CE3A0-92BA-42A0-8F69-2811E4AD90CE}" destId="{3F4C245E-9461-4D12-B0F5-A26672E57DB2}" srcOrd="1" destOrd="0" presId="urn:microsoft.com/office/officeart/2005/8/layout/radial6"/>
    <dgm:cxn modelId="{81155502-5789-49C2-AAA5-AF1DBB7D7543}" type="presParOf" srcId="{9D6CE3A0-92BA-42A0-8F69-2811E4AD90CE}" destId="{637A9ABF-42D2-4B35-A64C-4840C36B3C83}" srcOrd="2" destOrd="0" presId="urn:microsoft.com/office/officeart/2005/8/layout/radial6"/>
    <dgm:cxn modelId="{B2584C22-8F2C-4BDA-8FBA-2ACD457B3E81}" type="presParOf" srcId="{9D6CE3A0-92BA-42A0-8F69-2811E4AD90CE}" destId="{34E5E15F-7F2E-499F-B8B2-21A3A7C27EB7}" srcOrd="3" destOrd="0" presId="urn:microsoft.com/office/officeart/2005/8/layout/radial6"/>
    <dgm:cxn modelId="{87AE08C5-3D93-4493-A681-49EE657FE268}" type="presParOf" srcId="{9D6CE3A0-92BA-42A0-8F69-2811E4AD90CE}" destId="{E848BD0E-803B-489E-AFCF-B1FFC4BE0745}" srcOrd="4" destOrd="0" presId="urn:microsoft.com/office/officeart/2005/8/layout/radial6"/>
    <dgm:cxn modelId="{D270277D-FA2D-4C12-9AB5-380671F077D6}" type="presParOf" srcId="{9D6CE3A0-92BA-42A0-8F69-2811E4AD90CE}" destId="{BA694465-9165-4936-8382-BD93537DC7D8}" srcOrd="5" destOrd="0" presId="urn:microsoft.com/office/officeart/2005/8/layout/radial6"/>
    <dgm:cxn modelId="{FB93F7F9-8ADA-47D7-B719-75BEA9C3CD53}" type="presParOf" srcId="{9D6CE3A0-92BA-42A0-8F69-2811E4AD90CE}" destId="{2A51981E-9A33-4DFA-875C-BA9E945C75AF}" srcOrd="6" destOrd="0" presId="urn:microsoft.com/office/officeart/2005/8/layout/radial6"/>
    <dgm:cxn modelId="{69B34A0B-3773-4BFD-AE0B-66337B4DF13D}" type="presParOf" srcId="{9D6CE3A0-92BA-42A0-8F69-2811E4AD90CE}" destId="{81CE7735-6A8F-4E0D-BFDD-990AA87AF6F9}" srcOrd="7" destOrd="0" presId="urn:microsoft.com/office/officeart/2005/8/layout/radial6"/>
    <dgm:cxn modelId="{E8BC1B3C-0654-40B4-A8B4-218A3CEF9945}" type="presParOf" srcId="{9D6CE3A0-92BA-42A0-8F69-2811E4AD90CE}" destId="{BA138282-3F03-4CCC-9576-00924C23A474}" srcOrd="8" destOrd="0" presId="urn:microsoft.com/office/officeart/2005/8/layout/radial6"/>
    <dgm:cxn modelId="{89C71BB9-01FF-4BEA-8359-82CF369FD978}" type="presParOf" srcId="{9D6CE3A0-92BA-42A0-8F69-2811E4AD90CE}" destId="{2BE17360-3010-45B7-88C7-D5266709A90D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9A579F-DD8D-4CE6-B67B-C224BB2AD783}">
      <dsp:nvSpPr>
        <dsp:cNvPr id="0" name=""/>
        <dsp:cNvSpPr/>
      </dsp:nvSpPr>
      <dsp:spPr>
        <a:xfrm>
          <a:off x="0" y="1586326"/>
          <a:ext cx="8429716" cy="554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887AE-27A9-4BFA-A9D1-6F8F4B47B8A3}">
      <dsp:nvSpPr>
        <dsp:cNvPr id="0" name=""/>
        <dsp:cNvSpPr/>
      </dsp:nvSpPr>
      <dsp:spPr>
        <a:xfrm>
          <a:off x="348366" y="657231"/>
          <a:ext cx="5657039" cy="11691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6" tIns="0" rIns="22303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La actividad florícola ecuatoriana es uno de los rubros mas importantes</a:t>
          </a:r>
          <a:endParaRPr lang="es-ES" sz="2200" kern="1200" dirty="0"/>
        </a:p>
      </dsp:txBody>
      <dsp:txXfrm>
        <a:off x="348366" y="657231"/>
        <a:ext cx="5657039" cy="1169193"/>
      </dsp:txXfrm>
    </dsp:sp>
    <dsp:sp modelId="{3FA01C4D-8FB7-40A4-B156-76F863B69CC3}">
      <dsp:nvSpPr>
        <dsp:cNvPr id="0" name=""/>
        <dsp:cNvSpPr/>
      </dsp:nvSpPr>
      <dsp:spPr>
        <a:xfrm>
          <a:off x="0" y="2929352"/>
          <a:ext cx="8429716" cy="554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E0626-DC7A-458A-821F-5B38BEF44C49}">
      <dsp:nvSpPr>
        <dsp:cNvPr id="0" name=""/>
        <dsp:cNvSpPr/>
      </dsp:nvSpPr>
      <dsp:spPr>
        <a:xfrm>
          <a:off x="394342" y="2234581"/>
          <a:ext cx="5711326" cy="9945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6" tIns="0" rIns="22303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Condiciones climáticas ideales para el cultivo    </a:t>
          </a:r>
          <a:endParaRPr lang="es-ES" sz="2200" kern="1200" dirty="0"/>
        </a:p>
      </dsp:txBody>
      <dsp:txXfrm>
        <a:off x="394342" y="2234581"/>
        <a:ext cx="5711326" cy="994545"/>
      </dsp:txXfrm>
    </dsp:sp>
    <dsp:sp modelId="{7998820E-20C2-4B2C-9DDC-FFB3E9267CA9}">
      <dsp:nvSpPr>
        <dsp:cNvPr id="0" name=""/>
        <dsp:cNvSpPr/>
      </dsp:nvSpPr>
      <dsp:spPr>
        <a:xfrm>
          <a:off x="0" y="4418762"/>
          <a:ext cx="8429716" cy="554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B3FB1-E6D8-4F82-8916-FE0BA0761B16}">
      <dsp:nvSpPr>
        <dsp:cNvPr id="0" name=""/>
        <dsp:cNvSpPr/>
      </dsp:nvSpPr>
      <dsp:spPr>
        <a:xfrm>
          <a:off x="421485" y="3602552"/>
          <a:ext cx="5622106" cy="11409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6" tIns="0" rIns="22303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Estas condiciones también son apropiadas para el desarrollo de microorganismos patógenos</a:t>
          </a:r>
          <a:endParaRPr lang="es-ES" sz="2200" kern="1200" dirty="0"/>
        </a:p>
      </dsp:txBody>
      <dsp:txXfrm>
        <a:off x="421485" y="3602552"/>
        <a:ext cx="5622106" cy="114092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4CD335-C939-4D86-9FB0-57A5509D72A0}">
      <dsp:nvSpPr>
        <dsp:cNvPr id="0" name=""/>
        <dsp:cNvSpPr/>
      </dsp:nvSpPr>
      <dsp:spPr>
        <a:xfrm>
          <a:off x="1154287" y="-6184"/>
          <a:ext cx="6835425" cy="6835425"/>
        </a:xfrm>
        <a:prstGeom prst="circularArrow">
          <a:avLst>
            <a:gd name="adj1" fmla="val 5274"/>
            <a:gd name="adj2" fmla="val 312630"/>
            <a:gd name="adj3" fmla="val 14216155"/>
            <a:gd name="adj4" fmla="val 17134030"/>
            <a:gd name="adj5" fmla="val 547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E1297-3E64-48E3-89B1-D8B95A42C1B8}">
      <dsp:nvSpPr>
        <dsp:cNvPr id="0" name=""/>
        <dsp:cNvSpPr/>
      </dsp:nvSpPr>
      <dsp:spPr>
        <a:xfrm>
          <a:off x="3263800" y="1908"/>
          <a:ext cx="2616398" cy="1308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Ciclo de infección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(Benito </a:t>
          </a:r>
          <a:r>
            <a:rPr lang="es-ES" sz="2300" i="1" kern="1200" dirty="0" smtClean="0"/>
            <a:t>et al., 2000)</a:t>
          </a:r>
          <a:endParaRPr lang="es-ES" sz="2300" kern="1200" dirty="0"/>
        </a:p>
      </dsp:txBody>
      <dsp:txXfrm>
        <a:off x="3263800" y="1908"/>
        <a:ext cx="2616398" cy="1308199"/>
      </dsp:txXfrm>
    </dsp:sp>
    <dsp:sp modelId="{47CDA7B6-A30C-41F1-B521-0D062536D7E5}">
      <dsp:nvSpPr>
        <dsp:cNvPr id="0" name=""/>
        <dsp:cNvSpPr/>
      </dsp:nvSpPr>
      <dsp:spPr>
        <a:xfrm>
          <a:off x="5665282" y="1388404"/>
          <a:ext cx="2616398" cy="1308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Adhesión y germinación de los conidios</a:t>
          </a:r>
          <a:endParaRPr lang="es-ES" sz="2300" kern="1200" dirty="0"/>
        </a:p>
      </dsp:txBody>
      <dsp:txXfrm>
        <a:off x="5665282" y="1388404"/>
        <a:ext cx="2616398" cy="1308199"/>
      </dsp:txXfrm>
    </dsp:sp>
    <dsp:sp modelId="{D9EC99A0-7940-4FB2-B5EC-CB406998CF64}">
      <dsp:nvSpPr>
        <dsp:cNvPr id="0" name=""/>
        <dsp:cNvSpPr/>
      </dsp:nvSpPr>
      <dsp:spPr>
        <a:xfrm>
          <a:off x="5665282" y="4161396"/>
          <a:ext cx="2616398" cy="1308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Penetración en el tejido</a:t>
          </a:r>
          <a:endParaRPr lang="es-ES" sz="2300" kern="1200" dirty="0"/>
        </a:p>
      </dsp:txBody>
      <dsp:txXfrm>
        <a:off x="5665282" y="4161396"/>
        <a:ext cx="2616398" cy="1308199"/>
      </dsp:txXfrm>
    </dsp:sp>
    <dsp:sp modelId="{97DA00C4-0440-49A3-8688-3451605571C4}">
      <dsp:nvSpPr>
        <dsp:cNvPr id="0" name=""/>
        <dsp:cNvSpPr/>
      </dsp:nvSpPr>
      <dsp:spPr>
        <a:xfrm>
          <a:off x="3263800" y="5547892"/>
          <a:ext cx="2616398" cy="1308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Establecimiento del patógeno (lesión primaria)</a:t>
          </a:r>
          <a:endParaRPr lang="es-ES" sz="2300" kern="1200" dirty="0"/>
        </a:p>
      </dsp:txBody>
      <dsp:txXfrm>
        <a:off x="3263800" y="5547892"/>
        <a:ext cx="2616398" cy="1308199"/>
      </dsp:txXfrm>
    </dsp:sp>
    <dsp:sp modelId="{C81E9A91-1253-4517-897B-3384CEFC97E5}">
      <dsp:nvSpPr>
        <dsp:cNvPr id="0" name=""/>
        <dsp:cNvSpPr/>
      </dsp:nvSpPr>
      <dsp:spPr>
        <a:xfrm>
          <a:off x="862319" y="4161396"/>
          <a:ext cx="2616398" cy="1308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Fase de latencia</a:t>
          </a:r>
          <a:endParaRPr lang="es-ES" sz="2300" kern="1200" dirty="0"/>
        </a:p>
      </dsp:txBody>
      <dsp:txXfrm>
        <a:off x="862319" y="4161396"/>
        <a:ext cx="2616398" cy="1308199"/>
      </dsp:txXfrm>
    </dsp:sp>
    <dsp:sp modelId="{147549B4-A731-4BE6-BB18-DC6EA6F84692}">
      <dsp:nvSpPr>
        <dsp:cNvPr id="0" name=""/>
        <dsp:cNvSpPr/>
      </dsp:nvSpPr>
      <dsp:spPr>
        <a:xfrm>
          <a:off x="862319" y="1388404"/>
          <a:ext cx="2616398" cy="1308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Diseminación en el tejido circundante</a:t>
          </a:r>
          <a:endParaRPr lang="es-ES" sz="2300" kern="1200" dirty="0"/>
        </a:p>
      </dsp:txBody>
      <dsp:txXfrm>
        <a:off x="862319" y="1388404"/>
        <a:ext cx="2616398" cy="130819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E382C7-8898-4169-A53D-434CD2157E8F}">
      <dsp:nvSpPr>
        <dsp:cNvPr id="0" name=""/>
        <dsp:cNvSpPr/>
      </dsp:nvSpPr>
      <dsp:spPr>
        <a:xfrm>
          <a:off x="3411010" y="2247349"/>
          <a:ext cx="1750539" cy="17505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Factores que predisponen a las plantas al ataque</a:t>
          </a:r>
          <a:endParaRPr lang="es-ES" sz="1800" kern="1200" dirty="0"/>
        </a:p>
      </dsp:txBody>
      <dsp:txXfrm>
        <a:off x="3411010" y="2247349"/>
        <a:ext cx="1750539" cy="1750539"/>
      </dsp:txXfrm>
    </dsp:sp>
    <dsp:sp modelId="{6D7F09D1-FC20-4BAF-892A-BC52D70C1D52}">
      <dsp:nvSpPr>
        <dsp:cNvPr id="0" name=""/>
        <dsp:cNvSpPr/>
      </dsp:nvSpPr>
      <dsp:spPr>
        <a:xfrm rot="16200000">
          <a:off x="4021807" y="1964498"/>
          <a:ext cx="528945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528945" y="1837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6200000">
        <a:off x="4273056" y="1969653"/>
        <a:ext cx="26447" cy="26447"/>
      </dsp:txXfrm>
    </dsp:sp>
    <dsp:sp modelId="{50E660D7-98A4-4EC8-8BD7-797AE3A2EA48}">
      <dsp:nvSpPr>
        <dsp:cNvPr id="0" name=""/>
        <dsp:cNvSpPr/>
      </dsp:nvSpPr>
      <dsp:spPr>
        <a:xfrm>
          <a:off x="3411010" y="-32135"/>
          <a:ext cx="1750539" cy="17505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prácticas culturales</a:t>
          </a:r>
          <a:endParaRPr lang="es-ES" sz="1600" kern="1200" dirty="0"/>
        </a:p>
      </dsp:txBody>
      <dsp:txXfrm>
        <a:off x="3411010" y="-32135"/>
        <a:ext cx="1750539" cy="1750539"/>
      </dsp:txXfrm>
    </dsp:sp>
    <dsp:sp modelId="{12DE6E1D-7700-4E25-AE68-C12150445874}">
      <dsp:nvSpPr>
        <dsp:cNvPr id="0" name=""/>
        <dsp:cNvSpPr/>
      </dsp:nvSpPr>
      <dsp:spPr>
        <a:xfrm>
          <a:off x="5161549" y="3104241"/>
          <a:ext cx="528945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528945" y="1837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412798" y="3109395"/>
        <a:ext cx="26447" cy="26447"/>
      </dsp:txXfrm>
    </dsp:sp>
    <dsp:sp modelId="{4B4D16A5-648B-4413-9B03-AA9832AB53F0}">
      <dsp:nvSpPr>
        <dsp:cNvPr id="0" name=""/>
        <dsp:cNvSpPr/>
      </dsp:nvSpPr>
      <dsp:spPr>
        <a:xfrm>
          <a:off x="5690495" y="2247349"/>
          <a:ext cx="1750539" cy="17505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Condensación del agua en los invernaderos</a:t>
          </a:r>
          <a:endParaRPr lang="es-ES" sz="1600" kern="1200" dirty="0"/>
        </a:p>
      </dsp:txBody>
      <dsp:txXfrm>
        <a:off x="5690495" y="2247349"/>
        <a:ext cx="1750539" cy="1750539"/>
      </dsp:txXfrm>
    </dsp:sp>
    <dsp:sp modelId="{A5739071-A161-472F-8D33-3A1C4F84F2D3}">
      <dsp:nvSpPr>
        <dsp:cNvPr id="0" name=""/>
        <dsp:cNvSpPr/>
      </dsp:nvSpPr>
      <dsp:spPr>
        <a:xfrm rot="5400000">
          <a:off x="4078178" y="4187611"/>
          <a:ext cx="416202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416202" y="1837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5400000">
        <a:off x="4275874" y="4195585"/>
        <a:ext cx="20810" cy="20810"/>
      </dsp:txXfrm>
    </dsp:sp>
    <dsp:sp modelId="{80F5374F-D2A8-4ABC-91FC-23006F293E41}">
      <dsp:nvSpPr>
        <dsp:cNvPr id="0" name=""/>
        <dsp:cNvSpPr/>
      </dsp:nvSpPr>
      <dsp:spPr>
        <a:xfrm>
          <a:off x="3000394" y="4414091"/>
          <a:ext cx="2571770" cy="19760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Según </a:t>
          </a:r>
          <a:r>
            <a:rPr lang="es-ES" sz="1600" kern="1200" dirty="0" err="1" smtClean="0"/>
            <a:t>Elad</a:t>
          </a:r>
          <a:r>
            <a:rPr lang="es-ES" sz="1600" kern="1200" dirty="0" smtClean="0"/>
            <a:t> citado por Martínez y Moreno la susceptibilidad aumenta con la edad o maduración</a:t>
          </a:r>
          <a:endParaRPr lang="es-ES" sz="1600" kern="1200" dirty="0"/>
        </a:p>
      </dsp:txBody>
      <dsp:txXfrm>
        <a:off x="3000394" y="4414091"/>
        <a:ext cx="2571770" cy="1976026"/>
      </dsp:txXfrm>
    </dsp:sp>
    <dsp:sp modelId="{4B6B21F0-207E-4D8D-A208-1DE30F756CAF}">
      <dsp:nvSpPr>
        <dsp:cNvPr id="0" name=""/>
        <dsp:cNvSpPr/>
      </dsp:nvSpPr>
      <dsp:spPr>
        <a:xfrm rot="10800000">
          <a:off x="2882064" y="3104241"/>
          <a:ext cx="528945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528945" y="1837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3133313" y="3109395"/>
        <a:ext cx="26447" cy="26447"/>
      </dsp:txXfrm>
    </dsp:sp>
    <dsp:sp modelId="{BB3DEB00-C5FF-4DD7-8752-D4A5893B03D5}">
      <dsp:nvSpPr>
        <dsp:cNvPr id="0" name=""/>
        <dsp:cNvSpPr/>
      </dsp:nvSpPr>
      <dsp:spPr>
        <a:xfrm>
          <a:off x="1131525" y="2247349"/>
          <a:ext cx="1750539" cy="17505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Deficiencias nutricionales</a:t>
          </a:r>
          <a:endParaRPr lang="es-ES" sz="1800" kern="1200" dirty="0"/>
        </a:p>
      </dsp:txBody>
      <dsp:txXfrm>
        <a:off x="1131525" y="2247349"/>
        <a:ext cx="1750539" cy="175053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51E4AA-091F-423A-A9E3-C96001786A0E}">
      <dsp:nvSpPr>
        <dsp:cNvPr id="0" name=""/>
        <dsp:cNvSpPr/>
      </dsp:nvSpPr>
      <dsp:spPr>
        <a:xfrm>
          <a:off x="3484189" y="1411"/>
          <a:ext cx="1675618" cy="10891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Pequeña mancha de color habano</a:t>
          </a:r>
          <a:endParaRPr lang="es-ES" sz="1600" kern="1200" dirty="0"/>
        </a:p>
      </dsp:txBody>
      <dsp:txXfrm>
        <a:off x="3484189" y="1411"/>
        <a:ext cx="1675618" cy="1089152"/>
      </dsp:txXfrm>
    </dsp:sp>
    <dsp:sp modelId="{F57D2955-53CB-4B34-BBE8-A199690395E9}">
      <dsp:nvSpPr>
        <dsp:cNvPr id="0" name=""/>
        <dsp:cNvSpPr/>
      </dsp:nvSpPr>
      <dsp:spPr>
        <a:xfrm>
          <a:off x="2143528" y="545988"/>
          <a:ext cx="4356941" cy="4356941"/>
        </a:xfrm>
        <a:custGeom>
          <a:avLst/>
          <a:gdLst/>
          <a:ahLst/>
          <a:cxnLst/>
          <a:rect l="0" t="0" r="0" b="0"/>
          <a:pathLst>
            <a:path>
              <a:moveTo>
                <a:pt x="3241357" y="276890"/>
              </a:moveTo>
              <a:arcTo wR="2178470" hR="2178470" stAng="17952179" swAng="121353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449D7-B0B3-48CA-9EF2-13D54E1895B9}">
      <dsp:nvSpPr>
        <dsp:cNvPr id="0" name=""/>
        <dsp:cNvSpPr/>
      </dsp:nvSpPr>
      <dsp:spPr>
        <a:xfrm>
          <a:off x="5556038" y="1506698"/>
          <a:ext cx="1675618" cy="10891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mancha irregular, alargada, oscura y acuosa</a:t>
          </a:r>
          <a:endParaRPr lang="es-ES" sz="1600" kern="1200" dirty="0"/>
        </a:p>
      </dsp:txBody>
      <dsp:txXfrm>
        <a:off x="5556038" y="1506698"/>
        <a:ext cx="1675618" cy="1089152"/>
      </dsp:txXfrm>
    </dsp:sp>
    <dsp:sp modelId="{3CAE5609-6216-4AD8-BC87-336F70219BF7}">
      <dsp:nvSpPr>
        <dsp:cNvPr id="0" name=""/>
        <dsp:cNvSpPr/>
      </dsp:nvSpPr>
      <dsp:spPr>
        <a:xfrm>
          <a:off x="2143528" y="545988"/>
          <a:ext cx="4356941" cy="4356941"/>
        </a:xfrm>
        <a:custGeom>
          <a:avLst/>
          <a:gdLst/>
          <a:ahLst/>
          <a:cxnLst/>
          <a:rect l="0" t="0" r="0" b="0"/>
          <a:pathLst>
            <a:path>
              <a:moveTo>
                <a:pt x="4351744" y="2328856"/>
              </a:moveTo>
              <a:arcTo wR="2178470" hR="2178470" stAng="21837506" swAng="1361269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459DA-F3AE-46EA-9520-D96D6CA31F84}">
      <dsp:nvSpPr>
        <dsp:cNvPr id="0" name=""/>
        <dsp:cNvSpPr/>
      </dsp:nvSpPr>
      <dsp:spPr>
        <a:xfrm>
          <a:off x="4764662" y="3942302"/>
          <a:ext cx="1675618" cy="10891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Los pétalos infectados se pudren y se vuelven café oscuro</a:t>
          </a:r>
          <a:endParaRPr lang="es-ES" sz="1600" kern="1200" dirty="0"/>
        </a:p>
      </dsp:txBody>
      <dsp:txXfrm>
        <a:off x="4764662" y="3942302"/>
        <a:ext cx="1675618" cy="1089152"/>
      </dsp:txXfrm>
    </dsp:sp>
    <dsp:sp modelId="{15A31C0B-CE66-4F00-9FE0-3E52A623CFC7}">
      <dsp:nvSpPr>
        <dsp:cNvPr id="0" name=""/>
        <dsp:cNvSpPr/>
      </dsp:nvSpPr>
      <dsp:spPr>
        <a:xfrm>
          <a:off x="2143528" y="545988"/>
          <a:ext cx="4356941" cy="4356941"/>
        </a:xfrm>
        <a:custGeom>
          <a:avLst/>
          <a:gdLst/>
          <a:ahLst/>
          <a:cxnLst/>
          <a:rect l="0" t="0" r="0" b="0"/>
          <a:pathLst>
            <a:path>
              <a:moveTo>
                <a:pt x="2446492" y="4340391"/>
              </a:moveTo>
              <a:arcTo wR="2178470" hR="2178470" stAng="4975973" swAng="848055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2DB0A-32BF-4578-91F2-4FFF2B03291D}">
      <dsp:nvSpPr>
        <dsp:cNvPr id="0" name=""/>
        <dsp:cNvSpPr/>
      </dsp:nvSpPr>
      <dsp:spPr>
        <a:xfrm>
          <a:off x="2203716" y="3942302"/>
          <a:ext cx="1675618" cy="10891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Micelio continua creciendo e invade el resto de la flor </a:t>
          </a:r>
          <a:endParaRPr lang="es-ES" sz="1600" kern="1200" dirty="0"/>
        </a:p>
      </dsp:txBody>
      <dsp:txXfrm>
        <a:off x="2203716" y="3942302"/>
        <a:ext cx="1675618" cy="1089152"/>
      </dsp:txXfrm>
    </dsp:sp>
    <dsp:sp modelId="{0BC0E645-90D3-4AAC-A362-1DE2C0DA38B5}">
      <dsp:nvSpPr>
        <dsp:cNvPr id="0" name=""/>
        <dsp:cNvSpPr/>
      </dsp:nvSpPr>
      <dsp:spPr>
        <a:xfrm>
          <a:off x="2143528" y="545988"/>
          <a:ext cx="4356941" cy="4356941"/>
        </a:xfrm>
        <a:custGeom>
          <a:avLst/>
          <a:gdLst/>
          <a:ahLst/>
          <a:cxnLst/>
          <a:rect l="0" t="0" r="0" b="0"/>
          <a:pathLst>
            <a:path>
              <a:moveTo>
                <a:pt x="231369" y="3155472"/>
              </a:moveTo>
              <a:arcTo wR="2178470" hR="2178470" stAng="9201225" swAng="1361269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12846-CAE9-4579-B4A5-7F897D7C12C0}">
      <dsp:nvSpPr>
        <dsp:cNvPr id="0" name=""/>
        <dsp:cNvSpPr/>
      </dsp:nvSpPr>
      <dsp:spPr>
        <a:xfrm>
          <a:off x="1412340" y="1506698"/>
          <a:ext cx="1675618" cy="10891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Producción de </a:t>
          </a:r>
          <a:r>
            <a:rPr lang="es-EC" sz="1600" kern="1200" dirty="0" err="1" smtClean="0"/>
            <a:t>conidias</a:t>
          </a:r>
          <a:r>
            <a:rPr lang="es-EC" sz="1600" kern="1200" dirty="0" smtClean="0"/>
            <a:t> </a:t>
          </a:r>
          <a:endParaRPr lang="es-ES" sz="1600" kern="1200" dirty="0"/>
        </a:p>
      </dsp:txBody>
      <dsp:txXfrm>
        <a:off x="1412340" y="1506698"/>
        <a:ext cx="1675618" cy="1089152"/>
      </dsp:txXfrm>
    </dsp:sp>
    <dsp:sp modelId="{EB1B1ADB-4FB6-4672-AFCF-9FE440E3FF95}">
      <dsp:nvSpPr>
        <dsp:cNvPr id="0" name=""/>
        <dsp:cNvSpPr/>
      </dsp:nvSpPr>
      <dsp:spPr>
        <a:xfrm>
          <a:off x="2143528" y="545988"/>
          <a:ext cx="4356941" cy="4356941"/>
        </a:xfrm>
        <a:custGeom>
          <a:avLst/>
          <a:gdLst/>
          <a:ahLst/>
          <a:cxnLst/>
          <a:rect l="0" t="0" r="0" b="0"/>
          <a:pathLst>
            <a:path>
              <a:moveTo>
                <a:pt x="523714" y="761602"/>
              </a:moveTo>
              <a:arcTo wR="2178470" hR="2178470" stAng="13234288" swAng="121353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E9C1AE-D36F-451E-89A6-CACE5E4D59F7}">
      <dsp:nvSpPr>
        <dsp:cNvPr id="0" name=""/>
        <dsp:cNvSpPr/>
      </dsp:nvSpPr>
      <dsp:spPr>
        <a:xfrm>
          <a:off x="0" y="1360353"/>
          <a:ext cx="785818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C0650-A657-4790-8A4A-560198118802}">
      <dsp:nvSpPr>
        <dsp:cNvPr id="0" name=""/>
        <dsp:cNvSpPr/>
      </dsp:nvSpPr>
      <dsp:spPr>
        <a:xfrm>
          <a:off x="392909" y="719869"/>
          <a:ext cx="5072109" cy="9356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14" tIns="0" rIns="20791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Toma de muestras: 16 muestras</a:t>
          </a:r>
          <a:endParaRPr lang="es-ES" sz="2000" kern="1200" dirty="0"/>
        </a:p>
      </dsp:txBody>
      <dsp:txXfrm>
        <a:off x="392909" y="719869"/>
        <a:ext cx="5072109" cy="935683"/>
      </dsp:txXfrm>
    </dsp:sp>
    <dsp:sp modelId="{9A732639-5CE1-4BE8-BA5A-31F2BDBA7F70}">
      <dsp:nvSpPr>
        <dsp:cNvPr id="0" name=""/>
        <dsp:cNvSpPr/>
      </dsp:nvSpPr>
      <dsp:spPr>
        <a:xfrm>
          <a:off x="0" y="2580123"/>
          <a:ext cx="785818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BAF0E-BDF4-4324-94E6-186015C9E19B}">
      <dsp:nvSpPr>
        <dsp:cNvPr id="0" name=""/>
        <dsp:cNvSpPr/>
      </dsp:nvSpPr>
      <dsp:spPr>
        <a:xfrm>
          <a:off x="454316" y="1972353"/>
          <a:ext cx="5163586" cy="9029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14" tIns="0" rIns="20791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Aislamiento  y purificación de cepas </a:t>
          </a:r>
          <a:r>
            <a:rPr lang="es-ES" sz="2000" i="1" kern="1200" dirty="0" smtClean="0"/>
            <a:t>Trichoderma y Botrytis : Medio selectivo TSMC y medio PDA</a:t>
          </a:r>
          <a:endParaRPr lang="es-ES" sz="2000" kern="1200" dirty="0"/>
        </a:p>
      </dsp:txBody>
      <dsp:txXfrm>
        <a:off x="454316" y="1972353"/>
        <a:ext cx="5163586" cy="902969"/>
      </dsp:txXfrm>
    </dsp:sp>
    <dsp:sp modelId="{6F446FBC-8F4D-4854-80CA-D9407A92F9EE}">
      <dsp:nvSpPr>
        <dsp:cNvPr id="0" name=""/>
        <dsp:cNvSpPr/>
      </dsp:nvSpPr>
      <dsp:spPr>
        <a:xfrm>
          <a:off x="0" y="3969591"/>
          <a:ext cx="785818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92EC9-6A70-474A-8DA0-1E0CBBE3B672}">
      <dsp:nvSpPr>
        <dsp:cNvPr id="0" name=""/>
        <dsp:cNvSpPr/>
      </dsp:nvSpPr>
      <dsp:spPr>
        <a:xfrm>
          <a:off x="392909" y="3192123"/>
          <a:ext cx="5143508" cy="10726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14" tIns="0" rIns="20791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Conservación de cepas en </a:t>
          </a:r>
          <a:r>
            <a:rPr lang="es-ES" sz="2000" kern="1200" dirty="0" err="1" smtClean="0"/>
            <a:t>silica</a:t>
          </a:r>
          <a:r>
            <a:rPr lang="es-ES" sz="2000" kern="1200" dirty="0" smtClean="0"/>
            <a:t> gel y suelo estéril</a:t>
          </a:r>
          <a:endParaRPr lang="es-ES" sz="2000" kern="1200" dirty="0"/>
        </a:p>
      </dsp:txBody>
      <dsp:txXfrm>
        <a:off x="392909" y="3192123"/>
        <a:ext cx="5143508" cy="1072668"/>
      </dsp:txXfrm>
    </dsp:sp>
    <dsp:sp modelId="{04B090C9-BD1B-4BFA-AB4B-216371402F7B}">
      <dsp:nvSpPr>
        <dsp:cNvPr id="0" name=""/>
        <dsp:cNvSpPr/>
      </dsp:nvSpPr>
      <dsp:spPr>
        <a:xfrm>
          <a:off x="0" y="5205526"/>
          <a:ext cx="785818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AC229-EDB6-4B32-B79E-B34A7F303673}">
      <dsp:nvSpPr>
        <dsp:cNvPr id="0" name=""/>
        <dsp:cNvSpPr/>
      </dsp:nvSpPr>
      <dsp:spPr>
        <a:xfrm>
          <a:off x="392909" y="4581591"/>
          <a:ext cx="4929200" cy="9191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14" tIns="0" rIns="20791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Caracterización de cepas elite de </a:t>
          </a:r>
          <a:r>
            <a:rPr lang="es-ES" sz="2000" i="1" kern="1200" dirty="0" smtClean="0"/>
            <a:t>Trichoderma </a:t>
          </a:r>
          <a:r>
            <a:rPr lang="es-ES" sz="2000" i="0" kern="1200" dirty="0" smtClean="0"/>
            <a:t>nativos: Según la clave de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Gams</a:t>
          </a:r>
          <a:r>
            <a:rPr lang="es-ES" sz="2000" kern="1200" dirty="0" smtClean="0"/>
            <a:t> y </a:t>
          </a:r>
          <a:r>
            <a:rPr lang="es-ES" sz="2000" kern="1200" dirty="0" err="1" smtClean="0"/>
            <a:t>Bissett</a:t>
          </a:r>
          <a:endParaRPr lang="es-ES" sz="2000" kern="1200" dirty="0"/>
        </a:p>
      </dsp:txBody>
      <dsp:txXfrm>
        <a:off x="392909" y="4581591"/>
        <a:ext cx="4929200" cy="91913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AFA50A-90F3-4B47-9A23-3FF063D47D89}">
      <dsp:nvSpPr>
        <dsp:cNvPr id="0" name=""/>
        <dsp:cNvSpPr/>
      </dsp:nvSpPr>
      <dsp:spPr>
        <a:xfrm>
          <a:off x="0" y="1334500"/>
          <a:ext cx="6096000" cy="630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5713C-D56B-4354-A308-0BA76A1C43C7}">
      <dsp:nvSpPr>
        <dsp:cNvPr id="0" name=""/>
        <dsp:cNvSpPr/>
      </dsp:nvSpPr>
      <dsp:spPr>
        <a:xfrm>
          <a:off x="304800" y="965500"/>
          <a:ext cx="426720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21 cepas nativas y 1 cepa exótica (Cepa C19 del IASA) </a:t>
          </a:r>
          <a:endParaRPr lang="es-ES" sz="2500" kern="1200" dirty="0"/>
        </a:p>
      </dsp:txBody>
      <dsp:txXfrm>
        <a:off x="304800" y="965500"/>
        <a:ext cx="4267200" cy="738000"/>
      </dsp:txXfrm>
    </dsp:sp>
    <dsp:sp modelId="{D7EE0BA3-859E-4530-8C4A-7AB9AE5A9D82}">
      <dsp:nvSpPr>
        <dsp:cNvPr id="0" name=""/>
        <dsp:cNvSpPr/>
      </dsp:nvSpPr>
      <dsp:spPr>
        <a:xfrm>
          <a:off x="0" y="2468500"/>
          <a:ext cx="6096000" cy="630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4EFB9-598F-43FB-9621-4517BAEC8F04}">
      <dsp:nvSpPr>
        <dsp:cNvPr id="0" name=""/>
        <dsp:cNvSpPr/>
      </dsp:nvSpPr>
      <dsp:spPr>
        <a:xfrm>
          <a:off x="304800" y="2099500"/>
          <a:ext cx="426720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Constituyeron 22 tratamiento</a:t>
          </a:r>
          <a:endParaRPr lang="es-ES" sz="2500" kern="1200" dirty="0"/>
        </a:p>
      </dsp:txBody>
      <dsp:txXfrm>
        <a:off x="304800" y="2099500"/>
        <a:ext cx="4267200" cy="73800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7E7F94-E987-4489-8DBA-8A3E4B97212A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78C67-2862-4D28-9BC6-6C76123BBA47}">
      <dsp:nvSpPr>
        <dsp:cNvPr id="0" name=""/>
        <dsp:cNvSpPr/>
      </dsp:nvSpPr>
      <dsp:spPr>
        <a:xfrm>
          <a:off x="74" y="1219199"/>
          <a:ext cx="2973585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16 muestras de suelo</a:t>
          </a:r>
          <a:endParaRPr lang="es-ES" sz="3900" kern="1200" dirty="0"/>
        </a:p>
      </dsp:txBody>
      <dsp:txXfrm>
        <a:off x="74" y="1219199"/>
        <a:ext cx="2973585" cy="1625600"/>
      </dsp:txXfrm>
    </dsp:sp>
    <dsp:sp modelId="{34182145-EB17-43D2-97F2-FFA8E8EC58E9}">
      <dsp:nvSpPr>
        <dsp:cNvPr id="0" name=""/>
        <dsp:cNvSpPr/>
      </dsp:nvSpPr>
      <dsp:spPr>
        <a:xfrm>
          <a:off x="3122339" y="1219199"/>
          <a:ext cx="2973585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21 cepas nativas</a:t>
          </a:r>
          <a:endParaRPr lang="es-ES" sz="3900" kern="1200" dirty="0"/>
        </a:p>
      </dsp:txBody>
      <dsp:txXfrm>
        <a:off x="3122339" y="1219199"/>
        <a:ext cx="2973585" cy="162560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418C8D-AD6A-4159-AF05-E81361211D88}">
      <dsp:nvSpPr>
        <dsp:cNvPr id="0" name=""/>
        <dsp:cNvSpPr/>
      </dsp:nvSpPr>
      <dsp:spPr>
        <a:xfrm>
          <a:off x="382488" y="1472"/>
          <a:ext cx="1480839" cy="1480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Cepa 7b</a:t>
          </a:r>
          <a:endParaRPr lang="es-ES" sz="3500" kern="1200" dirty="0"/>
        </a:p>
      </dsp:txBody>
      <dsp:txXfrm>
        <a:off x="382488" y="1472"/>
        <a:ext cx="1480839" cy="1480839"/>
      </dsp:txXfrm>
    </dsp:sp>
    <dsp:sp modelId="{DDE31249-48F6-483D-8536-42B400B67A8A}">
      <dsp:nvSpPr>
        <dsp:cNvPr id="0" name=""/>
        <dsp:cNvSpPr/>
      </dsp:nvSpPr>
      <dsp:spPr>
        <a:xfrm>
          <a:off x="693464" y="1602556"/>
          <a:ext cx="858887" cy="858887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693464" y="1602556"/>
        <a:ext cx="858887" cy="858887"/>
      </dsp:txXfrm>
    </dsp:sp>
    <dsp:sp modelId="{15C10CC0-6835-4803-A3E7-85B161268BD9}">
      <dsp:nvSpPr>
        <dsp:cNvPr id="0" name=""/>
        <dsp:cNvSpPr/>
      </dsp:nvSpPr>
      <dsp:spPr>
        <a:xfrm>
          <a:off x="382488" y="2581687"/>
          <a:ext cx="1480839" cy="1480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Cepa 8a</a:t>
          </a:r>
          <a:endParaRPr lang="es-ES" sz="3500" kern="1200" dirty="0"/>
        </a:p>
      </dsp:txBody>
      <dsp:txXfrm>
        <a:off x="382488" y="2581687"/>
        <a:ext cx="1480839" cy="1480839"/>
      </dsp:txXfrm>
    </dsp:sp>
    <dsp:sp modelId="{D3E3EEB4-F77B-4E2E-B65C-6E580D91A13D}">
      <dsp:nvSpPr>
        <dsp:cNvPr id="0" name=""/>
        <dsp:cNvSpPr/>
      </dsp:nvSpPr>
      <dsp:spPr>
        <a:xfrm>
          <a:off x="2085454" y="1756563"/>
          <a:ext cx="470907" cy="55087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2085454" y="1756563"/>
        <a:ext cx="470907" cy="550872"/>
      </dsp:txXfrm>
    </dsp:sp>
    <dsp:sp modelId="{05966562-4EB9-4EA5-8500-4DDFCB506FE4}">
      <dsp:nvSpPr>
        <dsp:cNvPr id="0" name=""/>
        <dsp:cNvSpPr/>
      </dsp:nvSpPr>
      <dsp:spPr>
        <a:xfrm>
          <a:off x="2751832" y="551160"/>
          <a:ext cx="2961679" cy="29616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i="1" kern="1200" dirty="0" smtClean="0"/>
            <a:t>Trichoderma harzianum </a:t>
          </a:r>
          <a:endParaRPr lang="es-ES" sz="3300" i="1" kern="1200" dirty="0"/>
        </a:p>
      </dsp:txBody>
      <dsp:txXfrm>
        <a:off x="2751832" y="551160"/>
        <a:ext cx="2961679" cy="2961679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710C0D-57BA-41E6-82DF-914A1D2A407B}">
      <dsp:nvSpPr>
        <dsp:cNvPr id="0" name=""/>
        <dsp:cNvSpPr/>
      </dsp:nvSpPr>
      <dsp:spPr>
        <a:xfrm>
          <a:off x="342303" y="0"/>
          <a:ext cx="3277497" cy="19664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Aplicación a toda la planta</a:t>
          </a:r>
          <a:endParaRPr lang="es-ES" sz="2700" kern="1200" dirty="0"/>
        </a:p>
      </dsp:txBody>
      <dsp:txXfrm>
        <a:off x="342303" y="0"/>
        <a:ext cx="3277497" cy="1966498"/>
      </dsp:txXfrm>
    </dsp:sp>
    <dsp:sp modelId="{A2FA7022-10FB-4F8A-AAEF-02AEF97BF077}">
      <dsp:nvSpPr>
        <dsp:cNvPr id="0" name=""/>
        <dsp:cNvSpPr/>
      </dsp:nvSpPr>
      <dsp:spPr>
        <a:xfrm rot="1014">
          <a:off x="3910636" y="577512"/>
          <a:ext cx="700648" cy="81281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/>
        </a:p>
      </dsp:txBody>
      <dsp:txXfrm rot="1014">
        <a:off x="3910636" y="577512"/>
        <a:ext cx="700648" cy="812819"/>
      </dsp:txXfrm>
    </dsp:sp>
    <dsp:sp modelId="{FAD551DA-34C8-40C4-B8BC-91B8C247FA7E}">
      <dsp:nvSpPr>
        <dsp:cNvPr id="0" name=""/>
        <dsp:cNvSpPr/>
      </dsp:nvSpPr>
      <dsp:spPr>
        <a:xfrm>
          <a:off x="4941779" y="1357"/>
          <a:ext cx="3277497" cy="19664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Se disolvió 22,5 g del </a:t>
          </a:r>
          <a:r>
            <a:rPr lang="es-ES" sz="2700" kern="1200" dirty="0" err="1" smtClean="0"/>
            <a:t>bioformulado</a:t>
          </a:r>
          <a:r>
            <a:rPr lang="es-ES" sz="2700" kern="1200" dirty="0" smtClean="0"/>
            <a:t> en 20 litros de agua con 5 ml de </a:t>
          </a:r>
          <a:r>
            <a:rPr lang="es-ES" sz="2700" kern="1200" dirty="0" err="1" smtClean="0"/>
            <a:t>Biocarrier</a:t>
          </a:r>
          <a:r>
            <a:rPr lang="es-ES" sz="2700" kern="1200" dirty="0" smtClean="0"/>
            <a:t> </a:t>
          </a:r>
          <a:endParaRPr lang="es-ES" sz="2700" kern="1200" dirty="0"/>
        </a:p>
      </dsp:txBody>
      <dsp:txXfrm>
        <a:off x="4941779" y="1357"/>
        <a:ext cx="3277497" cy="1966498"/>
      </dsp:txXfrm>
    </dsp:sp>
    <dsp:sp modelId="{799937A2-0369-4264-898C-07993B1B9D40}">
      <dsp:nvSpPr>
        <dsp:cNvPr id="0" name=""/>
        <dsp:cNvSpPr/>
      </dsp:nvSpPr>
      <dsp:spPr>
        <a:xfrm rot="5400000">
          <a:off x="6233113" y="2197280"/>
          <a:ext cx="694829" cy="81281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/>
        </a:p>
      </dsp:txBody>
      <dsp:txXfrm rot="5400000">
        <a:off x="6233113" y="2197280"/>
        <a:ext cx="694829" cy="812819"/>
      </dsp:txXfrm>
    </dsp:sp>
    <dsp:sp modelId="{8665282C-72F4-42E5-A3B7-ECA3BC4BC9B3}">
      <dsp:nvSpPr>
        <dsp:cNvPr id="0" name=""/>
        <dsp:cNvSpPr/>
      </dsp:nvSpPr>
      <dsp:spPr>
        <a:xfrm>
          <a:off x="4941779" y="3278854"/>
          <a:ext cx="3277497" cy="19664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Una aplicación semanal </a:t>
          </a:r>
          <a:endParaRPr lang="es-ES" sz="2700" kern="1200" dirty="0"/>
        </a:p>
      </dsp:txBody>
      <dsp:txXfrm>
        <a:off x="4941779" y="3278854"/>
        <a:ext cx="3277497" cy="1966498"/>
      </dsp:txXfrm>
    </dsp:sp>
    <dsp:sp modelId="{250C151D-4703-46DF-B185-C50951F9499B}">
      <dsp:nvSpPr>
        <dsp:cNvPr id="0" name=""/>
        <dsp:cNvSpPr/>
      </dsp:nvSpPr>
      <dsp:spPr>
        <a:xfrm rot="10800000">
          <a:off x="3958530" y="3855693"/>
          <a:ext cx="694829" cy="81281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/>
        </a:p>
      </dsp:txBody>
      <dsp:txXfrm rot="10800000">
        <a:off x="3958530" y="3855693"/>
        <a:ext cx="694829" cy="812819"/>
      </dsp:txXfrm>
    </dsp:sp>
    <dsp:sp modelId="{852265B4-1FA1-4934-900C-7DF8E0ACA5F0}">
      <dsp:nvSpPr>
        <dsp:cNvPr id="0" name=""/>
        <dsp:cNvSpPr/>
      </dsp:nvSpPr>
      <dsp:spPr>
        <a:xfrm>
          <a:off x="353283" y="3278854"/>
          <a:ext cx="3277497" cy="19664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Se utilizó pantallas fijas para evitar el traslape de los demás tratamientos</a:t>
          </a:r>
          <a:endParaRPr lang="es-ES" sz="2700" kern="1200" dirty="0"/>
        </a:p>
      </dsp:txBody>
      <dsp:txXfrm>
        <a:off x="353283" y="3278854"/>
        <a:ext cx="3277497" cy="1966498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799C97-1835-4980-B433-0B30B10941CF}">
      <dsp:nvSpPr>
        <dsp:cNvPr id="0" name=""/>
        <dsp:cNvSpPr/>
      </dsp:nvSpPr>
      <dsp:spPr>
        <a:xfrm>
          <a:off x="2343" y="1056345"/>
          <a:ext cx="2284958" cy="9036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Cámara Húmeda</a:t>
          </a:r>
          <a:endParaRPr lang="es-ES" sz="2600" kern="1200" dirty="0"/>
        </a:p>
      </dsp:txBody>
      <dsp:txXfrm>
        <a:off x="2343" y="1056345"/>
        <a:ext cx="2284958" cy="903659"/>
      </dsp:txXfrm>
    </dsp:sp>
    <dsp:sp modelId="{53A90585-CC62-4895-8F2B-3CB2D1BEB159}">
      <dsp:nvSpPr>
        <dsp:cNvPr id="0" name=""/>
        <dsp:cNvSpPr/>
      </dsp:nvSpPr>
      <dsp:spPr>
        <a:xfrm>
          <a:off x="2343" y="1960004"/>
          <a:ext cx="2284958" cy="178425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Severidad de infección</a:t>
          </a:r>
          <a:endParaRPr lang="es-ES" sz="2600" kern="1200" dirty="0"/>
        </a:p>
      </dsp:txBody>
      <dsp:txXfrm>
        <a:off x="2343" y="1960004"/>
        <a:ext cx="2284958" cy="1784250"/>
      </dsp:txXfrm>
    </dsp:sp>
    <dsp:sp modelId="{6616B58B-9EB1-4588-B9CC-0EF8016E588B}">
      <dsp:nvSpPr>
        <dsp:cNvPr id="0" name=""/>
        <dsp:cNvSpPr/>
      </dsp:nvSpPr>
      <dsp:spPr>
        <a:xfrm>
          <a:off x="2607195" y="1056345"/>
          <a:ext cx="2284958" cy="9036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En Campo</a:t>
          </a:r>
          <a:endParaRPr lang="es-ES" sz="2600" kern="1200" dirty="0"/>
        </a:p>
      </dsp:txBody>
      <dsp:txXfrm>
        <a:off x="2607195" y="1056345"/>
        <a:ext cx="2284958" cy="903659"/>
      </dsp:txXfrm>
    </dsp:sp>
    <dsp:sp modelId="{91741FEA-A844-4D23-9419-D4186AABA24B}">
      <dsp:nvSpPr>
        <dsp:cNvPr id="0" name=""/>
        <dsp:cNvSpPr/>
      </dsp:nvSpPr>
      <dsp:spPr>
        <a:xfrm>
          <a:off x="2607195" y="1960004"/>
          <a:ext cx="2284958" cy="178425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Severidad de Infección</a:t>
          </a:r>
          <a:endParaRPr lang="es-E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Porcentaje de Incidencia</a:t>
          </a:r>
          <a:endParaRPr lang="es-ES" sz="2600" kern="1200" dirty="0"/>
        </a:p>
      </dsp:txBody>
      <dsp:txXfrm>
        <a:off x="2607195" y="1960004"/>
        <a:ext cx="2284958" cy="1784250"/>
      </dsp:txXfrm>
    </dsp:sp>
    <dsp:sp modelId="{31ACE571-E516-43B3-89BE-89422BA6714F}">
      <dsp:nvSpPr>
        <dsp:cNvPr id="0" name=""/>
        <dsp:cNvSpPr/>
      </dsp:nvSpPr>
      <dsp:spPr>
        <a:xfrm>
          <a:off x="5212048" y="1056345"/>
          <a:ext cx="2284958" cy="9036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En Florero</a:t>
          </a:r>
          <a:endParaRPr lang="es-ES" sz="2600" kern="1200" dirty="0"/>
        </a:p>
      </dsp:txBody>
      <dsp:txXfrm>
        <a:off x="5212048" y="1056345"/>
        <a:ext cx="2284958" cy="903659"/>
      </dsp:txXfrm>
    </dsp:sp>
    <dsp:sp modelId="{BE585F36-F120-4DAE-9D1D-5D87E36D307B}">
      <dsp:nvSpPr>
        <dsp:cNvPr id="0" name=""/>
        <dsp:cNvSpPr/>
      </dsp:nvSpPr>
      <dsp:spPr>
        <a:xfrm>
          <a:off x="5212048" y="1960004"/>
          <a:ext cx="2284958" cy="178425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Severidad de Infección </a:t>
          </a:r>
          <a:endParaRPr lang="es-E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Porcentaje de Incidencia</a:t>
          </a:r>
          <a:endParaRPr lang="es-ES" sz="2600" kern="1200" dirty="0"/>
        </a:p>
      </dsp:txBody>
      <dsp:txXfrm>
        <a:off x="5212048" y="1960004"/>
        <a:ext cx="2284958" cy="17842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1E9851-7417-49ED-94E8-C28FA8B7BD71}">
      <dsp:nvSpPr>
        <dsp:cNvPr id="0" name=""/>
        <dsp:cNvSpPr/>
      </dsp:nvSpPr>
      <dsp:spPr>
        <a:xfrm>
          <a:off x="0" y="1473387"/>
          <a:ext cx="7934350" cy="680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1835C-761F-447B-AED9-690E9D99F195}">
      <dsp:nvSpPr>
        <dsp:cNvPr id="0" name=""/>
        <dsp:cNvSpPr/>
      </dsp:nvSpPr>
      <dsp:spPr>
        <a:xfrm>
          <a:off x="396717" y="86593"/>
          <a:ext cx="5939884" cy="17853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930" tIns="0" rIns="20993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i="1" kern="1200" dirty="0" smtClean="0"/>
            <a:t>Botrytis cinerea </a:t>
          </a:r>
          <a:r>
            <a:rPr lang="es-EC" sz="2000" i="0" kern="1200" dirty="0" smtClean="0"/>
            <a:t>es un hongo que tiene amplia distribución en el mundo</a:t>
          </a:r>
          <a:endParaRPr lang="es-ES" sz="2000" kern="1200" dirty="0"/>
        </a:p>
      </dsp:txBody>
      <dsp:txXfrm>
        <a:off x="396717" y="86593"/>
        <a:ext cx="5939884" cy="1785313"/>
      </dsp:txXfrm>
    </dsp:sp>
    <dsp:sp modelId="{E83F8395-48FD-461C-9281-F395BEBB67E2}">
      <dsp:nvSpPr>
        <dsp:cNvPr id="0" name=""/>
        <dsp:cNvSpPr/>
      </dsp:nvSpPr>
      <dsp:spPr>
        <a:xfrm>
          <a:off x="0" y="3266437"/>
          <a:ext cx="7934350" cy="680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118B2-365F-44E7-A533-749D4F4361AC}">
      <dsp:nvSpPr>
        <dsp:cNvPr id="0" name=""/>
        <dsp:cNvSpPr/>
      </dsp:nvSpPr>
      <dsp:spPr>
        <a:xfrm>
          <a:off x="396717" y="2299587"/>
          <a:ext cx="5939884" cy="13653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930" tIns="0" rIns="20993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Controles efectivos con fungicidas</a:t>
          </a:r>
          <a:endParaRPr lang="es-ES" sz="2000" kern="1200" dirty="0"/>
        </a:p>
      </dsp:txBody>
      <dsp:txXfrm>
        <a:off x="396717" y="2299587"/>
        <a:ext cx="5939884" cy="1365369"/>
      </dsp:txXfrm>
    </dsp:sp>
    <dsp:sp modelId="{51BB6C58-9816-4F06-A300-7E2CE628C063}">
      <dsp:nvSpPr>
        <dsp:cNvPr id="0" name=""/>
        <dsp:cNvSpPr/>
      </dsp:nvSpPr>
      <dsp:spPr>
        <a:xfrm>
          <a:off x="0" y="5338554"/>
          <a:ext cx="7934350" cy="680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2119F-3081-44D9-9D17-658D22385CFA}">
      <dsp:nvSpPr>
        <dsp:cNvPr id="0" name=""/>
        <dsp:cNvSpPr/>
      </dsp:nvSpPr>
      <dsp:spPr>
        <a:xfrm>
          <a:off x="396717" y="4092637"/>
          <a:ext cx="5982706" cy="16444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930" tIns="0" rIns="20993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El interés del mercado mundial por limitar el uso de agroquímicos ha llevado a la búsqueda de nuevas alternativas </a:t>
          </a:r>
          <a:endParaRPr lang="es-ES" sz="2000" kern="1200" dirty="0"/>
        </a:p>
      </dsp:txBody>
      <dsp:txXfrm>
        <a:off x="396717" y="4092637"/>
        <a:ext cx="5982706" cy="164443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86F459-BB34-401C-AD58-CD72C51F9F10}">
      <dsp:nvSpPr>
        <dsp:cNvPr id="0" name=""/>
        <dsp:cNvSpPr/>
      </dsp:nvSpPr>
      <dsp:spPr>
        <a:xfrm>
          <a:off x="0" y="1539914"/>
          <a:ext cx="8148664" cy="630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760E3-67CF-4249-AFCE-96146E936AA6}">
      <dsp:nvSpPr>
        <dsp:cNvPr id="0" name=""/>
        <dsp:cNvSpPr/>
      </dsp:nvSpPr>
      <dsp:spPr>
        <a:xfrm>
          <a:off x="407433" y="130954"/>
          <a:ext cx="6132668" cy="1777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600" tIns="0" rIns="215600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Nuevas alternativas amigables con el medio ambiente como el uso de </a:t>
          </a:r>
          <a:r>
            <a:rPr lang="es-ES" sz="2800" kern="1200" dirty="0" err="1" smtClean="0"/>
            <a:t>biodepredadores</a:t>
          </a:r>
          <a:endParaRPr lang="es-ES" sz="2800" kern="1200" dirty="0"/>
        </a:p>
      </dsp:txBody>
      <dsp:txXfrm>
        <a:off x="407433" y="130954"/>
        <a:ext cx="6132668" cy="1777960"/>
      </dsp:txXfrm>
    </dsp:sp>
    <dsp:sp modelId="{CBD0E250-B0E7-4F1B-A5E2-9DC0E9ECD33B}">
      <dsp:nvSpPr>
        <dsp:cNvPr id="0" name=""/>
        <dsp:cNvSpPr/>
      </dsp:nvSpPr>
      <dsp:spPr>
        <a:xfrm>
          <a:off x="0" y="3372594"/>
          <a:ext cx="8148664" cy="630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DE5FA-3B87-405A-9ECE-C1F763BB756A}">
      <dsp:nvSpPr>
        <dsp:cNvPr id="0" name=""/>
        <dsp:cNvSpPr/>
      </dsp:nvSpPr>
      <dsp:spPr>
        <a:xfrm>
          <a:off x="407433" y="2304914"/>
          <a:ext cx="5989838" cy="14366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600" tIns="0" rIns="21560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i="1" kern="1200" dirty="0" smtClean="0"/>
            <a:t>Trichoderma</a:t>
          </a:r>
          <a:r>
            <a:rPr lang="es-EC" sz="2500" kern="1200" dirty="0" smtClean="0"/>
            <a:t> ha demostrado ser eficiente controlador de enfermedades fungosas </a:t>
          </a:r>
          <a:endParaRPr lang="es-ES" sz="2500" kern="1200" dirty="0"/>
        </a:p>
      </dsp:txBody>
      <dsp:txXfrm>
        <a:off x="407433" y="2304914"/>
        <a:ext cx="5989838" cy="1436679"/>
      </dsp:txXfrm>
    </dsp:sp>
    <dsp:sp modelId="{46B5CC68-BACD-4291-B911-CA2F4369661E}">
      <dsp:nvSpPr>
        <dsp:cNvPr id="0" name=""/>
        <dsp:cNvSpPr/>
      </dsp:nvSpPr>
      <dsp:spPr>
        <a:xfrm>
          <a:off x="0" y="5344593"/>
          <a:ext cx="8148664" cy="630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8468E-F482-410B-AA18-5BC9BF82CF46}">
      <dsp:nvSpPr>
        <dsp:cNvPr id="0" name=""/>
        <dsp:cNvSpPr/>
      </dsp:nvSpPr>
      <dsp:spPr>
        <a:xfrm>
          <a:off x="407433" y="4137594"/>
          <a:ext cx="5846951" cy="15759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600" tIns="0" rIns="21560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Se desconoce la efectividad de cepas nativas y exóticas.</a:t>
          </a:r>
        </a:p>
      </dsp:txBody>
      <dsp:txXfrm>
        <a:off x="407433" y="4137594"/>
        <a:ext cx="5846951" cy="15759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417B9F-61BF-4FFC-B66A-75331B74C011}">
      <dsp:nvSpPr>
        <dsp:cNvPr id="0" name=""/>
        <dsp:cNvSpPr/>
      </dsp:nvSpPr>
      <dsp:spPr>
        <a:xfrm>
          <a:off x="270990" y="2065"/>
          <a:ext cx="3256777" cy="1954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Opción de control</a:t>
          </a:r>
          <a:endParaRPr lang="es-ES" sz="3000" kern="1200" dirty="0"/>
        </a:p>
      </dsp:txBody>
      <dsp:txXfrm>
        <a:off x="270990" y="2065"/>
        <a:ext cx="3256777" cy="1954066"/>
      </dsp:txXfrm>
    </dsp:sp>
    <dsp:sp modelId="{DDC2802F-0974-4523-B121-1FACD942A219}">
      <dsp:nvSpPr>
        <dsp:cNvPr id="0" name=""/>
        <dsp:cNvSpPr/>
      </dsp:nvSpPr>
      <dsp:spPr>
        <a:xfrm>
          <a:off x="3814363" y="575257"/>
          <a:ext cx="690436" cy="80768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3814363" y="575257"/>
        <a:ext cx="690436" cy="807680"/>
      </dsp:txXfrm>
    </dsp:sp>
    <dsp:sp modelId="{75648211-9C99-4328-BC3C-F1F67632BD15}">
      <dsp:nvSpPr>
        <dsp:cNvPr id="0" name=""/>
        <dsp:cNvSpPr/>
      </dsp:nvSpPr>
      <dsp:spPr>
        <a:xfrm>
          <a:off x="4830478" y="2065"/>
          <a:ext cx="3256777" cy="1954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Prácticas que alteran la condición </a:t>
          </a:r>
          <a:r>
            <a:rPr lang="es-ES" sz="3000" kern="1200" dirty="0" err="1" smtClean="0"/>
            <a:t>biotica-abiotica</a:t>
          </a:r>
          <a:endParaRPr lang="es-ES" sz="3000" kern="1200" dirty="0"/>
        </a:p>
      </dsp:txBody>
      <dsp:txXfrm>
        <a:off x="4830478" y="2065"/>
        <a:ext cx="3256777" cy="1954066"/>
      </dsp:txXfrm>
    </dsp:sp>
    <dsp:sp modelId="{B45CFFAF-90CA-482B-9FF7-8BAC61794A29}">
      <dsp:nvSpPr>
        <dsp:cNvPr id="0" name=""/>
        <dsp:cNvSpPr/>
      </dsp:nvSpPr>
      <dsp:spPr>
        <a:xfrm rot="5400000">
          <a:off x="6113648" y="2184105"/>
          <a:ext cx="690436" cy="80768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 rot="5400000">
        <a:off x="6113648" y="2184105"/>
        <a:ext cx="690436" cy="807680"/>
      </dsp:txXfrm>
    </dsp:sp>
    <dsp:sp modelId="{11AC5235-1192-462C-92FA-D4A1131A6E51}">
      <dsp:nvSpPr>
        <dsp:cNvPr id="0" name=""/>
        <dsp:cNvSpPr/>
      </dsp:nvSpPr>
      <dsp:spPr>
        <a:xfrm>
          <a:off x="4830478" y="3258842"/>
          <a:ext cx="3256777" cy="1954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Reducen el propágulo y la actividad nociva</a:t>
          </a:r>
          <a:endParaRPr lang="es-ES" sz="3000" kern="1200" dirty="0"/>
        </a:p>
      </dsp:txBody>
      <dsp:txXfrm>
        <a:off x="4830478" y="3258842"/>
        <a:ext cx="3256777" cy="1954066"/>
      </dsp:txXfrm>
    </dsp:sp>
    <dsp:sp modelId="{CC3C6C5E-FE3C-41EC-AC37-CAEEC71E7263}">
      <dsp:nvSpPr>
        <dsp:cNvPr id="0" name=""/>
        <dsp:cNvSpPr/>
      </dsp:nvSpPr>
      <dsp:spPr>
        <a:xfrm rot="10800000">
          <a:off x="3853445" y="3832035"/>
          <a:ext cx="690436" cy="80768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 rot="10800000">
        <a:off x="3853445" y="3832035"/>
        <a:ext cx="690436" cy="807680"/>
      </dsp:txXfrm>
    </dsp:sp>
    <dsp:sp modelId="{7B23D420-9CA5-4AE8-BCFE-123A4BD2ABFB}">
      <dsp:nvSpPr>
        <dsp:cNvPr id="0" name=""/>
        <dsp:cNvSpPr/>
      </dsp:nvSpPr>
      <dsp:spPr>
        <a:xfrm>
          <a:off x="270990" y="3258842"/>
          <a:ext cx="3256777" cy="1954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Se requiere el conocimiento del ciclo de vida</a:t>
          </a:r>
          <a:endParaRPr lang="es-ES" sz="3000" kern="1200" dirty="0"/>
        </a:p>
      </dsp:txBody>
      <dsp:txXfrm>
        <a:off x="270990" y="3258842"/>
        <a:ext cx="3256777" cy="195406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834F6F-02F8-4F05-A2B5-F3D0B3163D5B}">
      <dsp:nvSpPr>
        <dsp:cNvPr id="0" name=""/>
        <dsp:cNvSpPr/>
      </dsp:nvSpPr>
      <dsp:spPr>
        <a:xfrm>
          <a:off x="3405236" y="2120185"/>
          <a:ext cx="1690648" cy="16906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Mecanismos de control biológico</a:t>
          </a:r>
          <a:endParaRPr lang="es-ES" sz="1800" kern="1200" dirty="0"/>
        </a:p>
      </dsp:txBody>
      <dsp:txXfrm>
        <a:off x="3405236" y="2120185"/>
        <a:ext cx="1690648" cy="1690648"/>
      </dsp:txXfrm>
    </dsp:sp>
    <dsp:sp modelId="{5E7AD9A2-BE71-4195-AFF3-93C5AB79E2D3}">
      <dsp:nvSpPr>
        <dsp:cNvPr id="0" name=""/>
        <dsp:cNvSpPr/>
      </dsp:nvSpPr>
      <dsp:spPr>
        <a:xfrm rot="16200000">
          <a:off x="3995727" y="1847453"/>
          <a:ext cx="509666" cy="35797"/>
        </a:xfrm>
        <a:custGeom>
          <a:avLst/>
          <a:gdLst/>
          <a:ahLst/>
          <a:cxnLst/>
          <a:rect l="0" t="0" r="0" b="0"/>
          <a:pathLst>
            <a:path>
              <a:moveTo>
                <a:pt x="0" y="17898"/>
              </a:moveTo>
              <a:lnTo>
                <a:pt x="509666" y="1789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6200000">
        <a:off x="4237819" y="1852610"/>
        <a:ext cx="25483" cy="25483"/>
      </dsp:txXfrm>
    </dsp:sp>
    <dsp:sp modelId="{28D7F9D0-046B-462F-AA93-164261CEB2E2}">
      <dsp:nvSpPr>
        <dsp:cNvPr id="0" name=""/>
        <dsp:cNvSpPr/>
      </dsp:nvSpPr>
      <dsp:spPr>
        <a:xfrm>
          <a:off x="3405236" y="-80129"/>
          <a:ext cx="1690648" cy="16906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Competición</a:t>
          </a:r>
          <a:endParaRPr lang="es-ES" sz="1600" kern="1200" dirty="0"/>
        </a:p>
      </dsp:txBody>
      <dsp:txXfrm>
        <a:off x="3405236" y="-80129"/>
        <a:ext cx="1690648" cy="1690648"/>
      </dsp:txXfrm>
    </dsp:sp>
    <dsp:sp modelId="{2E28709D-6C57-4D2B-A231-B3BBC1A5FC8E}">
      <dsp:nvSpPr>
        <dsp:cNvPr id="0" name=""/>
        <dsp:cNvSpPr/>
      </dsp:nvSpPr>
      <dsp:spPr>
        <a:xfrm>
          <a:off x="5095885" y="2947610"/>
          <a:ext cx="509666" cy="35797"/>
        </a:xfrm>
        <a:custGeom>
          <a:avLst/>
          <a:gdLst/>
          <a:ahLst/>
          <a:cxnLst/>
          <a:rect l="0" t="0" r="0" b="0"/>
          <a:pathLst>
            <a:path>
              <a:moveTo>
                <a:pt x="0" y="17898"/>
              </a:moveTo>
              <a:lnTo>
                <a:pt x="509666" y="1789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337976" y="2952767"/>
        <a:ext cx="25483" cy="25483"/>
      </dsp:txXfrm>
    </dsp:sp>
    <dsp:sp modelId="{441F5D60-34B5-4DE9-8D30-1144A50873DB}">
      <dsp:nvSpPr>
        <dsp:cNvPr id="0" name=""/>
        <dsp:cNvSpPr/>
      </dsp:nvSpPr>
      <dsp:spPr>
        <a:xfrm>
          <a:off x="5605551" y="2120185"/>
          <a:ext cx="1690648" cy="16906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/>
            <a:t>Endólisis</a:t>
          </a:r>
          <a:r>
            <a:rPr lang="es-ES" sz="1800" kern="1200" dirty="0" smtClean="0"/>
            <a:t> y </a:t>
          </a:r>
          <a:r>
            <a:rPr lang="es-ES" sz="1800" kern="1200" dirty="0" err="1" smtClean="0"/>
            <a:t>exólisis</a:t>
          </a:r>
          <a:endParaRPr lang="es-ES" sz="1800" kern="1200" dirty="0"/>
        </a:p>
      </dsp:txBody>
      <dsp:txXfrm>
        <a:off x="5605551" y="2120185"/>
        <a:ext cx="1690648" cy="1690648"/>
      </dsp:txXfrm>
    </dsp:sp>
    <dsp:sp modelId="{A7718CBD-2BE6-46A8-BED1-9F66A877297D}">
      <dsp:nvSpPr>
        <dsp:cNvPr id="0" name=""/>
        <dsp:cNvSpPr/>
      </dsp:nvSpPr>
      <dsp:spPr>
        <a:xfrm rot="5352642">
          <a:off x="4118621" y="3938429"/>
          <a:ext cx="291178" cy="35797"/>
        </a:xfrm>
        <a:custGeom>
          <a:avLst/>
          <a:gdLst/>
          <a:ahLst/>
          <a:cxnLst/>
          <a:rect l="0" t="0" r="0" b="0"/>
          <a:pathLst>
            <a:path>
              <a:moveTo>
                <a:pt x="0" y="17898"/>
              </a:moveTo>
              <a:lnTo>
                <a:pt x="291178" y="1789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5352642">
        <a:off x="4256931" y="3949049"/>
        <a:ext cx="14558" cy="14558"/>
      </dsp:txXfrm>
    </dsp:sp>
    <dsp:sp modelId="{C34974CC-F434-46FA-AFA2-DC4D5983C3F2}">
      <dsp:nvSpPr>
        <dsp:cNvPr id="0" name=""/>
        <dsp:cNvSpPr/>
      </dsp:nvSpPr>
      <dsp:spPr>
        <a:xfrm>
          <a:off x="3293714" y="4101788"/>
          <a:ext cx="1974152" cy="21159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Micoparasitismo</a:t>
          </a:r>
          <a:endParaRPr lang="es-ES" sz="1600" kern="1200" dirty="0"/>
        </a:p>
      </dsp:txBody>
      <dsp:txXfrm>
        <a:off x="3293714" y="4101788"/>
        <a:ext cx="1974152" cy="2115947"/>
      </dsp:txXfrm>
    </dsp:sp>
    <dsp:sp modelId="{BD1E9F6B-62B6-4522-93D3-353AE6D1FE96}">
      <dsp:nvSpPr>
        <dsp:cNvPr id="0" name=""/>
        <dsp:cNvSpPr/>
      </dsp:nvSpPr>
      <dsp:spPr>
        <a:xfrm rot="10800000">
          <a:off x="2895570" y="2947610"/>
          <a:ext cx="509666" cy="35797"/>
        </a:xfrm>
        <a:custGeom>
          <a:avLst/>
          <a:gdLst/>
          <a:ahLst/>
          <a:cxnLst/>
          <a:rect l="0" t="0" r="0" b="0"/>
          <a:pathLst>
            <a:path>
              <a:moveTo>
                <a:pt x="0" y="17898"/>
              </a:moveTo>
              <a:lnTo>
                <a:pt x="509666" y="1789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3137662" y="2952767"/>
        <a:ext cx="25483" cy="25483"/>
      </dsp:txXfrm>
    </dsp:sp>
    <dsp:sp modelId="{42E8773F-F12F-476D-B565-969D34C96961}">
      <dsp:nvSpPr>
        <dsp:cNvPr id="0" name=""/>
        <dsp:cNvSpPr/>
      </dsp:nvSpPr>
      <dsp:spPr>
        <a:xfrm>
          <a:off x="1204922" y="2120185"/>
          <a:ext cx="1690648" cy="16906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/>
            <a:t>Fungistasis</a:t>
          </a:r>
          <a:endParaRPr lang="es-ES" sz="1800" kern="1200" dirty="0"/>
        </a:p>
      </dsp:txBody>
      <dsp:txXfrm>
        <a:off x="1204922" y="2120185"/>
        <a:ext cx="1690648" cy="169064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E6B493-74B9-48ED-823E-A5543227BD07}">
      <dsp:nvSpPr>
        <dsp:cNvPr id="0" name=""/>
        <dsp:cNvSpPr/>
      </dsp:nvSpPr>
      <dsp:spPr>
        <a:xfrm>
          <a:off x="1807567" y="827237"/>
          <a:ext cx="5528865" cy="5528865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682ED-1DD1-4D4D-A500-C480044200C7}">
      <dsp:nvSpPr>
        <dsp:cNvPr id="0" name=""/>
        <dsp:cNvSpPr/>
      </dsp:nvSpPr>
      <dsp:spPr>
        <a:xfrm>
          <a:off x="1807567" y="827237"/>
          <a:ext cx="5528865" cy="5528865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1DDA3-2188-4477-9CEF-8F959A061DF6}">
      <dsp:nvSpPr>
        <dsp:cNvPr id="0" name=""/>
        <dsp:cNvSpPr/>
      </dsp:nvSpPr>
      <dsp:spPr>
        <a:xfrm>
          <a:off x="1807567" y="827237"/>
          <a:ext cx="5528865" cy="5528865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E8889-531A-43A6-B847-02E9E93510A9}">
      <dsp:nvSpPr>
        <dsp:cNvPr id="0" name=""/>
        <dsp:cNvSpPr/>
      </dsp:nvSpPr>
      <dsp:spPr>
        <a:xfrm>
          <a:off x="1807567" y="827237"/>
          <a:ext cx="5528865" cy="5528865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A7F76-21AA-457E-B768-D0ECC2D60F0D}">
      <dsp:nvSpPr>
        <dsp:cNvPr id="0" name=""/>
        <dsp:cNvSpPr/>
      </dsp:nvSpPr>
      <dsp:spPr>
        <a:xfrm>
          <a:off x="1807567" y="827237"/>
          <a:ext cx="5528865" cy="5528865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623BE-00FB-4B56-BB5E-6021505625C5}">
      <dsp:nvSpPr>
        <dsp:cNvPr id="0" name=""/>
        <dsp:cNvSpPr/>
      </dsp:nvSpPr>
      <dsp:spPr>
        <a:xfrm>
          <a:off x="3299519" y="2319189"/>
          <a:ext cx="2544960" cy="25449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i="1" kern="1200" dirty="0" smtClean="0"/>
            <a:t>Características Morfológicas</a:t>
          </a:r>
          <a:endParaRPr lang="es-ES" sz="2500" i="1" kern="1200" dirty="0"/>
        </a:p>
      </dsp:txBody>
      <dsp:txXfrm>
        <a:off x="3299519" y="2319189"/>
        <a:ext cx="2544960" cy="2544960"/>
      </dsp:txXfrm>
    </dsp:sp>
    <dsp:sp modelId="{11D2DE02-AE75-4B07-A007-A95839DA2380}">
      <dsp:nvSpPr>
        <dsp:cNvPr id="0" name=""/>
        <dsp:cNvSpPr/>
      </dsp:nvSpPr>
      <dsp:spPr>
        <a:xfrm>
          <a:off x="3681263" y="634"/>
          <a:ext cx="1781472" cy="1781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Conidióforos</a:t>
          </a:r>
        </a:p>
      </dsp:txBody>
      <dsp:txXfrm>
        <a:off x="3681263" y="634"/>
        <a:ext cx="1781472" cy="1781472"/>
      </dsp:txXfrm>
    </dsp:sp>
    <dsp:sp modelId="{12A86AFE-7CCA-4AFA-B2E2-1622AC5A5366}">
      <dsp:nvSpPr>
        <dsp:cNvPr id="0" name=""/>
        <dsp:cNvSpPr/>
      </dsp:nvSpPr>
      <dsp:spPr>
        <a:xfrm>
          <a:off x="6249401" y="1866495"/>
          <a:ext cx="1781472" cy="1781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Clamidosporas</a:t>
          </a:r>
          <a:endParaRPr lang="es-ES" sz="1600" kern="1200" dirty="0"/>
        </a:p>
      </dsp:txBody>
      <dsp:txXfrm>
        <a:off x="6249401" y="1866495"/>
        <a:ext cx="1781472" cy="1781472"/>
      </dsp:txXfrm>
    </dsp:sp>
    <dsp:sp modelId="{06CB5A01-A6AB-4FFE-9EFD-301D5A2C1942}">
      <dsp:nvSpPr>
        <dsp:cNvPr id="0" name=""/>
        <dsp:cNvSpPr/>
      </dsp:nvSpPr>
      <dsp:spPr>
        <a:xfrm>
          <a:off x="5268459" y="4885522"/>
          <a:ext cx="1781472" cy="1781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/>
            <a:t>Conidias</a:t>
          </a:r>
          <a:endParaRPr lang="es-ES" sz="2600" kern="1200" dirty="0"/>
        </a:p>
      </dsp:txBody>
      <dsp:txXfrm>
        <a:off x="5268459" y="4885522"/>
        <a:ext cx="1781472" cy="1781472"/>
      </dsp:txXfrm>
    </dsp:sp>
    <dsp:sp modelId="{8F4C3F75-D6C7-4CCD-8765-AB17D6F966A5}">
      <dsp:nvSpPr>
        <dsp:cNvPr id="0" name=""/>
        <dsp:cNvSpPr/>
      </dsp:nvSpPr>
      <dsp:spPr>
        <a:xfrm>
          <a:off x="2094067" y="4885522"/>
          <a:ext cx="1781472" cy="1781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Hifas</a:t>
          </a:r>
          <a:r>
            <a:rPr lang="es-ES" sz="2600" kern="1200" baseline="0" dirty="0" smtClean="0"/>
            <a:t> </a:t>
          </a:r>
          <a:endParaRPr lang="es-ES" sz="2600" kern="1200" dirty="0"/>
        </a:p>
      </dsp:txBody>
      <dsp:txXfrm>
        <a:off x="2094067" y="4885522"/>
        <a:ext cx="1781472" cy="1781472"/>
      </dsp:txXfrm>
    </dsp:sp>
    <dsp:sp modelId="{CBE280BB-D54A-4A89-B3D9-92C315DE8ADA}">
      <dsp:nvSpPr>
        <dsp:cNvPr id="0" name=""/>
        <dsp:cNvSpPr/>
      </dsp:nvSpPr>
      <dsp:spPr>
        <a:xfrm>
          <a:off x="1113126" y="1866495"/>
          <a:ext cx="1781472" cy="1781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Fialides</a:t>
          </a:r>
          <a:endParaRPr lang="es-ES" sz="2000" kern="1200" dirty="0"/>
        </a:p>
      </dsp:txBody>
      <dsp:txXfrm>
        <a:off x="1113126" y="1866495"/>
        <a:ext cx="1781472" cy="178147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D0293-C86D-4401-BA4D-0C10EE78C427}">
      <dsp:nvSpPr>
        <dsp:cNvPr id="0" name=""/>
        <dsp:cNvSpPr/>
      </dsp:nvSpPr>
      <dsp:spPr>
        <a:xfrm>
          <a:off x="2509583" y="1966055"/>
          <a:ext cx="4124832" cy="412483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/>
            <a:t>Mecanismos de acción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(</a:t>
          </a:r>
          <a:r>
            <a:rPr lang="es-ES" sz="2000" kern="1200" dirty="0" err="1" smtClean="0"/>
            <a:t>Purves</a:t>
          </a:r>
          <a:r>
            <a:rPr lang="es-ES" sz="2000" kern="1200" dirty="0" smtClean="0"/>
            <a:t> </a:t>
          </a:r>
          <a:r>
            <a:rPr lang="es-ES" sz="2000" i="1" kern="1200" dirty="0" smtClean="0"/>
            <a:t>et al.)</a:t>
          </a:r>
          <a:endParaRPr lang="es-ES" sz="2000" kern="1200" dirty="0"/>
        </a:p>
      </dsp:txBody>
      <dsp:txXfrm>
        <a:off x="2509583" y="1966055"/>
        <a:ext cx="4124832" cy="4124832"/>
      </dsp:txXfrm>
    </dsp:sp>
    <dsp:sp modelId="{C7230C0A-4C6F-41CE-9D46-6876025F207B}">
      <dsp:nvSpPr>
        <dsp:cNvPr id="0" name=""/>
        <dsp:cNvSpPr/>
      </dsp:nvSpPr>
      <dsp:spPr>
        <a:xfrm>
          <a:off x="3540791" y="313674"/>
          <a:ext cx="2062416" cy="206241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Consume el exudado que liberan las raíces</a:t>
          </a:r>
          <a:endParaRPr lang="es-ES" sz="2400" kern="1200" dirty="0"/>
        </a:p>
      </dsp:txBody>
      <dsp:txXfrm>
        <a:off x="3540791" y="313674"/>
        <a:ext cx="2062416" cy="2062416"/>
      </dsp:txXfrm>
    </dsp:sp>
    <dsp:sp modelId="{8AEA9BBA-3A3C-4E2A-B0C6-D31A71DBE5A8}">
      <dsp:nvSpPr>
        <dsp:cNvPr id="0" name=""/>
        <dsp:cNvSpPr/>
      </dsp:nvSpPr>
      <dsp:spPr>
        <a:xfrm>
          <a:off x="5864847" y="4339057"/>
          <a:ext cx="2062416" cy="206241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Hongo antagonista</a:t>
          </a:r>
          <a:endParaRPr lang="es-ES" sz="2400" kern="1200" dirty="0"/>
        </a:p>
      </dsp:txBody>
      <dsp:txXfrm>
        <a:off x="5864847" y="4339057"/>
        <a:ext cx="2062416" cy="2062416"/>
      </dsp:txXfrm>
    </dsp:sp>
    <dsp:sp modelId="{8D98E124-A9E3-403B-8EAA-E747B5B78436}">
      <dsp:nvSpPr>
        <dsp:cNvPr id="0" name=""/>
        <dsp:cNvSpPr/>
      </dsp:nvSpPr>
      <dsp:spPr>
        <a:xfrm>
          <a:off x="1216735" y="4339057"/>
          <a:ext cx="2062416" cy="206241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Exclusión: barrera física</a:t>
          </a:r>
          <a:endParaRPr lang="es-ES" sz="2400" kern="1200" dirty="0"/>
        </a:p>
      </dsp:txBody>
      <dsp:txXfrm>
        <a:off x="1216735" y="4339057"/>
        <a:ext cx="2062416" cy="206241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A73CB6-DC46-4546-B06C-D997C39D6E69}">
      <dsp:nvSpPr>
        <dsp:cNvPr id="0" name=""/>
        <dsp:cNvSpPr/>
      </dsp:nvSpPr>
      <dsp:spPr>
        <a:xfrm>
          <a:off x="0" y="1958074"/>
          <a:ext cx="8005788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38A33-350D-43CF-AD81-99F7E7464406}">
      <dsp:nvSpPr>
        <dsp:cNvPr id="0" name=""/>
        <dsp:cNvSpPr/>
      </dsp:nvSpPr>
      <dsp:spPr>
        <a:xfrm>
          <a:off x="399898" y="15237"/>
          <a:ext cx="4913144" cy="22823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820" tIns="0" rIns="21182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Enfermedad de más amplia distribución mundial</a:t>
          </a:r>
          <a:endParaRPr lang="es-ES" sz="2000" kern="1200" dirty="0"/>
        </a:p>
      </dsp:txBody>
      <dsp:txXfrm>
        <a:off x="399898" y="15237"/>
        <a:ext cx="4913144" cy="2282317"/>
      </dsp:txXfrm>
    </dsp:sp>
    <dsp:sp modelId="{E8CB69E0-0115-4943-ACC0-6894491CCFFF}">
      <dsp:nvSpPr>
        <dsp:cNvPr id="0" name=""/>
        <dsp:cNvSpPr/>
      </dsp:nvSpPr>
      <dsp:spPr>
        <a:xfrm>
          <a:off x="0" y="4439140"/>
          <a:ext cx="8005788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F139C-513E-4FFB-B41B-25BDAA963AF3}">
      <dsp:nvSpPr>
        <dsp:cNvPr id="0" name=""/>
        <dsp:cNvSpPr/>
      </dsp:nvSpPr>
      <dsp:spPr>
        <a:xfrm>
          <a:off x="399898" y="2661874"/>
          <a:ext cx="5037993" cy="21167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820" tIns="0" rIns="21182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Según Kenneth (1998) los daños más severos se producen en almacenamiento o tránsito.</a:t>
          </a:r>
          <a:endParaRPr lang="es-ES" sz="2000" kern="1200" dirty="0"/>
        </a:p>
      </dsp:txBody>
      <dsp:txXfrm>
        <a:off x="399898" y="2661874"/>
        <a:ext cx="5037993" cy="211674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E17360-3010-45B7-88C7-D5266709A90D}">
      <dsp:nvSpPr>
        <dsp:cNvPr id="0" name=""/>
        <dsp:cNvSpPr/>
      </dsp:nvSpPr>
      <dsp:spPr>
        <a:xfrm>
          <a:off x="1747161" y="792696"/>
          <a:ext cx="5292551" cy="5292551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51981E-9A33-4DFA-875C-BA9E945C75AF}">
      <dsp:nvSpPr>
        <dsp:cNvPr id="0" name=""/>
        <dsp:cNvSpPr/>
      </dsp:nvSpPr>
      <dsp:spPr>
        <a:xfrm>
          <a:off x="1747161" y="792696"/>
          <a:ext cx="5292551" cy="5292551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E5E15F-7F2E-499F-B8B2-21A3A7C27EB7}">
      <dsp:nvSpPr>
        <dsp:cNvPr id="0" name=""/>
        <dsp:cNvSpPr/>
      </dsp:nvSpPr>
      <dsp:spPr>
        <a:xfrm>
          <a:off x="1747161" y="792696"/>
          <a:ext cx="5292551" cy="5292551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5A17F3-FD27-4202-87E6-D259CA9832D4}">
      <dsp:nvSpPr>
        <dsp:cNvPr id="0" name=""/>
        <dsp:cNvSpPr/>
      </dsp:nvSpPr>
      <dsp:spPr>
        <a:xfrm>
          <a:off x="3174944" y="2220479"/>
          <a:ext cx="2436984" cy="2436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Características Morfológicas </a:t>
          </a:r>
          <a:endParaRPr lang="es-ES" sz="2100" kern="1200" dirty="0"/>
        </a:p>
      </dsp:txBody>
      <dsp:txXfrm>
        <a:off x="3174944" y="2220479"/>
        <a:ext cx="2436984" cy="2436984"/>
      </dsp:txXfrm>
    </dsp:sp>
    <dsp:sp modelId="{3F4C245E-9461-4D12-B0F5-A26672E57DB2}">
      <dsp:nvSpPr>
        <dsp:cNvPr id="0" name=""/>
        <dsp:cNvSpPr/>
      </dsp:nvSpPr>
      <dsp:spPr>
        <a:xfrm>
          <a:off x="3540492" y="1163"/>
          <a:ext cx="1705889" cy="17058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Conidios en forma de huevos hialinos, unicelulares</a:t>
          </a:r>
          <a:endParaRPr lang="es-ES" sz="1600" kern="1200" dirty="0"/>
        </a:p>
      </dsp:txBody>
      <dsp:txXfrm>
        <a:off x="3540492" y="1163"/>
        <a:ext cx="1705889" cy="1705889"/>
      </dsp:txXfrm>
    </dsp:sp>
    <dsp:sp modelId="{E848BD0E-803B-489E-AFCF-B1FFC4BE0745}">
      <dsp:nvSpPr>
        <dsp:cNvPr id="0" name=""/>
        <dsp:cNvSpPr/>
      </dsp:nvSpPr>
      <dsp:spPr>
        <a:xfrm>
          <a:off x="5779049" y="3878458"/>
          <a:ext cx="1705889" cy="17058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Conidióforos con extremos redondeados, engrosados y ramificados</a:t>
          </a:r>
          <a:endParaRPr lang="es-ES" sz="1600" kern="1200" dirty="0"/>
        </a:p>
      </dsp:txBody>
      <dsp:txXfrm>
        <a:off x="5779049" y="3878458"/>
        <a:ext cx="1705889" cy="1705889"/>
      </dsp:txXfrm>
    </dsp:sp>
    <dsp:sp modelId="{81CE7735-6A8F-4E0D-BFDD-990AA87AF6F9}">
      <dsp:nvSpPr>
        <dsp:cNvPr id="0" name=""/>
        <dsp:cNvSpPr/>
      </dsp:nvSpPr>
      <dsp:spPr>
        <a:xfrm>
          <a:off x="1301934" y="3878458"/>
          <a:ext cx="1705889" cy="17058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Esclerocios de color negro, aplastados e irregulares</a:t>
          </a:r>
          <a:endParaRPr lang="es-ES" sz="1600" kern="1200" dirty="0"/>
        </a:p>
      </dsp:txBody>
      <dsp:txXfrm>
        <a:off x="1301934" y="3878458"/>
        <a:ext cx="1705889" cy="1705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6D757-0CC8-4558-9200-172F8455AD4F}" type="datetimeFigureOut">
              <a:rPr lang="es-ES" smtClean="0"/>
              <a:pPr/>
              <a:t>16/09/2011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0E212-5946-47DA-86A5-E9F7CEDABA2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Tis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0E212-5946-47DA-86A5-E9F7CEDABA21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16460-846A-4825-93BB-D3BEFC5143AC}" type="datetimeFigureOut">
              <a:rPr lang="es-ES" smtClean="0"/>
              <a:pPr/>
              <a:t>16/09/2011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E37F8-2F28-4EC3-BE8A-3D2E173393B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16460-846A-4825-93BB-D3BEFC5143AC}" type="datetimeFigureOut">
              <a:rPr lang="es-ES" smtClean="0"/>
              <a:pPr/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E37F8-2F28-4EC3-BE8A-3D2E173393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16460-846A-4825-93BB-D3BEFC5143AC}" type="datetimeFigureOut">
              <a:rPr lang="es-ES" smtClean="0"/>
              <a:pPr/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E37F8-2F28-4EC3-BE8A-3D2E173393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16460-846A-4825-93BB-D3BEFC5143AC}" type="datetimeFigureOut">
              <a:rPr lang="es-ES" smtClean="0"/>
              <a:pPr/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E37F8-2F28-4EC3-BE8A-3D2E173393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16460-846A-4825-93BB-D3BEFC5143AC}" type="datetimeFigureOut">
              <a:rPr lang="es-ES" smtClean="0"/>
              <a:pPr/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E37F8-2F28-4EC3-BE8A-3D2E173393B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16460-846A-4825-93BB-D3BEFC5143AC}" type="datetimeFigureOut">
              <a:rPr lang="es-ES" smtClean="0"/>
              <a:pPr/>
              <a:t>16/09/2011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E37F8-2F28-4EC3-BE8A-3D2E173393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16460-846A-4825-93BB-D3BEFC5143AC}" type="datetimeFigureOut">
              <a:rPr lang="es-ES" smtClean="0"/>
              <a:pPr/>
              <a:t>16/09/2011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E37F8-2F28-4EC3-BE8A-3D2E173393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16460-846A-4825-93BB-D3BEFC5143AC}" type="datetimeFigureOut">
              <a:rPr lang="es-ES" smtClean="0"/>
              <a:pPr/>
              <a:t>16/09/2011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E37F8-2F28-4EC3-BE8A-3D2E173393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16460-846A-4825-93BB-D3BEFC5143AC}" type="datetimeFigureOut">
              <a:rPr lang="es-ES" smtClean="0"/>
              <a:pPr/>
              <a:t>16/09/2011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E37F8-2F28-4EC3-BE8A-3D2E173393B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16460-846A-4825-93BB-D3BEFC5143AC}" type="datetimeFigureOut">
              <a:rPr lang="es-ES" smtClean="0"/>
              <a:pPr/>
              <a:t>16/09/2011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E37F8-2F28-4EC3-BE8A-3D2E173393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16460-846A-4825-93BB-D3BEFC5143AC}" type="datetimeFigureOut">
              <a:rPr lang="es-ES" smtClean="0"/>
              <a:pPr/>
              <a:t>16/09/2011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E37F8-2F28-4EC3-BE8A-3D2E173393B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D116460-846A-4825-93BB-D3BEFC5143AC}" type="datetimeFigureOut">
              <a:rPr lang="es-ES" smtClean="0"/>
              <a:pPr/>
              <a:t>16/09/2011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05E37F8-2F28-4EC3-BE8A-3D2E173393B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1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34960"/>
            <a:ext cx="9144000" cy="6508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/>
              <a:t>EVALUACIÓN DE CEPAS DE </a:t>
            </a:r>
            <a:r>
              <a:rPr lang="es-EC" b="1" i="1" dirty="0" smtClean="0"/>
              <a:t>Trichoderma</a:t>
            </a:r>
            <a:r>
              <a:rPr lang="es-EC" b="1" dirty="0" smtClean="0"/>
              <a:t> </a:t>
            </a:r>
            <a:r>
              <a:rPr lang="es-EC" b="1" dirty="0" err="1" smtClean="0"/>
              <a:t>spp</a:t>
            </a:r>
            <a:r>
              <a:rPr lang="es-EC" b="1" dirty="0" smtClean="0"/>
              <a:t>. EN EL CONTROL DE </a:t>
            </a:r>
            <a:r>
              <a:rPr lang="es-EC" b="1" i="1" dirty="0" smtClean="0"/>
              <a:t>Botrytis cinerea</a:t>
            </a:r>
            <a:r>
              <a:rPr lang="es-EC" b="1" dirty="0" smtClean="0"/>
              <a:t> EN EL CULTIVO DE ROSAS</a:t>
            </a:r>
            <a:endParaRPr lang="es-ES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642910" y="5143512"/>
            <a:ext cx="8305800" cy="1143000"/>
          </a:xfrm>
        </p:spPr>
        <p:txBody>
          <a:bodyPr/>
          <a:lstStyle/>
          <a:p>
            <a:r>
              <a:rPr lang="es-ES" dirty="0" err="1" smtClean="0">
                <a:solidFill>
                  <a:schemeClr val="tx1"/>
                </a:solidFill>
              </a:rPr>
              <a:t>Mikaela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Yumbay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Yallico</a:t>
            </a:r>
            <a:endParaRPr lang="es-ES" dirty="0" smtClean="0">
              <a:solidFill>
                <a:schemeClr val="tx1"/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285720" y="357166"/>
          <a:ext cx="8501122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i="1" dirty="0" smtClean="0"/>
              <a:t>Trichoderma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MX" dirty="0" smtClean="0"/>
              <a:t>Clasificación Taxonómica</a:t>
            </a:r>
          </a:p>
          <a:p>
            <a:r>
              <a:rPr lang="es-MX" dirty="0" smtClean="0"/>
              <a:t>Orden: </a:t>
            </a:r>
            <a:r>
              <a:rPr lang="es-MX" i="1" dirty="0" err="1" smtClean="0"/>
              <a:t>Hyphales</a:t>
            </a:r>
            <a:endParaRPr lang="es-ES" dirty="0" smtClean="0"/>
          </a:p>
          <a:p>
            <a:r>
              <a:rPr lang="es-MX" dirty="0" smtClean="0"/>
              <a:t>Familia: </a:t>
            </a:r>
            <a:r>
              <a:rPr lang="es-MX" i="1" dirty="0" err="1" smtClean="0"/>
              <a:t>Monilaceae</a:t>
            </a:r>
            <a:endParaRPr lang="es-ES" dirty="0" smtClean="0"/>
          </a:p>
          <a:p>
            <a:r>
              <a:rPr lang="es-MX" dirty="0" smtClean="0"/>
              <a:t>Género: </a:t>
            </a:r>
            <a:r>
              <a:rPr lang="es-MX" i="1" dirty="0" smtClean="0"/>
              <a:t>Trichoderma</a:t>
            </a:r>
            <a:endParaRPr lang="es-ES" dirty="0" smtClean="0"/>
          </a:p>
          <a:p>
            <a:r>
              <a:rPr lang="es-MX" dirty="0" smtClean="0"/>
              <a:t>Especie: </a:t>
            </a:r>
            <a:r>
              <a:rPr lang="es-MX" i="1" dirty="0" smtClean="0"/>
              <a:t>T. harzianum, T. </a:t>
            </a:r>
            <a:r>
              <a:rPr lang="es-MX" i="1" dirty="0" err="1" smtClean="0"/>
              <a:t>hamatum</a:t>
            </a:r>
            <a:r>
              <a:rPr lang="es-MX" i="1" dirty="0" smtClean="0"/>
              <a:t>, T. </a:t>
            </a:r>
            <a:r>
              <a:rPr lang="es-MX" i="1" dirty="0" err="1" smtClean="0"/>
              <a:t>viride</a:t>
            </a:r>
            <a:r>
              <a:rPr lang="es-MX" i="1" dirty="0" smtClean="0"/>
              <a:t>, </a:t>
            </a:r>
            <a:r>
              <a:rPr lang="es-MX" dirty="0" smtClean="0"/>
              <a:t>entre otras (Agrios, 2006)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Generalidades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Hongo imperfecto,  heterótrofo, anaerobio facultativo. </a:t>
            </a:r>
            <a:endParaRPr lang="es-ES" dirty="0" smtClean="0"/>
          </a:p>
          <a:p>
            <a:r>
              <a:rPr lang="es-MX" dirty="0" smtClean="0"/>
              <a:t>Es un habitante común del suelo</a:t>
            </a:r>
          </a:p>
          <a:p>
            <a:r>
              <a:rPr lang="es-MX" dirty="0" smtClean="0"/>
              <a:t>Son de rápido crecimiento</a:t>
            </a:r>
            <a:endParaRPr lang="es-ES" dirty="0" smtClean="0"/>
          </a:p>
          <a:p>
            <a:r>
              <a:rPr lang="es-MX" dirty="0" smtClean="0"/>
              <a:t>Su pared celular esta formada de quitina</a:t>
            </a:r>
          </a:p>
          <a:p>
            <a:r>
              <a:rPr lang="es-MX" dirty="0" smtClean="0"/>
              <a:t>Sus esporas asexuales esta expuestas libremente a la atmosfera.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0" y="142852"/>
          <a:ext cx="9144000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0" y="142852"/>
          <a:ext cx="9144000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i="1" dirty="0" smtClean="0">
                <a:effectLst/>
              </a:rPr>
              <a:t>Botrytis cinerea</a:t>
            </a:r>
            <a:endParaRPr lang="es-ES" i="1" dirty="0">
              <a:effectLst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C" dirty="0" smtClean="0"/>
              <a:t>Clasificación Taxonómica</a:t>
            </a:r>
          </a:p>
          <a:p>
            <a:r>
              <a:rPr lang="es-EC" dirty="0" smtClean="0"/>
              <a:t>Orden: </a:t>
            </a:r>
            <a:r>
              <a:rPr lang="es-EC" dirty="0" err="1" smtClean="0"/>
              <a:t>Moniliales</a:t>
            </a:r>
            <a:endParaRPr lang="es-ES" dirty="0" smtClean="0"/>
          </a:p>
          <a:p>
            <a:r>
              <a:rPr lang="es-EC" dirty="0" smtClean="0"/>
              <a:t>Familia: </a:t>
            </a:r>
            <a:r>
              <a:rPr lang="es-EC" dirty="0" err="1" smtClean="0"/>
              <a:t>Moniliaceae</a:t>
            </a:r>
            <a:endParaRPr lang="es-ES" dirty="0" smtClean="0"/>
          </a:p>
          <a:p>
            <a:r>
              <a:rPr lang="es-EC" dirty="0" smtClean="0"/>
              <a:t>Género: </a:t>
            </a:r>
            <a:r>
              <a:rPr lang="es-EC" i="1" dirty="0" smtClean="0"/>
              <a:t>Botrytis</a:t>
            </a:r>
            <a:endParaRPr lang="es-ES" dirty="0" smtClean="0"/>
          </a:p>
          <a:p>
            <a:r>
              <a:rPr lang="es-EC" dirty="0" smtClean="0"/>
              <a:t>Especie: </a:t>
            </a:r>
            <a:r>
              <a:rPr lang="es-EC" i="1" dirty="0" smtClean="0"/>
              <a:t>cinerea (</a:t>
            </a:r>
            <a:r>
              <a:rPr lang="es-EC" i="1" dirty="0" err="1" smtClean="0"/>
              <a:t>Barnett</a:t>
            </a:r>
            <a:r>
              <a:rPr lang="es-EC" i="1" dirty="0" smtClean="0"/>
              <a:t> y Barry, citado por </a:t>
            </a:r>
            <a:r>
              <a:rPr lang="es-EC" i="1" dirty="0" err="1" smtClean="0"/>
              <a:t>Sandón</a:t>
            </a:r>
            <a:r>
              <a:rPr lang="es-EC" i="1" smtClean="0"/>
              <a:t>)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Generalidades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928662" y="1214422"/>
          <a:ext cx="8005788" cy="5033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42844" y="214290"/>
          <a:ext cx="8786874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CICLO BIOLÓGICO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1700575"/>
            <a:ext cx="7499350" cy="429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INTRODUCCIÓN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500002" y="785794"/>
          <a:ext cx="8429716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Condiciones óptimas para el desarrollo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142976" y="2143116"/>
          <a:ext cx="7499348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37"/>
                <a:gridCol w="1874837"/>
                <a:gridCol w="1874837"/>
                <a:gridCol w="1874837"/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Humedad Relativa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Temperatura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pH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Germinación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93-100%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 a 20 º</a:t>
                      </a:r>
                      <a:r>
                        <a:rPr lang="es-ES" baseline="0" dirty="0" smtClean="0"/>
                        <a:t> C</a:t>
                      </a:r>
                      <a:endParaRPr lang="es-E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s-ES" dirty="0" smtClean="0"/>
                        <a:t>Desde</a:t>
                      </a:r>
                      <a:r>
                        <a:rPr lang="es-ES" baseline="0" dirty="0" smtClean="0"/>
                        <a:t> 3,5</a:t>
                      </a:r>
                    </a:p>
                    <a:p>
                      <a:r>
                        <a:rPr lang="es-ES" baseline="0" dirty="0" smtClean="0"/>
                        <a:t>Óptimo 4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Esporulación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70-100%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 a 22 ºC</a:t>
                      </a:r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Crecimiento </a:t>
                      </a:r>
                      <a:r>
                        <a:rPr lang="es-ES" dirty="0" err="1" smtClean="0"/>
                        <a:t>micelial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Cercanas a 0 º</a:t>
                      </a:r>
                      <a:r>
                        <a:rPr lang="es-ES" baseline="0" dirty="0" smtClean="0"/>
                        <a:t>C</a:t>
                      </a:r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Formación de esclerocios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11 a 13 ºC</a:t>
                      </a:r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4857752" y="4857760"/>
            <a:ext cx="3915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(Citados por Martínez y Moreno, 2008)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214282" y="214290"/>
          <a:ext cx="8572560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Síntomas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4282" y="1142984"/>
          <a:ext cx="8643998" cy="5105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Métodos de Control</a:t>
            </a:r>
            <a:endParaRPr lang="es-ES" dirty="0"/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 el campo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" dirty="0" err="1" smtClean="0"/>
              <a:t>Postcosecha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Eliminación de los </a:t>
            </a:r>
            <a:r>
              <a:rPr lang="es-ES" dirty="0" err="1" smtClean="0"/>
              <a:t>inóculos</a:t>
            </a:r>
            <a:endParaRPr lang="es-ES" dirty="0" smtClean="0"/>
          </a:p>
          <a:p>
            <a:r>
              <a:rPr lang="es-ES" dirty="0" smtClean="0"/>
              <a:t>Reducir  la humedad</a:t>
            </a:r>
          </a:p>
          <a:p>
            <a:r>
              <a:rPr lang="es-ES" dirty="0" smtClean="0"/>
              <a:t>Uso de fungicidas </a:t>
            </a:r>
            <a:r>
              <a:rPr lang="es-ES" dirty="0" err="1" smtClean="0"/>
              <a:t>protectantes</a:t>
            </a:r>
            <a:r>
              <a:rPr lang="es-ES" dirty="0" smtClean="0"/>
              <a:t> </a:t>
            </a:r>
          </a:p>
          <a:p>
            <a:r>
              <a:rPr lang="es-ES" dirty="0" smtClean="0"/>
              <a:t>Desinfección del suelo</a:t>
            </a:r>
          </a:p>
          <a:p>
            <a:r>
              <a:rPr lang="es-ES" dirty="0" smtClean="0"/>
              <a:t>Aplicación de fungicidas sistémicos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smtClean="0"/>
              <a:t>Mayor asepsia</a:t>
            </a:r>
          </a:p>
          <a:p>
            <a:r>
              <a:rPr lang="es-ES" dirty="0" smtClean="0"/>
              <a:t>Temperatura en los niveles más bajos y adecuada ventilación</a:t>
            </a:r>
          </a:p>
          <a:p>
            <a:r>
              <a:rPr lang="es-ES" dirty="0" smtClean="0"/>
              <a:t>Uso de fungicidas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57158" y="2143116"/>
            <a:ext cx="8229600" cy="1219200"/>
          </a:xfrm>
        </p:spPr>
        <p:txBody>
          <a:bodyPr/>
          <a:lstStyle/>
          <a:p>
            <a:pPr algn="ctr"/>
            <a:r>
              <a:rPr lang="es-ES" dirty="0" smtClean="0"/>
              <a:t>Materiales y Métodos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Localización y descripción del área en estudios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Fase de laboratorio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" dirty="0" smtClean="0"/>
              <a:t>Fase de Campo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ES" dirty="0" smtClean="0"/>
              <a:t>Provincia: Pichincha</a:t>
            </a:r>
          </a:p>
          <a:p>
            <a:r>
              <a:rPr lang="es-ES" dirty="0" smtClean="0"/>
              <a:t>Cantón </a:t>
            </a:r>
            <a:r>
              <a:rPr lang="es-ES" dirty="0" err="1" smtClean="0"/>
              <a:t>Rumiñahui</a:t>
            </a:r>
            <a:endParaRPr lang="es-ES" dirty="0" smtClean="0"/>
          </a:p>
          <a:p>
            <a:r>
              <a:rPr lang="es-ES" dirty="0" smtClean="0"/>
              <a:t>Sector: San Fernando</a:t>
            </a:r>
          </a:p>
          <a:p>
            <a:r>
              <a:rPr lang="es-ES" dirty="0" smtClean="0"/>
              <a:t>Hacienda El Prado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smtClean="0"/>
              <a:t>Provincia: Pichincha</a:t>
            </a:r>
          </a:p>
          <a:p>
            <a:r>
              <a:rPr lang="es-ES" dirty="0" smtClean="0"/>
              <a:t>Cantón: Mejía</a:t>
            </a:r>
          </a:p>
          <a:p>
            <a:r>
              <a:rPr lang="es-ES" dirty="0" smtClean="0"/>
              <a:t>Parroquia: </a:t>
            </a:r>
            <a:r>
              <a:rPr lang="es-ES" dirty="0" err="1" smtClean="0"/>
              <a:t>Machachi</a:t>
            </a:r>
            <a:endParaRPr lang="es-ES" dirty="0" smtClean="0"/>
          </a:p>
          <a:p>
            <a:r>
              <a:rPr lang="es-ES" dirty="0" smtClean="0"/>
              <a:t>Sector: San Alfonso</a:t>
            </a:r>
          </a:p>
          <a:p>
            <a:r>
              <a:rPr lang="es-ES" dirty="0" smtClean="0"/>
              <a:t>Finca: San Alfonso S.A.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57158" y="2428868"/>
            <a:ext cx="8229600" cy="1219200"/>
          </a:xfrm>
        </p:spPr>
        <p:txBody>
          <a:bodyPr/>
          <a:lstStyle/>
          <a:p>
            <a:pPr algn="ctr"/>
            <a:r>
              <a:rPr lang="es-ES" dirty="0" smtClean="0"/>
              <a:t>MÉTODOS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928662" y="428604"/>
          <a:ext cx="7858180" cy="64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D:\Mis vídeos\Mis imágenes\Mis documentos\DAVID\100MSDCF\DSC000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857364"/>
            <a:ext cx="607223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	Preparación del </a:t>
            </a:r>
            <a:r>
              <a:rPr lang="es-ES" dirty="0" err="1" smtClean="0"/>
              <a:t>bioformulado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TRATAMIENTOS EVALUADOS EN LA FASE DE LABORATORIO</a:t>
            </a:r>
            <a:endParaRPr lang="es-ES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000100" y="142852"/>
          <a:ext cx="7934350" cy="6105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428868"/>
            <a:ext cx="8229600" cy="1219200"/>
          </a:xfrm>
        </p:spPr>
        <p:txBody>
          <a:bodyPr/>
          <a:lstStyle/>
          <a:p>
            <a:pPr algn="ctr"/>
            <a:r>
              <a:rPr lang="es-ES" dirty="0" smtClean="0"/>
              <a:t>VARIABLES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Crecimiento diametral</a:t>
            </a:r>
            <a:endParaRPr lang="es-ES" dirty="0"/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29256" y="3500438"/>
            <a:ext cx="2998592" cy="278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071538" y="1785926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dirty="0" smtClean="0"/>
              <a:t> Crecimiento longitudinal (D1)</a:t>
            </a:r>
          </a:p>
          <a:p>
            <a:pPr>
              <a:buFont typeface="Arial" pitchFamily="34" charset="0"/>
              <a:buChar char="•"/>
            </a:pPr>
            <a:endParaRPr lang="es-ES_tradnl" dirty="0" smtClean="0"/>
          </a:p>
          <a:p>
            <a:r>
              <a:rPr lang="es-ES_tradnl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 Crecimiento transversal (D2)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357562"/>
            <a:ext cx="3228982" cy="298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Capacidad Antagónica</a:t>
            </a:r>
            <a:endParaRPr lang="es-ES" dirty="0"/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7290" y="1714488"/>
            <a:ext cx="3029373" cy="310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643050"/>
            <a:ext cx="335758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Pruebas de Susceptibilidad de </a:t>
            </a:r>
            <a:r>
              <a:rPr lang="es-ES" i="1" dirty="0" smtClean="0"/>
              <a:t>Trichoderma </a:t>
            </a:r>
            <a:r>
              <a:rPr lang="es-ES" dirty="0" smtClean="0"/>
              <a:t> frente a fungicidas</a:t>
            </a: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600" dirty="0" err="1" smtClean="0"/>
              <a:t>Teldor</a:t>
            </a:r>
            <a:r>
              <a:rPr lang="es-ES" sz="3600" dirty="0" smtClean="0"/>
              <a:t>: 1,8 g o ml / l</a:t>
            </a:r>
          </a:p>
          <a:p>
            <a:r>
              <a:rPr lang="es-ES" sz="3600" dirty="0" err="1" smtClean="0"/>
              <a:t>Swith</a:t>
            </a:r>
            <a:r>
              <a:rPr lang="es-ES" sz="3600" dirty="0" smtClean="0"/>
              <a:t>: 0,4 g o ml / l</a:t>
            </a:r>
          </a:p>
          <a:p>
            <a:r>
              <a:rPr lang="es-ES" sz="3600" dirty="0" err="1" smtClean="0"/>
              <a:t>Sanystar</a:t>
            </a:r>
            <a:r>
              <a:rPr lang="es-ES" sz="3600" dirty="0" smtClean="0"/>
              <a:t>: 1,2 g o ml / l</a:t>
            </a:r>
          </a:p>
          <a:p>
            <a:r>
              <a:rPr lang="es-ES" sz="3600" dirty="0" err="1" smtClean="0"/>
              <a:t>Collis</a:t>
            </a:r>
            <a:r>
              <a:rPr lang="es-ES" sz="3600" dirty="0" smtClean="0"/>
              <a:t>: 0,8 g o ml / l</a:t>
            </a:r>
            <a:endParaRPr lang="es-ES" sz="3600" dirty="0"/>
          </a:p>
        </p:txBody>
      </p:sp>
      <p:pic>
        <p:nvPicPr>
          <p:cNvPr id="12" name="4 Marcador de contenido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785926"/>
            <a:ext cx="3200000" cy="311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Capacidad antagónica de </a:t>
            </a:r>
            <a:r>
              <a:rPr lang="es-ES" i="1" dirty="0" smtClean="0"/>
              <a:t>Trichoderma </a:t>
            </a:r>
            <a:r>
              <a:rPr lang="es-ES" dirty="0" smtClean="0"/>
              <a:t>según la escala de Bell </a:t>
            </a:r>
            <a:r>
              <a:rPr lang="es-ES" i="1" dirty="0" smtClean="0"/>
              <a:t> et al., (1982)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1428728" y="2143116"/>
          <a:ext cx="7499350" cy="3571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2322"/>
                <a:gridCol w="6577028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Escala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Descripción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_tradnl" sz="1800" kern="1200" dirty="0" smtClean="0"/>
                        <a:t>Trichoderma sobrecrece completamente al patógeno y cubre totalmente la superficie del medio,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Trichoderma sobrecrece las dos terceras partes de la superficie del medio</a:t>
                      </a:r>
                      <a:r>
                        <a:rPr kumimoji="0" lang="es-ES_trad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_tradnl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Trichoderma </a:t>
                      </a:r>
                      <a:r>
                        <a:rPr kumimoji="0" lang="es-ES_trad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 el patógeno colonizan cada uno aproximadamente la mitad de la superficie y ningún organismo parece dominar al otro,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_trad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patógeno sobrecrece las dos terceras partes de la superficie del medio y parecer resistir a la invasión por </a:t>
                      </a:r>
                      <a:r>
                        <a:rPr kumimoji="0" lang="es-ES_tradnl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Trichoderma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_trad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patógeno sobrecrece completamente a </a:t>
                      </a:r>
                      <a:r>
                        <a:rPr kumimoji="0" lang="es-ES_tradnl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Trichoderma </a:t>
                      </a:r>
                      <a:r>
                        <a:rPr kumimoji="0" lang="es-ES_trad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 ocupa la superficie total del medio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57158" y="200024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RESULTADOS</a:t>
            </a:r>
            <a:br>
              <a:rPr lang="es-ES" dirty="0" smtClean="0"/>
            </a:br>
            <a:r>
              <a:rPr lang="es-ES" dirty="0" smtClean="0"/>
              <a:t>FASE DE LABORATORIO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Aislamiento de cepas de </a:t>
            </a:r>
            <a:r>
              <a:rPr lang="es-ES" i="1" dirty="0" smtClean="0"/>
              <a:t>Trichoderma </a:t>
            </a:r>
            <a:r>
              <a:rPr lang="es-ES" dirty="0" smtClean="0"/>
              <a:t> </a:t>
            </a:r>
            <a:r>
              <a:rPr lang="es-ES" dirty="0" err="1" smtClean="0"/>
              <a:t>spp</a:t>
            </a:r>
            <a:r>
              <a:rPr lang="es-ES" dirty="0" smtClean="0"/>
              <a:t>.</a:t>
            </a:r>
            <a:endParaRPr lang="es-ES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857256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Caracterización de las cepas nativas</a:t>
            </a:r>
            <a:endParaRPr lang="es-ES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Crecimiento diametral de </a:t>
            </a:r>
            <a:r>
              <a:rPr lang="es-ES" i="1" dirty="0" smtClean="0"/>
              <a:t>Trichoderma </a:t>
            </a:r>
            <a:r>
              <a:rPr lang="es-ES" dirty="0" err="1" smtClean="0"/>
              <a:t>spp</a:t>
            </a:r>
            <a:r>
              <a:rPr lang="es-ES" dirty="0" smtClean="0"/>
              <a:t>. y pruebas de antagonismo</a:t>
            </a:r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28595" y="1928803"/>
          <a:ext cx="8143935" cy="2714642"/>
        </p:xfrm>
        <a:graphic>
          <a:graphicData uri="http://schemas.openxmlformats.org/drawingml/2006/table">
            <a:tbl>
              <a:tblPr/>
              <a:tblGrid>
                <a:gridCol w="1628787"/>
                <a:gridCol w="1628787"/>
                <a:gridCol w="1628787"/>
                <a:gridCol w="1628787"/>
                <a:gridCol w="1628787"/>
              </a:tblGrid>
              <a:tr h="809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Times New Roman"/>
                          <a:ea typeface="Calibri"/>
                          <a:cs typeface="Times New Roman"/>
                        </a:rPr>
                        <a:t>Conglomerado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Times New Roman"/>
                          <a:ea typeface="Calibri"/>
                          <a:cs typeface="Times New Roman"/>
                        </a:rPr>
                        <a:t>D1 (cm)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D2 (cm)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T1 (cm)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T2 (cm)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Times New Roman"/>
                          <a:ea typeface="Calibri"/>
                          <a:cs typeface="Times New Roman"/>
                        </a:rPr>
                        <a:t>7,12±0,01 c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Times New Roman"/>
                          <a:ea typeface="Calibri"/>
                          <a:cs typeface="Times New Roman"/>
                        </a:rPr>
                        <a:t>6,94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s-EC" sz="1800" dirty="0">
                          <a:latin typeface="Times New Roman"/>
                          <a:ea typeface="Calibri"/>
                          <a:cs typeface="Times New Roman"/>
                        </a:rPr>
                        <a:t>0,03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s-EC" sz="1800" dirty="0">
                          <a:latin typeface="Times New Roman"/>
                          <a:ea typeface="Calibri"/>
                          <a:cs typeface="Times New Roman"/>
                        </a:rPr>
                        <a:t> c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4,02</a:t>
                      </a: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±0,01</a:t>
                      </a: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 c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3,43</a:t>
                      </a: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±0,04</a:t>
                      </a: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 c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6,58</a:t>
                      </a: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±0,03</a:t>
                      </a: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 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Times New Roman"/>
                          <a:ea typeface="Calibri"/>
                          <a:cs typeface="Times New Roman"/>
                        </a:rPr>
                        <a:t>6,53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±0,04</a:t>
                      </a:r>
                      <a:r>
                        <a:rPr lang="es-EC" sz="1800" dirty="0">
                          <a:latin typeface="Times New Roman"/>
                          <a:ea typeface="Calibri"/>
                          <a:cs typeface="Times New Roman"/>
                        </a:rPr>
                        <a:t> b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Times New Roman"/>
                          <a:ea typeface="Calibri"/>
                          <a:cs typeface="Times New Roman"/>
                        </a:rPr>
                        <a:t>3,31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±0,03</a:t>
                      </a:r>
                      <a:r>
                        <a:rPr lang="es-EC" sz="1800" dirty="0">
                          <a:latin typeface="Times New Roman"/>
                          <a:ea typeface="Calibri"/>
                          <a:cs typeface="Times New Roman"/>
                        </a:rPr>
                        <a:t> b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3,25</a:t>
                      </a: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±0,03</a:t>
                      </a: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 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5,62</a:t>
                      </a: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±0,02</a:t>
                      </a: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5,45</a:t>
                      </a: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±0,04</a:t>
                      </a: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Times New Roman"/>
                          <a:ea typeface="Calibri"/>
                          <a:cs typeface="Times New Roman"/>
                        </a:rPr>
                        <a:t>2,99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±0,01</a:t>
                      </a:r>
                      <a:r>
                        <a:rPr lang="es-EC" sz="1800" dirty="0">
                          <a:latin typeface="Times New Roman"/>
                          <a:ea typeface="Calibri"/>
                          <a:cs typeface="Times New Roman"/>
                        </a:rPr>
                        <a:t> a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Times New Roman"/>
                          <a:ea typeface="Calibri"/>
                          <a:cs typeface="Times New Roman"/>
                        </a:rPr>
                        <a:t>2,59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±0,05</a:t>
                      </a:r>
                      <a:r>
                        <a:rPr lang="es-EC" sz="1800" dirty="0">
                          <a:latin typeface="Times New Roman"/>
                          <a:ea typeface="Calibri"/>
                          <a:cs typeface="Times New Roman"/>
                        </a:rPr>
                        <a:t> a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785786" y="142852"/>
          <a:ext cx="8148664" cy="6105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Crecimiento de </a:t>
            </a:r>
            <a:r>
              <a:rPr lang="es-ES" i="1" dirty="0" smtClean="0"/>
              <a:t>Trichoderma </a:t>
            </a:r>
            <a:r>
              <a:rPr lang="es-ES" dirty="0" err="1" smtClean="0"/>
              <a:t>spp</a:t>
            </a:r>
            <a:r>
              <a:rPr lang="es-ES" dirty="0" smtClean="0"/>
              <a:t>. 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736"/>
            <a:ext cx="57816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Crecimiento de </a:t>
            </a:r>
            <a:r>
              <a:rPr lang="es-ES" i="1" dirty="0" smtClean="0"/>
              <a:t>Botrytis cinerea</a:t>
            </a:r>
            <a:r>
              <a:rPr lang="es-ES" dirty="0" smtClean="0"/>
              <a:t> en las pruebas de antagonismo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214414" y="2571744"/>
          <a:ext cx="7499349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99783"/>
                <a:gridCol w="2499783"/>
                <a:gridCol w="2499783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Conglomerado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B1</a:t>
                      </a:r>
                      <a:r>
                        <a:rPr lang="es-ES" baseline="0" dirty="0" smtClean="0"/>
                        <a:t> (cm)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B2 (cm)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>
                          <a:latin typeface="Times New Roman"/>
                          <a:ea typeface="Calibri"/>
                          <a:cs typeface="Times New Roman"/>
                        </a:rPr>
                        <a:t>1,06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±0,07</a:t>
                      </a:r>
                      <a:r>
                        <a:rPr lang="es-EC" sz="1800" dirty="0" smtClean="0">
                          <a:latin typeface="Times New Roman"/>
                          <a:ea typeface="Calibri"/>
                          <a:cs typeface="Times New Roman"/>
                        </a:rPr>
                        <a:t> a</a:t>
                      </a:r>
                      <a:endParaRPr lang="es-ES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>
                          <a:latin typeface="Times New Roman"/>
                          <a:ea typeface="Calibri"/>
                          <a:cs typeface="Times New Roman"/>
                        </a:rPr>
                        <a:t>1,61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±0,11</a:t>
                      </a:r>
                      <a:r>
                        <a:rPr lang="es-EC" sz="1800" dirty="0" smtClean="0">
                          <a:latin typeface="Times New Roman"/>
                          <a:ea typeface="Calibri"/>
                          <a:cs typeface="Times New Roman"/>
                        </a:rPr>
                        <a:t> a</a:t>
                      </a:r>
                      <a:endParaRPr lang="es-ES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>
                          <a:latin typeface="Times New Roman"/>
                          <a:ea typeface="Calibri"/>
                          <a:cs typeface="Times New Roman"/>
                        </a:rPr>
                        <a:t>1,49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±0,05</a:t>
                      </a:r>
                      <a:r>
                        <a:rPr lang="es-EC" sz="1800" dirty="0" smtClean="0">
                          <a:latin typeface="Times New Roman"/>
                          <a:ea typeface="Calibri"/>
                          <a:cs typeface="Times New Roman"/>
                        </a:rPr>
                        <a:t> b</a:t>
                      </a:r>
                      <a:endParaRPr lang="es-ES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>
                          <a:latin typeface="Times New Roman"/>
                          <a:ea typeface="Calibri"/>
                          <a:cs typeface="Times New Roman"/>
                        </a:rPr>
                        <a:t>1,96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±0,08</a:t>
                      </a:r>
                      <a:r>
                        <a:rPr lang="es-EC" sz="1800" dirty="0" smtClean="0">
                          <a:latin typeface="Times New Roman"/>
                          <a:ea typeface="Calibri"/>
                          <a:cs typeface="Times New Roman"/>
                        </a:rPr>
                        <a:t> b</a:t>
                      </a:r>
                      <a:endParaRPr lang="es-ES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dirty="0" smtClean="0">
                          <a:latin typeface="Times New Roman"/>
                          <a:ea typeface="Calibri"/>
                          <a:cs typeface="Times New Roman"/>
                        </a:rPr>
                        <a:t>1,72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±0,05</a:t>
                      </a:r>
                      <a:r>
                        <a:rPr lang="es-EC" sz="1800" dirty="0" smtClean="0">
                          <a:latin typeface="Times New Roman"/>
                          <a:ea typeface="Calibri"/>
                          <a:cs typeface="Times New Roman"/>
                        </a:rPr>
                        <a:t> 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>
                          <a:latin typeface="Times New Roman"/>
                          <a:ea typeface="Calibri"/>
                          <a:cs typeface="Times New Roman"/>
                        </a:rPr>
                        <a:t>2,54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±0,08</a:t>
                      </a:r>
                      <a:r>
                        <a:rPr lang="es-EC" sz="1800" dirty="0" smtClean="0">
                          <a:latin typeface="Times New Roman"/>
                          <a:ea typeface="Calibri"/>
                          <a:cs typeface="Times New Roman"/>
                        </a:rPr>
                        <a:t> b</a:t>
                      </a:r>
                      <a:endParaRPr lang="es-ES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Crecimiento de </a:t>
            </a:r>
            <a:r>
              <a:rPr lang="es-ES" i="1" dirty="0" smtClean="0"/>
              <a:t>Botrytis cinerea</a:t>
            </a:r>
            <a:r>
              <a:rPr lang="es-ES" dirty="0" smtClean="0"/>
              <a:t> en las pruebas de antagonismo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14488"/>
            <a:ext cx="6000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>Capacidad Antagónica según la escala de Bell </a:t>
            </a:r>
            <a:r>
              <a:rPr lang="es-EC" b="1" i="1" dirty="0" smtClean="0"/>
              <a:t>et al., (1982)</a:t>
            </a:r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428736"/>
            <a:ext cx="2967052" cy="50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b="1" dirty="0" smtClean="0"/>
              <a:t>Pruebas de susceptibilidad de </a:t>
            </a:r>
            <a:r>
              <a:rPr lang="es-EC" b="1" i="1" dirty="0" smtClean="0"/>
              <a:t>Trichoderma </a:t>
            </a:r>
            <a:r>
              <a:rPr lang="es-EC" b="1" dirty="0" err="1" smtClean="0"/>
              <a:t>spp</a:t>
            </a:r>
            <a:r>
              <a:rPr lang="es-EC" b="1" dirty="0" smtClean="0"/>
              <a:t>. frente a productos químicos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428728" y="2143116"/>
          <a:ext cx="7499348" cy="3606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74837"/>
                <a:gridCol w="1874837"/>
                <a:gridCol w="1874837"/>
                <a:gridCol w="1874837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Producto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Variable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Conglomerado 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Conglomerado 2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s-E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Sanystar</a:t>
                      </a:r>
                      <a:endParaRPr lang="es-E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D1</a:t>
                      </a:r>
                      <a:endParaRPr lang="es-E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0,08±0,02 a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0,004±0,01 b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D2</a:t>
                      </a:r>
                      <a:endParaRPr lang="es-E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0,10±0,03 a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0,0029±0,02 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s-E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Switch</a:t>
                      </a:r>
                      <a:endParaRPr lang="es-E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D1</a:t>
                      </a:r>
                      <a:endParaRPr lang="es-E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0,80±0,11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0,20±0,06 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D2</a:t>
                      </a:r>
                      <a:endParaRPr lang="es-E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0,82±0,1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0,20±0,06 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s-E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Collis</a:t>
                      </a:r>
                      <a:endParaRPr lang="es-E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D1</a:t>
                      </a:r>
                      <a:endParaRPr lang="es-E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4,35±0,31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3,09±0,17 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D2</a:t>
                      </a:r>
                      <a:endParaRPr lang="es-E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4,42±0,3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3,21±0,16 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s-E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Teldor</a:t>
                      </a:r>
                      <a:endParaRPr lang="es-E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D1</a:t>
                      </a:r>
                      <a:endParaRPr lang="es-E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0,04±0,01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0±0,01 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D2</a:t>
                      </a:r>
                      <a:endParaRPr lang="es-E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0,05±0,02 a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0±0,01 b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219200"/>
          </a:xfrm>
        </p:spPr>
        <p:txBody>
          <a:bodyPr/>
          <a:lstStyle/>
          <a:p>
            <a:pPr algn="ctr"/>
            <a:r>
              <a:rPr lang="es-ES" dirty="0" smtClean="0"/>
              <a:t>FASE DE CAMPO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Aplicación de los </a:t>
            </a:r>
            <a:r>
              <a:rPr lang="es-ES" dirty="0" err="1" smtClean="0"/>
              <a:t>bioformulados</a:t>
            </a:r>
            <a:endParaRPr lang="es-ES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285720" y="1397000"/>
          <a:ext cx="8572560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Pantallas fijas</a:t>
            </a:r>
            <a:endParaRPr lang="es-ES" dirty="0"/>
          </a:p>
        </p:txBody>
      </p:sp>
      <p:pic>
        <p:nvPicPr>
          <p:cNvPr id="61442" name="Picture 2" descr="D:\Mis vídeos\Mis imágenes\Mis documentos\no se que\TESIS\fotos poscosecha\DSC014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2828390"/>
            <a:ext cx="3657600" cy="2055295"/>
          </a:xfrm>
          <a:prstGeom prst="rect">
            <a:avLst/>
          </a:prstGeom>
          <a:noFill/>
        </p:spPr>
      </p:pic>
      <p:pic>
        <p:nvPicPr>
          <p:cNvPr id="61443" name="Picture 3" descr="D:\Mis vídeos\Mis imágenes\Mis documentos\no se que\TESIS\fotos poscosecha\DSC014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76850" y="2828390"/>
            <a:ext cx="3657600" cy="2055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Aplicación del </a:t>
            </a:r>
            <a:r>
              <a:rPr lang="es-ES" dirty="0" err="1" smtClean="0"/>
              <a:t>Bioformulado</a:t>
            </a:r>
            <a:endParaRPr lang="es-ES" dirty="0"/>
          </a:p>
        </p:txBody>
      </p:sp>
      <p:pic>
        <p:nvPicPr>
          <p:cNvPr id="62466" name="Picture 2" descr="D:\Mis vídeos\Mis imágenes\Mis documentos\no se que\PAOLA\DCIM\101MSDCF\DSC012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1740464"/>
            <a:ext cx="7499350" cy="4215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Tratamientos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49" cy="482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99783"/>
                <a:gridCol w="2499783"/>
                <a:gridCol w="2499783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Tratamiento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Cepa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Variedad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/>
                        <a:t>C</a:t>
                      </a:r>
                      <a:r>
                        <a:rPr lang="es-EC" sz="1800" baseline="-25000" dirty="0" smtClean="0"/>
                        <a:t>19</a:t>
                      </a:r>
                      <a:endParaRPr lang="es-ES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Freedom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/>
                        <a:t>8</a:t>
                      </a:r>
                      <a:r>
                        <a:rPr lang="es-EC" sz="1800" baseline="-25000" dirty="0" smtClean="0"/>
                        <a:t>a</a:t>
                      </a:r>
                      <a:endParaRPr lang="es-ES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Freedom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/>
                        <a:t>7</a:t>
                      </a:r>
                      <a:r>
                        <a:rPr lang="es-EC" sz="1800" baseline="-25000" dirty="0" smtClean="0"/>
                        <a:t>b</a:t>
                      </a:r>
                      <a:endParaRPr lang="es-ES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Freedom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Test</a:t>
                      </a:r>
                      <a:r>
                        <a:rPr lang="es-ES" baseline="0" dirty="0" smtClean="0"/>
                        <a:t> 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Freedom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/>
                        <a:t>C</a:t>
                      </a:r>
                      <a:r>
                        <a:rPr lang="es-EC" sz="1800" baseline="-25000" dirty="0" smtClean="0"/>
                        <a:t>19</a:t>
                      </a:r>
                      <a:endParaRPr lang="es-ES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Dekora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/>
                        <a:t>8</a:t>
                      </a:r>
                      <a:r>
                        <a:rPr lang="es-EC" sz="1800" baseline="-25000" dirty="0" smtClean="0"/>
                        <a:t>a</a:t>
                      </a:r>
                      <a:endParaRPr lang="es-ES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Dekora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/>
                        <a:t>7</a:t>
                      </a:r>
                      <a:r>
                        <a:rPr lang="es-EC" sz="1800" baseline="-25000" dirty="0" smtClean="0"/>
                        <a:t>b</a:t>
                      </a:r>
                      <a:endParaRPr lang="es-ES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Dekora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Test 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Dekora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/>
                        <a:t>C</a:t>
                      </a:r>
                      <a:r>
                        <a:rPr lang="es-EC" sz="1800" baseline="-25000" dirty="0" smtClean="0"/>
                        <a:t>19</a:t>
                      </a:r>
                      <a:endParaRPr lang="es-ES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Amelia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/>
                        <a:t>8</a:t>
                      </a:r>
                      <a:r>
                        <a:rPr lang="es-EC" sz="1800" baseline="-25000" dirty="0" smtClean="0"/>
                        <a:t>ª</a:t>
                      </a:r>
                      <a:endParaRPr lang="es-ES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Amelia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/>
                        <a:t>7</a:t>
                      </a:r>
                      <a:r>
                        <a:rPr lang="es-EC" sz="1800" baseline="-25000" dirty="0" smtClean="0"/>
                        <a:t>b</a:t>
                      </a:r>
                      <a:endParaRPr lang="es-ES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Amelia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Test 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Amelia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219200"/>
          </a:xfrm>
        </p:spPr>
        <p:txBody>
          <a:bodyPr/>
          <a:lstStyle/>
          <a:p>
            <a:pPr algn="ctr"/>
            <a:r>
              <a:rPr lang="es-ES" dirty="0" smtClean="0"/>
              <a:t>OBJETIVOS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Variables</a:t>
            </a:r>
            <a:endParaRPr lang="es-ES" dirty="0"/>
          </a:p>
        </p:txBody>
      </p:sp>
      <p:graphicFrame>
        <p:nvGraphicFramePr>
          <p:cNvPr id="13" name="12 Marcador de contenido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Porcentaje de Incidencia</a:t>
            </a:r>
            <a:endParaRPr lang="es-E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42976" y="2143116"/>
            <a:ext cx="7228758" cy="111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Escala de Severidad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142976" y="1500174"/>
          <a:ext cx="7499350" cy="3032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50884"/>
                <a:gridCol w="664846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Escala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Descripción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flor no presenta infección en ninguno de los pétalos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flor presenta una infección leve no mayor de 2 mm en los dos primeros pétalos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flor presenta una lesión mayor a 2 mm y menor a 1 cm en los dos primeros pétalos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flor presenta una lesión mayor de 1 cm, en los 4 primeros pétalos, pero sin </a:t>
                      </a:r>
                      <a:r>
                        <a:rPr kumimoji="0" lang="es-EC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esporular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flor presenta lesiones </a:t>
                      </a:r>
                      <a:r>
                        <a:rPr kumimoji="0" lang="es-EC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esporuladas</a:t>
                      </a:r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 cualquier pétalo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-500098" y="464344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Fuente: Laboratorio </a:t>
            </a:r>
            <a:r>
              <a:rPr kumimoji="0" 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Américaflor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citado por </a:t>
            </a:r>
            <a:r>
              <a:rPr kumimoji="0" 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Sandón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2005.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42976" y="2357430"/>
            <a:ext cx="7498080" cy="1143000"/>
          </a:xfrm>
        </p:spPr>
        <p:txBody>
          <a:bodyPr/>
          <a:lstStyle/>
          <a:p>
            <a:pPr algn="ctr"/>
            <a:r>
              <a:rPr lang="es-ES" dirty="0" smtClean="0"/>
              <a:t>Resultados Fase de Campo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85720" y="500046"/>
          <a:ext cx="8143930" cy="5857908"/>
        </p:xfrm>
        <a:graphic>
          <a:graphicData uri="http://schemas.openxmlformats.org/drawingml/2006/table">
            <a:tbl>
              <a:tblPr/>
              <a:tblGrid>
                <a:gridCol w="1628786"/>
                <a:gridCol w="1628786"/>
                <a:gridCol w="1628786"/>
                <a:gridCol w="1628786"/>
                <a:gridCol w="1628786"/>
              </a:tblGrid>
              <a:tr h="41842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Severidad de Infección en Cámara Húmeda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18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Tratamiento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Semana 1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Semana 3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Semana 5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Semana 7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0,89±0,20 bc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0,44±0,24 a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0,33±0,24 ab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0,44±0,24 ab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0,11±0,11 ab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0,56±0,18 ab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0,44±0,24 b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1,44±0,24 cd</a:t>
                      </a:r>
                      <a:endParaRPr lang="es-ES" sz="20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1,78±0,22 c</a:t>
                      </a:r>
                      <a:endParaRPr lang="es-ES" sz="20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1,89±0,11 c</a:t>
                      </a:r>
                      <a:endParaRPr lang="es-ES" sz="20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c</a:t>
                      </a:r>
                      <a:endParaRPr lang="es-ES" sz="20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1,67±0,29 d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0,89±0,20 b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2,56±0,18 d</a:t>
                      </a:r>
                      <a:endParaRPr lang="es-ES" sz="20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c</a:t>
                      </a:r>
                      <a:endParaRPr lang="es-ES" sz="20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1,56±0,24 d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1,78±0,40 c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1,89±0,31 c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1,11±0,11 c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Test1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Test2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0,56±0,18 ab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0,22±0,15 ab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Test3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1,22±0,36 </a:t>
                      </a:r>
                      <a:r>
                        <a:rPr lang="es-EC" sz="2000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cd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1,78±0,40 c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1,44±0,18 b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1,11±0,20 c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s-EC" sz="3200" b="1" dirty="0" smtClean="0"/>
              <a:t>Severidad de infección de </a:t>
            </a:r>
            <a:r>
              <a:rPr lang="es-EC" sz="3200" b="1" i="1" dirty="0" smtClean="0"/>
              <a:t>Botrytis cinerea</a:t>
            </a:r>
            <a:r>
              <a:rPr lang="es-EC" sz="3200" b="1" dirty="0" smtClean="0"/>
              <a:t> en cámara húmeda ante la aplicación de la cepas de </a:t>
            </a:r>
            <a:r>
              <a:rPr lang="es-EC" sz="3200" b="1" i="1" dirty="0" smtClean="0"/>
              <a:t>Trichoderma </a:t>
            </a:r>
            <a:r>
              <a:rPr lang="es-EC" sz="3200" b="1" dirty="0" err="1" smtClean="0"/>
              <a:t>spp</a:t>
            </a:r>
            <a:endParaRPr lang="es-ES" sz="32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42975" y="2500305"/>
          <a:ext cx="7000925" cy="2357455"/>
        </p:xfrm>
        <a:graphic>
          <a:graphicData uri="http://schemas.openxmlformats.org/drawingml/2006/table">
            <a:tbl>
              <a:tblPr/>
              <a:tblGrid>
                <a:gridCol w="1400185"/>
                <a:gridCol w="1400185"/>
                <a:gridCol w="1400185"/>
                <a:gridCol w="1400185"/>
                <a:gridCol w="1400185"/>
              </a:tblGrid>
              <a:tr h="47149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Severidad de Infección en Cámara Húmeda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Cepa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Semana 1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Semana 3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Semana 5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Semana 7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s-EC" sz="2000" baseline="-250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0,70±0,16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0,59±0,21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0,63±0,20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0,52±0,12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s-EC" sz="2000" baseline="-250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0,70±0,18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0,30±0,10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0,85±0,24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0,37±0,09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s-EC" sz="2000" baseline="-250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0,78±0,15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0,59±0,18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0,78±0,18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Times New Roman"/>
                          <a:ea typeface="Calibri"/>
                          <a:cs typeface="Times New Roman"/>
                        </a:rPr>
                        <a:t>0,44±0,11 a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 smtClean="0"/>
              <a:t>Severidad de infección de </a:t>
            </a:r>
            <a:r>
              <a:rPr lang="es-EC" sz="2800" b="1" i="1" dirty="0" smtClean="0"/>
              <a:t>Botrytis cinerea</a:t>
            </a:r>
            <a:r>
              <a:rPr lang="es-EC" sz="2800" b="1" dirty="0" smtClean="0"/>
              <a:t> de las variedad de rosas evaluadas en cámara húmeda.</a:t>
            </a:r>
            <a:endParaRPr lang="es-ES" sz="28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85785" y="2214555"/>
          <a:ext cx="7358115" cy="2714645"/>
        </p:xfrm>
        <a:graphic>
          <a:graphicData uri="http://schemas.openxmlformats.org/drawingml/2006/table">
            <a:tbl>
              <a:tblPr/>
              <a:tblGrid>
                <a:gridCol w="1471623"/>
                <a:gridCol w="1471623"/>
                <a:gridCol w="1471623"/>
                <a:gridCol w="1471623"/>
                <a:gridCol w="1471623"/>
              </a:tblGrid>
              <a:tr h="54292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Severidad de Infección en Cámara Húmeda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42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Variedad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Semana 1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Semana 3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Semana 5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Semana 7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Amelia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1,47±0,14 c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1,56±0,17 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1,94±0,12 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1,06±0,06 c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Dekora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0,61±0,10 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0,11±0,07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0,28±0,09 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Freedom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/>
              <a:t>Incidencia de </a:t>
            </a:r>
            <a:r>
              <a:rPr lang="es-EC" b="1" i="1" dirty="0" smtClean="0"/>
              <a:t>Botrytis cinerea</a:t>
            </a:r>
            <a:r>
              <a:rPr lang="es-EC" b="1" dirty="0" smtClean="0"/>
              <a:t> en campo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C" sz="2800" b="1" dirty="0" smtClean="0"/>
              <a:t>Porcentaje de incidencia de </a:t>
            </a:r>
            <a:r>
              <a:rPr lang="es-EC" sz="2800" b="1" i="1" dirty="0" smtClean="0"/>
              <a:t>Botrytis cinerea</a:t>
            </a:r>
            <a:r>
              <a:rPr lang="es-EC" sz="2800" b="1" dirty="0" smtClean="0"/>
              <a:t> en los tratamientos evaluados en el campo</a:t>
            </a:r>
            <a:endParaRPr lang="es-ES" sz="28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00035" y="1643048"/>
          <a:ext cx="8286805" cy="4857790"/>
        </p:xfrm>
        <a:graphic>
          <a:graphicData uri="http://schemas.openxmlformats.org/drawingml/2006/table">
            <a:tbl>
              <a:tblPr/>
              <a:tblGrid>
                <a:gridCol w="1657361"/>
                <a:gridCol w="1657361"/>
                <a:gridCol w="1657361"/>
                <a:gridCol w="1657361"/>
                <a:gridCol w="1657361"/>
              </a:tblGrid>
              <a:tr h="34698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 dirty="0">
                          <a:latin typeface="Times New Roman"/>
                          <a:ea typeface="Calibri"/>
                          <a:cs typeface="Times New Roman"/>
                        </a:rPr>
                        <a:t>Porcentaje de Incidencia en el Campo (%)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Tratamiento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Semana 12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Semana 13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Semana 14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Semana 15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6,67±1,93 b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7,8±1,1 b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7,8±1,1 b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4,43±1,13 b</a:t>
                      </a:r>
                      <a:endParaRPr lang="es-ES" sz="20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16,67±1,93 c</a:t>
                      </a:r>
                      <a:endParaRPr lang="es-ES" sz="20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4,43±1,14 b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13,3 c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s-ES" sz="20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4,43±1,15 b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15,53±2,23 c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Test1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Test2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6,7 b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Test3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6,7 c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13,33±1,93 c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2400" b="1" dirty="0" smtClean="0"/>
              <a:t>Incidencia de </a:t>
            </a:r>
            <a:r>
              <a:rPr lang="es-EC" sz="2400" b="1" i="1" dirty="0" smtClean="0"/>
              <a:t>Botrytis cinerea</a:t>
            </a:r>
            <a:r>
              <a:rPr lang="es-EC" sz="2400" b="1" dirty="0" smtClean="0"/>
              <a:t> por acción de las cepas de </a:t>
            </a:r>
            <a:r>
              <a:rPr lang="es-EC" sz="2400" b="1" i="1" dirty="0" smtClean="0"/>
              <a:t>Trichoderma </a:t>
            </a:r>
            <a:r>
              <a:rPr lang="es-EC" sz="2400" b="1" dirty="0" err="1" smtClean="0"/>
              <a:t>spp</a:t>
            </a:r>
            <a:r>
              <a:rPr lang="es-EC" sz="2400" b="1" dirty="0" smtClean="0"/>
              <a:t>. evaluadas en el campo</a:t>
            </a:r>
            <a:endParaRPr lang="es-ES" sz="24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643042" y="1428736"/>
          <a:ext cx="6405585" cy="2047885"/>
        </p:xfrm>
        <a:graphic>
          <a:graphicData uri="http://schemas.openxmlformats.org/drawingml/2006/table">
            <a:tbl>
              <a:tblPr/>
              <a:tblGrid>
                <a:gridCol w="1281117"/>
                <a:gridCol w="1281117"/>
                <a:gridCol w="1281117"/>
                <a:gridCol w="1281117"/>
                <a:gridCol w="1281117"/>
              </a:tblGrid>
              <a:tr h="40957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Times New Roman"/>
                          <a:ea typeface="Calibri"/>
                          <a:cs typeface="Times New Roman"/>
                        </a:rPr>
                        <a:t>Porcentaje de Incidencia en el Campo (%)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09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Cepa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Times New Roman"/>
                          <a:ea typeface="Calibri"/>
                          <a:cs typeface="Times New Roman"/>
                        </a:rPr>
                        <a:t>Semana 12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Times New Roman"/>
                          <a:ea typeface="Calibri"/>
                          <a:cs typeface="Times New Roman"/>
                        </a:rPr>
                        <a:t>Semana 13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Semana 14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Semana 15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s-EC" sz="1800" baseline="-250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1,48±0,81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7,78±2,35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s-EC" sz="1800" baseline="-250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1,48±0,81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7,03±1,96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s-EC" sz="1800" baseline="-250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1,48±0,81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Times New Roman"/>
                          <a:ea typeface="Calibri"/>
                          <a:cs typeface="Times New Roman"/>
                        </a:rPr>
                        <a:t>7,78±2,55 a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714480" y="3929064"/>
          <a:ext cx="6429420" cy="2377456"/>
        </p:xfrm>
        <a:graphic>
          <a:graphicData uri="http://schemas.openxmlformats.org/drawingml/2006/table">
            <a:tbl>
              <a:tblPr/>
              <a:tblGrid>
                <a:gridCol w="1285884"/>
                <a:gridCol w="1285884"/>
                <a:gridCol w="1285884"/>
                <a:gridCol w="1285884"/>
                <a:gridCol w="1285884"/>
              </a:tblGrid>
              <a:tr h="45720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Porcentaje de Incidencia en el Campo (%)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7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Variedad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Semana 12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Semana 13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Semana 14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Semana 15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Amelia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5±0,51 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14,71±0,87 c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Dekora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7,24±0,56 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Freedom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OBJETIVO GENERAL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EC" dirty="0" smtClean="0"/>
              <a:t>Evaluar la eficiencia de diferentes cepas de </a:t>
            </a:r>
            <a:r>
              <a:rPr lang="es-EC" i="1" dirty="0" smtClean="0"/>
              <a:t>Trichoderma </a:t>
            </a:r>
            <a:r>
              <a:rPr lang="es-EC" dirty="0" err="1" smtClean="0"/>
              <a:t>spp</a:t>
            </a:r>
            <a:r>
              <a:rPr lang="es-EC" i="1" dirty="0" smtClean="0"/>
              <a:t>. </a:t>
            </a:r>
            <a:r>
              <a:rPr lang="es-EC" dirty="0" smtClean="0"/>
              <a:t>en el control de </a:t>
            </a:r>
            <a:r>
              <a:rPr lang="es-EC" i="1" dirty="0" smtClean="0"/>
              <a:t>Botrytis cinerea </a:t>
            </a:r>
            <a:r>
              <a:rPr lang="es-EC" dirty="0" smtClean="0"/>
              <a:t>en Rosas</a:t>
            </a:r>
            <a:r>
              <a:rPr lang="es-EC" i="1" dirty="0" smtClean="0"/>
              <a:t>.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SEVERIDAD DE INFECCIÓN EN CAMPO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600" b="1" dirty="0" smtClean="0"/>
              <a:t>Severidad de infección de </a:t>
            </a:r>
            <a:r>
              <a:rPr lang="es-EC" sz="3600" b="1" i="1" dirty="0" smtClean="0"/>
              <a:t>Botrytis cinerea</a:t>
            </a:r>
            <a:r>
              <a:rPr lang="es-EC" sz="3600" b="1" dirty="0" smtClean="0"/>
              <a:t> de los tratamientos evaluados en el campo</a:t>
            </a:r>
            <a:r>
              <a:rPr lang="es-EC" b="1" dirty="0" smtClean="0"/>
              <a:t>.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28595" y="1928802"/>
          <a:ext cx="8572560" cy="4714906"/>
        </p:xfrm>
        <a:graphic>
          <a:graphicData uri="http://schemas.openxmlformats.org/drawingml/2006/table">
            <a:tbl>
              <a:tblPr/>
              <a:tblGrid>
                <a:gridCol w="1714512"/>
                <a:gridCol w="1714512"/>
                <a:gridCol w="1714512"/>
                <a:gridCol w="1714512"/>
                <a:gridCol w="1714512"/>
              </a:tblGrid>
              <a:tr h="33677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Severidad de la Infección en el Campo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67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Tratamiento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Semana 12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Semana 13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Semana 14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Semana 15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0,07±0,03 ab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0,08±0,03 </a:t>
                      </a:r>
                      <a:r>
                        <a:rPr lang="es-EC" sz="200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abc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0,08±0,03 </a:t>
                      </a:r>
                      <a:r>
                        <a:rPr lang="es-EC" sz="200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abc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0,04±0,02 b</a:t>
                      </a:r>
                      <a:endParaRPr lang="es-ES" sz="20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0,17±0,04 d</a:t>
                      </a:r>
                      <a:endParaRPr lang="es-ES" sz="20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0,06±0,02 b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0,13±0,04 bcd</a:t>
                      </a:r>
                      <a:endParaRPr lang="es-ES" sz="20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0,03±0,02 ab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0,16±0,04 </a:t>
                      </a:r>
                      <a:r>
                        <a:rPr lang="es-EC" sz="2000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cd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Test1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Test2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0,07±0,03 ab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Test3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0,07±0,03 b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0,13±0,04 </a:t>
                      </a:r>
                      <a:r>
                        <a:rPr lang="es-EC" sz="2000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bcd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219200"/>
          </a:xfrm>
        </p:spPr>
        <p:txBody>
          <a:bodyPr/>
          <a:lstStyle/>
          <a:p>
            <a:pPr algn="ctr"/>
            <a:r>
              <a:rPr lang="es-EC" b="1" dirty="0" smtClean="0"/>
              <a:t>VIDA EN FLORERO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C" sz="3200" b="1" dirty="0" smtClean="0"/>
              <a:t>Severidad de infección de </a:t>
            </a:r>
            <a:r>
              <a:rPr lang="es-EC" sz="3200" b="1" i="1" dirty="0" smtClean="0"/>
              <a:t>Botrytis cinerea </a:t>
            </a:r>
            <a:r>
              <a:rPr lang="es-EC" sz="3200" b="1" dirty="0" smtClean="0"/>
              <a:t>en variedades de rosa en la prueba de florero</a:t>
            </a:r>
            <a:endParaRPr lang="es-ES" sz="32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85720" y="1714490"/>
          <a:ext cx="8501124" cy="5125771"/>
        </p:xfrm>
        <a:graphic>
          <a:graphicData uri="http://schemas.openxmlformats.org/drawingml/2006/table">
            <a:tbl>
              <a:tblPr/>
              <a:tblGrid>
                <a:gridCol w="1416854"/>
                <a:gridCol w="1416854"/>
                <a:gridCol w="1416854"/>
                <a:gridCol w="1416854"/>
                <a:gridCol w="1416854"/>
                <a:gridCol w="1416854"/>
              </a:tblGrid>
              <a:tr h="35208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Severidad de Infección en el Florero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Tratamientos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Día 2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Día 4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Día 6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Día 8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Día 10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1800" baseline="-25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0,10±0,04 ab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0,20±0,09 ab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0,30±0,13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0,30±0,13 ab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1800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1800" baseline="-25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0,04±0,03 ab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0,08±0,06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0,12±0,08 ab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1800" baseline="-25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S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0,20±0,06 a</a:t>
                      </a:r>
                      <a:endParaRPr lang="es-ES" sz="1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0,20±0,06 ab</a:t>
                      </a:r>
                      <a:endParaRPr lang="es-ES" sz="1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0,30±0,09 ab</a:t>
                      </a:r>
                      <a:endParaRPr lang="es-ES" sz="1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0,42±0,12 a</a:t>
                      </a:r>
                      <a:endParaRPr lang="es-ES" sz="1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0,48±0,14 b</a:t>
                      </a:r>
                      <a:endParaRPr lang="es-ES" sz="1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1800" baseline="-25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S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0,20±0,07 a</a:t>
                      </a:r>
                      <a:endParaRPr lang="es-ES" sz="1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0,28±0,10 b</a:t>
                      </a:r>
                      <a:endParaRPr lang="es-ES" sz="1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0,36±0,13 b</a:t>
                      </a:r>
                      <a:endParaRPr lang="es-ES" sz="1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0,40±0,14 a</a:t>
                      </a:r>
                      <a:endParaRPr lang="es-ES" sz="1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0,40±0,14 ab</a:t>
                      </a:r>
                      <a:endParaRPr lang="es-ES" sz="1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1800" baseline="-25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s-ES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0,44±0,10 b</a:t>
                      </a:r>
                      <a:endParaRPr lang="es-ES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0,7±0,14 </a:t>
                      </a:r>
                      <a:r>
                        <a:rPr lang="es-EC" sz="180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cd</a:t>
                      </a:r>
                      <a:endParaRPr lang="es-ES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1,06±0,17 c</a:t>
                      </a:r>
                      <a:endParaRPr lang="es-ES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1,42±0,20 b</a:t>
                      </a:r>
                      <a:endParaRPr lang="es-ES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1,60±0,22 c</a:t>
                      </a:r>
                      <a:endParaRPr lang="es-ES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1800" baseline="-25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s-ES" sz="1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0,50±0,12 b</a:t>
                      </a:r>
                      <a:endParaRPr lang="es-ES" sz="1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0,58±0,12 cd</a:t>
                      </a:r>
                      <a:endParaRPr lang="es-ES" sz="18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0,98±0,15 c</a:t>
                      </a:r>
                      <a:endParaRPr lang="es-ES" sz="18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1,26±0,18 b</a:t>
                      </a:r>
                      <a:endParaRPr lang="es-ES" sz="18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1,58±0,20 c</a:t>
                      </a:r>
                      <a:endParaRPr lang="es-ES" sz="18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1800" baseline="-25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s-ES" sz="1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0,52±0,10 b</a:t>
                      </a:r>
                      <a:endParaRPr lang="es-ES" sz="18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0,78±0,09 d</a:t>
                      </a:r>
                      <a:endParaRPr lang="es-ES" sz="18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1,14±0,13 c</a:t>
                      </a:r>
                      <a:endParaRPr lang="es-ES" sz="18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1,60±0,16 bc</a:t>
                      </a:r>
                      <a:endParaRPr lang="es-ES" sz="18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1,98±0,19 c</a:t>
                      </a:r>
                      <a:endParaRPr lang="es-ES" sz="18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1800" baseline="-25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s-ES" sz="1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0,46±0,08 b</a:t>
                      </a:r>
                      <a:endParaRPr lang="es-ES" sz="1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0,52±0,08 c</a:t>
                      </a:r>
                      <a:endParaRPr lang="es-ES" sz="1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1,16±0,12 c</a:t>
                      </a:r>
                      <a:endParaRPr lang="es-ES" sz="1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1,98±0,14 c</a:t>
                      </a:r>
                      <a:endParaRPr lang="es-ES" sz="1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2,44±0,15 d</a:t>
                      </a:r>
                      <a:endParaRPr lang="es-ES" sz="1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Test1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Times New Roman"/>
                          <a:ea typeface="Calibri"/>
                          <a:cs typeface="Times New Roman"/>
                        </a:rPr>
                        <a:t>0,02±0,02 a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0,08±0,05 ab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0,18±0,10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0,18±0,10 ab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Test2</a:t>
                      </a:r>
                      <a:endParaRPr lang="es-ES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0,10±0,04 a</a:t>
                      </a:r>
                      <a:endParaRPr lang="es-ES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0,10±0,04 ab</a:t>
                      </a:r>
                      <a:endParaRPr lang="es-ES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0,20±0,09 ab</a:t>
                      </a:r>
                      <a:endParaRPr lang="es-ES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0,26±0,12 a</a:t>
                      </a:r>
                      <a:endParaRPr lang="es-ES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0,28±0,12 ab</a:t>
                      </a:r>
                      <a:endParaRPr lang="es-ES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Test3</a:t>
                      </a:r>
                      <a:endParaRPr lang="es-ES" sz="1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0,40±0,07 b</a:t>
                      </a:r>
                      <a:endParaRPr lang="es-ES" sz="1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0,52±0,10 c</a:t>
                      </a:r>
                      <a:endParaRPr lang="es-ES" sz="1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0,88±0,14 c</a:t>
                      </a:r>
                      <a:endParaRPr lang="es-ES" sz="1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1,50±0,18 b</a:t>
                      </a:r>
                      <a:endParaRPr lang="es-ES" sz="1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1,64±0,19 c</a:t>
                      </a:r>
                      <a:endParaRPr lang="es-ES" sz="1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32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Severidad de infección de </a:t>
            </a:r>
            <a:r>
              <a:rPr lang="es-EC" sz="3200" b="1" i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Botrytis cinerea </a:t>
            </a:r>
            <a:r>
              <a:rPr lang="es-EC" sz="32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en variedades de rosa en la prueba de florero</a:t>
            </a:r>
            <a:endParaRPr lang="es-E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714348" y="1714490"/>
          <a:ext cx="7500990" cy="2438400"/>
        </p:xfrm>
        <a:graphic>
          <a:graphicData uri="http://schemas.openxmlformats.org/drawingml/2006/table">
            <a:tbl>
              <a:tblPr/>
              <a:tblGrid>
                <a:gridCol w="1250165"/>
                <a:gridCol w="1250165"/>
                <a:gridCol w="1250165"/>
                <a:gridCol w="1250165"/>
                <a:gridCol w="1250165"/>
                <a:gridCol w="1250165"/>
              </a:tblGrid>
              <a:tr h="400052">
                <a:tc gridSpan="6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Times New Roman"/>
                          <a:ea typeface="Calibri"/>
                          <a:cs typeface="Times New Roman"/>
                        </a:rPr>
                        <a:t>Severidad de Infección en el Florero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0005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Cepa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Día 2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Times New Roman"/>
                          <a:ea typeface="Calibri"/>
                          <a:cs typeface="Times New Roman"/>
                        </a:rPr>
                        <a:t>Día 4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Día 6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Día 8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Día 10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s-EC" sz="1600" baseline="-250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Times New Roman"/>
                          <a:ea typeface="Calibri"/>
                          <a:cs typeface="Times New Roman"/>
                        </a:rPr>
                        <a:t>0,30±0,04 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Times New Roman"/>
                          <a:ea typeface="Calibri"/>
                          <a:cs typeface="Times New Roman"/>
                        </a:rPr>
                        <a:t>0,41±0,06 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0,75±0,08 b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1,16±0,11 b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1,39±0,12 b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s-EC" sz="1600" baseline="-250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0,24±0,04 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0,35±0,05 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Times New Roman"/>
                          <a:ea typeface="Calibri"/>
                          <a:cs typeface="Times New Roman"/>
                        </a:rPr>
                        <a:t>0,50±0,07 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Times New Roman"/>
                          <a:ea typeface="Calibri"/>
                          <a:cs typeface="Times New Roman"/>
                        </a:rPr>
                        <a:t>0,67±0,09 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0,79±0,10 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s-EC" sz="1600" baseline="-250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0,23±0,05 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0,29±0,05 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0,49±0,07 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Times New Roman"/>
                          <a:ea typeface="Calibri"/>
                          <a:cs typeface="Times New Roman"/>
                        </a:rPr>
                        <a:t>0,66±0,09 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Times New Roman"/>
                          <a:ea typeface="Calibri"/>
                          <a:cs typeface="Times New Roman"/>
                        </a:rPr>
                        <a:t>0,79±0,10 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714348" y="4143380"/>
          <a:ext cx="7500992" cy="2574675"/>
        </p:xfrm>
        <a:graphic>
          <a:graphicData uri="http://schemas.openxmlformats.org/drawingml/2006/table">
            <a:tbl>
              <a:tblPr/>
              <a:tblGrid>
                <a:gridCol w="1427542"/>
                <a:gridCol w="1214690"/>
                <a:gridCol w="1214690"/>
                <a:gridCol w="1214690"/>
                <a:gridCol w="1214690"/>
                <a:gridCol w="1214690"/>
              </a:tblGrid>
              <a:tr h="379069">
                <a:tc gridSpan="6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Severidad de la infección en el Florero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906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Variedad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Día 2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Día 4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Día 6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Día 8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Día 10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10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Amelia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0,47±0,05 c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0,60±0,05 c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1,04±0,07 c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1,59±0,08 c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1,91±0,09 c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10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Dekora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0,24±0,04 b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0,32±0,05 b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0,48±0,07 b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0,63±0,08 b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0,69±0,09 b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10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Freedom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0 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0,03±0,01 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0,08±0,03 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0,14±0,04 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Times New Roman"/>
                          <a:ea typeface="Calibri"/>
                          <a:cs typeface="Times New Roman"/>
                        </a:rPr>
                        <a:t>0,15±0,05 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C" sz="3200" b="1" dirty="0" smtClean="0"/>
              <a:t>Incidencia de </a:t>
            </a:r>
            <a:r>
              <a:rPr lang="es-EC" sz="3200" b="1" i="1" dirty="0" smtClean="0"/>
              <a:t>Botrytis cinerea </a:t>
            </a:r>
            <a:r>
              <a:rPr lang="es-EC" sz="3200" b="1" dirty="0" smtClean="0"/>
              <a:t>en variedades de rosas en la prueba de florero</a:t>
            </a:r>
            <a:endParaRPr lang="es-ES" sz="32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42977" y="1643048"/>
          <a:ext cx="6643732" cy="4929218"/>
        </p:xfrm>
        <a:graphic>
          <a:graphicData uri="http://schemas.openxmlformats.org/drawingml/2006/table">
            <a:tbl>
              <a:tblPr/>
              <a:tblGrid>
                <a:gridCol w="1779677"/>
                <a:gridCol w="941696"/>
                <a:gridCol w="941696"/>
                <a:gridCol w="941696"/>
                <a:gridCol w="941696"/>
                <a:gridCol w="1097271"/>
              </a:tblGrid>
              <a:tr h="35208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Porcentaje de Incidencia en el Florero (%)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Tratamiento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Día 2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Día 4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Día 6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Día 8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Día 10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es-ES" sz="20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es-ES" sz="20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es-ES" sz="20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es-ES" sz="20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es-ES" sz="20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es-ES" sz="20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es-ES" sz="20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es-ES" sz="20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es-ES" sz="20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2000" baseline="-25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s-ES" sz="20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Test1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Test2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Test3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Análisis Económico</a:t>
            </a:r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142976" y="1214428"/>
          <a:ext cx="7643866" cy="5429281"/>
        </p:xfrm>
        <a:graphic>
          <a:graphicData uri="http://schemas.openxmlformats.org/drawingml/2006/table">
            <a:tbl>
              <a:tblPr/>
              <a:tblGrid>
                <a:gridCol w="1653441"/>
                <a:gridCol w="1647102"/>
                <a:gridCol w="1348109"/>
                <a:gridCol w="2096121"/>
                <a:gridCol w="899093"/>
              </a:tblGrid>
              <a:tr h="417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Tratamientos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BEN BRUT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BEN NET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Costos Variables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20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12,25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N/D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20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12,25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N/D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20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12,25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N/D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2000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11,75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11,5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DOM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2000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11,75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11,5</a:t>
                      </a:r>
                      <a:endParaRPr lang="es-ES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DOM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2000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10,75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10,5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DOM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2000" baseline="-25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20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9,75</a:t>
                      </a:r>
                      <a:endParaRPr lang="es-ES" sz="20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DOM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2000" baseline="-25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10,5</a:t>
                      </a:r>
                      <a:endParaRPr lang="es-ES" sz="20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10,25</a:t>
                      </a:r>
                      <a:endParaRPr lang="es-ES" sz="20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DOM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2000" baseline="-25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9,75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DOM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Test1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10,8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DOM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Test2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9,3</a:t>
                      </a:r>
                      <a:endParaRPr lang="es-E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DOM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Test3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9,75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8,05</a:t>
                      </a:r>
                      <a:endParaRPr lang="es-ES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DOM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C" dirty="0" smtClean="0"/>
              <a:t>Se aislaron y conservaron en suelo estéril y </a:t>
            </a:r>
            <a:r>
              <a:rPr lang="es-EC" dirty="0" err="1" smtClean="0"/>
              <a:t>silica</a:t>
            </a:r>
            <a:r>
              <a:rPr lang="es-EC" dirty="0" smtClean="0"/>
              <a:t> gel 21 cepas nativas de </a:t>
            </a:r>
            <a:r>
              <a:rPr lang="es-EC" i="1" dirty="0" smtClean="0"/>
              <a:t>Trichoderma </a:t>
            </a:r>
            <a:r>
              <a:rPr lang="es-EC" dirty="0" err="1" smtClean="0"/>
              <a:t>spp</a:t>
            </a:r>
            <a:r>
              <a:rPr lang="es-EC" dirty="0" smtClean="0"/>
              <a:t>. de la finca</a:t>
            </a:r>
          </a:p>
          <a:p>
            <a:r>
              <a:rPr lang="es-EC" dirty="0" smtClean="0"/>
              <a:t>Se seleccionaron 2 cepas nativas que fueron identificadas como </a:t>
            </a:r>
            <a:r>
              <a:rPr lang="es-EC" i="1" dirty="0" smtClean="0"/>
              <a:t>Trichoderma harzianum</a:t>
            </a:r>
          </a:p>
          <a:p>
            <a:r>
              <a:rPr lang="es-EC" dirty="0" smtClean="0"/>
              <a:t>Las pruebas de antagonismo ayudó a visualizar a las cepas mas idóneas para utilizarlas como una herramienta de </a:t>
            </a:r>
            <a:r>
              <a:rPr lang="es-EC" dirty="0" err="1" smtClean="0"/>
              <a:t>biocontrol</a:t>
            </a:r>
            <a:r>
              <a:rPr lang="es-EC" dirty="0" smtClean="0"/>
              <a:t> de </a:t>
            </a:r>
            <a:r>
              <a:rPr lang="es-EC" i="1" dirty="0" smtClean="0"/>
              <a:t>Botrytis cinerea</a:t>
            </a:r>
            <a:r>
              <a:rPr lang="es-EC" dirty="0" smtClean="0"/>
              <a:t> </a:t>
            </a:r>
          </a:p>
          <a:p>
            <a:r>
              <a:rPr lang="es-EC" dirty="0" smtClean="0"/>
              <a:t>La aplicación del </a:t>
            </a:r>
            <a:r>
              <a:rPr lang="es-EC" dirty="0" err="1" smtClean="0"/>
              <a:t>bioformulado</a:t>
            </a:r>
            <a:r>
              <a:rPr lang="es-EC" dirty="0" smtClean="0"/>
              <a:t> si controla la infección del patógeno</a:t>
            </a:r>
          </a:p>
          <a:p>
            <a:r>
              <a:rPr lang="es-EC" dirty="0" smtClean="0"/>
              <a:t>La aplicación de los </a:t>
            </a:r>
            <a:r>
              <a:rPr lang="es-EC" dirty="0" err="1" smtClean="0"/>
              <a:t>bioformulados</a:t>
            </a:r>
            <a:r>
              <a:rPr lang="es-EC" dirty="0" smtClean="0"/>
              <a:t> no mostró diferencias significativas en la variedad susceptible (variedad Amelia) en comparación con su testigo</a:t>
            </a:r>
            <a:endParaRPr lang="es-EC" i="1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C" dirty="0" smtClean="0"/>
              <a:t>Mientras que en la variedad moderadamente susceptible (variedad </a:t>
            </a:r>
            <a:r>
              <a:rPr lang="es-EC" dirty="0" err="1" smtClean="0"/>
              <a:t>Dekora</a:t>
            </a:r>
            <a:r>
              <a:rPr lang="es-EC" dirty="0" smtClean="0"/>
              <a:t>) y resistente (variedad </a:t>
            </a:r>
            <a:r>
              <a:rPr lang="es-EC" dirty="0" err="1" smtClean="0"/>
              <a:t>Freedom</a:t>
            </a:r>
            <a:r>
              <a:rPr lang="es-EC" dirty="0" smtClean="0"/>
              <a:t>) muestra diferencias significativas, presentando sus testigos los mejores resultados.</a:t>
            </a:r>
          </a:p>
          <a:p>
            <a:pPr lvl="0"/>
            <a:r>
              <a:rPr lang="es-EC" dirty="0" smtClean="0"/>
              <a:t>Durante la vida en florero la cepa exótica C19 mostró los mejores resultados en cuanto al </a:t>
            </a:r>
            <a:r>
              <a:rPr lang="es-EC" dirty="0" err="1" smtClean="0"/>
              <a:t>biocontrol</a:t>
            </a:r>
            <a:r>
              <a:rPr lang="es-EC" dirty="0" smtClean="0"/>
              <a:t> de </a:t>
            </a:r>
            <a:r>
              <a:rPr lang="es-EC" i="1" dirty="0" smtClean="0"/>
              <a:t>Botrytis cinerea</a:t>
            </a:r>
            <a:r>
              <a:rPr lang="es-EC" dirty="0" smtClean="0"/>
              <a:t>¸ seguido por la cepa nativa 8a.</a:t>
            </a:r>
            <a:endParaRPr lang="es-ES" dirty="0" smtClean="0"/>
          </a:p>
          <a:p>
            <a:pPr lvl="0"/>
            <a:r>
              <a:rPr lang="es-EC" dirty="0" smtClean="0"/>
              <a:t>Los tratamientos constituyeron la mejor alternativa económica durante el desarrollo de la investigación.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RECOMENDACIONES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C" dirty="0" smtClean="0"/>
              <a:t>Aplicar semanalmente los </a:t>
            </a:r>
            <a:r>
              <a:rPr lang="es-EC" dirty="0" err="1" smtClean="0"/>
              <a:t>bioformulados</a:t>
            </a:r>
            <a:r>
              <a:rPr lang="es-EC" dirty="0" smtClean="0"/>
              <a:t> al follaje de las plantas y al suelo con la finalidad de reducir el </a:t>
            </a:r>
            <a:r>
              <a:rPr lang="es-EC" dirty="0" err="1" smtClean="0"/>
              <a:t>inóculo</a:t>
            </a:r>
            <a:r>
              <a:rPr lang="es-EC" dirty="0" smtClean="0"/>
              <a:t> del patógeno </a:t>
            </a:r>
            <a:r>
              <a:rPr lang="es-EC" i="1" dirty="0" smtClean="0"/>
              <a:t>Botrytis cinerea, </a:t>
            </a:r>
          </a:p>
          <a:p>
            <a:r>
              <a:rPr lang="es-EC" dirty="0" smtClean="0"/>
              <a:t>Realizar la evaluación de la eficiencia de los </a:t>
            </a:r>
            <a:r>
              <a:rPr lang="es-EC" dirty="0" err="1" smtClean="0"/>
              <a:t>bioformulados</a:t>
            </a:r>
            <a:r>
              <a:rPr lang="es-EC" dirty="0" smtClean="0"/>
              <a:t> en una época diferente a la que se realizó este estudio</a:t>
            </a:r>
          </a:p>
          <a:p>
            <a:r>
              <a:rPr lang="es-EC" dirty="0" smtClean="0"/>
              <a:t>Efectuar análisis de la viabilidad de las esporas y de la población de </a:t>
            </a:r>
            <a:r>
              <a:rPr lang="es-EC" i="1" dirty="0" smtClean="0"/>
              <a:t>Trichoderma </a:t>
            </a:r>
            <a:r>
              <a:rPr lang="es-EC" dirty="0" err="1" smtClean="0"/>
              <a:t>spp</a:t>
            </a:r>
            <a:r>
              <a:rPr lang="es-EC" dirty="0" smtClean="0"/>
              <a:t>. periódicamente, luego de su liberación en campo</a:t>
            </a:r>
          </a:p>
          <a:p>
            <a:pPr lvl="0"/>
            <a:r>
              <a:rPr lang="es-EC" dirty="0" smtClean="0"/>
              <a:t>Realizar conteos de la concentración de </a:t>
            </a:r>
            <a:r>
              <a:rPr lang="es-EC" dirty="0" err="1" smtClean="0"/>
              <a:t>conidias</a:t>
            </a:r>
            <a:r>
              <a:rPr lang="es-EC" dirty="0" smtClean="0"/>
              <a:t> a nivel de campo, con la finalidad de garantizar que se está aplicando la dosis recomendada.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OBJETIVOS ESPECÍFICOS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es-EC" dirty="0" smtClean="0"/>
              <a:t>Aislar, purificar y conservar cepas de </a:t>
            </a:r>
            <a:r>
              <a:rPr lang="es-EC" i="1" dirty="0" smtClean="0"/>
              <a:t>Trichoderma </a:t>
            </a:r>
            <a:r>
              <a:rPr lang="es-EC" dirty="0" err="1" smtClean="0"/>
              <a:t>spp</a:t>
            </a:r>
            <a:r>
              <a:rPr lang="es-EC" i="1" dirty="0" smtClean="0"/>
              <a:t>. </a:t>
            </a:r>
            <a:r>
              <a:rPr lang="es-EC" dirty="0" smtClean="0"/>
              <a:t>nativas de la finca San Alfonso S.A., para su empleo como una</a:t>
            </a:r>
            <a:r>
              <a:rPr lang="es-CO" dirty="0" smtClean="0"/>
              <a:t> alternativa de control de </a:t>
            </a:r>
            <a:r>
              <a:rPr lang="es-CO" i="1" dirty="0" smtClean="0"/>
              <a:t>Botrytis</a:t>
            </a:r>
            <a:r>
              <a:rPr lang="es-CO" dirty="0" smtClean="0"/>
              <a:t> en rosa.</a:t>
            </a:r>
            <a:endParaRPr lang="es-ES" dirty="0" smtClean="0"/>
          </a:p>
          <a:p>
            <a:pPr lvl="0" algn="just"/>
            <a:r>
              <a:rPr lang="es-CO" dirty="0" smtClean="0"/>
              <a:t>Caracterizar las cepas de </a:t>
            </a:r>
            <a:r>
              <a:rPr lang="es-EC" i="1" dirty="0" smtClean="0"/>
              <a:t>Trichoderma </a:t>
            </a:r>
            <a:r>
              <a:rPr lang="es-EC" dirty="0" err="1" smtClean="0"/>
              <a:t>spp</a:t>
            </a:r>
            <a:r>
              <a:rPr lang="es-EC" i="1" dirty="0" smtClean="0"/>
              <a:t>. </a:t>
            </a:r>
            <a:r>
              <a:rPr lang="es-EC" dirty="0" smtClean="0"/>
              <a:t>nativas de la finca San Alfonso S.A.</a:t>
            </a:r>
            <a:endParaRPr lang="es-ES" dirty="0" smtClean="0"/>
          </a:p>
          <a:p>
            <a:pPr lvl="0" algn="just"/>
            <a:r>
              <a:rPr lang="es-EC" dirty="0" smtClean="0"/>
              <a:t>Realizar pruebas de antagonismo a nivel de laboratorio con las cepas obtenidas de la finca San Alfonso S.A. y la cepa 19 del IASA.</a:t>
            </a:r>
            <a:endParaRPr lang="es-ES" dirty="0" smtClean="0"/>
          </a:p>
          <a:p>
            <a:pPr lvl="0" algn="just"/>
            <a:r>
              <a:rPr lang="es-EC" dirty="0" smtClean="0"/>
              <a:t>Evaluar </a:t>
            </a:r>
            <a:r>
              <a:rPr lang="es-EC" dirty="0" err="1" smtClean="0"/>
              <a:t>bioformulados</a:t>
            </a:r>
            <a:r>
              <a:rPr lang="es-EC" dirty="0" smtClean="0"/>
              <a:t> a base de </a:t>
            </a:r>
            <a:r>
              <a:rPr lang="es-EC" i="1" dirty="0" smtClean="0"/>
              <a:t>Trichoderma</a:t>
            </a:r>
            <a:r>
              <a:rPr lang="es-EC" dirty="0" smtClean="0"/>
              <a:t> en el campo.</a:t>
            </a:r>
            <a:endParaRPr lang="es-ES" dirty="0" smtClean="0"/>
          </a:p>
          <a:p>
            <a:pPr lvl="0" algn="just"/>
            <a:r>
              <a:rPr lang="es-EC" dirty="0" smtClean="0"/>
              <a:t>Evaluar el viaje simulado y la vida en florero de las rosas.</a:t>
            </a:r>
            <a:endParaRPr lang="es-ES" dirty="0" smtClean="0"/>
          </a:p>
          <a:p>
            <a:pPr lvl="0" algn="just"/>
            <a:r>
              <a:rPr lang="es-EC" dirty="0" smtClean="0"/>
              <a:t>Analizar la relación costo beneficio de los tratamientos evaluados.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14414" y="2643182"/>
            <a:ext cx="7498080" cy="1143000"/>
          </a:xfrm>
        </p:spPr>
        <p:txBody>
          <a:bodyPr/>
          <a:lstStyle/>
          <a:p>
            <a:pPr algn="ctr"/>
            <a:r>
              <a:rPr lang="es-ES" dirty="0" smtClean="0"/>
              <a:t>Muchas Gracias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1219200"/>
          </a:xfrm>
        </p:spPr>
        <p:txBody>
          <a:bodyPr/>
          <a:lstStyle/>
          <a:p>
            <a:pPr algn="ctr"/>
            <a:r>
              <a:rPr lang="es-ES" dirty="0" smtClean="0"/>
              <a:t>MARCO TEÓRICO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CONTROL BIOLÒGICO</a:t>
            </a:r>
            <a:endParaRPr lang="es-ES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500034" y="1428736"/>
          <a:ext cx="835824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1102</TotalTime>
  <Words>2670</Words>
  <Application>Microsoft Office PowerPoint</Application>
  <PresentationFormat>Presentación en pantalla (4:3)</PresentationFormat>
  <Paragraphs>896</Paragraphs>
  <Slides>70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70</vt:i4>
      </vt:variant>
    </vt:vector>
  </HeadingPairs>
  <TitlesOfParts>
    <vt:vector size="71" baseType="lpstr">
      <vt:lpstr>Solsticio</vt:lpstr>
      <vt:lpstr>EVALUACIÓN DE CEPAS DE Trichoderma spp. EN EL CONTROL DE Botrytis cinerea EN EL CULTIVO DE ROSAS</vt:lpstr>
      <vt:lpstr>INTRODUCCIÓN</vt:lpstr>
      <vt:lpstr>Diapositiva 3</vt:lpstr>
      <vt:lpstr>Diapositiva 4</vt:lpstr>
      <vt:lpstr>OBJETIVOS</vt:lpstr>
      <vt:lpstr>OBJETIVO GENERAL</vt:lpstr>
      <vt:lpstr>OBJETIVOS ESPECÍFICOS</vt:lpstr>
      <vt:lpstr>MARCO TEÓRICO</vt:lpstr>
      <vt:lpstr>CONTROL BIOLÒGICO</vt:lpstr>
      <vt:lpstr>Diapositiva 10</vt:lpstr>
      <vt:lpstr>Trichoderma</vt:lpstr>
      <vt:lpstr>Generalidades</vt:lpstr>
      <vt:lpstr>Diapositiva 13</vt:lpstr>
      <vt:lpstr>Diapositiva 14</vt:lpstr>
      <vt:lpstr>Botrytis cinerea</vt:lpstr>
      <vt:lpstr>Generalidades</vt:lpstr>
      <vt:lpstr>Diapositiva 17</vt:lpstr>
      <vt:lpstr>CICLO BIOLÓGICO</vt:lpstr>
      <vt:lpstr>Diapositiva 19</vt:lpstr>
      <vt:lpstr>Condiciones óptimas para el desarrollo</vt:lpstr>
      <vt:lpstr>Diapositiva 21</vt:lpstr>
      <vt:lpstr>Síntomas</vt:lpstr>
      <vt:lpstr>Métodos de Control</vt:lpstr>
      <vt:lpstr>Materiales y Métodos</vt:lpstr>
      <vt:lpstr>Localización y descripción del área en estudios</vt:lpstr>
      <vt:lpstr>MÉTODOS</vt:lpstr>
      <vt:lpstr>Diapositiva 27</vt:lpstr>
      <vt:lpstr> Preparación del bioformulado</vt:lpstr>
      <vt:lpstr>TRATAMIENTOS EVALUADOS EN LA FASE DE LABORATORIO</vt:lpstr>
      <vt:lpstr>VARIABLES</vt:lpstr>
      <vt:lpstr>Crecimiento diametral</vt:lpstr>
      <vt:lpstr>Capacidad Antagónica</vt:lpstr>
      <vt:lpstr>Pruebas de Susceptibilidad de Trichoderma  frente a fungicidas</vt:lpstr>
      <vt:lpstr>Capacidad antagónica de Trichoderma según la escala de Bell  et al., (1982)</vt:lpstr>
      <vt:lpstr>RESULTADOS FASE DE LABORATORIO</vt:lpstr>
      <vt:lpstr>Aislamiento de cepas de Trichoderma  spp.</vt:lpstr>
      <vt:lpstr>Diapositiva 37</vt:lpstr>
      <vt:lpstr>Caracterización de las cepas nativas</vt:lpstr>
      <vt:lpstr>Crecimiento diametral de Trichoderma spp. y pruebas de antagonismo</vt:lpstr>
      <vt:lpstr>Crecimiento de Trichoderma spp. </vt:lpstr>
      <vt:lpstr>Crecimiento de Botrytis cinerea en las pruebas de antagonismo</vt:lpstr>
      <vt:lpstr>Crecimiento de Botrytis cinerea en las pruebas de antagonismo</vt:lpstr>
      <vt:lpstr>Capacidad Antagónica según la escala de Bell et al., (1982)</vt:lpstr>
      <vt:lpstr>Pruebas de susceptibilidad de Trichoderma spp. frente a productos químicos</vt:lpstr>
      <vt:lpstr>FASE DE CAMPO</vt:lpstr>
      <vt:lpstr>Aplicación de los bioformulados</vt:lpstr>
      <vt:lpstr>Pantallas fijas</vt:lpstr>
      <vt:lpstr>Aplicación del Bioformulado</vt:lpstr>
      <vt:lpstr>Tratamientos</vt:lpstr>
      <vt:lpstr>Variables</vt:lpstr>
      <vt:lpstr>Porcentaje de Incidencia</vt:lpstr>
      <vt:lpstr>Escala de Severidad</vt:lpstr>
      <vt:lpstr>Resultados Fase de Campo</vt:lpstr>
      <vt:lpstr>Diapositiva 54</vt:lpstr>
      <vt:lpstr>Severidad de infección de Botrytis cinerea en cámara húmeda ante la aplicación de la cepas de Trichoderma spp</vt:lpstr>
      <vt:lpstr>Severidad de infección de Botrytis cinerea de las variedad de rosas evaluadas en cámara húmeda.</vt:lpstr>
      <vt:lpstr>Incidencia de Botrytis cinerea en campo</vt:lpstr>
      <vt:lpstr>Porcentaje de incidencia de Botrytis cinerea en los tratamientos evaluados en el campo</vt:lpstr>
      <vt:lpstr>Incidencia de Botrytis cinerea por acción de las cepas de Trichoderma spp. evaluadas en el campo</vt:lpstr>
      <vt:lpstr>SEVERIDAD DE INFECCIÓN EN CAMPO</vt:lpstr>
      <vt:lpstr>Severidad de infección de Botrytis cinerea de los tratamientos evaluados en el campo.</vt:lpstr>
      <vt:lpstr>VIDA EN FLORERO</vt:lpstr>
      <vt:lpstr>Severidad de infección de Botrytis cinerea en variedades de rosa en la prueba de florero</vt:lpstr>
      <vt:lpstr>Severidad de infección de Botrytis cinerea en variedades de rosa en la prueba de florero</vt:lpstr>
      <vt:lpstr>Incidencia de Botrytis cinerea en variedades de rosas en la prueba de florero</vt:lpstr>
      <vt:lpstr>Análisis Económico</vt:lpstr>
      <vt:lpstr>Conclusiones</vt:lpstr>
      <vt:lpstr>Conclusiones</vt:lpstr>
      <vt:lpstr>RECOMENDACIONES</vt:lpstr>
      <vt:lpstr>Muchas 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DE CEPAS DE Trichoderma spp. EN EL CONTROL DE Botrytis cinerea EN EL CULTIVO DE ROSAS</dc:title>
  <dc:creator>windows 7</dc:creator>
  <cp:lastModifiedBy>PC_1</cp:lastModifiedBy>
  <cp:revision>106</cp:revision>
  <dcterms:created xsi:type="dcterms:W3CDTF">2011-07-11T14:12:43Z</dcterms:created>
  <dcterms:modified xsi:type="dcterms:W3CDTF">2011-09-16T14:05:15Z</dcterms:modified>
</cp:coreProperties>
</file>