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notesMasterIdLst>
    <p:notesMasterId r:id="rId31"/>
  </p:notesMasterIdLst>
  <p:sldIdLst>
    <p:sldId id="378" r:id="rId2"/>
    <p:sldId id="380" r:id="rId3"/>
    <p:sldId id="407" r:id="rId4"/>
    <p:sldId id="412" r:id="rId5"/>
    <p:sldId id="390" r:id="rId6"/>
    <p:sldId id="381" r:id="rId7"/>
    <p:sldId id="386" r:id="rId8"/>
    <p:sldId id="393" r:id="rId9"/>
    <p:sldId id="391" r:id="rId10"/>
    <p:sldId id="387" r:id="rId11"/>
    <p:sldId id="394" r:id="rId12"/>
    <p:sldId id="395" r:id="rId13"/>
    <p:sldId id="396" r:id="rId14"/>
    <p:sldId id="383" r:id="rId15"/>
    <p:sldId id="399" r:id="rId16"/>
    <p:sldId id="398" r:id="rId17"/>
    <p:sldId id="413" r:id="rId18"/>
    <p:sldId id="397" r:id="rId19"/>
    <p:sldId id="401" r:id="rId20"/>
    <p:sldId id="403" r:id="rId21"/>
    <p:sldId id="408" r:id="rId22"/>
    <p:sldId id="409" r:id="rId23"/>
    <p:sldId id="404" r:id="rId24"/>
    <p:sldId id="406" r:id="rId25"/>
    <p:sldId id="405" r:id="rId26"/>
    <p:sldId id="400" r:id="rId27"/>
    <p:sldId id="410" r:id="rId28"/>
    <p:sldId id="414" r:id="rId29"/>
    <p:sldId id="38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15"/>
    <a:srgbClr val="FF00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5" autoAdjust="0"/>
    <p:restoredTop sz="87283" autoAdjust="0"/>
  </p:normalViewPr>
  <p:slideViewPr>
    <p:cSldViewPr>
      <p:cViewPr>
        <p:scale>
          <a:sx n="60" d="100"/>
          <a:sy n="60" d="100"/>
        </p:scale>
        <p:origin x="-12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4A722-6C49-4749-910F-FF3123C13240}"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s-ES"/>
        </a:p>
      </dgm:t>
    </dgm:pt>
    <dgm:pt modelId="{3B18D90C-EE3B-49D4-9E5E-84834C3BA17F}">
      <dgm:prSet phldrT="[Texto]" custT="1"/>
      <dgm:spPr/>
      <dgm:t>
        <a:bodyPr/>
        <a:lstStyle/>
        <a:p>
          <a:r>
            <a:rPr lang="es-ES" sz="2400" dirty="0" smtClean="0">
              <a:solidFill>
                <a:schemeClr val="bg2"/>
              </a:solidFill>
            </a:rPr>
            <a:t>Objetivos</a:t>
          </a:r>
          <a:endParaRPr lang="es-ES" sz="4600" dirty="0">
            <a:solidFill>
              <a:schemeClr val="bg2"/>
            </a:solidFill>
          </a:endParaRPr>
        </a:p>
      </dgm:t>
    </dgm:pt>
    <dgm:pt modelId="{7B390FBA-2B48-48CE-A3D1-FA91F0E4A5A9}" type="parTrans" cxnId="{E7F29A6A-DEE8-47A7-AC78-986E0034EF82}">
      <dgm:prSet/>
      <dgm:spPr/>
      <dgm:t>
        <a:bodyPr/>
        <a:lstStyle/>
        <a:p>
          <a:endParaRPr lang="es-ES"/>
        </a:p>
      </dgm:t>
    </dgm:pt>
    <dgm:pt modelId="{FA76474F-1D63-4AC0-BFE2-69C9D5CC70B8}" type="sibTrans" cxnId="{E7F29A6A-DEE8-47A7-AC78-986E0034EF82}">
      <dgm:prSet/>
      <dgm:spPr/>
      <dgm:t>
        <a:bodyPr/>
        <a:lstStyle/>
        <a:p>
          <a:endParaRPr lang="es-ES"/>
        </a:p>
      </dgm:t>
    </dgm:pt>
    <dgm:pt modelId="{0F3CC8DD-578D-4E80-861F-1F2857A55AA4}">
      <dgm:prSet phldrT="[Texto]" custT="1"/>
      <dgm:spPr/>
      <dgm:t>
        <a:bodyPr/>
        <a:lstStyle/>
        <a:p>
          <a:r>
            <a:rPr lang="es-ES" sz="2200" dirty="0" smtClean="0"/>
            <a:t>Menos errores, menos depuración</a:t>
          </a:r>
          <a:endParaRPr lang="es-ES" sz="2200" dirty="0"/>
        </a:p>
      </dgm:t>
    </dgm:pt>
    <dgm:pt modelId="{99BC679B-D588-400B-B805-813B7AF05878}" type="parTrans" cxnId="{03CAFC2C-D841-41D0-9F44-75D19321B8A0}">
      <dgm:prSet/>
      <dgm:spPr/>
      <dgm:t>
        <a:bodyPr/>
        <a:lstStyle/>
        <a:p>
          <a:endParaRPr lang="es-ES"/>
        </a:p>
      </dgm:t>
    </dgm:pt>
    <dgm:pt modelId="{F4AC38D5-D3D2-43D3-8AB1-72B38F2C568D}" type="sibTrans" cxnId="{03CAFC2C-D841-41D0-9F44-75D19321B8A0}">
      <dgm:prSet/>
      <dgm:spPr/>
      <dgm:t>
        <a:bodyPr/>
        <a:lstStyle/>
        <a:p>
          <a:endParaRPr lang="es-ES"/>
        </a:p>
      </dgm:t>
    </dgm:pt>
    <dgm:pt modelId="{2C2F340B-49BF-4338-9FCF-6CAECF059FCF}">
      <dgm:prSet phldrT="[Texto]" custT="1"/>
      <dgm:spPr/>
      <dgm:t>
        <a:bodyPr/>
        <a:lstStyle/>
        <a:p>
          <a:r>
            <a:rPr lang="es-ES" sz="2200" dirty="0" smtClean="0"/>
            <a:t>Más confianza, más productividad</a:t>
          </a:r>
          <a:endParaRPr lang="es-ES" sz="2200" dirty="0"/>
        </a:p>
      </dgm:t>
    </dgm:pt>
    <dgm:pt modelId="{4AC16750-8C05-47F2-89BD-2A9BB687C22D}" type="parTrans" cxnId="{CFBB639E-0FA4-4DD2-A8CC-77F9265F90BE}">
      <dgm:prSet/>
      <dgm:spPr/>
      <dgm:t>
        <a:bodyPr/>
        <a:lstStyle/>
        <a:p>
          <a:endParaRPr lang="es-ES"/>
        </a:p>
      </dgm:t>
    </dgm:pt>
    <dgm:pt modelId="{1DE0AF04-3ACA-407B-93AA-6B5549AEBEF4}" type="sibTrans" cxnId="{CFBB639E-0FA4-4DD2-A8CC-77F9265F90BE}">
      <dgm:prSet/>
      <dgm:spPr/>
      <dgm:t>
        <a:bodyPr/>
        <a:lstStyle/>
        <a:p>
          <a:endParaRPr lang="es-ES"/>
        </a:p>
      </dgm:t>
    </dgm:pt>
    <dgm:pt modelId="{51D58BB5-07E1-4CC7-9383-7E7D3218A21A}">
      <dgm:prSet phldrT="[Texto]" custT="1"/>
      <dgm:spPr/>
      <dgm:t>
        <a:bodyPr/>
        <a:lstStyle/>
        <a:p>
          <a:r>
            <a:rPr lang="es-ES" sz="2400" dirty="0" smtClean="0">
              <a:solidFill>
                <a:schemeClr val="bg2"/>
              </a:solidFill>
            </a:rPr>
            <a:t>Forma de pensar en el desarrollo software </a:t>
          </a:r>
          <a:endParaRPr lang="es-ES" sz="2400" dirty="0">
            <a:solidFill>
              <a:schemeClr val="bg2"/>
            </a:solidFill>
          </a:endParaRPr>
        </a:p>
      </dgm:t>
    </dgm:pt>
    <dgm:pt modelId="{2A493D3C-59ED-4773-94B5-11E35327976E}" type="parTrans" cxnId="{CE9BD603-000D-4688-B4D3-578D2156DCFB}">
      <dgm:prSet/>
      <dgm:spPr/>
      <dgm:t>
        <a:bodyPr/>
        <a:lstStyle/>
        <a:p>
          <a:endParaRPr lang="es-ES"/>
        </a:p>
      </dgm:t>
    </dgm:pt>
    <dgm:pt modelId="{3AE9E55F-CCB6-4D8F-B14C-F7CBD81FB472}" type="sibTrans" cxnId="{CE9BD603-000D-4688-B4D3-578D2156DCFB}">
      <dgm:prSet/>
      <dgm:spPr/>
      <dgm:t>
        <a:bodyPr/>
        <a:lstStyle/>
        <a:p>
          <a:endParaRPr lang="es-ES"/>
        </a:p>
      </dgm:t>
    </dgm:pt>
    <dgm:pt modelId="{7FD0F8ED-30ED-499B-B647-7EC78DF6468D}">
      <dgm:prSet phldrT="[Texto]" custT="1"/>
      <dgm:spPr/>
      <dgm:t>
        <a:bodyPr/>
        <a:lstStyle/>
        <a:p>
          <a:r>
            <a:rPr lang="es-ES" sz="2200" dirty="0" smtClean="0"/>
            <a:t>Las pruebas dirigen el desarrollo</a:t>
          </a:r>
          <a:endParaRPr lang="es-ES" sz="2200" dirty="0"/>
        </a:p>
      </dgm:t>
    </dgm:pt>
    <dgm:pt modelId="{CAD0C4CE-77A0-44CE-BACA-E424806A9428}" type="parTrans" cxnId="{7907B8F3-F4ED-44DB-B716-908948585D6F}">
      <dgm:prSet/>
      <dgm:spPr/>
      <dgm:t>
        <a:bodyPr/>
        <a:lstStyle/>
        <a:p>
          <a:endParaRPr lang="es-ES"/>
        </a:p>
      </dgm:t>
    </dgm:pt>
    <dgm:pt modelId="{36B2540C-7DE7-4CCA-A895-DC9EC0575283}" type="sibTrans" cxnId="{7907B8F3-F4ED-44DB-B716-908948585D6F}">
      <dgm:prSet/>
      <dgm:spPr/>
      <dgm:t>
        <a:bodyPr/>
        <a:lstStyle/>
        <a:p>
          <a:endParaRPr lang="es-ES"/>
        </a:p>
      </dgm:t>
    </dgm:pt>
    <dgm:pt modelId="{2C3331BF-20EB-4EE5-A7E0-E6623D03A6EC}">
      <dgm:prSet phldrT="[Texto]" custT="1"/>
      <dgm:spPr/>
      <dgm:t>
        <a:bodyPr/>
        <a:lstStyle/>
        <a:p>
          <a:r>
            <a:rPr lang="es-ES" sz="2200" dirty="0" smtClean="0"/>
            <a:t>Simplificar el diseño y desacoplar</a:t>
          </a:r>
          <a:endParaRPr lang="es-ES" sz="2200" dirty="0"/>
        </a:p>
      </dgm:t>
    </dgm:pt>
    <dgm:pt modelId="{BA285024-B972-4E65-A5D7-00D455B1FB69}" type="parTrans" cxnId="{14E7A7E5-9E9E-4986-A8F4-A38AFB52A420}">
      <dgm:prSet/>
      <dgm:spPr/>
      <dgm:t>
        <a:bodyPr/>
        <a:lstStyle/>
        <a:p>
          <a:endParaRPr lang="es-ES"/>
        </a:p>
      </dgm:t>
    </dgm:pt>
    <dgm:pt modelId="{D590DE0A-1DCE-485D-8A37-902CE0837505}" type="sibTrans" cxnId="{14E7A7E5-9E9E-4986-A8F4-A38AFB52A420}">
      <dgm:prSet/>
      <dgm:spPr/>
      <dgm:t>
        <a:bodyPr/>
        <a:lstStyle/>
        <a:p>
          <a:endParaRPr lang="es-ES"/>
        </a:p>
      </dgm:t>
    </dgm:pt>
    <dgm:pt modelId="{0A065B83-5AF5-432B-80D1-1FBF0E7D205C}">
      <dgm:prSet phldrT="[Texto]" custT="1"/>
      <dgm:spPr/>
      <dgm:t>
        <a:bodyPr/>
        <a:lstStyle/>
        <a:p>
          <a:r>
            <a:rPr lang="es-ES" sz="2200" dirty="0" smtClean="0"/>
            <a:t>Mejor diseño</a:t>
          </a:r>
          <a:endParaRPr lang="es-ES" sz="2200" dirty="0"/>
        </a:p>
      </dgm:t>
    </dgm:pt>
    <dgm:pt modelId="{DEFF1F36-CBF8-4F11-BD0D-D1880B80A6A6}" type="parTrans" cxnId="{B1A196AC-29C5-4F30-953D-93B5DDA3AE38}">
      <dgm:prSet/>
      <dgm:spPr/>
      <dgm:t>
        <a:bodyPr/>
        <a:lstStyle/>
        <a:p>
          <a:endParaRPr lang="es-ES"/>
        </a:p>
      </dgm:t>
    </dgm:pt>
    <dgm:pt modelId="{BB5690AC-A753-416E-8F41-AA0D07EEE523}" type="sibTrans" cxnId="{B1A196AC-29C5-4F30-953D-93B5DDA3AE38}">
      <dgm:prSet/>
      <dgm:spPr/>
      <dgm:t>
        <a:bodyPr/>
        <a:lstStyle/>
        <a:p>
          <a:endParaRPr lang="es-ES"/>
        </a:p>
      </dgm:t>
    </dgm:pt>
    <dgm:pt modelId="{CE31FC27-7437-4FBE-BECE-00C1DAFCD351}">
      <dgm:prSet phldrT="[Texto]" custT="1"/>
      <dgm:spPr/>
      <dgm:t>
        <a:bodyPr/>
        <a:lstStyle/>
        <a:p>
          <a:r>
            <a:rPr lang="es-ES" sz="2200" dirty="0" smtClean="0"/>
            <a:t>Escribir el código más simple que pueda funcionar</a:t>
          </a:r>
          <a:endParaRPr lang="es-ES" sz="2200" dirty="0"/>
        </a:p>
      </dgm:t>
    </dgm:pt>
    <dgm:pt modelId="{9B20DDA9-4AA7-4818-B618-7CA8B06DBE6A}" type="parTrans" cxnId="{6603342E-B427-4F59-8728-01AEFC58C65C}">
      <dgm:prSet/>
      <dgm:spPr/>
      <dgm:t>
        <a:bodyPr/>
        <a:lstStyle/>
        <a:p>
          <a:endParaRPr lang="es-ES"/>
        </a:p>
      </dgm:t>
    </dgm:pt>
    <dgm:pt modelId="{6452ABFC-8587-4F35-872B-9A1ACA0B7212}" type="sibTrans" cxnId="{6603342E-B427-4F59-8728-01AEFC58C65C}">
      <dgm:prSet/>
      <dgm:spPr/>
      <dgm:t>
        <a:bodyPr/>
        <a:lstStyle/>
        <a:p>
          <a:endParaRPr lang="es-ES"/>
        </a:p>
      </dgm:t>
    </dgm:pt>
    <dgm:pt modelId="{6ABC7772-4373-413B-A0E4-7AEA95320391}" type="pres">
      <dgm:prSet presAssocID="{A124A722-6C49-4749-910F-FF3123C13240}" presName="Name0" presStyleCnt="0">
        <dgm:presLayoutVars>
          <dgm:dir/>
          <dgm:animLvl val="lvl"/>
          <dgm:resizeHandles/>
        </dgm:presLayoutVars>
      </dgm:prSet>
      <dgm:spPr/>
      <dgm:t>
        <a:bodyPr/>
        <a:lstStyle/>
        <a:p>
          <a:endParaRPr lang="es-ES"/>
        </a:p>
      </dgm:t>
    </dgm:pt>
    <dgm:pt modelId="{785BB79A-8813-470E-AA0B-50616E3A0766}" type="pres">
      <dgm:prSet presAssocID="{3B18D90C-EE3B-49D4-9E5E-84834C3BA17F}" presName="linNode" presStyleCnt="0"/>
      <dgm:spPr/>
    </dgm:pt>
    <dgm:pt modelId="{0D7013D5-4597-46B3-8FD0-1916B26DC361}" type="pres">
      <dgm:prSet presAssocID="{3B18D90C-EE3B-49D4-9E5E-84834C3BA17F}" presName="parentShp" presStyleLbl="node1" presStyleIdx="0" presStyleCnt="2" custScaleY="45217">
        <dgm:presLayoutVars>
          <dgm:bulletEnabled val="1"/>
        </dgm:presLayoutVars>
      </dgm:prSet>
      <dgm:spPr/>
      <dgm:t>
        <a:bodyPr/>
        <a:lstStyle/>
        <a:p>
          <a:endParaRPr lang="es-ES"/>
        </a:p>
      </dgm:t>
    </dgm:pt>
    <dgm:pt modelId="{12BE016B-D13D-4C6D-A0CF-4A56CB018884}" type="pres">
      <dgm:prSet presAssocID="{3B18D90C-EE3B-49D4-9E5E-84834C3BA17F}" presName="childShp" presStyleLbl="bgAccFollowNode1" presStyleIdx="0" presStyleCnt="2" custScaleX="134783" custScaleY="56811">
        <dgm:presLayoutVars>
          <dgm:bulletEnabled val="1"/>
        </dgm:presLayoutVars>
      </dgm:prSet>
      <dgm:spPr/>
      <dgm:t>
        <a:bodyPr/>
        <a:lstStyle/>
        <a:p>
          <a:endParaRPr lang="es-ES"/>
        </a:p>
      </dgm:t>
    </dgm:pt>
    <dgm:pt modelId="{9E07292C-CBB3-4F64-B2B8-9092F44E8FB2}" type="pres">
      <dgm:prSet presAssocID="{FA76474F-1D63-4AC0-BFE2-69C9D5CC70B8}" presName="spacing" presStyleCnt="0"/>
      <dgm:spPr/>
    </dgm:pt>
    <dgm:pt modelId="{E1DE9BC4-93A7-47C6-A7AD-6C60BFB33F2D}" type="pres">
      <dgm:prSet presAssocID="{51D58BB5-07E1-4CC7-9383-7E7D3218A21A}" presName="linNode" presStyleCnt="0"/>
      <dgm:spPr/>
    </dgm:pt>
    <dgm:pt modelId="{4DFA7D33-952F-408D-A7A0-7588F813F13D}" type="pres">
      <dgm:prSet presAssocID="{51D58BB5-07E1-4CC7-9383-7E7D3218A21A}" presName="parentShp" presStyleLbl="node1" presStyleIdx="1" presStyleCnt="2" custScaleY="42500">
        <dgm:presLayoutVars>
          <dgm:bulletEnabled val="1"/>
        </dgm:presLayoutVars>
      </dgm:prSet>
      <dgm:spPr/>
      <dgm:t>
        <a:bodyPr/>
        <a:lstStyle/>
        <a:p>
          <a:endParaRPr lang="es-ES"/>
        </a:p>
      </dgm:t>
    </dgm:pt>
    <dgm:pt modelId="{103B47EF-DF62-4406-8652-891E366A5DA5}" type="pres">
      <dgm:prSet presAssocID="{51D58BB5-07E1-4CC7-9383-7E7D3218A21A}" presName="childShp" presStyleLbl="bgAccFollowNode1" presStyleIdx="1" presStyleCnt="2" custScaleX="132738" custScaleY="55017">
        <dgm:presLayoutVars>
          <dgm:bulletEnabled val="1"/>
        </dgm:presLayoutVars>
      </dgm:prSet>
      <dgm:spPr/>
      <dgm:t>
        <a:bodyPr/>
        <a:lstStyle/>
        <a:p>
          <a:endParaRPr lang="es-ES"/>
        </a:p>
      </dgm:t>
    </dgm:pt>
  </dgm:ptLst>
  <dgm:cxnLst>
    <dgm:cxn modelId="{820D7AAE-A772-480A-93D0-191125C6D493}" type="presOf" srcId="{0A065B83-5AF5-432B-80D1-1FBF0E7D205C}" destId="{12BE016B-D13D-4C6D-A0CF-4A56CB018884}" srcOrd="0" destOrd="2" presId="urn:microsoft.com/office/officeart/2005/8/layout/vList6"/>
    <dgm:cxn modelId="{2C11EA65-8507-454F-A474-1A9B28C2EA05}" type="presOf" srcId="{0F3CC8DD-578D-4E80-861F-1F2857A55AA4}" destId="{12BE016B-D13D-4C6D-A0CF-4A56CB018884}" srcOrd="0" destOrd="0" presId="urn:microsoft.com/office/officeart/2005/8/layout/vList6"/>
    <dgm:cxn modelId="{AC8E9FCF-8D31-4FD5-876F-D371719B598E}" type="presOf" srcId="{2C2F340B-49BF-4338-9FCF-6CAECF059FCF}" destId="{12BE016B-D13D-4C6D-A0CF-4A56CB018884}" srcOrd="0" destOrd="1" presId="urn:microsoft.com/office/officeart/2005/8/layout/vList6"/>
    <dgm:cxn modelId="{232A3301-052E-4BD0-9A76-8D439A4602AE}" type="presOf" srcId="{CE31FC27-7437-4FBE-BECE-00C1DAFCD351}" destId="{103B47EF-DF62-4406-8652-891E366A5DA5}" srcOrd="0" destOrd="2" presId="urn:microsoft.com/office/officeart/2005/8/layout/vList6"/>
    <dgm:cxn modelId="{4E825231-688C-49D5-9CCC-3136499F8F13}" type="presOf" srcId="{51D58BB5-07E1-4CC7-9383-7E7D3218A21A}" destId="{4DFA7D33-952F-408D-A7A0-7588F813F13D}" srcOrd="0" destOrd="0" presId="urn:microsoft.com/office/officeart/2005/8/layout/vList6"/>
    <dgm:cxn modelId="{7907B8F3-F4ED-44DB-B716-908948585D6F}" srcId="{51D58BB5-07E1-4CC7-9383-7E7D3218A21A}" destId="{7FD0F8ED-30ED-499B-B647-7EC78DF6468D}" srcOrd="0" destOrd="0" parTransId="{CAD0C4CE-77A0-44CE-BACA-E424806A9428}" sibTransId="{36B2540C-7DE7-4CCA-A895-DC9EC0575283}"/>
    <dgm:cxn modelId="{03CAFC2C-D841-41D0-9F44-75D19321B8A0}" srcId="{3B18D90C-EE3B-49D4-9E5E-84834C3BA17F}" destId="{0F3CC8DD-578D-4E80-861F-1F2857A55AA4}" srcOrd="0" destOrd="0" parTransId="{99BC679B-D588-400B-B805-813B7AF05878}" sibTransId="{F4AC38D5-D3D2-43D3-8AB1-72B38F2C568D}"/>
    <dgm:cxn modelId="{B4FD368C-E1E3-429A-8CA9-D72E8EFD4444}" type="presOf" srcId="{7FD0F8ED-30ED-499B-B647-7EC78DF6468D}" destId="{103B47EF-DF62-4406-8652-891E366A5DA5}" srcOrd="0" destOrd="0" presId="urn:microsoft.com/office/officeart/2005/8/layout/vList6"/>
    <dgm:cxn modelId="{CE9BD603-000D-4688-B4D3-578D2156DCFB}" srcId="{A124A722-6C49-4749-910F-FF3123C13240}" destId="{51D58BB5-07E1-4CC7-9383-7E7D3218A21A}" srcOrd="1" destOrd="0" parTransId="{2A493D3C-59ED-4773-94B5-11E35327976E}" sibTransId="{3AE9E55F-CCB6-4D8F-B14C-F7CBD81FB472}"/>
    <dgm:cxn modelId="{E3EF782B-FB02-4E5E-8EC9-A1A9E688019E}" type="presOf" srcId="{2C3331BF-20EB-4EE5-A7E0-E6623D03A6EC}" destId="{103B47EF-DF62-4406-8652-891E366A5DA5}" srcOrd="0" destOrd="1" presId="urn:microsoft.com/office/officeart/2005/8/layout/vList6"/>
    <dgm:cxn modelId="{E7F29A6A-DEE8-47A7-AC78-986E0034EF82}" srcId="{A124A722-6C49-4749-910F-FF3123C13240}" destId="{3B18D90C-EE3B-49D4-9E5E-84834C3BA17F}" srcOrd="0" destOrd="0" parTransId="{7B390FBA-2B48-48CE-A3D1-FA91F0E4A5A9}" sibTransId="{FA76474F-1D63-4AC0-BFE2-69C9D5CC70B8}"/>
    <dgm:cxn modelId="{14E7A7E5-9E9E-4986-A8F4-A38AFB52A420}" srcId="{51D58BB5-07E1-4CC7-9383-7E7D3218A21A}" destId="{2C3331BF-20EB-4EE5-A7E0-E6623D03A6EC}" srcOrd="1" destOrd="0" parTransId="{BA285024-B972-4E65-A5D7-00D455B1FB69}" sibTransId="{D590DE0A-1DCE-485D-8A37-902CE0837505}"/>
    <dgm:cxn modelId="{45E94F48-9D87-42C9-8DD5-07F50C9DE340}" type="presOf" srcId="{A124A722-6C49-4749-910F-FF3123C13240}" destId="{6ABC7772-4373-413B-A0E4-7AEA95320391}" srcOrd="0" destOrd="0" presId="urn:microsoft.com/office/officeart/2005/8/layout/vList6"/>
    <dgm:cxn modelId="{6603342E-B427-4F59-8728-01AEFC58C65C}" srcId="{51D58BB5-07E1-4CC7-9383-7E7D3218A21A}" destId="{CE31FC27-7437-4FBE-BECE-00C1DAFCD351}" srcOrd="2" destOrd="0" parTransId="{9B20DDA9-4AA7-4818-B618-7CA8B06DBE6A}" sibTransId="{6452ABFC-8587-4F35-872B-9A1ACA0B7212}"/>
    <dgm:cxn modelId="{B1A196AC-29C5-4F30-953D-93B5DDA3AE38}" srcId="{3B18D90C-EE3B-49D4-9E5E-84834C3BA17F}" destId="{0A065B83-5AF5-432B-80D1-1FBF0E7D205C}" srcOrd="2" destOrd="0" parTransId="{DEFF1F36-CBF8-4F11-BD0D-D1880B80A6A6}" sibTransId="{BB5690AC-A753-416E-8F41-AA0D07EEE523}"/>
    <dgm:cxn modelId="{CFBB639E-0FA4-4DD2-A8CC-77F9265F90BE}" srcId="{3B18D90C-EE3B-49D4-9E5E-84834C3BA17F}" destId="{2C2F340B-49BF-4338-9FCF-6CAECF059FCF}" srcOrd="1" destOrd="0" parTransId="{4AC16750-8C05-47F2-89BD-2A9BB687C22D}" sibTransId="{1DE0AF04-3ACA-407B-93AA-6B5549AEBEF4}"/>
    <dgm:cxn modelId="{A10781EF-B276-4FE0-87DA-E79B22B0A73D}" type="presOf" srcId="{3B18D90C-EE3B-49D4-9E5E-84834C3BA17F}" destId="{0D7013D5-4597-46B3-8FD0-1916B26DC361}" srcOrd="0" destOrd="0" presId="urn:microsoft.com/office/officeart/2005/8/layout/vList6"/>
    <dgm:cxn modelId="{03718449-C57B-40AF-8625-B62DAC37C08B}" type="presParOf" srcId="{6ABC7772-4373-413B-A0E4-7AEA95320391}" destId="{785BB79A-8813-470E-AA0B-50616E3A0766}" srcOrd="0" destOrd="0" presId="urn:microsoft.com/office/officeart/2005/8/layout/vList6"/>
    <dgm:cxn modelId="{72610CBC-B81F-47D4-9066-2D52E8DBA433}" type="presParOf" srcId="{785BB79A-8813-470E-AA0B-50616E3A0766}" destId="{0D7013D5-4597-46B3-8FD0-1916B26DC361}" srcOrd="0" destOrd="0" presId="urn:microsoft.com/office/officeart/2005/8/layout/vList6"/>
    <dgm:cxn modelId="{176FC730-C4E9-4543-926F-FE242BEEAFB4}" type="presParOf" srcId="{785BB79A-8813-470E-AA0B-50616E3A0766}" destId="{12BE016B-D13D-4C6D-A0CF-4A56CB018884}" srcOrd="1" destOrd="0" presId="urn:microsoft.com/office/officeart/2005/8/layout/vList6"/>
    <dgm:cxn modelId="{A500C773-C460-45E1-B293-C3F1ADDBA27B}" type="presParOf" srcId="{6ABC7772-4373-413B-A0E4-7AEA95320391}" destId="{9E07292C-CBB3-4F64-B2B8-9092F44E8FB2}" srcOrd="1" destOrd="0" presId="urn:microsoft.com/office/officeart/2005/8/layout/vList6"/>
    <dgm:cxn modelId="{D005EC84-5F02-4436-A474-3A6AD5B74576}" type="presParOf" srcId="{6ABC7772-4373-413B-A0E4-7AEA95320391}" destId="{E1DE9BC4-93A7-47C6-A7AD-6C60BFB33F2D}" srcOrd="2" destOrd="0" presId="urn:microsoft.com/office/officeart/2005/8/layout/vList6"/>
    <dgm:cxn modelId="{C6FF57A9-2DE0-42B0-8DB4-BAA54E552F4E}" type="presParOf" srcId="{E1DE9BC4-93A7-47C6-A7AD-6C60BFB33F2D}" destId="{4DFA7D33-952F-408D-A7A0-7588F813F13D}" srcOrd="0" destOrd="0" presId="urn:microsoft.com/office/officeart/2005/8/layout/vList6"/>
    <dgm:cxn modelId="{495444EB-92FA-400A-B1D7-29A6A9FA89BA}" type="presParOf" srcId="{E1DE9BC4-93A7-47C6-A7AD-6C60BFB33F2D}" destId="{103B47EF-DF62-4406-8652-891E366A5DA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F99DC-F2EA-4068-8AC9-F1659B378AA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9C177C52-88D5-4256-B5A2-4EE82D4B6BBB}">
      <dgm:prSet phldrT="[Texto]"/>
      <dgm:spPr/>
      <dgm:t>
        <a:bodyPr/>
        <a:lstStyle/>
        <a:p>
          <a:r>
            <a:rPr lang="es-ES" dirty="0" smtClean="0">
              <a:solidFill>
                <a:schemeClr val="bg2"/>
              </a:solidFill>
            </a:rPr>
            <a:t>Arrange (Preparar)</a:t>
          </a:r>
          <a:endParaRPr lang="es-ES" dirty="0">
            <a:solidFill>
              <a:schemeClr val="bg2"/>
            </a:solidFill>
          </a:endParaRPr>
        </a:p>
      </dgm:t>
    </dgm:pt>
    <dgm:pt modelId="{82543AAF-58BB-4A62-8DB0-9EC93E28A18E}" type="parTrans" cxnId="{E0FE422A-1ADA-48D9-9990-C01568A40C35}">
      <dgm:prSet/>
      <dgm:spPr/>
      <dgm:t>
        <a:bodyPr/>
        <a:lstStyle/>
        <a:p>
          <a:endParaRPr lang="es-ES"/>
        </a:p>
      </dgm:t>
    </dgm:pt>
    <dgm:pt modelId="{C94708FA-B43E-45EB-A30B-4A8340DEE76F}" type="sibTrans" cxnId="{E0FE422A-1ADA-48D9-9990-C01568A40C35}">
      <dgm:prSet/>
      <dgm:spPr/>
      <dgm:t>
        <a:bodyPr/>
        <a:lstStyle/>
        <a:p>
          <a:endParaRPr lang="es-ES"/>
        </a:p>
      </dgm:t>
    </dgm:pt>
    <dgm:pt modelId="{FD9A23B4-BFA7-4444-9C6F-E700FBDE2B61}">
      <dgm:prSet phldrT="[Texto]"/>
      <dgm:spPr/>
      <dgm:t>
        <a:bodyPr/>
        <a:lstStyle/>
        <a:p>
          <a:r>
            <a:rPr lang="es-ES" dirty="0" smtClean="0"/>
            <a:t>Escribir la especificación del requisito convirtiéndolo en  test automático.</a:t>
          </a:r>
          <a:endParaRPr lang="es-ES" dirty="0"/>
        </a:p>
      </dgm:t>
    </dgm:pt>
    <dgm:pt modelId="{89F2854F-A7ED-41CA-9740-C836F1F792BB}" type="parTrans" cxnId="{984132A8-7258-46F1-8128-AC823B45B72E}">
      <dgm:prSet/>
      <dgm:spPr/>
      <dgm:t>
        <a:bodyPr/>
        <a:lstStyle/>
        <a:p>
          <a:endParaRPr lang="es-ES"/>
        </a:p>
      </dgm:t>
    </dgm:pt>
    <dgm:pt modelId="{4ED2A55D-74BF-48C4-9484-0DC9743D99B7}" type="sibTrans" cxnId="{984132A8-7258-46F1-8128-AC823B45B72E}">
      <dgm:prSet/>
      <dgm:spPr/>
      <dgm:t>
        <a:bodyPr/>
        <a:lstStyle/>
        <a:p>
          <a:endParaRPr lang="es-ES"/>
        </a:p>
      </dgm:t>
    </dgm:pt>
    <dgm:pt modelId="{38D5CC4E-2DF0-4300-B582-EF36E9364370}">
      <dgm:prSet phldrT="[Texto]"/>
      <dgm:spPr/>
      <dgm:t>
        <a:bodyPr/>
        <a:lstStyle/>
        <a:p>
          <a:r>
            <a:rPr lang="es-ES" dirty="0" err="1" smtClean="0">
              <a:solidFill>
                <a:schemeClr val="bg2"/>
              </a:solidFill>
            </a:rPr>
            <a:t>Act</a:t>
          </a:r>
          <a:endParaRPr lang="es-ES" dirty="0" smtClean="0">
            <a:solidFill>
              <a:schemeClr val="bg2"/>
            </a:solidFill>
          </a:endParaRPr>
        </a:p>
        <a:p>
          <a:r>
            <a:rPr lang="es-EC" b="0" dirty="0" smtClean="0">
              <a:solidFill>
                <a:schemeClr val="bg2"/>
              </a:solidFill>
            </a:rPr>
            <a:t>(Actuar)</a:t>
          </a:r>
          <a:endParaRPr lang="es-ES" b="0" dirty="0">
            <a:solidFill>
              <a:schemeClr val="bg2"/>
            </a:solidFill>
          </a:endParaRPr>
        </a:p>
      </dgm:t>
    </dgm:pt>
    <dgm:pt modelId="{947ED5BB-848B-4A68-AB63-116D30D1E569}" type="parTrans" cxnId="{57135805-1812-4FA2-88CB-D05A7607BC19}">
      <dgm:prSet/>
      <dgm:spPr/>
      <dgm:t>
        <a:bodyPr/>
        <a:lstStyle/>
        <a:p>
          <a:endParaRPr lang="es-ES"/>
        </a:p>
      </dgm:t>
    </dgm:pt>
    <dgm:pt modelId="{5A5488E3-00AB-4700-827F-B4C6A9342A2B}" type="sibTrans" cxnId="{57135805-1812-4FA2-88CB-D05A7607BC19}">
      <dgm:prSet/>
      <dgm:spPr/>
      <dgm:t>
        <a:bodyPr/>
        <a:lstStyle/>
        <a:p>
          <a:endParaRPr lang="es-ES"/>
        </a:p>
      </dgm:t>
    </dgm:pt>
    <dgm:pt modelId="{127FE413-DE50-4749-9DEA-A58B60879F1A}">
      <dgm:prSet phldrT="[Texto]"/>
      <dgm:spPr/>
      <dgm:t>
        <a:bodyPr/>
        <a:lstStyle/>
        <a:p>
          <a:r>
            <a:rPr lang="es-ES" dirty="0" smtClean="0"/>
            <a:t>Ejecutar la funcionalidad a probar.</a:t>
          </a:r>
          <a:endParaRPr lang="es-ES" dirty="0"/>
        </a:p>
      </dgm:t>
    </dgm:pt>
    <dgm:pt modelId="{5619628F-1EE2-4FFF-A500-42A28C150CB3}" type="parTrans" cxnId="{D015E0AD-0B97-42EC-9D13-55F6C479E620}">
      <dgm:prSet/>
      <dgm:spPr/>
      <dgm:t>
        <a:bodyPr/>
        <a:lstStyle/>
        <a:p>
          <a:endParaRPr lang="es-ES"/>
        </a:p>
      </dgm:t>
    </dgm:pt>
    <dgm:pt modelId="{58F34BDC-D670-4F66-BC55-AA0140EE2D26}" type="sibTrans" cxnId="{D015E0AD-0B97-42EC-9D13-55F6C479E620}">
      <dgm:prSet/>
      <dgm:spPr/>
      <dgm:t>
        <a:bodyPr/>
        <a:lstStyle/>
        <a:p>
          <a:endParaRPr lang="es-ES"/>
        </a:p>
      </dgm:t>
    </dgm:pt>
    <dgm:pt modelId="{590A89D2-5156-42A5-BC7C-DD6917B8735B}">
      <dgm:prSet phldrT="[Texto]"/>
      <dgm:spPr/>
      <dgm:t>
        <a:bodyPr/>
        <a:lstStyle/>
        <a:p>
          <a:r>
            <a:rPr lang="es-ES" dirty="0" smtClean="0">
              <a:solidFill>
                <a:schemeClr val="bg2"/>
              </a:solidFill>
            </a:rPr>
            <a:t>Assert</a:t>
          </a:r>
        </a:p>
        <a:p>
          <a:r>
            <a:rPr lang="es-EC" b="0" dirty="0" smtClean="0">
              <a:solidFill>
                <a:schemeClr val="bg2"/>
              </a:solidFill>
            </a:rPr>
            <a:t>(Afirmar) </a:t>
          </a:r>
          <a:endParaRPr lang="es-ES" b="0" dirty="0">
            <a:solidFill>
              <a:schemeClr val="bg2"/>
            </a:solidFill>
          </a:endParaRPr>
        </a:p>
      </dgm:t>
    </dgm:pt>
    <dgm:pt modelId="{1040E398-5E65-4135-B0C6-D102DF57C21C}" type="parTrans" cxnId="{4B30EC72-5F2A-4E89-993C-3E214264AC0C}">
      <dgm:prSet/>
      <dgm:spPr/>
      <dgm:t>
        <a:bodyPr/>
        <a:lstStyle/>
        <a:p>
          <a:endParaRPr lang="es-ES"/>
        </a:p>
      </dgm:t>
    </dgm:pt>
    <dgm:pt modelId="{99DD8922-E8B8-4154-9FD5-000B12DBA3E3}" type="sibTrans" cxnId="{4B30EC72-5F2A-4E89-993C-3E214264AC0C}">
      <dgm:prSet/>
      <dgm:spPr/>
      <dgm:t>
        <a:bodyPr/>
        <a:lstStyle/>
        <a:p>
          <a:endParaRPr lang="es-ES"/>
        </a:p>
      </dgm:t>
    </dgm:pt>
    <dgm:pt modelId="{F94522C4-3B18-432C-9C6F-E68F0E4A2D80}">
      <dgm:prSet phldrT="[Texto]"/>
      <dgm:spPr/>
      <dgm:t>
        <a:bodyPr/>
        <a:lstStyle/>
        <a:p>
          <a:r>
            <a:rPr lang="es-ES" dirty="0" smtClean="0"/>
            <a:t>Refactorizar código.</a:t>
          </a:r>
          <a:endParaRPr lang="es-ES" dirty="0"/>
        </a:p>
      </dgm:t>
    </dgm:pt>
    <dgm:pt modelId="{985F0F7A-73A2-47E4-A7A9-6769292A6E55}" type="parTrans" cxnId="{C4C551E6-2EDC-411D-95F9-C5017191A992}">
      <dgm:prSet/>
      <dgm:spPr/>
      <dgm:t>
        <a:bodyPr/>
        <a:lstStyle/>
        <a:p>
          <a:endParaRPr lang="es-ES"/>
        </a:p>
      </dgm:t>
    </dgm:pt>
    <dgm:pt modelId="{CA17292E-464D-4B73-BE9C-B2EAE5887EBD}" type="sibTrans" cxnId="{C4C551E6-2EDC-411D-95F9-C5017191A992}">
      <dgm:prSet/>
      <dgm:spPr/>
      <dgm:t>
        <a:bodyPr/>
        <a:lstStyle/>
        <a:p>
          <a:endParaRPr lang="es-ES"/>
        </a:p>
      </dgm:t>
    </dgm:pt>
    <dgm:pt modelId="{3DBB08AB-3D31-48A6-8B29-FAEA05A62050}" type="pres">
      <dgm:prSet presAssocID="{274F99DC-F2EA-4068-8AC9-F1659B378AA1}" presName="Name0" presStyleCnt="0">
        <dgm:presLayoutVars>
          <dgm:dir/>
          <dgm:animLvl val="lvl"/>
          <dgm:resizeHandles val="exact"/>
        </dgm:presLayoutVars>
      </dgm:prSet>
      <dgm:spPr/>
      <dgm:t>
        <a:bodyPr/>
        <a:lstStyle/>
        <a:p>
          <a:endParaRPr lang="es-ES"/>
        </a:p>
      </dgm:t>
    </dgm:pt>
    <dgm:pt modelId="{9F0571D3-41BA-458D-82A0-33E1E4A3B149}" type="pres">
      <dgm:prSet presAssocID="{274F99DC-F2EA-4068-8AC9-F1659B378AA1}" presName="tSp" presStyleCnt="0"/>
      <dgm:spPr/>
    </dgm:pt>
    <dgm:pt modelId="{0E5699B1-99F4-4B6F-8EF7-8805C1DAD54F}" type="pres">
      <dgm:prSet presAssocID="{274F99DC-F2EA-4068-8AC9-F1659B378AA1}" presName="bSp" presStyleCnt="0"/>
      <dgm:spPr/>
    </dgm:pt>
    <dgm:pt modelId="{7415EEC9-38F9-4D1B-AE2E-368C63EAFB5A}" type="pres">
      <dgm:prSet presAssocID="{274F99DC-F2EA-4068-8AC9-F1659B378AA1}" presName="process" presStyleCnt="0"/>
      <dgm:spPr/>
    </dgm:pt>
    <dgm:pt modelId="{F85587FA-602F-4A9E-A9BD-DFDFFD7FBA89}" type="pres">
      <dgm:prSet presAssocID="{9C177C52-88D5-4256-B5A2-4EE82D4B6BBB}" presName="composite1" presStyleCnt="0"/>
      <dgm:spPr/>
    </dgm:pt>
    <dgm:pt modelId="{D0DAAB58-D125-4A62-9B2B-BB7CA932E1F5}" type="pres">
      <dgm:prSet presAssocID="{9C177C52-88D5-4256-B5A2-4EE82D4B6BBB}" presName="dummyNode1" presStyleLbl="node1" presStyleIdx="0" presStyleCnt="3"/>
      <dgm:spPr/>
    </dgm:pt>
    <dgm:pt modelId="{B2036745-AF0D-4955-BE41-662DE7001B2B}" type="pres">
      <dgm:prSet presAssocID="{9C177C52-88D5-4256-B5A2-4EE82D4B6BBB}" presName="childNode1" presStyleLbl="bgAcc1" presStyleIdx="0" presStyleCnt="3">
        <dgm:presLayoutVars>
          <dgm:bulletEnabled val="1"/>
        </dgm:presLayoutVars>
      </dgm:prSet>
      <dgm:spPr/>
      <dgm:t>
        <a:bodyPr/>
        <a:lstStyle/>
        <a:p>
          <a:endParaRPr lang="es-ES"/>
        </a:p>
      </dgm:t>
    </dgm:pt>
    <dgm:pt modelId="{163BF969-DD3B-405A-B4DF-12C85AB66BFC}" type="pres">
      <dgm:prSet presAssocID="{9C177C52-88D5-4256-B5A2-4EE82D4B6BBB}" presName="childNode1tx" presStyleLbl="bgAcc1" presStyleIdx="0" presStyleCnt="3">
        <dgm:presLayoutVars>
          <dgm:bulletEnabled val="1"/>
        </dgm:presLayoutVars>
      </dgm:prSet>
      <dgm:spPr/>
      <dgm:t>
        <a:bodyPr/>
        <a:lstStyle/>
        <a:p>
          <a:endParaRPr lang="es-ES"/>
        </a:p>
      </dgm:t>
    </dgm:pt>
    <dgm:pt modelId="{7589E6EE-8862-4C2D-B0B2-846E7EEBB112}" type="pres">
      <dgm:prSet presAssocID="{9C177C52-88D5-4256-B5A2-4EE82D4B6BBB}" presName="parentNode1" presStyleLbl="node1" presStyleIdx="0" presStyleCnt="3">
        <dgm:presLayoutVars>
          <dgm:chMax val="1"/>
          <dgm:bulletEnabled val="1"/>
        </dgm:presLayoutVars>
      </dgm:prSet>
      <dgm:spPr/>
      <dgm:t>
        <a:bodyPr/>
        <a:lstStyle/>
        <a:p>
          <a:endParaRPr lang="es-ES"/>
        </a:p>
      </dgm:t>
    </dgm:pt>
    <dgm:pt modelId="{17EF64D7-95FE-4FDF-8B9C-4F33F2631008}" type="pres">
      <dgm:prSet presAssocID="{9C177C52-88D5-4256-B5A2-4EE82D4B6BBB}" presName="connSite1" presStyleCnt="0"/>
      <dgm:spPr/>
    </dgm:pt>
    <dgm:pt modelId="{312BD3C4-266B-4350-8321-D2EE96E915B1}" type="pres">
      <dgm:prSet presAssocID="{C94708FA-B43E-45EB-A30B-4A8340DEE76F}" presName="Name9" presStyleLbl="sibTrans2D1" presStyleIdx="0" presStyleCnt="2"/>
      <dgm:spPr/>
      <dgm:t>
        <a:bodyPr/>
        <a:lstStyle/>
        <a:p>
          <a:endParaRPr lang="es-ES"/>
        </a:p>
      </dgm:t>
    </dgm:pt>
    <dgm:pt modelId="{4A11E489-338A-4F72-980A-6CA28A205DC5}" type="pres">
      <dgm:prSet presAssocID="{38D5CC4E-2DF0-4300-B582-EF36E9364370}" presName="composite2" presStyleCnt="0"/>
      <dgm:spPr/>
    </dgm:pt>
    <dgm:pt modelId="{DAD94A2B-FDB0-4BA9-AC40-F8CA623F3627}" type="pres">
      <dgm:prSet presAssocID="{38D5CC4E-2DF0-4300-B582-EF36E9364370}" presName="dummyNode2" presStyleLbl="node1" presStyleIdx="0" presStyleCnt="3"/>
      <dgm:spPr/>
    </dgm:pt>
    <dgm:pt modelId="{AF06AF87-E677-4B3C-B5DE-829F402EA9BB}" type="pres">
      <dgm:prSet presAssocID="{38D5CC4E-2DF0-4300-B582-EF36E9364370}" presName="childNode2" presStyleLbl="bgAcc1" presStyleIdx="1" presStyleCnt="3">
        <dgm:presLayoutVars>
          <dgm:bulletEnabled val="1"/>
        </dgm:presLayoutVars>
      </dgm:prSet>
      <dgm:spPr/>
      <dgm:t>
        <a:bodyPr/>
        <a:lstStyle/>
        <a:p>
          <a:endParaRPr lang="es-ES"/>
        </a:p>
      </dgm:t>
    </dgm:pt>
    <dgm:pt modelId="{7FE7D50F-20DF-4D53-9E90-FFD79DEB75BD}" type="pres">
      <dgm:prSet presAssocID="{38D5CC4E-2DF0-4300-B582-EF36E9364370}" presName="childNode2tx" presStyleLbl="bgAcc1" presStyleIdx="1" presStyleCnt="3">
        <dgm:presLayoutVars>
          <dgm:bulletEnabled val="1"/>
        </dgm:presLayoutVars>
      </dgm:prSet>
      <dgm:spPr/>
      <dgm:t>
        <a:bodyPr/>
        <a:lstStyle/>
        <a:p>
          <a:endParaRPr lang="es-ES"/>
        </a:p>
      </dgm:t>
    </dgm:pt>
    <dgm:pt modelId="{86870424-1670-46F9-8EBE-4E25ED78B293}" type="pres">
      <dgm:prSet presAssocID="{38D5CC4E-2DF0-4300-B582-EF36E9364370}" presName="parentNode2" presStyleLbl="node1" presStyleIdx="1" presStyleCnt="3">
        <dgm:presLayoutVars>
          <dgm:chMax val="0"/>
          <dgm:bulletEnabled val="1"/>
        </dgm:presLayoutVars>
      </dgm:prSet>
      <dgm:spPr/>
      <dgm:t>
        <a:bodyPr/>
        <a:lstStyle/>
        <a:p>
          <a:endParaRPr lang="es-ES"/>
        </a:p>
      </dgm:t>
    </dgm:pt>
    <dgm:pt modelId="{E69578A4-9024-40AE-8B6D-57BC05A3F212}" type="pres">
      <dgm:prSet presAssocID="{38D5CC4E-2DF0-4300-B582-EF36E9364370}" presName="connSite2" presStyleCnt="0"/>
      <dgm:spPr/>
    </dgm:pt>
    <dgm:pt modelId="{C2817805-CA7C-4B6A-A193-F2FDFA6BA0F8}" type="pres">
      <dgm:prSet presAssocID="{5A5488E3-00AB-4700-827F-B4C6A9342A2B}" presName="Name18" presStyleLbl="sibTrans2D1" presStyleIdx="1" presStyleCnt="2"/>
      <dgm:spPr/>
      <dgm:t>
        <a:bodyPr/>
        <a:lstStyle/>
        <a:p>
          <a:endParaRPr lang="es-ES"/>
        </a:p>
      </dgm:t>
    </dgm:pt>
    <dgm:pt modelId="{CC2E6FF6-F76B-4EBF-9A5B-1F809FD8284C}" type="pres">
      <dgm:prSet presAssocID="{590A89D2-5156-42A5-BC7C-DD6917B8735B}" presName="composite1" presStyleCnt="0"/>
      <dgm:spPr/>
    </dgm:pt>
    <dgm:pt modelId="{37F22583-61F2-4411-B57B-D52E551BE9B6}" type="pres">
      <dgm:prSet presAssocID="{590A89D2-5156-42A5-BC7C-DD6917B8735B}" presName="dummyNode1" presStyleLbl="node1" presStyleIdx="1" presStyleCnt="3"/>
      <dgm:spPr/>
    </dgm:pt>
    <dgm:pt modelId="{22AACF12-E11B-4B36-93D8-CA066B49E91B}" type="pres">
      <dgm:prSet presAssocID="{590A89D2-5156-42A5-BC7C-DD6917B8735B}" presName="childNode1" presStyleLbl="bgAcc1" presStyleIdx="2" presStyleCnt="3">
        <dgm:presLayoutVars>
          <dgm:bulletEnabled val="1"/>
        </dgm:presLayoutVars>
      </dgm:prSet>
      <dgm:spPr/>
      <dgm:t>
        <a:bodyPr/>
        <a:lstStyle/>
        <a:p>
          <a:endParaRPr lang="es-ES"/>
        </a:p>
      </dgm:t>
    </dgm:pt>
    <dgm:pt modelId="{001986FC-B937-49D3-AB66-58A5D9E09A88}" type="pres">
      <dgm:prSet presAssocID="{590A89D2-5156-42A5-BC7C-DD6917B8735B}" presName="childNode1tx" presStyleLbl="bgAcc1" presStyleIdx="2" presStyleCnt="3">
        <dgm:presLayoutVars>
          <dgm:bulletEnabled val="1"/>
        </dgm:presLayoutVars>
      </dgm:prSet>
      <dgm:spPr/>
      <dgm:t>
        <a:bodyPr/>
        <a:lstStyle/>
        <a:p>
          <a:endParaRPr lang="es-ES"/>
        </a:p>
      </dgm:t>
    </dgm:pt>
    <dgm:pt modelId="{EC7ED4BB-355A-45FD-A4E4-C37193C1443C}" type="pres">
      <dgm:prSet presAssocID="{590A89D2-5156-42A5-BC7C-DD6917B8735B}" presName="parentNode1" presStyleLbl="node1" presStyleIdx="2" presStyleCnt="3">
        <dgm:presLayoutVars>
          <dgm:chMax val="1"/>
          <dgm:bulletEnabled val="1"/>
        </dgm:presLayoutVars>
      </dgm:prSet>
      <dgm:spPr/>
      <dgm:t>
        <a:bodyPr/>
        <a:lstStyle/>
        <a:p>
          <a:endParaRPr lang="es-ES"/>
        </a:p>
      </dgm:t>
    </dgm:pt>
    <dgm:pt modelId="{EFF858F6-3AEB-4911-9816-8AA5C025CB7B}" type="pres">
      <dgm:prSet presAssocID="{590A89D2-5156-42A5-BC7C-DD6917B8735B}" presName="connSite1" presStyleCnt="0"/>
      <dgm:spPr/>
    </dgm:pt>
  </dgm:ptLst>
  <dgm:cxnLst>
    <dgm:cxn modelId="{E0FE422A-1ADA-48D9-9990-C01568A40C35}" srcId="{274F99DC-F2EA-4068-8AC9-F1659B378AA1}" destId="{9C177C52-88D5-4256-B5A2-4EE82D4B6BBB}" srcOrd="0" destOrd="0" parTransId="{82543AAF-58BB-4A62-8DB0-9EC93E28A18E}" sibTransId="{C94708FA-B43E-45EB-A30B-4A8340DEE76F}"/>
    <dgm:cxn modelId="{42B5CC2D-D732-4F47-AF82-FED05E323DF3}" type="presOf" srcId="{38D5CC4E-2DF0-4300-B582-EF36E9364370}" destId="{86870424-1670-46F9-8EBE-4E25ED78B293}" srcOrd="0" destOrd="0" presId="urn:microsoft.com/office/officeart/2005/8/layout/hProcess4"/>
    <dgm:cxn modelId="{C4C551E6-2EDC-411D-95F9-C5017191A992}" srcId="{590A89D2-5156-42A5-BC7C-DD6917B8735B}" destId="{F94522C4-3B18-432C-9C6F-E68F0E4A2D80}" srcOrd="0" destOrd="0" parTransId="{985F0F7A-73A2-47E4-A7A9-6769292A6E55}" sibTransId="{CA17292E-464D-4B73-BE9C-B2EAE5887EBD}"/>
    <dgm:cxn modelId="{BBCAE5F9-8309-4A31-B0CD-93C2CA80DE68}" type="presOf" srcId="{FD9A23B4-BFA7-4444-9C6F-E700FBDE2B61}" destId="{163BF969-DD3B-405A-B4DF-12C85AB66BFC}" srcOrd="1" destOrd="0" presId="urn:microsoft.com/office/officeart/2005/8/layout/hProcess4"/>
    <dgm:cxn modelId="{D0486896-C62E-4248-80DB-CD64755DC78B}" type="presOf" srcId="{274F99DC-F2EA-4068-8AC9-F1659B378AA1}" destId="{3DBB08AB-3D31-48A6-8B29-FAEA05A62050}" srcOrd="0" destOrd="0" presId="urn:microsoft.com/office/officeart/2005/8/layout/hProcess4"/>
    <dgm:cxn modelId="{40474D36-388D-4A4E-AE42-C763F4DF74F7}" type="presOf" srcId="{9C177C52-88D5-4256-B5A2-4EE82D4B6BBB}" destId="{7589E6EE-8862-4C2D-B0B2-846E7EEBB112}" srcOrd="0" destOrd="0" presId="urn:microsoft.com/office/officeart/2005/8/layout/hProcess4"/>
    <dgm:cxn modelId="{57135805-1812-4FA2-88CB-D05A7607BC19}" srcId="{274F99DC-F2EA-4068-8AC9-F1659B378AA1}" destId="{38D5CC4E-2DF0-4300-B582-EF36E9364370}" srcOrd="1" destOrd="0" parTransId="{947ED5BB-848B-4A68-AB63-116D30D1E569}" sibTransId="{5A5488E3-00AB-4700-827F-B4C6A9342A2B}"/>
    <dgm:cxn modelId="{F30B17E1-1ABC-451B-BBE1-22A585105A62}" type="presOf" srcId="{FD9A23B4-BFA7-4444-9C6F-E700FBDE2B61}" destId="{B2036745-AF0D-4955-BE41-662DE7001B2B}" srcOrd="0" destOrd="0" presId="urn:microsoft.com/office/officeart/2005/8/layout/hProcess4"/>
    <dgm:cxn modelId="{80327A0F-D128-4649-9C0A-0DEA1CCB3815}" type="presOf" srcId="{127FE413-DE50-4749-9DEA-A58B60879F1A}" destId="{AF06AF87-E677-4B3C-B5DE-829F402EA9BB}" srcOrd="0" destOrd="0" presId="urn:microsoft.com/office/officeart/2005/8/layout/hProcess4"/>
    <dgm:cxn modelId="{D015E0AD-0B97-42EC-9D13-55F6C479E620}" srcId="{38D5CC4E-2DF0-4300-B582-EF36E9364370}" destId="{127FE413-DE50-4749-9DEA-A58B60879F1A}" srcOrd="0" destOrd="0" parTransId="{5619628F-1EE2-4FFF-A500-42A28C150CB3}" sibTransId="{58F34BDC-D670-4F66-BC55-AA0140EE2D26}"/>
    <dgm:cxn modelId="{EFC36DE5-D4F9-4E8B-9DEC-925A5AE584AD}" type="presOf" srcId="{C94708FA-B43E-45EB-A30B-4A8340DEE76F}" destId="{312BD3C4-266B-4350-8321-D2EE96E915B1}" srcOrd="0" destOrd="0" presId="urn:microsoft.com/office/officeart/2005/8/layout/hProcess4"/>
    <dgm:cxn modelId="{34C96D7E-00E6-4CBD-A6CC-9B4BB8C4AA33}" type="presOf" srcId="{590A89D2-5156-42A5-BC7C-DD6917B8735B}" destId="{EC7ED4BB-355A-45FD-A4E4-C37193C1443C}" srcOrd="0" destOrd="0" presId="urn:microsoft.com/office/officeart/2005/8/layout/hProcess4"/>
    <dgm:cxn modelId="{984132A8-7258-46F1-8128-AC823B45B72E}" srcId="{9C177C52-88D5-4256-B5A2-4EE82D4B6BBB}" destId="{FD9A23B4-BFA7-4444-9C6F-E700FBDE2B61}" srcOrd="0" destOrd="0" parTransId="{89F2854F-A7ED-41CA-9740-C836F1F792BB}" sibTransId="{4ED2A55D-74BF-48C4-9484-0DC9743D99B7}"/>
    <dgm:cxn modelId="{F785E01D-6B18-470C-96C5-D3380CB580C1}" type="presOf" srcId="{F94522C4-3B18-432C-9C6F-E68F0E4A2D80}" destId="{001986FC-B937-49D3-AB66-58A5D9E09A88}" srcOrd="1" destOrd="0" presId="urn:microsoft.com/office/officeart/2005/8/layout/hProcess4"/>
    <dgm:cxn modelId="{D4CB1F44-B4B4-40CA-83B9-7D3D5FE5C2B6}" type="presOf" srcId="{127FE413-DE50-4749-9DEA-A58B60879F1A}" destId="{7FE7D50F-20DF-4D53-9E90-FFD79DEB75BD}" srcOrd="1" destOrd="0" presId="urn:microsoft.com/office/officeart/2005/8/layout/hProcess4"/>
    <dgm:cxn modelId="{4B381ECE-6A7B-4E8E-8587-FE44B5C71359}" type="presOf" srcId="{5A5488E3-00AB-4700-827F-B4C6A9342A2B}" destId="{C2817805-CA7C-4B6A-A193-F2FDFA6BA0F8}" srcOrd="0" destOrd="0" presId="urn:microsoft.com/office/officeart/2005/8/layout/hProcess4"/>
    <dgm:cxn modelId="{66AAAA09-058A-4F5A-81E0-A75E781786EC}" type="presOf" srcId="{F94522C4-3B18-432C-9C6F-E68F0E4A2D80}" destId="{22AACF12-E11B-4B36-93D8-CA066B49E91B}" srcOrd="0" destOrd="0" presId="urn:microsoft.com/office/officeart/2005/8/layout/hProcess4"/>
    <dgm:cxn modelId="{4B30EC72-5F2A-4E89-993C-3E214264AC0C}" srcId="{274F99DC-F2EA-4068-8AC9-F1659B378AA1}" destId="{590A89D2-5156-42A5-BC7C-DD6917B8735B}" srcOrd="2" destOrd="0" parTransId="{1040E398-5E65-4135-B0C6-D102DF57C21C}" sibTransId="{99DD8922-E8B8-4154-9FD5-000B12DBA3E3}"/>
    <dgm:cxn modelId="{CD0CFB68-48DC-4197-85D5-4C0DC56B8100}" type="presParOf" srcId="{3DBB08AB-3D31-48A6-8B29-FAEA05A62050}" destId="{9F0571D3-41BA-458D-82A0-33E1E4A3B149}" srcOrd="0" destOrd="0" presId="urn:microsoft.com/office/officeart/2005/8/layout/hProcess4"/>
    <dgm:cxn modelId="{D9BA2B9E-E82B-4236-B6A6-64D2D0494D1D}" type="presParOf" srcId="{3DBB08AB-3D31-48A6-8B29-FAEA05A62050}" destId="{0E5699B1-99F4-4B6F-8EF7-8805C1DAD54F}" srcOrd="1" destOrd="0" presId="urn:microsoft.com/office/officeart/2005/8/layout/hProcess4"/>
    <dgm:cxn modelId="{045F6696-331F-4EF7-9231-F4A1445C4D7E}" type="presParOf" srcId="{3DBB08AB-3D31-48A6-8B29-FAEA05A62050}" destId="{7415EEC9-38F9-4D1B-AE2E-368C63EAFB5A}" srcOrd="2" destOrd="0" presId="urn:microsoft.com/office/officeart/2005/8/layout/hProcess4"/>
    <dgm:cxn modelId="{8500E136-8874-45BD-95D2-283C8EF94152}" type="presParOf" srcId="{7415EEC9-38F9-4D1B-AE2E-368C63EAFB5A}" destId="{F85587FA-602F-4A9E-A9BD-DFDFFD7FBA89}" srcOrd="0" destOrd="0" presId="urn:microsoft.com/office/officeart/2005/8/layout/hProcess4"/>
    <dgm:cxn modelId="{9686CDCF-5A07-44BC-9C9A-4DEE8294F137}" type="presParOf" srcId="{F85587FA-602F-4A9E-A9BD-DFDFFD7FBA89}" destId="{D0DAAB58-D125-4A62-9B2B-BB7CA932E1F5}" srcOrd="0" destOrd="0" presId="urn:microsoft.com/office/officeart/2005/8/layout/hProcess4"/>
    <dgm:cxn modelId="{F4B590B4-21CB-4F1F-B130-CEA73FFE87D4}" type="presParOf" srcId="{F85587FA-602F-4A9E-A9BD-DFDFFD7FBA89}" destId="{B2036745-AF0D-4955-BE41-662DE7001B2B}" srcOrd="1" destOrd="0" presId="urn:microsoft.com/office/officeart/2005/8/layout/hProcess4"/>
    <dgm:cxn modelId="{017A5031-CCA5-4C9B-B4B5-BD3DA9E09389}" type="presParOf" srcId="{F85587FA-602F-4A9E-A9BD-DFDFFD7FBA89}" destId="{163BF969-DD3B-405A-B4DF-12C85AB66BFC}" srcOrd="2" destOrd="0" presId="urn:microsoft.com/office/officeart/2005/8/layout/hProcess4"/>
    <dgm:cxn modelId="{DE286F48-0D24-446E-992E-DDB53814B09D}" type="presParOf" srcId="{F85587FA-602F-4A9E-A9BD-DFDFFD7FBA89}" destId="{7589E6EE-8862-4C2D-B0B2-846E7EEBB112}" srcOrd="3" destOrd="0" presId="urn:microsoft.com/office/officeart/2005/8/layout/hProcess4"/>
    <dgm:cxn modelId="{812DBBDB-5E91-4023-8A66-1FEC9E305112}" type="presParOf" srcId="{F85587FA-602F-4A9E-A9BD-DFDFFD7FBA89}" destId="{17EF64D7-95FE-4FDF-8B9C-4F33F2631008}" srcOrd="4" destOrd="0" presId="urn:microsoft.com/office/officeart/2005/8/layout/hProcess4"/>
    <dgm:cxn modelId="{6C617BE3-C915-4A2A-B139-A5631839D983}" type="presParOf" srcId="{7415EEC9-38F9-4D1B-AE2E-368C63EAFB5A}" destId="{312BD3C4-266B-4350-8321-D2EE96E915B1}" srcOrd="1" destOrd="0" presId="urn:microsoft.com/office/officeart/2005/8/layout/hProcess4"/>
    <dgm:cxn modelId="{5C9162ED-30B9-477B-A0FA-CDEF011AC801}" type="presParOf" srcId="{7415EEC9-38F9-4D1B-AE2E-368C63EAFB5A}" destId="{4A11E489-338A-4F72-980A-6CA28A205DC5}" srcOrd="2" destOrd="0" presId="urn:microsoft.com/office/officeart/2005/8/layout/hProcess4"/>
    <dgm:cxn modelId="{FF847782-DAEC-477A-BBA2-8C85E53AFB80}" type="presParOf" srcId="{4A11E489-338A-4F72-980A-6CA28A205DC5}" destId="{DAD94A2B-FDB0-4BA9-AC40-F8CA623F3627}" srcOrd="0" destOrd="0" presId="urn:microsoft.com/office/officeart/2005/8/layout/hProcess4"/>
    <dgm:cxn modelId="{A0332B9B-349E-4D5A-982E-75047C08EE4B}" type="presParOf" srcId="{4A11E489-338A-4F72-980A-6CA28A205DC5}" destId="{AF06AF87-E677-4B3C-B5DE-829F402EA9BB}" srcOrd="1" destOrd="0" presId="urn:microsoft.com/office/officeart/2005/8/layout/hProcess4"/>
    <dgm:cxn modelId="{72EC5D01-3EB3-4C8D-86EE-16B255BFFF26}" type="presParOf" srcId="{4A11E489-338A-4F72-980A-6CA28A205DC5}" destId="{7FE7D50F-20DF-4D53-9E90-FFD79DEB75BD}" srcOrd="2" destOrd="0" presId="urn:microsoft.com/office/officeart/2005/8/layout/hProcess4"/>
    <dgm:cxn modelId="{B1416542-5B66-447D-AA67-02CB192BF9C3}" type="presParOf" srcId="{4A11E489-338A-4F72-980A-6CA28A205DC5}" destId="{86870424-1670-46F9-8EBE-4E25ED78B293}" srcOrd="3" destOrd="0" presId="urn:microsoft.com/office/officeart/2005/8/layout/hProcess4"/>
    <dgm:cxn modelId="{7A829060-62CE-4117-B685-5438886F1198}" type="presParOf" srcId="{4A11E489-338A-4F72-980A-6CA28A205DC5}" destId="{E69578A4-9024-40AE-8B6D-57BC05A3F212}" srcOrd="4" destOrd="0" presId="urn:microsoft.com/office/officeart/2005/8/layout/hProcess4"/>
    <dgm:cxn modelId="{DC207751-6091-42B3-90B7-58BD57726255}" type="presParOf" srcId="{7415EEC9-38F9-4D1B-AE2E-368C63EAFB5A}" destId="{C2817805-CA7C-4B6A-A193-F2FDFA6BA0F8}" srcOrd="3" destOrd="0" presId="urn:microsoft.com/office/officeart/2005/8/layout/hProcess4"/>
    <dgm:cxn modelId="{8D96D3D4-C1E9-4796-A204-ED07F4B77C0F}" type="presParOf" srcId="{7415EEC9-38F9-4D1B-AE2E-368C63EAFB5A}" destId="{CC2E6FF6-F76B-4EBF-9A5B-1F809FD8284C}" srcOrd="4" destOrd="0" presId="urn:microsoft.com/office/officeart/2005/8/layout/hProcess4"/>
    <dgm:cxn modelId="{B74312F9-29A8-41FE-81D4-6E9497F556F2}" type="presParOf" srcId="{CC2E6FF6-F76B-4EBF-9A5B-1F809FD8284C}" destId="{37F22583-61F2-4411-B57B-D52E551BE9B6}" srcOrd="0" destOrd="0" presId="urn:microsoft.com/office/officeart/2005/8/layout/hProcess4"/>
    <dgm:cxn modelId="{16F43D98-F418-450A-ABF0-369A34F052E5}" type="presParOf" srcId="{CC2E6FF6-F76B-4EBF-9A5B-1F809FD8284C}" destId="{22AACF12-E11B-4B36-93D8-CA066B49E91B}" srcOrd="1" destOrd="0" presId="urn:microsoft.com/office/officeart/2005/8/layout/hProcess4"/>
    <dgm:cxn modelId="{1CA16183-2F76-4AB6-8ED2-3469C4F2BD4D}" type="presParOf" srcId="{CC2E6FF6-F76B-4EBF-9A5B-1F809FD8284C}" destId="{001986FC-B937-49D3-AB66-58A5D9E09A88}" srcOrd="2" destOrd="0" presId="urn:microsoft.com/office/officeart/2005/8/layout/hProcess4"/>
    <dgm:cxn modelId="{E679E1E8-84D9-47A0-A765-57F27880CAF3}" type="presParOf" srcId="{CC2E6FF6-F76B-4EBF-9A5B-1F809FD8284C}" destId="{EC7ED4BB-355A-45FD-A4E4-C37193C1443C}" srcOrd="3" destOrd="0" presId="urn:microsoft.com/office/officeart/2005/8/layout/hProcess4"/>
    <dgm:cxn modelId="{F81A3ADC-4E0A-40AA-A055-988024514D5B}" type="presParOf" srcId="{CC2E6FF6-F76B-4EBF-9A5B-1F809FD8284C}" destId="{EFF858F6-3AEB-4911-9816-8AA5C025CB7B}"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917E3-856A-4EFE-BABB-0348CDC0D1DD}"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s-ES"/>
        </a:p>
      </dgm:t>
    </dgm:pt>
    <dgm:pt modelId="{A886229E-0FE8-442E-B614-0AEE7C37DFB5}">
      <dgm:prSet phldrT="[Texto]" custT="1"/>
      <dgm:spPr/>
      <dgm:t>
        <a:bodyPr/>
        <a:lstStyle/>
        <a:p>
          <a:r>
            <a:rPr lang="es-ES" sz="1400" b="1" i="1" dirty="0" smtClean="0">
              <a:solidFill>
                <a:schemeClr val="bg2"/>
              </a:solidFill>
            </a:rPr>
            <a:t>El personal sabe lo que están haciendo:</a:t>
          </a:r>
          <a:r>
            <a:rPr lang="es-ES" sz="1400" i="1" dirty="0" smtClean="0">
              <a:solidFill>
                <a:schemeClr val="bg2"/>
              </a:solidFill>
            </a:rPr>
            <a:t> La gente no va a leer la documentación detallada del proceso, pero desearán una guía de alto nivel y/o capacitación de vez en cuando. </a:t>
          </a:r>
          <a:endParaRPr lang="es-ES" sz="1400" dirty="0">
            <a:solidFill>
              <a:schemeClr val="bg2"/>
            </a:solidFill>
          </a:endParaRPr>
        </a:p>
      </dgm:t>
    </dgm:pt>
    <dgm:pt modelId="{EB7E4CC3-75C0-4100-9DF1-306C45F6A11B}" type="parTrans" cxnId="{F2D1F25E-0E41-4625-B0B6-A243FAE903D3}">
      <dgm:prSet/>
      <dgm:spPr/>
      <dgm:t>
        <a:bodyPr/>
        <a:lstStyle/>
        <a:p>
          <a:endParaRPr lang="es-ES"/>
        </a:p>
      </dgm:t>
    </dgm:pt>
    <dgm:pt modelId="{DCB9FC66-9EFE-4344-852C-0C460B435F3C}" type="sibTrans" cxnId="{F2D1F25E-0E41-4625-B0B6-A243FAE903D3}">
      <dgm:prSet/>
      <dgm:spPr/>
      <dgm:t>
        <a:bodyPr/>
        <a:lstStyle/>
        <a:p>
          <a:endParaRPr lang="es-ES"/>
        </a:p>
      </dgm:t>
    </dgm:pt>
    <dgm:pt modelId="{9E57FC4C-43AE-4A72-A690-F3FCF73F0F2C}">
      <dgm:prSet phldrT="[Texto]" custT="1"/>
      <dgm:spPr/>
      <dgm:t>
        <a:bodyPr/>
        <a:lstStyle/>
        <a:p>
          <a:r>
            <a:rPr lang="es-ES" sz="1400" b="1" i="1" dirty="0" smtClean="0">
              <a:solidFill>
                <a:schemeClr val="bg2"/>
              </a:solidFill>
            </a:rPr>
            <a:t>Simplicidad:</a:t>
          </a:r>
          <a:r>
            <a:rPr lang="es-ES" sz="1400" i="1" dirty="0" smtClean="0">
              <a:solidFill>
                <a:schemeClr val="bg2"/>
              </a:solidFill>
            </a:rPr>
            <a:t> Todo está descrito de forma concisa.</a:t>
          </a:r>
          <a:endParaRPr lang="es-ES" sz="1400" i="1" dirty="0">
            <a:solidFill>
              <a:schemeClr val="bg2"/>
            </a:solidFill>
          </a:endParaRPr>
        </a:p>
      </dgm:t>
    </dgm:pt>
    <dgm:pt modelId="{50311D3F-7ACE-4FDE-85DD-E7FF28224847}" type="parTrans" cxnId="{95A1276D-98E4-46B4-B101-4FCBAD019247}">
      <dgm:prSet/>
      <dgm:spPr/>
      <dgm:t>
        <a:bodyPr/>
        <a:lstStyle/>
        <a:p>
          <a:endParaRPr lang="es-ES"/>
        </a:p>
      </dgm:t>
    </dgm:pt>
    <dgm:pt modelId="{E32B0DFC-71BA-4FE3-8E43-87F278DFE7DF}" type="sibTrans" cxnId="{95A1276D-98E4-46B4-B101-4FCBAD019247}">
      <dgm:prSet/>
      <dgm:spPr/>
      <dgm:t>
        <a:bodyPr/>
        <a:lstStyle/>
        <a:p>
          <a:endParaRPr lang="es-ES"/>
        </a:p>
      </dgm:t>
    </dgm:pt>
    <dgm:pt modelId="{1CC07298-9026-4DFE-93D2-B409DF7142AF}">
      <dgm:prSet phldrT="[Texto]" custT="1"/>
      <dgm:spPr/>
      <dgm:t>
        <a:bodyPr/>
        <a:lstStyle/>
        <a:p>
          <a:r>
            <a:rPr lang="es-EC" sz="1400" b="1" i="1" dirty="0" smtClean="0">
              <a:solidFill>
                <a:schemeClr val="bg2"/>
              </a:solidFill>
            </a:rPr>
            <a:t>Enfocarse en actividades de alto valor.</a:t>
          </a:r>
          <a:endParaRPr lang="es-ES" sz="1400" b="1" dirty="0">
            <a:solidFill>
              <a:schemeClr val="bg2"/>
            </a:solidFill>
          </a:endParaRPr>
        </a:p>
      </dgm:t>
    </dgm:pt>
    <dgm:pt modelId="{6224FA47-9B1E-4A7E-80BD-A6F9A4FC24A1}" type="parTrans" cxnId="{034D0AC3-1FF8-41EC-80A1-55FF16BA4824}">
      <dgm:prSet/>
      <dgm:spPr/>
      <dgm:t>
        <a:bodyPr/>
        <a:lstStyle/>
        <a:p>
          <a:endParaRPr lang="es-ES"/>
        </a:p>
      </dgm:t>
    </dgm:pt>
    <dgm:pt modelId="{34DE166F-8CC6-4F35-AE46-DABF81CC9ADB}" type="sibTrans" cxnId="{034D0AC3-1FF8-41EC-80A1-55FF16BA4824}">
      <dgm:prSet/>
      <dgm:spPr/>
      <dgm:t>
        <a:bodyPr/>
        <a:lstStyle/>
        <a:p>
          <a:endParaRPr lang="es-ES"/>
        </a:p>
      </dgm:t>
    </dgm:pt>
    <dgm:pt modelId="{05F8B2ED-4116-4596-88D8-05E89348BD0B}">
      <dgm:prSet phldrT="[Texto]" custT="1"/>
      <dgm:spPr/>
      <dgm:t>
        <a:bodyPr/>
        <a:lstStyle/>
        <a:p>
          <a:r>
            <a:rPr lang="es-ES" sz="1400" b="1" i="1" dirty="0" smtClean="0">
              <a:solidFill>
                <a:schemeClr val="bg2"/>
              </a:solidFill>
            </a:rPr>
            <a:t>Independencia de herramientas: </a:t>
          </a:r>
          <a:r>
            <a:rPr lang="es-ES" sz="1400" b="0" i="1" dirty="0" smtClean="0">
              <a:solidFill>
                <a:schemeClr val="bg2"/>
              </a:solidFill>
            </a:rPr>
            <a:t>Se puede usar cualquier conjunto de herramientas. La recomendación es que se usen las herramientas que mejor se adapten al trabajo.</a:t>
          </a:r>
          <a:endParaRPr lang="es-ES" sz="1400" b="0" i="1" dirty="0">
            <a:solidFill>
              <a:schemeClr val="bg2"/>
            </a:solidFill>
          </a:endParaRPr>
        </a:p>
      </dgm:t>
    </dgm:pt>
    <dgm:pt modelId="{7FA9DD09-928E-4252-9275-F63F4B8D110A}" type="parTrans" cxnId="{93FD32D5-9ED3-40E6-89DB-244CA12F9676}">
      <dgm:prSet/>
      <dgm:spPr/>
      <dgm:t>
        <a:bodyPr/>
        <a:lstStyle/>
        <a:p>
          <a:endParaRPr lang="es-ES"/>
        </a:p>
      </dgm:t>
    </dgm:pt>
    <dgm:pt modelId="{D71B3F86-3B5E-48B5-A335-14428A5FEAE9}" type="sibTrans" cxnId="{93FD32D5-9ED3-40E6-89DB-244CA12F9676}">
      <dgm:prSet/>
      <dgm:spPr/>
      <dgm:t>
        <a:bodyPr/>
        <a:lstStyle/>
        <a:p>
          <a:endParaRPr lang="es-ES"/>
        </a:p>
      </dgm:t>
    </dgm:pt>
    <dgm:pt modelId="{854E3C30-25A7-49A5-AEF5-9089B59EF1CE}">
      <dgm:prSet custT="1"/>
      <dgm:spPr/>
      <dgm:t>
        <a:bodyPr/>
        <a:lstStyle/>
        <a:p>
          <a:r>
            <a:rPr lang="es-ES" sz="1400" b="1" i="1" dirty="0" smtClean="0">
              <a:solidFill>
                <a:schemeClr val="bg2"/>
              </a:solidFill>
            </a:rPr>
            <a:t>Agilidad: </a:t>
          </a:r>
          <a:r>
            <a:rPr lang="es-ES" sz="1400" i="1" dirty="0" smtClean="0">
              <a:solidFill>
                <a:schemeClr val="bg2"/>
              </a:solidFill>
            </a:rPr>
            <a:t>AUP se ajusta a los valores y principios de desarrollo de software ágil y la  Alianza Ágil. </a:t>
          </a:r>
          <a:endParaRPr lang="es-ES" sz="1400" i="1" dirty="0">
            <a:solidFill>
              <a:schemeClr val="bg2"/>
            </a:solidFill>
          </a:endParaRPr>
        </a:p>
      </dgm:t>
    </dgm:pt>
    <dgm:pt modelId="{CFB6E05F-428D-4F2A-996E-D34BDB2D36C6}" type="parTrans" cxnId="{89827636-DEA7-466D-9024-6E694A229098}">
      <dgm:prSet/>
      <dgm:spPr/>
      <dgm:t>
        <a:bodyPr/>
        <a:lstStyle/>
        <a:p>
          <a:endParaRPr lang="es-ES"/>
        </a:p>
      </dgm:t>
    </dgm:pt>
    <dgm:pt modelId="{61B7B686-95EE-4570-961C-3A11F598956E}" type="sibTrans" cxnId="{89827636-DEA7-466D-9024-6E694A229098}">
      <dgm:prSet/>
      <dgm:spPr/>
      <dgm:t>
        <a:bodyPr/>
        <a:lstStyle/>
        <a:p>
          <a:endParaRPr lang="es-ES"/>
        </a:p>
      </dgm:t>
    </dgm:pt>
    <dgm:pt modelId="{607240AB-DCBA-4B1F-B233-8F6EB51DCDC6}" type="pres">
      <dgm:prSet presAssocID="{BDD917E3-856A-4EFE-BABB-0348CDC0D1DD}" presName="Name0" presStyleCnt="0">
        <dgm:presLayoutVars>
          <dgm:dir/>
          <dgm:resizeHandles val="exact"/>
        </dgm:presLayoutVars>
      </dgm:prSet>
      <dgm:spPr/>
      <dgm:t>
        <a:bodyPr/>
        <a:lstStyle/>
        <a:p>
          <a:endParaRPr lang="es-ES"/>
        </a:p>
      </dgm:t>
    </dgm:pt>
    <dgm:pt modelId="{85C87F65-5787-4E2B-861C-F73442C8C8A1}" type="pres">
      <dgm:prSet presAssocID="{A886229E-0FE8-442E-B614-0AEE7C37DFB5}" presName="node" presStyleLbl="node1" presStyleIdx="0" presStyleCnt="5" custScaleX="110680" custScaleY="121549">
        <dgm:presLayoutVars>
          <dgm:bulletEnabled val="1"/>
        </dgm:presLayoutVars>
      </dgm:prSet>
      <dgm:spPr/>
      <dgm:t>
        <a:bodyPr/>
        <a:lstStyle/>
        <a:p>
          <a:endParaRPr lang="es-ES"/>
        </a:p>
      </dgm:t>
    </dgm:pt>
    <dgm:pt modelId="{B9133D4B-B9EE-4DBE-8289-6575CC22F8DE}" type="pres">
      <dgm:prSet presAssocID="{DCB9FC66-9EFE-4344-852C-0C460B435F3C}" presName="sibTrans" presStyleLbl="sibTrans1D1" presStyleIdx="0" presStyleCnt="4"/>
      <dgm:spPr/>
      <dgm:t>
        <a:bodyPr/>
        <a:lstStyle/>
        <a:p>
          <a:endParaRPr lang="es-ES"/>
        </a:p>
      </dgm:t>
    </dgm:pt>
    <dgm:pt modelId="{F2F18321-A992-47FF-8CD5-EC2E7C4BD9AB}" type="pres">
      <dgm:prSet presAssocID="{DCB9FC66-9EFE-4344-852C-0C460B435F3C}" presName="connectorText" presStyleLbl="sibTrans1D1" presStyleIdx="0" presStyleCnt="4"/>
      <dgm:spPr/>
      <dgm:t>
        <a:bodyPr/>
        <a:lstStyle/>
        <a:p>
          <a:endParaRPr lang="es-ES"/>
        </a:p>
      </dgm:t>
    </dgm:pt>
    <dgm:pt modelId="{57D1D900-AC01-47B3-B6B0-6DEB9988FC88}" type="pres">
      <dgm:prSet presAssocID="{9E57FC4C-43AE-4A72-A690-F3FCF73F0F2C}" presName="node" presStyleLbl="node1" presStyleIdx="1" presStyleCnt="5" custScaleX="103768" custScaleY="118693">
        <dgm:presLayoutVars>
          <dgm:bulletEnabled val="1"/>
        </dgm:presLayoutVars>
      </dgm:prSet>
      <dgm:spPr/>
      <dgm:t>
        <a:bodyPr/>
        <a:lstStyle/>
        <a:p>
          <a:endParaRPr lang="es-ES"/>
        </a:p>
      </dgm:t>
    </dgm:pt>
    <dgm:pt modelId="{703C6958-C2CA-4107-987E-2D826B22691E}" type="pres">
      <dgm:prSet presAssocID="{E32B0DFC-71BA-4FE3-8E43-87F278DFE7DF}" presName="sibTrans" presStyleLbl="sibTrans1D1" presStyleIdx="1" presStyleCnt="4"/>
      <dgm:spPr/>
      <dgm:t>
        <a:bodyPr/>
        <a:lstStyle/>
        <a:p>
          <a:endParaRPr lang="es-ES"/>
        </a:p>
      </dgm:t>
    </dgm:pt>
    <dgm:pt modelId="{A3F39E2A-C158-48B4-AE75-F02FD95538C1}" type="pres">
      <dgm:prSet presAssocID="{E32B0DFC-71BA-4FE3-8E43-87F278DFE7DF}" presName="connectorText" presStyleLbl="sibTrans1D1" presStyleIdx="1" presStyleCnt="4"/>
      <dgm:spPr/>
      <dgm:t>
        <a:bodyPr/>
        <a:lstStyle/>
        <a:p>
          <a:endParaRPr lang="es-ES"/>
        </a:p>
      </dgm:t>
    </dgm:pt>
    <dgm:pt modelId="{920562D5-3625-4988-8E82-BE6D37B5BCD9}" type="pres">
      <dgm:prSet presAssocID="{854E3C30-25A7-49A5-AEF5-9089B59EF1CE}" presName="node" presStyleLbl="node1" presStyleIdx="2" presStyleCnt="5" custScaleX="109321" custScaleY="120194">
        <dgm:presLayoutVars>
          <dgm:bulletEnabled val="1"/>
        </dgm:presLayoutVars>
      </dgm:prSet>
      <dgm:spPr/>
      <dgm:t>
        <a:bodyPr/>
        <a:lstStyle/>
        <a:p>
          <a:endParaRPr lang="es-ES"/>
        </a:p>
      </dgm:t>
    </dgm:pt>
    <dgm:pt modelId="{516D8F93-2E27-45C7-B088-AE5B0C4B4BE2}" type="pres">
      <dgm:prSet presAssocID="{61B7B686-95EE-4570-961C-3A11F598956E}" presName="sibTrans" presStyleLbl="sibTrans1D1" presStyleIdx="2" presStyleCnt="4"/>
      <dgm:spPr/>
      <dgm:t>
        <a:bodyPr/>
        <a:lstStyle/>
        <a:p>
          <a:endParaRPr lang="es-ES"/>
        </a:p>
      </dgm:t>
    </dgm:pt>
    <dgm:pt modelId="{ECAA811B-BB09-42A9-BAA8-448D1306AEF7}" type="pres">
      <dgm:prSet presAssocID="{61B7B686-95EE-4570-961C-3A11F598956E}" presName="connectorText" presStyleLbl="sibTrans1D1" presStyleIdx="2" presStyleCnt="4"/>
      <dgm:spPr/>
      <dgm:t>
        <a:bodyPr/>
        <a:lstStyle/>
        <a:p>
          <a:endParaRPr lang="es-ES"/>
        </a:p>
      </dgm:t>
    </dgm:pt>
    <dgm:pt modelId="{8DDB3952-5652-47B4-89D0-993341E21944}" type="pres">
      <dgm:prSet presAssocID="{1CC07298-9026-4DFE-93D2-B409DF7142AF}" presName="node" presStyleLbl="node1" presStyleIdx="3" presStyleCnt="5" custScaleX="115422" custScaleY="124196">
        <dgm:presLayoutVars>
          <dgm:bulletEnabled val="1"/>
        </dgm:presLayoutVars>
      </dgm:prSet>
      <dgm:spPr/>
      <dgm:t>
        <a:bodyPr/>
        <a:lstStyle/>
        <a:p>
          <a:endParaRPr lang="es-ES"/>
        </a:p>
      </dgm:t>
    </dgm:pt>
    <dgm:pt modelId="{F12C547F-B407-4962-BF63-AC1AF021AE6A}" type="pres">
      <dgm:prSet presAssocID="{34DE166F-8CC6-4F35-AE46-DABF81CC9ADB}" presName="sibTrans" presStyleLbl="sibTrans1D1" presStyleIdx="3" presStyleCnt="4"/>
      <dgm:spPr/>
      <dgm:t>
        <a:bodyPr/>
        <a:lstStyle/>
        <a:p>
          <a:endParaRPr lang="es-ES"/>
        </a:p>
      </dgm:t>
    </dgm:pt>
    <dgm:pt modelId="{CB642CB1-3902-4459-BB23-DC3EDEEF7E64}" type="pres">
      <dgm:prSet presAssocID="{34DE166F-8CC6-4F35-AE46-DABF81CC9ADB}" presName="connectorText" presStyleLbl="sibTrans1D1" presStyleIdx="3" presStyleCnt="4"/>
      <dgm:spPr/>
      <dgm:t>
        <a:bodyPr/>
        <a:lstStyle/>
        <a:p>
          <a:endParaRPr lang="es-ES"/>
        </a:p>
      </dgm:t>
    </dgm:pt>
    <dgm:pt modelId="{598C4750-7AB0-4603-8998-4835D013E23D}" type="pres">
      <dgm:prSet presAssocID="{05F8B2ED-4116-4596-88D8-05E89348BD0B}" presName="node" presStyleLbl="node1" presStyleIdx="4" presStyleCnt="5" custScaleX="124027" custScaleY="124196">
        <dgm:presLayoutVars>
          <dgm:bulletEnabled val="1"/>
        </dgm:presLayoutVars>
      </dgm:prSet>
      <dgm:spPr/>
      <dgm:t>
        <a:bodyPr/>
        <a:lstStyle/>
        <a:p>
          <a:endParaRPr lang="es-ES"/>
        </a:p>
      </dgm:t>
    </dgm:pt>
  </dgm:ptLst>
  <dgm:cxnLst>
    <dgm:cxn modelId="{95A1276D-98E4-46B4-B101-4FCBAD019247}" srcId="{BDD917E3-856A-4EFE-BABB-0348CDC0D1DD}" destId="{9E57FC4C-43AE-4A72-A690-F3FCF73F0F2C}" srcOrd="1" destOrd="0" parTransId="{50311D3F-7ACE-4FDE-85DD-E7FF28224847}" sibTransId="{E32B0DFC-71BA-4FE3-8E43-87F278DFE7DF}"/>
    <dgm:cxn modelId="{F1B3EE61-894F-4754-809E-CDA3D7B0D6EB}" type="presOf" srcId="{854E3C30-25A7-49A5-AEF5-9089B59EF1CE}" destId="{920562D5-3625-4988-8E82-BE6D37B5BCD9}" srcOrd="0" destOrd="0" presId="urn:microsoft.com/office/officeart/2005/8/layout/bProcess3"/>
    <dgm:cxn modelId="{331260C7-072C-457C-B395-DBDB376925ED}" type="presOf" srcId="{E32B0DFC-71BA-4FE3-8E43-87F278DFE7DF}" destId="{A3F39E2A-C158-48B4-AE75-F02FD95538C1}" srcOrd="1" destOrd="0" presId="urn:microsoft.com/office/officeart/2005/8/layout/bProcess3"/>
    <dgm:cxn modelId="{70C299A0-5AED-43B6-AEC3-E15F7910E9C8}" type="presOf" srcId="{DCB9FC66-9EFE-4344-852C-0C460B435F3C}" destId="{F2F18321-A992-47FF-8CD5-EC2E7C4BD9AB}" srcOrd="1" destOrd="0" presId="urn:microsoft.com/office/officeart/2005/8/layout/bProcess3"/>
    <dgm:cxn modelId="{CE91EBEB-ECCB-409A-ACEF-7F2590DC5049}" type="presOf" srcId="{BDD917E3-856A-4EFE-BABB-0348CDC0D1DD}" destId="{607240AB-DCBA-4B1F-B233-8F6EB51DCDC6}" srcOrd="0" destOrd="0" presId="urn:microsoft.com/office/officeart/2005/8/layout/bProcess3"/>
    <dgm:cxn modelId="{93BB9017-F82E-46F0-9202-98C8ADF6322A}" type="presOf" srcId="{61B7B686-95EE-4570-961C-3A11F598956E}" destId="{ECAA811B-BB09-42A9-BAA8-448D1306AEF7}" srcOrd="1" destOrd="0" presId="urn:microsoft.com/office/officeart/2005/8/layout/bProcess3"/>
    <dgm:cxn modelId="{034D0AC3-1FF8-41EC-80A1-55FF16BA4824}" srcId="{BDD917E3-856A-4EFE-BABB-0348CDC0D1DD}" destId="{1CC07298-9026-4DFE-93D2-B409DF7142AF}" srcOrd="3" destOrd="0" parTransId="{6224FA47-9B1E-4A7E-80BD-A6F9A4FC24A1}" sibTransId="{34DE166F-8CC6-4F35-AE46-DABF81CC9ADB}"/>
    <dgm:cxn modelId="{F1461348-06C6-4CA8-924A-BBD379459945}" type="presOf" srcId="{05F8B2ED-4116-4596-88D8-05E89348BD0B}" destId="{598C4750-7AB0-4603-8998-4835D013E23D}" srcOrd="0" destOrd="0" presId="urn:microsoft.com/office/officeart/2005/8/layout/bProcess3"/>
    <dgm:cxn modelId="{818886BB-E93E-44E6-8E57-3E45CCD95BC1}" type="presOf" srcId="{DCB9FC66-9EFE-4344-852C-0C460B435F3C}" destId="{B9133D4B-B9EE-4DBE-8289-6575CC22F8DE}" srcOrd="0" destOrd="0" presId="urn:microsoft.com/office/officeart/2005/8/layout/bProcess3"/>
    <dgm:cxn modelId="{7A8D10F3-3820-4209-90E9-602ADBEA9CD7}" type="presOf" srcId="{9E57FC4C-43AE-4A72-A690-F3FCF73F0F2C}" destId="{57D1D900-AC01-47B3-B6B0-6DEB9988FC88}" srcOrd="0" destOrd="0" presId="urn:microsoft.com/office/officeart/2005/8/layout/bProcess3"/>
    <dgm:cxn modelId="{0EA5BCBC-45D5-480C-9950-123C573B9D86}" type="presOf" srcId="{34DE166F-8CC6-4F35-AE46-DABF81CC9ADB}" destId="{CB642CB1-3902-4459-BB23-DC3EDEEF7E64}" srcOrd="1" destOrd="0" presId="urn:microsoft.com/office/officeart/2005/8/layout/bProcess3"/>
    <dgm:cxn modelId="{05E1CAB3-0D55-4FDB-B305-79EC7E50210E}" type="presOf" srcId="{61B7B686-95EE-4570-961C-3A11F598956E}" destId="{516D8F93-2E27-45C7-B088-AE5B0C4B4BE2}" srcOrd="0" destOrd="0" presId="urn:microsoft.com/office/officeart/2005/8/layout/bProcess3"/>
    <dgm:cxn modelId="{EB3C1F48-365A-4C54-9B57-45BC5EE4C1E2}" type="presOf" srcId="{1CC07298-9026-4DFE-93D2-B409DF7142AF}" destId="{8DDB3952-5652-47B4-89D0-993341E21944}" srcOrd="0" destOrd="0" presId="urn:microsoft.com/office/officeart/2005/8/layout/bProcess3"/>
    <dgm:cxn modelId="{C790CFF8-98F5-4D2A-9400-E9BA087702AC}" type="presOf" srcId="{E32B0DFC-71BA-4FE3-8E43-87F278DFE7DF}" destId="{703C6958-C2CA-4107-987E-2D826B22691E}" srcOrd="0" destOrd="0" presId="urn:microsoft.com/office/officeart/2005/8/layout/bProcess3"/>
    <dgm:cxn modelId="{F2D1F25E-0E41-4625-B0B6-A243FAE903D3}" srcId="{BDD917E3-856A-4EFE-BABB-0348CDC0D1DD}" destId="{A886229E-0FE8-442E-B614-0AEE7C37DFB5}" srcOrd="0" destOrd="0" parTransId="{EB7E4CC3-75C0-4100-9DF1-306C45F6A11B}" sibTransId="{DCB9FC66-9EFE-4344-852C-0C460B435F3C}"/>
    <dgm:cxn modelId="{B85BC6B8-0820-479A-8AA1-309EABAB5BA8}" type="presOf" srcId="{34DE166F-8CC6-4F35-AE46-DABF81CC9ADB}" destId="{F12C547F-B407-4962-BF63-AC1AF021AE6A}" srcOrd="0" destOrd="0" presId="urn:microsoft.com/office/officeart/2005/8/layout/bProcess3"/>
    <dgm:cxn modelId="{89827636-DEA7-466D-9024-6E694A229098}" srcId="{BDD917E3-856A-4EFE-BABB-0348CDC0D1DD}" destId="{854E3C30-25A7-49A5-AEF5-9089B59EF1CE}" srcOrd="2" destOrd="0" parTransId="{CFB6E05F-428D-4F2A-996E-D34BDB2D36C6}" sibTransId="{61B7B686-95EE-4570-961C-3A11F598956E}"/>
    <dgm:cxn modelId="{93FD32D5-9ED3-40E6-89DB-244CA12F9676}" srcId="{BDD917E3-856A-4EFE-BABB-0348CDC0D1DD}" destId="{05F8B2ED-4116-4596-88D8-05E89348BD0B}" srcOrd="4" destOrd="0" parTransId="{7FA9DD09-928E-4252-9275-F63F4B8D110A}" sibTransId="{D71B3F86-3B5E-48B5-A335-14428A5FEAE9}"/>
    <dgm:cxn modelId="{EF564902-A844-4883-B999-11D20C5858BF}" type="presOf" srcId="{A886229E-0FE8-442E-B614-0AEE7C37DFB5}" destId="{85C87F65-5787-4E2B-861C-F73442C8C8A1}" srcOrd="0" destOrd="0" presId="urn:microsoft.com/office/officeart/2005/8/layout/bProcess3"/>
    <dgm:cxn modelId="{55C25A8C-3899-4620-8FCA-E654E66AD306}" type="presParOf" srcId="{607240AB-DCBA-4B1F-B233-8F6EB51DCDC6}" destId="{85C87F65-5787-4E2B-861C-F73442C8C8A1}" srcOrd="0" destOrd="0" presId="urn:microsoft.com/office/officeart/2005/8/layout/bProcess3"/>
    <dgm:cxn modelId="{22E353BE-77C8-4497-B782-D85582D20D6D}" type="presParOf" srcId="{607240AB-DCBA-4B1F-B233-8F6EB51DCDC6}" destId="{B9133D4B-B9EE-4DBE-8289-6575CC22F8DE}" srcOrd="1" destOrd="0" presId="urn:microsoft.com/office/officeart/2005/8/layout/bProcess3"/>
    <dgm:cxn modelId="{B0A7E3CF-E13D-40D5-B92F-B418817CED98}" type="presParOf" srcId="{B9133D4B-B9EE-4DBE-8289-6575CC22F8DE}" destId="{F2F18321-A992-47FF-8CD5-EC2E7C4BD9AB}" srcOrd="0" destOrd="0" presId="urn:microsoft.com/office/officeart/2005/8/layout/bProcess3"/>
    <dgm:cxn modelId="{5F855D25-01D0-4525-9E3A-77C2BD64233B}" type="presParOf" srcId="{607240AB-DCBA-4B1F-B233-8F6EB51DCDC6}" destId="{57D1D900-AC01-47B3-B6B0-6DEB9988FC88}" srcOrd="2" destOrd="0" presId="urn:microsoft.com/office/officeart/2005/8/layout/bProcess3"/>
    <dgm:cxn modelId="{00CA3A91-70E6-408C-9B96-32B41A5F62B5}" type="presParOf" srcId="{607240AB-DCBA-4B1F-B233-8F6EB51DCDC6}" destId="{703C6958-C2CA-4107-987E-2D826B22691E}" srcOrd="3" destOrd="0" presId="urn:microsoft.com/office/officeart/2005/8/layout/bProcess3"/>
    <dgm:cxn modelId="{14960A46-AD2E-462F-911A-2FB48DEB6DE6}" type="presParOf" srcId="{703C6958-C2CA-4107-987E-2D826B22691E}" destId="{A3F39E2A-C158-48B4-AE75-F02FD95538C1}" srcOrd="0" destOrd="0" presId="urn:microsoft.com/office/officeart/2005/8/layout/bProcess3"/>
    <dgm:cxn modelId="{A91B8150-08E9-49F6-8711-E975C98A2DA9}" type="presParOf" srcId="{607240AB-DCBA-4B1F-B233-8F6EB51DCDC6}" destId="{920562D5-3625-4988-8E82-BE6D37B5BCD9}" srcOrd="4" destOrd="0" presId="urn:microsoft.com/office/officeart/2005/8/layout/bProcess3"/>
    <dgm:cxn modelId="{BEBD1B5B-2C99-4651-94AF-7AB94264E436}" type="presParOf" srcId="{607240AB-DCBA-4B1F-B233-8F6EB51DCDC6}" destId="{516D8F93-2E27-45C7-B088-AE5B0C4B4BE2}" srcOrd="5" destOrd="0" presId="urn:microsoft.com/office/officeart/2005/8/layout/bProcess3"/>
    <dgm:cxn modelId="{A7EECCAA-347D-46CC-981C-AE6C478BECB8}" type="presParOf" srcId="{516D8F93-2E27-45C7-B088-AE5B0C4B4BE2}" destId="{ECAA811B-BB09-42A9-BAA8-448D1306AEF7}" srcOrd="0" destOrd="0" presId="urn:microsoft.com/office/officeart/2005/8/layout/bProcess3"/>
    <dgm:cxn modelId="{671D6029-92E5-4EB4-B9EF-ABEC8EDFEF5F}" type="presParOf" srcId="{607240AB-DCBA-4B1F-B233-8F6EB51DCDC6}" destId="{8DDB3952-5652-47B4-89D0-993341E21944}" srcOrd="6" destOrd="0" presId="urn:microsoft.com/office/officeart/2005/8/layout/bProcess3"/>
    <dgm:cxn modelId="{D0C515B8-6B3D-4F69-855D-E177B3E13CCF}" type="presParOf" srcId="{607240AB-DCBA-4B1F-B233-8F6EB51DCDC6}" destId="{F12C547F-B407-4962-BF63-AC1AF021AE6A}" srcOrd="7" destOrd="0" presId="urn:microsoft.com/office/officeart/2005/8/layout/bProcess3"/>
    <dgm:cxn modelId="{7357F286-996C-4ABD-95CD-DA213700D56C}" type="presParOf" srcId="{F12C547F-B407-4962-BF63-AC1AF021AE6A}" destId="{CB642CB1-3902-4459-BB23-DC3EDEEF7E64}" srcOrd="0" destOrd="0" presId="urn:microsoft.com/office/officeart/2005/8/layout/bProcess3"/>
    <dgm:cxn modelId="{BE46025F-63E2-43A3-9418-EF5974065FC0}" type="presParOf" srcId="{607240AB-DCBA-4B1F-B233-8F6EB51DCDC6}" destId="{598C4750-7AB0-4603-8998-4835D013E23D}"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8A388A-3AC7-4973-800B-A56D614660B9}"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ES"/>
        </a:p>
      </dgm:t>
    </dgm:pt>
    <dgm:pt modelId="{35B6A186-7D6C-487E-927D-1665FA1DB0CA}">
      <dgm:prSet phldrT="[Texto]"/>
      <dgm:spPr/>
      <dgm:t>
        <a:bodyPr/>
        <a:lstStyle/>
        <a:p>
          <a:r>
            <a:rPr lang="es-ES_tradnl" b="1" dirty="0" err="1" smtClean="0">
              <a:solidFill>
                <a:schemeClr val="bg2"/>
              </a:solidFill>
            </a:rPr>
            <a:t>Behavior</a:t>
          </a:r>
          <a:r>
            <a:rPr lang="es-ES_tradnl" b="1" dirty="0" smtClean="0">
              <a:solidFill>
                <a:schemeClr val="bg2"/>
              </a:solidFill>
            </a:rPr>
            <a:t> Driven Development (BDD)</a:t>
          </a:r>
          <a:r>
            <a:rPr lang="es-ES_tradnl" b="1" dirty="0" smtClean="0"/>
            <a:t> </a:t>
          </a:r>
          <a:endParaRPr lang="es-ES" dirty="0"/>
        </a:p>
      </dgm:t>
    </dgm:pt>
    <dgm:pt modelId="{45E161BF-B318-491E-96E9-E8F1B7670345}" type="parTrans" cxnId="{2BB76C82-250F-4E93-8348-A868D9DBC486}">
      <dgm:prSet/>
      <dgm:spPr/>
      <dgm:t>
        <a:bodyPr/>
        <a:lstStyle/>
        <a:p>
          <a:endParaRPr lang="es-ES"/>
        </a:p>
      </dgm:t>
    </dgm:pt>
    <dgm:pt modelId="{1C854D38-10D3-410F-BDB3-507E81EFD768}" type="sibTrans" cxnId="{2BB76C82-250F-4E93-8348-A868D9DBC486}">
      <dgm:prSet/>
      <dgm:spPr/>
      <dgm:t>
        <a:bodyPr/>
        <a:lstStyle/>
        <a:p>
          <a:endParaRPr lang="es-ES"/>
        </a:p>
      </dgm:t>
    </dgm:pt>
    <dgm:pt modelId="{1D762D3F-B20B-4AC0-A080-F5FE4745E3AB}">
      <dgm:prSet phldrT="[Texto]"/>
      <dgm:spPr/>
      <dgm:t>
        <a:bodyPr/>
        <a:lstStyle/>
        <a:p>
          <a:r>
            <a:rPr lang="es-ES_tradnl" dirty="0" smtClean="0"/>
            <a:t>BDD reorienta el enfoque al comportamiento del sistema. </a:t>
          </a:r>
          <a:endParaRPr lang="es-ES" dirty="0"/>
        </a:p>
      </dgm:t>
    </dgm:pt>
    <dgm:pt modelId="{A5F0681D-F5E9-47DF-8B29-85AE71264345}" type="parTrans" cxnId="{89135716-6C86-4955-93D4-F777F2571C3B}">
      <dgm:prSet/>
      <dgm:spPr/>
      <dgm:t>
        <a:bodyPr/>
        <a:lstStyle/>
        <a:p>
          <a:endParaRPr lang="es-ES"/>
        </a:p>
      </dgm:t>
    </dgm:pt>
    <dgm:pt modelId="{DC1A9504-80EF-4B13-A3A8-EAB1C1CCE164}" type="sibTrans" cxnId="{89135716-6C86-4955-93D4-F777F2571C3B}">
      <dgm:prSet/>
      <dgm:spPr/>
      <dgm:t>
        <a:bodyPr/>
        <a:lstStyle/>
        <a:p>
          <a:endParaRPr lang="es-ES"/>
        </a:p>
      </dgm:t>
    </dgm:pt>
    <dgm:pt modelId="{39BD7D23-CC45-474D-8DF7-ACF009B058D3}">
      <dgm:prSet phldrT="[Texto]"/>
      <dgm:spPr/>
      <dgm:t>
        <a:bodyPr/>
        <a:lstStyle/>
        <a:p>
          <a:r>
            <a:rPr lang="en-US" b="1" dirty="0" smtClean="0">
              <a:solidFill>
                <a:schemeClr val="bg2"/>
              </a:solidFill>
            </a:rPr>
            <a:t>Acceptance Test Driven Development (ATDD)</a:t>
          </a:r>
          <a:endParaRPr lang="es-ES" dirty="0">
            <a:solidFill>
              <a:schemeClr val="bg2"/>
            </a:solidFill>
          </a:endParaRPr>
        </a:p>
      </dgm:t>
    </dgm:pt>
    <dgm:pt modelId="{0097CA7E-EDFD-446A-9A43-DB513D81237A}" type="parTrans" cxnId="{2273D432-CB9A-4A43-AF5F-A14F7173321A}">
      <dgm:prSet/>
      <dgm:spPr/>
      <dgm:t>
        <a:bodyPr/>
        <a:lstStyle/>
        <a:p>
          <a:endParaRPr lang="es-ES"/>
        </a:p>
      </dgm:t>
    </dgm:pt>
    <dgm:pt modelId="{BAF72362-D308-4F77-960E-D682B1D1798B}" type="sibTrans" cxnId="{2273D432-CB9A-4A43-AF5F-A14F7173321A}">
      <dgm:prSet/>
      <dgm:spPr/>
      <dgm:t>
        <a:bodyPr/>
        <a:lstStyle/>
        <a:p>
          <a:endParaRPr lang="es-ES"/>
        </a:p>
      </dgm:t>
    </dgm:pt>
    <dgm:pt modelId="{66CBBACA-3A64-4BAF-BEF1-DFDA8C82750E}">
      <dgm:prSet phldrT="[Texto]"/>
      <dgm:spPr/>
      <dgm:t>
        <a:bodyPr/>
        <a:lstStyle/>
        <a:p>
          <a:r>
            <a:rPr lang="es-ES" dirty="0" smtClean="0"/>
            <a:t>Ayuda a coordinar los proyectos de software entregando al cliente lo que desea.</a:t>
          </a:r>
          <a:endParaRPr lang="es-ES" dirty="0"/>
        </a:p>
      </dgm:t>
    </dgm:pt>
    <dgm:pt modelId="{312880A1-6CDF-47D0-B6F8-195469A87B6D}" type="parTrans" cxnId="{6001317E-D5C4-47BB-8F9E-E07DF35E42B7}">
      <dgm:prSet/>
      <dgm:spPr/>
      <dgm:t>
        <a:bodyPr/>
        <a:lstStyle/>
        <a:p>
          <a:endParaRPr lang="es-ES"/>
        </a:p>
      </dgm:t>
    </dgm:pt>
    <dgm:pt modelId="{B490067F-81AE-4DE4-9B71-CECE304335DE}" type="sibTrans" cxnId="{6001317E-D5C4-47BB-8F9E-E07DF35E42B7}">
      <dgm:prSet/>
      <dgm:spPr/>
      <dgm:t>
        <a:bodyPr/>
        <a:lstStyle/>
        <a:p>
          <a:endParaRPr lang="es-ES"/>
        </a:p>
      </dgm:t>
    </dgm:pt>
    <dgm:pt modelId="{1A75B34F-E4BE-4CE8-A0CE-3545016A59BD}">
      <dgm:prSet/>
      <dgm:spPr/>
      <dgm:t>
        <a:bodyPr/>
        <a:lstStyle/>
        <a:p>
          <a:r>
            <a:rPr lang="es-ES_tradnl" b="1" dirty="0" smtClean="0"/>
            <a:t>Dado </a:t>
          </a:r>
          <a:r>
            <a:rPr lang="es-ES_tradnl" b="0" dirty="0" smtClean="0"/>
            <a:t>(</a:t>
          </a:r>
          <a:r>
            <a:rPr lang="es-ES_tradnl" b="0" dirty="0" err="1" smtClean="0"/>
            <a:t>Given</a:t>
          </a:r>
          <a:r>
            <a:rPr lang="es-ES_tradnl" b="0" dirty="0" smtClean="0"/>
            <a:t>)</a:t>
          </a:r>
          <a:r>
            <a:rPr lang="es-ES_tradnl" b="1" dirty="0" smtClean="0"/>
            <a:t>,</a:t>
          </a:r>
          <a:r>
            <a:rPr lang="es-ES_tradnl" dirty="0" smtClean="0"/>
            <a:t> un contexto inicial</a:t>
          </a:r>
          <a:endParaRPr lang="es-ES" dirty="0"/>
        </a:p>
      </dgm:t>
    </dgm:pt>
    <dgm:pt modelId="{B185F42F-0B75-46EE-A07E-C250D059A914}" type="parTrans" cxnId="{4177BFA8-6C6D-4404-84BB-56C48AB66580}">
      <dgm:prSet/>
      <dgm:spPr/>
      <dgm:t>
        <a:bodyPr/>
        <a:lstStyle/>
        <a:p>
          <a:endParaRPr lang="es-ES"/>
        </a:p>
      </dgm:t>
    </dgm:pt>
    <dgm:pt modelId="{8C9EA1D7-0C99-45F3-9819-2ABF3C013395}" type="sibTrans" cxnId="{4177BFA8-6C6D-4404-84BB-56C48AB66580}">
      <dgm:prSet/>
      <dgm:spPr/>
      <dgm:t>
        <a:bodyPr/>
        <a:lstStyle/>
        <a:p>
          <a:endParaRPr lang="es-ES"/>
        </a:p>
      </dgm:t>
    </dgm:pt>
    <dgm:pt modelId="{6A86BC14-9412-41A4-AE80-301F83EBB487}">
      <dgm:prSet/>
      <dgm:spPr/>
      <dgm:t>
        <a:bodyPr/>
        <a:lstStyle/>
        <a:p>
          <a:r>
            <a:rPr lang="es-ES_tradnl" b="1" dirty="0" smtClean="0"/>
            <a:t>Cuando </a:t>
          </a:r>
          <a:r>
            <a:rPr lang="es-ES_tradnl" b="0" dirty="0" smtClean="0"/>
            <a:t>(</a:t>
          </a:r>
          <a:r>
            <a:rPr lang="es-ES_tradnl" b="0" dirty="0" err="1" smtClean="0"/>
            <a:t>When</a:t>
          </a:r>
          <a:r>
            <a:rPr lang="es-ES_tradnl" b="0" dirty="0" smtClean="0"/>
            <a:t>)</a:t>
          </a:r>
          <a:r>
            <a:rPr lang="es-ES_tradnl" b="1" dirty="0" smtClean="0"/>
            <a:t> </a:t>
          </a:r>
          <a:r>
            <a:rPr lang="es-ES_tradnl" dirty="0" smtClean="0"/>
            <a:t>un evento se produce</a:t>
          </a:r>
          <a:endParaRPr lang="es-ES" dirty="0"/>
        </a:p>
      </dgm:t>
    </dgm:pt>
    <dgm:pt modelId="{4DFEB7B2-4F98-467E-8699-BABDB6A2A2F2}" type="parTrans" cxnId="{33753B7B-3804-4110-8F51-758AA4A8812E}">
      <dgm:prSet/>
      <dgm:spPr/>
      <dgm:t>
        <a:bodyPr/>
        <a:lstStyle/>
        <a:p>
          <a:endParaRPr lang="es-ES"/>
        </a:p>
      </dgm:t>
    </dgm:pt>
    <dgm:pt modelId="{4EA0B6B3-9632-4A8F-B998-C7EC282F0137}" type="sibTrans" cxnId="{33753B7B-3804-4110-8F51-758AA4A8812E}">
      <dgm:prSet/>
      <dgm:spPr/>
      <dgm:t>
        <a:bodyPr/>
        <a:lstStyle/>
        <a:p>
          <a:endParaRPr lang="es-ES"/>
        </a:p>
      </dgm:t>
    </dgm:pt>
    <dgm:pt modelId="{8B66DB5C-1207-46AE-AD06-8309576FA201}">
      <dgm:prSet/>
      <dgm:spPr/>
      <dgm:t>
        <a:bodyPr/>
        <a:lstStyle/>
        <a:p>
          <a:r>
            <a:rPr lang="es-ES_tradnl" b="1" dirty="0" smtClean="0"/>
            <a:t>Entonces </a:t>
          </a:r>
          <a:r>
            <a:rPr lang="es-ES_tradnl" b="0" dirty="0" smtClean="0"/>
            <a:t>(</a:t>
          </a:r>
          <a:r>
            <a:rPr lang="es-ES_tradnl" b="0" dirty="0" err="1" smtClean="0"/>
            <a:t>Then</a:t>
          </a:r>
          <a:r>
            <a:rPr lang="es-ES_tradnl" b="0" dirty="0" smtClean="0"/>
            <a:t>)</a:t>
          </a:r>
          <a:r>
            <a:rPr lang="es-ES_tradnl" dirty="0" smtClean="0"/>
            <a:t> asegure algunos resultados</a:t>
          </a:r>
          <a:endParaRPr lang="es-ES" dirty="0"/>
        </a:p>
      </dgm:t>
    </dgm:pt>
    <dgm:pt modelId="{05554E24-72B1-4364-B545-BEAC60AD10A1}" type="parTrans" cxnId="{858D13B9-E0CA-4E18-AF21-060AF62167B5}">
      <dgm:prSet/>
      <dgm:spPr/>
      <dgm:t>
        <a:bodyPr/>
        <a:lstStyle/>
        <a:p>
          <a:endParaRPr lang="es-ES"/>
        </a:p>
      </dgm:t>
    </dgm:pt>
    <dgm:pt modelId="{F1EF7EBB-84B3-4A6F-A527-4A348D3060AD}" type="sibTrans" cxnId="{858D13B9-E0CA-4E18-AF21-060AF62167B5}">
      <dgm:prSet/>
      <dgm:spPr/>
      <dgm:t>
        <a:bodyPr/>
        <a:lstStyle/>
        <a:p>
          <a:endParaRPr lang="es-ES"/>
        </a:p>
      </dgm:t>
    </dgm:pt>
    <dgm:pt modelId="{896231BA-CFF8-4949-97B3-A26E3811B2E5}">
      <dgm:prSet/>
      <dgm:spPr/>
      <dgm:t>
        <a:bodyPr/>
        <a:lstStyle/>
        <a:p>
          <a:endParaRPr lang="es-ES" dirty="0"/>
        </a:p>
      </dgm:t>
    </dgm:pt>
    <dgm:pt modelId="{23B6DFDC-7231-419D-A1C6-7CC5F9E260A1}" type="parTrans" cxnId="{A3EC5F73-49DF-4302-ACB0-3291F40C92C6}">
      <dgm:prSet/>
      <dgm:spPr/>
      <dgm:t>
        <a:bodyPr/>
        <a:lstStyle/>
        <a:p>
          <a:endParaRPr lang="es-ES"/>
        </a:p>
      </dgm:t>
    </dgm:pt>
    <dgm:pt modelId="{52671012-A6B0-4BF1-9F18-DF7396FC6A90}" type="sibTrans" cxnId="{A3EC5F73-49DF-4302-ACB0-3291F40C92C6}">
      <dgm:prSet/>
      <dgm:spPr/>
      <dgm:t>
        <a:bodyPr/>
        <a:lstStyle/>
        <a:p>
          <a:endParaRPr lang="es-ES"/>
        </a:p>
      </dgm:t>
    </dgm:pt>
    <dgm:pt modelId="{FA846F0C-8E1D-4910-9A0C-ED4E84AB0653}">
      <dgm:prSet/>
      <dgm:spPr/>
      <dgm:t>
        <a:bodyPr/>
        <a:lstStyle/>
        <a:p>
          <a:r>
            <a:rPr lang="es-ES" dirty="0" smtClean="0"/>
            <a:t>Escrito en conjunto con los clientes, desarrolladores y analistas de prueba</a:t>
          </a:r>
          <a:endParaRPr lang="es-ES" dirty="0"/>
        </a:p>
      </dgm:t>
    </dgm:pt>
    <dgm:pt modelId="{C75B3FE2-51F4-4904-A1AF-63A62D0C0803}" type="parTrans" cxnId="{F3720E69-EB00-465B-8955-0B11FCCC6F74}">
      <dgm:prSet/>
      <dgm:spPr/>
      <dgm:t>
        <a:bodyPr/>
        <a:lstStyle/>
        <a:p>
          <a:endParaRPr lang="es-ES"/>
        </a:p>
      </dgm:t>
    </dgm:pt>
    <dgm:pt modelId="{01234CD2-77D0-431F-BC2A-6BD0768D077E}" type="sibTrans" cxnId="{F3720E69-EB00-465B-8955-0B11FCCC6F74}">
      <dgm:prSet/>
      <dgm:spPr/>
      <dgm:t>
        <a:bodyPr/>
        <a:lstStyle/>
        <a:p>
          <a:endParaRPr lang="es-ES"/>
        </a:p>
      </dgm:t>
    </dgm:pt>
    <dgm:pt modelId="{30F5F112-B3B3-42BD-A12E-A72A4F8D7A4A}">
      <dgm:prSet/>
      <dgm:spPr/>
      <dgm:t>
        <a:bodyPr/>
        <a:lstStyle/>
        <a:p>
          <a:r>
            <a:rPr lang="es-ES" dirty="0" smtClean="0"/>
            <a:t>Sobre el Qué y no sobre el Cómo</a:t>
          </a:r>
          <a:endParaRPr lang="es-ES" dirty="0"/>
        </a:p>
      </dgm:t>
    </dgm:pt>
    <dgm:pt modelId="{A96F4A98-F3EA-437B-88C8-6BAA30F580F7}" type="parTrans" cxnId="{A39721E3-9770-4F68-BD4E-046AE4EA2FC2}">
      <dgm:prSet/>
      <dgm:spPr/>
      <dgm:t>
        <a:bodyPr/>
        <a:lstStyle/>
        <a:p>
          <a:endParaRPr lang="es-ES"/>
        </a:p>
      </dgm:t>
    </dgm:pt>
    <dgm:pt modelId="{80BCC925-663E-41A4-9EA0-E1DAEFF222FA}" type="sibTrans" cxnId="{A39721E3-9770-4F68-BD4E-046AE4EA2FC2}">
      <dgm:prSet/>
      <dgm:spPr/>
      <dgm:t>
        <a:bodyPr/>
        <a:lstStyle/>
        <a:p>
          <a:endParaRPr lang="es-ES"/>
        </a:p>
      </dgm:t>
    </dgm:pt>
    <dgm:pt modelId="{72EBA56B-6A52-4D7D-8321-3D548FEA119D}">
      <dgm:prSet/>
      <dgm:spPr/>
      <dgm:t>
        <a:bodyPr/>
        <a:lstStyle/>
        <a:p>
          <a:r>
            <a:rPr lang="es-ES" dirty="0" smtClean="0"/>
            <a:t>Expresada en lenguaje de dominio del problema</a:t>
          </a:r>
          <a:endParaRPr lang="es-ES" dirty="0"/>
        </a:p>
      </dgm:t>
    </dgm:pt>
    <dgm:pt modelId="{28298AF6-07B5-47C7-8053-A01BE3B97B97}" type="parTrans" cxnId="{F1A93402-DDB7-4F87-8549-9A466D976EFF}">
      <dgm:prSet/>
      <dgm:spPr/>
      <dgm:t>
        <a:bodyPr/>
        <a:lstStyle/>
        <a:p>
          <a:endParaRPr lang="es-ES"/>
        </a:p>
      </dgm:t>
    </dgm:pt>
    <dgm:pt modelId="{0DB117F3-F62B-4700-9824-D7B78E3B3D3E}" type="sibTrans" cxnId="{F1A93402-DDB7-4F87-8549-9A466D976EFF}">
      <dgm:prSet/>
      <dgm:spPr/>
      <dgm:t>
        <a:bodyPr/>
        <a:lstStyle/>
        <a:p>
          <a:endParaRPr lang="es-ES"/>
        </a:p>
      </dgm:t>
    </dgm:pt>
    <dgm:pt modelId="{1C0AAF05-11E8-4DD6-B7C1-DEFBFEC527C2}">
      <dgm:prSet/>
      <dgm:spPr/>
      <dgm:t>
        <a:bodyPr/>
        <a:lstStyle/>
        <a:p>
          <a:r>
            <a:rPr lang="es-ES" dirty="0" smtClean="0"/>
            <a:t>Conciso, preciso y sin ambigüedades</a:t>
          </a:r>
          <a:endParaRPr lang="es-ES" dirty="0"/>
        </a:p>
      </dgm:t>
    </dgm:pt>
    <dgm:pt modelId="{BBCFDCF5-83FA-4109-AE8C-269E12410D1C}" type="parTrans" cxnId="{B25B10FD-4633-4BBE-91A7-09D932AB827D}">
      <dgm:prSet/>
      <dgm:spPr/>
      <dgm:t>
        <a:bodyPr/>
        <a:lstStyle/>
        <a:p>
          <a:endParaRPr lang="es-ES"/>
        </a:p>
      </dgm:t>
    </dgm:pt>
    <dgm:pt modelId="{4873C034-51F1-4907-A57B-912C19F47592}" type="sibTrans" cxnId="{B25B10FD-4633-4BBE-91A7-09D932AB827D}">
      <dgm:prSet/>
      <dgm:spPr/>
      <dgm:t>
        <a:bodyPr/>
        <a:lstStyle/>
        <a:p>
          <a:endParaRPr lang="es-ES"/>
        </a:p>
      </dgm:t>
    </dgm:pt>
    <dgm:pt modelId="{B4F15864-B77B-4969-9CB4-50016105C3BE}">
      <dgm:prSet/>
      <dgm:spPr/>
      <dgm:t>
        <a:bodyPr/>
        <a:lstStyle/>
        <a:p>
          <a:endParaRPr lang="es-ES" dirty="0"/>
        </a:p>
      </dgm:t>
    </dgm:pt>
    <dgm:pt modelId="{787BB7BD-9AEB-41C7-9638-B82C9FB86E22}" type="parTrans" cxnId="{47A7B436-4D48-4F8A-835C-88353213A4ED}">
      <dgm:prSet/>
      <dgm:spPr/>
      <dgm:t>
        <a:bodyPr/>
        <a:lstStyle/>
        <a:p>
          <a:endParaRPr lang="es-ES"/>
        </a:p>
      </dgm:t>
    </dgm:pt>
    <dgm:pt modelId="{19F721F2-F453-4A5A-895F-4F0A8B2CAFEB}" type="sibTrans" cxnId="{47A7B436-4D48-4F8A-835C-88353213A4ED}">
      <dgm:prSet/>
      <dgm:spPr/>
      <dgm:t>
        <a:bodyPr/>
        <a:lstStyle/>
        <a:p>
          <a:endParaRPr lang="es-ES"/>
        </a:p>
      </dgm:t>
    </dgm:pt>
    <dgm:pt modelId="{1910EB71-569A-4EB0-80F2-EA55EC602072}">
      <dgm:prSet/>
      <dgm:spPr/>
      <dgm:t>
        <a:bodyPr/>
        <a:lstStyle/>
        <a:p>
          <a:endParaRPr lang="es-ES" dirty="0"/>
        </a:p>
      </dgm:t>
    </dgm:pt>
    <dgm:pt modelId="{F8658E45-A730-42E9-9DAD-13661FCBD8BB}" type="parTrans" cxnId="{885A5B9E-D798-4846-BA82-A0A70671708B}">
      <dgm:prSet/>
      <dgm:spPr/>
      <dgm:t>
        <a:bodyPr/>
        <a:lstStyle/>
        <a:p>
          <a:endParaRPr lang="es-ES"/>
        </a:p>
      </dgm:t>
    </dgm:pt>
    <dgm:pt modelId="{D3B58044-ED10-4188-B649-5DE5033D37AC}" type="sibTrans" cxnId="{885A5B9E-D798-4846-BA82-A0A70671708B}">
      <dgm:prSet/>
      <dgm:spPr/>
      <dgm:t>
        <a:bodyPr/>
        <a:lstStyle/>
        <a:p>
          <a:endParaRPr lang="es-ES"/>
        </a:p>
      </dgm:t>
    </dgm:pt>
    <dgm:pt modelId="{B0D2E571-6153-4FBF-B234-D3B7A842085B}">
      <dgm:prSet phldrT="[Texto]"/>
      <dgm:spPr/>
      <dgm:t>
        <a:bodyPr/>
        <a:lstStyle/>
        <a:p>
          <a:endParaRPr lang="es-ES" dirty="0"/>
        </a:p>
      </dgm:t>
    </dgm:pt>
    <dgm:pt modelId="{D39EAC22-6AD4-42E9-AD5E-F9061189D79F}" type="parTrans" cxnId="{2CE5131E-DD65-490D-AC0C-1CC89D5C5579}">
      <dgm:prSet/>
      <dgm:spPr/>
      <dgm:t>
        <a:bodyPr/>
        <a:lstStyle/>
        <a:p>
          <a:endParaRPr lang="es-ES"/>
        </a:p>
      </dgm:t>
    </dgm:pt>
    <dgm:pt modelId="{EC01A37A-D3FA-4693-B1F2-78C21A8ED1B3}" type="sibTrans" cxnId="{2CE5131E-DD65-490D-AC0C-1CC89D5C5579}">
      <dgm:prSet/>
      <dgm:spPr/>
      <dgm:t>
        <a:bodyPr/>
        <a:lstStyle/>
        <a:p>
          <a:endParaRPr lang="es-ES"/>
        </a:p>
      </dgm:t>
    </dgm:pt>
    <dgm:pt modelId="{2849CCFA-39D9-40C8-958F-F42F88206B0A}">
      <dgm:prSet/>
      <dgm:spPr/>
      <dgm:t>
        <a:bodyPr/>
        <a:lstStyle/>
        <a:p>
          <a:endParaRPr lang="es-ES" dirty="0"/>
        </a:p>
      </dgm:t>
    </dgm:pt>
    <dgm:pt modelId="{F1B618DE-5453-4A41-82C4-378FB928B891}" type="parTrans" cxnId="{076B14C8-43A0-403E-946F-9090D8A9E190}">
      <dgm:prSet/>
      <dgm:spPr/>
      <dgm:t>
        <a:bodyPr/>
        <a:lstStyle/>
        <a:p>
          <a:endParaRPr lang="es-ES"/>
        </a:p>
      </dgm:t>
    </dgm:pt>
    <dgm:pt modelId="{85985818-3EB3-40BB-9393-99FBCD552556}" type="sibTrans" cxnId="{076B14C8-43A0-403E-946F-9090D8A9E190}">
      <dgm:prSet/>
      <dgm:spPr/>
      <dgm:t>
        <a:bodyPr/>
        <a:lstStyle/>
        <a:p>
          <a:endParaRPr lang="es-ES"/>
        </a:p>
      </dgm:t>
    </dgm:pt>
    <dgm:pt modelId="{57FA5A7C-A220-4F43-BA0B-D02971B95CAE}">
      <dgm:prSet phldrT="[Texto]"/>
      <dgm:spPr/>
      <dgm:t>
        <a:bodyPr/>
        <a:lstStyle/>
        <a:p>
          <a:endParaRPr lang="es-ES" dirty="0"/>
        </a:p>
      </dgm:t>
    </dgm:pt>
    <dgm:pt modelId="{4F0AF015-200C-4515-95CB-B50169134893}" type="parTrans" cxnId="{3D1A3A99-8469-4685-B676-A5AAFD306FF2}">
      <dgm:prSet/>
      <dgm:spPr/>
      <dgm:t>
        <a:bodyPr/>
        <a:lstStyle/>
        <a:p>
          <a:endParaRPr lang="es-ES"/>
        </a:p>
      </dgm:t>
    </dgm:pt>
    <dgm:pt modelId="{BB67F16F-53F0-4A25-BB2D-66F013FE5C21}" type="sibTrans" cxnId="{3D1A3A99-8469-4685-B676-A5AAFD306FF2}">
      <dgm:prSet/>
      <dgm:spPr/>
      <dgm:t>
        <a:bodyPr/>
        <a:lstStyle/>
        <a:p>
          <a:endParaRPr lang="es-ES"/>
        </a:p>
      </dgm:t>
    </dgm:pt>
    <dgm:pt modelId="{066FC450-959B-4862-B02B-4803C42DEAE0}">
      <dgm:prSet phldrT="[Texto]"/>
      <dgm:spPr/>
      <dgm:t>
        <a:bodyPr/>
        <a:lstStyle/>
        <a:p>
          <a:endParaRPr lang="es-ES" dirty="0"/>
        </a:p>
      </dgm:t>
    </dgm:pt>
    <dgm:pt modelId="{1A761500-AEA9-4F78-BED9-0755F78563B3}" type="parTrans" cxnId="{B52D80A8-FC42-4897-8646-61141588C0BA}">
      <dgm:prSet/>
      <dgm:spPr/>
      <dgm:t>
        <a:bodyPr/>
        <a:lstStyle/>
        <a:p>
          <a:endParaRPr lang="es-ES"/>
        </a:p>
      </dgm:t>
    </dgm:pt>
    <dgm:pt modelId="{6BA2CB2F-B56D-4473-B9D8-15A74DBA576F}" type="sibTrans" cxnId="{B52D80A8-FC42-4897-8646-61141588C0BA}">
      <dgm:prSet/>
      <dgm:spPr/>
      <dgm:t>
        <a:bodyPr/>
        <a:lstStyle/>
        <a:p>
          <a:endParaRPr lang="es-ES"/>
        </a:p>
      </dgm:t>
    </dgm:pt>
    <dgm:pt modelId="{2CB54EB4-F453-41D9-ADB9-43111AC40B9C}">
      <dgm:prSet phldrT="[Texto]"/>
      <dgm:spPr/>
      <dgm:t>
        <a:bodyPr/>
        <a:lstStyle/>
        <a:p>
          <a:r>
            <a:rPr lang="es-ES" dirty="0" smtClean="0"/>
            <a:t>Una buena prueba de aceptación debe ser :</a:t>
          </a:r>
          <a:endParaRPr lang="es-ES" dirty="0"/>
        </a:p>
      </dgm:t>
    </dgm:pt>
    <dgm:pt modelId="{E01BC6C6-97E8-4A6E-9AEB-2EB0DFCE25E9}" type="parTrans" cxnId="{01729BC5-3B8B-4CE6-A9FD-37C909F822D8}">
      <dgm:prSet/>
      <dgm:spPr/>
      <dgm:t>
        <a:bodyPr/>
        <a:lstStyle/>
        <a:p>
          <a:endParaRPr lang="es-ES"/>
        </a:p>
      </dgm:t>
    </dgm:pt>
    <dgm:pt modelId="{22D8C546-5E90-4519-BFF4-7A2601A53622}" type="sibTrans" cxnId="{01729BC5-3B8B-4CE6-A9FD-37C909F822D8}">
      <dgm:prSet/>
      <dgm:spPr/>
      <dgm:t>
        <a:bodyPr/>
        <a:lstStyle/>
        <a:p>
          <a:endParaRPr lang="es-ES"/>
        </a:p>
      </dgm:t>
    </dgm:pt>
    <dgm:pt modelId="{7E1FAE6B-B904-40C2-A51C-97A97AF2E632}" type="pres">
      <dgm:prSet presAssocID="{6B8A388A-3AC7-4973-800B-A56D614660B9}" presName="linear" presStyleCnt="0">
        <dgm:presLayoutVars>
          <dgm:animLvl val="lvl"/>
          <dgm:resizeHandles val="exact"/>
        </dgm:presLayoutVars>
      </dgm:prSet>
      <dgm:spPr/>
      <dgm:t>
        <a:bodyPr/>
        <a:lstStyle/>
        <a:p>
          <a:endParaRPr lang="es-ES"/>
        </a:p>
      </dgm:t>
    </dgm:pt>
    <dgm:pt modelId="{029B9704-3AE6-40FF-9C40-2D9F22B7913A}" type="pres">
      <dgm:prSet presAssocID="{35B6A186-7D6C-487E-927D-1665FA1DB0CA}" presName="parentText" presStyleLbl="node1" presStyleIdx="0" presStyleCnt="2">
        <dgm:presLayoutVars>
          <dgm:chMax val="0"/>
          <dgm:bulletEnabled val="1"/>
        </dgm:presLayoutVars>
      </dgm:prSet>
      <dgm:spPr/>
      <dgm:t>
        <a:bodyPr/>
        <a:lstStyle/>
        <a:p>
          <a:endParaRPr lang="es-ES"/>
        </a:p>
      </dgm:t>
    </dgm:pt>
    <dgm:pt modelId="{92299D17-F8A8-4E4B-BCC1-9FCE95E80A57}" type="pres">
      <dgm:prSet presAssocID="{35B6A186-7D6C-487E-927D-1665FA1DB0CA}" presName="childText" presStyleLbl="revTx" presStyleIdx="0" presStyleCnt="2">
        <dgm:presLayoutVars>
          <dgm:bulletEnabled val="1"/>
        </dgm:presLayoutVars>
      </dgm:prSet>
      <dgm:spPr/>
      <dgm:t>
        <a:bodyPr/>
        <a:lstStyle/>
        <a:p>
          <a:endParaRPr lang="es-ES"/>
        </a:p>
      </dgm:t>
    </dgm:pt>
    <dgm:pt modelId="{2C082BF3-2AC1-4013-BA50-33F3695F276C}" type="pres">
      <dgm:prSet presAssocID="{39BD7D23-CC45-474D-8DF7-ACF009B058D3}" presName="parentText" presStyleLbl="node1" presStyleIdx="1" presStyleCnt="2" custLinFactNeighborX="-2655" custLinFactNeighborY="-384">
        <dgm:presLayoutVars>
          <dgm:chMax val="0"/>
          <dgm:bulletEnabled val="1"/>
        </dgm:presLayoutVars>
      </dgm:prSet>
      <dgm:spPr/>
      <dgm:t>
        <a:bodyPr/>
        <a:lstStyle/>
        <a:p>
          <a:endParaRPr lang="es-ES"/>
        </a:p>
      </dgm:t>
    </dgm:pt>
    <dgm:pt modelId="{18D03B2B-40B8-4F36-AC9F-C6996ED35532}" type="pres">
      <dgm:prSet presAssocID="{39BD7D23-CC45-474D-8DF7-ACF009B058D3}" presName="childText" presStyleLbl="revTx" presStyleIdx="1" presStyleCnt="2">
        <dgm:presLayoutVars>
          <dgm:bulletEnabled val="1"/>
        </dgm:presLayoutVars>
      </dgm:prSet>
      <dgm:spPr/>
      <dgm:t>
        <a:bodyPr/>
        <a:lstStyle/>
        <a:p>
          <a:endParaRPr lang="es-ES"/>
        </a:p>
      </dgm:t>
    </dgm:pt>
  </dgm:ptLst>
  <dgm:cxnLst>
    <dgm:cxn modelId="{2BB76C82-250F-4E93-8348-A868D9DBC486}" srcId="{6B8A388A-3AC7-4973-800B-A56D614660B9}" destId="{35B6A186-7D6C-487E-927D-1665FA1DB0CA}" srcOrd="0" destOrd="0" parTransId="{45E161BF-B318-491E-96E9-E8F1B7670345}" sibTransId="{1C854D38-10D3-410F-BDB3-507E81EFD768}"/>
    <dgm:cxn modelId="{22DFDC1E-4157-4DE9-85F0-77730728147B}" type="presOf" srcId="{2CB54EB4-F453-41D9-ADB9-43111AC40B9C}" destId="{18D03B2B-40B8-4F36-AC9F-C6996ED35532}" srcOrd="0" destOrd="2" presId="urn:microsoft.com/office/officeart/2005/8/layout/vList2"/>
    <dgm:cxn modelId="{CA6C00B7-1A7F-4561-837C-721EB954DDE2}" type="presOf" srcId="{896231BA-CFF8-4949-97B3-A26E3811B2E5}" destId="{18D03B2B-40B8-4F36-AC9F-C6996ED35532}" srcOrd="0" destOrd="3" presId="urn:microsoft.com/office/officeart/2005/8/layout/vList2"/>
    <dgm:cxn modelId="{F5D7B020-63CD-4FE1-9A11-FDB7809380AF}" type="presOf" srcId="{2849CCFA-39D9-40C8-958F-F42F88206B0A}" destId="{92299D17-F8A8-4E4B-BCC1-9FCE95E80A57}" srcOrd="0" destOrd="6" presId="urn:microsoft.com/office/officeart/2005/8/layout/vList2"/>
    <dgm:cxn modelId="{3E813C1E-41D9-493B-AA8A-FC10A807B364}" type="presOf" srcId="{66CBBACA-3A64-4BAF-BEF1-DFDA8C82750E}" destId="{18D03B2B-40B8-4F36-AC9F-C6996ED35532}" srcOrd="0" destOrd="1" presId="urn:microsoft.com/office/officeart/2005/8/layout/vList2"/>
    <dgm:cxn modelId="{F80CBD62-70DD-485F-AAAE-2360209EFF25}" type="presOf" srcId="{35B6A186-7D6C-487E-927D-1665FA1DB0CA}" destId="{029B9704-3AE6-40FF-9C40-2D9F22B7913A}" srcOrd="0" destOrd="0" presId="urn:microsoft.com/office/officeart/2005/8/layout/vList2"/>
    <dgm:cxn modelId="{AF535ABC-98CC-4C6F-B010-9EEA2284FE37}" type="presOf" srcId="{1A75B34F-E4BE-4CE8-A0CE-3545016A59BD}" destId="{92299D17-F8A8-4E4B-BCC1-9FCE95E80A57}" srcOrd="0" destOrd="3" presId="urn:microsoft.com/office/officeart/2005/8/layout/vList2"/>
    <dgm:cxn modelId="{0CD65F79-24F3-40BF-8291-DD28222A2B77}" type="presOf" srcId="{B4F15864-B77B-4969-9CB4-50016105C3BE}" destId="{18D03B2B-40B8-4F36-AC9F-C6996ED35532}" srcOrd="0" destOrd="8" presId="urn:microsoft.com/office/officeart/2005/8/layout/vList2"/>
    <dgm:cxn modelId="{47A7B436-4D48-4F8A-835C-88353213A4ED}" srcId="{1C0AAF05-11E8-4DD6-B7C1-DEFBFEC527C2}" destId="{B4F15864-B77B-4969-9CB4-50016105C3BE}" srcOrd="0" destOrd="0" parTransId="{787BB7BD-9AEB-41C7-9638-B82C9FB86E22}" sibTransId="{19F721F2-F453-4A5A-895F-4F0A8B2CAFEB}"/>
    <dgm:cxn modelId="{B25B10FD-4633-4BBE-91A7-09D932AB827D}" srcId="{896231BA-CFF8-4949-97B3-A26E3811B2E5}" destId="{1C0AAF05-11E8-4DD6-B7C1-DEFBFEC527C2}" srcOrd="3" destOrd="0" parTransId="{BBCFDCF5-83FA-4109-AE8C-269E12410D1C}" sibTransId="{4873C034-51F1-4907-A57B-912C19F47592}"/>
    <dgm:cxn modelId="{3604EB91-495B-4407-A2E5-B0EE249E2164}" type="presOf" srcId="{6A86BC14-9412-41A4-AE80-301F83EBB487}" destId="{92299D17-F8A8-4E4B-BCC1-9FCE95E80A57}" srcOrd="0" destOrd="4" presId="urn:microsoft.com/office/officeart/2005/8/layout/vList2"/>
    <dgm:cxn modelId="{64630D8D-8D51-4126-AF50-F138711468B8}" type="presOf" srcId="{1910EB71-569A-4EB0-80F2-EA55EC602072}" destId="{18D03B2B-40B8-4F36-AC9F-C6996ED35532}" srcOrd="0" destOrd="9" presId="urn:microsoft.com/office/officeart/2005/8/layout/vList2"/>
    <dgm:cxn modelId="{8058B07C-C2B3-495F-B08C-33A6EF5B7FA4}" type="presOf" srcId="{39BD7D23-CC45-474D-8DF7-ACF009B058D3}" destId="{2C082BF3-2AC1-4013-BA50-33F3695F276C}" srcOrd="0" destOrd="0" presId="urn:microsoft.com/office/officeart/2005/8/layout/vList2"/>
    <dgm:cxn modelId="{9F099FF2-E4AE-48D5-8001-868BF9D36890}" type="presOf" srcId="{6B8A388A-3AC7-4973-800B-A56D614660B9}" destId="{7E1FAE6B-B904-40C2-A51C-97A97AF2E632}" srcOrd="0" destOrd="0" presId="urn:microsoft.com/office/officeart/2005/8/layout/vList2"/>
    <dgm:cxn modelId="{01729BC5-3B8B-4CE6-A9FD-37C909F822D8}" srcId="{39BD7D23-CC45-474D-8DF7-ACF009B058D3}" destId="{2CB54EB4-F453-41D9-ADB9-43111AC40B9C}" srcOrd="2" destOrd="0" parTransId="{E01BC6C6-97E8-4A6E-9AEB-2EB0DFCE25E9}" sibTransId="{22D8C546-5E90-4519-BFF4-7A2601A53622}"/>
    <dgm:cxn modelId="{885A5B9E-D798-4846-BA82-A0A70671708B}" srcId="{39BD7D23-CC45-474D-8DF7-ACF009B058D3}" destId="{1910EB71-569A-4EB0-80F2-EA55EC602072}" srcOrd="4" destOrd="0" parTransId="{F8658E45-A730-42E9-9DAD-13661FCBD8BB}" sibTransId="{D3B58044-ED10-4188-B649-5DE5033D37AC}"/>
    <dgm:cxn modelId="{F1A93402-DDB7-4F87-8549-9A466D976EFF}" srcId="{896231BA-CFF8-4949-97B3-A26E3811B2E5}" destId="{72EBA56B-6A52-4D7D-8321-3D548FEA119D}" srcOrd="2" destOrd="0" parTransId="{28298AF6-07B5-47C7-8053-A01BE3B97B97}" sibTransId="{0DB117F3-F62B-4700-9824-D7B78E3B3D3E}"/>
    <dgm:cxn modelId="{858D13B9-E0CA-4E18-AF21-060AF62167B5}" srcId="{B0D2E571-6153-4FBF-B234-D3B7A842085B}" destId="{8B66DB5C-1207-46AE-AD06-8309576FA201}" srcOrd="2" destOrd="0" parTransId="{05554E24-72B1-4364-B545-BEAC60AD10A1}" sibTransId="{F1EF7EBB-84B3-4A6F-A527-4A348D3060AD}"/>
    <dgm:cxn modelId="{218FFF71-B178-40AA-A0B7-A5043AF50ED0}" type="presOf" srcId="{B0D2E571-6153-4FBF-B234-D3B7A842085B}" destId="{92299D17-F8A8-4E4B-BCC1-9FCE95E80A57}" srcOrd="0" destOrd="2" presId="urn:microsoft.com/office/officeart/2005/8/layout/vList2"/>
    <dgm:cxn modelId="{A39721E3-9770-4F68-BD4E-046AE4EA2FC2}" srcId="{896231BA-CFF8-4949-97B3-A26E3811B2E5}" destId="{30F5F112-B3B3-42BD-A12E-A72A4F8D7A4A}" srcOrd="1" destOrd="0" parTransId="{A96F4A98-F3EA-437B-88C8-6BAA30F580F7}" sibTransId="{80BCC925-663E-41A4-9EA0-E1DAEFF222FA}"/>
    <dgm:cxn modelId="{6001317E-D5C4-47BB-8F9E-E07DF35E42B7}" srcId="{39BD7D23-CC45-474D-8DF7-ACF009B058D3}" destId="{66CBBACA-3A64-4BAF-BEF1-DFDA8C82750E}" srcOrd="1" destOrd="0" parTransId="{312880A1-6CDF-47D0-B6F8-195469A87B6D}" sibTransId="{B490067F-81AE-4DE4-9B71-CECE304335DE}"/>
    <dgm:cxn modelId="{2273D432-CB9A-4A43-AF5F-A14F7173321A}" srcId="{6B8A388A-3AC7-4973-800B-A56D614660B9}" destId="{39BD7D23-CC45-474D-8DF7-ACF009B058D3}" srcOrd="1" destOrd="0" parTransId="{0097CA7E-EDFD-446A-9A43-DB513D81237A}" sibTransId="{BAF72362-D308-4F77-960E-D682B1D1798B}"/>
    <dgm:cxn modelId="{B011DA76-43C5-40F9-AE7B-502DF7AACAAB}" type="presOf" srcId="{8B66DB5C-1207-46AE-AD06-8309576FA201}" destId="{92299D17-F8A8-4E4B-BCC1-9FCE95E80A57}" srcOrd="0" destOrd="5" presId="urn:microsoft.com/office/officeart/2005/8/layout/vList2"/>
    <dgm:cxn modelId="{F3720E69-EB00-465B-8955-0B11FCCC6F74}" srcId="{896231BA-CFF8-4949-97B3-A26E3811B2E5}" destId="{FA846F0C-8E1D-4910-9A0C-ED4E84AB0653}" srcOrd="0" destOrd="0" parTransId="{C75B3FE2-51F4-4904-A1AF-63A62D0C0803}" sibTransId="{01234CD2-77D0-431F-BC2A-6BD0768D077E}"/>
    <dgm:cxn modelId="{33753B7B-3804-4110-8F51-758AA4A8812E}" srcId="{B0D2E571-6153-4FBF-B234-D3B7A842085B}" destId="{6A86BC14-9412-41A4-AE80-301F83EBB487}" srcOrd="1" destOrd="0" parTransId="{4DFEB7B2-4F98-467E-8699-BABDB6A2A2F2}" sibTransId="{4EA0B6B3-9632-4A8F-B998-C7EC282F0137}"/>
    <dgm:cxn modelId="{5B9F3263-2033-44EE-A931-6D6E704B088E}" type="presOf" srcId="{1C0AAF05-11E8-4DD6-B7C1-DEFBFEC527C2}" destId="{18D03B2B-40B8-4F36-AC9F-C6996ED35532}" srcOrd="0" destOrd="7" presId="urn:microsoft.com/office/officeart/2005/8/layout/vList2"/>
    <dgm:cxn modelId="{2CE5131E-DD65-490D-AC0C-1CC89D5C5579}" srcId="{35B6A186-7D6C-487E-927D-1665FA1DB0CA}" destId="{B0D2E571-6153-4FBF-B234-D3B7A842085B}" srcOrd="2" destOrd="0" parTransId="{D39EAC22-6AD4-42E9-AD5E-F9061189D79F}" sibTransId="{EC01A37A-D3FA-4693-B1F2-78C21A8ED1B3}"/>
    <dgm:cxn modelId="{ACF68404-95B9-411D-850C-BA689667C80F}" type="presOf" srcId="{066FC450-959B-4862-B02B-4803C42DEAE0}" destId="{18D03B2B-40B8-4F36-AC9F-C6996ED35532}" srcOrd="0" destOrd="0" presId="urn:microsoft.com/office/officeart/2005/8/layout/vList2"/>
    <dgm:cxn modelId="{B52D80A8-FC42-4897-8646-61141588C0BA}" srcId="{39BD7D23-CC45-474D-8DF7-ACF009B058D3}" destId="{066FC450-959B-4862-B02B-4803C42DEAE0}" srcOrd="0" destOrd="0" parTransId="{1A761500-AEA9-4F78-BED9-0755F78563B3}" sibTransId="{6BA2CB2F-B56D-4473-B9D8-15A74DBA576F}"/>
    <dgm:cxn modelId="{67972A61-00CA-4379-8623-BA34E1A6DFCF}" type="presOf" srcId="{30F5F112-B3B3-42BD-A12E-A72A4F8D7A4A}" destId="{18D03B2B-40B8-4F36-AC9F-C6996ED35532}" srcOrd="0" destOrd="5" presId="urn:microsoft.com/office/officeart/2005/8/layout/vList2"/>
    <dgm:cxn modelId="{3D1A3A99-8469-4685-B676-A5AAFD306FF2}" srcId="{35B6A186-7D6C-487E-927D-1665FA1DB0CA}" destId="{57FA5A7C-A220-4F43-BA0B-D02971B95CAE}" srcOrd="0" destOrd="0" parTransId="{4F0AF015-200C-4515-95CB-B50169134893}" sibTransId="{BB67F16F-53F0-4A25-BB2D-66F013FE5C21}"/>
    <dgm:cxn modelId="{076B14C8-43A0-403E-946F-9090D8A9E190}" srcId="{B0D2E571-6153-4FBF-B234-D3B7A842085B}" destId="{2849CCFA-39D9-40C8-958F-F42F88206B0A}" srcOrd="3" destOrd="0" parTransId="{F1B618DE-5453-4A41-82C4-378FB928B891}" sibTransId="{85985818-3EB3-40BB-9393-99FBCD552556}"/>
    <dgm:cxn modelId="{A4779C6D-ACB4-47AF-87E2-BA4626613DDC}" type="presOf" srcId="{57FA5A7C-A220-4F43-BA0B-D02971B95CAE}" destId="{92299D17-F8A8-4E4B-BCC1-9FCE95E80A57}" srcOrd="0" destOrd="0" presId="urn:microsoft.com/office/officeart/2005/8/layout/vList2"/>
    <dgm:cxn modelId="{A3EC5F73-49DF-4302-ACB0-3291F40C92C6}" srcId="{39BD7D23-CC45-474D-8DF7-ACF009B058D3}" destId="{896231BA-CFF8-4949-97B3-A26E3811B2E5}" srcOrd="3" destOrd="0" parTransId="{23B6DFDC-7231-419D-A1C6-7CC5F9E260A1}" sibTransId="{52671012-A6B0-4BF1-9F18-DF7396FC6A90}"/>
    <dgm:cxn modelId="{984463B7-17F3-4ADD-BEB4-E30C75A653D3}" type="presOf" srcId="{FA846F0C-8E1D-4910-9A0C-ED4E84AB0653}" destId="{18D03B2B-40B8-4F36-AC9F-C6996ED35532}" srcOrd="0" destOrd="4" presId="urn:microsoft.com/office/officeart/2005/8/layout/vList2"/>
    <dgm:cxn modelId="{4177BFA8-6C6D-4404-84BB-56C48AB66580}" srcId="{B0D2E571-6153-4FBF-B234-D3B7A842085B}" destId="{1A75B34F-E4BE-4CE8-A0CE-3545016A59BD}" srcOrd="0" destOrd="0" parTransId="{B185F42F-0B75-46EE-A07E-C250D059A914}" sibTransId="{8C9EA1D7-0C99-45F3-9819-2ABF3C013395}"/>
    <dgm:cxn modelId="{CAC8A5FA-50AA-40D0-9501-2B44C0E9E1A2}" type="presOf" srcId="{72EBA56B-6A52-4D7D-8321-3D548FEA119D}" destId="{18D03B2B-40B8-4F36-AC9F-C6996ED35532}" srcOrd="0" destOrd="6" presId="urn:microsoft.com/office/officeart/2005/8/layout/vList2"/>
    <dgm:cxn modelId="{D065B4DF-A684-4D47-8A42-0EF978C38148}" type="presOf" srcId="{1D762D3F-B20B-4AC0-A080-F5FE4745E3AB}" destId="{92299D17-F8A8-4E4B-BCC1-9FCE95E80A57}" srcOrd="0" destOrd="1" presId="urn:microsoft.com/office/officeart/2005/8/layout/vList2"/>
    <dgm:cxn modelId="{89135716-6C86-4955-93D4-F777F2571C3B}" srcId="{35B6A186-7D6C-487E-927D-1665FA1DB0CA}" destId="{1D762D3F-B20B-4AC0-A080-F5FE4745E3AB}" srcOrd="1" destOrd="0" parTransId="{A5F0681D-F5E9-47DF-8B29-85AE71264345}" sibTransId="{DC1A9504-80EF-4B13-A3A8-EAB1C1CCE164}"/>
    <dgm:cxn modelId="{DCCA7A71-1432-416B-85A2-1DAA295572F7}" type="presParOf" srcId="{7E1FAE6B-B904-40C2-A51C-97A97AF2E632}" destId="{029B9704-3AE6-40FF-9C40-2D9F22B7913A}" srcOrd="0" destOrd="0" presId="urn:microsoft.com/office/officeart/2005/8/layout/vList2"/>
    <dgm:cxn modelId="{65000A47-02D4-4D5D-8840-C36106A7B52C}" type="presParOf" srcId="{7E1FAE6B-B904-40C2-A51C-97A97AF2E632}" destId="{92299D17-F8A8-4E4B-BCC1-9FCE95E80A57}" srcOrd="1" destOrd="0" presId="urn:microsoft.com/office/officeart/2005/8/layout/vList2"/>
    <dgm:cxn modelId="{43951A5D-2733-4638-A76F-B2092832FD90}" type="presParOf" srcId="{7E1FAE6B-B904-40C2-A51C-97A97AF2E632}" destId="{2C082BF3-2AC1-4013-BA50-33F3695F276C}" srcOrd="2" destOrd="0" presId="urn:microsoft.com/office/officeart/2005/8/layout/vList2"/>
    <dgm:cxn modelId="{277BBE4F-1C5F-4239-8A5E-FF930E24F880}" type="presParOf" srcId="{7E1FAE6B-B904-40C2-A51C-97A97AF2E632}" destId="{18D03B2B-40B8-4F36-AC9F-C6996ED35532}"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BE016B-D13D-4C6D-A0CF-4A56CB018884}">
      <dsp:nvSpPr>
        <dsp:cNvPr id="0" name=""/>
        <dsp:cNvSpPr/>
      </dsp:nvSpPr>
      <dsp:spPr>
        <a:xfrm>
          <a:off x="2740761" y="1365"/>
          <a:ext cx="5539217" cy="202081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Menos errores, menos depuración</a:t>
          </a:r>
          <a:endParaRPr lang="es-ES" sz="2200" kern="1200" dirty="0"/>
        </a:p>
        <a:p>
          <a:pPr marL="228600" lvl="1" indent="-228600" algn="l" defTabSz="977900">
            <a:lnSpc>
              <a:spcPct val="90000"/>
            </a:lnSpc>
            <a:spcBef>
              <a:spcPct val="0"/>
            </a:spcBef>
            <a:spcAft>
              <a:spcPct val="15000"/>
            </a:spcAft>
            <a:buChar char="••"/>
          </a:pPr>
          <a:r>
            <a:rPr lang="es-ES" sz="2200" kern="1200" dirty="0" smtClean="0"/>
            <a:t>Más confianza, más productividad</a:t>
          </a:r>
          <a:endParaRPr lang="es-ES" sz="2200" kern="1200" dirty="0"/>
        </a:p>
        <a:p>
          <a:pPr marL="228600" lvl="1" indent="-228600" algn="l" defTabSz="977900">
            <a:lnSpc>
              <a:spcPct val="90000"/>
            </a:lnSpc>
            <a:spcBef>
              <a:spcPct val="0"/>
            </a:spcBef>
            <a:spcAft>
              <a:spcPct val="15000"/>
            </a:spcAft>
            <a:buChar char="••"/>
          </a:pPr>
          <a:r>
            <a:rPr lang="es-ES" sz="2200" kern="1200" dirty="0" smtClean="0"/>
            <a:t>Mejor diseño</a:t>
          </a:r>
          <a:endParaRPr lang="es-ES" sz="2200" kern="1200" dirty="0"/>
        </a:p>
      </dsp:txBody>
      <dsp:txXfrm>
        <a:off x="2740761" y="1365"/>
        <a:ext cx="5539217" cy="2020815"/>
      </dsp:txXfrm>
    </dsp:sp>
    <dsp:sp modelId="{0D7013D5-4597-46B3-8FD0-1916B26DC361}">
      <dsp:nvSpPr>
        <dsp:cNvPr id="0" name=""/>
        <dsp:cNvSpPr/>
      </dsp:nvSpPr>
      <dsp:spPr>
        <a:xfrm>
          <a:off x="941" y="207569"/>
          <a:ext cx="2739820" cy="16084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Objetivos</a:t>
          </a:r>
          <a:endParaRPr lang="es-ES" sz="4600" kern="1200" dirty="0">
            <a:solidFill>
              <a:schemeClr val="bg2"/>
            </a:solidFill>
          </a:endParaRPr>
        </a:p>
      </dsp:txBody>
      <dsp:txXfrm>
        <a:off x="941" y="207569"/>
        <a:ext cx="2739820" cy="1608407"/>
      </dsp:txXfrm>
    </dsp:sp>
    <dsp:sp modelId="{103B47EF-DF62-4406-8652-891E366A5DA5}">
      <dsp:nvSpPr>
        <dsp:cNvPr id="0" name=""/>
        <dsp:cNvSpPr/>
      </dsp:nvSpPr>
      <dsp:spPr>
        <a:xfrm>
          <a:off x="2769959" y="2377889"/>
          <a:ext cx="5506698" cy="195700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Las pruebas dirigen el desarrollo</a:t>
          </a:r>
          <a:endParaRPr lang="es-ES" sz="2200" kern="1200" dirty="0"/>
        </a:p>
        <a:p>
          <a:pPr marL="228600" lvl="1" indent="-228600" algn="l" defTabSz="977900">
            <a:lnSpc>
              <a:spcPct val="90000"/>
            </a:lnSpc>
            <a:spcBef>
              <a:spcPct val="0"/>
            </a:spcBef>
            <a:spcAft>
              <a:spcPct val="15000"/>
            </a:spcAft>
            <a:buChar char="••"/>
          </a:pPr>
          <a:r>
            <a:rPr lang="es-ES" sz="2200" kern="1200" dirty="0" smtClean="0"/>
            <a:t>Simplificar el diseño y desacoplar</a:t>
          </a:r>
          <a:endParaRPr lang="es-ES" sz="2200" kern="1200" dirty="0"/>
        </a:p>
        <a:p>
          <a:pPr marL="228600" lvl="1" indent="-228600" algn="l" defTabSz="977900">
            <a:lnSpc>
              <a:spcPct val="90000"/>
            </a:lnSpc>
            <a:spcBef>
              <a:spcPct val="0"/>
            </a:spcBef>
            <a:spcAft>
              <a:spcPct val="15000"/>
            </a:spcAft>
            <a:buChar char="••"/>
          </a:pPr>
          <a:r>
            <a:rPr lang="es-ES" sz="2200" kern="1200" dirty="0" smtClean="0"/>
            <a:t>Escribir el código más simple que pueda funcionar</a:t>
          </a:r>
          <a:endParaRPr lang="es-ES" sz="2200" kern="1200" dirty="0"/>
        </a:p>
      </dsp:txBody>
      <dsp:txXfrm>
        <a:off x="2769959" y="2377889"/>
        <a:ext cx="5506698" cy="1957001"/>
      </dsp:txXfrm>
    </dsp:sp>
    <dsp:sp modelId="{4DFA7D33-952F-408D-A7A0-7588F813F13D}">
      <dsp:nvSpPr>
        <dsp:cNvPr id="0" name=""/>
        <dsp:cNvSpPr/>
      </dsp:nvSpPr>
      <dsp:spPr>
        <a:xfrm>
          <a:off x="4262" y="2600509"/>
          <a:ext cx="2765697" cy="15117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Forma de pensar en el desarrollo software </a:t>
          </a:r>
          <a:endParaRPr lang="es-ES" sz="2400" kern="1200" dirty="0">
            <a:solidFill>
              <a:schemeClr val="bg2"/>
            </a:solidFill>
          </a:endParaRPr>
        </a:p>
      </dsp:txBody>
      <dsp:txXfrm>
        <a:off x="4262" y="2600509"/>
        <a:ext cx="2765697" cy="15117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036745-AF0D-4955-BE41-662DE7001B2B}">
      <dsp:nvSpPr>
        <dsp:cNvPr id="0" name=""/>
        <dsp:cNvSpPr/>
      </dsp:nvSpPr>
      <dsp:spPr>
        <a:xfrm>
          <a:off x="4321" y="1206978"/>
          <a:ext cx="2301778" cy="1898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Escribir la especificación del requisito convirtiéndolo en  test automático.</a:t>
          </a:r>
          <a:endParaRPr lang="es-ES" sz="1900" kern="1200" dirty="0"/>
        </a:p>
      </dsp:txBody>
      <dsp:txXfrm>
        <a:off x="4321" y="1206978"/>
        <a:ext cx="2301778" cy="1491667"/>
      </dsp:txXfrm>
    </dsp:sp>
    <dsp:sp modelId="{312BD3C4-266B-4350-8321-D2EE96E915B1}">
      <dsp:nvSpPr>
        <dsp:cNvPr id="0" name=""/>
        <dsp:cNvSpPr/>
      </dsp:nvSpPr>
      <dsp:spPr>
        <a:xfrm>
          <a:off x="1298518" y="1661502"/>
          <a:ext cx="2534943" cy="2534943"/>
        </a:xfrm>
        <a:prstGeom prst="leftCircularArrow">
          <a:avLst>
            <a:gd name="adj1" fmla="val 3141"/>
            <a:gd name="adj2" fmla="val 386378"/>
            <a:gd name="adj3" fmla="val 2161888"/>
            <a:gd name="adj4" fmla="val 9024489"/>
            <a:gd name="adj5" fmla="val 36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89E6EE-8862-4C2D-B0B2-846E7EEBB112}">
      <dsp:nvSpPr>
        <dsp:cNvPr id="0" name=""/>
        <dsp:cNvSpPr/>
      </dsp:nvSpPr>
      <dsp:spPr>
        <a:xfrm>
          <a:off x="515827" y="2698646"/>
          <a:ext cx="2046025" cy="813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bg2"/>
              </a:solidFill>
            </a:rPr>
            <a:t>Arrange (Preparar)</a:t>
          </a:r>
          <a:endParaRPr lang="es-ES" sz="2200" kern="1200" dirty="0">
            <a:solidFill>
              <a:schemeClr val="bg2"/>
            </a:solidFill>
          </a:endParaRPr>
        </a:p>
      </dsp:txBody>
      <dsp:txXfrm>
        <a:off x="515827" y="2698646"/>
        <a:ext cx="2046025" cy="813636"/>
      </dsp:txXfrm>
    </dsp:sp>
    <dsp:sp modelId="{AF06AF87-E677-4B3C-B5DE-829F402EA9BB}">
      <dsp:nvSpPr>
        <dsp:cNvPr id="0" name=""/>
        <dsp:cNvSpPr/>
      </dsp:nvSpPr>
      <dsp:spPr>
        <a:xfrm>
          <a:off x="2940970" y="1206978"/>
          <a:ext cx="2301778" cy="1898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Ejecutar la funcionalidad a probar.</a:t>
          </a:r>
          <a:endParaRPr lang="es-ES" sz="1900" kern="1200" dirty="0"/>
        </a:p>
      </dsp:txBody>
      <dsp:txXfrm>
        <a:off x="2940970" y="1613797"/>
        <a:ext cx="2301778" cy="1491667"/>
      </dsp:txXfrm>
    </dsp:sp>
    <dsp:sp modelId="{C2817805-CA7C-4B6A-A193-F2FDFA6BA0F8}">
      <dsp:nvSpPr>
        <dsp:cNvPr id="0" name=""/>
        <dsp:cNvSpPr/>
      </dsp:nvSpPr>
      <dsp:spPr>
        <a:xfrm>
          <a:off x="4215986" y="41559"/>
          <a:ext cx="2829059" cy="2829059"/>
        </a:xfrm>
        <a:prstGeom prst="circularArrow">
          <a:avLst>
            <a:gd name="adj1" fmla="val 2814"/>
            <a:gd name="adj2" fmla="val 343563"/>
            <a:gd name="adj3" fmla="val 19480927"/>
            <a:gd name="adj4" fmla="val 12575511"/>
            <a:gd name="adj5" fmla="val 32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870424-1670-46F9-8EBE-4E25ED78B293}">
      <dsp:nvSpPr>
        <dsp:cNvPr id="0" name=""/>
        <dsp:cNvSpPr/>
      </dsp:nvSpPr>
      <dsp:spPr>
        <a:xfrm>
          <a:off x="3452476" y="800160"/>
          <a:ext cx="2046025" cy="813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err="1" smtClean="0">
              <a:solidFill>
                <a:schemeClr val="bg2"/>
              </a:solidFill>
            </a:rPr>
            <a:t>Act</a:t>
          </a:r>
          <a:endParaRPr lang="es-ES" sz="2200" kern="1200" dirty="0" smtClean="0">
            <a:solidFill>
              <a:schemeClr val="bg2"/>
            </a:solidFill>
          </a:endParaRPr>
        </a:p>
        <a:p>
          <a:pPr lvl="0" algn="ctr" defTabSz="977900">
            <a:lnSpc>
              <a:spcPct val="90000"/>
            </a:lnSpc>
            <a:spcBef>
              <a:spcPct val="0"/>
            </a:spcBef>
            <a:spcAft>
              <a:spcPct val="35000"/>
            </a:spcAft>
          </a:pPr>
          <a:r>
            <a:rPr lang="es-EC" sz="2200" b="0" kern="1200" dirty="0" smtClean="0">
              <a:solidFill>
                <a:schemeClr val="bg2"/>
              </a:solidFill>
            </a:rPr>
            <a:t>(Actuar)</a:t>
          </a:r>
          <a:endParaRPr lang="es-ES" sz="2200" b="0" kern="1200" dirty="0">
            <a:solidFill>
              <a:schemeClr val="bg2"/>
            </a:solidFill>
          </a:endParaRPr>
        </a:p>
      </dsp:txBody>
      <dsp:txXfrm>
        <a:off x="3452476" y="800160"/>
        <a:ext cx="2046025" cy="813636"/>
      </dsp:txXfrm>
    </dsp:sp>
    <dsp:sp modelId="{22AACF12-E11B-4B36-93D8-CA066B49E91B}">
      <dsp:nvSpPr>
        <dsp:cNvPr id="0" name=""/>
        <dsp:cNvSpPr/>
      </dsp:nvSpPr>
      <dsp:spPr>
        <a:xfrm>
          <a:off x="5877618" y="1206978"/>
          <a:ext cx="2301778" cy="1898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Refactorizar código.</a:t>
          </a:r>
          <a:endParaRPr lang="es-ES" sz="1900" kern="1200" dirty="0"/>
        </a:p>
      </dsp:txBody>
      <dsp:txXfrm>
        <a:off x="5877618" y="1206978"/>
        <a:ext cx="2301778" cy="1491667"/>
      </dsp:txXfrm>
    </dsp:sp>
    <dsp:sp modelId="{EC7ED4BB-355A-45FD-A4E4-C37193C1443C}">
      <dsp:nvSpPr>
        <dsp:cNvPr id="0" name=""/>
        <dsp:cNvSpPr/>
      </dsp:nvSpPr>
      <dsp:spPr>
        <a:xfrm>
          <a:off x="6389125" y="2698646"/>
          <a:ext cx="2046025" cy="813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bg2"/>
              </a:solidFill>
            </a:rPr>
            <a:t>Assert</a:t>
          </a:r>
        </a:p>
        <a:p>
          <a:pPr lvl="0" algn="ctr" defTabSz="977900">
            <a:lnSpc>
              <a:spcPct val="90000"/>
            </a:lnSpc>
            <a:spcBef>
              <a:spcPct val="0"/>
            </a:spcBef>
            <a:spcAft>
              <a:spcPct val="35000"/>
            </a:spcAft>
          </a:pPr>
          <a:r>
            <a:rPr lang="es-EC" sz="2200" b="0" kern="1200" dirty="0" smtClean="0">
              <a:solidFill>
                <a:schemeClr val="bg2"/>
              </a:solidFill>
            </a:rPr>
            <a:t>(Afirmar) </a:t>
          </a:r>
          <a:endParaRPr lang="es-ES" sz="2200" b="0" kern="1200" dirty="0">
            <a:solidFill>
              <a:schemeClr val="bg2"/>
            </a:solidFill>
          </a:endParaRPr>
        </a:p>
      </dsp:txBody>
      <dsp:txXfrm>
        <a:off x="6389125" y="2698646"/>
        <a:ext cx="2046025" cy="8136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133D4B-B9EE-4DBE-8289-6575CC22F8DE}">
      <dsp:nvSpPr>
        <dsp:cNvPr id="0" name=""/>
        <dsp:cNvSpPr/>
      </dsp:nvSpPr>
      <dsp:spPr>
        <a:xfrm>
          <a:off x="2528598" y="1072468"/>
          <a:ext cx="493017" cy="91440"/>
        </a:xfrm>
        <a:custGeom>
          <a:avLst/>
          <a:gdLst/>
          <a:ahLst/>
          <a:cxnLst/>
          <a:rect l="0" t="0" r="0" b="0"/>
          <a:pathLst>
            <a:path>
              <a:moveTo>
                <a:pt x="0" y="45720"/>
              </a:moveTo>
              <a:lnTo>
                <a:pt x="49301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62016" y="1115567"/>
        <a:ext cx="26180" cy="5241"/>
      </dsp:txXfrm>
    </dsp:sp>
    <dsp:sp modelId="{85C87F65-5787-4E2B-861C-F73442C8C8A1}">
      <dsp:nvSpPr>
        <dsp:cNvPr id="0" name=""/>
        <dsp:cNvSpPr/>
      </dsp:nvSpPr>
      <dsp:spPr>
        <a:xfrm>
          <a:off x="10661" y="288033"/>
          <a:ext cx="2519737" cy="16603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1" kern="1200" dirty="0" smtClean="0">
              <a:solidFill>
                <a:schemeClr val="bg2"/>
              </a:solidFill>
            </a:rPr>
            <a:t>El personal sabe lo que están haciendo:</a:t>
          </a:r>
          <a:r>
            <a:rPr lang="es-ES" sz="1400" i="1" kern="1200" dirty="0" smtClean="0">
              <a:solidFill>
                <a:schemeClr val="bg2"/>
              </a:solidFill>
            </a:rPr>
            <a:t> La gente no va a leer la documentación detallada del proceso, pero desearán una guía de alto nivel y/o capacitación de vez en cuando. </a:t>
          </a:r>
          <a:endParaRPr lang="es-ES" sz="1400" kern="1200" dirty="0">
            <a:solidFill>
              <a:schemeClr val="bg2"/>
            </a:solidFill>
          </a:endParaRPr>
        </a:p>
      </dsp:txBody>
      <dsp:txXfrm>
        <a:off x="10661" y="288033"/>
        <a:ext cx="2519737" cy="1660308"/>
      </dsp:txXfrm>
    </dsp:sp>
    <dsp:sp modelId="{703C6958-C2CA-4107-987E-2D826B22691E}">
      <dsp:nvSpPr>
        <dsp:cNvPr id="0" name=""/>
        <dsp:cNvSpPr/>
      </dsp:nvSpPr>
      <dsp:spPr>
        <a:xfrm>
          <a:off x="5414594" y="1072468"/>
          <a:ext cx="493017" cy="91440"/>
        </a:xfrm>
        <a:custGeom>
          <a:avLst/>
          <a:gdLst/>
          <a:ahLst/>
          <a:cxnLst/>
          <a:rect l="0" t="0" r="0" b="0"/>
          <a:pathLst>
            <a:path>
              <a:moveTo>
                <a:pt x="0" y="45720"/>
              </a:moveTo>
              <a:lnTo>
                <a:pt x="49301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48013" y="1115567"/>
        <a:ext cx="26180" cy="5241"/>
      </dsp:txXfrm>
    </dsp:sp>
    <dsp:sp modelId="{57D1D900-AC01-47B3-B6B0-6DEB9988FC88}">
      <dsp:nvSpPr>
        <dsp:cNvPr id="0" name=""/>
        <dsp:cNvSpPr/>
      </dsp:nvSpPr>
      <dsp:spPr>
        <a:xfrm>
          <a:off x="3054015" y="307539"/>
          <a:ext cx="2362379" cy="16212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1" kern="1200" dirty="0" smtClean="0">
              <a:solidFill>
                <a:schemeClr val="bg2"/>
              </a:solidFill>
            </a:rPr>
            <a:t>Simplicidad:</a:t>
          </a:r>
          <a:r>
            <a:rPr lang="es-ES" sz="1400" i="1" kern="1200" dirty="0" smtClean="0">
              <a:solidFill>
                <a:schemeClr val="bg2"/>
              </a:solidFill>
            </a:rPr>
            <a:t> Todo está descrito de forma concisa.</a:t>
          </a:r>
          <a:endParaRPr lang="es-ES" sz="1400" i="1" kern="1200" dirty="0">
            <a:solidFill>
              <a:schemeClr val="bg2"/>
            </a:solidFill>
          </a:endParaRPr>
        </a:p>
      </dsp:txBody>
      <dsp:txXfrm>
        <a:off x="3054015" y="307539"/>
        <a:ext cx="2362379" cy="1621296"/>
      </dsp:txXfrm>
    </dsp:sp>
    <dsp:sp modelId="{516D8F93-2E27-45C7-B088-AE5B0C4B4BE2}">
      <dsp:nvSpPr>
        <dsp:cNvPr id="0" name=""/>
        <dsp:cNvSpPr/>
      </dsp:nvSpPr>
      <dsp:spPr>
        <a:xfrm>
          <a:off x="1324508" y="1937288"/>
          <a:ext cx="5859903" cy="502271"/>
        </a:xfrm>
        <a:custGeom>
          <a:avLst/>
          <a:gdLst/>
          <a:ahLst/>
          <a:cxnLst/>
          <a:rect l="0" t="0" r="0" b="0"/>
          <a:pathLst>
            <a:path>
              <a:moveTo>
                <a:pt x="5859903" y="0"/>
              </a:moveTo>
              <a:lnTo>
                <a:pt x="5859903" y="268235"/>
              </a:lnTo>
              <a:lnTo>
                <a:pt x="0" y="268235"/>
              </a:lnTo>
              <a:lnTo>
                <a:pt x="0" y="502271"/>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07357" y="2185803"/>
        <a:ext cx="294204" cy="5241"/>
      </dsp:txXfrm>
    </dsp:sp>
    <dsp:sp modelId="{920562D5-3625-4988-8E82-BE6D37B5BCD9}">
      <dsp:nvSpPr>
        <dsp:cNvPr id="0" name=""/>
        <dsp:cNvSpPr/>
      </dsp:nvSpPr>
      <dsp:spPr>
        <a:xfrm>
          <a:off x="5940012" y="297288"/>
          <a:ext cx="2488798" cy="16417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1" kern="1200" dirty="0" smtClean="0">
              <a:solidFill>
                <a:schemeClr val="bg2"/>
              </a:solidFill>
            </a:rPr>
            <a:t>Agilidad: </a:t>
          </a:r>
          <a:r>
            <a:rPr lang="es-ES" sz="1400" i="1" kern="1200" dirty="0" smtClean="0">
              <a:solidFill>
                <a:schemeClr val="bg2"/>
              </a:solidFill>
            </a:rPr>
            <a:t>AUP se ajusta a los valores y principios de desarrollo de software ágil y la  Alianza Ágil. </a:t>
          </a:r>
          <a:endParaRPr lang="es-ES" sz="1400" i="1" kern="1200" dirty="0">
            <a:solidFill>
              <a:schemeClr val="bg2"/>
            </a:solidFill>
          </a:endParaRPr>
        </a:p>
      </dsp:txBody>
      <dsp:txXfrm>
        <a:off x="5940012" y="297288"/>
        <a:ext cx="2488798" cy="1641799"/>
      </dsp:txXfrm>
    </dsp:sp>
    <dsp:sp modelId="{F12C547F-B407-4962-BF63-AC1AF021AE6A}">
      <dsp:nvSpPr>
        <dsp:cNvPr id="0" name=""/>
        <dsp:cNvSpPr/>
      </dsp:nvSpPr>
      <dsp:spPr>
        <a:xfrm>
          <a:off x="2636554" y="3274472"/>
          <a:ext cx="493017" cy="91440"/>
        </a:xfrm>
        <a:custGeom>
          <a:avLst/>
          <a:gdLst/>
          <a:ahLst/>
          <a:cxnLst/>
          <a:rect l="0" t="0" r="0" b="0"/>
          <a:pathLst>
            <a:path>
              <a:moveTo>
                <a:pt x="0" y="45720"/>
              </a:moveTo>
              <a:lnTo>
                <a:pt x="49301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69973" y="3317571"/>
        <a:ext cx="26180" cy="5241"/>
      </dsp:txXfrm>
    </dsp:sp>
    <dsp:sp modelId="{8DDB3952-5652-47B4-89D0-993341E21944}">
      <dsp:nvSpPr>
        <dsp:cNvPr id="0" name=""/>
        <dsp:cNvSpPr/>
      </dsp:nvSpPr>
      <dsp:spPr>
        <a:xfrm>
          <a:off x="10661" y="2471959"/>
          <a:ext cx="2627693" cy="16964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i="1" kern="1200" dirty="0" smtClean="0">
              <a:solidFill>
                <a:schemeClr val="bg2"/>
              </a:solidFill>
            </a:rPr>
            <a:t>Enfocarse en actividades de alto valor.</a:t>
          </a:r>
          <a:endParaRPr lang="es-ES" sz="1400" b="1" kern="1200" dirty="0">
            <a:solidFill>
              <a:schemeClr val="bg2"/>
            </a:solidFill>
          </a:endParaRPr>
        </a:p>
      </dsp:txBody>
      <dsp:txXfrm>
        <a:off x="10661" y="2471959"/>
        <a:ext cx="2627693" cy="1696465"/>
      </dsp:txXfrm>
    </dsp:sp>
    <dsp:sp modelId="{598C4750-7AB0-4603-8998-4835D013E23D}">
      <dsp:nvSpPr>
        <dsp:cNvPr id="0" name=""/>
        <dsp:cNvSpPr/>
      </dsp:nvSpPr>
      <dsp:spPr>
        <a:xfrm>
          <a:off x="3161972" y="2471959"/>
          <a:ext cx="2823594" cy="16964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1" kern="1200" dirty="0" smtClean="0">
              <a:solidFill>
                <a:schemeClr val="bg2"/>
              </a:solidFill>
            </a:rPr>
            <a:t>Independencia de herramientas: </a:t>
          </a:r>
          <a:r>
            <a:rPr lang="es-ES" sz="1400" b="0" i="1" kern="1200" dirty="0" smtClean="0">
              <a:solidFill>
                <a:schemeClr val="bg2"/>
              </a:solidFill>
            </a:rPr>
            <a:t>Se puede usar cualquier conjunto de herramientas. La recomendación es que se usen las herramientas que mejor se adapten al trabajo.</a:t>
          </a:r>
          <a:endParaRPr lang="es-ES" sz="1400" b="0" i="1" kern="1200" dirty="0">
            <a:solidFill>
              <a:schemeClr val="bg2"/>
            </a:solidFill>
          </a:endParaRPr>
        </a:p>
      </dsp:txBody>
      <dsp:txXfrm>
        <a:off x="3161972" y="2471959"/>
        <a:ext cx="2823594" cy="16964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9B9704-3AE6-40FF-9C40-2D9F22B7913A}">
      <dsp:nvSpPr>
        <dsp:cNvPr id="0" name=""/>
        <dsp:cNvSpPr/>
      </dsp:nvSpPr>
      <dsp:spPr>
        <a:xfrm>
          <a:off x="0" y="27193"/>
          <a:ext cx="8136904" cy="444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_tradnl" sz="1900" b="1" kern="1200" dirty="0" err="1" smtClean="0">
              <a:solidFill>
                <a:schemeClr val="bg2"/>
              </a:solidFill>
            </a:rPr>
            <a:t>Behavior</a:t>
          </a:r>
          <a:r>
            <a:rPr lang="es-ES_tradnl" sz="1900" b="1" kern="1200" dirty="0" smtClean="0">
              <a:solidFill>
                <a:schemeClr val="bg2"/>
              </a:solidFill>
            </a:rPr>
            <a:t> Driven Development (BDD)</a:t>
          </a:r>
          <a:r>
            <a:rPr lang="es-ES_tradnl" sz="1900" b="1" kern="1200" dirty="0" smtClean="0"/>
            <a:t> </a:t>
          </a:r>
          <a:endParaRPr lang="es-ES" sz="1900" kern="1200" dirty="0"/>
        </a:p>
      </dsp:txBody>
      <dsp:txXfrm>
        <a:off x="0" y="27193"/>
        <a:ext cx="8136904" cy="444600"/>
      </dsp:txXfrm>
    </dsp:sp>
    <dsp:sp modelId="{92299D17-F8A8-4E4B-BCC1-9FCE95E80A57}">
      <dsp:nvSpPr>
        <dsp:cNvPr id="0" name=""/>
        <dsp:cNvSpPr/>
      </dsp:nvSpPr>
      <dsp:spPr>
        <a:xfrm>
          <a:off x="0" y="471793"/>
          <a:ext cx="8136904"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a:p>
          <a:pPr marL="114300" lvl="1" indent="-114300" algn="l" defTabSz="666750">
            <a:lnSpc>
              <a:spcPct val="90000"/>
            </a:lnSpc>
            <a:spcBef>
              <a:spcPct val="0"/>
            </a:spcBef>
            <a:spcAft>
              <a:spcPct val="20000"/>
            </a:spcAft>
            <a:buChar char="••"/>
          </a:pPr>
          <a:r>
            <a:rPr lang="es-ES_tradnl" sz="1500" kern="1200" dirty="0" smtClean="0"/>
            <a:t>BDD reorienta el enfoque al comportamiento del sistema. </a:t>
          </a:r>
          <a:endParaRPr lang="es-ES" sz="1500" kern="1200" dirty="0"/>
        </a:p>
        <a:p>
          <a:pPr marL="114300" lvl="1" indent="-114300" algn="l" defTabSz="666750">
            <a:lnSpc>
              <a:spcPct val="90000"/>
            </a:lnSpc>
            <a:spcBef>
              <a:spcPct val="0"/>
            </a:spcBef>
            <a:spcAft>
              <a:spcPct val="20000"/>
            </a:spcAft>
            <a:buChar char="••"/>
          </a:pPr>
          <a:endParaRPr lang="es-ES" sz="1500" kern="1200" dirty="0"/>
        </a:p>
        <a:p>
          <a:pPr marL="228600" lvl="2" indent="-114300" algn="l" defTabSz="666750">
            <a:lnSpc>
              <a:spcPct val="90000"/>
            </a:lnSpc>
            <a:spcBef>
              <a:spcPct val="0"/>
            </a:spcBef>
            <a:spcAft>
              <a:spcPct val="20000"/>
            </a:spcAft>
            <a:buChar char="••"/>
          </a:pPr>
          <a:r>
            <a:rPr lang="es-ES_tradnl" sz="1500" b="1" kern="1200" dirty="0" smtClean="0"/>
            <a:t>Dado </a:t>
          </a:r>
          <a:r>
            <a:rPr lang="es-ES_tradnl" sz="1500" b="0" kern="1200" dirty="0" smtClean="0"/>
            <a:t>(</a:t>
          </a:r>
          <a:r>
            <a:rPr lang="es-ES_tradnl" sz="1500" b="0" kern="1200" dirty="0" err="1" smtClean="0"/>
            <a:t>Given</a:t>
          </a:r>
          <a:r>
            <a:rPr lang="es-ES_tradnl" sz="1500" b="0" kern="1200" dirty="0" smtClean="0"/>
            <a:t>)</a:t>
          </a:r>
          <a:r>
            <a:rPr lang="es-ES_tradnl" sz="1500" b="1" kern="1200" dirty="0" smtClean="0"/>
            <a:t>,</a:t>
          </a:r>
          <a:r>
            <a:rPr lang="es-ES_tradnl" sz="1500" kern="1200" dirty="0" smtClean="0"/>
            <a:t> un contexto inicial</a:t>
          </a:r>
          <a:endParaRPr lang="es-ES" sz="1500" kern="1200" dirty="0"/>
        </a:p>
        <a:p>
          <a:pPr marL="228600" lvl="2" indent="-114300" algn="l" defTabSz="666750">
            <a:lnSpc>
              <a:spcPct val="90000"/>
            </a:lnSpc>
            <a:spcBef>
              <a:spcPct val="0"/>
            </a:spcBef>
            <a:spcAft>
              <a:spcPct val="20000"/>
            </a:spcAft>
            <a:buChar char="••"/>
          </a:pPr>
          <a:r>
            <a:rPr lang="es-ES_tradnl" sz="1500" b="1" kern="1200" dirty="0" smtClean="0"/>
            <a:t>Cuando </a:t>
          </a:r>
          <a:r>
            <a:rPr lang="es-ES_tradnl" sz="1500" b="0" kern="1200" dirty="0" smtClean="0"/>
            <a:t>(</a:t>
          </a:r>
          <a:r>
            <a:rPr lang="es-ES_tradnl" sz="1500" b="0" kern="1200" dirty="0" err="1" smtClean="0"/>
            <a:t>When</a:t>
          </a:r>
          <a:r>
            <a:rPr lang="es-ES_tradnl" sz="1500" b="0" kern="1200" dirty="0" smtClean="0"/>
            <a:t>)</a:t>
          </a:r>
          <a:r>
            <a:rPr lang="es-ES_tradnl" sz="1500" b="1" kern="1200" dirty="0" smtClean="0"/>
            <a:t> </a:t>
          </a:r>
          <a:r>
            <a:rPr lang="es-ES_tradnl" sz="1500" kern="1200" dirty="0" smtClean="0"/>
            <a:t>un evento se produce</a:t>
          </a:r>
          <a:endParaRPr lang="es-ES" sz="1500" kern="1200" dirty="0"/>
        </a:p>
        <a:p>
          <a:pPr marL="228600" lvl="2" indent="-114300" algn="l" defTabSz="666750">
            <a:lnSpc>
              <a:spcPct val="90000"/>
            </a:lnSpc>
            <a:spcBef>
              <a:spcPct val="0"/>
            </a:spcBef>
            <a:spcAft>
              <a:spcPct val="20000"/>
            </a:spcAft>
            <a:buChar char="••"/>
          </a:pPr>
          <a:r>
            <a:rPr lang="es-ES_tradnl" sz="1500" b="1" kern="1200" dirty="0" smtClean="0"/>
            <a:t>Entonces </a:t>
          </a:r>
          <a:r>
            <a:rPr lang="es-ES_tradnl" sz="1500" b="0" kern="1200" dirty="0" smtClean="0"/>
            <a:t>(</a:t>
          </a:r>
          <a:r>
            <a:rPr lang="es-ES_tradnl" sz="1500" b="0" kern="1200" dirty="0" err="1" smtClean="0"/>
            <a:t>Then</a:t>
          </a:r>
          <a:r>
            <a:rPr lang="es-ES_tradnl" sz="1500" b="0" kern="1200" dirty="0" smtClean="0"/>
            <a:t>)</a:t>
          </a:r>
          <a:r>
            <a:rPr lang="es-ES_tradnl" sz="1500" kern="1200" dirty="0" smtClean="0"/>
            <a:t> asegure algunos resultados</a:t>
          </a:r>
          <a:endParaRPr lang="es-ES" sz="1500" kern="1200" dirty="0"/>
        </a:p>
        <a:p>
          <a:pPr marL="228600" lvl="2" indent="-114300" algn="l" defTabSz="666750">
            <a:lnSpc>
              <a:spcPct val="90000"/>
            </a:lnSpc>
            <a:spcBef>
              <a:spcPct val="0"/>
            </a:spcBef>
            <a:spcAft>
              <a:spcPct val="20000"/>
            </a:spcAft>
            <a:buChar char="••"/>
          </a:pPr>
          <a:endParaRPr lang="es-ES" sz="1500" kern="1200" dirty="0"/>
        </a:p>
      </dsp:txBody>
      <dsp:txXfrm>
        <a:off x="0" y="471793"/>
        <a:ext cx="8136904" cy="1730519"/>
      </dsp:txXfrm>
    </dsp:sp>
    <dsp:sp modelId="{2C082BF3-2AC1-4013-BA50-33F3695F276C}">
      <dsp:nvSpPr>
        <dsp:cNvPr id="0" name=""/>
        <dsp:cNvSpPr/>
      </dsp:nvSpPr>
      <dsp:spPr>
        <a:xfrm>
          <a:off x="0" y="2192950"/>
          <a:ext cx="8136904" cy="444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bg2"/>
              </a:solidFill>
            </a:rPr>
            <a:t>Acceptance Test Driven Development (ATDD)</a:t>
          </a:r>
          <a:endParaRPr lang="es-ES" sz="1900" kern="1200" dirty="0">
            <a:solidFill>
              <a:schemeClr val="bg2"/>
            </a:solidFill>
          </a:endParaRPr>
        </a:p>
      </dsp:txBody>
      <dsp:txXfrm>
        <a:off x="0" y="2192950"/>
        <a:ext cx="8136904" cy="444600"/>
      </dsp:txXfrm>
    </dsp:sp>
    <dsp:sp modelId="{18D03B2B-40B8-4F36-AC9F-C6996ED35532}">
      <dsp:nvSpPr>
        <dsp:cNvPr id="0" name=""/>
        <dsp:cNvSpPr/>
      </dsp:nvSpPr>
      <dsp:spPr>
        <a:xfrm>
          <a:off x="0" y="2646914"/>
          <a:ext cx="8136904"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a:p>
          <a:pPr marL="114300" lvl="1" indent="-114300" algn="l" defTabSz="666750">
            <a:lnSpc>
              <a:spcPct val="90000"/>
            </a:lnSpc>
            <a:spcBef>
              <a:spcPct val="0"/>
            </a:spcBef>
            <a:spcAft>
              <a:spcPct val="20000"/>
            </a:spcAft>
            <a:buChar char="••"/>
          </a:pPr>
          <a:r>
            <a:rPr lang="es-ES" sz="1500" kern="1200" dirty="0" smtClean="0"/>
            <a:t>Ayuda a coordinar los proyectos de software entregando al cliente lo que desea.</a:t>
          </a:r>
          <a:endParaRPr lang="es-ES" sz="1500" kern="1200" dirty="0"/>
        </a:p>
        <a:p>
          <a:pPr marL="114300" lvl="1" indent="-114300" algn="l" defTabSz="666750">
            <a:lnSpc>
              <a:spcPct val="90000"/>
            </a:lnSpc>
            <a:spcBef>
              <a:spcPct val="0"/>
            </a:spcBef>
            <a:spcAft>
              <a:spcPct val="20000"/>
            </a:spcAft>
            <a:buChar char="••"/>
          </a:pPr>
          <a:r>
            <a:rPr lang="es-ES" sz="1500" kern="1200" dirty="0" smtClean="0"/>
            <a:t>Una buena prueba de aceptación debe ser :</a:t>
          </a:r>
          <a:endParaRPr lang="es-ES" sz="1500" kern="1200" dirty="0"/>
        </a:p>
        <a:p>
          <a:pPr marL="114300" lvl="1" indent="-114300" algn="l" defTabSz="666750">
            <a:lnSpc>
              <a:spcPct val="90000"/>
            </a:lnSpc>
            <a:spcBef>
              <a:spcPct val="0"/>
            </a:spcBef>
            <a:spcAft>
              <a:spcPct val="20000"/>
            </a:spcAft>
            <a:buChar char="••"/>
          </a:pPr>
          <a:endParaRPr lang="es-ES" sz="1500" kern="1200" dirty="0"/>
        </a:p>
        <a:p>
          <a:pPr marL="228600" lvl="2" indent="-114300" algn="l" defTabSz="666750">
            <a:lnSpc>
              <a:spcPct val="90000"/>
            </a:lnSpc>
            <a:spcBef>
              <a:spcPct val="0"/>
            </a:spcBef>
            <a:spcAft>
              <a:spcPct val="20000"/>
            </a:spcAft>
            <a:buChar char="••"/>
          </a:pPr>
          <a:r>
            <a:rPr lang="es-ES" sz="1500" kern="1200" dirty="0" smtClean="0"/>
            <a:t>Escrito en conjunto con los clientes, desarrolladores y analistas de prueba</a:t>
          </a:r>
          <a:endParaRPr lang="es-ES" sz="1500" kern="1200" dirty="0"/>
        </a:p>
        <a:p>
          <a:pPr marL="228600" lvl="2" indent="-114300" algn="l" defTabSz="666750">
            <a:lnSpc>
              <a:spcPct val="90000"/>
            </a:lnSpc>
            <a:spcBef>
              <a:spcPct val="0"/>
            </a:spcBef>
            <a:spcAft>
              <a:spcPct val="20000"/>
            </a:spcAft>
            <a:buChar char="••"/>
          </a:pPr>
          <a:r>
            <a:rPr lang="es-ES" sz="1500" kern="1200" dirty="0" smtClean="0"/>
            <a:t>Sobre el Qué y no sobre el Cómo</a:t>
          </a:r>
          <a:endParaRPr lang="es-ES" sz="1500" kern="1200" dirty="0"/>
        </a:p>
        <a:p>
          <a:pPr marL="228600" lvl="2" indent="-114300" algn="l" defTabSz="666750">
            <a:lnSpc>
              <a:spcPct val="90000"/>
            </a:lnSpc>
            <a:spcBef>
              <a:spcPct val="0"/>
            </a:spcBef>
            <a:spcAft>
              <a:spcPct val="20000"/>
            </a:spcAft>
            <a:buChar char="••"/>
          </a:pPr>
          <a:r>
            <a:rPr lang="es-ES" sz="1500" kern="1200" dirty="0" smtClean="0"/>
            <a:t>Expresada en lenguaje de dominio del problema</a:t>
          </a:r>
          <a:endParaRPr lang="es-ES" sz="1500" kern="1200" dirty="0"/>
        </a:p>
        <a:p>
          <a:pPr marL="228600" lvl="2" indent="-114300" algn="l" defTabSz="666750">
            <a:lnSpc>
              <a:spcPct val="90000"/>
            </a:lnSpc>
            <a:spcBef>
              <a:spcPct val="0"/>
            </a:spcBef>
            <a:spcAft>
              <a:spcPct val="20000"/>
            </a:spcAft>
            <a:buChar char="••"/>
          </a:pPr>
          <a:r>
            <a:rPr lang="es-ES" sz="1500" kern="1200" dirty="0" smtClean="0"/>
            <a:t>Conciso, preciso y sin ambigüedades</a:t>
          </a:r>
          <a:endParaRPr lang="es-ES" sz="1500" kern="1200" dirty="0"/>
        </a:p>
        <a:p>
          <a:pPr marL="342900" lvl="3" indent="-114300" algn="l" defTabSz="666750">
            <a:lnSpc>
              <a:spcPct val="90000"/>
            </a:lnSpc>
            <a:spcBef>
              <a:spcPct val="0"/>
            </a:spcBef>
            <a:spcAft>
              <a:spcPct val="20000"/>
            </a:spcAft>
            <a:buChar char="••"/>
          </a:pPr>
          <a:endParaRPr lang="es-ES" sz="1500" kern="1200" dirty="0"/>
        </a:p>
        <a:p>
          <a:pPr marL="114300" lvl="1" indent="-114300" algn="l" defTabSz="666750">
            <a:lnSpc>
              <a:spcPct val="90000"/>
            </a:lnSpc>
            <a:spcBef>
              <a:spcPct val="0"/>
            </a:spcBef>
            <a:spcAft>
              <a:spcPct val="20000"/>
            </a:spcAft>
            <a:buChar char="••"/>
          </a:pPr>
          <a:endParaRPr lang="es-ES" sz="1500" kern="1200" dirty="0"/>
        </a:p>
      </dsp:txBody>
      <dsp:txXfrm>
        <a:off x="0" y="2646914"/>
        <a:ext cx="8136904" cy="243846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C22C1B-D607-42D0-8378-C39B3C1D09C5}" type="slidenum">
              <a:rPr lang="he-IL"/>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9C22C1B-D607-42D0-8378-C39B3C1D09C5}" type="slidenum">
              <a:rPr lang="he-IL"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647700" y="1724025"/>
            <a:ext cx="7772400" cy="1298575"/>
          </a:xfrm>
        </p:spPr>
        <p:txBody>
          <a:bodyPr anchor="ctr"/>
          <a:lstStyle>
            <a:lvl1pPr>
              <a:defRPr/>
            </a:lvl1pPr>
          </a:lstStyle>
          <a:p>
            <a:r>
              <a:rPr lang="en-US"/>
              <a:t>Click to edit Master title style</a:t>
            </a:r>
          </a:p>
        </p:txBody>
      </p:sp>
      <p:sp>
        <p:nvSpPr>
          <p:cNvPr id="150531" name="Rectangle 3"/>
          <p:cNvSpPr>
            <a:spLocks noGrp="1" noChangeArrowheads="1"/>
          </p:cNvSpPr>
          <p:nvPr>
            <p:ph type="subTitle" idx="1"/>
          </p:nvPr>
        </p:nvSpPr>
        <p:spPr>
          <a:xfrm>
            <a:off x="647700" y="4048125"/>
            <a:ext cx="7861300" cy="585788"/>
          </a:xfrm>
        </p:spPr>
        <p:txBody>
          <a:bodyPr anchor="ctr"/>
          <a:lstStyle>
            <a:lvl1pPr marL="0" indent="0">
              <a:spcBef>
                <a:spcPct val="0"/>
              </a:spcBef>
              <a:buFont typeface="Wingdings" pitchFamily="2" charset="2"/>
              <a:buNone/>
              <a:defRPr sz="3600">
                <a:solidFill>
                  <a:schemeClr val="accent1"/>
                </a:solidFill>
              </a:defRPr>
            </a:lvl1pPr>
          </a:lstStyle>
          <a:p>
            <a:r>
              <a:rPr lang="en-US"/>
              <a:t>Click to edit Master subtitle style</a:t>
            </a:r>
          </a:p>
        </p:txBody>
      </p:sp>
    </p:spTree>
  </p:cSld>
  <p:clrMapOvr>
    <a:masterClrMapping/>
  </p:clrMapOvr>
  <p:transition>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77025" y="273050"/>
            <a:ext cx="2097088" cy="33623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1000" y="273050"/>
            <a:ext cx="6143625" cy="3362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142081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1375" y="142081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381000" y="273050"/>
            <a:ext cx="8393113" cy="69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49507" name="Rectangle 3"/>
          <p:cNvSpPr>
            <a:spLocks noGrp="1" noChangeArrowheads="1"/>
          </p:cNvSpPr>
          <p:nvPr>
            <p:ph type="body" idx="1"/>
          </p:nvPr>
        </p:nvSpPr>
        <p:spPr bwMode="auto">
          <a:xfrm>
            <a:off x="381000" y="1420813"/>
            <a:ext cx="8388350"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strips dir="rd"/>
  </p:transition>
  <p:timing>
    <p:tnLst>
      <p:par>
        <p:cTn id="1" dur="indefinite" restart="never" nodeType="tmRoot"/>
      </p:par>
    </p:tnLst>
  </p:timing>
  <p:txStyles>
    <p:titleStyle>
      <a:lvl1pPr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571500" indent="-571500" algn="l" rtl="0" fontAlgn="base">
        <a:lnSpc>
          <a:spcPct val="90000"/>
        </a:lnSpc>
        <a:spcBef>
          <a:spcPct val="30000"/>
        </a:spcBef>
        <a:spcAft>
          <a:spcPct val="0"/>
        </a:spcAft>
        <a:buClr>
          <a:schemeClr val="tx2"/>
        </a:buClr>
        <a:buSzPct val="95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1028700" indent="-455613" algn="l" rtl="0" fontAlgn="base">
        <a:lnSpc>
          <a:spcPct val="90000"/>
        </a:lnSpc>
        <a:spcBef>
          <a:spcPct val="30000"/>
        </a:spcBef>
        <a:spcAft>
          <a:spcPct val="0"/>
        </a:spcAft>
        <a:buClr>
          <a:schemeClr val="tx2"/>
        </a:buClr>
        <a:buSzPct val="95000"/>
        <a:buFont typeface="Wingdings" pitchFamily="2" charset="2"/>
        <a:buBlip>
          <a:blip r:embed="rId14"/>
        </a:buBlip>
        <a:defRPr sz="2800">
          <a:solidFill>
            <a:schemeClr val="tx1"/>
          </a:solidFill>
          <a:effectLst>
            <a:outerShdw blurRad="38100" dist="38100" dir="2700000" algn="tl">
              <a:srgbClr val="000000"/>
            </a:outerShdw>
          </a:effectLst>
          <a:latin typeface="+mn-lt"/>
        </a:defRPr>
      </a:lvl2pPr>
      <a:lvl3pPr marL="1428750" indent="-398463" algn="l" rtl="0" fontAlgn="base">
        <a:lnSpc>
          <a:spcPct val="90000"/>
        </a:lnSpc>
        <a:spcBef>
          <a:spcPct val="30000"/>
        </a:spcBef>
        <a:spcAft>
          <a:spcPct val="0"/>
        </a:spcAft>
        <a:buClr>
          <a:schemeClr val="tx2"/>
        </a:buClr>
        <a:buSzPct val="95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828800" indent="-398463" algn="l" rtl="0" fontAlgn="base">
        <a:lnSpc>
          <a:spcPct val="90000"/>
        </a:lnSpc>
        <a:spcBef>
          <a:spcPct val="30000"/>
        </a:spcBef>
        <a:spcAft>
          <a:spcPct val="0"/>
        </a:spcAft>
        <a:buClr>
          <a:schemeClr val="tx2"/>
        </a:buClr>
        <a:buSzPct val="95000"/>
        <a:buFont typeface="Wingdings" pitchFamily="2" charset="2"/>
        <a:buBlip>
          <a:blip r:embed="rId14"/>
        </a:buBlip>
        <a:defRPr sz="2000">
          <a:solidFill>
            <a:schemeClr val="tx1"/>
          </a:solidFill>
          <a:effectLst>
            <a:outerShdw blurRad="38100" dist="38100" dir="2700000" algn="tl">
              <a:srgbClr val="000000"/>
            </a:outerShdw>
          </a:effectLst>
          <a:latin typeface="+mn-lt"/>
        </a:defRPr>
      </a:lvl4pPr>
      <a:lvl5pPr marL="2227263" indent="-396875" algn="l" rtl="0" fontAlgn="base">
        <a:lnSpc>
          <a:spcPct val="90000"/>
        </a:lnSpc>
        <a:spcBef>
          <a:spcPct val="30000"/>
        </a:spcBef>
        <a:spcAft>
          <a:spcPct val="0"/>
        </a:spcAft>
        <a:buClr>
          <a:schemeClr val="tx2"/>
        </a:buClr>
        <a:buSzPct val="95000"/>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684463" indent="-396875" algn="l" rtl="0" fontAlgn="base">
        <a:lnSpc>
          <a:spcPct val="90000"/>
        </a:lnSpc>
        <a:spcBef>
          <a:spcPct val="30000"/>
        </a:spcBef>
        <a:spcAft>
          <a:spcPct val="0"/>
        </a:spcAft>
        <a:buClr>
          <a:schemeClr val="tx2"/>
        </a:buClr>
        <a:buSzPct val="95000"/>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3141663" indent="-396875" algn="l" rtl="0" fontAlgn="base">
        <a:lnSpc>
          <a:spcPct val="90000"/>
        </a:lnSpc>
        <a:spcBef>
          <a:spcPct val="30000"/>
        </a:spcBef>
        <a:spcAft>
          <a:spcPct val="0"/>
        </a:spcAft>
        <a:buClr>
          <a:schemeClr val="tx2"/>
        </a:buClr>
        <a:buSzPct val="95000"/>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598863" indent="-396875" algn="l" rtl="0" fontAlgn="base">
        <a:lnSpc>
          <a:spcPct val="90000"/>
        </a:lnSpc>
        <a:spcBef>
          <a:spcPct val="30000"/>
        </a:spcBef>
        <a:spcAft>
          <a:spcPct val="0"/>
        </a:spcAft>
        <a:buClr>
          <a:schemeClr val="tx2"/>
        </a:buClr>
        <a:buSzPct val="95000"/>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4056063" indent="-396875" algn="l" rtl="0" fontAlgn="base">
        <a:lnSpc>
          <a:spcPct val="90000"/>
        </a:lnSpc>
        <a:spcBef>
          <a:spcPct val="30000"/>
        </a:spcBef>
        <a:spcAft>
          <a:spcPct val="0"/>
        </a:spcAft>
        <a:buClr>
          <a:schemeClr val="tx2"/>
        </a:buClr>
        <a:buSzPct val="95000"/>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36912"/>
            <a:ext cx="8352928" cy="1477328"/>
          </a:xfrm>
        </p:spPr>
        <p:txBody>
          <a:bodyPr/>
          <a:lstStyle/>
          <a:p>
            <a:pPr algn="ctr"/>
            <a:r>
              <a:rPr lang="es-EC" sz="2000" b="0" i="1" dirty="0">
                <a:solidFill>
                  <a:schemeClr val="tx1"/>
                </a:solidFill>
                <a:effectLst/>
                <a:latin typeface="+mn-lt"/>
              </a:rPr>
              <a:t>DESARROLLO DIRIGIDO POR TEST (TDD) UTILIZANDO EL FRAMEWORK JUNIT EN UN SISTEMA WEB DE ASIGNACIÓN DE AULAS DE LOS LABORATORIOS GENERALES DE COMPUTACIÓN DE LA ESPE, APLICANDO LA METODOLOGÍA AGILE UNIFIED PROCESS (</a:t>
            </a:r>
            <a:r>
              <a:rPr lang="es-EC" sz="2000" b="0" i="1" dirty="0" smtClean="0">
                <a:solidFill>
                  <a:schemeClr val="tx1"/>
                </a:solidFill>
                <a:effectLst/>
                <a:latin typeface="+mn-lt"/>
              </a:rPr>
              <a:t>AUP)</a:t>
            </a:r>
            <a:endParaRPr lang="es-ES" sz="2000" b="0" i="1" dirty="0">
              <a:solidFill>
                <a:schemeClr val="tx1"/>
              </a:solidFill>
              <a:effectLst/>
              <a:latin typeface="+mn-lt"/>
            </a:endParaRPr>
          </a:p>
        </p:txBody>
      </p:sp>
      <p:pic>
        <p:nvPicPr>
          <p:cNvPr id="180225" name="Picture 1"/>
          <p:cNvPicPr>
            <a:picLocks noChangeAspect="1" noChangeArrowheads="1"/>
          </p:cNvPicPr>
          <p:nvPr/>
        </p:nvPicPr>
        <p:blipFill>
          <a:blip r:embed="rId2" cstate="print"/>
          <a:srcRect/>
          <a:stretch>
            <a:fillRect/>
          </a:stretch>
        </p:blipFill>
        <p:spPr bwMode="auto">
          <a:xfrm>
            <a:off x="2051720" y="476672"/>
            <a:ext cx="5184576" cy="1449635"/>
          </a:xfrm>
          <a:prstGeom prst="rect">
            <a:avLst/>
          </a:prstGeom>
          <a:noFill/>
          <a:ln w="12700" cap="flat" cmpd="sng" algn="ctr">
            <a:noFill/>
            <a:prstDash val="solid"/>
            <a:miter lim="800000"/>
            <a:headEnd type="none" w="sm" len="sm"/>
            <a:tailEnd type="none" w="sm" len="sm"/>
          </a:ln>
        </p:spPr>
      </p:pic>
      <p:sp>
        <p:nvSpPr>
          <p:cNvPr id="5" name="1 Título"/>
          <p:cNvSpPr txBox="1">
            <a:spLocks/>
          </p:cNvSpPr>
          <p:nvPr/>
        </p:nvSpPr>
        <p:spPr bwMode="auto">
          <a:xfrm>
            <a:off x="323528" y="4941168"/>
            <a:ext cx="8352928"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EC" sz="2400" b="0" i="1" u="none" strike="noStrike" kern="0" cap="none" spc="0" normalizeH="0" baseline="0" noProof="0" dirty="0" smtClean="0">
                <a:ln>
                  <a:noFill/>
                </a:ln>
                <a:solidFill>
                  <a:schemeClr val="tx1"/>
                </a:solidFill>
                <a:effectLst/>
                <a:uLnTx/>
                <a:uFillTx/>
                <a:latin typeface="+mn-lt"/>
                <a:ea typeface="+mj-ea"/>
                <a:cs typeface="+mj-cs"/>
              </a:rPr>
              <a:t>Por:</a:t>
            </a:r>
            <a:r>
              <a:rPr kumimoji="0" lang="es-EC" sz="2400" b="0" i="1" u="none" strike="noStrike" kern="0" cap="none" spc="0" normalizeH="0" noProof="0" dirty="0" smtClean="0">
                <a:ln>
                  <a:noFill/>
                </a:ln>
                <a:solidFill>
                  <a:schemeClr val="tx1"/>
                </a:solidFill>
                <a:effectLst/>
                <a:uLnTx/>
                <a:uFillTx/>
                <a:latin typeface="+mn-lt"/>
                <a:ea typeface="+mj-ea"/>
                <a:cs typeface="+mj-cs"/>
              </a:rPr>
              <a:t> 						Carlos Aucancela</a:t>
            </a:r>
          </a:p>
          <a:p>
            <a:pPr marL="0" marR="0" lvl="0" indent="0" algn="r" defTabSz="914400" rtl="0" eaLnBrk="1" fontAlgn="base" latinLnBrk="0" hangingPunct="1">
              <a:lnSpc>
                <a:spcPct val="90000"/>
              </a:lnSpc>
              <a:spcBef>
                <a:spcPct val="0"/>
              </a:spcBef>
              <a:spcAft>
                <a:spcPct val="0"/>
              </a:spcAft>
              <a:buClrTx/>
              <a:buSzTx/>
              <a:buFontTx/>
              <a:buNone/>
              <a:tabLst/>
              <a:defRPr/>
            </a:pPr>
            <a:r>
              <a:rPr lang="es-EC" sz="2400" i="1" kern="0" baseline="0" dirty="0" smtClean="0">
                <a:latin typeface="+mn-lt"/>
                <a:ea typeface="+mj-ea"/>
                <a:cs typeface="+mj-cs"/>
              </a:rPr>
              <a:t>Tatiana</a:t>
            </a:r>
            <a:r>
              <a:rPr lang="es-EC" sz="2400" i="1" kern="0" dirty="0" smtClean="0">
                <a:latin typeface="+mn-lt"/>
                <a:ea typeface="+mj-ea"/>
                <a:cs typeface="+mj-cs"/>
              </a:rPr>
              <a:t> Pozo</a:t>
            </a:r>
            <a:endParaRPr kumimoji="0" lang="es-ES" sz="2400" b="0" i="1" u="none" strike="noStrike" kern="0" cap="none" spc="0" normalizeH="0" baseline="0" noProof="0" dirty="0" smtClean="0">
              <a:ln>
                <a:noFill/>
              </a:ln>
              <a:solidFill>
                <a:schemeClr val="tx1"/>
              </a:solidFill>
              <a:effectLst/>
              <a:uLnTx/>
              <a:uFillTx/>
              <a:latin typeface="+mn-lt"/>
              <a:ea typeface="+mj-ea"/>
              <a:cs typeface="+mj-cs"/>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393113" cy="695325"/>
          </a:xfrm>
        </p:spPr>
        <p:txBody>
          <a:bodyPr/>
          <a:lstStyle/>
          <a:p>
            <a:pPr algn="ctr"/>
            <a:r>
              <a:rPr lang="es-ES" dirty="0" smtClean="0">
                <a:solidFill>
                  <a:schemeClr val="tx2">
                    <a:lumMod val="75000"/>
                  </a:schemeClr>
                </a:solidFill>
              </a:rPr>
              <a:t>Ciclo de Desarrollo de TDD</a:t>
            </a:r>
            <a:endParaRPr lang="es-ES" dirty="0">
              <a:solidFill>
                <a:schemeClr val="tx2">
                  <a:lumMod val="75000"/>
                </a:schemeClr>
              </a:solidFill>
            </a:endParaRPr>
          </a:p>
        </p:txBody>
      </p:sp>
      <p:pic>
        <p:nvPicPr>
          <p:cNvPr id="4" name="3 Imagen"/>
          <p:cNvPicPr/>
          <p:nvPr/>
        </p:nvPicPr>
        <p:blipFill>
          <a:blip r:embed="rId2" cstate="print"/>
          <a:srcRect l="34392" t="20690" r="31746" b="12853"/>
          <a:stretch>
            <a:fillRect/>
          </a:stretch>
        </p:blipFill>
        <p:spPr bwMode="auto">
          <a:xfrm>
            <a:off x="1979712" y="1052736"/>
            <a:ext cx="5256584" cy="5616624"/>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Ciclo de Desarrollo de TDD</a:t>
            </a:r>
            <a:endParaRPr lang="es-ES" dirty="0"/>
          </a:p>
        </p:txBody>
      </p:sp>
      <p:pic>
        <p:nvPicPr>
          <p:cNvPr id="159749" name="Picture 5"/>
          <p:cNvPicPr>
            <a:picLocks noChangeAspect="1" noChangeArrowheads="1"/>
          </p:cNvPicPr>
          <p:nvPr/>
        </p:nvPicPr>
        <p:blipFill>
          <a:blip r:embed="rId3" cstate="print"/>
          <a:srcRect/>
          <a:stretch>
            <a:fillRect/>
          </a:stretch>
        </p:blipFill>
        <p:spPr bwMode="auto">
          <a:xfrm>
            <a:off x="2123728" y="1556792"/>
            <a:ext cx="4968552" cy="4415089"/>
          </a:xfrm>
          <a:prstGeom prst="rect">
            <a:avLst/>
          </a:prstGeom>
          <a:noFill/>
          <a:ln w="12700" cap="flat" cmpd="sng" algn="ctr">
            <a:noFill/>
            <a:prstDash val="solid"/>
            <a:miter lim="800000"/>
            <a:headEnd type="none" w="sm" len="sm"/>
            <a:tailEnd type="none" w="sm" len="sm"/>
          </a:ln>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Las tres partes del test</a:t>
            </a:r>
            <a:endParaRPr lang="es-ES" dirty="0"/>
          </a:p>
        </p:txBody>
      </p:sp>
      <p:graphicFrame>
        <p:nvGraphicFramePr>
          <p:cNvPr id="4" name="3 Marcador de contenido"/>
          <p:cNvGraphicFramePr>
            <a:graphicFrameLocks noGrp="1"/>
          </p:cNvGraphicFramePr>
          <p:nvPr>
            <p:ph idx="1"/>
          </p:nvPr>
        </p:nvGraphicFramePr>
        <p:xfrm>
          <a:off x="381000" y="1420812"/>
          <a:ext cx="8439472" cy="4312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ChangeArrowheads="1"/>
          </p:cNvSpPr>
          <p:nvPr/>
        </p:nvSpPr>
        <p:spPr bwMode="auto">
          <a:xfrm>
            <a:off x="0" y="188640"/>
            <a:ext cx="6192688" cy="1656184"/>
          </a:xfrm>
          <a:prstGeom prst="foldedCorner">
            <a:avLst>
              <a:gd name="adj" fmla="val 12500"/>
            </a:avLst>
          </a:prstGeom>
          <a:gradFill rotWithShape="0">
            <a:gsLst>
              <a:gs pos="0">
                <a:srgbClr val="FFFFFF"/>
              </a:gs>
              <a:gs pos="100000">
                <a:srgbClr val="B8CCE4"/>
              </a:gs>
            </a:gsLst>
            <a:lin ang="5400000" scaled="1"/>
          </a:gradFill>
          <a:ln w="19050">
            <a:solidFill>
              <a:srgbClr val="95B3D7"/>
            </a:solidFill>
            <a:round/>
            <a:headEnd/>
            <a:tailEnd/>
          </a:ln>
          <a:effectLst>
            <a:outerShdw dist="107763" dir="2700000" algn="ctr" rotWithShape="0">
              <a:srgbClr val="B8CCE4">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solidFill>
                <a:effectLst/>
                <a:latin typeface="Arial" pitchFamily="34" charset="0"/>
                <a:cs typeface="Arial" pitchFamily="34" charset="0"/>
              </a:rPr>
              <a:t>public void </a:t>
            </a:r>
            <a:r>
              <a:rPr kumimoji="0" lang="es-ES" b="0" i="0" u="none" strike="noStrike" cap="none" normalizeH="0" baseline="0" dirty="0" err="1" smtClean="0">
                <a:ln>
                  <a:noFill/>
                </a:ln>
                <a:solidFill>
                  <a:schemeClr val="bg2"/>
                </a:solidFill>
                <a:effectLst/>
                <a:latin typeface="Arial" pitchFamily="34" charset="0"/>
                <a:cs typeface="Arial" pitchFamily="34" charset="0"/>
              </a:rPr>
              <a:t>PruebaMultiplicación</a:t>
            </a:r>
            <a:r>
              <a:rPr kumimoji="0" lang="es-ES" b="0" i="0" u="none" strike="noStrike" cap="none" normalizeH="0" baseline="0" dirty="0" smtClean="0">
                <a:ln>
                  <a:noFill/>
                </a:ln>
                <a:solidFill>
                  <a:schemeClr val="bg2"/>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solidFill>
                <a:effectLst/>
                <a:latin typeface="Arial" pitchFamily="34" charset="0"/>
                <a:cs typeface="Arial" pitchFamily="34" charset="0"/>
              </a:rPr>
              <a:t>assertEquals(6, </a:t>
            </a:r>
            <a:r>
              <a:rPr kumimoji="0" lang="es-ES" b="0" i="0" u="none" strike="noStrike" cap="none" normalizeH="0" baseline="0" dirty="0" err="1" smtClean="0">
                <a:ln>
                  <a:noFill/>
                </a:ln>
                <a:solidFill>
                  <a:schemeClr val="bg2"/>
                </a:solidFill>
                <a:effectLst/>
                <a:latin typeface="Arial" pitchFamily="34" charset="0"/>
                <a:cs typeface="Arial" pitchFamily="34" charset="0"/>
              </a:rPr>
              <a:t>FuncionesMatematicas.multiplicacion</a:t>
            </a:r>
            <a:r>
              <a:rPr kumimoji="0" lang="es-ES" b="0" i="0" u="none" strike="noStrike" cap="none" normalizeH="0" baseline="0" dirty="0" smtClean="0">
                <a:ln>
                  <a:noFill/>
                </a:ln>
                <a:solidFill>
                  <a:schemeClr val="bg2"/>
                </a:solidFill>
                <a:effectLst/>
                <a:latin typeface="Arial" pitchFamily="34" charset="0"/>
                <a:cs typeface="Arial" pitchFamily="34" charset="0"/>
              </a:rPr>
              <a:t>(2,3));</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bg2"/>
              </a:solidFill>
              <a:effectLst/>
              <a:latin typeface="Arial" pitchFamily="34" charset="0"/>
              <a:cs typeface="Arial" pitchFamily="34" charset="0"/>
            </a:endParaRPr>
          </a:p>
        </p:txBody>
      </p:sp>
      <p:sp>
        <p:nvSpPr>
          <p:cNvPr id="5" name="AutoShape 2"/>
          <p:cNvSpPr>
            <a:spLocks noChangeArrowheads="1"/>
          </p:cNvSpPr>
          <p:nvPr/>
        </p:nvSpPr>
        <p:spPr bwMode="auto">
          <a:xfrm>
            <a:off x="3131840" y="2060848"/>
            <a:ext cx="6012160" cy="1368152"/>
          </a:xfrm>
          <a:prstGeom prst="foldedCorner">
            <a:avLst>
              <a:gd name="adj" fmla="val 12500"/>
            </a:avLst>
          </a:prstGeom>
          <a:gradFill rotWithShape="0">
            <a:gsLst>
              <a:gs pos="0">
                <a:srgbClr val="FFFFFF"/>
              </a:gs>
              <a:gs pos="100000">
                <a:srgbClr val="B8CCE4"/>
              </a:gs>
            </a:gsLst>
            <a:lin ang="5400000" scaled="1"/>
          </a:gradFill>
          <a:ln w="19050">
            <a:solidFill>
              <a:srgbClr val="95B3D7"/>
            </a:solidFill>
            <a:round/>
            <a:headEnd/>
            <a:tailEnd/>
          </a:ln>
          <a:effectLst>
            <a:outerShdw dist="107763" dir="2700000" algn="ctr" rotWithShape="0">
              <a:srgbClr val="B8CCE4">
                <a:alpha val="50000"/>
              </a:srgbClr>
            </a:outerShdw>
          </a:effectLst>
        </p:spPr>
        <p:txBody>
          <a:bodyPr vert="horz" wrap="square" lIns="91440" tIns="45720" rIns="91440" bIns="45720" numCol="1" anchor="t" anchorCtr="0" compatLnSpc="1">
            <a:prstTxWarp prst="textNoShape">
              <a:avLst/>
            </a:prstTxWarp>
          </a:bodyPr>
          <a:lstStyle/>
          <a:p>
            <a:r>
              <a:rPr lang="en-US" sz="1600" dirty="0">
                <a:solidFill>
                  <a:schemeClr val="bg2"/>
                </a:solidFill>
              </a:rPr>
              <a:t>public class FuncionesMatematicas  {</a:t>
            </a:r>
            <a:br>
              <a:rPr lang="en-US" sz="1600" dirty="0">
                <a:solidFill>
                  <a:schemeClr val="bg2"/>
                </a:solidFill>
              </a:rPr>
            </a:br>
            <a:r>
              <a:rPr lang="en-US" sz="1600" dirty="0">
                <a:solidFill>
                  <a:schemeClr val="bg2"/>
                </a:solidFill>
              </a:rPr>
              <a:t>   public static </a:t>
            </a:r>
            <a:r>
              <a:rPr lang="en-US" sz="1600" dirty="0" err="1">
                <a:solidFill>
                  <a:schemeClr val="bg2"/>
                </a:solidFill>
              </a:rPr>
              <a:t>int</a:t>
            </a:r>
            <a:r>
              <a:rPr lang="en-US" sz="1600" dirty="0">
                <a:solidFill>
                  <a:schemeClr val="bg2"/>
                </a:solidFill>
              </a:rPr>
              <a:t> </a:t>
            </a:r>
            <a:r>
              <a:rPr lang="en-US" sz="1600" dirty="0" err="1">
                <a:solidFill>
                  <a:schemeClr val="bg2"/>
                </a:solidFill>
              </a:rPr>
              <a:t>multiplicacion</a:t>
            </a:r>
            <a:r>
              <a:rPr lang="en-US" sz="1600" dirty="0">
                <a:solidFill>
                  <a:schemeClr val="bg2"/>
                </a:solidFill>
              </a:rPr>
              <a:t> (</a:t>
            </a:r>
            <a:r>
              <a:rPr lang="en-US" sz="1600" dirty="0" err="1">
                <a:solidFill>
                  <a:schemeClr val="bg2"/>
                </a:solidFill>
              </a:rPr>
              <a:t>int</a:t>
            </a:r>
            <a:r>
              <a:rPr lang="en-US" sz="1600" dirty="0">
                <a:solidFill>
                  <a:schemeClr val="bg2"/>
                </a:solidFill>
              </a:rPr>
              <a:t> a, </a:t>
            </a:r>
            <a:r>
              <a:rPr lang="en-US" sz="1600" dirty="0" err="1">
                <a:solidFill>
                  <a:schemeClr val="bg2"/>
                </a:solidFill>
              </a:rPr>
              <a:t>int</a:t>
            </a:r>
            <a:r>
              <a:rPr lang="en-US" sz="1600" dirty="0">
                <a:solidFill>
                  <a:schemeClr val="bg2"/>
                </a:solidFill>
              </a:rPr>
              <a:t> b) {</a:t>
            </a:r>
            <a:br>
              <a:rPr lang="en-US" sz="1600" dirty="0">
                <a:solidFill>
                  <a:schemeClr val="bg2"/>
                </a:solidFill>
              </a:rPr>
            </a:br>
            <a:r>
              <a:rPr lang="en-US" sz="1600" dirty="0">
                <a:solidFill>
                  <a:schemeClr val="bg2"/>
                </a:solidFill>
              </a:rPr>
              <a:t>      return 0; </a:t>
            </a:r>
            <a:br>
              <a:rPr lang="en-US" sz="1600" dirty="0">
                <a:solidFill>
                  <a:schemeClr val="bg2"/>
                </a:solidFill>
              </a:rPr>
            </a:br>
            <a:r>
              <a:rPr lang="en-US" sz="1600" dirty="0">
                <a:solidFill>
                  <a:schemeClr val="bg2"/>
                </a:solidFill>
              </a:rPr>
              <a:t>   }</a:t>
            </a:r>
            <a:endParaRPr lang="es-ES" sz="1600" dirty="0">
              <a:solidFill>
                <a:schemeClr val="bg2"/>
              </a:solidFill>
            </a:endParaRPr>
          </a:p>
          <a:p>
            <a:r>
              <a:rPr lang="en-US" sz="1600" dirty="0">
                <a:solidFill>
                  <a:schemeClr val="bg2"/>
                </a:solidFill>
              </a:rPr>
              <a:t>}</a:t>
            </a:r>
            <a:endParaRPr lang="es-ES" sz="1600" dirty="0">
              <a:solidFill>
                <a:schemeClr val="bg2"/>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bg2"/>
              </a:solidFill>
              <a:effectLst/>
              <a:latin typeface="Arial" pitchFamily="34" charset="0"/>
              <a:cs typeface="Arial" pitchFamily="34" charset="0"/>
            </a:endParaRPr>
          </a:p>
        </p:txBody>
      </p:sp>
      <p:sp>
        <p:nvSpPr>
          <p:cNvPr id="6" name="AutoShape 2"/>
          <p:cNvSpPr>
            <a:spLocks noChangeArrowheads="1"/>
          </p:cNvSpPr>
          <p:nvPr/>
        </p:nvSpPr>
        <p:spPr bwMode="auto">
          <a:xfrm>
            <a:off x="3131840" y="3501008"/>
            <a:ext cx="6012160" cy="1368152"/>
          </a:xfrm>
          <a:prstGeom prst="foldedCorner">
            <a:avLst>
              <a:gd name="adj" fmla="val 12500"/>
            </a:avLst>
          </a:prstGeom>
          <a:gradFill rotWithShape="0">
            <a:gsLst>
              <a:gs pos="0">
                <a:srgbClr val="FFFFFF"/>
              </a:gs>
              <a:gs pos="100000">
                <a:srgbClr val="B8CCE4"/>
              </a:gs>
            </a:gsLst>
            <a:lin ang="5400000" scaled="1"/>
          </a:gradFill>
          <a:ln w="19050">
            <a:solidFill>
              <a:srgbClr val="95B3D7"/>
            </a:solidFill>
            <a:round/>
            <a:headEnd/>
            <a:tailEnd/>
          </a:ln>
          <a:effectLst>
            <a:outerShdw dist="107763" dir="2700000" algn="ctr" rotWithShape="0">
              <a:srgbClr val="B8CCE4">
                <a:alpha val="50000"/>
              </a:srgbClr>
            </a:outerShdw>
          </a:effectLst>
        </p:spPr>
        <p:txBody>
          <a:bodyPr vert="horz" wrap="square" lIns="91440" tIns="45720" rIns="91440" bIns="45720" numCol="1" anchor="t" anchorCtr="0" compatLnSpc="1">
            <a:prstTxWarp prst="textNoShape">
              <a:avLst/>
            </a:prstTxWarp>
          </a:bodyPr>
          <a:lstStyle/>
          <a:p>
            <a:r>
              <a:rPr lang="en-US" sz="1600" dirty="0">
                <a:solidFill>
                  <a:schemeClr val="bg2"/>
                </a:solidFill>
              </a:rPr>
              <a:t>public class FuncionesMatematicas  {</a:t>
            </a:r>
            <a:br>
              <a:rPr lang="en-US" sz="1600" dirty="0">
                <a:solidFill>
                  <a:schemeClr val="bg2"/>
                </a:solidFill>
              </a:rPr>
            </a:br>
            <a:r>
              <a:rPr lang="en-US" sz="1600" dirty="0">
                <a:solidFill>
                  <a:schemeClr val="bg2"/>
                </a:solidFill>
              </a:rPr>
              <a:t>   public static </a:t>
            </a:r>
            <a:r>
              <a:rPr lang="en-US" sz="1600" dirty="0" err="1">
                <a:solidFill>
                  <a:schemeClr val="bg2"/>
                </a:solidFill>
              </a:rPr>
              <a:t>int</a:t>
            </a:r>
            <a:r>
              <a:rPr lang="en-US" sz="1600" dirty="0">
                <a:solidFill>
                  <a:schemeClr val="bg2"/>
                </a:solidFill>
              </a:rPr>
              <a:t> </a:t>
            </a:r>
            <a:r>
              <a:rPr lang="en-US" sz="1600" dirty="0" err="1">
                <a:solidFill>
                  <a:schemeClr val="bg2"/>
                </a:solidFill>
              </a:rPr>
              <a:t>multiplicacion</a:t>
            </a:r>
            <a:r>
              <a:rPr lang="en-US" sz="1600" dirty="0">
                <a:solidFill>
                  <a:schemeClr val="bg2"/>
                </a:solidFill>
              </a:rPr>
              <a:t> (</a:t>
            </a:r>
            <a:r>
              <a:rPr lang="en-US" sz="1600" dirty="0" err="1">
                <a:solidFill>
                  <a:schemeClr val="bg2"/>
                </a:solidFill>
              </a:rPr>
              <a:t>int</a:t>
            </a:r>
            <a:r>
              <a:rPr lang="en-US" sz="1600" dirty="0">
                <a:solidFill>
                  <a:schemeClr val="bg2"/>
                </a:solidFill>
              </a:rPr>
              <a:t> a, </a:t>
            </a:r>
            <a:r>
              <a:rPr lang="en-US" sz="1600" dirty="0" err="1">
                <a:solidFill>
                  <a:schemeClr val="bg2"/>
                </a:solidFill>
              </a:rPr>
              <a:t>int</a:t>
            </a:r>
            <a:r>
              <a:rPr lang="en-US" sz="1600" dirty="0">
                <a:solidFill>
                  <a:schemeClr val="bg2"/>
                </a:solidFill>
              </a:rPr>
              <a:t> b) {</a:t>
            </a:r>
            <a:br>
              <a:rPr lang="en-US" sz="1600" dirty="0">
                <a:solidFill>
                  <a:schemeClr val="bg2"/>
                </a:solidFill>
              </a:rPr>
            </a:br>
            <a:r>
              <a:rPr lang="en-US" sz="1600" dirty="0">
                <a:solidFill>
                  <a:schemeClr val="bg2"/>
                </a:solidFill>
              </a:rPr>
              <a:t>      return 6; </a:t>
            </a:r>
            <a:br>
              <a:rPr lang="en-US" sz="1600" dirty="0">
                <a:solidFill>
                  <a:schemeClr val="bg2"/>
                </a:solidFill>
              </a:rPr>
            </a:br>
            <a:r>
              <a:rPr lang="en-US" sz="1600" dirty="0">
                <a:solidFill>
                  <a:schemeClr val="bg2"/>
                </a:solidFill>
              </a:rPr>
              <a:t>   }</a:t>
            </a:r>
            <a:endParaRPr lang="es-ES" sz="1600" dirty="0">
              <a:solidFill>
                <a:schemeClr val="bg2"/>
              </a:solidFill>
            </a:endParaRPr>
          </a:p>
          <a:p>
            <a:r>
              <a:rPr lang="en-US" sz="1600" dirty="0">
                <a:solidFill>
                  <a:schemeClr val="bg2"/>
                </a:solidFill>
              </a:rPr>
              <a:t>}</a:t>
            </a:r>
            <a:endParaRPr lang="es-ES" sz="1600" dirty="0">
              <a:solidFill>
                <a:schemeClr val="bg2"/>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bg2"/>
              </a:solidFill>
              <a:effectLst/>
              <a:latin typeface="Arial" pitchFamily="34" charset="0"/>
              <a:cs typeface="Arial" pitchFamily="34" charset="0"/>
            </a:endParaRPr>
          </a:p>
        </p:txBody>
      </p:sp>
      <p:sp>
        <p:nvSpPr>
          <p:cNvPr id="7" name="6 Rectángulo"/>
          <p:cNvSpPr/>
          <p:nvPr/>
        </p:nvSpPr>
        <p:spPr bwMode="auto">
          <a:xfrm>
            <a:off x="7092280" y="908720"/>
            <a:ext cx="1584176" cy="504056"/>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lvl="0" algn="ctr"/>
            <a:r>
              <a:rPr lang="es-ES" b="1" i="1" dirty="0" smtClean="0">
                <a:solidFill>
                  <a:schemeClr val="bg2"/>
                </a:solidFill>
              </a:rPr>
              <a:t>Arrange </a:t>
            </a:r>
            <a:endParaRPr lang="es-ES" b="1" i="1"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cs typeface="Arial" charset="0"/>
            </a:endParaRPr>
          </a:p>
        </p:txBody>
      </p:sp>
      <p:sp>
        <p:nvSpPr>
          <p:cNvPr id="8" name="7 Rectángulo"/>
          <p:cNvSpPr/>
          <p:nvPr/>
        </p:nvSpPr>
        <p:spPr bwMode="auto">
          <a:xfrm>
            <a:off x="7092280" y="5589240"/>
            <a:ext cx="1584176" cy="504056"/>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s-ES" b="1" i="1" dirty="0" smtClean="0">
                <a:solidFill>
                  <a:schemeClr val="bg2"/>
                </a:solidFill>
              </a:rPr>
              <a:t>Assert</a:t>
            </a:r>
            <a:endParaRPr lang="es-ES" b="1" i="1"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cs typeface="Arial" charset="0"/>
            </a:endParaRPr>
          </a:p>
        </p:txBody>
      </p:sp>
      <p:sp>
        <p:nvSpPr>
          <p:cNvPr id="9" name="8 Rectángulo"/>
          <p:cNvSpPr/>
          <p:nvPr/>
        </p:nvSpPr>
        <p:spPr bwMode="auto">
          <a:xfrm>
            <a:off x="683568" y="3212976"/>
            <a:ext cx="1584176" cy="504056"/>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s-ES" b="1" i="1" dirty="0" err="1" smtClean="0">
                <a:solidFill>
                  <a:schemeClr val="bg2"/>
                </a:solidFill>
              </a:rPr>
              <a:t>Act</a:t>
            </a:r>
            <a:endParaRPr lang="es-ES" b="1" i="1"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cs typeface="Arial" charset="0"/>
            </a:endParaRPr>
          </a:p>
        </p:txBody>
      </p:sp>
      <p:sp>
        <p:nvSpPr>
          <p:cNvPr id="3075" name="AutoShape 3"/>
          <p:cNvSpPr>
            <a:spLocks noChangeArrowheads="1"/>
          </p:cNvSpPr>
          <p:nvPr/>
        </p:nvSpPr>
        <p:spPr bwMode="auto">
          <a:xfrm>
            <a:off x="0" y="5057800"/>
            <a:ext cx="6300192" cy="1683568"/>
          </a:xfrm>
          <a:prstGeom prst="foldedCorner">
            <a:avLst>
              <a:gd name="adj" fmla="val 12500"/>
            </a:avLst>
          </a:prstGeom>
          <a:gradFill rotWithShape="0">
            <a:gsLst>
              <a:gs pos="0">
                <a:srgbClr val="FFFFFF"/>
              </a:gs>
              <a:gs pos="100000">
                <a:srgbClr val="B8CCE4"/>
              </a:gs>
            </a:gsLst>
            <a:lin ang="5400000" scaled="1"/>
          </a:gradFill>
          <a:ln w="19050">
            <a:solidFill>
              <a:srgbClr val="95B3D7"/>
            </a:solidFill>
            <a:round/>
            <a:headEnd/>
            <a:tailEnd/>
          </a:ln>
          <a:effectLst>
            <a:outerShdw dist="107763" dir="2700000" algn="ctr" rotWithShape="0">
              <a:srgbClr val="B8CCE4">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Arial" pitchFamily="34" charset="0"/>
              </a:rPr>
              <a:t>public class FuncionesMatematicas  {</a:t>
            </a:r>
            <a:br>
              <a:rPr kumimoji="0" lang="en-US" b="0" i="0" u="none" strike="noStrike" cap="none" normalizeH="0" baseline="0" dirty="0" smtClean="0">
                <a:ln>
                  <a:noFill/>
                </a:ln>
                <a:solidFill>
                  <a:schemeClr val="bg2"/>
                </a:solidFill>
                <a:effectLst/>
                <a:latin typeface="Arial" pitchFamily="34" charset="0"/>
              </a:rPr>
            </a:br>
            <a:r>
              <a:rPr kumimoji="0" lang="en-US" b="0" i="0" u="none" strike="noStrike" cap="none" normalizeH="0" baseline="0" dirty="0" smtClean="0">
                <a:ln>
                  <a:noFill/>
                </a:ln>
                <a:solidFill>
                  <a:schemeClr val="bg2"/>
                </a:solidFill>
                <a:effectLst/>
                <a:latin typeface="Arial" pitchFamily="34" charset="0"/>
              </a:rPr>
              <a:t>   public static </a:t>
            </a:r>
            <a:r>
              <a:rPr kumimoji="0" lang="en-US" b="0" i="0" u="none" strike="noStrike" cap="none" normalizeH="0" baseline="0" dirty="0" err="1" smtClean="0">
                <a:ln>
                  <a:noFill/>
                </a:ln>
                <a:solidFill>
                  <a:schemeClr val="bg2"/>
                </a:solidFill>
                <a:effectLst/>
                <a:latin typeface="Arial" pitchFamily="34" charset="0"/>
              </a:rPr>
              <a:t>int</a:t>
            </a:r>
            <a:r>
              <a:rPr kumimoji="0" lang="en-US" b="0" i="0" u="none" strike="noStrike" cap="none" normalizeH="0" baseline="0" dirty="0" smtClean="0">
                <a:ln>
                  <a:noFill/>
                </a:ln>
                <a:solidFill>
                  <a:schemeClr val="bg2"/>
                </a:solidFill>
                <a:effectLst/>
                <a:latin typeface="Arial" pitchFamily="34" charset="0"/>
              </a:rPr>
              <a:t> </a:t>
            </a:r>
            <a:r>
              <a:rPr kumimoji="0" lang="en-US" b="0" i="0" u="none" strike="noStrike" cap="none" normalizeH="0" baseline="0" dirty="0" err="1" smtClean="0">
                <a:ln>
                  <a:noFill/>
                </a:ln>
                <a:solidFill>
                  <a:schemeClr val="bg2"/>
                </a:solidFill>
                <a:effectLst/>
                <a:latin typeface="Arial" pitchFamily="34" charset="0"/>
              </a:rPr>
              <a:t>multiplicacion</a:t>
            </a:r>
            <a:r>
              <a:rPr kumimoji="0" lang="en-US" b="0" i="0" u="none" strike="noStrike" cap="none" normalizeH="0" baseline="0" dirty="0" smtClean="0">
                <a:ln>
                  <a:noFill/>
                </a:ln>
                <a:solidFill>
                  <a:schemeClr val="bg2"/>
                </a:solidFill>
                <a:effectLst/>
                <a:latin typeface="Arial" pitchFamily="34" charset="0"/>
              </a:rPr>
              <a:t> (</a:t>
            </a:r>
            <a:r>
              <a:rPr kumimoji="0" lang="en-US" b="0" i="0" u="none" strike="noStrike" cap="none" normalizeH="0" baseline="0" dirty="0" err="1" smtClean="0">
                <a:ln>
                  <a:noFill/>
                </a:ln>
                <a:solidFill>
                  <a:schemeClr val="bg2"/>
                </a:solidFill>
                <a:effectLst/>
                <a:latin typeface="Arial" pitchFamily="34" charset="0"/>
              </a:rPr>
              <a:t>int</a:t>
            </a:r>
            <a:r>
              <a:rPr kumimoji="0" lang="en-US" b="0" i="0" u="none" strike="noStrike" cap="none" normalizeH="0" baseline="0" dirty="0" smtClean="0">
                <a:ln>
                  <a:noFill/>
                </a:ln>
                <a:solidFill>
                  <a:schemeClr val="bg2"/>
                </a:solidFill>
                <a:effectLst/>
                <a:latin typeface="Arial" pitchFamily="34" charset="0"/>
              </a:rPr>
              <a:t> a, </a:t>
            </a:r>
            <a:r>
              <a:rPr kumimoji="0" lang="en-US" b="0" i="0" u="none" strike="noStrike" cap="none" normalizeH="0" baseline="0" dirty="0" err="1" smtClean="0">
                <a:ln>
                  <a:noFill/>
                </a:ln>
                <a:solidFill>
                  <a:schemeClr val="bg2"/>
                </a:solidFill>
                <a:effectLst/>
                <a:latin typeface="Arial" pitchFamily="34" charset="0"/>
              </a:rPr>
              <a:t>int</a:t>
            </a:r>
            <a:r>
              <a:rPr kumimoji="0" lang="en-US" b="0" i="0" u="none" strike="noStrike" cap="none" normalizeH="0" baseline="0" dirty="0" smtClean="0">
                <a:ln>
                  <a:noFill/>
                </a:ln>
                <a:solidFill>
                  <a:schemeClr val="bg2"/>
                </a:solidFill>
                <a:effectLst/>
                <a:latin typeface="Arial" pitchFamily="34" charset="0"/>
              </a:rPr>
              <a:t> b) {</a:t>
            </a:r>
            <a:br>
              <a:rPr kumimoji="0" lang="en-US" b="0" i="0" u="none" strike="noStrike" cap="none" normalizeH="0" baseline="0" dirty="0" smtClean="0">
                <a:ln>
                  <a:noFill/>
                </a:ln>
                <a:solidFill>
                  <a:schemeClr val="bg2"/>
                </a:solidFill>
                <a:effectLst/>
                <a:latin typeface="Arial" pitchFamily="34" charset="0"/>
              </a:rPr>
            </a:br>
            <a:r>
              <a:rPr kumimoji="0" lang="en-US" b="0" i="0" u="none" strike="noStrike" cap="none" normalizeH="0" baseline="0" dirty="0" smtClean="0">
                <a:ln>
                  <a:noFill/>
                </a:ln>
                <a:solidFill>
                  <a:schemeClr val="bg2"/>
                </a:solidFill>
                <a:effectLst/>
                <a:latin typeface="Arial" pitchFamily="34" charset="0"/>
              </a:rPr>
              <a:t>      return a*b; </a:t>
            </a:r>
            <a:br>
              <a:rPr kumimoji="0" lang="en-US" b="0" i="0" u="none" strike="noStrike" cap="none" normalizeH="0" baseline="0" dirty="0" smtClean="0">
                <a:ln>
                  <a:noFill/>
                </a:ln>
                <a:solidFill>
                  <a:schemeClr val="bg2"/>
                </a:solidFill>
                <a:effectLst/>
                <a:latin typeface="Arial" pitchFamily="34" charset="0"/>
              </a:rPr>
            </a:br>
            <a:r>
              <a:rPr kumimoji="0" lang="en-US" b="0" i="0" u="none" strike="noStrike" cap="none" normalizeH="0" baseline="0" dirty="0" smtClean="0">
                <a:ln>
                  <a:noFill/>
                </a:ln>
                <a:solidFill>
                  <a:schemeClr val="bg2"/>
                </a:solidFill>
                <a:effectLst/>
                <a:latin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Pruebas Unitarias</a:t>
            </a:r>
            <a:endParaRPr lang="es-ES" dirty="0">
              <a:solidFill>
                <a:schemeClr val="tx2">
                  <a:lumMod val="75000"/>
                </a:schemeClr>
              </a:solidFill>
            </a:endParaRPr>
          </a:p>
        </p:txBody>
      </p:sp>
      <p:sp>
        <p:nvSpPr>
          <p:cNvPr id="3" name="2 Marcador de contenido"/>
          <p:cNvSpPr>
            <a:spLocks noGrp="1"/>
          </p:cNvSpPr>
          <p:nvPr>
            <p:ph idx="1"/>
          </p:nvPr>
        </p:nvSpPr>
        <p:spPr>
          <a:xfrm>
            <a:off x="381000" y="1420813"/>
            <a:ext cx="8388350" cy="4967514"/>
          </a:xfrm>
        </p:spPr>
        <p:txBody>
          <a:bodyPr/>
          <a:lstStyle/>
          <a:p>
            <a:r>
              <a:rPr lang="es-ES" dirty="0" smtClean="0"/>
              <a:t>Herramienta de desarrollo</a:t>
            </a:r>
          </a:p>
          <a:p>
            <a:r>
              <a:rPr lang="es-ES" dirty="0" smtClean="0"/>
              <a:t>Escritas por desarrolladores</a:t>
            </a:r>
          </a:p>
          <a:p>
            <a:r>
              <a:rPr lang="es-ES" dirty="0" smtClean="0"/>
              <a:t>Prueban una funcionalidad concreta y reducida</a:t>
            </a:r>
          </a:p>
          <a:p>
            <a:r>
              <a:rPr lang="es-ES" dirty="0" smtClean="0"/>
              <a:t>Comprueban que el código hace lo que se espera de él</a:t>
            </a:r>
          </a:p>
          <a:p>
            <a:r>
              <a:rPr lang="es-ES" dirty="0" smtClean="0"/>
              <a:t>Repetibles</a:t>
            </a:r>
          </a:p>
          <a:p>
            <a:r>
              <a:rPr lang="es-ES" dirty="0" smtClean="0"/>
              <a:t>Automatizables</a:t>
            </a:r>
          </a:p>
          <a:p>
            <a:endParaRPr lang="es-ES" dirty="0"/>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Pruebas Unitarias</a:t>
            </a:r>
            <a:endParaRPr lang="es-ES" dirty="0"/>
          </a:p>
        </p:txBody>
      </p:sp>
      <p:pic>
        <p:nvPicPr>
          <p:cNvPr id="163842" name="Picture 2"/>
          <p:cNvPicPr>
            <a:picLocks noChangeAspect="1" noChangeArrowheads="1"/>
          </p:cNvPicPr>
          <p:nvPr/>
        </p:nvPicPr>
        <p:blipFill>
          <a:blip r:embed="rId2" cstate="print"/>
          <a:srcRect/>
          <a:stretch>
            <a:fillRect/>
          </a:stretch>
        </p:blipFill>
        <p:spPr bwMode="auto">
          <a:xfrm>
            <a:off x="1979712" y="1628800"/>
            <a:ext cx="5328592" cy="4113007"/>
          </a:xfrm>
          <a:prstGeom prst="rect">
            <a:avLst/>
          </a:prstGeom>
          <a:noFill/>
          <a:ln w="12700" cap="flat" cmpd="sng" algn="ctr">
            <a:noFill/>
            <a:prstDash val="solid"/>
            <a:miter lim="800000"/>
            <a:headEnd type="none" w="sm" len="sm"/>
            <a:tailEnd type="none" w="sm" len="sm"/>
          </a:ln>
        </p:spPr>
      </p:pic>
      <p:sp>
        <p:nvSpPr>
          <p:cNvPr id="5" name="4 Rectángulo"/>
          <p:cNvSpPr/>
          <p:nvPr/>
        </p:nvSpPr>
        <p:spPr>
          <a:xfrm>
            <a:off x="1331640" y="5877272"/>
            <a:ext cx="6624736" cy="261610"/>
          </a:xfrm>
          <a:prstGeom prst="rect">
            <a:avLst/>
          </a:prstGeom>
        </p:spPr>
        <p:txBody>
          <a:bodyPr wrap="square">
            <a:spAutoFit/>
          </a:bodyPr>
          <a:lstStyle/>
          <a:p>
            <a:pPr algn="ctr"/>
            <a:r>
              <a:rPr lang="es-ES" sz="1100" dirty="0" smtClean="0"/>
              <a:t>http://alar758.blogspot.com/2008/10/pruebas-unitarias-qu-dijo-quin-las.html</a:t>
            </a:r>
            <a:endParaRPr lang="es-ES" sz="1100" dirty="0"/>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Frameworks</a:t>
            </a:r>
            <a:endParaRPr lang="es-ES" dirty="0">
              <a:solidFill>
                <a:schemeClr val="tx2">
                  <a:lumMod val="75000"/>
                </a:schemeClr>
              </a:solidFill>
            </a:endParaRPr>
          </a:p>
        </p:txBody>
      </p:sp>
      <p:sp>
        <p:nvSpPr>
          <p:cNvPr id="3" name="2 Marcador de contenido"/>
          <p:cNvSpPr>
            <a:spLocks noGrp="1"/>
          </p:cNvSpPr>
          <p:nvPr>
            <p:ph idx="1"/>
          </p:nvPr>
        </p:nvSpPr>
        <p:spPr>
          <a:xfrm>
            <a:off x="381000" y="1420813"/>
            <a:ext cx="8388350" cy="1421928"/>
          </a:xfrm>
        </p:spPr>
        <p:txBody>
          <a:bodyPr/>
          <a:lstStyle/>
          <a:p>
            <a:r>
              <a:rPr lang="es-ES" dirty="0" smtClean="0"/>
              <a:t>Ofrecen  un conjunto de utilidades, motores de ejecución para pruebas unitarias</a:t>
            </a:r>
            <a:endParaRPr lang="es-ES" dirty="0"/>
          </a:p>
        </p:txBody>
      </p:sp>
      <p:pic>
        <p:nvPicPr>
          <p:cNvPr id="162818" name="Picture 2"/>
          <p:cNvPicPr>
            <a:picLocks noChangeAspect="1" noChangeArrowheads="1"/>
          </p:cNvPicPr>
          <p:nvPr/>
        </p:nvPicPr>
        <p:blipFill>
          <a:blip r:embed="rId2" cstate="print"/>
          <a:srcRect/>
          <a:stretch>
            <a:fillRect/>
          </a:stretch>
        </p:blipFill>
        <p:spPr bwMode="auto">
          <a:xfrm>
            <a:off x="1187624" y="3429000"/>
            <a:ext cx="1276350" cy="676275"/>
          </a:xfrm>
          <a:prstGeom prst="rect">
            <a:avLst/>
          </a:prstGeom>
          <a:noFill/>
          <a:ln w="12700" cap="flat" cmpd="sng" algn="ctr">
            <a:noFill/>
            <a:prstDash val="solid"/>
            <a:miter lim="800000"/>
            <a:headEnd type="none" w="sm" len="sm"/>
            <a:tailEnd type="none" w="sm" len="sm"/>
          </a:ln>
        </p:spPr>
      </p:pic>
      <p:pic>
        <p:nvPicPr>
          <p:cNvPr id="162819" name="Picture 3"/>
          <p:cNvPicPr>
            <a:picLocks noChangeAspect="1" noChangeArrowheads="1"/>
          </p:cNvPicPr>
          <p:nvPr/>
        </p:nvPicPr>
        <p:blipFill>
          <a:blip r:embed="rId3" cstate="print"/>
          <a:srcRect/>
          <a:stretch>
            <a:fillRect/>
          </a:stretch>
        </p:blipFill>
        <p:spPr bwMode="auto">
          <a:xfrm>
            <a:off x="3347864" y="3284984"/>
            <a:ext cx="1944216" cy="1035903"/>
          </a:xfrm>
          <a:prstGeom prst="rect">
            <a:avLst/>
          </a:prstGeom>
          <a:noFill/>
          <a:ln w="12700" cap="flat" cmpd="sng" algn="ctr">
            <a:noFill/>
            <a:prstDash val="solid"/>
            <a:miter lim="800000"/>
            <a:headEnd type="none" w="sm" len="sm"/>
            <a:tailEnd type="none" w="sm" len="sm"/>
          </a:ln>
        </p:spPr>
      </p:pic>
      <p:pic>
        <p:nvPicPr>
          <p:cNvPr id="162820" name="Picture 4"/>
          <p:cNvPicPr>
            <a:picLocks noChangeAspect="1" noChangeArrowheads="1"/>
          </p:cNvPicPr>
          <p:nvPr/>
        </p:nvPicPr>
        <p:blipFill>
          <a:blip r:embed="rId4" cstate="print"/>
          <a:srcRect/>
          <a:stretch>
            <a:fillRect/>
          </a:stretch>
        </p:blipFill>
        <p:spPr bwMode="auto">
          <a:xfrm>
            <a:off x="6156176" y="3429000"/>
            <a:ext cx="1905000" cy="704850"/>
          </a:xfrm>
          <a:prstGeom prst="rect">
            <a:avLst/>
          </a:prstGeom>
          <a:noFill/>
          <a:ln w="12700" cap="flat" cmpd="sng" algn="ctr">
            <a:noFill/>
            <a:prstDash val="solid"/>
            <a:miter lim="800000"/>
            <a:headEnd type="none" w="sm" len="sm"/>
            <a:tailEnd type="none" w="sm" len="sm"/>
          </a:ln>
        </p:spPr>
      </p:pic>
      <p:pic>
        <p:nvPicPr>
          <p:cNvPr id="162821" name="Picture 5"/>
          <p:cNvPicPr>
            <a:picLocks noChangeAspect="1" noChangeArrowheads="1"/>
          </p:cNvPicPr>
          <p:nvPr/>
        </p:nvPicPr>
        <p:blipFill>
          <a:blip r:embed="rId5" cstate="print"/>
          <a:srcRect/>
          <a:stretch>
            <a:fillRect/>
          </a:stretch>
        </p:blipFill>
        <p:spPr bwMode="auto">
          <a:xfrm>
            <a:off x="3707904" y="4941168"/>
            <a:ext cx="1368152" cy="1170347"/>
          </a:xfrm>
          <a:prstGeom prst="rect">
            <a:avLst/>
          </a:prstGeom>
          <a:noFill/>
          <a:ln w="12700" cap="flat" cmpd="sng" algn="ctr">
            <a:noFill/>
            <a:prstDash val="solid"/>
            <a:miter lim="800000"/>
            <a:headEnd type="none" w="sm" len="sm"/>
            <a:tailEnd type="none" w="sm" len="sm"/>
          </a:ln>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Metodología AUP</a:t>
            </a:r>
            <a:endParaRPr lang="es-ES" dirty="0"/>
          </a:p>
        </p:txBody>
      </p:sp>
      <p:pic>
        <p:nvPicPr>
          <p:cNvPr id="10" name="Picture 2" descr="F:\AUP\Google Traductor_archivos\translate_c_archivos\logoAgileUP.gif"/>
          <p:cNvPicPr>
            <a:picLocks noChangeAspect="1" noChangeArrowheads="1"/>
          </p:cNvPicPr>
          <p:nvPr/>
        </p:nvPicPr>
        <p:blipFill>
          <a:blip r:embed="rId2" cstate="print"/>
          <a:srcRect/>
          <a:stretch>
            <a:fillRect/>
          </a:stretch>
        </p:blipFill>
        <p:spPr bwMode="auto">
          <a:xfrm>
            <a:off x="7308304" y="476672"/>
            <a:ext cx="1571625" cy="1009650"/>
          </a:xfrm>
          <a:prstGeom prst="rect">
            <a:avLst/>
          </a:prstGeom>
          <a:noFill/>
          <a:ln w="9525">
            <a:noFill/>
            <a:miter lim="800000"/>
            <a:headEnd/>
            <a:tailEnd/>
          </a:ln>
        </p:spPr>
      </p:pic>
      <p:pic>
        <p:nvPicPr>
          <p:cNvPr id="8" name="7 Imagen"/>
          <p:cNvPicPr/>
          <p:nvPr/>
        </p:nvPicPr>
        <p:blipFill>
          <a:blip r:embed="rId3" cstate="print"/>
          <a:srcRect t="1761" b="2113"/>
          <a:stretch>
            <a:fillRect/>
          </a:stretch>
        </p:blipFill>
        <p:spPr bwMode="auto">
          <a:xfrm>
            <a:off x="899592" y="1772816"/>
            <a:ext cx="7272808" cy="4464496"/>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Metodología AUP</a:t>
            </a:r>
            <a:endParaRPr lang="es-ES" dirty="0"/>
          </a:p>
        </p:txBody>
      </p:sp>
      <p:graphicFrame>
        <p:nvGraphicFramePr>
          <p:cNvPr id="6" name="5 Marcador de contenido"/>
          <p:cNvGraphicFramePr>
            <a:graphicFrameLocks noGrp="1"/>
          </p:cNvGraphicFramePr>
          <p:nvPr>
            <p:ph idx="1"/>
          </p:nvPr>
        </p:nvGraphicFramePr>
        <p:xfrm>
          <a:off x="395536" y="1988840"/>
          <a:ext cx="8439472" cy="445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3"/>
          <p:cNvSpPr txBox="1">
            <a:spLocks noChangeArrowheads="1"/>
          </p:cNvSpPr>
          <p:nvPr/>
        </p:nvSpPr>
        <p:spPr bwMode="auto">
          <a:xfrm>
            <a:off x="381000" y="1420813"/>
            <a:ext cx="8388350" cy="4370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571500" marR="0" lvl="0" indent="-571500" algn="l" defTabSz="914400" rtl="0" eaLnBrk="1" fontAlgn="base" latinLnBrk="0" hangingPunct="1">
              <a:lnSpc>
                <a:spcPct val="80000"/>
              </a:lnSpc>
              <a:spcBef>
                <a:spcPct val="30000"/>
              </a:spcBef>
              <a:spcAft>
                <a:spcPct val="0"/>
              </a:spcAft>
              <a:buClr>
                <a:schemeClr val="tx2"/>
              </a:buClr>
              <a:buSzPct val="95000"/>
              <a:buFont typeface="Wingdings" pitchFamily="2" charset="2"/>
              <a:buBlip>
                <a:blip r:embed="rId7"/>
              </a:buBlip>
              <a:tabLst/>
              <a:defRPr/>
            </a:pPr>
            <a:r>
              <a:rPr kumimoji="0" lang="en-A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Filosofía</a:t>
            </a:r>
          </a:p>
        </p:txBody>
      </p:sp>
      <p:pic>
        <p:nvPicPr>
          <p:cNvPr id="10" name="Picture 2" descr="F:\AUP\Google Traductor_archivos\translate_c_archivos\logoAgileUP.gif"/>
          <p:cNvPicPr>
            <a:picLocks noChangeAspect="1" noChangeArrowheads="1"/>
          </p:cNvPicPr>
          <p:nvPr/>
        </p:nvPicPr>
        <p:blipFill>
          <a:blip r:embed="rId8" cstate="print"/>
          <a:srcRect/>
          <a:stretch>
            <a:fillRect/>
          </a:stretch>
        </p:blipFill>
        <p:spPr bwMode="auto">
          <a:xfrm>
            <a:off x="7308304" y="476672"/>
            <a:ext cx="1571625" cy="10096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Prácticas Ágiles</a:t>
            </a:r>
            <a:endParaRPr lang="es-ES" dirty="0">
              <a:solidFill>
                <a:schemeClr val="tx2">
                  <a:lumMod val="75000"/>
                </a:schemeClr>
              </a:solidFill>
            </a:endParaRPr>
          </a:p>
        </p:txBody>
      </p:sp>
      <p:graphicFrame>
        <p:nvGraphicFramePr>
          <p:cNvPr id="5" name="4 Diagrama"/>
          <p:cNvGraphicFramePr/>
          <p:nvPr/>
        </p:nvGraphicFramePr>
        <p:xfrm>
          <a:off x="611560" y="1412776"/>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93113" cy="695325"/>
          </a:xfrm>
        </p:spPr>
        <p:txBody>
          <a:bodyPr/>
          <a:lstStyle/>
          <a:p>
            <a:pPr algn="ctr"/>
            <a:r>
              <a:rPr lang="es-ES" dirty="0" smtClean="0">
                <a:solidFill>
                  <a:schemeClr val="tx2">
                    <a:lumMod val="75000"/>
                  </a:schemeClr>
                </a:solidFill>
              </a:rPr>
              <a:t>Agenda</a:t>
            </a:r>
            <a:endParaRPr lang="es-ES" dirty="0">
              <a:solidFill>
                <a:schemeClr val="tx2">
                  <a:lumMod val="75000"/>
                </a:schemeClr>
              </a:solidFill>
            </a:endParaRPr>
          </a:p>
        </p:txBody>
      </p:sp>
      <p:sp>
        <p:nvSpPr>
          <p:cNvPr id="3" name="2 Marcador de contenido"/>
          <p:cNvSpPr>
            <a:spLocks noGrp="1"/>
          </p:cNvSpPr>
          <p:nvPr>
            <p:ph idx="1"/>
          </p:nvPr>
        </p:nvSpPr>
        <p:spPr>
          <a:xfrm>
            <a:off x="395536" y="1412776"/>
            <a:ext cx="8388350" cy="4801314"/>
          </a:xfrm>
        </p:spPr>
        <p:txBody>
          <a:bodyPr/>
          <a:lstStyle/>
          <a:p>
            <a:r>
              <a:rPr lang="es-ES" sz="2000" dirty="0" smtClean="0"/>
              <a:t>Objetivos</a:t>
            </a:r>
          </a:p>
          <a:p>
            <a:r>
              <a:rPr lang="es-ES" sz="2000" dirty="0" smtClean="0"/>
              <a:t>Introducción</a:t>
            </a:r>
          </a:p>
          <a:p>
            <a:r>
              <a:rPr lang="es-ES" sz="2000" dirty="0" smtClean="0"/>
              <a:t>Metodologías de desarrollo: Ágiles vs Tradicionales</a:t>
            </a:r>
          </a:p>
          <a:p>
            <a:r>
              <a:rPr lang="es-ES" sz="2000" dirty="0" smtClean="0"/>
              <a:t>Concepto de TDD (Test Driven Development)</a:t>
            </a:r>
          </a:p>
          <a:p>
            <a:r>
              <a:rPr lang="es-ES_tradnl" sz="2000" dirty="0" smtClean="0"/>
              <a:t>Ciclo </a:t>
            </a:r>
            <a:r>
              <a:rPr lang="es-ES_tradnl" sz="2000" dirty="0"/>
              <a:t>de </a:t>
            </a:r>
            <a:r>
              <a:rPr lang="es-ES_tradnl" sz="2000" dirty="0" smtClean="0"/>
              <a:t>desarrollo </a:t>
            </a:r>
            <a:r>
              <a:rPr lang="es-ES_tradnl" sz="2000" dirty="0"/>
              <a:t>de </a:t>
            </a:r>
            <a:r>
              <a:rPr lang="es-ES_tradnl" sz="2000" dirty="0" smtClean="0"/>
              <a:t>TDD</a:t>
            </a:r>
          </a:p>
          <a:p>
            <a:r>
              <a:rPr lang="es-ES_tradnl" sz="2000" dirty="0"/>
              <a:t>Las </a:t>
            </a:r>
            <a:r>
              <a:rPr lang="es-ES_tradnl" sz="2000" dirty="0" smtClean="0"/>
              <a:t>tres </a:t>
            </a:r>
            <a:r>
              <a:rPr lang="es-ES_tradnl" sz="2000" dirty="0"/>
              <a:t>p</a:t>
            </a:r>
            <a:r>
              <a:rPr lang="es-ES_tradnl" sz="2000" dirty="0" smtClean="0"/>
              <a:t>artes </a:t>
            </a:r>
            <a:r>
              <a:rPr lang="es-ES_tradnl" sz="2000" dirty="0"/>
              <a:t>del </a:t>
            </a:r>
            <a:r>
              <a:rPr lang="es-ES_tradnl" sz="2000" dirty="0" smtClean="0"/>
              <a:t>test</a:t>
            </a:r>
            <a:endParaRPr lang="es-ES" sz="2000" dirty="0" smtClean="0"/>
          </a:p>
          <a:p>
            <a:r>
              <a:rPr lang="es-ES" sz="2000" dirty="0" smtClean="0"/>
              <a:t>Pruebas unitarias</a:t>
            </a:r>
          </a:p>
          <a:p>
            <a:r>
              <a:rPr lang="es-ES" sz="2000" dirty="0" smtClean="0"/>
              <a:t>Metodología AUP</a:t>
            </a:r>
          </a:p>
          <a:p>
            <a:r>
              <a:rPr lang="es-ES" sz="2000" dirty="0" smtClean="0"/>
              <a:t>Prácticas ágiles</a:t>
            </a:r>
          </a:p>
          <a:p>
            <a:r>
              <a:rPr lang="es-ES" sz="2000" dirty="0" smtClean="0"/>
              <a:t>Aplicación práctica</a:t>
            </a:r>
          </a:p>
          <a:p>
            <a:r>
              <a:rPr lang="es-ES" sz="2000" dirty="0" smtClean="0"/>
              <a:t>Conclusiones y Recomendaciones</a:t>
            </a:r>
          </a:p>
          <a:p>
            <a:r>
              <a:rPr lang="es-ES" sz="2000" dirty="0" smtClean="0"/>
              <a:t>Demo</a:t>
            </a:r>
          </a:p>
          <a:p>
            <a:r>
              <a:rPr lang="es-ES" sz="2000" dirty="0" smtClean="0"/>
              <a:t>Preguntas</a:t>
            </a: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srcRect l="20469" t="29000" r="22832" b="9051"/>
          <a:stretch>
            <a:fillRect/>
          </a:stretch>
        </p:blipFill>
        <p:spPr bwMode="auto">
          <a:xfrm>
            <a:off x="251520" y="692697"/>
            <a:ext cx="8696835" cy="5616623"/>
          </a:xfrm>
          <a:prstGeom prst="rect">
            <a:avLst/>
          </a:prstGeom>
          <a:noFill/>
          <a:ln w="12700" cap="flat" cmpd="sng" algn="ctr">
            <a:noFill/>
            <a:prstDash val="solid"/>
            <a:miter lim="800000"/>
            <a:headEnd type="none" w="sm" len="sm"/>
            <a:tailEnd type="none" w="sm" len="sm"/>
          </a:ln>
        </p:spPr>
      </p:pic>
      <p:sp>
        <p:nvSpPr>
          <p:cNvPr id="8" name="7 Rectángulo"/>
          <p:cNvSpPr/>
          <p:nvPr/>
        </p:nvSpPr>
        <p:spPr>
          <a:xfrm>
            <a:off x="2261111" y="3244334"/>
            <a:ext cx="4621778" cy="369332"/>
          </a:xfrm>
          <a:prstGeom prst="rect">
            <a:avLst/>
          </a:prstGeom>
        </p:spPr>
        <p:txBody>
          <a:bodyPr wrap="none">
            <a:spAutoFit/>
          </a:bodyPr>
          <a:lstStyle/>
          <a:p>
            <a:r>
              <a:rPr lang="es-ES" dirty="0"/>
              <a:t>Una buena prueba de aceptación debe ser </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Aplicación práctica </a:t>
            </a:r>
            <a:endParaRPr lang="es-ES" dirty="0">
              <a:solidFill>
                <a:schemeClr val="tx2">
                  <a:lumMod val="75000"/>
                </a:schemeClr>
              </a:solidFill>
            </a:endParaRPr>
          </a:p>
        </p:txBody>
      </p:sp>
      <p:pic>
        <p:nvPicPr>
          <p:cNvPr id="33" name="32 Imagen" descr="C:\Users\User\Desktop\TESISSSSSSS\Diagramas Tesis\Casos de Uso\CU_Generales.jpg"/>
          <p:cNvPicPr/>
          <p:nvPr/>
        </p:nvPicPr>
        <p:blipFill>
          <a:blip r:embed="rId2" cstate="print"/>
          <a:srcRect l="5932" t="10476" r="43847" b="1972"/>
          <a:stretch>
            <a:fillRect/>
          </a:stretch>
        </p:blipFill>
        <p:spPr bwMode="auto">
          <a:xfrm>
            <a:off x="2123728" y="1095375"/>
            <a:ext cx="4824536" cy="57626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Arquitectura MVC</a:t>
            </a:r>
            <a:endParaRPr lang="es-ES" dirty="0">
              <a:solidFill>
                <a:schemeClr val="tx2">
                  <a:lumMod val="75000"/>
                </a:schemeClr>
              </a:solidFill>
            </a:endParaRPr>
          </a:p>
        </p:txBody>
      </p:sp>
      <p:pic>
        <p:nvPicPr>
          <p:cNvPr id="197634" name="Picture 2"/>
          <p:cNvPicPr>
            <a:picLocks noChangeAspect="1" noChangeArrowheads="1"/>
          </p:cNvPicPr>
          <p:nvPr/>
        </p:nvPicPr>
        <p:blipFill>
          <a:blip r:embed="rId2" cstate="print"/>
          <a:srcRect l="28641" t="23750" r="31197" b="10101"/>
          <a:stretch>
            <a:fillRect/>
          </a:stretch>
        </p:blipFill>
        <p:spPr bwMode="auto">
          <a:xfrm>
            <a:off x="1475656" y="1124744"/>
            <a:ext cx="6188276" cy="5733256"/>
          </a:xfrm>
          <a:prstGeom prst="rect">
            <a:avLst/>
          </a:prstGeom>
          <a:noFill/>
          <a:ln w="12700" cap="flat" cmpd="sng" algn="ctr">
            <a:noFill/>
            <a:prstDash val="solid"/>
            <a:miter lim="800000"/>
            <a:headEnd type="none" w="sm" len="sm"/>
            <a:tailEnd type="none" w="sm" len="sm"/>
          </a:ln>
        </p:spPr>
      </p:pic>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Conclusiones</a:t>
            </a:r>
            <a:endParaRPr lang="es-ES" dirty="0">
              <a:solidFill>
                <a:schemeClr val="tx2">
                  <a:lumMod val="75000"/>
                </a:schemeClr>
              </a:solidFill>
            </a:endParaRPr>
          </a:p>
        </p:txBody>
      </p:sp>
      <p:sp>
        <p:nvSpPr>
          <p:cNvPr id="3" name="2 Marcador de contenido"/>
          <p:cNvSpPr>
            <a:spLocks noGrp="1"/>
          </p:cNvSpPr>
          <p:nvPr>
            <p:ph idx="1"/>
          </p:nvPr>
        </p:nvSpPr>
        <p:spPr>
          <a:xfrm>
            <a:off x="381000" y="1420813"/>
            <a:ext cx="8388350" cy="5032523"/>
          </a:xfrm>
        </p:spPr>
        <p:txBody>
          <a:bodyPr/>
          <a:lstStyle/>
          <a:p>
            <a:r>
              <a:rPr lang="es-ES" sz="1800" dirty="0"/>
              <a:t>Tras el estudio de la técnica del Desarrollo Dirigido por Test, se ha podido constatar que la misma no es solamente una técnica que abarca el testing de la aplicación, sino que es una técnica de diseño, ya que intenta mejorar el enfoque de desarrollo obteniendo código de calidad.  </a:t>
            </a:r>
          </a:p>
          <a:p>
            <a:endParaRPr lang="es-ES" sz="1800" dirty="0"/>
          </a:p>
          <a:p>
            <a:r>
              <a:rPr lang="es-EC" sz="1800" dirty="0"/>
              <a:t>Se realizó una comparación entre algunas técnicas que también han llevado la filosofía de TDD, como son </a:t>
            </a:r>
            <a:r>
              <a:rPr lang="es-EC" sz="1800" dirty="0" err="1"/>
              <a:t>Acceptance</a:t>
            </a:r>
            <a:r>
              <a:rPr lang="es-EC" sz="1800" dirty="0"/>
              <a:t> Test Driven Development (ATDD) y </a:t>
            </a:r>
            <a:r>
              <a:rPr lang="es-EC" sz="1800" dirty="0" err="1"/>
              <a:t>Behaviour</a:t>
            </a:r>
            <a:r>
              <a:rPr lang="es-EC" sz="1800" dirty="0"/>
              <a:t> Driven Development (BDD), ambas son muy similares en cuanto a que están orientados a la automatización de pruebas y generación de código, pero la diferencia radica en que TDD busca que el programador vaya más allá que implementar código, sino que se convierta en un diseñador de software.</a:t>
            </a:r>
            <a:endParaRPr lang="es-ES" sz="1800" dirty="0"/>
          </a:p>
          <a:p>
            <a:endParaRPr lang="es-ES" sz="1800" dirty="0"/>
          </a:p>
          <a:p>
            <a:r>
              <a:rPr lang="es-ES_tradnl" sz="1800" dirty="0"/>
              <a:t>El acoplarse al TDD no es una tarea sencilla, requiere de un largo proceso de adaptabilidad a buenas prácticas de desarrollo ágil, en principio el uso del mismo se torna complejo necesitando de mayor esfuerzo y tiempo para poder lograr resultados eficientes</a:t>
            </a:r>
            <a:r>
              <a:rPr lang="es-ES_tradnl" sz="1800" dirty="0" smtClean="0"/>
              <a:t>.</a:t>
            </a:r>
            <a:endParaRPr lang="es-ES" sz="1800" dirty="0"/>
          </a:p>
          <a:p>
            <a:endParaRPr lang="es-ES" dirty="0"/>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Conclusiones</a:t>
            </a:r>
            <a:endParaRPr lang="es-ES" dirty="0"/>
          </a:p>
        </p:txBody>
      </p:sp>
      <p:sp>
        <p:nvSpPr>
          <p:cNvPr id="3" name="2 Marcador de contenido"/>
          <p:cNvSpPr>
            <a:spLocks noGrp="1"/>
          </p:cNvSpPr>
          <p:nvPr>
            <p:ph idx="1"/>
          </p:nvPr>
        </p:nvSpPr>
        <p:spPr>
          <a:xfrm>
            <a:off x="381000" y="1420813"/>
            <a:ext cx="8388350" cy="4662815"/>
          </a:xfrm>
        </p:spPr>
        <p:txBody>
          <a:bodyPr/>
          <a:lstStyle/>
          <a:p>
            <a:r>
              <a:rPr lang="es-ES" sz="1800" dirty="0"/>
              <a:t>El Desarrollo Dirigido por Test </a:t>
            </a:r>
            <a:r>
              <a:rPr lang="es-ES_tradnl" sz="1800" dirty="0"/>
              <a:t>(TDD) se acopla a diferentes lenguajes de programación como son Ruby, PHP, Java, </a:t>
            </a:r>
            <a:r>
              <a:rPr lang="es-ES_tradnl" sz="1800" dirty="0" err="1"/>
              <a:t>Pearl</a:t>
            </a:r>
            <a:r>
              <a:rPr lang="es-ES_tradnl" sz="1800" dirty="0"/>
              <a:t>, entre otros. Para la aplicación desarrollada se utilizó la plataforma de programación Java Enterprise Edition, facilitando el desarrollo de una aplicación distribuida en niveles de programación, permitiendo ejecutar  funcionalidades sencillas que se acoplan al requerimiento del usuario.</a:t>
            </a:r>
            <a:endParaRPr lang="es-ES" sz="1800" dirty="0"/>
          </a:p>
          <a:p>
            <a:endParaRPr lang="es-ES" sz="1800" dirty="0"/>
          </a:p>
          <a:p>
            <a:r>
              <a:rPr lang="es-ES_tradnl" sz="1800" dirty="0"/>
              <a:t>Hacer las pruebas antes de la etapa de desarrollo permitió tener mayor seguridad en la implementación de código, ya que éste trabaja en paralelo con la ejecución de pruebas, eliminando el riesgo de generar </a:t>
            </a:r>
            <a:r>
              <a:rPr lang="es-ES_tradnl" sz="1800" dirty="0" err="1"/>
              <a:t>bugs</a:t>
            </a:r>
            <a:r>
              <a:rPr lang="es-ES_tradnl" sz="1800" dirty="0"/>
              <a:t> que afecten a otras clases al momento de modificar código y no poder resolverlo con facilidad</a:t>
            </a:r>
            <a:r>
              <a:rPr lang="es-ES_tradnl" sz="1800" dirty="0" smtClean="0"/>
              <a:t>.</a:t>
            </a:r>
          </a:p>
          <a:p>
            <a:endParaRPr lang="es-ES" sz="2000" dirty="0"/>
          </a:p>
          <a:p>
            <a:endParaRPr lang="es-ES" sz="1400" dirty="0"/>
          </a:p>
          <a:p>
            <a:pPr>
              <a:buNone/>
            </a:pPr>
            <a:endParaRPr lang="es-ES" sz="1050" dirty="0"/>
          </a:p>
          <a:p>
            <a:endParaRPr lang="es-ES" dirty="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Recomendaciones</a:t>
            </a:r>
            <a:endParaRPr lang="es-ES" dirty="0">
              <a:solidFill>
                <a:schemeClr val="tx2">
                  <a:lumMod val="75000"/>
                </a:schemeClr>
              </a:solidFill>
            </a:endParaRPr>
          </a:p>
        </p:txBody>
      </p:sp>
      <p:sp>
        <p:nvSpPr>
          <p:cNvPr id="3" name="2 Marcador de contenido"/>
          <p:cNvSpPr>
            <a:spLocks noGrp="1"/>
          </p:cNvSpPr>
          <p:nvPr>
            <p:ph idx="1"/>
          </p:nvPr>
        </p:nvSpPr>
        <p:spPr>
          <a:xfrm>
            <a:off x="381000" y="1420812"/>
            <a:ext cx="8388350" cy="5115246"/>
          </a:xfrm>
        </p:spPr>
        <p:txBody>
          <a:bodyPr/>
          <a:lstStyle/>
          <a:p>
            <a:pPr>
              <a:buNone/>
            </a:pPr>
            <a:r>
              <a:rPr lang="es-ES" sz="1600" dirty="0"/>
              <a:t>Para obtener un mejor resultado en cuanto al uso de la técnica TDD, </a:t>
            </a:r>
            <a:r>
              <a:rPr lang="es-ES" sz="1600" dirty="0" smtClean="0"/>
              <a:t>se</a:t>
            </a:r>
          </a:p>
          <a:p>
            <a:pPr>
              <a:buNone/>
            </a:pPr>
            <a:r>
              <a:rPr lang="es-ES" sz="1600" dirty="0" smtClean="0"/>
              <a:t>recomienda</a:t>
            </a:r>
            <a:r>
              <a:rPr lang="es-ES" sz="1600" dirty="0"/>
              <a:t>:</a:t>
            </a:r>
          </a:p>
          <a:p>
            <a:pPr>
              <a:buNone/>
            </a:pPr>
            <a:r>
              <a:rPr lang="es-ES" sz="1600" dirty="0"/>
              <a:t> </a:t>
            </a:r>
          </a:p>
          <a:p>
            <a:pPr lvl="0"/>
            <a:r>
              <a:rPr lang="es-ES" sz="1600" dirty="0"/>
              <a:t>Trabajar conjuntamente con buenas prácticas del desarrollo ágil como por ejemplo la utilización de patrones de diseño, buen uso de semántica, integración continua, entre otros.</a:t>
            </a:r>
          </a:p>
          <a:p>
            <a:pPr>
              <a:buNone/>
            </a:pPr>
            <a:r>
              <a:rPr lang="es-ES" sz="1600" dirty="0"/>
              <a:t> </a:t>
            </a:r>
          </a:p>
          <a:p>
            <a:pPr lvl="0"/>
            <a:r>
              <a:rPr lang="es-ES" sz="1600" dirty="0"/>
              <a:t>Intentar crear los tests antes de la implementación, ya que si se realizan los mismos después de la implementación se está cayendo en el desarrollo tradicional, por lo que se  pierde todas las ventajas que aporta usar TDD.</a:t>
            </a:r>
          </a:p>
          <a:p>
            <a:pPr lvl="0"/>
            <a:endParaRPr lang="es-ES" sz="1600" dirty="0" smtClean="0"/>
          </a:p>
          <a:p>
            <a:pPr lvl="0"/>
            <a:r>
              <a:rPr lang="es-ES" sz="1600" dirty="0" smtClean="0"/>
              <a:t>No </a:t>
            </a:r>
            <a:r>
              <a:rPr lang="es-ES" sz="1600" dirty="0"/>
              <a:t>intentar automatizar todo el proceso de prueba, puede no ser viable ni práctico.  La prueba debe ser estratégica en la búsqueda de defectos.</a:t>
            </a:r>
          </a:p>
          <a:p>
            <a:endParaRPr lang="es-ES" sz="1600" dirty="0"/>
          </a:p>
          <a:p>
            <a:pPr lvl="0"/>
            <a:r>
              <a:rPr lang="es-ES" sz="1600" dirty="0"/>
              <a:t>Realizar un desarrollo de parejas durante la aplicación del TDD, donde el equipo debe tener un nivel promedio de experiencia en el desarrollo de software y haber aprendido de errores pasados para de esta manera obtener mejores resultados.</a:t>
            </a:r>
          </a:p>
          <a:p>
            <a:endParaRPr lang="es-ES" dirty="0"/>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93113" cy="695325"/>
          </a:xfrm>
        </p:spPr>
        <p:txBody>
          <a:bodyPr/>
          <a:lstStyle/>
          <a:p>
            <a:pPr algn="ctr"/>
            <a:r>
              <a:rPr lang="es-ES" dirty="0">
                <a:solidFill>
                  <a:schemeClr val="tx2">
                    <a:lumMod val="75000"/>
                  </a:schemeClr>
                </a:solidFill>
              </a:rPr>
              <a:t>D</a:t>
            </a:r>
            <a:r>
              <a:rPr lang="es-ES" dirty="0" smtClean="0">
                <a:solidFill>
                  <a:schemeClr val="tx2">
                    <a:lumMod val="75000"/>
                  </a:schemeClr>
                </a:solidFill>
              </a:rPr>
              <a:t>emo</a:t>
            </a:r>
            <a:endParaRPr lang="es-ES" dirty="0">
              <a:solidFill>
                <a:schemeClr val="tx2">
                  <a:lumMod val="75000"/>
                </a:schemeClr>
              </a:solidFill>
            </a:endParaRPr>
          </a:p>
        </p:txBody>
      </p:sp>
      <p:sp>
        <p:nvSpPr>
          <p:cNvPr id="3" name="2 Marcador de contenido"/>
          <p:cNvSpPr>
            <a:spLocks noGrp="1"/>
          </p:cNvSpPr>
          <p:nvPr>
            <p:ph idx="1"/>
          </p:nvPr>
        </p:nvSpPr>
        <p:spPr>
          <a:xfrm>
            <a:off x="395536" y="2060848"/>
            <a:ext cx="3974976" cy="568027"/>
          </a:xfrm>
        </p:spPr>
        <p:txBody>
          <a:bodyPr/>
          <a:lstStyle/>
          <a:p>
            <a:r>
              <a:rPr lang="es-ES" dirty="0" smtClean="0"/>
              <a:t>SILVERLAB</a:t>
            </a:r>
            <a:endParaRPr lang="es-ES" dirty="0"/>
          </a:p>
        </p:txBody>
      </p:sp>
      <p:grpSp>
        <p:nvGrpSpPr>
          <p:cNvPr id="4" name="Group 4"/>
          <p:cNvGrpSpPr>
            <a:grpSpLocks/>
          </p:cNvGrpSpPr>
          <p:nvPr/>
        </p:nvGrpSpPr>
        <p:grpSpPr bwMode="auto">
          <a:xfrm>
            <a:off x="4211960" y="2636912"/>
            <a:ext cx="4257675" cy="3629025"/>
            <a:chOff x="1632" y="1248"/>
            <a:chExt cx="2682" cy="2286"/>
          </a:xfrm>
        </p:grpSpPr>
        <p:sp>
          <p:nvSpPr>
            <p:cNvPr id="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s-ES"/>
            </a:p>
          </p:txBody>
        </p:sp>
        <p:sp>
          <p:nvSpPr>
            <p:cNvPr id="6" name="AutoShape 6"/>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s-ES"/>
            </a:p>
          </p:txBody>
        </p:sp>
        <p:sp>
          <p:nvSpPr>
            <p:cNvPr id="7" name="AutoShape 7"/>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s-ES"/>
            </a:p>
          </p:txBody>
        </p:sp>
      </p:gr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Pruebas Unitarias</a:t>
            </a:r>
            <a:endParaRPr lang="es-ES" dirty="0">
              <a:solidFill>
                <a:schemeClr val="tx2">
                  <a:lumMod val="75000"/>
                </a:schemeClr>
              </a:solidFill>
            </a:endParaRPr>
          </a:p>
        </p:txBody>
      </p:sp>
      <p:sp>
        <p:nvSpPr>
          <p:cNvPr id="3" name="2 Marcador de contenido"/>
          <p:cNvSpPr>
            <a:spLocks noGrp="1"/>
          </p:cNvSpPr>
          <p:nvPr>
            <p:ph idx="1"/>
          </p:nvPr>
        </p:nvSpPr>
        <p:spPr>
          <a:xfrm>
            <a:off x="395536" y="1124744"/>
            <a:ext cx="8388350" cy="978729"/>
          </a:xfrm>
        </p:spPr>
        <p:txBody>
          <a:bodyPr/>
          <a:lstStyle/>
          <a:p>
            <a:r>
              <a:rPr lang="es-EC" dirty="0" smtClean="0"/>
              <a:t>Verificación y validación de datos ingresados. Al verificar disponibilidad</a:t>
            </a:r>
            <a:endParaRPr lang="es-ES" dirty="0"/>
          </a:p>
        </p:txBody>
      </p:sp>
      <p:pic>
        <p:nvPicPr>
          <p:cNvPr id="1026" name="Picture 2"/>
          <p:cNvPicPr>
            <a:picLocks noChangeAspect="1" noChangeArrowheads="1"/>
          </p:cNvPicPr>
          <p:nvPr/>
        </p:nvPicPr>
        <p:blipFill>
          <a:blip r:embed="rId2" cstate="print"/>
          <a:srcRect l="29822" t="40550" r="29425" b="18500"/>
          <a:stretch>
            <a:fillRect/>
          </a:stretch>
        </p:blipFill>
        <p:spPr bwMode="auto">
          <a:xfrm>
            <a:off x="899592" y="2348880"/>
            <a:ext cx="7389130" cy="4176464"/>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31100" t="23750" r="28738" b="9051"/>
          <a:stretch>
            <a:fillRect/>
          </a:stretch>
        </p:blipFill>
        <p:spPr bwMode="auto">
          <a:xfrm>
            <a:off x="2051720" y="260648"/>
            <a:ext cx="5112568" cy="4811829"/>
          </a:xfrm>
          <a:prstGeom prst="rect">
            <a:avLst/>
          </a:prstGeom>
          <a:noFill/>
          <a:ln w="9525">
            <a:noFill/>
            <a:miter lim="800000"/>
            <a:headEnd/>
            <a:tailEnd/>
          </a:ln>
        </p:spPr>
      </p:pic>
      <p:pic>
        <p:nvPicPr>
          <p:cNvPr id="6" name="5 Imagen"/>
          <p:cNvPicPr/>
          <p:nvPr/>
        </p:nvPicPr>
        <p:blipFill>
          <a:blip r:embed="rId3" cstate="print"/>
          <a:srcRect l="20170" t="67210" r="1902" b="17221"/>
          <a:stretch>
            <a:fillRect/>
          </a:stretch>
        </p:blipFill>
        <p:spPr bwMode="auto">
          <a:xfrm>
            <a:off x="899592" y="5229200"/>
            <a:ext cx="7488832" cy="1440160"/>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393113" cy="695325"/>
          </a:xfrm>
        </p:spPr>
        <p:txBody>
          <a:bodyPr/>
          <a:lstStyle/>
          <a:p>
            <a:pPr algn="ctr"/>
            <a:r>
              <a:rPr lang="es-ES" dirty="0" smtClean="0">
                <a:solidFill>
                  <a:schemeClr val="tx2">
                    <a:lumMod val="75000"/>
                  </a:schemeClr>
                </a:solidFill>
              </a:rPr>
              <a:t>Preguntas</a:t>
            </a:r>
            <a:endParaRPr lang="es-ES" dirty="0">
              <a:solidFill>
                <a:schemeClr val="tx2">
                  <a:lumMod val="75000"/>
                </a:schemeClr>
              </a:solidFill>
            </a:endParaRPr>
          </a:p>
        </p:txBody>
      </p:sp>
      <p:sp>
        <p:nvSpPr>
          <p:cNvPr id="4" name="Rectangle 3"/>
          <p:cNvSpPr txBox="1">
            <a:spLocks noChangeArrowheads="1"/>
          </p:cNvSpPr>
          <p:nvPr/>
        </p:nvSpPr>
        <p:spPr bwMode="auto">
          <a:xfrm>
            <a:off x="323528" y="2492896"/>
            <a:ext cx="8388350" cy="3330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571500" marR="0" lvl="0" indent="-571500" algn="ctr" defTabSz="914400" rtl="0" eaLnBrk="1" fontAlgn="base" latinLnBrk="0" hangingPunct="1">
              <a:lnSpc>
                <a:spcPct val="90000"/>
              </a:lnSpc>
              <a:spcBef>
                <a:spcPct val="30000"/>
              </a:spcBef>
              <a:spcAft>
                <a:spcPct val="0"/>
              </a:spcAft>
              <a:buClr>
                <a:schemeClr val="tx2"/>
              </a:buClr>
              <a:buSzPct val="95000"/>
              <a:buFont typeface="Wingdings 2" pitchFamily="18" charset="2"/>
              <a:buNone/>
              <a:tabLst/>
              <a:defRPr/>
            </a:pPr>
            <a:r>
              <a:rPr kumimoji="0" lang="es-ES" sz="250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Objetivos</a:t>
            </a:r>
            <a:endParaRPr lang="es-ES" dirty="0"/>
          </a:p>
        </p:txBody>
      </p:sp>
      <p:sp>
        <p:nvSpPr>
          <p:cNvPr id="3" name="2 Marcador de contenido"/>
          <p:cNvSpPr>
            <a:spLocks noGrp="1"/>
          </p:cNvSpPr>
          <p:nvPr>
            <p:ph idx="1"/>
          </p:nvPr>
        </p:nvSpPr>
        <p:spPr>
          <a:xfrm>
            <a:off x="395536" y="1484784"/>
            <a:ext cx="8388350" cy="4496616"/>
          </a:xfrm>
        </p:spPr>
        <p:txBody>
          <a:bodyPr/>
          <a:lstStyle/>
          <a:p>
            <a:pPr>
              <a:buNone/>
            </a:pPr>
            <a:r>
              <a:rPr lang="es-ES" sz="1800" dirty="0" smtClean="0"/>
              <a:t>Objetivo General</a:t>
            </a:r>
          </a:p>
          <a:p>
            <a:endParaRPr lang="es-ES" sz="1800" dirty="0"/>
          </a:p>
          <a:p>
            <a:r>
              <a:rPr lang="es-EC" sz="1800" dirty="0"/>
              <a:t>Realizar un estudio sobre la técnica de</a:t>
            </a:r>
            <a:r>
              <a:rPr lang="es-ES_tradnl" sz="1800" dirty="0"/>
              <a:t>l Desarrollo Dirigido por Tests (TDD)</a:t>
            </a:r>
            <a:r>
              <a:rPr lang="es-EC" sz="1800" dirty="0"/>
              <a:t> con enfoque en el proceso de pruebas utilizando el framework JUNIT y aplicar en el caso práctico, “Sistema web de asignación de aulas de los laboratorios generales de computación de la ESPE”, en base a los lineamientos de la metodología ágil AUP. </a:t>
            </a:r>
            <a:endParaRPr lang="es-ES" sz="1800" dirty="0"/>
          </a:p>
          <a:p>
            <a:pPr>
              <a:buNone/>
            </a:pPr>
            <a:endParaRPr lang="es-ES" sz="1800" dirty="0" smtClean="0"/>
          </a:p>
          <a:p>
            <a:pPr>
              <a:buNone/>
            </a:pPr>
            <a:r>
              <a:rPr lang="es-ES" sz="1800" dirty="0" smtClean="0"/>
              <a:t>Objetivos Específicos</a:t>
            </a:r>
          </a:p>
          <a:p>
            <a:pPr>
              <a:buNone/>
            </a:pPr>
            <a:endParaRPr lang="es-ES" sz="1800" dirty="0" smtClean="0"/>
          </a:p>
          <a:p>
            <a:pPr lvl="0"/>
            <a:r>
              <a:rPr lang="es-ES" sz="1800" dirty="0" smtClean="0"/>
              <a:t>Investigar </a:t>
            </a:r>
            <a:r>
              <a:rPr lang="es-ES" sz="1800" dirty="0"/>
              <a:t>y analizar el funcionamiento y aplicación de la técnica del Desarrollo Dirigido por Test (TDD).</a:t>
            </a:r>
          </a:p>
          <a:p>
            <a:pPr lvl="0"/>
            <a:r>
              <a:rPr lang="es-ES" sz="1800" dirty="0" smtClean="0"/>
              <a:t>Conocer las </a:t>
            </a:r>
            <a:r>
              <a:rPr lang="es-ES" sz="1800" dirty="0"/>
              <a:t>tres partes </a:t>
            </a:r>
            <a:r>
              <a:rPr lang="es-ES" sz="1800" dirty="0" smtClean="0"/>
              <a:t>del test.</a:t>
            </a:r>
          </a:p>
          <a:p>
            <a:r>
              <a:rPr lang="es-ES" sz="1800" dirty="0" smtClean="0"/>
              <a:t>Investigar el funcionamiento del framework JUNIT para aplicar sus propiedades y ventajas en el caso práctico.</a:t>
            </a: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949280"/>
            <a:ext cx="8388350" cy="286232"/>
          </a:xfrm>
        </p:spPr>
        <p:txBody>
          <a:bodyPr/>
          <a:lstStyle/>
          <a:p>
            <a:pPr algn="ctr">
              <a:buNone/>
            </a:pPr>
            <a:r>
              <a:rPr lang="es-EC" sz="1400" b="1" dirty="0" smtClean="0"/>
              <a:t>Figura 1: Estadística de Proyectos de Software </a:t>
            </a:r>
            <a:r>
              <a:rPr lang="es-ES" sz="1400" b="1" i="1" dirty="0" smtClean="0"/>
              <a:t>(Barros, 2010)</a:t>
            </a:r>
            <a:endParaRPr lang="es-ES" sz="1400" dirty="0" smtClean="0"/>
          </a:p>
        </p:txBody>
      </p:sp>
      <p:sp>
        <p:nvSpPr>
          <p:cNvPr id="4" name="1 Título"/>
          <p:cNvSpPr txBox="1">
            <a:spLocks/>
          </p:cNvSpPr>
          <p:nvPr/>
        </p:nvSpPr>
        <p:spPr bwMode="auto">
          <a:xfrm>
            <a:off x="533400" y="425450"/>
            <a:ext cx="8393113" cy="69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4400" b="1" i="0" u="none" strike="noStrike" kern="0" cap="none" spc="0" normalizeH="0" baseline="0" noProof="0" smtClean="0">
                <a:ln>
                  <a:noFill/>
                </a:ln>
                <a:solidFill>
                  <a:schemeClr val="tx2">
                    <a:lumMod val="75000"/>
                  </a:schemeClr>
                </a:solidFill>
                <a:effectLst>
                  <a:outerShdw blurRad="38100" dist="38100" dir="2700000" algn="tl">
                    <a:srgbClr val="000000"/>
                  </a:outerShdw>
                </a:effectLst>
                <a:uLnTx/>
                <a:uFillTx/>
                <a:latin typeface="+mj-lt"/>
                <a:ea typeface="+mj-ea"/>
                <a:cs typeface="+mj-cs"/>
              </a:rPr>
              <a:t>Introducción</a:t>
            </a:r>
            <a:endParaRPr kumimoji="0" lang="es-ES" sz="44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pic>
        <p:nvPicPr>
          <p:cNvPr id="5" name="4 Imagen" descr="http://bligoo.com/media/users/1/50369/images/public/4363/exito_2.png?v=1262183197379"/>
          <p:cNvPicPr/>
          <p:nvPr/>
        </p:nvPicPr>
        <p:blipFill>
          <a:blip r:embed="rId2" cstate="print"/>
          <a:srcRect/>
          <a:stretch>
            <a:fillRect/>
          </a:stretch>
        </p:blipFill>
        <p:spPr bwMode="auto">
          <a:xfrm>
            <a:off x="1043608" y="1484784"/>
            <a:ext cx="7200800" cy="4392488"/>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Introducción</a:t>
            </a:r>
            <a:endParaRPr lang="es-ES" dirty="0"/>
          </a:p>
        </p:txBody>
      </p:sp>
      <p:sp>
        <p:nvSpPr>
          <p:cNvPr id="3" name="2 Marcador de contenido"/>
          <p:cNvSpPr>
            <a:spLocks noGrp="1"/>
          </p:cNvSpPr>
          <p:nvPr>
            <p:ph idx="1"/>
          </p:nvPr>
        </p:nvSpPr>
        <p:spPr>
          <a:xfrm>
            <a:off x="381000" y="1636837"/>
            <a:ext cx="8388350" cy="4240435"/>
          </a:xfrm>
        </p:spPr>
        <p:txBody>
          <a:bodyPr/>
          <a:lstStyle/>
          <a:p>
            <a:r>
              <a:rPr lang="es-EC" sz="2800" dirty="0"/>
              <a:t>La evolución en el desarrollo del software ha tomado nuevas prácticas en los proyectos </a:t>
            </a:r>
            <a:r>
              <a:rPr lang="es-ES_tradnl" sz="2800" dirty="0"/>
              <a:t> actuales, donde el entorno del sistema es muy cambiante, exige </a:t>
            </a:r>
            <a:r>
              <a:rPr lang="es-ES_tradnl" sz="2800" dirty="0" smtClean="0"/>
              <a:t>reducir los tiempos </a:t>
            </a:r>
            <a:r>
              <a:rPr lang="es-ES_tradnl" sz="2800" dirty="0"/>
              <a:t>de desarrollo, disminuir costos, y mantener una alta </a:t>
            </a:r>
            <a:r>
              <a:rPr lang="es-ES_tradnl" sz="2800" dirty="0" smtClean="0"/>
              <a:t>calidad, es por eso que nacen las </a:t>
            </a:r>
            <a:r>
              <a:rPr lang="es-ES_tradnl" sz="2800" dirty="0" smtClean="0">
                <a:solidFill>
                  <a:schemeClr val="tx2">
                    <a:lumMod val="75000"/>
                  </a:schemeClr>
                </a:solidFill>
              </a:rPr>
              <a:t>metodologías ágiles</a:t>
            </a:r>
            <a:r>
              <a:rPr lang="es-ES_tradnl" sz="2800" dirty="0" smtClean="0"/>
              <a:t> como </a:t>
            </a:r>
            <a:r>
              <a:rPr lang="es-ES_tradnl" sz="2800" dirty="0"/>
              <a:t>una posible respuesta a los problemas en el desarrollo de </a:t>
            </a:r>
            <a:r>
              <a:rPr lang="es-ES_tradnl" sz="2800" dirty="0" smtClean="0"/>
              <a:t>software.</a:t>
            </a:r>
            <a:endParaRPr lang="es-ES" sz="2800" dirty="0"/>
          </a:p>
          <a:p>
            <a:endParaRPr lang="es-ES" dirty="0"/>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050"/>
            <a:ext cx="9144000" cy="978729"/>
          </a:xfrm>
        </p:spPr>
        <p:txBody>
          <a:bodyPr/>
          <a:lstStyle/>
          <a:p>
            <a:pPr algn="ctr"/>
            <a:r>
              <a:rPr lang="es-ES" sz="3200" dirty="0">
                <a:solidFill>
                  <a:schemeClr val="tx2">
                    <a:lumMod val="75000"/>
                  </a:schemeClr>
                </a:solidFill>
              </a:rPr>
              <a:t>Metodologías de desarrollo: </a:t>
            </a:r>
            <a:r>
              <a:rPr lang="es-ES" sz="3200" dirty="0" smtClean="0">
                <a:solidFill>
                  <a:schemeClr val="tx2">
                    <a:lumMod val="75000"/>
                  </a:schemeClr>
                </a:solidFill>
              </a:rPr>
              <a:t/>
            </a:r>
            <a:br>
              <a:rPr lang="es-ES" sz="3200" dirty="0" smtClean="0">
                <a:solidFill>
                  <a:schemeClr val="tx2">
                    <a:lumMod val="75000"/>
                  </a:schemeClr>
                </a:solidFill>
              </a:rPr>
            </a:br>
            <a:r>
              <a:rPr lang="es-ES" sz="3200" dirty="0" smtClean="0">
                <a:solidFill>
                  <a:schemeClr val="tx2">
                    <a:lumMod val="75000"/>
                  </a:schemeClr>
                </a:solidFill>
              </a:rPr>
              <a:t>Ágiles vs Tradicionales</a:t>
            </a:r>
            <a:endParaRPr lang="es-ES" sz="3200" dirty="0">
              <a:solidFill>
                <a:schemeClr val="tx2">
                  <a:lumMod val="75000"/>
                </a:schemeClr>
              </a:solidFill>
            </a:endParaRPr>
          </a:p>
        </p:txBody>
      </p:sp>
      <p:graphicFrame>
        <p:nvGraphicFramePr>
          <p:cNvPr id="4" name="3 Marcador de contenido"/>
          <p:cNvGraphicFramePr>
            <a:graphicFrameLocks noGrp="1"/>
          </p:cNvGraphicFramePr>
          <p:nvPr>
            <p:ph idx="1"/>
          </p:nvPr>
        </p:nvGraphicFramePr>
        <p:xfrm>
          <a:off x="381000" y="1420813"/>
          <a:ext cx="8388350" cy="5213604"/>
        </p:xfrm>
        <a:graphic>
          <a:graphicData uri="http://schemas.openxmlformats.org/drawingml/2006/table">
            <a:tbl>
              <a:tblPr firstRow="1" bandRow="1">
                <a:tableStyleId>{B301B821-A1FF-4177-AEE7-76D212191A09}</a:tableStyleId>
              </a:tblPr>
              <a:tblGrid>
                <a:gridCol w="4194175"/>
                <a:gridCol w="4194175"/>
              </a:tblGrid>
              <a:tr h="370840">
                <a:tc>
                  <a:txBody>
                    <a:bodyPr/>
                    <a:lstStyle/>
                    <a:p>
                      <a:pPr algn="ctr">
                        <a:lnSpc>
                          <a:spcPct val="115000"/>
                        </a:lnSpc>
                        <a:spcAft>
                          <a:spcPts val="0"/>
                        </a:spcAft>
                      </a:pPr>
                      <a:r>
                        <a:rPr lang="es-EC" sz="1800" dirty="0">
                          <a:solidFill>
                            <a:schemeClr val="bg2"/>
                          </a:solidFill>
                        </a:rPr>
                        <a:t>Metodologías Ágiles</a:t>
                      </a:r>
                      <a:endParaRPr lang="es-ES" sz="1800" dirty="0">
                        <a:solidFill>
                          <a:schemeClr val="bg2"/>
                        </a:solidFill>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solidFill>
                        </a:rPr>
                        <a:t>Metodologías Tradicionales</a:t>
                      </a:r>
                      <a:endParaRPr lang="es-ES" sz="1800" dirty="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buFont typeface="Arial" pitchFamily="34" charset="0"/>
                        <a:buNone/>
                      </a:pPr>
                      <a:r>
                        <a:rPr lang="es-ES" sz="1800" dirty="0"/>
                        <a:t>Desarrollo iterativo</a:t>
                      </a:r>
                      <a:endParaRPr lang="es-ES" sz="1800" dirty="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S" sz="1800"/>
                        <a:t>Análisis, diseño, implementación y pruebas</a:t>
                      </a:r>
                      <a:endParaRPr lang="es-ES" sz="180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s-ES" sz="1800" dirty="0"/>
                        <a:t>Ágil, dinámico y muy flexible. </a:t>
                      </a:r>
                      <a:r>
                        <a:rPr lang="es-EC" sz="1800" dirty="0"/>
                        <a:t>Preparados para cambios durante el proyecto</a:t>
                      </a:r>
                      <a:endParaRPr lang="es-ES" sz="1800" dirty="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S" sz="1800"/>
                        <a:t>Estricto, rígido y con cierta resistencia a cambios (toma de requisitos inicial)</a:t>
                      </a:r>
                      <a:endParaRPr lang="es-ES" sz="180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s-EC" sz="1800" dirty="0"/>
                        <a:t>Entre las principales:  XP, SCRUM, ICONIX , AUP, que son las más aceptadas dentro de estas metodologías</a:t>
                      </a:r>
                      <a:endParaRPr lang="es-ES" sz="1800" dirty="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C" sz="1800"/>
                        <a:t>Dentro de estas metodologías las más conocidos son Rational Unified Process (RUP) y Microsoft Solution Framework (MSF)</a:t>
                      </a:r>
                      <a:endParaRPr lang="es-ES" sz="180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s-EC" sz="1800" dirty="0"/>
                        <a:t>El cliente es parte del equipo de desarrollo</a:t>
                      </a:r>
                      <a:endParaRPr lang="es-ES" sz="1800" dirty="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C" sz="1800" dirty="0"/>
                        <a:t>El cliente interactúa con el equipo de desarrollo mediante reuniones</a:t>
                      </a:r>
                      <a:endParaRPr lang="es-ES" sz="1800" dirty="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s-EC" sz="1800" dirty="0"/>
                        <a:t>Grupos pequeños (&lt;10 integrantes) y trabajando en el mismo sitio</a:t>
                      </a:r>
                      <a:endParaRPr lang="es-ES" sz="1800" dirty="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C" sz="1800" dirty="0"/>
                        <a:t>Grupos grandes y posiblemente distribuidos</a:t>
                      </a:r>
                      <a:endParaRPr lang="es-ES" sz="1800" dirty="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s-EC" sz="1800"/>
                        <a:t>Pocos artefactos</a:t>
                      </a:r>
                      <a:endParaRPr lang="es-ES" sz="180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C" sz="1800" dirty="0"/>
                        <a:t>Más artefactos</a:t>
                      </a:r>
                      <a:endParaRPr lang="es-ES" sz="1800" dirty="0">
                        <a:solidFill>
                          <a:schemeClr val="bg2"/>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s-EC" sz="1800" dirty="0"/>
                        <a:t>Pocos roles</a:t>
                      </a:r>
                      <a:endParaRPr lang="es-ES" sz="1800" dirty="0">
                        <a:solidFill>
                          <a:schemeClr val="bg2"/>
                        </a:solidFill>
                        <a:latin typeface="Calibri"/>
                        <a:ea typeface="Calibri"/>
                        <a:cs typeface="Times New Roman"/>
                      </a:endParaRPr>
                    </a:p>
                  </a:txBody>
                  <a:tcPr marL="68580" marR="68580" marT="0" marB="0"/>
                </a:tc>
                <a:tc>
                  <a:txBody>
                    <a:bodyPr/>
                    <a:lstStyle/>
                    <a:p>
                      <a:pPr>
                        <a:lnSpc>
                          <a:spcPct val="115000"/>
                        </a:lnSpc>
                        <a:spcAft>
                          <a:spcPts val="0"/>
                        </a:spcAft>
                      </a:pPr>
                      <a:r>
                        <a:rPr lang="es-EC" sz="1800" dirty="0"/>
                        <a:t>Más roles</a:t>
                      </a:r>
                      <a:endParaRPr lang="es-ES" sz="1800" dirty="0">
                        <a:solidFill>
                          <a:schemeClr val="bg2"/>
                        </a:solidFill>
                        <a:latin typeface="Calibri"/>
                        <a:ea typeface="Calibri"/>
                        <a:cs typeface="Times New Roman"/>
                      </a:endParaRPr>
                    </a:p>
                  </a:txBody>
                  <a:tcPr marL="68580" marR="68580" marT="0" marB="0"/>
                </a:tc>
              </a:tr>
            </a:tbl>
          </a:graphicData>
        </a:graphic>
      </p:graphicFrame>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29419"/>
            <a:ext cx="8393113" cy="695325"/>
          </a:xfrm>
        </p:spPr>
        <p:txBody>
          <a:bodyPr/>
          <a:lstStyle/>
          <a:p>
            <a:pPr algn="ctr"/>
            <a:r>
              <a:rPr lang="es-ES" dirty="0" smtClean="0">
                <a:solidFill>
                  <a:schemeClr val="tx2">
                    <a:lumMod val="75000"/>
                  </a:schemeClr>
                </a:solidFill>
              </a:rPr>
              <a:t>Test Driven Development</a:t>
            </a:r>
            <a:endParaRPr lang="es-ES" dirty="0">
              <a:solidFill>
                <a:schemeClr val="tx2">
                  <a:lumMod val="75000"/>
                </a:schemeClr>
              </a:solidFill>
            </a:endParaRPr>
          </a:p>
        </p:txBody>
      </p:sp>
      <p:sp>
        <p:nvSpPr>
          <p:cNvPr id="5" name="4 Pergamino horizontal"/>
          <p:cNvSpPr/>
          <p:nvPr/>
        </p:nvSpPr>
        <p:spPr bwMode="auto">
          <a:xfrm>
            <a:off x="611560" y="1556792"/>
            <a:ext cx="7992888" cy="2088232"/>
          </a:xfrm>
          <a:prstGeom prst="horizontalScroll">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lvl="0" algn="ctr">
              <a:buNone/>
            </a:pPr>
            <a:r>
              <a:rPr lang="es-EC" sz="2400" dirty="0" smtClean="0">
                <a:solidFill>
                  <a:schemeClr val="bg2"/>
                </a:solidFill>
              </a:rPr>
              <a:t>Es una técnica de diseño e implementación de software, que se centra primero en hacer pruebas unitarias antes de comenzar a escribir el código. </a:t>
            </a:r>
            <a:endParaRPr lang="es-ES" sz="2400" dirty="0" smtClean="0">
              <a:solidFill>
                <a:schemeClr val="bg2"/>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cs typeface="Arial" charset="0"/>
            </a:endParaRPr>
          </a:p>
        </p:txBody>
      </p:sp>
      <p:sp>
        <p:nvSpPr>
          <p:cNvPr id="9" name="8 Esquina doblada"/>
          <p:cNvSpPr/>
          <p:nvPr/>
        </p:nvSpPr>
        <p:spPr bwMode="auto">
          <a:xfrm>
            <a:off x="2411760" y="4077072"/>
            <a:ext cx="4680520" cy="1728192"/>
          </a:xfrm>
          <a:prstGeom prst="foldedCorner">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s-ES" sz="2000" dirty="0">
                <a:solidFill>
                  <a:schemeClr val="bg2"/>
                </a:solidFill>
              </a:rPr>
              <a:t>Aunque involucra la </a:t>
            </a:r>
            <a:r>
              <a:rPr lang="es-ES" sz="2000" dirty="0" smtClean="0">
                <a:solidFill>
                  <a:schemeClr val="bg2"/>
                </a:solidFill>
              </a:rPr>
              <a:t>palabra </a:t>
            </a:r>
            <a:r>
              <a:rPr lang="es-ES" sz="2000" dirty="0">
                <a:solidFill>
                  <a:schemeClr val="bg2"/>
                </a:solidFill>
              </a:rPr>
              <a:t>test…</a:t>
            </a:r>
          </a:p>
          <a:p>
            <a:endParaRPr lang="es-ES" sz="2000" baseline="0" dirty="0" smtClean="0">
              <a:solidFill>
                <a:schemeClr val="bg2"/>
              </a:solidFill>
            </a:endParaRPr>
          </a:p>
          <a:p>
            <a:pPr algn="ctr"/>
            <a:r>
              <a:rPr lang="es-ES" sz="2000" b="1" dirty="0">
                <a:solidFill>
                  <a:schemeClr val="bg2"/>
                </a:solidFill>
              </a:rPr>
              <a:t>TDD no es una  técnica de pruebas</a:t>
            </a:r>
            <a:r>
              <a:rPr lang="es-ES" sz="2000" dirty="0" smtClean="0">
                <a:solidFill>
                  <a:schemeClr val="bg2"/>
                </a:solidFill>
              </a:rPr>
              <a:t>.</a:t>
            </a:r>
            <a:endParaRPr lang="es-ES" sz="2000" dirty="0">
              <a:solidFill>
                <a:schemeClr val="bg2"/>
              </a:solidFill>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93113" cy="695325"/>
          </a:xfrm>
        </p:spPr>
        <p:txBody>
          <a:bodyPr/>
          <a:lstStyle/>
          <a:p>
            <a:pPr algn="ctr"/>
            <a:r>
              <a:rPr lang="es-ES" dirty="0" smtClean="0">
                <a:solidFill>
                  <a:schemeClr val="tx2">
                    <a:lumMod val="75000"/>
                  </a:schemeClr>
                </a:solidFill>
              </a:rPr>
              <a:t>Test Driven Development</a:t>
            </a:r>
            <a:endParaRPr lang="es-ES" dirty="0"/>
          </a:p>
        </p:txBody>
      </p:sp>
      <p:graphicFrame>
        <p:nvGraphicFramePr>
          <p:cNvPr id="5" name="4 Diagrama"/>
          <p:cNvGraphicFramePr/>
          <p:nvPr/>
        </p:nvGraphicFramePr>
        <p:xfrm>
          <a:off x="395536" y="1700808"/>
          <a:ext cx="828092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393113" cy="1311128"/>
          </a:xfrm>
        </p:spPr>
        <p:txBody>
          <a:bodyPr/>
          <a:lstStyle/>
          <a:p>
            <a:pPr algn="ctr"/>
            <a:r>
              <a:rPr lang="es-ES" dirty="0" smtClean="0">
                <a:solidFill>
                  <a:schemeClr val="tx2">
                    <a:lumMod val="75000"/>
                  </a:schemeClr>
                </a:solidFill>
              </a:rPr>
              <a:t>¿¿¿Por qué usar TDD???</a:t>
            </a:r>
            <a:r>
              <a:rPr lang="es-ES" dirty="0" smtClean="0"/>
              <a:t/>
            </a:r>
            <a:br>
              <a:rPr lang="es-ES" dirty="0" smtClean="0"/>
            </a:br>
            <a:endParaRPr lang="es-ES" dirty="0"/>
          </a:p>
        </p:txBody>
      </p:sp>
      <p:pic>
        <p:nvPicPr>
          <p:cNvPr id="158722" name="Picture 2"/>
          <p:cNvPicPr>
            <a:picLocks noChangeAspect="1" noChangeArrowheads="1"/>
          </p:cNvPicPr>
          <p:nvPr/>
        </p:nvPicPr>
        <p:blipFill>
          <a:blip r:embed="rId2" cstate="print"/>
          <a:srcRect l="28641" t="37400" r="25000" b="13251"/>
          <a:stretch>
            <a:fillRect/>
          </a:stretch>
        </p:blipFill>
        <p:spPr bwMode="auto">
          <a:xfrm>
            <a:off x="1763688" y="2348880"/>
            <a:ext cx="5652120" cy="3384376"/>
          </a:xfrm>
          <a:prstGeom prst="rect">
            <a:avLst/>
          </a:prstGeom>
          <a:noFill/>
          <a:ln w="12700" cap="flat" cmpd="sng" algn="ctr">
            <a:noFill/>
            <a:prstDash val="solid"/>
            <a:miter lim="800000"/>
            <a:headEnd type="none" w="sm" len="sm"/>
            <a:tailEnd type="none" w="sm" len="sm"/>
          </a:ln>
        </p:spPr>
      </p:pic>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WWISV_Template">
  <a:themeElements>
    <a:clrScheme name="WWISV_Template 1">
      <a:dk1>
        <a:srgbClr val="000000"/>
      </a:dk1>
      <a:lt1>
        <a:srgbClr val="FFFFFF"/>
      </a:lt1>
      <a:dk2>
        <a:srgbClr val="00478E"/>
      </a:dk2>
      <a:lt2>
        <a:srgbClr val="FFCC29"/>
      </a:lt2>
      <a:accent1>
        <a:srgbClr val="FCEB98"/>
      </a:accent1>
      <a:accent2>
        <a:srgbClr val="FA7438"/>
      </a:accent2>
      <a:accent3>
        <a:srgbClr val="AAB1C6"/>
      </a:accent3>
      <a:accent4>
        <a:srgbClr val="DADADA"/>
      </a:accent4>
      <a:accent5>
        <a:srgbClr val="FDF3CA"/>
      </a:accent5>
      <a:accent6>
        <a:srgbClr val="E36832"/>
      </a:accent6>
      <a:hlink>
        <a:srgbClr val="66CC66"/>
      </a:hlink>
      <a:folHlink>
        <a:srgbClr val="6699FF"/>
      </a:folHlink>
    </a:clrScheme>
    <a:fontScheme name="WWISV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50000">
              <a:schemeClr val="accent1"/>
            </a:gs>
            <a:gs pos="100000">
              <a:schemeClr val="bg1"/>
            </a:gs>
          </a:gsLst>
          <a:lin ang="2700000" scaled="1"/>
        </a:gradFill>
        <a:ln w="12700" cap="flat" cmpd="sng" algn="ctr">
          <a:solidFill>
            <a:schemeClr val="tx1"/>
          </a:solidFill>
          <a:prstDash val="solid"/>
          <a:miter lim="800000"/>
          <a:headEnd type="none" w="sm" len="sm"/>
          <a:tailEnd type="none" w="sm" len="sm"/>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0">
          <a:gsLst>
            <a:gs pos="0">
              <a:schemeClr val="bg1"/>
            </a:gs>
            <a:gs pos="50000">
              <a:schemeClr val="accent1"/>
            </a:gs>
            <a:gs pos="100000">
              <a:schemeClr val="bg1"/>
            </a:gs>
          </a:gsLst>
          <a:lin ang="2700000" scaled="1"/>
        </a:gradFill>
        <a:ln w="12700" cap="flat" cmpd="sng" algn="ctr">
          <a:solidFill>
            <a:schemeClr val="tx1"/>
          </a:solidFill>
          <a:prstDash val="solid"/>
          <a:miter lim="800000"/>
          <a:headEnd type="none" w="sm" len="sm"/>
          <a:tailEnd type="none" w="sm" len="sm"/>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WISV_Template 1">
        <a:dk1>
          <a:srgbClr val="000000"/>
        </a:dk1>
        <a:lt1>
          <a:srgbClr val="FFFFFF"/>
        </a:lt1>
        <a:dk2>
          <a:srgbClr val="00478E"/>
        </a:dk2>
        <a:lt2>
          <a:srgbClr val="FFCC29"/>
        </a:lt2>
        <a:accent1>
          <a:srgbClr val="FCEB98"/>
        </a:accent1>
        <a:accent2>
          <a:srgbClr val="FA7438"/>
        </a:accent2>
        <a:accent3>
          <a:srgbClr val="AAB1C6"/>
        </a:accent3>
        <a:accent4>
          <a:srgbClr val="DADADA"/>
        </a:accent4>
        <a:accent5>
          <a:srgbClr val="FDF3CA"/>
        </a:accent5>
        <a:accent6>
          <a:srgbClr val="E36832"/>
        </a:accent6>
        <a:hlink>
          <a:srgbClr val="66CC66"/>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1181</Words>
  <Application>Microsoft Office PowerPoint</Application>
  <PresentationFormat>Presentación en pantalla (4:3)</PresentationFormat>
  <Paragraphs>152</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WWISV_Template</vt:lpstr>
      <vt:lpstr>DESARROLLO DIRIGIDO POR TEST (TDD) UTILIZANDO EL FRAMEWORK JUNIT EN UN SISTEMA WEB DE ASIGNACIÓN DE AULAS DE LOS LABORATORIOS GENERALES DE COMPUTACIÓN DE LA ESPE, APLICANDO LA METODOLOGÍA AGILE UNIFIED PROCESS (AUP)</vt:lpstr>
      <vt:lpstr>Agenda</vt:lpstr>
      <vt:lpstr>Objetivos</vt:lpstr>
      <vt:lpstr>Diapositiva 4</vt:lpstr>
      <vt:lpstr>Introducción</vt:lpstr>
      <vt:lpstr>Metodologías de desarrollo:  Ágiles vs Tradicionales</vt:lpstr>
      <vt:lpstr>Test Driven Development</vt:lpstr>
      <vt:lpstr>Test Driven Development</vt:lpstr>
      <vt:lpstr>¿¿¿Por qué usar TDD??? </vt:lpstr>
      <vt:lpstr>Ciclo de Desarrollo de TDD</vt:lpstr>
      <vt:lpstr>Ciclo de Desarrollo de TDD</vt:lpstr>
      <vt:lpstr>Las tres partes del test</vt:lpstr>
      <vt:lpstr>Diapositiva 13</vt:lpstr>
      <vt:lpstr>Pruebas Unitarias</vt:lpstr>
      <vt:lpstr>Pruebas Unitarias</vt:lpstr>
      <vt:lpstr>Frameworks</vt:lpstr>
      <vt:lpstr>Metodología AUP</vt:lpstr>
      <vt:lpstr>Metodología AUP</vt:lpstr>
      <vt:lpstr>Prácticas Ágiles</vt:lpstr>
      <vt:lpstr>Diapositiva 20</vt:lpstr>
      <vt:lpstr>Aplicación práctica </vt:lpstr>
      <vt:lpstr>Arquitectura MVC</vt:lpstr>
      <vt:lpstr>Conclusiones</vt:lpstr>
      <vt:lpstr>Conclusiones</vt:lpstr>
      <vt:lpstr>Recomendaciones</vt:lpstr>
      <vt:lpstr>Demo</vt:lpstr>
      <vt:lpstr>Pruebas Unitarias</vt:lpstr>
      <vt:lpstr>Diapositiva 28</vt:lpstr>
      <vt:lpstr>Preguntas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Driven Development Introduction</dc:title>
  <dc:creator/>
  <cp:lastModifiedBy/>
  <cp:revision>2</cp:revision>
  <dcterms:created xsi:type="dcterms:W3CDTF">1900-12-31T22:00:00Z</dcterms:created>
  <dcterms:modified xsi:type="dcterms:W3CDTF">2011-10-04T05:28:33Z</dcterms:modified>
</cp:coreProperties>
</file>