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1" r:id="rId1"/>
  </p:sldMasterIdLst>
  <p:notesMasterIdLst>
    <p:notesMasterId r:id="rId32"/>
  </p:notesMasterIdLst>
  <p:sldIdLst>
    <p:sldId id="256" r:id="rId2"/>
    <p:sldId id="266" r:id="rId3"/>
    <p:sldId id="257" r:id="rId4"/>
    <p:sldId id="258" r:id="rId5"/>
    <p:sldId id="297" r:id="rId6"/>
    <p:sldId id="295" r:id="rId7"/>
    <p:sldId id="260" r:id="rId8"/>
    <p:sldId id="262" r:id="rId9"/>
    <p:sldId id="267" r:id="rId10"/>
    <p:sldId id="269" r:id="rId11"/>
    <p:sldId id="268" r:id="rId12"/>
    <p:sldId id="270" r:id="rId13"/>
    <p:sldId id="271" r:id="rId14"/>
    <p:sldId id="272" r:id="rId15"/>
    <p:sldId id="274" r:id="rId16"/>
    <p:sldId id="276" r:id="rId17"/>
    <p:sldId id="280" r:id="rId18"/>
    <p:sldId id="281" r:id="rId19"/>
    <p:sldId id="296" r:id="rId20"/>
    <p:sldId id="283" r:id="rId21"/>
    <p:sldId id="284" r:id="rId22"/>
    <p:sldId id="285" r:id="rId23"/>
    <p:sldId id="286" r:id="rId24"/>
    <p:sldId id="287" r:id="rId25"/>
    <p:sldId id="289" r:id="rId26"/>
    <p:sldId id="290" r:id="rId27"/>
    <p:sldId id="291" r:id="rId28"/>
    <p:sldId id="292" r:id="rId29"/>
    <p:sldId id="298" r:id="rId30"/>
    <p:sldId id="293" r:id="rId31"/>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Rockwell" pitchFamily="18" charset="0"/>
        <a:ea typeface="+mn-ea"/>
        <a:cs typeface="+mn-cs"/>
      </a:defRPr>
    </a:lvl1pPr>
    <a:lvl2pPr marL="457200" algn="l" rtl="0" fontAlgn="base">
      <a:spcBef>
        <a:spcPct val="0"/>
      </a:spcBef>
      <a:spcAft>
        <a:spcPct val="0"/>
      </a:spcAft>
      <a:defRPr sz="2400" kern="1200">
        <a:solidFill>
          <a:schemeClr val="tx1"/>
        </a:solidFill>
        <a:latin typeface="Rockwell" pitchFamily="18" charset="0"/>
        <a:ea typeface="+mn-ea"/>
        <a:cs typeface="+mn-cs"/>
      </a:defRPr>
    </a:lvl2pPr>
    <a:lvl3pPr marL="914400" algn="l" rtl="0" fontAlgn="base">
      <a:spcBef>
        <a:spcPct val="0"/>
      </a:spcBef>
      <a:spcAft>
        <a:spcPct val="0"/>
      </a:spcAft>
      <a:defRPr sz="2400" kern="1200">
        <a:solidFill>
          <a:schemeClr val="tx1"/>
        </a:solidFill>
        <a:latin typeface="Rockwell" pitchFamily="18" charset="0"/>
        <a:ea typeface="+mn-ea"/>
        <a:cs typeface="+mn-cs"/>
      </a:defRPr>
    </a:lvl3pPr>
    <a:lvl4pPr marL="1371600" algn="l" rtl="0" fontAlgn="base">
      <a:spcBef>
        <a:spcPct val="0"/>
      </a:spcBef>
      <a:spcAft>
        <a:spcPct val="0"/>
      </a:spcAft>
      <a:defRPr sz="2400" kern="1200">
        <a:solidFill>
          <a:schemeClr val="tx1"/>
        </a:solidFill>
        <a:latin typeface="Rockwell" pitchFamily="18" charset="0"/>
        <a:ea typeface="+mn-ea"/>
        <a:cs typeface="+mn-cs"/>
      </a:defRPr>
    </a:lvl4pPr>
    <a:lvl5pPr marL="1828800" algn="l" rtl="0" fontAlgn="base">
      <a:spcBef>
        <a:spcPct val="0"/>
      </a:spcBef>
      <a:spcAft>
        <a:spcPct val="0"/>
      </a:spcAft>
      <a:defRPr sz="2400" kern="1200">
        <a:solidFill>
          <a:schemeClr val="tx1"/>
        </a:solidFill>
        <a:latin typeface="Rockwell" pitchFamily="18" charset="0"/>
        <a:ea typeface="+mn-ea"/>
        <a:cs typeface="+mn-cs"/>
      </a:defRPr>
    </a:lvl5pPr>
    <a:lvl6pPr marL="2286000" algn="l" defTabSz="914400" rtl="0" eaLnBrk="1" latinLnBrk="0" hangingPunct="1">
      <a:defRPr sz="2400" kern="1200">
        <a:solidFill>
          <a:schemeClr val="tx1"/>
        </a:solidFill>
        <a:latin typeface="Rockwell" pitchFamily="18" charset="0"/>
        <a:ea typeface="+mn-ea"/>
        <a:cs typeface="+mn-cs"/>
      </a:defRPr>
    </a:lvl6pPr>
    <a:lvl7pPr marL="2743200" algn="l" defTabSz="914400" rtl="0" eaLnBrk="1" latinLnBrk="0" hangingPunct="1">
      <a:defRPr sz="2400" kern="1200">
        <a:solidFill>
          <a:schemeClr val="tx1"/>
        </a:solidFill>
        <a:latin typeface="Rockwell" pitchFamily="18" charset="0"/>
        <a:ea typeface="+mn-ea"/>
        <a:cs typeface="+mn-cs"/>
      </a:defRPr>
    </a:lvl7pPr>
    <a:lvl8pPr marL="3200400" algn="l" defTabSz="914400" rtl="0" eaLnBrk="1" latinLnBrk="0" hangingPunct="1">
      <a:defRPr sz="2400" kern="1200">
        <a:solidFill>
          <a:schemeClr val="tx1"/>
        </a:solidFill>
        <a:latin typeface="Rockwell" pitchFamily="18" charset="0"/>
        <a:ea typeface="+mn-ea"/>
        <a:cs typeface="+mn-cs"/>
      </a:defRPr>
    </a:lvl8pPr>
    <a:lvl9pPr marL="3657600" algn="l" defTabSz="914400" rtl="0" eaLnBrk="1" latinLnBrk="0" hangingPunct="1">
      <a:defRPr sz="2400" kern="1200">
        <a:solidFill>
          <a:schemeClr val="tx1"/>
        </a:solidFill>
        <a:latin typeface="Rockwell"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99FF"/>
    <a:srgbClr val="E8D1FF"/>
    <a:srgbClr val="CCECFF"/>
    <a:srgbClr val="D7AFFF"/>
    <a:srgbClr val="FFCCFF"/>
    <a:srgbClr val="00FFCC"/>
    <a:srgbClr val="3366FF"/>
    <a:srgbClr val="0066FF"/>
    <a:srgbClr val="DEE3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50" autoAdjust="0"/>
    <p:restoredTop sz="93728" autoAdjust="0"/>
  </p:normalViewPr>
  <p:slideViewPr>
    <p:cSldViewPr snapToGrid="0">
      <p:cViewPr>
        <p:scale>
          <a:sx n="110" d="100"/>
          <a:sy n="110" d="100"/>
        </p:scale>
        <p:origin x="-456" y="-84"/>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4F1C5-CCBF-48A7-AAAA-55FB94435BFD}" type="doc">
      <dgm:prSet loTypeId="urn:microsoft.com/office/officeart/2005/8/layout/radial5" loCatId="relationship" qsTypeId="urn:microsoft.com/office/officeart/2005/8/quickstyle/simple3" qsCatId="simple" csTypeId="urn:microsoft.com/office/officeart/2005/8/colors/colorful5" csCatId="colorful" phldr="1"/>
      <dgm:spPr/>
      <dgm:t>
        <a:bodyPr/>
        <a:lstStyle/>
        <a:p>
          <a:endParaRPr lang="es-ES"/>
        </a:p>
      </dgm:t>
    </dgm:pt>
    <dgm:pt modelId="{92BB1BF1-27D7-4048-A2D7-FE1AF1CC91D9}">
      <dgm:prSet phldrT="[Texto]" custT="1"/>
      <dgm:spPr/>
      <dgm:t>
        <a:bodyPr/>
        <a:lstStyle/>
        <a:p>
          <a:r>
            <a:rPr lang="en-US" sz="1600" b="1" noProof="0" dirty="0" smtClean="0"/>
            <a:t>LOW LEVEL OF ENGLISH KNOWLEDGE AND PERFORMANCE IN STUDENTS</a:t>
          </a:r>
          <a:endParaRPr lang="en-US" sz="1600" b="1" noProof="0" dirty="0"/>
        </a:p>
      </dgm:t>
    </dgm:pt>
    <dgm:pt modelId="{45526106-C482-4CF7-8AF0-8914A7E7B3C2}" type="parTrans" cxnId="{DF07E04E-9887-4D04-9806-3F14F94E4275}">
      <dgm:prSet/>
      <dgm:spPr/>
      <dgm:t>
        <a:bodyPr/>
        <a:lstStyle/>
        <a:p>
          <a:endParaRPr lang="es-ES"/>
        </a:p>
      </dgm:t>
    </dgm:pt>
    <dgm:pt modelId="{D10E6E3A-76B1-4ADF-B1A4-BBCDD4F59004}" type="sibTrans" cxnId="{DF07E04E-9887-4D04-9806-3F14F94E4275}">
      <dgm:prSet/>
      <dgm:spPr/>
      <dgm:t>
        <a:bodyPr/>
        <a:lstStyle/>
        <a:p>
          <a:endParaRPr lang="es-ES"/>
        </a:p>
      </dgm:t>
    </dgm:pt>
    <dgm:pt modelId="{10E70285-C6EF-4654-B974-27D89E1CCCBC}">
      <dgm:prSet phldrT="[Texto]" custT="1"/>
      <dgm:spPr/>
      <dgm:t>
        <a:bodyPr/>
        <a:lstStyle/>
        <a:p>
          <a:r>
            <a:rPr lang="en-US" sz="1400" noProof="0" dirty="0" smtClean="0"/>
            <a:t>Lack of students' motivation</a:t>
          </a:r>
          <a:endParaRPr lang="en-US" sz="1400" noProof="0" dirty="0"/>
        </a:p>
      </dgm:t>
    </dgm:pt>
    <dgm:pt modelId="{EB44D6A6-8D34-41CC-ACB0-BFC5E7F079B4}" type="parTrans" cxnId="{0286278B-E5C9-4B89-9EF0-7C57A9E9424D}">
      <dgm:prSet/>
      <dgm:spPr>
        <a:solidFill>
          <a:schemeClr val="tx1"/>
        </a:solidFill>
      </dgm:spPr>
      <dgm:t>
        <a:bodyPr/>
        <a:lstStyle/>
        <a:p>
          <a:endParaRPr lang="es-ES"/>
        </a:p>
      </dgm:t>
    </dgm:pt>
    <dgm:pt modelId="{D2738700-B0A6-4D88-B9AD-7FA9380C2928}" type="sibTrans" cxnId="{0286278B-E5C9-4B89-9EF0-7C57A9E9424D}">
      <dgm:prSet/>
      <dgm:spPr/>
      <dgm:t>
        <a:bodyPr/>
        <a:lstStyle/>
        <a:p>
          <a:endParaRPr lang="es-ES"/>
        </a:p>
      </dgm:t>
    </dgm:pt>
    <dgm:pt modelId="{0BDC8FD6-E2AD-4A3C-A989-C7BAF3D10100}">
      <dgm:prSet phldrT="[Texto]" custT="1"/>
      <dgm:spPr/>
      <dgm:t>
        <a:bodyPr/>
        <a:lstStyle/>
        <a:p>
          <a:r>
            <a:rPr lang="en-US" sz="1400" noProof="0" dirty="0" smtClean="0"/>
            <a:t>Teachers use traditional methods </a:t>
          </a:r>
          <a:endParaRPr lang="en-US" sz="1400" noProof="0" dirty="0"/>
        </a:p>
      </dgm:t>
    </dgm:pt>
    <dgm:pt modelId="{DDBC9030-0762-4E61-9D7C-094031B1A718}" type="parTrans" cxnId="{7CBE9C48-58AE-4BB9-92AA-78A29AAFB224}">
      <dgm:prSet/>
      <dgm:spPr>
        <a:solidFill>
          <a:schemeClr val="tx1"/>
        </a:solidFill>
      </dgm:spPr>
      <dgm:t>
        <a:bodyPr/>
        <a:lstStyle/>
        <a:p>
          <a:endParaRPr lang="es-ES"/>
        </a:p>
      </dgm:t>
    </dgm:pt>
    <dgm:pt modelId="{8A60F3BE-2125-4918-8097-154398F376EF}" type="sibTrans" cxnId="{7CBE9C48-58AE-4BB9-92AA-78A29AAFB224}">
      <dgm:prSet/>
      <dgm:spPr/>
      <dgm:t>
        <a:bodyPr/>
        <a:lstStyle/>
        <a:p>
          <a:endParaRPr lang="es-ES"/>
        </a:p>
      </dgm:t>
    </dgm:pt>
    <dgm:pt modelId="{0CDE7097-2F87-4F60-8180-74183FE9F14C}">
      <dgm:prSet phldrT="[Texto]" custT="1"/>
      <dgm:spPr/>
      <dgm:t>
        <a:bodyPr/>
        <a:lstStyle/>
        <a:p>
          <a:r>
            <a:rPr lang="en-US" sz="1400" noProof="0" dirty="0" smtClean="0"/>
            <a:t>Deficient EFL teaching-learning process , especially in Public Schools</a:t>
          </a:r>
          <a:endParaRPr lang="en-US" sz="1400" noProof="0" dirty="0"/>
        </a:p>
      </dgm:t>
    </dgm:pt>
    <dgm:pt modelId="{6796ECA3-6632-4F2B-8477-FF18C64E2317}" type="parTrans" cxnId="{E1CFAC2C-C379-4382-8D1A-DA390F2B5F4C}">
      <dgm:prSet/>
      <dgm:spPr>
        <a:solidFill>
          <a:schemeClr val="tx1"/>
        </a:solidFill>
      </dgm:spPr>
      <dgm:t>
        <a:bodyPr/>
        <a:lstStyle/>
        <a:p>
          <a:endParaRPr lang="es-ES"/>
        </a:p>
      </dgm:t>
    </dgm:pt>
    <dgm:pt modelId="{A33EF7BF-2B38-4511-8D0C-4D9747617969}" type="sibTrans" cxnId="{E1CFAC2C-C379-4382-8D1A-DA390F2B5F4C}">
      <dgm:prSet/>
      <dgm:spPr/>
      <dgm:t>
        <a:bodyPr/>
        <a:lstStyle/>
        <a:p>
          <a:endParaRPr lang="es-ES"/>
        </a:p>
      </dgm:t>
    </dgm:pt>
    <dgm:pt modelId="{A0CE191C-AE19-4A5F-9C8C-3AA9D36D403C}">
      <dgm:prSet phldrT="[Texto]" custT="1"/>
      <dgm:spPr/>
      <dgm:t>
        <a:bodyPr/>
        <a:lstStyle/>
        <a:p>
          <a:r>
            <a:rPr lang="en-US" sz="1400" noProof="0" dirty="0" smtClean="0"/>
            <a:t>Not applying innovative strategies in classrooms </a:t>
          </a:r>
          <a:endParaRPr lang="en-US" sz="1400" noProof="0" dirty="0"/>
        </a:p>
      </dgm:t>
    </dgm:pt>
    <dgm:pt modelId="{CFC624BD-3E58-4E1C-9CAE-C89671CB96FE}" type="parTrans" cxnId="{BC10EEBA-18D9-408B-93FA-70DE5CE96100}">
      <dgm:prSet/>
      <dgm:spPr>
        <a:solidFill>
          <a:schemeClr val="tx1"/>
        </a:solidFill>
      </dgm:spPr>
      <dgm:t>
        <a:bodyPr/>
        <a:lstStyle/>
        <a:p>
          <a:endParaRPr lang="es-ES"/>
        </a:p>
      </dgm:t>
    </dgm:pt>
    <dgm:pt modelId="{6D93375B-2341-43C9-94B0-7369C78FE3AA}" type="sibTrans" cxnId="{BC10EEBA-18D9-408B-93FA-70DE5CE96100}">
      <dgm:prSet/>
      <dgm:spPr/>
      <dgm:t>
        <a:bodyPr/>
        <a:lstStyle/>
        <a:p>
          <a:endParaRPr lang="es-ES"/>
        </a:p>
      </dgm:t>
    </dgm:pt>
    <dgm:pt modelId="{BF31689C-7E89-4350-BE5B-C310AF6FF68E}">
      <dgm:prSet phldrT="[Texto]" custT="1"/>
      <dgm:spPr/>
      <dgm:t>
        <a:bodyPr/>
        <a:lstStyle/>
        <a:p>
          <a:r>
            <a:rPr lang="en-US" sz="1400" noProof="0" dirty="0" smtClean="0"/>
            <a:t>Traditional instructions limit the learning process</a:t>
          </a:r>
          <a:endParaRPr lang="en-US" sz="1400" noProof="0" dirty="0"/>
        </a:p>
      </dgm:t>
    </dgm:pt>
    <dgm:pt modelId="{A85DE3B9-C4FD-4904-A4F9-3BA8E2C88D0B}" type="parTrans" cxnId="{00396CF4-C619-4226-9183-5D26FB370263}">
      <dgm:prSet/>
      <dgm:spPr>
        <a:solidFill>
          <a:schemeClr val="tx1"/>
        </a:solidFill>
      </dgm:spPr>
      <dgm:t>
        <a:bodyPr/>
        <a:lstStyle/>
        <a:p>
          <a:endParaRPr lang="es-ES"/>
        </a:p>
      </dgm:t>
    </dgm:pt>
    <dgm:pt modelId="{5C397676-95E0-4D1A-8257-D9BF54FCCDFB}" type="sibTrans" cxnId="{00396CF4-C619-4226-9183-5D26FB370263}">
      <dgm:prSet/>
      <dgm:spPr/>
      <dgm:t>
        <a:bodyPr/>
        <a:lstStyle/>
        <a:p>
          <a:endParaRPr lang="es-ES"/>
        </a:p>
      </dgm:t>
    </dgm:pt>
    <dgm:pt modelId="{AA0EB1CA-7B74-4D89-AE79-6300CB6103A0}" type="pres">
      <dgm:prSet presAssocID="{86E4F1C5-CCBF-48A7-AAAA-55FB94435BFD}" presName="Name0" presStyleCnt="0">
        <dgm:presLayoutVars>
          <dgm:chMax val="1"/>
          <dgm:dir/>
          <dgm:animLvl val="ctr"/>
          <dgm:resizeHandles val="exact"/>
        </dgm:presLayoutVars>
      </dgm:prSet>
      <dgm:spPr/>
      <dgm:t>
        <a:bodyPr/>
        <a:lstStyle/>
        <a:p>
          <a:endParaRPr lang="es-ES"/>
        </a:p>
      </dgm:t>
    </dgm:pt>
    <dgm:pt modelId="{8EED9587-5901-4CD5-AE34-2630EC8DED57}" type="pres">
      <dgm:prSet presAssocID="{92BB1BF1-27D7-4048-A2D7-FE1AF1CC91D9}" presName="centerShape" presStyleLbl="node0" presStyleIdx="0" presStyleCnt="1" custScaleX="216014" custScaleY="147843"/>
      <dgm:spPr/>
      <dgm:t>
        <a:bodyPr/>
        <a:lstStyle/>
        <a:p>
          <a:endParaRPr lang="es-ES"/>
        </a:p>
      </dgm:t>
    </dgm:pt>
    <dgm:pt modelId="{D24A416A-7CF7-4B9E-8E8A-F74D0DC8A00A}" type="pres">
      <dgm:prSet presAssocID="{EB44D6A6-8D34-41CC-ACB0-BFC5E7F079B4}" presName="parTrans" presStyleLbl="sibTrans2D1" presStyleIdx="0" presStyleCnt="5"/>
      <dgm:spPr/>
      <dgm:t>
        <a:bodyPr/>
        <a:lstStyle/>
        <a:p>
          <a:endParaRPr lang="es-ES"/>
        </a:p>
      </dgm:t>
    </dgm:pt>
    <dgm:pt modelId="{56F2A163-90A0-409F-A0C5-0A107D457A5C}" type="pres">
      <dgm:prSet presAssocID="{EB44D6A6-8D34-41CC-ACB0-BFC5E7F079B4}" presName="connectorText" presStyleLbl="sibTrans2D1" presStyleIdx="0" presStyleCnt="5"/>
      <dgm:spPr/>
      <dgm:t>
        <a:bodyPr/>
        <a:lstStyle/>
        <a:p>
          <a:endParaRPr lang="es-ES"/>
        </a:p>
      </dgm:t>
    </dgm:pt>
    <dgm:pt modelId="{A3CF9585-9223-4640-84A1-3F5C055D0B04}" type="pres">
      <dgm:prSet presAssocID="{10E70285-C6EF-4654-B974-27D89E1CCCBC}" presName="node" presStyleLbl="node1" presStyleIdx="0" presStyleCnt="5" custScaleX="181837" custScaleY="86194" custRadScaleRad="105740" custRadScaleInc="3131">
        <dgm:presLayoutVars>
          <dgm:bulletEnabled val="1"/>
        </dgm:presLayoutVars>
      </dgm:prSet>
      <dgm:spPr/>
      <dgm:t>
        <a:bodyPr/>
        <a:lstStyle/>
        <a:p>
          <a:endParaRPr lang="es-ES"/>
        </a:p>
      </dgm:t>
    </dgm:pt>
    <dgm:pt modelId="{23FEA149-BB95-469C-882D-AFEF763565D8}" type="pres">
      <dgm:prSet presAssocID="{DDBC9030-0762-4E61-9D7C-094031B1A718}" presName="parTrans" presStyleLbl="sibTrans2D1" presStyleIdx="1" presStyleCnt="5" custScaleX="70764" custLinFactNeighborX="-25817" custLinFactNeighborY="6417"/>
      <dgm:spPr/>
      <dgm:t>
        <a:bodyPr/>
        <a:lstStyle/>
        <a:p>
          <a:endParaRPr lang="es-ES"/>
        </a:p>
      </dgm:t>
    </dgm:pt>
    <dgm:pt modelId="{44809FFE-F789-406A-9D20-9C725A87591F}" type="pres">
      <dgm:prSet presAssocID="{DDBC9030-0762-4E61-9D7C-094031B1A718}" presName="connectorText" presStyleLbl="sibTrans2D1" presStyleIdx="1" presStyleCnt="5"/>
      <dgm:spPr/>
      <dgm:t>
        <a:bodyPr/>
        <a:lstStyle/>
        <a:p>
          <a:endParaRPr lang="es-ES"/>
        </a:p>
      </dgm:t>
    </dgm:pt>
    <dgm:pt modelId="{99BFE0B2-ED3B-4723-91FC-1403D3F5349F}" type="pres">
      <dgm:prSet presAssocID="{0BDC8FD6-E2AD-4A3C-A989-C7BAF3D10100}" presName="node" presStyleLbl="node1" presStyleIdx="1" presStyleCnt="5" custScaleX="164304" custRadScaleRad="162944" custRadScaleInc="19594">
        <dgm:presLayoutVars>
          <dgm:bulletEnabled val="1"/>
        </dgm:presLayoutVars>
      </dgm:prSet>
      <dgm:spPr/>
      <dgm:t>
        <a:bodyPr/>
        <a:lstStyle/>
        <a:p>
          <a:endParaRPr lang="es-ES"/>
        </a:p>
      </dgm:t>
    </dgm:pt>
    <dgm:pt modelId="{9581412F-F660-4674-9169-1E8ACEA9AD33}" type="pres">
      <dgm:prSet presAssocID="{6796ECA3-6632-4F2B-8477-FF18C64E2317}" presName="parTrans" presStyleLbl="sibTrans2D1" presStyleIdx="2" presStyleCnt="5"/>
      <dgm:spPr/>
      <dgm:t>
        <a:bodyPr/>
        <a:lstStyle/>
        <a:p>
          <a:endParaRPr lang="es-ES"/>
        </a:p>
      </dgm:t>
    </dgm:pt>
    <dgm:pt modelId="{ACF6AC8B-3482-438C-9620-072001E83F09}" type="pres">
      <dgm:prSet presAssocID="{6796ECA3-6632-4F2B-8477-FF18C64E2317}" presName="connectorText" presStyleLbl="sibTrans2D1" presStyleIdx="2" presStyleCnt="5"/>
      <dgm:spPr/>
      <dgm:t>
        <a:bodyPr/>
        <a:lstStyle/>
        <a:p>
          <a:endParaRPr lang="es-ES"/>
        </a:p>
      </dgm:t>
    </dgm:pt>
    <dgm:pt modelId="{10D14BBB-9205-4220-B80B-4D96AC82A2E1}" type="pres">
      <dgm:prSet presAssocID="{0CDE7097-2F87-4F60-8180-74183FE9F14C}" presName="node" presStyleLbl="node1" presStyleIdx="2" presStyleCnt="5" custScaleX="185460" custRadScaleRad="141927" custRadScaleInc="-48442">
        <dgm:presLayoutVars>
          <dgm:bulletEnabled val="1"/>
        </dgm:presLayoutVars>
      </dgm:prSet>
      <dgm:spPr/>
      <dgm:t>
        <a:bodyPr/>
        <a:lstStyle/>
        <a:p>
          <a:endParaRPr lang="es-ES"/>
        </a:p>
      </dgm:t>
    </dgm:pt>
    <dgm:pt modelId="{11741AD2-C92D-4C7A-AD40-897C43F7EF26}" type="pres">
      <dgm:prSet presAssocID="{CFC624BD-3E58-4E1C-9CAE-C89671CB96FE}" presName="parTrans" presStyleLbl="sibTrans2D1" presStyleIdx="3" presStyleCnt="5"/>
      <dgm:spPr/>
      <dgm:t>
        <a:bodyPr/>
        <a:lstStyle/>
        <a:p>
          <a:endParaRPr lang="es-ES"/>
        </a:p>
      </dgm:t>
    </dgm:pt>
    <dgm:pt modelId="{9E202FD6-674A-4E4A-BF7A-B99F9C1980EF}" type="pres">
      <dgm:prSet presAssocID="{CFC624BD-3E58-4E1C-9CAE-C89671CB96FE}" presName="connectorText" presStyleLbl="sibTrans2D1" presStyleIdx="3" presStyleCnt="5"/>
      <dgm:spPr/>
      <dgm:t>
        <a:bodyPr/>
        <a:lstStyle/>
        <a:p>
          <a:endParaRPr lang="es-ES"/>
        </a:p>
      </dgm:t>
    </dgm:pt>
    <dgm:pt modelId="{0B750DD1-61AF-4482-BD45-E6F3A0BB8C69}" type="pres">
      <dgm:prSet presAssocID="{A0CE191C-AE19-4A5F-9C8C-3AA9D36D403C}" presName="node" presStyleLbl="node1" presStyleIdx="3" presStyleCnt="5" custScaleX="176077" custRadScaleRad="138221" custRadScaleInc="54594">
        <dgm:presLayoutVars>
          <dgm:bulletEnabled val="1"/>
        </dgm:presLayoutVars>
      </dgm:prSet>
      <dgm:spPr/>
      <dgm:t>
        <a:bodyPr/>
        <a:lstStyle/>
        <a:p>
          <a:endParaRPr lang="es-ES"/>
        </a:p>
      </dgm:t>
    </dgm:pt>
    <dgm:pt modelId="{13EB6481-9BC7-4956-B6EE-CBAD1244F38D}" type="pres">
      <dgm:prSet presAssocID="{A85DE3B9-C4FD-4904-A4F9-3BA8E2C88D0B}" presName="parTrans" presStyleLbl="sibTrans2D1" presStyleIdx="4" presStyleCnt="5"/>
      <dgm:spPr/>
      <dgm:t>
        <a:bodyPr/>
        <a:lstStyle/>
        <a:p>
          <a:endParaRPr lang="es-ES"/>
        </a:p>
      </dgm:t>
    </dgm:pt>
    <dgm:pt modelId="{D0067156-E99E-4C1E-98CC-8638C5EBA81C}" type="pres">
      <dgm:prSet presAssocID="{A85DE3B9-C4FD-4904-A4F9-3BA8E2C88D0B}" presName="connectorText" presStyleLbl="sibTrans2D1" presStyleIdx="4" presStyleCnt="5"/>
      <dgm:spPr/>
      <dgm:t>
        <a:bodyPr/>
        <a:lstStyle/>
        <a:p>
          <a:endParaRPr lang="es-ES"/>
        </a:p>
      </dgm:t>
    </dgm:pt>
    <dgm:pt modelId="{1FE5E37F-5C00-43DE-900F-57460609D2B9}" type="pres">
      <dgm:prSet presAssocID="{BF31689C-7E89-4350-BE5B-C310AF6FF68E}" presName="node" presStyleLbl="node1" presStyleIdx="4" presStyleCnt="5" custScaleX="164302" custRadScaleRad="160021" custRadScaleInc="-14316">
        <dgm:presLayoutVars>
          <dgm:bulletEnabled val="1"/>
        </dgm:presLayoutVars>
      </dgm:prSet>
      <dgm:spPr/>
      <dgm:t>
        <a:bodyPr/>
        <a:lstStyle/>
        <a:p>
          <a:endParaRPr lang="es-ES"/>
        </a:p>
      </dgm:t>
    </dgm:pt>
  </dgm:ptLst>
  <dgm:cxnLst>
    <dgm:cxn modelId="{BD308DC9-AFF9-487F-9E99-A46E61B7A4A6}" type="presOf" srcId="{A0CE191C-AE19-4A5F-9C8C-3AA9D36D403C}" destId="{0B750DD1-61AF-4482-BD45-E6F3A0BB8C69}" srcOrd="0" destOrd="0" presId="urn:microsoft.com/office/officeart/2005/8/layout/radial5"/>
    <dgm:cxn modelId="{E203F0D0-9422-452C-95C2-AEAB321BB542}" type="presOf" srcId="{EB44D6A6-8D34-41CC-ACB0-BFC5E7F079B4}" destId="{D24A416A-7CF7-4B9E-8E8A-F74D0DC8A00A}" srcOrd="0" destOrd="0" presId="urn:microsoft.com/office/officeart/2005/8/layout/radial5"/>
    <dgm:cxn modelId="{4B3DBE48-4837-4162-A073-1CECC5E56A04}" type="presOf" srcId="{BF31689C-7E89-4350-BE5B-C310AF6FF68E}" destId="{1FE5E37F-5C00-43DE-900F-57460609D2B9}" srcOrd="0" destOrd="0" presId="urn:microsoft.com/office/officeart/2005/8/layout/radial5"/>
    <dgm:cxn modelId="{8BC3A3E6-33EA-43CD-99B4-04DFF544B727}" type="presOf" srcId="{0BDC8FD6-E2AD-4A3C-A989-C7BAF3D10100}" destId="{99BFE0B2-ED3B-4723-91FC-1403D3F5349F}" srcOrd="0" destOrd="0" presId="urn:microsoft.com/office/officeart/2005/8/layout/radial5"/>
    <dgm:cxn modelId="{00396CF4-C619-4226-9183-5D26FB370263}" srcId="{92BB1BF1-27D7-4048-A2D7-FE1AF1CC91D9}" destId="{BF31689C-7E89-4350-BE5B-C310AF6FF68E}" srcOrd="4" destOrd="0" parTransId="{A85DE3B9-C4FD-4904-A4F9-3BA8E2C88D0B}" sibTransId="{5C397676-95E0-4D1A-8257-D9BF54FCCDFB}"/>
    <dgm:cxn modelId="{FAB44EEB-113C-4D46-B8E3-52C8E189F5BE}" type="presOf" srcId="{0CDE7097-2F87-4F60-8180-74183FE9F14C}" destId="{10D14BBB-9205-4220-B80B-4D96AC82A2E1}" srcOrd="0" destOrd="0" presId="urn:microsoft.com/office/officeart/2005/8/layout/radial5"/>
    <dgm:cxn modelId="{8B52AFE1-5271-49C1-9DBB-E156F2DD2AEC}" type="presOf" srcId="{86E4F1C5-CCBF-48A7-AAAA-55FB94435BFD}" destId="{AA0EB1CA-7B74-4D89-AE79-6300CB6103A0}" srcOrd="0" destOrd="0" presId="urn:microsoft.com/office/officeart/2005/8/layout/radial5"/>
    <dgm:cxn modelId="{E87E5E98-FD8D-4154-A8D7-80D4FBC48137}" type="presOf" srcId="{A85DE3B9-C4FD-4904-A4F9-3BA8E2C88D0B}" destId="{D0067156-E99E-4C1E-98CC-8638C5EBA81C}" srcOrd="1" destOrd="0" presId="urn:microsoft.com/office/officeart/2005/8/layout/radial5"/>
    <dgm:cxn modelId="{0286278B-E5C9-4B89-9EF0-7C57A9E9424D}" srcId="{92BB1BF1-27D7-4048-A2D7-FE1AF1CC91D9}" destId="{10E70285-C6EF-4654-B974-27D89E1CCCBC}" srcOrd="0" destOrd="0" parTransId="{EB44D6A6-8D34-41CC-ACB0-BFC5E7F079B4}" sibTransId="{D2738700-B0A6-4D88-B9AD-7FA9380C2928}"/>
    <dgm:cxn modelId="{89936950-6123-4D16-BE34-D74F8D9FE84F}" type="presOf" srcId="{6796ECA3-6632-4F2B-8477-FF18C64E2317}" destId="{ACF6AC8B-3482-438C-9620-072001E83F09}" srcOrd="1" destOrd="0" presId="urn:microsoft.com/office/officeart/2005/8/layout/radial5"/>
    <dgm:cxn modelId="{DAA5C1F6-2EB1-4DA3-B6F8-E30DA862E219}" type="presOf" srcId="{DDBC9030-0762-4E61-9D7C-094031B1A718}" destId="{44809FFE-F789-406A-9D20-9C725A87591F}" srcOrd="1" destOrd="0" presId="urn:microsoft.com/office/officeart/2005/8/layout/radial5"/>
    <dgm:cxn modelId="{90983EE3-1F00-4DB3-BA57-E51985A3298F}" type="presOf" srcId="{10E70285-C6EF-4654-B974-27D89E1CCCBC}" destId="{A3CF9585-9223-4640-84A1-3F5C055D0B04}" srcOrd="0" destOrd="0" presId="urn:microsoft.com/office/officeart/2005/8/layout/radial5"/>
    <dgm:cxn modelId="{7CBE9C48-58AE-4BB9-92AA-78A29AAFB224}" srcId="{92BB1BF1-27D7-4048-A2D7-FE1AF1CC91D9}" destId="{0BDC8FD6-E2AD-4A3C-A989-C7BAF3D10100}" srcOrd="1" destOrd="0" parTransId="{DDBC9030-0762-4E61-9D7C-094031B1A718}" sibTransId="{8A60F3BE-2125-4918-8097-154398F376EF}"/>
    <dgm:cxn modelId="{DF07E04E-9887-4D04-9806-3F14F94E4275}" srcId="{86E4F1C5-CCBF-48A7-AAAA-55FB94435BFD}" destId="{92BB1BF1-27D7-4048-A2D7-FE1AF1CC91D9}" srcOrd="0" destOrd="0" parTransId="{45526106-C482-4CF7-8AF0-8914A7E7B3C2}" sibTransId="{D10E6E3A-76B1-4ADF-B1A4-BBCDD4F59004}"/>
    <dgm:cxn modelId="{B27F1BC7-9E64-41D4-AC2B-034ADDD2C2E2}" type="presOf" srcId="{DDBC9030-0762-4E61-9D7C-094031B1A718}" destId="{23FEA149-BB95-469C-882D-AFEF763565D8}" srcOrd="0" destOrd="0" presId="urn:microsoft.com/office/officeart/2005/8/layout/radial5"/>
    <dgm:cxn modelId="{CD0CA2F1-8915-4B96-A933-479FB0AA09CD}" type="presOf" srcId="{6796ECA3-6632-4F2B-8477-FF18C64E2317}" destId="{9581412F-F660-4674-9169-1E8ACEA9AD33}" srcOrd="0" destOrd="0" presId="urn:microsoft.com/office/officeart/2005/8/layout/radial5"/>
    <dgm:cxn modelId="{28668A6C-FF8C-467B-889F-CF2A7C252735}" type="presOf" srcId="{A85DE3B9-C4FD-4904-A4F9-3BA8E2C88D0B}" destId="{13EB6481-9BC7-4956-B6EE-CBAD1244F38D}" srcOrd="0" destOrd="0" presId="urn:microsoft.com/office/officeart/2005/8/layout/radial5"/>
    <dgm:cxn modelId="{E1CFAC2C-C379-4382-8D1A-DA390F2B5F4C}" srcId="{92BB1BF1-27D7-4048-A2D7-FE1AF1CC91D9}" destId="{0CDE7097-2F87-4F60-8180-74183FE9F14C}" srcOrd="2" destOrd="0" parTransId="{6796ECA3-6632-4F2B-8477-FF18C64E2317}" sibTransId="{A33EF7BF-2B38-4511-8D0C-4D9747617969}"/>
    <dgm:cxn modelId="{850A015A-2AA0-4AC4-BDE7-FB446021D0AD}" type="presOf" srcId="{CFC624BD-3E58-4E1C-9CAE-C89671CB96FE}" destId="{11741AD2-C92D-4C7A-AD40-897C43F7EF26}" srcOrd="0" destOrd="0" presId="urn:microsoft.com/office/officeart/2005/8/layout/radial5"/>
    <dgm:cxn modelId="{EC41A030-1E7D-4199-9881-EB63F26A6A9B}" type="presOf" srcId="{CFC624BD-3E58-4E1C-9CAE-C89671CB96FE}" destId="{9E202FD6-674A-4E4A-BF7A-B99F9C1980EF}" srcOrd="1" destOrd="0" presId="urn:microsoft.com/office/officeart/2005/8/layout/radial5"/>
    <dgm:cxn modelId="{4C043FD2-6B24-49FF-8DDC-98DFCE37907B}" type="presOf" srcId="{EB44D6A6-8D34-41CC-ACB0-BFC5E7F079B4}" destId="{56F2A163-90A0-409F-A0C5-0A107D457A5C}" srcOrd="1" destOrd="0" presId="urn:microsoft.com/office/officeart/2005/8/layout/radial5"/>
    <dgm:cxn modelId="{B6CB8093-DFDD-4299-A4E6-C384B5E9684D}" type="presOf" srcId="{92BB1BF1-27D7-4048-A2D7-FE1AF1CC91D9}" destId="{8EED9587-5901-4CD5-AE34-2630EC8DED57}" srcOrd="0" destOrd="0" presId="urn:microsoft.com/office/officeart/2005/8/layout/radial5"/>
    <dgm:cxn modelId="{BC10EEBA-18D9-408B-93FA-70DE5CE96100}" srcId="{92BB1BF1-27D7-4048-A2D7-FE1AF1CC91D9}" destId="{A0CE191C-AE19-4A5F-9C8C-3AA9D36D403C}" srcOrd="3" destOrd="0" parTransId="{CFC624BD-3E58-4E1C-9CAE-C89671CB96FE}" sibTransId="{6D93375B-2341-43C9-94B0-7369C78FE3AA}"/>
    <dgm:cxn modelId="{8F76F103-50E3-4089-B8F2-FE2F116B26D4}" type="presParOf" srcId="{AA0EB1CA-7B74-4D89-AE79-6300CB6103A0}" destId="{8EED9587-5901-4CD5-AE34-2630EC8DED57}" srcOrd="0" destOrd="0" presId="urn:microsoft.com/office/officeart/2005/8/layout/radial5"/>
    <dgm:cxn modelId="{FE6EEA48-E58D-4B78-9015-FEAEF792859D}" type="presParOf" srcId="{AA0EB1CA-7B74-4D89-AE79-6300CB6103A0}" destId="{D24A416A-7CF7-4B9E-8E8A-F74D0DC8A00A}" srcOrd="1" destOrd="0" presId="urn:microsoft.com/office/officeart/2005/8/layout/radial5"/>
    <dgm:cxn modelId="{CF36D774-76B9-43A1-9EB0-E1AF0B625C06}" type="presParOf" srcId="{D24A416A-7CF7-4B9E-8E8A-F74D0DC8A00A}" destId="{56F2A163-90A0-409F-A0C5-0A107D457A5C}" srcOrd="0" destOrd="0" presId="urn:microsoft.com/office/officeart/2005/8/layout/radial5"/>
    <dgm:cxn modelId="{25AE9EDC-579C-4A9E-BADC-328C0760A121}" type="presParOf" srcId="{AA0EB1CA-7B74-4D89-AE79-6300CB6103A0}" destId="{A3CF9585-9223-4640-84A1-3F5C055D0B04}" srcOrd="2" destOrd="0" presId="urn:microsoft.com/office/officeart/2005/8/layout/radial5"/>
    <dgm:cxn modelId="{19854D77-467B-4B2A-B5E4-8D58BDAD1373}" type="presParOf" srcId="{AA0EB1CA-7B74-4D89-AE79-6300CB6103A0}" destId="{23FEA149-BB95-469C-882D-AFEF763565D8}" srcOrd="3" destOrd="0" presId="urn:microsoft.com/office/officeart/2005/8/layout/radial5"/>
    <dgm:cxn modelId="{BF1EDC86-E1A5-4FAD-A850-291D4C66B17F}" type="presParOf" srcId="{23FEA149-BB95-469C-882D-AFEF763565D8}" destId="{44809FFE-F789-406A-9D20-9C725A87591F}" srcOrd="0" destOrd="0" presId="urn:microsoft.com/office/officeart/2005/8/layout/radial5"/>
    <dgm:cxn modelId="{5DCD91C7-915A-4E33-B437-114558DB1DFE}" type="presParOf" srcId="{AA0EB1CA-7B74-4D89-AE79-6300CB6103A0}" destId="{99BFE0B2-ED3B-4723-91FC-1403D3F5349F}" srcOrd="4" destOrd="0" presId="urn:microsoft.com/office/officeart/2005/8/layout/radial5"/>
    <dgm:cxn modelId="{FBD82A80-78EF-4CAE-AB33-4938A8314AE9}" type="presParOf" srcId="{AA0EB1CA-7B74-4D89-AE79-6300CB6103A0}" destId="{9581412F-F660-4674-9169-1E8ACEA9AD33}" srcOrd="5" destOrd="0" presId="urn:microsoft.com/office/officeart/2005/8/layout/radial5"/>
    <dgm:cxn modelId="{D07B9752-EC27-4207-B561-3880D0336D97}" type="presParOf" srcId="{9581412F-F660-4674-9169-1E8ACEA9AD33}" destId="{ACF6AC8B-3482-438C-9620-072001E83F09}" srcOrd="0" destOrd="0" presId="urn:microsoft.com/office/officeart/2005/8/layout/radial5"/>
    <dgm:cxn modelId="{F9F446C3-5313-4DF9-8107-638DABA55753}" type="presParOf" srcId="{AA0EB1CA-7B74-4D89-AE79-6300CB6103A0}" destId="{10D14BBB-9205-4220-B80B-4D96AC82A2E1}" srcOrd="6" destOrd="0" presId="urn:microsoft.com/office/officeart/2005/8/layout/radial5"/>
    <dgm:cxn modelId="{730FEF32-AC7A-484C-BE99-D5CE0DFC6C3D}" type="presParOf" srcId="{AA0EB1CA-7B74-4D89-AE79-6300CB6103A0}" destId="{11741AD2-C92D-4C7A-AD40-897C43F7EF26}" srcOrd="7" destOrd="0" presId="urn:microsoft.com/office/officeart/2005/8/layout/radial5"/>
    <dgm:cxn modelId="{DA693A9A-3562-4978-86C2-3A3FD3BC4615}" type="presParOf" srcId="{11741AD2-C92D-4C7A-AD40-897C43F7EF26}" destId="{9E202FD6-674A-4E4A-BF7A-B99F9C1980EF}" srcOrd="0" destOrd="0" presId="urn:microsoft.com/office/officeart/2005/8/layout/radial5"/>
    <dgm:cxn modelId="{62F492C7-6D91-4A90-A4D7-BC386CAB55F8}" type="presParOf" srcId="{AA0EB1CA-7B74-4D89-AE79-6300CB6103A0}" destId="{0B750DD1-61AF-4482-BD45-E6F3A0BB8C69}" srcOrd="8" destOrd="0" presId="urn:microsoft.com/office/officeart/2005/8/layout/radial5"/>
    <dgm:cxn modelId="{55801E2C-30BF-4BA2-904E-5F744EC664D0}" type="presParOf" srcId="{AA0EB1CA-7B74-4D89-AE79-6300CB6103A0}" destId="{13EB6481-9BC7-4956-B6EE-CBAD1244F38D}" srcOrd="9" destOrd="0" presId="urn:microsoft.com/office/officeart/2005/8/layout/radial5"/>
    <dgm:cxn modelId="{67BE1843-F02A-491E-BBE7-671998551894}" type="presParOf" srcId="{13EB6481-9BC7-4956-B6EE-CBAD1244F38D}" destId="{D0067156-E99E-4C1E-98CC-8638C5EBA81C}" srcOrd="0" destOrd="0" presId="urn:microsoft.com/office/officeart/2005/8/layout/radial5"/>
    <dgm:cxn modelId="{CC8A1ADE-4E01-4522-B9BA-B69EA81EBE7E}" type="presParOf" srcId="{AA0EB1CA-7B74-4D89-AE79-6300CB6103A0}" destId="{1FE5E37F-5C00-43DE-900F-57460609D2B9}" srcOrd="10"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FDC7CD-B8CB-4634-9FEE-A443178C64B8}" type="doc">
      <dgm:prSet loTypeId="urn:microsoft.com/office/officeart/2005/8/layout/hierarchy2" loCatId="hierarchy" qsTypeId="urn:microsoft.com/office/officeart/2005/8/quickstyle/simple3" qsCatId="simple" csTypeId="urn:microsoft.com/office/officeart/2005/8/colors/accent0_3" csCatId="mainScheme" phldr="1"/>
      <dgm:spPr/>
      <dgm:t>
        <a:bodyPr/>
        <a:lstStyle/>
        <a:p>
          <a:endParaRPr lang="es-ES"/>
        </a:p>
      </dgm:t>
    </dgm:pt>
    <dgm:pt modelId="{E30A7F8D-084D-4B3D-9B49-72DFE9487217}">
      <dgm:prSet phldrT="[Texto]" custT="1"/>
      <dgm:spPr/>
      <dgm:t>
        <a:bodyPr/>
        <a:lstStyle/>
        <a:p>
          <a:r>
            <a:rPr lang="en-US" sz="1600" b="1" noProof="0" dirty="0" smtClean="0"/>
            <a:t>OBJECTIVES</a:t>
          </a:r>
          <a:endParaRPr lang="en-US" sz="1600" b="1" noProof="0" dirty="0"/>
        </a:p>
      </dgm:t>
    </dgm:pt>
    <dgm:pt modelId="{29AF76FB-1AAA-45DD-A577-C018A905184A}" type="parTrans" cxnId="{98BD0F76-E606-4C67-8C1B-C8EBF291AD71}">
      <dgm:prSet/>
      <dgm:spPr/>
      <dgm:t>
        <a:bodyPr/>
        <a:lstStyle/>
        <a:p>
          <a:endParaRPr lang="es-ES"/>
        </a:p>
      </dgm:t>
    </dgm:pt>
    <dgm:pt modelId="{45C93463-32CC-4EC3-B270-6943C1A3FE78}" type="sibTrans" cxnId="{98BD0F76-E606-4C67-8C1B-C8EBF291AD71}">
      <dgm:prSet/>
      <dgm:spPr/>
      <dgm:t>
        <a:bodyPr/>
        <a:lstStyle/>
        <a:p>
          <a:endParaRPr lang="es-ES"/>
        </a:p>
      </dgm:t>
    </dgm:pt>
    <dgm:pt modelId="{9A4E3D16-BA86-4DD2-B29E-7F62A6286175}">
      <dgm:prSet phldrT="[Texto]" custT="1"/>
      <dgm:spPr/>
      <dgm:t>
        <a:bodyPr/>
        <a:lstStyle/>
        <a:p>
          <a:r>
            <a:rPr lang="es-ES" sz="1600" dirty="0" smtClean="0"/>
            <a:t>General</a:t>
          </a:r>
          <a:endParaRPr lang="es-ES" sz="1600" dirty="0"/>
        </a:p>
      </dgm:t>
    </dgm:pt>
    <dgm:pt modelId="{394B2281-18F9-47ED-AE30-28BDDB593AB4}" type="parTrans" cxnId="{13603389-3E3C-4326-9C71-395D0BF8FB4C}">
      <dgm:prSet/>
      <dgm:spPr/>
      <dgm:t>
        <a:bodyPr/>
        <a:lstStyle/>
        <a:p>
          <a:endParaRPr lang="es-ES"/>
        </a:p>
      </dgm:t>
    </dgm:pt>
    <dgm:pt modelId="{04C7AB6B-906D-442E-B4E2-D21BBF748B4B}" type="sibTrans" cxnId="{13603389-3E3C-4326-9C71-395D0BF8FB4C}">
      <dgm:prSet/>
      <dgm:spPr/>
      <dgm:t>
        <a:bodyPr/>
        <a:lstStyle/>
        <a:p>
          <a:endParaRPr lang="es-ES"/>
        </a:p>
      </dgm:t>
    </dgm:pt>
    <dgm:pt modelId="{DD2F0A71-27BC-4F74-808C-7814E971F37C}">
      <dgm:prSet phldrT="[Texto]" custT="1"/>
      <dgm:spPr/>
      <dgm:t>
        <a:bodyPr/>
        <a:lstStyle/>
        <a:p>
          <a:endParaRPr lang="en-US" sz="1200" dirty="0" smtClean="0"/>
        </a:p>
        <a:p>
          <a:r>
            <a:rPr lang="en-US" sz="1200" dirty="0" smtClean="0"/>
            <a:t>To determine the incidence of using WebQuests on the Teaching-Learning Process of EFL.</a:t>
          </a:r>
          <a:endParaRPr lang="es-ES" sz="1200" dirty="0" smtClean="0"/>
        </a:p>
        <a:p>
          <a:endParaRPr lang="es-ES" sz="1200" dirty="0"/>
        </a:p>
      </dgm:t>
    </dgm:pt>
    <dgm:pt modelId="{1C4BE6B0-9E9D-4C43-98C0-9873D7960EB0}" type="parTrans" cxnId="{861A663E-C037-4742-BBAB-A92F29DBCD2D}">
      <dgm:prSet/>
      <dgm:spPr/>
      <dgm:t>
        <a:bodyPr/>
        <a:lstStyle/>
        <a:p>
          <a:endParaRPr lang="es-ES"/>
        </a:p>
      </dgm:t>
    </dgm:pt>
    <dgm:pt modelId="{AB5E164F-86D2-4F13-B726-FB45BE0E4B8B}" type="sibTrans" cxnId="{861A663E-C037-4742-BBAB-A92F29DBCD2D}">
      <dgm:prSet/>
      <dgm:spPr/>
      <dgm:t>
        <a:bodyPr/>
        <a:lstStyle/>
        <a:p>
          <a:endParaRPr lang="es-ES"/>
        </a:p>
      </dgm:t>
    </dgm:pt>
    <dgm:pt modelId="{3B38B2DE-B5B2-40BA-B71A-B9AB36332000}">
      <dgm:prSet phldrT="[Texto]"/>
      <dgm:spPr/>
      <dgm:t>
        <a:bodyPr/>
        <a:lstStyle/>
        <a:p>
          <a:r>
            <a:rPr lang="en-US" dirty="0" smtClean="0"/>
            <a:t>To propose the implementation of WebQuests on the Teaching-Learning Process of EFL.</a:t>
          </a:r>
          <a:endParaRPr lang="es-ES" dirty="0" smtClean="0"/>
        </a:p>
        <a:p>
          <a:endParaRPr lang="es-ES" dirty="0"/>
        </a:p>
      </dgm:t>
    </dgm:pt>
    <dgm:pt modelId="{FA65B619-B96D-43B1-8160-33FCA32B7E69}" type="parTrans" cxnId="{01188533-D775-4EC2-94C2-006BF9A339C9}">
      <dgm:prSet/>
      <dgm:spPr/>
      <dgm:t>
        <a:bodyPr/>
        <a:lstStyle/>
        <a:p>
          <a:endParaRPr lang="es-ES"/>
        </a:p>
      </dgm:t>
    </dgm:pt>
    <dgm:pt modelId="{D79E1EBE-EF90-4233-9822-6391EBFAD091}" type="sibTrans" cxnId="{01188533-D775-4EC2-94C2-006BF9A339C9}">
      <dgm:prSet/>
      <dgm:spPr/>
      <dgm:t>
        <a:bodyPr/>
        <a:lstStyle/>
        <a:p>
          <a:endParaRPr lang="es-ES"/>
        </a:p>
      </dgm:t>
    </dgm:pt>
    <dgm:pt modelId="{A0B8C852-6638-4F1A-BABD-4A01EE925009}">
      <dgm:prSet phldrT="[Texto]" custT="1"/>
      <dgm:spPr/>
      <dgm:t>
        <a:bodyPr/>
        <a:lstStyle/>
        <a:p>
          <a:r>
            <a:rPr lang="en-US" sz="1600" noProof="0" dirty="0" smtClean="0"/>
            <a:t>Specific</a:t>
          </a:r>
          <a:endParaRPr lang="en-US" sz="1600" noProof="0" dirty="0"/>
        </a:p>
      </dgm:t>
    </dgm:pt>
    <dgm:pt modelId="{E280FE0C-F1F3-4A03-94F8-77D1262769DB}" type="parTrans" cxnId="{E26A5FF5-6741-479D-8B05-BEDD726CF9C1}">
      <dgm:prSet/>
      <dgm:spPr/>
      <dgm:t>
        <a:bodyPr/>
        <a:lstStyle/>
        <a:p>
          <a:endParaRPr lang="es-ES"/>
        </a:p>
      </dgm:t>
    </dgm:pt>
    <dgm:pt modelId="{C6F94CBE-76EE-41C6-92D2-4DE2F6A7934F}" type="sibTrans" cxnId="{E26A5FF5-6741-479D-8B05-BEDD726CF9C1}">
      <dgm:prSet/>
      <dgm:spPr/>
      <dgm:t>
        <a:bodyPr/>
        <a:lstStyle/>
        <a:p>
          <a:endParaRPr lang="es-ES"/>
        </a:p>
      </dgm:t>
    </dgm:pt>
    <dgm:pt modelId="{8587FC5F-47A7-4DD3-A417-B026935AF1E6}">
      <dgm:prSet phldrT="[Texto]"/>
      <dgm:spPr/>
      <dgm:t>
        <a:bodyPr/>
        <a:lstStyle/>
        <a:p>
          <a:r>
            <a:rPr lang="en-US" dirty="0" smtClean="0"/>
            <a:t>To carry out an analysis about the use of WebQuests on the Teaching-Learning Process of EFL.</a:t>
          </a:r>
          <a:endParaRPr lang="es-ES" dirty="0"/>
        </a:p>
      </dgm:t>
    </dgm:pt>
    <dgm:pt modelId="{6A98325B-4CA0-4570-BFA8-48B3A06AEACE}" type="parTrans" cxnId="{755874C1-DCE2-4488-A89D-2EEF9159AEEB}">
      <dgm:prSet/>
      <dgm:spPr/>
      <dgm:t>
        <a:bodyPr/>
        <a:lstStyle/>
        <a:p>
          <a:endParaRPr lang="es-ES"/>
        </a:p>
      </dgm:t>
    </dgm:pt>
    <dgm:pt modelId="{65C13ABD-D56A-40E9-B8CE-782935BA0805}" type="sibTrans" cxnId="{755874C1-DCE2-4488-A89D-2EEF9159AEEB}">
      <dgm:prSet/>
      <dgm:spPr/>
      <dgm:t>
        <a:bodyPr/>
        <a:lstStyle/>
        <a:p>
          <a:endParaRPr lang="es-ES"/>
        </a:p>
      </dgm:t>
    </dgm:pt>
    <dgm:pt modelId="{8FE7AF3F-2DD7-40F8-B4BC-33E03DF52CB2}">
      <dgm:prSet phldrT="[Texto]"/>
      <dgm:spPr/>
      <dgm:t>
        <a:bodyPr/>
        <a:lstStyle/>
        <a:p>
          <a:r>
            <a:rPr lang="en-US" dirty="0" smtClean="0"/>
            <a:t>To design a sample guide for implementing WebQuests in the EFL curriculum.</a:t>
          </a:r>
          <a:endParaRPr lang="es-ES" dirty="0"/>
        </a:p>
      </dgm:t>
    </dgm:pt>
    <dgm:pt modelId="{29003855-0F6D-44FC-937F-249290D6F4F4}" type="parTrans" cxnId="{CB2A3B18-2DD9-4133-84C0-53B516ECF586}">
      <dgm:prSet/>
      <dgm:spPr/>
      <dgm:t>
        <a:bodyPr/>
        <a:lstStyle/>
        <a:p>
          <a:endParaRPr lang="es-ES"/>
        </a:p>
      </dgm:t>
    </dgm:pt>
    <dgm:pt modelId="{C9173BA7-7D32-42DF-98E8-BCCC16771BFF}" type="sibTrans" cxnId="{CB2A3B18-2DD9-4133-84C0-53B516ECF586}">
      <dgm:prSet/>
      <dgm:spPr/>
      <dgm:t>
        <a:bodyPr/>
        <a:lstStyle/>
        <a:p>
          <a:endParaRPr lang="es-ES"/>
        </a:p>
      </dgm:t>
    </dgm:pt>
    <dgm:pt modelId="{E64D4992-CAD1-49E9-8643-7F447FB10189}">
      <dgm:prSet phldrT="[Texto]"/>
      <dgm:spPr/>
      <dgm:t>
        <a:bodyPr/>
        <a:lstStyle/>
        <a:p>
          <a:r>
            <a:rPr lang="en-US" dirty="0" smtClean="0"/>
            <a:t>To promote the students’ motivation to learn English through the use of WebQuests.</a:t>
          </a:r>
          <a:endParaRPr lang="es-ES" dirty="0"/>
        </a:p>
      </dgm:t>
    </dgm:pt>
    <dgm:pt modelId="{61D879C8-4B36-4A1A-9D1A-4B717600D524}" type="parTrans" cxnId="{22B11F27-FCAD-4F85-8FB7-A6A061D755BE}">
      <dgm:prSet/>
      <dgm:spPr/>
      <dgm:t>
        <a:bodyPr/>
        <a:lstStyle/>
        <a:p>
          <a:endParaRPr lang="es-ES"/>
        </a:p>
      </dgm:t>
    </dgm:pt>
    <dgm:pt modelId="{7A013548-A4C7-40FC-BC32-BAA60090ABB9}" type="sibTrans" cxnId="{22B11F27-FCAD-4F85-8FB7-A6A061D755BE}">
      <dgm:prSet/>
      <dgm:spPr/>
      <dgm:t>
        <a:bodyPr/>
        <a:lstStyle/>
        <a:p>
          <a:endParaRPr lang="es-ES"/>
        </a:p>
      </dgm:t>
    </dgm:pt>
    <dgm:pt modelId="{C852D01A-08E9-4F4D-BAB2-1015344DDE2B}" type="pres">
      <dgm:prSet presAssocID="{CFFDC7CD-B8CB-4634-9FEE-A443178C64B8}" presName="diagram" presStyleCnt="0">
        <dgm:presLayoutVars>
          <dgm:chPref val="1"/>
          <dgm:dir/>
          <dgm:animOne val="branch"/>
          <dgm:animLvl val="lvl"/>
          <dgm:resizeHandles val="exact"/>
        </dgm:presLayoutVars>
      </dgm:prSet>
      <dgm:spPr/>
      <dgm:t>
        <a:bodyPr/>
        <a:lstStyle/>
        <a:p>
          <a:endParaRPr lang="es-ES"/>
        </a:p>
      </dgm:t>
    </dgm:pt>
    <dgm:pt modelId="{D45CDECB-D274-4706-8259-D06CD842A2EB}" type="pres">
      <dgm:prSet presAssocID="{E30A7F8D-084D-4B3D-9B49-72DFE9487217}" presName="root1" presStyleCnt="0"/>
      <dgm:spPr/>
    </dgm:pt>
    <dgm:pt modelId="{D355409A-B853-4E5D-8553-BB1C54B3BC2B}" type="pres">
      <dgm:prSet presAssocID="{E30A7F8D-084D-4B3D-9B49-72DFE9487217}" presName="LevelOneTextNode" presStyleLbl="node0" presStyleIdx="0" presStyleCnt="1" custScaleX="78452" custLinFactNeighborX="-6918" custLinFactNeighborY="14423">
        <dgm:presLayoutVars>
          <dgm:chPref val="3"/>
        </dgm:presLayoutVars>
      </dgm:prSet>
      <dgm:spPr/>
      <dgm:t>
        <a:bodyPr/>
        <a:lstStyle/>
        <a:p>
          <a:endParaRPr lang="es-ES"/>
        </a:p>
      </dgm:t>
    </dgm:pt>
    <dgm:pt modelId="{027CE12D-0167-4BC4-8944-9C82C1E0867E}" type="pres">
      <dgm:prSet presAssocID="{E30A7F8D-084D-4B3D-9B49-72DFE9487217}" presName="level2hierChild" presStyleCnt="0"/>
      <dgm:spPr/>
    </dgm:pt>
    <dgm:pt modelId="{D5D57B4A-3834-42EA-AB4C-1FC6AAE80A9A}" type="pres">
      <dgm:prSet presAssocID="{394B2281-18F9-47ED-AE30-28BDDB593AB4}" presName="conn2-1" presStyleLbl="parChTrans1D2" presStyleIdx="0" presStyleCnt="2"/>
      <dgm:spPr/>
      <dgm:t>
        <a:bodyPr/>
        <a:lstStyle/>
        <a:p>
          <a:endParaRPr lang="es-ES"/>
        </a:p>
      </dgm:t>
    </dgm:pt>
    <dgm:pt modelId="{4287C8FD-A56F-467C-AE4E-AC1F099C6491}" type="pres">
      <dgm:prSet presAssocID="{394B2281-18F9-47ED-AE30-28BDDB593AB4}" presName="connTx" presStyleLbl="parChTrans1D2" presStyleIdx="0" presStyleCnt="2"/>
      <dgm:spPr/>
      <dgm:t>
        <a:bodyPr/>
        <a:lstStyle/>
        <a:p>
          <a:endParaRPr lang="es-ES"/>
        </a:p>
      </dgm:t>
    </dgm:pt>
    <dgm:pt modelId="{8F58585B-4838-4A52-B0D2-B0FCFFECAAEA}" type="pres">
      <dgm:prSet presAssocID="{9A4E3D16-BA86-4DD2-B29E-7F62A6286175}" presName="root2" presStyleCnt="0"/>
      <dgm:spPr/>
    </dgm:pt>
    <dgm:pt modelId="{653F8894-02A7-4A76-AA58-BDB92A9A4499}" type="pres">
      <dgm:prSet presAssocID="{9A4E3D16-BA86-4DD2-B29E-7F62A6286175}" presName="LevelTwoTextNode" presStyleLbl="node2" presStyleIdx="0" presStyleCnt="2" custScaleX="76721" custLinFactNeighborX="-25798" custLinFactNeighborY="14723">
        <dgm:presLayoutVars>
          <dgm:chPref val="3"/>
        </dgm:presLayoutVars>
      </dgm:prSet>
      <dgm:spPr/>
      <dgm:t>
        <a:bodyPr/>
        <a:lstStyle/>
        <a:p>
          <a:endParaRPr lang="es-ES"/>
        </a:p>
      </dgm:t>
    </dgm:pt>
    <dgm:pt modelId="{9C7FB72F-88C8-4F56-A149-E15AC2222801}" type="pres">
      <dgm:prSet presAssocID="{9A4E3D16-BA86-4DD2-B29E-7F62A6286175}" presName="level3hierChild" presStyleCnt="0"/>
      <dgm:spPr/>
    </dgm:pt>
    <dgm:pt modelId="{5FAE352C-46D1-4C1D-8325-2A821E106805}" type="pres">
      <dgm:prSet presAssocID="{1C4BE6B0-9E9D-4C43-98C0-9873D7960EB0}" presName="conn2-1" presStyleLbl="parChTrans1D3" presStyleIdx="0" presStyleCnt="5"/>
      <dgm:spPr/>
      <dgm:t>
        <a:bodyPr/>
        <a:lstStyle/>
        <a:p>
          <a:endParaRPr lang="es-ES"/>
        </a:p>
      </dgm:t>
    </dgm:pt>
    <dgm:pt modelId="{1D93A6F3-EFB7-4829-989E-9D6BB33E4CAE}" type="pres">
      <dgm:prSet presAssocID="{1C4BE6B0-9E9D-4C43-98C0-9873D7960EB0}" presName="connTx" presStyleLbl="parChTrans1D3" presStyleIdx="0" presStyleCnt="5"/>
      <dgm:spPr/>
      <dgm:t>
        <a:bodyPr/>
        <a:lstStyle/>
        <a:p>
          <a:endParaRPr lang="es-ES"/>
        </a:p>
      </dgm:t>
    </dgm:pt>
    <dgm:pt modelId="{D95EBF0F-DE92-4900-BFDC-1D53B0E73E3A}" type="pres">
      <dgm:prSet presAssocID="{DD2F0A71-27BC-4F74-808C-7814E971F37C}" presName="root2" presStyleCnt="0"/>
      <dgm:spPr/>
    </dgm:pt>
    <dgm:pt modelId="{0216E99D-31AF-45BB-B912-A31ECBE81A48}" type="pres">
      <dgm:prSet presAssocID="{DD2F0A71-27BC-4F74-808C-7814E971F37C}" presName="LevelTwoTextNode" presStyleLbl="node3" presStyleIdx="0" presStyleCnt="5" custScaleX="145005" custLinFactNeighborX="2310" custLinFactNeighborY="-6223">
        <dgm:presLayoutVars>
          <dgm:chPref val="3"/>
        </dgm:presLayoutVars>
      </dgm:prSet>
      <dgm:spPr/>
      <dgm:t>
        <a:bodyPr/>
        <a:lstStyle/>
        <a:p>
          <a:endParaRPr lang="es-ES"/>
        </a:p>
      </dgm:t>
    </dgm:pt>
    <dgm:pt modelId="{422FD999-ACC8-4AC4-90C5-72D69F4A6B16}" type="pres">
      <dgm:prSet presAssocID="{DD2F0A71-27BC-4F74-808C-7814E971F37C}" presName="level3hierChild" presStyleCnt="0"/>
      <dgm:spPr/>
    </dgm:pt>
    <dgm:pt modelId="{250623CC-23F8-43F3-AEC0-E06A49628CC7}" type="pres">
      <dgm:prSet presAssocID="{FA65B619-B96D-43B1-8160-33FCA32B7E69}" presName="conn2-1" presStyleLbl="parChTrans1D3" presStyleIdx="1" presStyleCnt="5"/>
      <dgm:spPr/>
      <dgm:t>
        <a:bodyPr/>
        <a:lstStyle/>
        <a:p>
          <a:endParaRPr lang="es-ES"/>
        </a:p>
      </dgm:t>
    </dgm:pt>
    <dgm:pt modelId="{7716E0A9-2F4F-4ADA-B145-0553FDDA5778}" type="pres">
      <dgm:prSet presAssocID="{FA65B619-B96D-43B1-8160-33FCA32B7E69}" presName="connTx" presStyleLbl="parChTrans1D3" presStyleIdx="1" presStyleCnt="5"/>
      <dgm:spPr/>
      <dgm:t>
        <a:bodyPr/>
        <a:lstStyle/>
        <a:p>
          <a:endParaRPr lang="es-ES"/>
        </a:p>
      </dgm:t>
    </dgm:pt>
    <dgm:pt modelId="{F287B759-34C5-45B5-B555-D50515EDA2FE}" type="pres">
      <dgm:prSet presAssocID="{3B38B2DE-B5B2-40BA-B71A-B9AB36332000}" presName="root2" presStyleCnt="0"/>
      <dgm:spPr/>
    </dgm:pt>
    <dgm:pt modelId="{90F57740-051F-4DAA-8E0E-08469A2D9428}" type="pres">
      <dgm:prSet presAssocID="{3B38B2DE-B5B2-40BA-B71A-B9AB36332000}" presName="LevelTwoTextNode" presStyleLbl="node3" presStyleIdx="1" presStyleCnt="5" custScaleX="145005">
        <dgm:presLayoutVars>
          <dgm:chPref val="3"/>
        </dgm:presLayoutVars>
      </dgm:prSet>
      <dgm:spPr/>
      <dgm:t>
        <a:bodyPr/>
        <a:lstStyle/>
        <a:p>
          <a:endParaRPr lang="es-ES"/>
        </a:p>
      </dgm:t>
    </dgm:pt>
    <dgm:pt modelId="{7A28A9EB-E49E-4CDE-B0EF-B3AD16303731}" type="pres">
      <dgm:prSet presAssocID="{3B38B2DE-B5B2-40BA-B71A-B9AB36332000}" presName="level3hierChild" presStyleCnt="0"/>
      <dgm:spPr/>
    </dgm:pt>
    <dgm:pt modelId="{ADA6D2C2-D828-460E-8639-A84F6B4D5836}" type="pres">
      <dgm:prSet presAssocID="{E280FE0C-F1F3-4A03-94F8-77D1262769DB}" presName="conn2-1" presStyleLbl="parChTrans1D2" presStyleIdx="1" presStyleCnt="2"/>
      <dgm:spPr/>
      <dgm:t>
        <a:bodyPr/>
        <a:lstStyle/>
        <a:p>
          <a:endParaRPr lang="es-ES"/>
        </a:p>
      </dgm:t>
    </dgm:pt>
    <dgm:pt modelId="{5EFB27FB-D3D7-4C0E-A281-D8B4A035E3DD}" type="pres">
      <dgm:prSet presAssocID="{E280FE0C-F1F3-4A03-94F8-77D1262769DB}" presName="connTx" presStyleLbl="parChTrans1D2" presStyleIdx="1" presStyleCnt="2"/>
      <dgm:spPr/>
      <dgm:t>
        <a:bodyPr/>
        <a:lstStyle/>
        <a:p>
          <a:endParaRPr lang="es-ES"/>
        </a:p>
      </dgm:t>
    </dgm:pt>
    <dgm:pt modelId="{9BEC2858-47E6-457B-8DBF-53CC4C2AF08A}" type="pres">
      <dgm:prSet presAssocID="{A0B8C852-6638-4F1A-BABD-4A01EE925009}" presName="root2" presStyleCnt="0"/>
      <dgm:spPr/>
    </dgm:pt>
    <dgm:pt modelId="{92E927EC-95C4-4F71-B13B-C52A53B148F7}" type="pres">
      <dgm:prSet presAssocID="{A0B8C852-6638-4F1A-BABD-4A01EE925009}" presName="LevelTwoTextNode" presStyleLbl="node2" presStyleIdx="1" presStyleCnt="2" custScaleX="76721" custLinFactNeighborX="-27515" custLinFactNeighborY="-38984">
        <dgm:presLayoutVars>
          <dgm:chPref val="3"/>
        </dgm:presLayoutVars>
      </dgm:prSet>
      <dgm:spPr/>
      <dgm:t>
        <a:bodyPr/>
        <a:lstStyle/>
        <a:p>
          <a:endParaRPr lang="es-ES"/>
        </a:p>
      </dgm:t>
    </dgm:pt>
    <dgm:pt modelId="{97127517-40EE-4EAA-B248-0426E8C1C7C3}" type="pres">
      <dgm:prSet presAssocID="{A0B8C852-6638-4F1A-BABD-4A01EE925009}" presName="level3hierChild" presStyleCnt="0"/>
      <dgm:spPr/>
    </dgm:pt>
    <dgm:pt modelId="{19E2219D-5A4B-43AE-8E83-EC74604CCA4D}" type="pres">
      <dgm:prSet presAssocID="{6A98325B-4CA0-4570-BFA8-48B3A06AEACE}" presName="conn2-1" presStyleLbl="parChTrans1D3" presStyleIdx="2" presStyleCnt="5"/>
      <dgm:spPr/>
      <dgm:t>
        <a:bodyPr/>
        <a:lstStyle/>
        <a:p>
          <a:endParaRPr lang="es-ES"/>
        </a:p>
      </dgm:t>
    </dgm:pt>
    <dgm:pt modelId="{19BAEA5F-16FD-40D7-9853-CE4711B02F70}" type="pres">
      <dgm:prSet presAssocID="{6A98325B-4CA0-4570-BFA8-48B3A06AEACE}" presName="connTx" presStyleLbl="parChTrans1D3" presStyleIdx="2" presStyleCnt="5"/>
      <dgm:spPr/>
      <dgm:t>
        <a:bodyPr/>
        <a:lstStyle/>
        <a:p>
          <a:endParaRPr lang="es-ES"/>
        </a:p>
      </dgm:t>
    </dgm:pt>
    <dgm:pt modelId="{78640426-B18B-4957-A3E1-4137B83C8F3F}" type="pres">
      <dgm:prSet presAssocID="{8587FC5F-47A7-4DD3-A417-B026935AF1E6}" presName="root2" presStyleCnt="0"/>
      <dgm:spPr/>
    </dgm:pt>
    <dgm:pt modelId="{5A065108-3401-4CDE-864F-59C66528C53E}" type="pres">
      <dgm:prSet presAssocID="{8587FC5F-47A7-4DD3-A417-B026935AF1E6}" presName="LevelTwoTextNode" presStyleLbl="node3" presStyleIdx="2" presStyleCnt="5" custScaleX="146688">
        <dgm:presLayoutVars>
          <dgm:chPref val="3"/>
        </dgm:presLayoutVars>
      </dgm:prSet>
      <dgm:spPr/>
      <dgm:t>
        <a:bodyPr/>
        <a:lstStyle/>
        <a:p>
          <a:endParaRPr lang="es-ES"/>
        </a:p>
      </dgm:t>
    </dgm:pt>
    <dgm:pt modelId="{774BCF40-A717-4F01-9794-A4E023250739}" type="pres">
      <dgm:prSet presAssocID="{8587FC5F-47A7-4DD3-A417-B026935AF1E6}" presName="level3hierChild" presStyleCnt="0"/>
      <dgm:spPr/>
    </dgm:pt>
    <dgm:pt modelId="{1073173A-348C-42EE-9C11-DED07230AF85}" type="pres">
      <dgm:prSet presAssocID="{29003855-0F6D-44FC-937F-249290D6F4F4}" presName="conn2-1" presStyleLbl="parChTrans1D3" presStyleIdx="3" presStyleCnt="5"/>
      <dgm:spPr/>
      <dgm:t>
        <a:bodyPr/>
        <a:lstStyle/>
        <a:p>
          <a:endParaRPr lang="es-ES"/>
        </a:p>
      </dgm:t>
    </dgm:pt>
    <dgm:pt modelId="{5C18686D-DF74-4511-8EF3-6B27B1C04D33}" type="pres">
      <dgm:prSet presAssocID="{29003855-0F6D-44FC-937F-249290D6F4F4}" presName="connTx" presStyleLbl="parChTrans1D3" presStyleIdx="3" presStyleCnt="5"/>
      <dgm:spPr/>
      <dgm:t>
        <a:bodyPr/>
        <a:lstStyle/>
        <a:p>
          <a:endParaRPr lang="es-ES"/>
        </a:p>
      </dgm:t>
    </dgm:pt>
    <dgm:pt modelId="{D26B6688-2DDA-485B-8080-8B8634D12BBE}" type="pres">
      <dgm:prSet presAssocID="{8FE7AF3F-2DD7-40F8-B4BC-33E03DF52CB2}" presName="root2" presStyleCnt="0"/>
      <dgm:spPr/>
    </dgm:pt>
    <dgm:pt modelId="{E758A745-0B25-4C59-9E16-FF9A008649A4}" type="pres">
      <dgm:prSet presAssocID="{8FE7AF3F-2DD7-40F8-B4BC-33E03DF52CB2}" presName="LevelTwoTextNode" presStyleLbl="node3" presStyleIdx="3" presStyleCnt="5" custScaleX="145005">
        <dgm:presLayoutVars>
          <dgm:chPref val="3"/>
        </dgm:presLayoutVars>
      </dgm:prSet>
      <dgm:spPr/>
      <dgm:t>
        <a:bodyPr/>
        <a:lstStyle/>
        <a:p>
          <a:endParaRPr lang="es-ES"/>
        </a:p>
      </dgm:t>
    </dgm:pt>
    <dgm:pt modelId="{CC4D46FC-97F8-4098-B4DF-C3AA09E8E196}" type="pres">
      <dgm:prSet presAssocID="{8FE7AF3F-2DD7-40F8-B4BC-33E03DF52CB2}" presName="level3hierChild" presStyleCnt="0"/>
      <dgm:spPr/>
    </dgm:pt>
    <dgm:pt modelId="{FD4A35D8-9E1D-4E19-A5DB-329614AFBF38}" type="pres">
      <dgm:prSet presAssocID="{61D879C8-4B36-4A1A-9D1A-4B717600D524}" presName="conn2-1" presStyleLbl="parChTrans1D3" presStyleIdx="4" presStyleCnt="5"/>
      <dgm:spPr/>
      <dgm:t>
        <a:bodyPr/>
        <a:lstStyle/>
        <a:p>
          <a:endParaRPr lang="es-ES"/>
        </a:p>
      </dgm:t>
    </dgm:pt>
    <dgm:pt modelId="{0805FD40-F501-4BE1-9A85-13E1A5220425}" type="pres">
      <dgm:prSet presAssocID="{61D879C8-4B36-4A1A-9D1A-4B717600D524}" presName="connTx" presStyleLbl="parChTrans1D3" presStyleIdx="4" presStyleCnt="5"/>
      <dgm:spPr/>
      <dgm:t>
        <a:bodyPr/>
        <a:lstStyle/>
        <a:p>
          <a:endParaRPr lang="es-ES"/>
        </a:p>
      </dgm:t>
    </dgm:pt>
    <dgm:pt modelId="{576E1950-0798-4142-BD94-FBC27519B172}" type="pres">
      <dgm:prSet presAssocID="{E64D4992-CAD1-49E9-8643-7F447FB10189}" presName="root2" presStyleCnt="0"/>
      <dgm:spPr/>
    </dgm:pt>
    <dgm:pt modelId="{0020931D-5E7B-4CAC-8D75-37F1C16C24E4}" type="pres">
      <dgm:prSet presAssocID="{E64D4992-CAD1-49E9-8643-7F447FB10189}" presName="LevelTwoTextNode" presStyleLbl="node3" presStyleIdx="4" presStyleCnt="5" custScaleX="145005">
        <dgm:presLayoutVars>
          <dgm:chPref val="3"/>
        </dgm:presLayoutVars>
      </dgm:prSet>
      <dgm:spPr/>
      <dgm:t>
        <a:bodyPr/>
        <a:lstStyle/>
        <a:p>
          <a:endParaRPr lang="es-ES"/>
        </a:p>
      </dgm:t>
    </dgm:pt>
    <dgm:pt modelId="{D31A4270-DC4B-4C1B-B75C-E752CD3D52EA}" type="pres">
      <dgm:prSet presAssocID="{E64D4992-CAD1-49E9-8643-7F447FB10189}" presName="level3hierChild" presStyleCnt="0"/>
      <dgm:spPr/>
    </dgm:pt>
  </dgm:ptLst>
  <dgm:cxnLst>
    <dgm:cxn modelId="{9D5D9F35-2DD6-4880-A9D1-81F00119EF23}" type="presOf" srcId="{6A98325B-4CA0-4570-BFA8-48B3A06AEACE}" destId="{19BAEA5F-16FD-40D7-9853-CE4711B02F70}" srcOrd="1" destOrd="0" presId="urn:microsoft.com/office/officeart/2005/8/layout/hierarchy2"/>
    <dgm:cxn modelId="{01188533-D775-4EC2-94C2-006BF9A339C9}" srcId="{9A4E3D16-BA86-4DD2-B29E-7F62A6286175}" destId="{3B38B2DE-B5B2-40BA-B71A-B9AB36332000}" srcOrd="1" destOrd="0" parTransId="{FA65B619-B96D-43B1-8160-33FCA32B7E69}" sibTransId="{D79E1EBE-EF90-4233-9822-6391EBFAD091}"/>
    <dgm:cxn modelId="{DB27B15B-1541-4BB5-9924-02ABE6E8F780}" type="presOf" srcId="{29003855-0F6D-44FC-937F-249290D6F4F4}" destId="{1073173A-348C-42EE-9C11-DED07230AF85}" srcOrd="0" destOrd="0" presId="urn:microsoft.com/office/officeart/2005/8/layout/hierarchy2"/>
    <dgm:cxn modelId="{E7D8763E-CA17-424F-B689-EDB5FE180966}" type="presOf" srcId="{394B2281-18F9-47ED-AE30-28BDDB593AB4}" destId="{D5D57B4A-3834-42EA-AB4C-1FC6AAE80A9A}" srcOrd="0" destOrd="0" presId="urn:microsoft.com/office/officeart/2005/8/layout/hierarchy2"/>
    <dgm:cxn modelId="{E26A5FF5-6741-479D-8B05-BEDD726CF9C1}" srcId="{E30A7F8D-084D-4B3D-9B49-72DFE9487217}" destId="{A0B8C852-6638-4F1A-BABD-4A01EE925009}" srcOrd="1" destOrd="0" parTransId="{E280FE0C-F1F3-4A03-94F8-77D1262769DB}" sibTransId="{C6F94CBE-76EE-41C6-92D2-4DE2F6A7934F}"/>
    <dgm:cxn modelId="{13603389-3E3C-4326-9C71-395D0BF8FB4C}" srcId="{E30A7F8D-084D-4B3D-9B49-72DFE9487217}" destId="{9A4E3D16-BA86-4DD2-B29E-7F62A6286175}" srcOrd="0" destOrd="0" parTransId="{394B2281-18F9-47ED-AE30-28BDDB593AB4}" sibTransId="{04C7AB6B-906D-442E-B4E2-D21BBF748B4B}"/>
    <dgm:cxn modelId="{861A663E-C037-4742-BBAB-A92F29DBCD2D}" srcId="{9A4E3D16-BA86-4DD2-B29E-7F62A6286175}" destId="{DD2F0A71-27BC-4F74-808C-7814E971F37C}" srcOrd="0" destOrd="0" parTransId="{1C4BE6B0-9E9D-4C43-98C0-9873D7960EB0}" sibTransId="{AB5E164F-86D2-4F13-B726-FB45BE0E4B8B}"/>
    <dgm:cxn modelId="{DCDDA405-097C-4848-BE5D-3D0AD9C4CA07}" type="presOf" srcId="{FA65B619-B96D-43B1-8160-33FCA32B7E69}" destId="{7716E0A9-2F4F-4ADA-B145-0553FDDA5778}" srcOrd="1" destOrd="0" presId="urn:microsoft.com/office/officeart/2005/8/layout/hierarchy2"/>
    <dgm:cxn modelId="{079C4AEE-603F-4296-B5B4-1961072FD3D0}" type="presOf" srcId="{A0B8C852-6638-4F1A-BABD-4A01EE925009}" destId="{92E927EC-95C4-4F71-B13B-C52A53B148F7}" srcOrd="0" destOrd="0" presId="urn:microsoft.com/office/officeart/2005/8/layout/hierarchy2"/>
    <dgm:cxn modelId="{CB2A3B18-2DD9-4133-84C0-53B516ECF586}" srcId="{A0B8C852-6638-4F1A-BABD-4A01EE925009}" destId="{8FE7AF3F-2DD7-40F8-B4BC-33E03DF52CB2}" srcOrd="1" destOrd="0" parTransId="{29003855-0F6D-44FC-937F-249290D6F4F4}" sibTransId="{C9173BA7-7D32-42DF-98E8-BCCC16771BFF}"/>
    <dgm:cxn modelId="{4C3104F1-3264-4267-B425-11B28AA7257F}" type="presOf" srcId="{FA65B619-B96D-43B1-8160-33FCA32B7E69}" destId="{250623CC-23F8-43F3-AEC0-E06A49628CC7}" srcOrd="0" destOrd="0" presId="urn:microsoft.com/office/officeart/2005/8/layout/hierarchy2"/>
    <dgm:cxn modelId="{564E11AD-5CFE-4476-9EB0-935400FE8720}" type="presOf" srcId="{DD2F0A71-27BC-4F74-808C-7814E971F37C}" destId="{0216E99D-31AF-45BB-B912-A31ECBE81A48}" srcOrd="0" destOrd="0" presId="urn:microsoft.com/office/officeart/2005/8/layout/hierarchy2"/>
    <dgm:cxn modelId="{7D079455-6DE6-454A-841C-513C6AD20D91}" type="presOf" srcId="{E64D4992-CAD1-49E9-8643-7F447FB10189}" destId="{0020931D-5E7B-4CAC-8D75-37F1C16C24E4}" srcOrd="0" destOrd="0" presId="urn:microsoft.com/office/officeart/2005/8/layout/hierarchy2"/>
    <dgm:cxn modelId="{E647798E-8B26-48C7-A214-B3E9EBBDE2F7}" type="presOf" srcId="{1C4BE6B0-9E9D-4C43-98C0-9873D7960EB0}" destId="{1D93A6F3-EFB7-4829-989E-9D6BB33E4CAE}" srcOrd="1" destOrd="0" presId="urn:microsoft.com/office/officeart/2005/8/layout/hierarchy2"/>
    <dgm:cxn modelId="{A302D95E-65C3-40AE-8143-198D1673B31F}" type="presOf" srcId="{8FE7AF3F-2DD7-40F8-B4BC-33E03DF52CB2}" destId="{E758A745-0B25-4C59-9E16-FF9A008649A4}" srcOrd="0" destOrd="0" presId="urn:microsoft.com/office/officeart/2005/8/layout/hierarchy2"/>
    <dgm:cxn modelId="{2CCF5693-00D1-4E5B-A77B-BD87A5D4CD47}" type="presOf" srcId="{CFFDC7CD-B8CB-4634-9FEE-A443178C64B8}" destId="{C852D01A-08E9-4F4D-BAB2-1015344DDE2B}" srcOrd="0" destOrd="0" presId="urn:microsoft.com/office/officeart/2005/8/layout/hierarchy2"/>
    <dgm:cxn modelId="{E742E99E-E691-4C95-9ED0-59DEDDB4EC22}" type="presOf" srcId="{8587FC5F-47A7-4DD3-A417-B026935AF1E6}" destId="{5A065108-3401-4CDE-864F-59C66528C53E}" srcOrd="0" destOrd="0" presId="urn:microsoft.com/office/officeart/2005/8/layout/hierarchy2"/>
    <dgm:cxn modelId="{87F3AD30-35D8-4AF4-962E-F59E7A356A2A}" type="presOf" srcId="{9A4E3D16-BA86-4DD2-B29E-7F62A6286175}" destId="{653F8894-02A7-4A76-AA58-BDB92A9A4499}" srcOrd="0" destOrd="0" presId="urn:microsoft.com/office/officeart/2005/8/layout/hierarchy2"/>
    <dgm:cxn modelId="{10664140-EAA1-49FF-86B2-5942C84FBB34}" type="presOf" srcId="{6A98325B-4CA0-4570-BFA8-48B3A06AEACE}" destId="{19E2219D-5A4B-43AE-8E83-EC74604CCA4D}" srcOrd="0" destOrd="0" presId="urn:microsoft.com/office/officeart/2005/8/layout/hierarchy2"/>
    <dgm:cxn modelId="{755874C1-DCE2-4488-A89D-2EEF9159AEEB}" srcId="{A0B8C852-6638-4F1A-BABD-4A01EE925009}" destId="{8587FC5F-47A7-4DD3-A417-B026935AF1E6}" srcOrd="0" destOrd="0" parTransId="{6A98325B-4CA0-4570-BFA8-48B3A06AEACE}" sibTransId="{65C13ABD-D56A-40E9-B8CE-782935BA0805}"/>
    <dgm:cxn modelId="{DA08B33D-13B3-4EF1-A555-15A454EC400C}" type="presOf" srcId="{394B2281-18F9-47ED-AE30-28BDDB593AB4}" destId="{4287C8FD-A56F-467C-AE4E-AC1F099C6491}" srcOrd="1" destOrd="0" presId="urn:microsoft.com/office/officeart/2005/8/layout/hierarchy2"/>
    <dgm:cxn modelId="{22B11F27-FCAD-4F85-8FB7-A6A061D755BE}" srcId="{A0B8C852-6638-4F1A-BABD-4A01EE925009}" destId="{E64D4992-CAD1-49E9-8643-7F447FB10189}" srcOrd="2" destOrd="0" parTransId="{61D879C8-4B36-4A1A-9D1A-4B717600D524}" sibTransId="{7A013548-A4C7-40FC-BC32-BAA60090ABB9}"/>
    <dgm:cxn modelId="{469EDF2A-DDCC-4BD7-AB62-62FC28F76B4E}" type="presOf" srcId="{E280FE0C-F1F3-4A03-94F8-77D1262769DB}" destId="{ADA6D2C2-D828-460E-8639-A84F6B4D5836}" srcOrd="0" destOrd="0" presId="urn:microsoft.com/office/officeart/2005/8/layout/hierarchy2"/>
    <dgm:cxn modelId="{25B64908-6986-4D71-8790-75A2E4665BD3}" type="presOf" srcId="{29003855-0F6D-44FC-937F-249290D6F4F4}" destId="{5C18686D-DF74-4511-8EF3-6B27B1C04D33}" srcOrd="1" destOrd="0" presId="urn:microsoft.com/office/officeart/2005/8/layout/hierarchy2"/>
    <dgm:cxn modelId="{98BD0F76-E606-4C67-8C1B-C8EBF291AD71}" srcId="{CFFDC7CD-B8CB-4634-9FEE-A443178C64B8}" destId="{E30A7F8D-084D-4B3D-9B49-72DFE9487217}" srcOrd="0" destOrd="0" parTransId="{29AF76FB-1AAA-45DD-A577-C018A905184A}" sibTransId="{45C93463-32CC-4EC3-B270-6943C1A3FE78}"/>
    <dgm:cxn modelId="{A6144AF2-4B88-41EC-9B85-C47F0A22D167}" type="presOf" srcId="{61D879C8-4B36-4A1A-9D1A-4B717600D524}" destId="{FD4A35D8-9E1D-4E19-A5DB-329614AFBF38}" srcOrd="0" destOrd="0" presId="urn:microsoft.com/office/officeart/2005/8/layout/hierarchy2"/>
    <dgm:cxn modelId="{F3EC2669-2A60-4CFB-9601-3E09E6CB1331}" type="presOf" srcId="{E30A7F8D-084D-4B3D-9B49-72DFE9487217}" destId="{D355409A-B853-4E5D-8553-BB1C54B3BC2B}" srcOrd="0" destOrd="0" presId="urn:microsoft.com/office/officeart/2005/8/layout/hierarchy2"/>
    <dgm:cxn modelId="{E5FCF325-79B7-4A27-B7D1-5CC42A942BD2}" type="presOf" srcId="{E280FE0C-F1F3-4A03-94F8-77D1262769DB}" destId="{5EFB27FB-D3D7-4C0E-A281-D8B4A035E3DD}" srcOrd="1" destOrd="0" presId="urn:microsoft.com/office/officeart/2005/8/layout/hierarchy2"/>
    <dgm:cxn modelId="{11FB8AD8-24FE-4673-B459-86A248DA05BA}" type="presOf" srcId="{61D879C8-4B36-4A1A-9D1A-4B717600D524}" destId="{0805FD40-F501-4BE1-9A85-13E1A5220425}" srcOrd="1" destOrd="0" presId="urn:microsoft.com/office/officeart/2005/8/layout/hierarchy2"/>
    <dgm:cxn modelId="{CBCE5068-8285-4EE3-B049-055957375781}" type="presOf" srcId="{3B38B2DE-B5B2-40BA-B71A-B9AB36332000}" destId="{90F57740-051F-4DAA-8E0E-08469A2D9428}" srcOrd="0" destOrd="0" presId="urn:microsoft.com/office/officeart/2005/8/layout/hierarchy2"/>
    <dgm:cxn modelId="{7EEB1883-EE98-4C81-A4E0-3721F139D6B7}" type="presOf" srcId="{1C4BE6B0-9E9D-4C43-98C0-9873D7960EB0}" destId="{5FAE352C-46D1-4C1D-8325-2A821E106805}" srcOrd="0" destOrd="0" presId="urn:microsoft.com/office/officeart/2005/8/layout/hierarchy2"/>
    <dgm:cxn modelId="{2E296F90-B6DE-4C20-BAAB-C577261A62FF}" type="presParOf" srcId="{C852D01A-08E9-4F4D-BAB2-1015344DDE2B}" destId="{D45CDECB-D274-4706-8259-D06CD842A2EB}" srcOrd="0" destOrd="0" presId="urn:microsoft.com/office/officeart/2005/8/layout/hierarchy2"/>
    <dgm:cxn modelId="{96810229-B4F0-4B69-8096-BAB3B93AEEB3}" type="presParOf" srcId="{D45CDECB-D274-4706-8259-D06CD842A2EB}" destId="{D355409A-B853-4E5D-8553-BB1C54B3BC2B}" srcOrd="0" destOrd="0" presId="urn:microsoft.com/office/officeart/2005/8/layout/hierarchy2"/>
    <dgm:cxn modelId="{97F4FA6D-EECA-44B4-BC85-42FF71E75F43}" type="presParOf" srcId="{D45CDECB-D274-4706-8259-D06CD842A2EB}" destId="{027CE12D-0167-4BC4-8944-9C82C1E0867E}" srcOrd="1" destOrd="0" presId="urn:microsoft.com/office/officeart/2005/8/layout/hierarchy2"/>
    <dgm:cxn modelId="{2A5E3DC4-CA3C-4DA1-93AB-B76D0DBC1939}" type="presParOf" srcId="{027CE12D-0167-4BC4-8944-9C82C1E0867E}" destId="{D5D57B4A-3834-42EA-AB4C-1FC6AAE80A9A}" srcOrd="0" destOrd="0" presId="urn:microsoft.com/office/officeart/2005/8/layout/hierarchy2"/>
    <dgm:cxn modelId="{6E3AB2BC-2F06-476B-AC2D-EE84D3E41314}" type="presParOf" srcId="{D5D57B4A-3834-42EA-AB4C-1FC6AAE80A9A}" destId="{4287C8FD-A56F-467C-AE4E-AC1F099C6491}" srcOrd="0" destOrd="0" presId="urn:microsoft.com/office/officeart/2005/8/layout/hierarchy2"/>
    <dgm:cxn modelId="{6D1FDD4B-25A1-49A5-A98F-F4A3AC2B66F5}" type="presParOf" srcId="{027CE12D-0167-4BC4-8944-9C82C1E0867E}" destId="{8F58585B-4838-4A52-B0D2-B0FCFFECAAEA}" srcOrd="1" destOrd="0" presId="urn:microsoft.com/office/officeart/2005/8/layout/hierarchy2"/>
    <dgm:cxn modelId="{362F85A9-81AD-4570-9D93-74D99A6C19CA}" type="presParOf" srcId="{8F58585B-4838-4A52-B0D2-B0FCFFECAAEA}" destId="{653F8894-02A7-4A76-AA58-BDB92A9A4499}" srcOrd="0" destOrd="0" presId="urn:microsoft.com/office/officeart/2005/8/layout/hierarchy2"/>
    <dgm:cxn modelId="{71C30980-12A3-4390-82EC-88BFF0DA3FA0}" type="presParOf" srcId="{8F58585B-4838-4A52-B0D2-B0FCFFECAAEA}" destId="{9C7FB72F-88C8-4F56-A149-E15AC2222801}" srcOrd="1" destOrd="0" presId="urn:microsoft.com/office/officeart/2005/8/layout/hierarchy2"/>
    <dgm:cxn modelId="{F97725E5-87A5-45B3-8C54-4779ED230CFB}" type="presParOf" srcId="{9C7FB72F-88C8-4F56-A149-E15AC2222801}" destId="{5FAE352C-46D1-4C1D-8325-2A821E106805}" srcOrd="0" destOrd="0" presId="urn:microsoft.com/office/officeart/2005/8/layout/hierarchy2"/>
    <dgm:cxn modelId="{28B6760E-65D5-4359-8F14-F292B96D8182}" type="presParOf" srcId="{5FAE352C-46D1-4C1D-8325-2A821E106805}" destId="{1D93A6F3-EFB7-4829-989E-9D6BB33E4CAE}" srcOrd="0" destOrd="0" presId="urn:microsoft.com/office/officeart/2005/8/layout/hierarchy2"/>
    <dgm:cxn modelId="{FB299B5B-0C7D-4F23-A582-666ACE920A1B}" type="presParOf" srcId="{9C7FB72F-88C8-4F56-A149-E15AC2222801}" destId="{D95EBF0F-DE92-4900-BFDC-1D53B0E73E3A}" srcOrd="1" destOrd="0" presId="urn:microsoft.com/office/officeart/2005/8/layout/hierarchy2"/>
    <dgm:cxn modelId="{C2BC2DA3-615C-4794-8725-981297760E9B}" type="presParOf" srcId="{D95EBF0F-DE92-4900-BFDC-1D53B0E73E3A}" destId="{0216E99D-31AF-45BB-B912-A31ECBE81A48}" srcOrd="0" destOrd="0" presId="urn:microsoft.com/office/officeart/2005/8/layout/hierarchy2"/>
    <dgm:cxn modelId="{B9906393-C536-4B51-B13D-3C715F9B1BC9}" type="presParOf" srcId="{D95EBF0F-DE92-4900-BFDC-1D53B0E73E3A}" destId="{422FD999-ACC8-4AC4-90C5-72D69F4A6B16}" srcOrd="1" destOrd="0" presId="urn:microsoft.com/office/officeart/2005/8/layout/hierarchy2"/>
    <dgm:cxn modelId="{03D85679-20B7-43AD-B9CF-C34B4C736006}" type="presParOf" srcId="{9C7FB72F-88C8-4F56-A149-E15AC2222801}" destId="{250623CC-23F8-43F3-AEC0-E06A49628CC7}" srcOrd="2" destOrd="0" presId="urn:microsoft.com/office/officeart/2005/8/layout/hierarchy2"/>
    <dgm:cxn modelId="{0569766A-D34D-4715-8071-FDFBD451134C}" type="presParOf" srcId="{250623CC-23F8-43F3-AEC0-E06A49628CC7}" destId="{7716E0A9-2F4F-4ADA-B145-0553FDDA5778}" srcOrd="0" destOrd="0" presId="urn:microsoft.com/office/officeart/2005/8/layout/hierarchy2"/>
    <dgm:cxn modelId="{6DCC95C6-6721-4AD4-A81F-5B6635CCD045}" type="presParOf" srcId="{9C7FB72F-88C8-4F56-A149-E15AC2222801}" destId="{F287B759-34C5-45B5-B555-D50515EDA2FE}" srcOrd="3" destOrd="0" presId="urn:microsoft.com/office/officeart/2005/8/layout/hierarchy2"/>
    <dgm:cxn modelId="{F468249F-9AD7-4E8F-B0A3-DAFC8AA34C9E}" type="presParOf" srcId="{F287B759-34C5-45B5-B555-D50515EDA2FE}" destId="{90F57740-051F-4DAA-8E0E-08469A2D9428}" srcOrd="0" destOrd="0" presId="urn:microsoft.com/office/officeart/2005/8/layout/hierarchy2"/>
    <dgm:cxn modelId="{5728AAA9-4F03-4265-8D64-E072866CF9DC}" type="presParOf" srcId="{F287B759-34C5-45B5-B555-D50515EDA2FE}" destId="{7A28A9EB-E49E-4CDE-B0EF-B3AD16303731}" srcOrd="1" destOrd="0" presId="urn:microsoft.com/office/officeart/2005/8/layout/hierarchy2"/>
    <dgm:cxn modelId="{B38B3D44-9637-487B-B6CD-6A8210B56F89}" type="presParOf" srcId="{027CE12D-0167-4BC4-8944-9C82C1E0867E}" destId="{ADA6D2C2-D828-460E-8639-A84F6B4D5836}" srcOrd="2" destOrd="0" presId="urn:microsoft.com/office/officeart/2005/8/layout/hierarchy2"/>
    <dgm:cxn modelId="{0CC4279D-57B2-42F9-A0DD-9DC4B89AFF78}" type="presParOf" srcId="{ADA6D2C2-D828-460E-8639-A84F6B4D5836}" destId="{5EFB27FB-D3D7-4C0E-A281-D8B4A035E3DD}" srcOrd="0" destOrd="0" presId="urn:microsoft.com/office/officeart/2005/8/layout/hierarchy2"/>
    <dgm:cxn modelId="{066D4ED0-65B1-4C33-8343-317D9F4D4CF6}" type="presParOf" srcId="{027CE12D-0167-4BC4-8944-9C82C1E0867E}" destId="{9BEC2858-47E6-457B-8DBF-53CC4C2AF08A}" srcOrd="3" destOrd="0" presId="urn:microsoft.com/office/officeart/2005/8/layout/hierarchy2"/>
    <dgm:cxn modelId="{5ECEA8DD-B7C6-4D77-8A48-AFAB723B5EAB}" type="presParOf" srcId="{9BEC2858-47E6-457B-8DBF-53CC4C2AF08A}" destId="{92E927EC-95C4-4F71-B13B-C52A53B148F7}" srcOrd="0" destOrd="0" presId="urn:microsoft.com/office/officeart/2005/8/layout/hierarchy2"/>
    <dgm:cxn modelId="{90292803-88F1-41A6-B672-32055906F7B3}" type="presParOf" srcId="{9BEC2858-47E6-457B-8DBF-53CC4C2AF08A}" destId="{97127517-40EE-4EAA-B248-0426E8C1C7C3}" srcOrd="1" destOrd="0" presId="urn:microsoft.com/office/officeart/2005/8/layout/hierarchy2"/>
    <dgm:cxn modelId="{160DBB3E-E866-4DCC-BD8C-AFC20332C984}" type="presParOf" srcId="{97127517-40EE-4EAA-B248-0426E8C1C7C3}" destId="{19E2219D-5A4B-43AE-8E83-EC74604CCA4D}" srcOrd="0" destOrd="0" presId="urn:microsoft.com/office/officeart/2005/8/layout/hierarchy2"/>
    <dgm:cxn modelId="{8650DEDE-36FC-4AED-93A6-D40E72DEC6D2}" type="presParOf" srcId="{19E2219D-5A4B-43AE-8E83-EC74604CCA4D}" destId="{19BAEA5F-16FD-40D7-9853-CE4711B02F70}" srcOrd="0" destOrd="0" presId="urn:microsoft.com/office/officeart/2005/8/layout/hierarchy2"/>
    <dgm:cxn modelId="{6B0247BE-AB72-45BF-8DD9-050973B87476}" type="presParOf" srcId="{97127517-40EE-4EAA-B248-0426E8C1C7C3}" destId="{78640426-B18B-4957-A3E1-4137B83C8F3F}" srcOrd="1" destOrd="0" presId="urn:microsoft.com/office/officeart/2005/8/layout/hierarchy2"/>
    <dgm:cxn modelId="{5C2149DF-EA3C-4064-B7CB-757F6943DCAD}" type="presParOf" srcId="{78640426-B18B-4957-A3E1-4137B83C8F3F}" destId="{5A065108-3401-4CDE-864F-59C66528C53E}" srcOrd="0" destOrd="0" presId="urn:microsoft.com/office/officeart/2005/8/layout/hierarchy2"/>
    <dgm:cxn modelId="{7E7D36DE-1D39-4F6D-ACC5-1B551DE3C9A7}" type="presParOf" srcId="{78640426-B18B-4957-A3E1-4137B83C8F3F}" destId="{774BCF40-A717-4F01-9794-A4E023250739}" srcOrd="1" destOrd="0" presId="urn:microsoft.com/office/officeart/2005/8/layout/hierarchy2"/>
    <dgm:cxn modelId="{C56EC65D-5AFD-4D2A-B6BF-4E0F7C3A7208}" type="presParOf" srcId="{97127517-40EE-4EAA-B248-0426E8C1C7C3}" destId="{1073173A-348C-42EE-9C11-DED07230AF85}" srcOrd="2" destOrd="0" presId="urn:microsoft.com/office/officeart/2005/8/layout/hierarchy2"/>
    <dgm:cxn modelId="{EDE03A32-657D-4D36-8475-295F389F544F}" type="presParOf" srcId="{1073173A-348C-42EE-9C11-DED07230AF85}" destId="{5C18686D-DF74-4511-8EF3-6B27B1C04D33}" srcOrd="0" destOrd="0" presId="urn:microsoft.com/office/officeart/2005/8/layout/hierarchy2"/>
    <dgm:cxn modelId="{A54F1476-7784-49A8-A5BF-4D96C2FFEDDC}" type="presParOf" srcId="{97127517-40EE-4EAA-B248-0426E8C1C7C3}" destId="{D26B6688-2DDA-485B-8080-8B8634D12BBE}" srcOrd="3" destOrd="0" presId="urn:microsoft.com/office/officeart/2005/8/layout/hierarchy2"/>
    <dgm:cxn modelId="{8C5A487B-0F15-491C-AAD9-C2FB1B2508C3}" type="presParOf" srcId="{D26B6688-2DDA-485B-8080-8B8634D12BBE}" destId="{E758A745-0B25-4C59-9E16-FF9A008649A4}" srcOrd="0" destOrd="0" presId="urn:microsoft.com/office/officeart/2005/8/layout/hierarchy2"/>
    <dgm:cxn modelId="{59777F6A-B88F-40DB-A064-74A2D63F6C6A}" type="presParOf" srcId="{D26B6688-2DDA-485B-8080-8B8634D12BBE}" destId="{CC4D46FC-97F8-4098-B4DF-C3AA09E8E196}" srcOrd="1" destOrd="0" presId="urn:microsoft.com/office/officeart/2005/8/layout/hierarchy2"/>
    <dgm:cxn modelId="{66A2BF78-2B41-41CD-A6B1-F1306C23B02C}" type="presParOf" srcId="{97127517-40EE-4EAA-B248-0426E8C1C7C3}" destId="{FD4A35D8-9E1D-4E19-A5DB-329614AFBF38}" srcOrd="4" destOrd="0" presId="urn:microsoft.com/office/officeart/2005/8/layout/hierarchy2"/>
    <dgm:cxn modelId="{B149EBBA-0A25-4561-956D-E955E49AA596}" type="presParOf" srcId="{FD4A35D8-9E1D-4E19-A5DB-329614AFBF38}" destId="{0805FD40-F501-4BE1-9A85-13E1A5220425}" srcOrd="0" destOrd="0" presId="urn:microsoft.com/office/officeart/2005/8/layout/hierarchy2"/>
    <dgm:cxn modelId="{7840B708-DDEA-4A0D-B019-ACD1FA8B78ED}" type="presParOf" srcId="{97127517-40EE-4EAA-B248-0426E8C1C7C3}" destId="{576E1950-0798-4142-BD94-FBC27519B172}" srcOrd="5" destOrd="0" presId="urn:microsoft.com/office/officeart/2005/8/layout/hierarchy2"/>
    <dgm:cxn modelId="{93C73E60-29C6-4739-B0F9-9F2A69EE8449}" type="presParOf" srcId="{576E1950-0798-4142-BD94-FBC27519B172}" destId="{0020931D-5E7B-4CAC-8D75-37F1C16C24E4}" srcOrd="0" destOrd="0" presId="urn:microsoft.com/office/officeart/2005/8/layout/hierarchy2"/>
    <dgm:cxn modelId="{76C24824-2F00-40CF-A3B7-328594EF8297}" type="presParOf" srcId="{576E1950-0798-4142-BD94-FBC27519B172}" destId="{D31A4270-DC4B-4C1B-B75C-E752CD3D52EA}"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EAE51-38C1-4854-A8C7-D210CA8E9CA3}" type="doc">
      <dgm:prSet loTypeId="urn:microsoft.com/office/officeart/2005/8/layout/radial5" loCatId="relationship" qsTypeId="urn:microsoft.com/office/officeart/2005/8/quickstyle/simple3" qsCatId="simple" csTypeId="urn:microsoft.com/office/officeart/2005/8/colors/accent0_3" csCatId="mainScheme" phldr="1"/>
      <dgm:spPr/>
      <dgm:t>
        <a:bodyPr/>
        <a:lstStyle/>
        <a:p>
          <a:endParaRPr lang="es-ES"/>
        </a:p>
      </dgm:t>
    </dgm:pt>
    <dgm:pt modelId="{3DCB333B-9EE4-4D85-9B2D-E8C21F21AC12}">
      <dgm:prSet phldrT="[Texto]" custT="1"/>
      <dgm:spPr/>
      <dgm:t>
        <a:bodyPr/>
        <a:lstStyle/>
        <a:p>
          <a:pPr algn="ctr"/>
          <a:r>
            <a:rPr lang="en-US" sz="1200" b="1" noProof="0" dirty="0" smtClean="0"/>
            <a:t>ELEMENTS OF TEACHING-LEARNING PROCESS</a:t>
          </a:r>
          <a:endParaRPr lang="en-US" sz="1200" b="1" noProof="0" dirty="0"/>
        </a:p>
      </dgm:t>
    </dgm:pt>
    <dgm:pt modelId="{D0612B3A-F193-4CA6-9109-2B96193DE86F}" type="parTrans" cxnId="{F4002494-C093-4055-B0AE-CBE402293700}">
      <dgm:prSet/>
      <dgm:spPr/>
      <dgm:t>
        <a:bodyPr/>
        <a:lstStyle/>
        <a:p>
          <a:endParaRPr lang="es-ES"/>
        </a:p>
      </dgm:t>
    </dgm:pt>
    <dgm:pt modelId="{2B329734-EDAA-46AF-975B-653198A8CC0F}" type="sibTrans" cxnId="{F4002494-C093-4055-B0AE-CBE402293700}">
      <dgm:prSet/>
      <dgm:spPr/>
      <dgm:t>
        <a:bodyPr/>
        <a:lstStyle/>
        <a:p>
          <a:endParaRPr lang="es-ES"/>
        </a:p>
      </dgm:t>
    </dgm:pt>
    <dgm:pt modelId="{65BF9D30-14C0-44BD-9FBF-885977210241}">
      <dgm:prSet phldrT="[Texto]"/>
      <dgm:spPr/>
      <dgm:t>
        <a:bodyPr/>
        <a:lstStyle/>
        <a:p>
          <a:r>
            <a:rPr lang="en-US" noProof="0" dirty="0" smtClean="0"/>
            <a:t>TEACHER</a:t>
          </a:r>
          <a:endParaRPr lang="en-US" noProof="0" dirty="0"/>
        </a:p>
      </dgm:t>
    </dgm:pt>
    <dgm:pt modelId="{CA11D8A6-F0EF-4111-8A8A-04EC4066FA6A}" type="parTrans" cxnId="{35A1629C-6281-4ED8-BB9E-EEB464820DA4}">
      <dgm:prSet/>
      <dgm:spPr>
        <a:solidFill>
          <a:schemeClr val="tx1"/>
        </a:solidFill>
      </dgm:spPr>
      <dgm:t>
        <a:bodyPr/>
        <a:lstStyle/>
        <a:p>
          <a:endParaRPr lang="es-ES"/>
        </a:p>
      </dgm:t>
    </dgm:pt>
    <dgm:pt modelId="{67897A14-ED7C-4033-B71C-C0D7963AA772}" type="sibTrans" cxnId="{35A1629C-6281-4ED8-BB9E-EEB464820DA4}">
      <dgm:prSet/>
      <dgm:spPr/>
      <dgm:t>
        <a:bodyPr/>
        <a:lstStyle/>
        <a:p>
          <a:endParaRPr lang="es-ES"/>
        </a:p>
      </dgm:t>
    </dgm:pt>
    <dgm:pt modelId="{1118E017-FAEE-4E27-ABE3-5861668DA277}">
      <dgm:prSet phldrT="[Texto]"/>
      <dgm:spPr/>
      <dgm:t>
        <a:bodyPr/>
        <a:lstStyle/>
        <a:p>
          <a:r>
            <a:rPr lang="en-US" noProof="0" dirty="0" smtClean="0"/>
            <a:t>LEARNER</a:t>
          </a:r>
          <a:endParaRPr lang="en-US" noProof="0" dirty="0"/>
        </a:p>
      </dgm:t>
    </dgm:pt>
    <dgm:pt modelId="{018BBE28-BCDB-43DB-B33E-E83B8AC1057A}" type="parTrans" cxnId="{8C2C7F48-BC67-41FB-9E2A-4C4788202E77}">
      <dgm:prSet/>
      <dgm:spPr>
        <a:solidFill>
          <a:schemeClr val="tx1"/>
        </a:solidFill>
      </dgm:spPr>
      <dgm:t>
        <a:bodyPr/>
        <a:lstStyle/>
        <a:p>
          <a:endParaRPr lang="es-ES"/>
        </a:p>
      </dgm:t>
    </dgm:pt>
    <dgm:pt modelId="{5D14D23E-4CF1-40D4-AEF4-F8FFF56A065D}" type="sibTrans" cxnId="{8C2C7F48-BC67-41FB-9E2A-4C4788202E77}">
      <dgm:prSet/>
      <dgm:spPr/>
      <dgm:t>
        <a:bodyPr/>
        <a:lstStyle/>
        <a:p>
          <a:endParaRPr lang="es-ES"/>
        </a:p>
      </dgm:t>
    </dgm:pt>
    <dgm:pt modelId="{A34CD694-EB76-44BA-85AC-0894B4F54882}">
      <dgm:prSet phldrT="[Texto]"/>
      <dgm:spPr/>
      <dgm:t>
        <a:bodyPr/>
        <a:lstStyle/>
        <a:p>
          <a:r>
            <a:rPr lang="en-US" noProof="0" dirty="0" smtClean="0"/>
            <a:t>TEACHING RESOURCES AND STRATEGIES</a:t>
          </a:r>
          <a:endParaRPr lang="en-US" noProof="0" dirty="0"/>
        </a:p>
      </dgm:t>
    </dgm:pt>
    <dgm:pt modelId="{4CAFEE99-2C56-4F00-9041-E467B3F7AC50}" type="parTrans" cxnId="{043840F6-A2E4-4FBD-B21D-42E463907FB4}">
      <dgm:prSet/>
      <dgm:spPr>
        <a:solidFill>
          <a:schemeClr val="tx1"/>
        </a:solidFill>
      </dgm:spPr>
      <dgm:t>
        <a:bodyPr/>
        <a:lstStyle/>
        <a:p>
          <a:endParaRPr lang="es-ES"/>
        </a:p>
      </dgm:t>
    </dgm:pt>
    <dgm:pt modelId="{318B3CE2-F3F1-4A32-B44A-D2AD3D225F57}" type="sibTrans" cxnId="{043840F6-A2E4-4FBD-B21D-42E463907FB4}">
      <dgm:prSet/>
      <dgm:spPr/>
      <dgm:t>
        <a:bodyPr/>
        <a:lstStyle/>
        <a:p>
          <a:endParaRPr lang="es-ES"/>
        </a:p>
      </dgm:t>
    </dgm:pt>
    <dgm:pt modelId="{178CF0FB-6771-4316-9ABD-EB3561ACD75A}">
      <dgm:prSet/>
      <dgm:spPr/>
      <dgm:t>
        <a:bodyPr/>
        <a:lstStyle/>
        <a:p>
          <a:r>
            <a:rPr lang="en-US" noProof="0" dirty="0" smtClean="0"/>
            <a:t>LEARNING ENVIRONMENT</a:t>
          </a:r>
          <a:endParaRPr lang="en-US" noProof="0" dirty="0"/>
        </a:p>
      </dgm:t>
    </dgm:pt>
    <dgm:pt modelId="{D5E2FF52-1A31-4D0D-9B58-AE561C763EA2}" type="parTrans" cxnId="{BB6FC58B-7EB2-49F8-8585-ECED4661894E}">
      <dgm:prSet/>
      <dgm:spPr>
        <a:solidFill>
          <a:schemeClr val="tx1"/>
        </a:solidFill>
      </dgm:spPr>
      <dgm:t>
        <a:bodyPr/>
        <a:lstStyle/>
        <a:p>
          <a:endParaRPr lang="es-ES" dirty="0"/>
        </a:p>
      </dgm:t>
    </dgm:pt>
    <dgm:pt modelId="{D6A304DB-B8E2-4734-86D2-AF40E81D6638}" type="sibTrans" cxnId="{BB6FC58B-7EB2-49F8-8585-ECED4661894E}">
      <dgm:prSet/>
      <dgm:spPr/>
      <dgm:t>
        <a:bodyPr/>
        <a:lstStyle/>
        <a:p>
          <a:endParaRPr lang="es-ES"/>
        </a:p>
      </dgm:t>
    </dgm:pt>
    <dgm:pt modelId="{EEEACBC6-C739-4F72-A05E-EB6EDC6CAC24}">
      <dgm:prSet phldrT="[Texto]"/>
      <dgm:spPr/>
      <dgm:t>
        <a:bodyPr/>
        <a:lstStyle/>
        <a:p>
          <a:r>
            <a:rPr lang="en-US" noProof="0" dirty="0" smtClean="0"/>
            <a:t>CONTENT</a:t>
          </a:r>
          <a:endParaRPr lang="en-US" noProof="0" dirty="0"/>
        </a:p>
      </dgm:t>
    </dgm:pt>
    <dgm:pt modelId="{A2760DF1-AEFF-4FBB-B264-20A682CB2B45}" type="parTrans" cxnId="{DB37A5D3-A488-460B-AD54-3D3AD906B899}">
      <dgm:prSet/>
      <dgm:spPr>
        <a:solidFill>
          <a:schemeClr val="tx1"/>
        </a:solidFill>
      </dgm:spPr>
      <dgm:t>
        <a:bodyPr/>
        <a:lstStyle/>
        <a:p>
          <a:endParaRPr lang="es-ES"/>
        </a:p>
      </dgm:t>
    </dgm:pt>
    <dgm:pt modelId="{479B24E8-749E-4DFE-BB83-CDC6B28C9921}" type="sibTrans" cxnId="{DB37A5D3-A488-460B-AD54-3D3AD906B899}">
      <dgm:prSet/>
      <dgm:spPr/>
      <dgm:t>
        <a:bodyPr/>
        <a:lstStyle/>
        <a:p>
          <a:endParaRPr lang="es-ES"/>
        </a:p>
      </dgm:t>
    </dgm:pt>
    <dgm:pt modelId="{753B4445-2BE9-4E1A-81CF-DC8CF943C30D}" type="pres">
      <dgm:prSet presAssocID="{562EAE51-38C1-4854-A8C7-D210CA8E9CA3}" presName="Name0" presStyleCnt="0">
        <dgm:presLayoutVars>
          <dgm:chMax val="1"/>
          <dgm:dir/>
          <dgm:animLvl val="ctr"/>
          <dgm:resizeHandles val="exact"/>
        </dgm:presLayoutVars>
      </dgm:prSet>
      <dgm:spPr/>
      <dgm:t>
        <a:bodyPr/>
        <a:lstStyle/>
        <a:p>
          <a:endParaRPr lang="es-ES"/>
        </a:p>
      </dgm:t>
    </dgm:pt>
    <dgm:pt modelId="{5F2DE948-92FF-4B51-92C6-F6538BA1EA00}" type="pres">
      <dgm:prSet presAssocID="{3DCB333B-9EE4-4D85-9B2D-E8C21F21AC12}" presName="centerShape" presStyleLbl="node0" presStyleIdx="0" presStyleCnt="1" custScaleX="162456" custScaleY="64946" custLinFactNeighborX="1708" custLinFactNeighborY="-3739"/>
      <dgm:spPr/>
      <dgm:t>
        <a:bodyPr/>
        <a:lstStyle/>
        <a:p>
          <a:endParaRPr lang="es-ES"/>
        </a:p>
      </dgm:t>
    </dgm:pt>
    <dgm:pt modelId="{2AA5195F-5FF5-4BAC-9D9F-656F54588058}" type="pres">
      <dgm:prSet presAssocID="{CA11D8A6-F0EF-4111-8A8A-04EC4066FA6A}" presName="parTrans" presStyleLbl="sibTrans2D1" presStyleIdx="0" presStyleCnt="5" custScaleX="48071"/>
      <dgm:spPr/>
      <dgm:t>
        <a:bodyPr/>
        <a:lstStyle/>
        <a:p>
          <a:endParaRPr lang="es-ES"/>
        </a:p>
      </dgm:t>
    </dgm:pt>
    <dgm:pt modelId="{EEFD2B79-77F3-4906-A711-0BBF7EA81FDE}" type="pres">
      <dgm:prSet presAssocID="{CA11D8A6-F0EF-4111-8A8A-04EC4066FA6A}" presName="connectorText" presStyleLbl="sibTrans2D1" presStyleIdx="0" presStyleCnt="5"/>
      <dgm:spPr/>
      <dgm:t>
        <a:bodyPr/>
        <a:lstStyle/>
        <a:p>
          <a:endParaRPr lang="es-ES"/>
        </a:p>
      </dgm:t>
    </dgm:pt>
    <dgm:pt modelId="{395B8219-B728-482E-B545-507750114316}" type="pres">
      <dgm:prSet presAssocID="{65BF9D30-14C0-44BD-9FBF-885977210241}" presName="node" presStyleLbl="node1" presStyleIdx="0" presStyleCnt="5">
        <dgm:presLayoutVars>
          <dgm:bulletEnabled val="1"/>
        </dgm:presLayoutVars>
      </dgm:prSet>
      <dgm:spPr/>
      <dgm:t>
        <a:bodyPr/>
        <a:lstStyle/>
        <a:p>
          <a:endParaRPr lang="es-ES"/>
        </a:p>
      </dgm:t>
    </dgm:pt>
    <dgm:pt modelId="{35DBFE48-F376-4572-9D9E-999AA7A75ACB}" type="pres">
      <dgm:prSet presAssocID="{018BBE28-BCDB-43DB-B33E-E83B8AC1057A}" presName="parTrans" presStyleLbl="sibTrans2D1" presStyleIdx="1" presStyleCnt="5" custLinFactNeighborX="-15383" custLinFactNeighborY="-28349"/>
      <dgm:spPr/>
      <dgm:t>
        <a:bodyPr/>
        <a:lstStyle/>
        <a:p>
          <a:endParaRPr lang="es-ES"/>
        </a:p>
      </dgm:t>
    </dgm:pt>
    <dgm:pt modelId="{7704EC70-83E2-4325-842A-ACA39B228B9E}" type="pres">
      <dgm:prSet presAssocID="{018BBE28-BCDB-43DB-B33E-E83B8AC1057A}" presName="connectorText" presStyleLbl="sibTrans2D1" presStyleIdx="1" presStyleCnt="5"/>
      <dgm:spPr/>
      <dgm:t>
        <a:bodyPr/>
        <a:lstStyle/>
        <a:p>
          <a:endParaRPr lang="es-ES"/>
        </a:p>
      </dgm:t>
    </dgm:pt>
    <dgm:pt modelId="{C8412698-3A40-4B6E-A088-3A9A7C40002C}" type="pres">
      <dgm:prSet presAssocID="{1118E017-FAEE-4E27-ABE3-5861668DA277}" presName="node" presStyleLbl="node1" presStyleIdx="1" presStyleCnt="5" custRadScaleRad="108810" custRadScaleInc="2692">
        <dgm:presLayoutVars>
          <dgm:bulletEnabled val="1"/>
        </dgm:presLayoutVars>
      </dgm:prSet>
      <dgm:spPr/>
      <dgm:t>
        <a:bodyPr/>
        <a:lstStyle/>
        <a:p>
          <a:endParaRPr lang="es-ES"/>
        </a:p>
      </dgm:t>
    </dgm:pt>
    <dgm:pt modelId="{58DFE460-A08E-42B4-AF4D-138AF54490FC}" type="pres">
      <dgm:prSet presAssocID="{A2760DF1-AEFF-4FBB-B264-20A682CB2B45}" presName="parTrans" presStyleLbl="sibTrans2D1" presStyleIdx="2" presStyleCnt="5" custScaleX="68987"/>
      <dgm:spPr/>
      <dgm:t>
        <a:bodyPr/>
        <a:lstStyle/>
        <a:p>
          <a:endParaRPr lang="es-ES"/>
        </a:p>
      </dgm:t>
    </dgm:pt>
    <dgm:pt modelId="{55593A99-0178-42BF-89D6-8D6ED740B6EA}" type="pres">
      <dgm:prSet presAssocID="{A2760DF1-AEFF-4FBB-B264-20A682CB2B45}" presName="connectorText" presStyleLbl="sibTrans2D1" presStyleIdx="2" presStyleCnt="5"/>
      <dgm:spPr/>
      <dgm:t>
        <a:bodyPr/>
        <a:lstStyle/>
        <a:p>
          <a:endParaRPr lang="es-ES"/>
        </a:p>
      </dgm:t>
    </dgm:pt>
    <dgm:pt modelId="{BC957ED7-E3FA-47AA-846A-77B0394A6343}" type="pres">
      <dgm:prSet presAssocID="{EEEACBC6-C739-4F72-A05E-EB6EDC6CAC24}" presName="node" presStyleLbl="node1" presStyleIdx="2" presStyleCnt="5" custRadScaleRad="95416" custRadScaleInc="-48421">
        <dgm:presLayoutVars>
          <dgm:bulletEnabled val="1"/>
        </dgm:presLayoutVars>
      </dgm:prSet>
      <dgm:spPr/>
      <dgm:t>
        <a:bodyPr/>
        <a:lstStyle/>
        <a:p>
          <a:endParaRPr lang="es-ES"/>
        </a:p>
      </dgm:t>
    </dgm:pt>
    <dgm:pt modelId="{97A14D68-2EE3-4AC4-B953-6E291E536FE9}" type="pres">
      <dgm:prSet presAssocID="{4CAFEE99-2C56-4F00-9041-E467B3F7AC50}" presName="parTrans" presStyleLbl="sibTrans2D1" presStyleIdx="3" presStyleCnt="5" custScaleX="59671" custLinFactNeighborX="-23732" custLinFactNeighborY="8263"/>
      <dgm:spPr/>
      <dgm:t>
        <a:bodyPr/>
        <a:lstStyle/>
        <a:p>
          <a:endParaRPr lang="es-ES"/>
        </a:p>
      </dgm:t>
    </dgm:pt>
    <dgm:pt modelId="{3B8DA2FE-4868-4BFA-9B1F-9009ABCCFC38}" type="pres">
      <dgm:prSet presAssocID="{4CAFEE99-2C56-4F00-9041-E467B3F7AC50}" presName="connectorText" presStyleLbl="sibTrans2D1" presStyleIdx="3" presStyleCnt="5"/>
      <dgm:spPr/>
      <dgm:t>
        <a:bodyPr/>
        <a:lstStyle/>
        <a:p>
          <a:endParaRPr lang="es-ES"/>
        </a:p>
      </dgm:t>
    </dgm:pt>
    <dgm:pt modelId="{C2DDECFD-B860-4E54-8EB0-30A183A45E8D}" type="pres">
      <dgm:prSet presAssocID="{A34CD694-EB76-44BA-85AC-0894B4F54882}" presName="node" presStyleLbl="node1" presStyleIdx="3" presStyleCnt="5" custRadScaleRad="87621" custRadScaleInc="37638">
        <dgm:presLayoutVars>
          <dgm:bulletEnabled val="1"/>
        </dgm:presLayoutVars>
      </dgm:prSet>
      <dgm:spPr/>
      <dgm:t>
        <a:bodyPr/>
        <a:lstStyle/>
        <a:p>
          <a:endParaRPr lang="es-ES"/>
        </a:p>
      </dgm:t>
    </dgm:pt>
    <dgm:pt modelId="{D70274D8-FD4F-441B-8E1D-E40B9F00C26A}" type="pres">
      <dgm:prSet presAssocID="{D5E2FF52-1A31-4D0D-9B58-AE561C763EA2}" presName="parTrans" presStyleLbl="sibTrans2D1" presStyleIdx="4" presStyleCnt="5" custScaleX="70882" custLinFactNeighborX="-24428" custLinFactNeighborY="-12551"/>
      <dgm:spPr/>
      <dgm:t>
        <a:bodyPr/>
        <a:lstStyle/>
        <a:p>
          <a:endParaRPr lang="es-ES"/>
        </a:p>
      </dgm:t>
    </dgm:pt>
    <dgm:pt modelId="{71789F4E-A291-410F-9397-58138DB25D42}" type="pres">
      <dgm:prSet presAssocID="{D5E2FF52-1A31-4D0D-9B58-AE561C763EA2}" presName="connectorText" presStyleLbl="sibTrans2D1" presStyleIdx="4" presStyleCnt="5"/>
      <dgm:spPr/>
      <dgm:t>
        <a:bodyPr/>
        <a:lstStyle/>
        <a:p>
          <a:endParaRPr lang="es-ES"/>
        </a:p>
      </dgm:t>
    </dgm:pt>
    <dgm:pt modelId="{6DB5BE28-B98E-4A79-9919-241F651FA128}" type="pres">
      <dgm:prSet presAssocID="{178CF0FB-6771-4316-9ABD-EB3561ACD75A}" presName="node" presStyleLbl="node1" presStyleIdx="4" presStyleCnt="5" custRadScaleRad="104855" custRadScaleInc="10163">
        <dgm:presLayoutVars>
          <dgm:bulletEnabled val="1"/>
        </dgm:presLayoutVars>
      </dgm:prSet>
      <dgm:spPr/>
      <dgm:t>
        <a:bodyPr/>
        <a:lstStyle/>
        <a:p>
          <a:endParaRPr lang="es-ES"/>
        </a:p>
      </dgm:t>
    </dgm:pt>
  </dgm:ptLst>
  <dgm:cxnLst>
    <dgm:cxn modelId="{DB37A5D3-A488-460B-AD54-3D3AD906B899}" srcId="{3DCB333B-9EE4-4D85-9B2D-E8C21F21AC12}" destId="{EEEACBC6-C739-4F72-A05E-EB6EDC6CAC24}" srcOrd="2" destOrd="0" parTransId="{A2760DF1-AEFF-4FBB-B264-20A682CB2B45}" sibTransId="{479B24E8-749E-4DFE-BB83-CDC6B28C9921}"/>
    <dgm:cxn modelId="{B903146C-7B13-4523-A375-846E033E1E42}" type="presOf" srcId="{178CF0FB-6771-4316-9ABD-EB3561ACD75A}" destId="{6DB5BE28-B98E-4A79-9919-241F651FA128}" srcOrd="0" destOrd="0" presId="urn:microsoft.com/office/officeart/2005/8/layout/radial5"/>
    <dgm:cxn modelId="{35A1629C-6281-4ED8-BB9E-EEB464820DA4}" srcId="{3DCB333B-9EE4-4D85-9B2D-E8C21F21AC12}" destId="{65BF9D30-14C0-44BD-9FBF-885977210241}" srcOrd="0" destOrd="0" parTransId="{CA11D8A6-F0EF-4111-8A8A-04EC4066FA6A}" sibTransId="{67897A14-ED7C-4033-B71C-C0D7963AA772}"/>
    <dgm:cxn modelId="{0D798A0C-DB9E-4781-A53D-07355E1AB729}" type="presOf" srcId="{018BBE28-BCDB-43DB-B33E-E83B8AC1057A}" destId="{35DBFE48-F376-4572-9D9E-999AA7A75ACB}" srcOrd="0" destOrd="0" presId="urn:microsoft.com/office/officeart/2005/8/layout/radial5"/>
    <dgm:cxn modelId="{FF52EDEF-3328-4FF5-BB25-D10213B618BF}" type="presOf" srcId="{65BF9D30-14C0-44BD-9FBF-885977210241}" destId="{395B8219-B728-482E-B545-507750114316}" srcOrd="0" destOrd="0" presId="urn:microsoft.com/office/officeart/2005/8/layout/radial5"/>
    <dgm:cxn modelId="{BB6FC58B-7EB2-49F8-8585-ECED4661894E}" srcId="{3DCB333B-9EE4-4D85-9B2D-E8C21F21AC12}" destId="{178CF0FB-6771-4316-9ABD-EB3561ACD75A}" srcOrd="4" destOrd="0" parTransId="{D5E2FF52-1A31-4D0D-9B58-AE561C763EA2}" sibTransId="{D6A304DB-B8E2-4734-86D2-AF40E81D6638}"/>
    <dgm:cxn modelId="{B7C85C91-45B7-4BEB-BE31-794A0D437578}" type="presOf" srcId="{A2760DF1-AEFF-4FBB-B264-20A682CB2B45}" destId="{55593A99-0178-42BF-89D6-8D6ED740B6EA}" srcOrd="1" destOrd="0" presId="urn:microsoft.com/office/officeart/2005/8/layout/radial5"/>
    <dgm:cxn modelId="{853BF380-2950-4BCD-A6B3-4C538FA8ADF6}" type="presOf" srcId="{562EAE51-38C1-4854-A8C7-D210CA8E9CA3}" destId="{753B4445-2BE9-4E1A-81CF-DC8CF943C30D}" srcOrd="0" destOrd="0" presId="urn:microsoft.com/office/officeart/2005/8/layout/radial5"/>
    <dgm:cxn modelId="{F63B012C-6B76-45FA-BDF6-7E5FDFBE80C4}" type="presOf" srcId="{A2760DF1-AEFF-4FBB-B264-20A682CB2B45}" destId="{58DFE460-A08E-42B4-AF4D-138AF54490FC}" srcOrd="0" destOrd="0" presId="urn:microsoft.com/office/officeart/2005/8/layout/radial5"/>
    <dgm:cxn modelId="{F1EF9F3D-B8FB-4E7B-841A-3C544BA12CC5}" type="presOf" srcId="{D5E2FF52-1A31-4D0D-9B58-AE561C763EA2}" destId="{D70274D8-FD4F-441B-8E1D-E40B9F00C26A}" srcOrd="0" destOrd="0" presId="urn:microsoft.com/office/officeart/2005/8/layout/radial5"/>
    <dgm:cxn modelId="{6F0CC51A-94DA-4E37-82CB-19DD57254C80}" type="presOf" srcId="{CA11D8A6-F0EF-4111-8A8A-04EC4066FA6A}" destId="{EEFD2B79-77F3-4906-A711-0BBF7EA81FDE}" srcOrd="1" destOrd="0" presId="urn:microsoft.com/office/officeart/2005/8/layout/radial5"/>
    <dgm:cxn modelId="{366610E4-AA5F-43D2-9294-0AD5BCCC1222}" type="presOf" srcId="{3DCB333B-9EE4-4D85-9B2D-E8C21F21AC12}" destId="{5F2DE948-92FF-4B51-92C6-F6538BA1EA00}" srcOrd="0" destOrd="0" presId="urn:microsoft.com/office/officeart/2005/8/layout/radial5"/>
    <dgm:cxn modelId="{E748B0C0-D6B9-4B38-88AF-D8C3BF6F91E2}" type="presOf" srcId="{018BBE28-BCDB-43DB-B33E-E83B8AC1057A}" destId="{7704EC70-83E2-4325-842A-ACA39B228B9E}" srcOrd="1" destOrd="0" presId="urn:microsoft.com/office/officeart/2005/8/layout/radial5"/>
    <dgm:cxn modelId="{AE9FE1C5-9AC8-419C-894D-64DDB9C854C5}" type="presOf" srcId="{1118E017-FAEE-4E27-ABE3-5861668DA277}" destId="{C8412698-3A40-4B6E-A088-3A9A7C40002C}" srcOrd="0" destOrd="0" presId="urn:microsoft.com/office/officeart/2005/8/layout/radial5"/>
    <dgm:cxn modelId="{EA62E83D-2ADE-4875-B2F5-C0CD502FCBD1}" type="presOf" srcId="{EEEACBC6-C739-4F72-A05E-EB6EDC6CAC24}" destId="{BC957ED7-E3FA-47AA-846A-77B0394A6343}" srcOrd="0" destOrd="0" presId="urn:microsoft.com/office/officeart/2005/8/layout/radial5"/>
    <dgm:cxn modelId="{8A0197DC-D0D8-4FB2-B927-728C2A0C1A87}" type="presOf" srcId="{CA11D8A6-F0EF-4111-8A8A-04EC4066FA6A}" destId="{2AA5195F-5FF5-4BAC-9D9F-656F54588058}" srcOrd="0" destOrd="0" presId="urn:microsoft.com/office/officeart/2005/8/layout/radial5"/>
    <dgm:cxn modelId="{C84F85B3-3F9E-43A4-B005-39C08D87A2B4}" type="presOf" srcId="{D5E2FF52-1A31-4D0D-9B58-AE561C763EA2}" destId="{71789F4E-A291-410F-9397-58138DB25D42}" srcOrd="1" destOrd="0" presId="urn:microsoft.com/office/officeart/2005/8/layout/radial5"/>
    <dgm:cxn modelId="{F4002494-C093-4055-B0AE-CBE402293700}" srcId="{562EAE51-38C1-4854-A8C7-D210CA8E9CA3}" destId="{3DCB333B-9EE4-4D85-9B2D-E8C21F21AC12}" srcOrd="0" destOrd="0" parTransId="{D0612B3A-F193-4CA6-9109-2B96193DE86F}" sibTransId="{2B329734-EDAA-46AF-975B-653198A8CC0F}"/>
    <dgm:cxn modelId="{8C2C7F48-BC67-41FB-9E2A-4C4788202E77}" srcId="{3DCB333B-9EE4-4D85-9B2D-E8C21F21AC12}" destId="{1118E017-FAEE-4E27-ABE3-5861668DA277}" srcOrd="1" destOrd="0" parTransId="{018BBE28-BCDB-43DB-B33E-E83B8AC1057A}" sibTransId="{5D14D23E-4CF1-40D4-AEF4-F8FFF56A065D}"/>
    <dgm:cxn modelId="{043840F6-A2E4-4FBD-B21D-42E463907FB4}" srcId="{3DCB333B-9EE4-4D85-9B2D-E8C21F21AC12}" destId="{A34CD694-EB76-44BA-85AC-0894B4F54882}" srcOrd="3" destOrd="0" parTransId="{4CAFEE99-2C56-4F00-9041-E467B3F7AC50}" sibTransId="{318B3CE2-F3F1-4A32-B44A-D2AD3D225F57}"/>
    <dgm:cxn modelId="{DE815521-71A3-4B6B-ABC2-C6F63054A9A9}" type="presOf" srcId="{4CAFEE99-2C56-4F00-9041-E467B3F7AC50}" destId="{97A14D68-2EE3-4AC4-B953-6E291E536FE9}" srcOrd="0" destOrd="0" presId="urn:microsoft.com/office/officeart/2005/8/layout/radial5"/>
    <dgm:cxn modelId="{6FA5197B-BAA9-487C-B2A2-D71D8EE20997}" type="presOf" srcId="{A34CD694-EB76-44BA-85AC-0894B4F54882}" destId="{C2DDECFD-B860-4E54-8EB0-30A183A45E8D}" srcOrd="0" destOrd="0" presId="urn:microsoft.com/office/officeart/2005/8/layout/radial5"/>
    <dgm:cxn modelId="{8BD4C193-928E-48D3-A928-5FAC04C1717B}" type="presOf" srcId="{4CAFEE99-2C56-4F00-9041-E467B3F7AC50}" destId="{3B8DA2FE-4868-4BFA-9B1F-9009ABCCFC38}" srcOrd="1" destOrd="0" presId="urn:microsoft.com/office/officeart/2005/8/layout/radial5"/>
    <dgm:cxn modelId="{25D6AA34-AFFB-43D6-A919-8D206394F76C}" type="presParOf" srcId="{753B4445-2BE9-4E1A-81CF-DC8CF943C30D}" destId="{5F2DE948-92FF-4B51-92C6-F6538BA1EA00}" srcOrd="0" destOrd="0" presId="urn:microsoft.com/office/officeart/2005/8/layout/radial5"/>
    <dgm:cxn modelId="{BD71F8C7-CD2A-4676-B758-9A4EC277336F}" type="presParOf" srcId="{753B4445-2BE9-4E1A-81CF-DC8CF943C30D}" destId="{2AA5195F-5FF5-4BAC-9D9F-656F54588058}" srcOrd="1" destOrd="0" presId="urn:microsoft.com/office/officeart/2005/8/layout/radial5"/>
    <dgm:cxn modelId="{BF70F9BC-0081-47C9-8FC2-1C4EA310B5B1}" type="presParOf" srcId="{2AA5195F-5FF5-4BAC-9D9F-656F54588058}" destId="{EEFD2B79-77F3-4906-A711-0BBF7EA81FDE}" srcOrd="0" destOrd="0" presId="urn:microsoft.com/office/officeart/2005/8/layout/radial5"/>
    <dgm:cxn modelId="{FFAD001A-8BDA-4629-A810-85A3C4EDAADE}" type="presParOf" srcId="{753B4445-2BE9-4E1A-81CF-DC8CF943C30D}" destId="{395B8219-B728-482E-B545-507750114316}" srcOrd="2" destOrd="0" presId="urn:microsoft.com/office/officeart/2005/8/layout/radial5"/>
    <dgm:cxn modelId="{510274EF-4665-451C-8246-3B9957D641CF}" type="presParOf" srcId="{753B4445-2BE9-4E1A-81CF-DC8CF943C30D}" destId="{35DBFE48-F376-4572-9D9E-999AA7A75ACB}" srcOrd="3" destOrd="0" presId="urn:microsoft.com/office/officeart/2005/8/layout/radial5"/>
    <dgm:cxn modelId="{15869819-BDCC-41CB-876A-11798E0DD736}" type="presParOf" srcId="{35DBFE48-F376-4572-9D9E-999AA7A75ACB}" destId="{7704EC70-83E2-4325-842A-ACA39B228B9E}" srcOrd="0" destOrd="0" presId="urn:microsoft.com/office/officeart/2005/8/layout/radial5"/>
    <dgm:cxn modelId="{8187CD2B-BA06-4BC9-AF02-BB5F99D36FF7}" type="presParOf" srcId="{753B4445-2BE9-4E1A-81CF-DC8CF943C30D}" destId="{C8412698-3A40-4B6E-A088-3A9A7C40002C}" srcOrd="4" destOrd="0" presId="urn:microsoft.com/office/officeart/2005/8/layout/radial5"/>
    <dgm:cxn modelId="{A871AC36-EDA2-4A48-A73A-888DE2F9AD77}" type="presParOf" srcId="{753B4445-2BE9-4E1A-81CF-DC8CF943C30D}" destId="{58DFE460-A08E-42B4-AF4D-138AF54490FC}" srcOrd="5" destOrd="0" presId="urn:microsoft.com/office/officeart/2005/8/layout/radial5"/>
    <dgm:cxn modelId="{EB237914-FB14-4458-ADFF-5F89481993D4}" type="presParOf" srcId="{58DFE460-A08E-42B4-AF4D-138AF54490FC}" destId="{55593A99-0178-42BF-89D6-8D6ED740B6EA}" srcOrd="0" destOrd="0" presId="urn:microsoft.com/office/officeart/2005/8/layout/radial5"/>
    <dgm:cxn modelId="{8CE4E269-2009-40E7-A274-F3E8706F1A05}" type="presParOf" srcId="{753B4445-2BE9-4E1A-81CF-DC8CF943C30D}" destId="{BC957ED7-E3FA-47AA-846A-77B0394A6343}" srcOrd="6" destOrd="0" presId="urn:microsoft.com/office/officeart/2005/8/layout/radial5"/>
    <dgm:cxn modelId="{99037552-98BC-40CA-B9F2-0CF340713772}" type="presParOf" srcId="{753B4445-2BE9-4E1A-81CF-DC8CF943C30D}" destId="{97A14D68-2EE3-4AC4-B953-6E291E536FE9}" srcOrd="7" destOrd="0" presId="urn:microsoft.com/office/officeart/2005/8/layout/radial5"/>
    <dgm:cxn modelId="{BDF93C98-536B-45D9-8124-2FDFDD5DB5B5}" type="presParOf" srcId="{97A14D68-2EE3-4AC4-B953-6E291E536FE9}" destId="{3B8DA2FE-4868-4BFA-9B1F-9009ABCCFC38}" srcOrd="0" destOrd="0" presId="urn:microsoft.com/office/officeart/2005/8/layout/radial5"/>
    <dgm:cxn modelId="{DEBD410F-3D46-497A-B464-00ADBD125A86}" type="presParOf" srcId="{753B4445-2BE9-4E1A-81CF-DC8CF943C30D}" destId="{C2DDECFD-B860-4E54-8EB0-30A183A45E8D}" srcOrd="8" destOrd="0" presId="urn:microsoft.com/office/officeart/2005/8/layout/radial5"/>
    <dgm:cxn modelId="{9D51DBFA-29DB-4252-963B-34FBD215BFAD}" type="presParOf" srcId="{753B4445-2BE9-4E1A-81CF-DC8CF943C30D}" destId="{D70274D8-FD4F-441B-8E1D-E40B9F00C26A}" srcOrd="9" destOrd="0" presId="urn:microsoft.com/office/officeart/2005/8/layout/radial5"/>
    <dgm:cxn modelId="{F317F162-231C-41C8-8873-27CEB2B02D56}" type="presParOf" srcId="{D70274D8-FD4F-441B-8E1D-E40B9F00C26A}" destId="{71789F4E-A291-410F-9397-58138DB25D42}" srcOrd="0" destOrd="0" presId="urn:microsoft.com/office/officeart/2005/8/layout/radial5"/>
    <dgm:cxn modelId="{13A19125-9F63-45EE-A05B-EF07476FACF9}" type="presParOf" srcId="{753B4445-2BE9-4E1A-81CF-DC8CF943C30D}" destId="{6DB5BE28-B98E-4A79-9919-241F651FA128}" srcOrd="10" destOrd="0" presId="urn:microsoft.com/office/officeart/2005/8/layout/radial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A71740-7A6E-450C-AF2D-147E5CBF6B53}" type="doc">
      <dgm:prSet loTypeId="urn:microsoft.com/office/officeart/2005/8/layout/hierarchy2" loCatId="hierarchy" qsTypeId="urn:microsoft.com/office/officeart/2005/8/quickstyle/simple3" qsCatId="simple" csTypeId="urn:microsoft.com/office/officeart/2005/8/colors/accent0_3" csCatId="mainScheme" phldr="1"/>
      <dgm:spPr/>
      <dgm:t>
        <a:bodyPr/>
        <a:lstStyle/>
        <a:p>
          <a:endParaRPr lang="es-ES"/>
        </a:p>
      </dgm:t>
    </dgm:pt>
    <dgm:pt modelId="{59F62288-FA87-46FD-A730-70024C5C80E5}">
      <dgm:prSet phldrT="[Texto]" custT="1"/>
      <dgm:spPr>
        <a:solidFill>
          <a:srgbClr val="FFFF99"/>
        </a:solidFill>
      </dgm:spPr>
      <dgm:t>
        <a:bodyPr/>
        <a:lstStyle/>
        <a:p>
          <a:r>
            <a:rPr lang="en-US" sz="1400" b="1" noProof="0" dirty="0" smtClean="0"/>
            <a:t>WEBQUESTS</a:t>
          </a:r>
          <a:endParaRPr lang="en-US" sz="1400" b="1" noProof="0" dirty="0"/>
        </a:p>
      </dgm:t>
    </dgm:pt>
    <dgm:pt modelId="{54FEAC44-0605-43F4-BB1B-6538FBBBCB61}" type="parTrans" cxnId="{1C42A4F1-9D29-4E21-B6C8-58F017BDFA59}">
      <dgm:prSet/>
      <dgm:spPr/>
      <dgm:t>
        <a:bodyPr/>
        <a:lstStyle/>
        <a:p>
          <a:endParaRPr lang="es-ES"/>
        </a:p>
      </dgm:t>
    </dgm:pt>
    <dgm:pt modelId="{9AC24D9A-3D32-4F9C-85A9-6E0CACCA4F08}" type="sibTrans" cxnId="{1C42A4F1-9D29-4E21-B6C8-58F017BDFA59}">
      <dgm:prSet/>
      <dgm:spPr/>
      <dgm:t>
        <a:bodyPr/>
        <a:lstStyle/>
        <a:p>
          <a:endParaRPr lang="es-ES"/>
        </a:p>
      </dgm:t>
    </dgm:pt>
    <dgm:pt modelId="{BA4C3A26-D465-449F-AB1E-657424D2505E}">
      <dgm:prSet phldrT="[Texto]" custT="1"/>
      <dgm:spPr>
        <a:solidFill>
          <a:srgbClr val="CCECFF"/>
        </a:solidFill>
      </dgm:spPr>
      <dgm:t>
        <a:bodyPr/>
        <a:lstStyle/>
        <a:p>
          <a:r>
            <a:rPr lang="en-US" sz="1000" b="1" noProof="0" dirty="0" smtClean="0"/>
            <a:t>Types</a:t>
          </a:r>
          <a:r>
            <a:rPr lang="en-US" sz="1000" noProof="0" dirty="0" smtClean="0"/>
            <a:t>	</a:t>
          </a:r>
          <a:endParaRPr lang="en-US" sz="1000" noProof="0" dirty="0"/>
        </a:p>
      </dgm:t>
    </dgm:pt>
    <dgm:pt modelId="{48CE19B5-720B-4153-8597-EFDCF0B9B988}" type="parTrans" cxnId="{14332604-57E8-4984-B1AB-1ED723811952}">
      <dgm:prSet/>
      <dgm:spPr/>
      <dgm:t>
        <a:bodyPr/>
        <a:lstStyle/>
        <a:p>
          <a:endParaRPr lang="es-ES"/>
        </a:p>
      </dgm:t>
    </dgm:pt>
    <dgm:pt modelId="{46B19326-D6FC-43FC-BB9B-87E6D734B804}" type="sibTrans" cxnId="{14332604-57E8-4984-B1AB-1ED723811952}">
      <dgm:prSet/>
      <dgm:spPr/>
      <dgm:t>
        <a:bodyPr/>
        <a:lstStyle/>
        <a:p>
          <a:endParaRPr lang="es-ES"/>
        </a:p>
      </dgm:t>
    </dgm:pt>
    <dgm:pt modelId="{7D5B2787-BA31-40F4-B2FA-2D18F5ED2FE6}">
      <dgm:prSet phldrT="[Texto]"/>
      <dgm:spPr/>
      <dgm:t>
        <a:bodyPr/>
        <a:lstStyle/>
        <a:p>
          <a:r>
            <a:rPr lang="en-US" noProof="0" dirty="0" smtClean="0"/>
            <a:t>Short-Term</a:t>
          </a:r>
          <a:endParaRPr lang="en-US" noProof="0" dirty="0"/>
        </a:p>
      </dgm:t>
    </dgm:pt>
    <dgm:pt modelId="{DA3E38E3-AC7A-43BB-8D91-4E90681FAAFC}" type="parTrans" cxnId="{17022B14-934E-4F98-984A-46313FF70DA0}">
      <dgm:prSet/>
      <dgm:spPr/>
      <dgm:t>
        <a:bodyPr/>
        <a:lstStyle/>
        <a:p>
          <a:endParaRPr lang="es-ES"/>
        </a:p>
      </dgm:t>
    </dgm:pt>
    <dgm:pt modelId="{E42C22AD-1B17-4628-9153-DD526125C485}" type="sibTrans" cxnId="{17022B14-934E-4F98-984A-46313FF70DA0}">
      <dgm:prSet/>
      <dgm:spPr/>
      <dgm:t>
        <a:bodyPr/>
        <a:lstStyle/>
        <a:p>
          <a:endParaRPr lang="es-ES"/>
        </a:p>
      </dgm:t>
    </dgm:pt>
    <dgm:pt modelId="{5D2C07C5-F9F9-466B-AFE8-5BF9FB539D05}">
      <dgm:prSet phldrT="[Texto]"/>
      <dgm:spPr/>
      <dgm:t>
        <a:bodyPr/>
        <a:lstStyle/>
        <a:p>
          <a:r>
            <a:rPr lang="en-US" noProof="0" dirty="0" smtClean="0"/>
            <a:t>Long-Term</a:t>
          </a:r>
          <a:endParaRPr lang="en-US" noProof="0" dirty="0"/>
        </a:p>
      </dgm:t>
    </dgm:pt>
    <dgm:pt modelId="{8201FBA6-7AEC-40FD-A0D1-2CF2EF0A1E17}" type="parTrans" cxnId="{DEFBAF6F-7439-4D0B-B224-F26D0016AA9F}">
      <dgm:prSet/>
      <dgm:spPr/>
      <dgm:t>
        <a:bodyPr/>
        <a:lstStyle/>
        <a:p>
          <a:endParaRPr lang="es-ES"/>
        </a:p>
      </dgm:t>
    </dgm:pt>
    <dgm:pt modelId="{98D25639-9BF9-4F03-8F5B-274B2EEAC1DF}" type="sibTrans" cxnId="{DEFBAF6F-7439-4D0B-B224-F26D0016AA9F}">
      <dgm:prSet/>
      <dgm:spPr/>
      <dgm:t>
        <a:bodyPr/>
        <a:lstStyle/>
        <a:p>
          <a:endParaRPr lang="es-ES"/>
        </a:p>
      </dgm:t>
    </dgm:pt>
    <dgm:pt modelId="{235919E5-DF00-468B-AE53-466099655A61}">
      <dgm:prSet phldrT="[Texto]" custT="1"/>
      <dgm:spPr>
        <a:solidFill>
          <a:srgbClr val="CCECFF"/>
        </a:solidFill>
      </dgm:spPr>
      <dgm:t>
        <a:bodyPr/>
        <a:lstStyle/>
        <a:p>
          <a:r>
            <a:rPr lang="en-US" sz="1000" b="1" noProof="0" dirty="0" smtClean="0"/>
            <a:t>General Attributes</a:t>
          </a:r>
          <a:endParaRPr lang="en-US" sz="1000" b="1" noProof="0" dirty="0"/>
        </a:p>
      </dgm:t>
    </dgm:pt>
    <dgm:pt modelId="{D45B0BD9-0A58-4A71-AD13-96B75AE2DDAE}" type="parTrans" cxnId="{566ABB13-0E6F-4812-B614-189E2BDDE621}">
      <dgm:prSet/>
      <dgm:spPr/>
      <dgm:t>
        <a:bodyPr/>
        <a:lstStyle/>
        <a:p>
          <a:endParaRPr lang="es-ES"/>
        </a:p>
      </dgm:t>
    </dgm:pt>
    <dgm:pt modelId="{FBA85D8D-257C-4A20-B97E-E4DD0FFD1A51}" type="sibTrans" cxnId="{566ABB13-0E6F-4812-B614-189E2BDDE621}">
      <dgm:prSet/>
      <dgm:spPr/>
      <dgm:t>
        <a:bodyPr/>
        <a:lstStyle/>
        <a:p>
          <a:endParaRPr lang="es-ES"/>
        </a:p>
      </dgm:t>
    </dgm:pt>
    <dgm:pt modelId="{9B0035F1-20A1-41C4-AD03-112183D595A7}">
      <dgm:prSet phldrT="[Texto]"/>
      <dgm:spPr/>
      <dgm:t>
        <a:bodyPr/>
        <a:lstStyle/>
        <a:p>
          <a:r>
            <a:rPr lang="en-US" noProof="0" dirty="0" smtClean="0"/>
            <a:t>Critical</a:t>
          </a:r>
          <a:endParaRPr lang="en-US" noProof="0" dirty="0"/>
        </a:p>
      </dgm:t>
    </dgm:pt>
    <dgm:pt modelId="{7B7ADA60-4453-4A70-9785-2610CB43570B}" type="parTrans" cxnId="{8BDA9750-8D16-4C2E-B6C3-F5EB911C1EB4}">
      <dgm:prSet/>
      <dgm:spPr/>
      <dgm:t>
        <a:bodyPr/>
        <a:lstStyle/>
        <a:p>
          <a:endParaRPr lang="es-ES"/>
        </a:p>
      </dgm:t>
    </dgm:pt>
    <dgm:pt modelId="{A3CB52F7-5B0F-41CE-B7C8-A5767D231856}" type="sibTrans" cxnId="{8BDA9750-8D16-4C2E-B6C3-F5EB911C1EB4}">
      <dgm:prSet/>
      <dgm:spPr/>
      <dgm:t>
        <a:bodyPr/>
        <a:lstStyle/>
        <a:p>
          <a:endParaRPr lang="es-ES"/>
        </a:p>
      </dgm:t>
    </dgm:pt>
    <dgm:pt modelId="{EE006DF7-BAEB-4131-A06C-609420D25696}">
      <dgm:prSet custT="1"/>
      <dgm:spPr>
        <a:solidFill>
          <a:srgbClr val="CCECFF"/>
        </a:solidFill>
      </dgm:spPr>
      <dgm:t>
        <a:bodyPr/>
        <a:lstStyle/>
        <a:p>
          <a:r>
            <a:rPr lang="en-US" sz="1000" b="1" noProof="0" dirty="0" smtClean="0"/>
            <a:t>Components</a:t>
          </a:r>
          <a:endParaRPr lang="en-US" sz="1000" b="1" noProof="0" dirty="0"/>
        </a:p>
      </dgm:t>
    </dgm:pt>
    <dgm:pt modelId="{1BE63BC4-75C6-47C9-A2C6-82EC6F45A213}" type="parTrans" cxnId="{F7B0A760-5066-4238-B5A7-5D2575BB051F}">
      <dgm:prSet/>
      <dgm:spPr/>
      <dgm:t>
        <a:bodyPr/>
        <a:lstStyle/>
        <a:p>
          <a:endParaRPr lang="es-ES"/>
        </a:p>
      </dgm:t>
    </dgm:pt>
    <dgm:pt modelId="{2FB3D92C-418D-4E70-977E-FCBC7F43ECDD}" type="sibTrans" cxnId="{F7B0A760-5066-4238-B5A7-5D2575BB051F}">
      <dgm:prSet/>
      <dgm:spPr/>
      <dgm:t>
        <a:bodyPr/>
        <a:lstStyle/>
        <a:p>
          <a:endParaRPr lang="es-ES"/>
        </a:p>
      </dgm:t>
    </dgm:pt>
    <dgm:pt modelId="{36FCCDCA-53AC-4EAA-B668-1C9D946BC59B}">
      <dgm:prSet custT="1"/>
      <dgm:spPr/>
      <dgm:t>
        <a:bodyPr/>
        <a:lstStyle/>
        <a:p>
          <a:r>
            <a:rPr lang="en-US" sz="800" noProof="0" dirty="0" smtClean="0"/>
            <a:t>Introduction</a:t>
          </a:r>
        </a:p>
        <a:p>
          <a:endParaRPr lang="en-US" sz="800" noProof="0" dirty="0" smtClean="0"/>
        </a:p>
        <a:p>
          <a:r>
            <a:rPr lang="en-US" sz="800" noProof="0" dirty="0" smtClean="0"/>
            <a:t>Task</a:t>
          </a:r>
        </a:p>
        <a:p>
          <a:endParaRPr lang="en-US" sz="800" noProof="0" dirty="0" smtClean="0"/>
        </a:p>
        <a:p>
          <a:r>
            <a:rPr lang="en-US" sz="800" noProof="0" dirty="0" smtClean="0"/>
            <a:t>Process</a:t>
          </a:r>
        </a:p>
        <a:p>
          <a:endParaRPr lang="en-US" sz="800" noProof="0" dirty="0" smtClean="0"/>
        </a:p>
        <a:p>
          <a:r>
            <a:rPr lang="en-US" sz="800" noProof="0" dirty="0" smtClean="0"/>
            <a:t>Resources</a:t>
          </a:r>
        </a:p>
        <a:p>
          <a:endParaRPr lang="en-US" sz="800" noProof="0" dirty="0" smtClean="0"/>
        </a:p>
        <a:p>
          <a:r>
            <a:rPr lang="en-US" sz="800" noProof="0" dirty="0" smtClean="0"/>
            <a:t>Evaluation</a:t>
          </a:r>
        </a:p>
        <a:p>
          <a:endParaRPr lang="en-US" sz="800" noProof="0" dirty="0" smtClean="0"/>
        </a:p>
        <a:p>
          <a:r>
            <a:rPr lang="en-US" sz="800" noProof="0" dirty="0" smtClean="0"/>
            <a:t>Conclusion</a:t>
          </a:r>
          <a:endParaRPr lang="en-US" sz="800" noProof="0" dirty="0"/>
        </a:p>
      </dgm:t>
    </dgm:pt>
    <dgm:pt modelId="{2403680B-D5BA-4176-B7B0-9AD51D578F16}" type="parTrans" cxnId="{89FC8E06-D55F-435E-84DF-D4DE774F051F}">
      <dgm:prSet/>
      <dgm:spPr/>
      <dgm:t>
        <a:bodyPr/>
        <a:lstStyle/>
        <a:p>
          <a:endParaRPr lang="es-ES"/>
        </a:p>
      </dgm:t>
    </dgm:pt>
    <dgm:pt modelId="{683E9E91-05EA-434B-A4AA-63481803D544}" type="sibTrans" cxnId="{89FC8E06-D55F-435E-84DF-D4DE774F051F}">
      <dgm:prSet/>
      <dgm:spPr/>
      <dgm:t>
        <a:bodyPr/>
        <a:lstStyle/>
        <a:p>
          <a:endParaRPr lang="es-ES"/>
        </a:p>
      </dgm:t>
    </dgm:pt>
    <dgm:pt modelId="{BB95E42D-C269-4F7C-90E2-20A6467EB772}">
      <dgm:prSet/>
      <dgm:spPr/>
      <dgm:t>
        <a:bodyPr/>
        <a:lstStyle/>
        <a:p>
          <a:r>
            <a:rPr lang="en-US" noProof="0" dirty="0" smtClean="0"/>
            <a:t>Non-critical</a:t>
          </a:r>
          <a:endParaRPr lang="en-US" noProof="0" dirty="0"/>
        </a:p>
      </dgm:t>
    </dgm:pt>
    <dgm:pt modelId="{3A811564-4CE3-417E-B853-AE7532B123C5}" type="parTrans" cxnId="{FDE3C22C-8C6A-404B-AD5A-8C98EB2310BA}">
      <dgm:prSet/>
      <dgm:spPr/>
      <dgm:t>
        <a:bodyPr/>
        <a:lstStyle/>
        <a:p>
          <a:endParaRPr lang="es-ES"/>
        </a:p>
      </dgm:t>
    </dgm:pt>
    <dgm:pt modelId="{41B96124-AD26-4211-94DA-360302AA75D4}" type="sibTrans" cxnId="{FDE3C22C-8C6A-404B-AD5A-8C98EB2310BA}">
      <dgm:prSet/>
      <dgm:spPr/>
      <dgm:t>
        <a:bodyPr/>
        <a:lstStyle/>
        <a:p>
          <a:endParaRPr lang="es-ES"/>
        </a:p>
      </dgm:t>
    </dgm:pt>
    <dgm:pt modelId="{1E5B3C95-CA33-4751-871B-4D24AD6710A7}">
      <dgm:prSet custT="1"/>
      <dgm:spPr>
        <a:solidFill>
          <a:srgbClr val="CCECFF"/>
        </a:solidFill>
      </dgm:spPr>
      <dgm:t>
        <a:bodyPr/>
        <a:lstStyle/>
        <a:p>
          <a:r>
            <a:rPr lang="en-US" sz="1000" b="1" noProof="0" dirty="0" smtClean="0"/>
            <a:t>Theoretical Foundations</a:t>
          </a:r>
          <a:endParaRPr lang="en-US" sz="1000" b="1" noProof="0" dirty="0"/>
        </a:p>
      </dgm:t>
    </dgm:pt>
    <dgm:pt modelId="{7555C37E-9AA2-46C7-9597-AB952E5815CE}" type="parTrans" cxnId="{DBECEFA3-C49B-44F3-B885-F3BA99746325}">
      <dgm:prSet/>
      <dgm:spPr/>
      <dgm:t>
        <a:bodyPr/>
        <a:lstStyle/>
        <a:p>
          <a:endParaRPr lang="es-ES"/>
        </a:p>
      </dgm:t>
    </dgm:pt>
    <dgm:pt modelId="{D2FD551F-BF25-46DC-B422-C14240863C7B}" type="sibTrans" cxnId="{DBECEFA3-C49B-44F3-B885-F3BA99746325}">
      <dgm:prSet/>
      <dgm:spPr/>
      <dgm:t>
        <a:bodyPr/>
        <a:lstStyle/>
        <a:p>
          <a:endParaRPr lang="es-ES"/>
        </a:p>
      </dgm:t>
    </dgm:pt>
    <dgm:pt modelId="{6D185528-CA16-4087-8885-0CC87088CE06}">
      <dgm:prSet/>
      <dgm:spPr/>
      <dgm:t>
        <a:bodyPr/>
        <a:lstStyle/>
        <a:p>
          <a:r>
            <a:rPr lang="en-US" noProof="0" dirty="0" smtClean="0"/>
            <a:t>Constructivism</a:t>
          </a:r>
          <a:endParaRPr lang="en-US" noProof="0" dirty="0"/>
        </a:p>
      </dgm:t>
    </dgm:pt>
    <dgm:pt modelId="{B8AA582C-7FCB-42B2-9FBE-07BF5151E0F5}" type="parTrans" cxnId="{A820342C-FED8-4683-BEED-952160B4CBC4}">
      <dgm:prSet/>
      <dgm:spPr/>
      <dgm:t>
        <a:bodyPr/>
        <a:lstStyle/>
        <a:p>
          <a:endParaRPr lang="es-ES"/>
        </a:p>
      </dgm:t>
    </dgm:pt>
    <dgm:pt modelId="{CD56C070-ACB2-4EC1-8610-F8CF81067B8E}" type="sibTrans" cxnId="{A820342C-FED8-4683-BEED-952160B4CBC4}">
      <dgm:prSet/>
      <dgm:spPr/>
      <dgm:t>
        <a:bodyPr/>
        <a:lstStyle/>
        <a:p>
          <a:endParaRPr lang="es-ES"/>
        </a:p>
      </dgm:t>
    </dgm:pt>
    <dgm:pt modelId="{AEAC77DA-B153-4D41-9D5B-66F4ADF8881F}">
      <dgm:prSet/>
      <dgm:spPr/>
      <dgm:t>
        <a:bodyPr/>
        <a:lstStyle/>
        <a:p>
          <a:r>
            <a:rPr lang="en-US" noProof="0" dirty="0" smtClean="0"/>
            <a:t>Motivation</a:t>
          </a:r>
          <a:endParaRPr lang="en-US" noProof="0" dirty="0"/>
        </a:p>
      </dgm:t>
    </dgm:pt>
    <dgm:pt modelId="{26FF72BC-B333-4F75-8B34-6941C7D96A53}" type="parTrans" cxnId="{3D2509F5-5472-40BF-9E08-41FBC736D0F7}">
      <dgm:prSet/>
      <dgm:spPr/>
      <dgm:t>
        <a:bodyPr/>
        <a:lstStyle/>
        <a:p>
          <a:endParaRPr lang="es-ES"/>
        </a:p>
      </dgm:t>
    </dgm:pt>
    <dgm:pt modelId="{765BAFD0-D925-4400-AFB7-5B2C42A8E9EA}" type="sibTrans" cxnId="{3D2509F5-5472-40BF-9E08-41FBC736D0F7}">
      <dgm:prSet/>
      <dgm:spPr/>
      <dgm:t>
        <a:bodyPr/>
        <a:lstStyle/>
        <a:p>
          <a:endParaRPr lang="es-ES"/>
        </a:p>
      </dgm:t>
    </dgm:pt>
    <dgm:pt modelId="{1A2CCA40-0A9E-4793-A226-BFC7F54E231A}">
      <dgm:prSet/>
      <dgm:spPr/>
      <dgm:t>
        <a:bodyPr/>
        <a:lstStyle/>
        <a:p>
          <a:r>
            <a:rPr lang="en-US" noProof="0" dirty="0" smtClean="0"/>
            <a:t>Cooperative Learning</a:t>
          </a:r>
          <a:endParaRPr lang="en-US" noProof="0" dirty="0"/>
        </a:p>
      </dgm:t>
    </dgm:pt>
    <dgm:pt modelId="{742CBC60-DF56-4E5B-BF07-26372CC5D4BB}" type="parTrans" cxnId="{B3C6A843-AAB4-4F2A-A1A3-84826EB0E386}">
      <dgm:prSet/>
      <dgm:spPr/>
      <dgm:t>
        <a:bodyPr/>
        <a:lstStyle/>
        <a:p>
          <a:endParaRPr lang="es-ES"/>
        </a:p>
      </dgm:t>
    </dgm:pt>
    <dgm:pt modelId="{9DB67FBA-FC78-4285-8250-60FB41592FB5}" type="sibTrans" cxnId="{B3C6A843-AAB4-4F2A-A1A3-84826EB0E386}">
      <dgm:prSet/>
      <dgm:spPr/>
      <dgm:t>
        <a:bodyPr/>
        <a:lstStyle/>
        <a:p>
          <a:endParaRPr lang="es-ES"/>
        </a:p>
      </dgm:t>
    </dgm:pt>
    <dgm:pt modelId="{F1B39F56-3B83-494F-9113-5626864D5FB5}">
      <dgm:prSet custT="1"/>
      <dgm:spPr>
        <a:solidFill>
          <a:srgbClr val="CCECFF"/>
        </a:solidFill>
      </dgm:spPr>
      <dgm:t>
        <a:bodyPr/>
        <a:lstStyle/>
        <a:p>
          <a:r>
            <a:rPr lang="en-US" sz="1000" b="1" noProof="0" dirty="0" smtClean="0"/>
            <a:t>Criteria for designing the strategy</a:t>
          </a:r>
          <a:endParaRPr lang="en-US" sz="1000" b="1" noProof="0" dirty="0"/>
        </a:p>
      </dgm:t>
    </dgm:pt>
    <dgm:pt modelId="{1AA713B9-AE0B-48F5-A7D9-09530FCBB70D}" type="parTrans" cxnId="{3E10EA2F-6673-472D-8053-CE4CB3B60EAA}">
      <dgm:prSet/>
      <dgm:spPr/>
      <dgm:t>
        <a:bodyPr/>
        <a:lstStyle/>
        <a:p>
          <a:endParaRPr lang="es-ES"/>
        </a:p>
      </dgm:t>
    </dgm:pt>
    <dgm:pt modelId="{F4549735-800A-46BE-9B4E-138A8A57AA2A}" type="sibTrans" cxnId="{3E10EA2F-6673-472D-8053-CE4CB3B60EAA}">
      <dgm:prSet/>
      <dgm:spPr/>
      <dgm:t>
        <a:bodyPr/>
        <a:lstStyle/>
        <a:p>
          <a:endParaRPr lang="es-ES"/>
        </a:p>
      </dgm:t>
    </dgm:pt>
    <dgm:pt modelId="{5625F1F7-EB81-440E-AABA-FC88BAF2BC60}">
      <dgm:prSet custT="1"/>
      <dgm:spPr/>
      <dgm:t>
        <a:bodyPr/>
        <a:lstStyle/>
        <a:p>
          <a:pPr algn="l"/>
          <a:r>
            <a:rPr lang="en-US" sz="850" noProof="0" dirty="0" smtClean="0"/>
            <a:t>* Attractive Start</a:t>
          </a:r>
        </a:p>
        <a:p>
          <a:pPr algn="l"/>
          <a:r>
            <a:rPr lang="en-US" sz="850" noProof="0" dirty="0" smtClean="0"/>
            <a:t>* Challenging Task or Topic</a:t>
          </a:r>
        </a:p>
        <a:p>
          <a:pPr algn="l"/>
          <a:r>
            <a:rPr lang="en-US" sz="850" noProof="0" dirty="0" smtClean="0"/>
            <a:t>* Definition of Roles /Distribution of Groups</a:t>
          </a:r>
        </a:p>
        <a:p>
          <a:pPr algn="l"/>
          <a:r>
            <a:rPr lang="en-US" sz="850" noProof="0" dirty="0" smtClean="0"/>
            <a:t>* Transformative Thinking- useful information</a:t>
          </a:r>
        </a:p>
        <a:p>
          <a:pPr algn="l"/>
          <a:r>
            <a:rPr lang="en-US" sz="850" noProof="0" dirty="0" smtClean="0"/>
            <a:t>* Correct use of Web resources</a:t>
          </a:r>
        </a:p>
        <a:p>
          <a:pPr algn="l"/>
          <a:endParaRPr lang="es-ES" sz="700" dirty="0"/>
        </a:p>
      </dgm:t>
    </dgm:pt>
    <dgm:pt modelId="{F36ABF33-B6F5-4267-81EA-B37652439B7B}" type="parTrans" cxnId="{B25C2708-0C2F-4EC7-88AA-04163F61949A}">
      <dgm:prSet/>
      <dgm:spPr/>
      <dgm:t>
        <a:bodyPr/>
        <a:lstStyle/>
        <a:p>
          <a:endParaRPr lang="es-ES"/>
        </a:p>
      </dgm:t>
    </dgm:pt>
    <dgm:pt modelId="{E2B7B463-62AC-49DC-9C70-E4C8C4A32622}" type="sibTrans" cxnId="{B25C2708-0C2F-4EC7-88AA-04163F61949A}">
      <dgm:prSet/>
      <dgm:spPr/>
      <dgm:t>
        <a:bodyPr/>
        <a:lstStyle/>
        <a:p>
          <a:endParaRPr lang="es-ES"/>
        </a:p>
      </dgm:t>
    </dgm:pt>
    <dgm:pt modelId="{EB747BD6-89A9-4C2E-AC31-E31BF7DDD2CC}" type="pres">
      <dgm:prSet presAssocID="{CEA71740-7A6E-450C-AF2D-147E5CBF6B53}" presName="diagram" presStyleCnt="0">
        <dgm:presLayoutVars>
          <dgm:chPref val="1"/>
          <dgm:dir/>
          <dgm:animOne val="branch"/>
          <dgm:animLvl val="lvl"/>
          <dgm:resizeHandles val="exact"/>
        </dgm:presLayoutVars>
      </dgm:prSet>
      <dgm:spPr/>
      <dgm:t>
        <a:bodyPr/>
        <a:lstStyle/>
        <a:p>
          <a:endParaRPr lang="es-ES"/>
        </a:p>
      </dgm:t>
    </dgm:pt>
    <dgm:pt modelId="{FE152E73-5A8F-457C-87CA-42950A456A46}" type="pres">
      <dgm:prSet presAssocID="{59F62288-FA87-46FD-A730-70024C5C80E5}" presName="root1" presStyleCnt="0"/>
      <dgm:spPr/>
    </dgm:pt>
    <dgm:pt modelId="{9FDC5983-D71C-43E3-A673-C74DEEC2C335}" type="pres">
      <dgm:prSet presAssocID="{59F62288-FA87-46FD-A730-70024C5C80E5}" presName="LevelOneTextNode" presStyleLbl="node0" presStyleIdx="0" presStyleCnt="1" custScaleX="199581" custScaleY="422548" custLinFactX="-100000" custLinFactNeighborX="-188191" custLinFactNeighborY="-46787">
        <dgm:presLayoutVars>
          <dgm:chPref val="3"/>
        </dgm:presLayoutVars>
      </dgm:prSet>
      <dgm:spPr/>
      <dgm:t>
        <a:bodyPr/>
        <a:lstStyle/>
        <a:p>
          <a:endParaRPr lang="es-ES"/>
        </a:p>
      </dgm:t>
    </dgm:pt>
    <dgm:pt modelId="{E6A0B63A-2ECE-409C-800A-2225E5FD9605}" type="pres">
      <dgm:prSet presAssocID="{59F62288-FA87-46FD-A730-70024C5C80E5}" presName="level2hierChild" presStyleCnt="0"/>
      <dgm:spPr/>
    </dgm:pt>
    <dgm:pt modelId="{9C40DAE4-8E5D-4F72-A0F3-21918609496D}" type="pres">
      <dgm:prSet presAssocID="{48CE19B5-720B-4153-8597-EFDCF0B9B988}" presName="conn2-1" presStyleLbl="parChTrans1D2" presStyleIdx="0" presStyleCnt="5"/>
      <dgm:spPr/>
      <dgm:t>
        <a:bodyPr/>
        <a:lstStyle/>
        <a:p>
          <a:endParaRPr lang="es-ES"/>
        </a:p>
      </dgm:t>
    </dgm:pt>
    <dgm:pt modelId="{696211DA-3BA1-469B-9E43-33AE03744512}" type="pres">
      <dgm:prSet presAssocID="{48CE19B5-720B-4153-8597-EFDCF0B9B988}" presName="connTx" presStyleLbl="parChTrans1D2" presStyleIdx="0" presStyleCnt="5"/>
      <dgm:spPr/>
      <dgm:t>
        <a:bodyPr/>
        <a:lstStyle/>
        <a:p>
          <a:endParaRPr lang="es-ES"/>
        </a:p>
      </dgm:t>
    </dgm:pt>
    <dgm:pt modelId="{8FD9E5FA-AB27-4CE1-A9B8-2A6FEE3504EB}" type="pres">
      <dgm:prSet presAssocID="{BA4C3A26-D465-449F-AB1E-657424D2505E}" presName="root2" presStyleCnt="0"/>
      <dgm:spPr/>
    </dgm:pt>
    <dgm:pt modelId="{D0F0C4B1-4C6B-495F-BD0B-67C260BC8EEA}" type="pres">
      <dgm:prSet presAssocID="{BA4C3A26-D465-449F-AB1E-657424D2505E}" presName="LevelTwoTextNode" presStyleLbl="node2" presStyleIdx="0" presStyleCnt="5" custScaleX="161167" custScaleY="218006" custLinFactX="-100000" custLinFactNeighborX="-106233" custLinFactNeighborY="18417">
        <dgm:presLayoutVars>
          <dgm:chPref val="3"/>
        </dgm:presLayoutVars>
      </dgm:prSet>
      <dgm:spPr/>
      <dgm:t>
        <a:bodyPr/>
        <a:lstStyle/>
        <a:p>
          <a:endParaRPr lang="es-ES"/>
        </a:p>
      </dgm:t>
    </dgm:pt>
    <dgm:pt modelId="{E67B77D0-7403-4454-B18B-FFE6B22914C2}" type="pres">
      <dgm:prSet presAssocID="{BA4C3A26-D465-449F-AB1E-657424D2505E}" presName="level3hierChild" presStyleCnt="0"/>
      <dgm:spPr/>
    </dgm:pt>
    <dgm:pt modelId="{8E1413D1-9C85-4BB9-960D-6FFDCD70683C}" type="pres">
      <dgm:prSet presAssocID="{DA3E38E3-AC7A-43BB-8D91-4E90681FAAFC}" presName="conn2-1" presStyleLbl="parChTrans1D3" presStyleIdx="0" presStyleCnt="9"/>
      <dgm:spPr/>
      <dgm:t>
        <a:bodyPr/>
        <a:lstStyle/>
        <a:p>
          <a:endParaRPr lang="es-ES"/>
        </a:p>
      </dgm:t>
    </dgm:pt>
    <dgm:pt modelId="{0528A91A-EE18-423A-B984-66A87357E1D3}" type="pres">
      <dgm:prSet presAssocID="{DA3E38E3-AC7A-43BB-8D91-4E90681FAAFC}" presName="connTx" presStyleLbl="parChTrans1D3" presStyleIdx="0" presStyleCnt="9"/>
      <dgm:spPr/>
      <dgm:t>
        <a:bodyPr/>
        <a:lstStyle/>
        <a:p>
          <a:endParaRPr lang="es-ES"/>
        </a:p>
      </dgm:t>
    </dgm:pt>
    <dgm:pt modelId="{A1FECB68-8B98-4AF0-9474-DB3E1A5BBCBF}" type="pres">
      <dgm:prSet presAssocID="{7D5B2787-BA31-40F4-B2FA-2D18F5ED2FE6}" presName="root2" presStyleCnt="0"/>
      <dgm:spPr/>
    </dgm:pt>
    <dgm:pt modelId="{97EA24AF-DB07-42F2-B019-E10A46095ACB}" type="pres">
      <dgm:prSet presAssocID="{7D5B2787-BA31-40F4-B2FA-2D18F5ED2FE6}" presName="LevelTwoTextNode" presStyleLbl="node3" presStyleIdx="0" presStyleCnt="9" custScaleX="152624" custScaleY="83324" custLinFactX="-92240" custLinFactNeighborX="-100000" custLinFactNeighborY="-2066">
        <dgm:presLayoutVars>
          <dgm:chPref val="3"/>
        </dgm:presLayoutVars>
      </dgm:prSet>
      <dgm:spPr/>
      <dgm:t>
        <a:bodyPr/>
        <a:lstStyle/>
        <a:p>
          <a:endParaRPr lang="es-ES"/>
        </a:p>
      </dgm:t>
    </dgm:pt>
    <dgm:pt modelId="{774FCE60-82B5-470A-B853-C182D7EFE040}" type="pres">
      <dgm:prSet presAssocID="{7D5B2787-BA31-40F4-B2FA-2D18F5ED2FE6}" presName="level3hierChild" presStyleCnt="0"/>
      <dgm:spPr/>
    </dgm:pt>
    <dgm:pt modelId="{4631A8C1-32B3-4C89-8E0B-31F9F6F2A0A2}" type="pres">
      <dgm:prSet presAssocID="{8201FBA6-7AEC-40FD-A0D1-2CF2EF0A1E17}" presName="conn2-1" presStyleLbl="parChTrans1D3" presStyleIdx="1" presStyleCnt="9"/>
      <dgm:spPr/>
      <dgm:t>
        <a:bodyPr/>
        <a:lstStyle/>
        <a:p>
          <a:endParaRPr lang="es-ES"/>
        </a:p>
      </dgm:t>
    </dgm:pt>
    <dgm:pt modelId="{B7BD0E2E-6D9B-42F2-984D-0C2F8F44C37F}" type="pres">
      <dgm:prSet presAssocID="{8201FBA6-7AEC-40FD-A0D1-2CF2EF0A1E17}" presName="connTx" presStyleLbl="parChTrans1D3" presStyleIdx="1" presStyleCnt="9"/>
      <dgm:spPr/>
      <dgm:t>
        <a:bodyPr/>
        <a:lstStyle/>
        <a:p>
          <a:endParaRPr lang="es-ES"/>
        </a:p>
      </dgm:t>
    </dgm:pt>
    <dgm:pt modelId="{E01571E8-32E1-46C8-A27F-83AAEE2BEC93}" type="pres">
      <dgm:prSet presAssocID="{5D2C07C5-F9F9-466B-AFE8-5BF9FB539D05}" presName="root2" presStyleCnt="0"/>
      <dgm:spPr/>
    </dgm:pt>
    <dgm:pt modelId="{0EC6F739-9B09-4564-8444-66DF68EFD7E9}" type="pres">
      <dgm:prSet presAssocID="{5D2C07C5-F9F9-466B-AFE8-5BF9FB539D05}" presName="LevelTwoTextNode" presStyleLbl="node3" presStyleIdx="1" presStyleCnt="9" custScaleX="144450" custScaleY="97028" custLinFactX="-86765" custLinFactNeighborX="-100000" custLinFactNeighborY="42892">
        <dgm:presLayoutVars>
          <dgm:chPref val="3"/>
        </dgm:presLayoutVars>
      </dgm:prSet>
      <dgm:spPr/>
      <dgm:t>
        <a:bodyPr/>
        <a:lstStyle/>
        <a:p>
          <a:endParaRPr lang="es-ES"/>
        </a:p>
      </dgm:t>
    </dgm:pt>
    <dgm:pt modelId="{63B126AB-B081-4C9A-BE47-361E0F5BBF65}" type="pres">
      <dgm:prSet presAssocID="{5D2C07C5-F9F9-466B-AFE8-5BF9FB539D05}" presName="level3hierChild" presStyleCnt="0"/>
      <dgm:spPr/>
    </dgm:pt>
    <dgm:pt modelId="{A7DA2D81-5C43-4739-982F-BC5642841207}" type="pres">
      <dgm:prSet presAssocID="{D45B0BD9-0A58-4A71-AD13-96B75AE2DDAE}" presName="conn2-1" presStyleLbl="parChTrans1D2" presStyleIdx="1" presStyleCnt="5"/>
      <dgm:spPr/>
      <dgm:t>
        <a:bodyPr/>
        <a:lstStyle/>
        <a:p>
          <a:endParaRPr lang="es-ES"/>
        </a:p>
      </dgm:t>
    </dgm:pt>
    <dgm:pt modelId="{AD5D781D-CC53-417D-929C-39E58D55F24C}" type="pres">
      <dgm:prSet presAssocID="{D45B0BD9-0A58-4A71-AD13-96B75AE2DDAE}" presName="connTx" presStyleLbl="parChTrans1D2" presStyleIdx="1" presStyleCnt="5"/>
      <dgm:spPr/>
      <dgm:t>
        <a:bodyPr/>
        <a:lstStyle/>
        <a:p>
          <a:endParaRPr lang="es-ES"/>
        </a:p>
      </dgm:t>
    </dgm:pt>
    <dgm:pt modelId="{744F5557-AABF-44B7-882A-FA74593E938D}" type="pres">
      <dgm:prSet presAssocID="{235919E5-DF00-468B-AE53-466099655A61}" presName="root2" presStyleCnt="0"/>
      <dgm:spPr/>
    </dgm:pt>
    <dgm:pt modelId="{2FA7FC5F-B51C-4437-923A-E0905564C5A2}" type="pres">
      <dgm:prSet presAssocID="{235919E5-DF00-468B-AE53-466099655A61}" presName="LevelTwoTextNode" presStyleLbl="node2" presStyleIdx="1" presStyleCnt="5" custScaleX="175661" custScaleY="193483" custLinFactX="-100000" custLinFactNeighborX="-109282" custLinFactNeighborY="93753">
        <dgm:presLayoutVars>
          <dgm:chPref val="3"/>
        </dgm:presLayoutVars>
      </dgm:prSet>
      <dgm:spPr/>
      <dgm:t>
        <a:bodyPr/>
        <a:lstStyle/>
        <a:p>
          <a:endParaRPr lang="es-ES"/>
        </a:p>
      </dgm:t>
    </dgm:pt>
    <dgm:pt modelId="{06A5A8DA-5683-4967-BB70-E1970FD56DC5}" type="pres">
      <dgm:prSet presAssocID="{235919E5-DF00-468B-AE53-466099655A61}" presName="level3hierChild" presStyleCnt="0"/>
      <dgm:spPr/>
    </dgm:pt>
    <dgm:pt modelId="{F3A23961-5B17-4D50-9BD7-30A2231BF1DF}" type="pres">
      <dgm:prSet presAssocID="{7B7ADA60-4453-4A70-9785-2610CB43570B}" presName="conn2-1" presStyleLbl="parChTrans1D3" presStyleIdx="2" presStyleCnt="9"/>
      <dgm:spPr/>
      <dgm:t>
        <a:bodyPr/>
        <a:lstStyle/>
        <a:p>
          <a:endParaRPr lang="es-ES"/>
        </a:p>
      </dgm:t>
    </dgm:pt>
    <dgm:pt modelId="{4995D03B-31AA-4B65-9178-F2D37AE78BAD}" type="pres">
      <dgm:prSet presAssocID="{7B7ADA60-4453-4A70-9785-2610CB43570B}" presName="connTx" presStyleLbl="parChTrans1D3" presStyleIdx="2" presStyleCnt="9"/>
      <dgm:spPr/>
      <dgm:t>
        <a:bodyPr/>
        <a:lstStyle/>
        <a:p>
          <a:endParaRPr lang="es-ES"/>
        </a:p>
      </dgm:t>
    </dgm:pt>
    <dgm:pt modelId="{13C061F7-5D95-4913-9CAB-A866B24E9E6A}" type="pres">
      <dgm:prSet presAssocID="{9B0035F1-20A1-41C4-AD03-112183D595A7}" presName="root2" presStyleCnt="0"/>
      <dgm:spPr/>
    </dgm:pt>
    <dgm:pt modelId="{8C690F8A-BFE2-4DC3-A786-25E98D891936}" type="pres">
      <dgm:prSet presAssocID="{9B0035F1-20A1-41C4-AD03-112183D595A7}" presName="LevelTwoTextNode" presStyleLbl="node3" presStyleIdx="2" presStyleCnt="9" custScaleX="143835" custLinFactNeighborX="-53620" custLinFactNeighborY="54136">
        <dgm:presLayoutVars>
          <dgm:chPref val="3"/>
        </dgm:presLayoutVars>
      </dgm:prSet>
      <dgm:spPr/>
      <dgm:t>
        <a:bodyPr/>
        <a:lstStyle/>
        <a:p>
          <a:endParaRPr lang="es-ES"/>
        </a:p>
      </dgm:t>
    </dgm:pt>
    <dgm:pt modelId="{325CEF28-F52F-4142-B11C-D074ED8AB4E6}" type="pres">
      <dgm:prSet presAssocID="{9B0035F1-20A1-41C4-AD03-112183D595A7}" presName="level3hierChild" presStyleCnt="0"/>
      <dgm:spPr/>
    </dgm:pt>
    <dgm:pt modelId="{80581F41-269F-429E-A0CC-5BE2FD244BEB}" type="pres">
      <dgm:prSet presAssocID="{3A811564-4CE3-417E-B853-AE7532B123C5}" presName="conn2-1" presStyleLbl="parChTrans1D3" presStyleIdx="3" presStyleCnt="9"/>
      <dgm:spPr/>
      <dgm:t>
        <a:bodyPr/>
        <a:lstStyle/>
        <a:p>
          <a:endParaRPr lang="es-ES"/>
        </a:p>
      </dgm:t>
    </dgm:pt>
    <dgm:pt modelId="{F69533A7-B788-49CD-B229-4F5507B69501}" type="pres">
      <dgm:prSet presAssocID="{3A811564-4CE3-417E-B853-AE7532B123C5}" presName="connTx" presStyleLbl="parChTrans1D3" presStyleIdx="3" presStyleCnt="9"/>
      <dgm:spPr/>
      <dgm:t>
        <a:bodyPr/>
        <a:lstStyle/>
        <a:p>
          <a:endParaRPr lang="es-ES"/>
        </a:p>
      </dgm:t>
    </dgm:pt>
    <dgm:pt modelId="{487989B8-9862-4436-9D8C-503E5CB5E3EA}" type="pres">
      <dgm:prSet presAssocID="{BB95E42D-C269-4F7C-90E2-20A6467EB772}" presName="root2" presStyleCnt="0"/>
      <dgm:spPr/>
    </dgm:pt>
    <dgm:pt modelId="{7A26D1E1-5DA2-4F0B-A5AE-CA5B31E5A08E}" type="pres">
      <dgm:prSet presAssocID="{BB95E42D-C269-4F7C-90E2-20A6467EB772}" presName="LevelTwoTextNode" presStyleLbl="node3" presStyleIdx="3" presStyleCnt="9" custScaleX="146074" custLinFactNeighborX="-50794" custLinFactNeighborY="88464">
        <dgm:presLayoutVars>
          <dgm:chPref val="3"/>
        </dgm:presLayoutVars>
      </dgm:prSet>
      <dgm:spPr/>
      <dgm:t>
        <a:bodyPr/>
        <a:lstStyle/>
        <a:p>
          <a:endParaRPr lang="es-ES"/>
        </a:p>
      </dgm:t>
    </dgm:pt>
    <dgm:pt modelId="{EC04520B-F544-4CEF-9B93-5A5A3B0C9E32}" type="pres">
      <dgm:prSet presAssocID="{BB95E42D-C269-4F7C-90E2-20A6467EB772}" presName="level3hierChild" presStyleCnt="0"/>
      <dgm:spPr/>
    </dgm:pt>
    <dgm:pt modelId="{4ACDB69B-543F-4BE7-86FF-35273D8AEE1F}" type="pres">
      <dgm:prSet presAssocID="{1BE63BC4-75C6-47C9-A2C6-82EC6F45A213}" presName="conn2-1" presStyleLbl="parChTrans1D2" presStyleIdx="2" presStyleCnt="5"/>
      <dgm:spPr/>
      <dgm:t>
        <a:bodyPr/>
        <a:lstStyle/>
        <a:p>
          <a:endParaRPr lang="es-ES"/>
        </a:p>
      </dgm:t>
    </dgm:pt>
    <dgm:pt modelId="{2A7CC892-FC34-4D0F-A696-C74B031E6154}" type="pres">
      <dgm:prSet presAssocID="{1BE63BC4-75C6-47C9-A2C6-82EC6F45A213}" presName="connTx" presStyleLbl="parChTrans1D2" presStyleIdx="2" presStyleCnt="5"/>
      <dgm:spPr/>
      <dgm:t>
        <a:bodyPr/>
        <a:lstStyle/>
        <a:p>
          <a:endParaRPr lang="es-ES"/>
        </a:p>
      </dgm:t>
    </dgm:pt>
    <dgm:pt modelId="{8F706C93-1B30-4F13-B648-4994D40C323E}" type="pres">
      <dgm:prSet presAssocID="{EE006DF7-BAEB-4131-A06C-609420D25696}" presName="root2" presStyleCnt="0"/>
      <dgm:spPr/>
    </dgm:pt>
    <dgm:pt modelId="{7B23DF13-D85E-4793-9554-AB5607349E26}" type="pres">
      <dgm:prSet presAssocID="{EE006DF7-BAEB-4131-A06C-609420D25696}" presName="LevelTwoTextNode" presStyleLbl="node2" presStyleIdx="2" presStyleCnt="5" custScaleX="179049" custScaleY="161477" custLinFactX="-100000" custLinFactNeighborX="-110681" custLinFactNeighborY="-5315">
        <dgm:presLayoutVars>
          <dgm:chPref val="3"/>
        </dgm:presLayoutVars>
      </dgm:prSet>
      <dgm:spPr/>
      <dgm:t>
        <a:bodyPr/>
        <a:lstStyle/>
        <a:p>
          <a:endParaRPr lang="es-ES"/>
        </a:p>
      </dgm:t>
    </dgm:pt>
    <dgm:pt modelId="{38F7C6AE-76BF-424D-B3AE-191D688CB22D}" type="pres">
      <dgm:prSet presAssocID="{EE006DF7-BAEB-4131-A06C-609420D25696}" presName="level3hierChild" presStyleCnt="0"/>
      <dgm:spPr/>
    </dgm:pt>
    <dgm:pt modelId="{C7E76D08-7D0B-4E5A-809A-178DD189F40A}" type="pres">
      <dgm:prSet presAssocID="{2403680B-D5BA-4176-B7B0-9AD51D578F16}" presName="conn2-1" presStyleLbl="parChTrans1D3" presStyleIdx="4" presStyleCnt="9"/>
      <dgm:spPr/>
      <dgm:t>
        <a:bodyPr/>
        <a:lstStyle/>
        <a:p>
          <a:endParaRPr lang="es-ES"/>
        </a:p>
      </dgm:t>
    </dgm:pt>
    <dgm:pt modelId="{9B914D03-EC4E-498B-837F-C166C643E577}" type="pres">
      <dgm:prSet presAssocID="{2403680B-D5BA-4176-B7B0-9AD51D578F16}" presName="connTx" presStyleLbl="parChTrans1D3" presStyleIdx="4" presStyleCnt="9"/>
      <dgm:spPr/>
      <dgm:t>
        <a:bodyPr/>
        <a:lstStyle/>
        <a:p>
          <a:endParaRPr lang="es-ES"/>
        </a:p>
      </dgm:t>
    </dgm:pt>
    <dgm:pt modelId="{E0B9BE5B-E140-4AD4-8BBD-A6BCFA78C123}" type="pres">
      <dgm:prSet presAssocID="{36FCCDCA-53AC-4EAA-B668-1C9D946BC59B}" presName="root2" presStyleCnt="0"/>
      <dgm:spPr/>
    </dgm:pt>
    <dgm:pt modelId="{F4E86242-EEBE-4031-88E1-54458C6C118A}" type="pres">
      <dgm:prSet presAssocID="{36FCCDCA-53AC-4EAA-B668-1C9D946BC59B}" presName="LevelTwoTextNode" presStyleLbl="node3" presStyleIdx="4" presStyleCnt="9" custScaleX="194435" custScaleY="461327" custLinFactX="50920" custLinFactNeighborX="100000" custLinFactNeighborY="-4765">
        <dgm:presLayoutVars>
          <dgm:chPref val="3"/>
        </dgm:presLayoutVars>
      </dgm:prSet>
      <dgm:spPr/>
      <dgm:t>
        <a:bodyPr/>
        <a:lstStyle/>
        <a:p>
          <a:endParaRPr lang="es-ES"/>
        </a:p>
      </dgm:t>
    </dgm:pt>
    <dgm:pt modelId="{D1C5FD88-AA07-49D3-9A5C-4572255869B4}" type="pres">
      <dgm:prSet presAssocID="{36FCCDCA-53AC-4EAA-B668-1C9D946BC59B}" presName="level3hierChild" presStyleCnt="0"/>
      <dgm:spPr/>
    </dgm:pt>
    <dgm:pt modelId="{1F2D455B-C265-4F00-A25D-FF70DE761ABB}" type="pres">
      <dgm:prSet presAssocID="{7555C37E-9AA2-46C7-9597-AB952E5815CE}" presName="conn2-1" presStyleLbl="parChTrans1D2" presStyleIdx="3" presStyleCnt="5"/>
      <dgm:spPr/>
      <dgm:t>
        <a:bodyPr/>
        <a:lstStyle/>
        <a:p>
          <a:endParaRPr lang="es-ES"/>
        </a:p>
      </dgm:t>
    </dgm:pt>
    <dgm:pt modelId="{635E24C5-D09B-4872-A11E-A6E443E21184}" type="pres">
      <dgm:prSet presAssocID="{7555C37E-9AA2-46C7-9597-AB952E5815CE}" presName="connTx" presStyleLbl="parChTrans1D2" presStyleIdx="3" presStyleCnt="5"/>
      <dgm:spPr/>
      <dgm:t>
        <a:bodyPr/>
        <a:lstStyle/>
        <a:p>
          <a:endParaRPr lang="es-ES"/>
        </a:p>
      </dgm:t>
    </dgm:pt>
    <dgm:pt modelId="{726342AC-9AEE-440A-8277-FC5C6F88EEE5}" type="pres">
      <dgm:prSet presAssocID="{1E5B3C95-CA33-4751-871B-4D24AD6710A7}" presName="root2" presStyleCnt="0"/>
      <dgm:spPr/>
    </dgm:pt>
    <dgm:pt modelId="{BC1F9A75-B27F-4940-8843-93E9BA8B8BA7}" type="pres">
      <dgm:prSet presAssocID="{1E5B3C95-CA33-4751-871B-4D24AD6710A7}" presName="LevelTwoTextNode" presStyleLbl="node2" presStyleIdx="3" presStyleCnt="5" custScaleX="170369" custScaleY="344981" custLinFactX="-100000" custLinFactY="-81901" custLinFactNeighborX="-105841" custLinFactNeighborY="-100000">
        <dgm:presLayoutVars>
          <dgm:chPref val="3"/>
        </dgm:presLayoutVars>
      </dgm:prSet>
      <dgm:spPr/>
      <dgm:t>
        <a:bodyPr/>
        <a:lstStyle/>
        <a:p>
          <a:endParaRPr lang="es-ES"/>
        </a:p>
      </dgm:t>
    </dgm:pt>
    <dgm:pt modelId="{5BEA1CB4-3567-465E-9339-737D0B457FC4}" type="pres">
      <dgm:prSet presAssocID="{1E5B3C95-CA33-4751-871B-4D24AD6710A7}" presName="level3hierChild" presStyleCnt="0"/>
      <dgm:spPr/>
    </dgm:pt>
    <dgm:pt modelId="{C4009EE2-F5D2-4F5E-B401-9AFC46FF174C}" type="pres">
      <dgm:prSet presAssocID="{B8AA582C-7FCB-42B2-9FBE-07BF5151E0F5}" presName="conn2-1" presStyleLbl="parChTrans1D3" presStyleIdx="5" presStyleCnt="9"/>
      <dgm:spPr/>
      <dgm:t>
        <a:bodyPr/>
        <a:lstStyle/>
        <a:p>
          <a:endParaRPr lang="es-ES"/>
        </a:p>
      </dgm:t>
    </dgm:pt>
    <dgm:pt modelId="{EBAB2B98-E779-4117-81B4-02889929A2BC}" type="pres">
      <dgm:prSet presAssocID="{B8AA582C-7FCB-42B2-9FBE-07BF5151E0F5}" presName="connTx" presStyleLbl="parChTrans1D3" presStyleIdx="5" presStyleCnt="9"/>
      <dgm:spPr/>
      <dgm:t>
        <a:bodyPr/>
        <a:lstStyle/>
        <a:p>
          <a:endParaRPr lang="es-ES"/>
        </a:p>
      </dgm:t>
    </dgm:pt>
    <dgm:pt modelId="{31AFC31A-517A-4E33-85CF-6F2D11D0BA8F}" type="pres">
      <dgm:prSet presAssocID="{6D185528-CA16-4087-8885-0CC87088CE06}" presName="root2" presStyleCnt="0"/>
      <dgm:spPr/>
    </dgm:pt>
    <dgm:pt modelId="{9ADDA8B2-3B3A-48F6-BFB7-476F8784AF90}" type="pres">
      <dgm:prSet presAssocID="{6D185528-CA16-4087-8885-0CC87088CE06}" presName="LevelTwoTextNode" presStyleLbl="node3" presStyleIdx="5" presStyleCnt="9" custScaleX="147526" custScaleY="141066" custLinFactX="-30508" custLinFactY="-48862" custLinFactNeighborX="-100000" custLinFactNeighborY="-100000">
        <dgm:presLayoutVars>
          <dgm:chPref val="3"/>
        </dgm:presLayoutVars>
      </dgm:prSet>
      <dgm:spPr/>
      <dgm:t>
        <a:bodyPr/>
        <a:lstStyle/>
        <a:p>
          <a:endParaRPr lang="es-ES"/>
        </a:p>
      </dgm:t>
    </dgm:pt>
    <dgm:pt modelId="{28EF9C92-01BB-4212-BB64-A9A592A2B219}" type="pres">
      <dgm:prSet presAssocID="{6D185528-CA16-4087-8885-0CC87088CE06}" presName="level3hierChild" presStyleCnt="0"/>
      <dgm:spPr/>
    </dgm:pt>
    <dgm:pt modelId="{BA72480D-9B42-4CC2-9E34-BE0CFAA9E949}" type="pres">
      <dgm:prSet presAssocID="{26FF72BC-B333-4F75-8B34-6941C7D96A53}" presName="conn2-1" presStyleLbl="parChTrans1D3" presStyleIdx="6" presStyleCnt="9"/>
      <dgm:spPr/>
      <dgm:t>
        <a:bodyPr/>
        <a:lstStyle/>
        <a:p>
          <a:endParaRPr lang="es-ES"/>
        </a:p>
      </dgm:t>
    </dgm:pt>
    <dgm:pt modelId="{50FB993A-45A9-49FE-B03D-94528E76DB3C}" type="pres">
      <dgm:prSet presAssocID="{26FF72BC-B333-4F75-8B34-6941C7D96A53}" presName="connTx" presStyleLbl="parChTrans1D3" presStyleIdx="6" presStyleCnt="9"/>
      <dgm:spPr/>
      <dgm:t>
        <a:bodyPr/>
        <a:lstStyle/>
        <a:p>
          <a:endParaRPr lang="es-ES"/>
        </a:p>
      </dgm:t>
    </dgm:pt>
    <dgm:pt modelId="{0E88C101-477E-4D7E-9D90-2A062D4F8058}" type="pres">
      <dgm:prSet presAssocID="{AEAC77DA-B153-4D41-9D5B-66F4ADF8881F}" presName="root2" presStyleCnt="0"/>
      <dgm:spPr/>
    </dgm:pt>
    <dgm:pt modelId="{2DD36901-01E7-4BB7-9150-60A34C31B2B3}" type="pres">
      <dgm:prSet presAssocID="{AEAC77DA-B153-4D41-9D5B-66F4ADF8881F}" presName="LevelTwoTextNode" presStyleLbl="node3" presStyleIdx="6" presStyleCnt="9" custScaleX="148554" custScaleY="158804" custLinFactX="-33245" custLinFactY="-51010" custLinFactNeighborX="-100000" custLinFactNeighborY="-100000">
        <dgm:presLayoutVars>
          <dgm:chPref val="3"/>
        </dgm:presLayoutVars>
      </dgm:prSet>
      <dgm:spPr/>
      <dgm:t>
        <a:bodyPr/>
        <a:lstStyle/>
        <a:p>
          <a:endParaRPr lang="es-ES"/>
        </a:p>
      </dgm:t>
    </dgm:pt>
    <dgm:pt modelId="{2B9D39B6-E585-4765-9588-18380443494D}" type="pres">
      <dgm:prSet presAssocID="{AEAC77DA-B153-4D41-9D5B-66F4ADF8881F}" presName="level3hierChild" presStyleCnt="0"/>
      <dgm:spPr/>
    </dgm:pt>
    <dgm:pt modelId="{2E42519D-718B-427B-9960-8E7133E52274}" type="pres">
      <dgm:prSet presAssocID="{742CBC60-DF56-4E5B-BF07-26372CC5D4BB}" presName="conn2-1" presStyleLbl="parChTrans1D3" presStyleIdx="7" presStyleCnt="9"/>
      <dgm:spPr/>
      <dgm:t>
        <a:bodyPr/>
        <a:lstStyle/>
        <a:p>
          <a:endParaRPr lang="es-ES"/>
        </a:p>
      </dgm:t>
    </dgm:pt>
    <dgm:pt modelId="{1B9D9505-BF96-4AFF-B583-27914F51A494}" type="pres">
      <dgm:prSet presAssocID="{742CBC60-DF56-4E5B-BF07-26372CC5D4BB}" presName="connTx" presStyleLbl="parChTrans1D3" presStyleIdx="7" presStyleCnt="9"/>
      <dgm:spPr/>
      <dgm:t>
        <a:bodyPr/>
        <a:lstStyle/>
        <a:p>
          <a:endParaRPr lang="es-ES"/>
        </a:p>
      </dgm:t>
    </dgm:pt>
    <dgm:pt modelId="{242B95A1-BE1F-49A8-BB5D-46A20506E61A}" type="pres">
      <dgm:prSet presAssocID="{1A2CCA40-0A9E-4793-A226-BFC7F54E231A}" presName="root2" presStyleCnt="0"/>
      <dgm:spPr/>
    </dgm:pt>
    <dgm:pt modelId="{3B4C9418-EFC2-466F-970B-505A71EC8A85}" type="pres">
      <dgm:prSet presAssocID="{1A2CCA40-0A9E-4793-A226-BFC7F54E231A}" presName="LevelTwoTextNode" presStyleLbl="node3" presStyleIdx="7" presStyleCnt="9" custScaleX="153158" custScaleY="188662" custLinFactX="-31995" custLinFactY="-44591" custLinFactNeighborX="-100000" custLinFactNeighborY="-100000">
        <dgm:presLayoutVars>
          <dgm:chPref val="3"/>
        </dgm:presLayoutVars>
      </dgm:prSet>
      <dgm:spPr/>
      <dgm:t>
        <a:bodyPr/>
        <a:lstStyle/>
        <a:p>
          <a:endParaRPr lang="es-ES"/>
        </a:p>
      </dgm:t>
    </dgm:pt>
    <dgm:pt modelId="{29A744B8-075D-4794-86E1-D779893872CC}" type="pres">
      <dgm:prSet presAssocID="{1A2CCA40-0A9E-4793-A226-BFC7F54E231A}" presName="level3hierChild" presStyleCnt="0"/>
      <dgm:spPr/>
    </dgm:pt>
    <dgm:pt modelId="{D9747A2F-FCCA-47CB-B6F6-CAA58FD94074}" type="pres">
      <dgm:prSet presAssocID="{1AA713B9-AE0B-48F5-A7D9-09530FCBB70D}" presName="conn2-1" presStyleLbl="parChTrans1D2" presStyleIdx="4" presStyleCnt="5"/>
      <dgm:spPr/>
      <dgm:t>
        <a:bodyPr/>
        <a:lstStyle/>
        <a:p>
          <a:endParaRPr lang="es-ES"/>
        </a:p>
      </dgm:t>
    </dgm:pt>
    <dgm:pt modelId="{5774ED31-08DB-45EF-B6C6-7DE25CFE23D1}" type="pres">
      <dgm:prSet presAssocID="{1AA713B9-AE0B-48F5-A7D9-09530FCBB70D}" presName="connTx" presStyleLbl="parChTrans1D2" presStyleIdx="4" presStyleCnt="5"/>
      <dgm:spPr/>
      <dgm:t>
        <a:bodyPr/>
        <a:lstStyle/>
        <a:p>
          <a:endParaRPr lang="es-ES"/>
        </a:p>
      </dgm:t>
    </dgm:pt>
    <dgm:pt modelId="{DAD82DBE-4DCB-4A7E-95A6-9C79D7301C66}" type="pres">
      <dgm:prSet presAssocID="{F1B39F56-3B83-494F-9113-5626864D5FB5}" presName="root2" presStyleCnt="0"/>
      <dgm:spPr/>
    </dgm:pt>
    <dgm:pt modelId="{E84C11A0-FCC2-4C9B-9D77-237B0D7C92BC}" type="pres">
      <dgm:prSet presAssocID="{F1B39F56-3B83-494F-9113-5626864D5FB5}" presName="LevelTwoTextNode" presStyleLbl="node2" presStyleIdx="4" presStyleCnt="5" custScaleX="186640" custScaleY="305890" custLinFactX="-100000" custLinFactY="-51874" custLinFactNeighborX="-105835" custLinFactNeighborY="-100000">
        <dgm:presLayoutVars>
          <dgm:chPref val="3"/>
        </dgm:presLayoutVars>
      </dgm:prSet>
      <dgm:spPr/>
      <dgm:t>
        <a:bodyPr/>
        <a:lstStyle/>
        <a:p>
          <a:endParaRPr lang="es-ES"/>
        </a:p>
      </dgm:t>
    </dgm:pt>
    <dgm:pt modelId="{1CC654C3-C276-4DBB-8AC6-88CAE9EDECB1}" type="pres">
      <dgm:prSet presAssocID="{F1B39F56-3B83-494F-9113-5626864D5FB5}" presName="level3hierChild" presStyleCnt="0"/>
      <dgm:spPr/>
    </dgm:pt>
    <dgm:pt modelId="{9C70E1AD-EE03-4B6C-9CC8-99ECDAC3A9E7}" type="pres">
      <dgm:prSet presAssocID="{F36ABF33-B6F5-4267-81EA-B37652439B7B}" presName="conn2-1" presStyleLbl="parChTrans1D3" presStyleIdx="8" presStyleCnt="9"/>
      <dgm:spPr/>
      <dgm:t>
        <a:bodyPr/>
        <a:lstStyle/>
        <a:p>
          <a:endParaRPr lang="es-ES"/>
        </a:p>
      </dgm:t>
    </dgm:pt>
    <dgm:pt modelId="{C3055F6A-3EB8-4ADC-AE34-99DB6C2265AA}" type="pres">
      <dgm:prSet presAssocID="{F36ABF33-B6F5-4267-81EA-B37652439B7B}" presName="connTx" presStyleLbl="parChTrans1D3" presStyleIdx="8" presStyleCnt="9"/>
      <dgm:spPr/>
      <dgm:t>
        <a:bodyPr/>
        <a:lstStyle/>
        <a:p>
          <a:endParaRPr lang="es-ES"/>
        </a:p>
      </dgm:t>
    </dgm:pt>
    <dgm:pt modelId="{FEF5496B-D34F-4381-A033-960220272EF9}" type="pres">
      <dgm:prSet presAssocID="{5625F1F7-EB81-440E-AABA-FC88BAF2BC60}" presName="root2" presStyleCnt="0"/>
      <dgm:spPr/>
    </dgm:pt>
    <dgm:pt modelId="{FA83E9D0-80C6-43E3-90CB-129DC3FA363A}" type="pres">
      <dgm:prSet presAssocID="{5625F1F7-EB81-440E-AABA-FC88BAF2BC60}" presName="LevelTwoTextNode" presStyleLbl="node3" presStyleIdx="8" presStyleCnt="9" custScaleX="321573" custScaleY="265932" custLinFactX="-50545" custLinFactY="-28450" custLinFactNeighborX="-100000" custLinFactNeighborY="-100000">
        <dgm:presLayoutVars>
          <dgm:chPref val="3"/>
        </dgm:presLayoutVars>
      </dgm:prSet>
      <dgm:spPr/>
      <dgm:t>
        <a:bodyPr/>
        <a:lstStyle/>
        <a:p>
          <a:endParaRPr lang="es-ES"/>
        </a:p>
      </dgm:t>
    </dgm:pt>
    <dgm:pt modelId="{E547C4CA-7DB8-417F-A051-7F589F775910}" type="pres">
      <dgm:prSet presAssocID="{5625F1F7-EB81-440E-AABA-FC88BAF2BC60}" presName="level3hierChild" presStyleCnt="0"/>
      <dgm:spPr/>
    </dgm:pt>
  </dgm:ptLst>
  <dgm:cxnLst>
    <dgm:cxn modelId="{FEB7C5CA-7210-4A53-808D-E4F6EBAB3AAD}" type="presOf" srcId="{F1B39F56-3B83-494F-9113-5626864D5FB5}" destId="{E84C11A0-FCC2-4C9B-9D77-237B0D7C92BC}" srcOrd="0" destOrd="0" presId="urn:microsoft.com/office/officeart/2005/8/layout/hierarchy2"/>
    <dgm:cxn modelId="{9E344223-18ED-4C52-899E-E9ABFEA492E8}" type="presOf" srcId="{5D2C07C5-F9F9-466B-AFE8-5BF9FB539D05}" destId="{0EC6F739-9B09-4564-8444-66DF68EFD7E9}" srcOrd="0" destOrd="0" presId="urn:microsoft.com/office/officeart/2005/8/layout/hierarchy2"/>
    <dgm:cxn modelId="{0DBB75BD-5A6F-40F5-BD12-152FD169AF1F}" type="presOf" srcId="{1AA713B9-AE0B-48F5-A7D9-09530FCBB70D}" destId="{5774ED31-08DB-45EF-B6C6-7DE25CFE23D1}" srcOrd="1" destOrd="0" presId="urn:microsoft.com/office/officeart/2005/8/layout/hierarchy2"/>
    <dgm:cxn modelId="{3D2509F5-5472-40BF-9E08-41FBC736D0F7}" srcId="{1E5B3C95-CA33-4751-871B-4D24AD6710A7}" destId="{AEAC77DA-B153-4D41-9D5B-66F4ADF8881F}" srcOrd="1" destOrd="0" parTransId="{26FF72BC-B333-4F75-8B34-6941C7D96A53}" sibTransId="{765BAFD0-D925-4400-AFB7-5B2C42A8E9EA}"/>
    <dgm:cxn modelId="{DBECEFA3-C49B-44F3-B885-F3BA99746325}" srcId="{59F62288-FA87-46FD-A730-70024C5C80E5}" destId="{1E5B3C95-CA33-4751-871B-4D24AD6710A7}" srcOrd="3" destOrd="0" parTransId="{7555C37E-9AA2-46C7-9597-AB952E5815CE}" sibTransId="{D2FD551F-BF25-46DC-B422-C14240863C7B}"/>
    <dgm:cxn modelId="{B25C2708-0C2F-4EC7-88AA-04163F61949A}" srcId="{F1B39F56-3B83-494F-9113-5626864D5FB5}" destId="{5625F1F7-EB81-440E-AABA-FC88BAF2BC60}" srcOrd="0" destOrd="0" parTransId="{F36ABF33-B6F5-4267-81EA-B37652439B7B}" sibTransId="{E2B7B463-62AC-49DC-9C70-E4C8C4A32622}"/>
    <dgm:cxn modelId="{CE1E7E22-8B9C-4BE8-9184-5E3B7FED31BD}" type="presOf" srcId="{1BE63BC4-75C6-47C9-A2C6-82EC6F45A213}" destId="{4ACDB69B-543F-4BE7-86FF-35273D8AEE1F}" srcOrd="0" destOrd="0" presId="urn:microsoft.com/office/officeart/2005/8/layout/hierarchy2"/>
    <dgm:cxn modelId="{135C418F-8394-48E1-9609-930F780A4DDD}" type="presOf" srcId="{D45B0BD9-0A58-4A71-AD13-96B75AE2DDAE}" destId="{A7DA2D81-5C43-4739-982F-BC5642841207}" srcOrd="0" destOrd="0" presId="urn:microsoft.com/office/officeart/2005/8/layout/hierarchy2"/>
    <dgm:cxn modelId="{88639CA5-7E12-44F8-957E-EC3CCEA02E8A}" type="presOf" srcId="{742CBC60-DF56-4E5B-BF07-26372CC5D4BB}" destId="{2E42519D-718B-427B-9960-8E7133E52274}" srcOrd="0" destOrd="0" presId="urn:microsoft.com/office/officeart/2005/8/layout/hierarchy2"/>
    <dgm:cxn modelId="{47B471F4-A0A4-4763-A62E-A0C7812D33E9}" type="presOf" srcId="{2403680B-D5BA-4176-B7B0-9AD51D578F16}" destId="{C7E76D08-7D0B-4E5A-809A-178DD189F40A}" srcOrd="0" destOrd="0" presId="urn:microsoft.com/office/officeart/2005/8/layout/hierarchy2"/>
    <dgm:cxn modelId="{B3C6A843-AAB4-4F2A-A1A3-84826EB0E386}" srcId="{1E5B3C95-CA33-4751-871B-4D24AD6710A7}" destId="{1A2CCA40-0A9E-4793-A226-BFC7F54E231A}" srcOrd="2" destOrd="0" parTransId="{742CBC60-DF56-4E5B-BF07-26372CC5D4BB}" sibTransId="{9DB67FBA-FC78-4285-8250-60FB41592FB5}"/>
    <dgm:cxn modelId="{6028ADAD-E46F-4F96-AD4B-3F90D93734A3}" type="presOf" srcId="{AEAC77DA-B153-4D41-9D5B-66F4ADF8881F}" destId="{2DD36901-01E7-4BB7-9150-60A34C31B2B3}" srcOrd="0" destOrd="0" presId="urn:microsoft.com/office/officeart/2005/8/layout/hierarchy2"/>
    <dgm:cxn modelId="{7563E630-B8B6-4EE2-A6A6-927DE9E36C14}" type="presOf" srcId="{2403680B-D5BA-4176-B7B0-9AD51D578F16}" destId="{9B914D03-EC4E-498B-837F-C166C643E577}" srcOrd="1" destOrd="0" presId="urn:microsoft.com/office/officeart/2005/8/layout/hierarchy2"/>
    <dgm:cxn modelId="{CBBD6CF4-0A3A-4923-A4C8-F0A086A11FE0}" type="presOf" srcId="{F36ABF33-B6F5-4267-81EA-B37652439B7B}" destId="{C3055F6A-3EB8-4ADC-AE34-99DB6C2265AA}" srcOrd="1" destOrd="0" presId="urn:microsoft.com/office/officeart/2005/8/layout/hierarchy2"/>
    <dgm:cxn modelId="{4E6BF4C9-65DF-40FE-A8C5-68CDFA766FFE}" type="presOf" srcId="{6D185528-CA16-4087-8885-0CC87088CE06}" destId="{9ADDA8B2-3B3A-48F6-BFB7-476F8784AF90}" srcOrd="0" destOrd="0" presId="urn:microsoft.com/office/officeart/2005/8/layout/hierarchy2"/>
    <dgm:cxn modelId="{2F79951E-9C08-488B-85B2-493740F10879}" type="presOf" srcId="{742CBC60-DF56-4E5B-BF07-26372CC5D4BB}" destId="{1B9D9505-BF96-4AFF-B583-27914F51A494}" srcOrd="1" destOrd="0" presId="urn:microsoft.com/office/officeart/2005/8/layout/hierarchy2"/>
    <dgm:cxn modelId="{29778B38-6741-47B0-A8DC-A65EA2460216}" type="presOf" srcId="{59F62288-FA87-46FD-A730-70024C5C80E5}" destId="{9FDC5983-D71C-43E3-A673-C74DEEC2C335}" srcOrd="0" destOrd="0" presId="urn:microsoft.com/office/officeart/2005/8/layout/hierarchy2"/>
    <dgm:cxn modelId="{F7B0A760-5066-4238-B5A7-5D2575BB051F}" srcId="{59F62288-FA87-46FD-A730-70024C5C80E5}" destId="{EE006DF7-BAEB-4131-A06C-609420D25696}" srcOrd="2" destOrd="0" parTransId="{1BE63BC4-75C6-47C9-A2C6-82EC6F45A213}" sibTransId="{2FB3D92C-418D-4E70-977E-FCBC7F43ECDD}"/>
    <dgm:cxn modelId="{8FAC727E-EF19-4221-91BA-A7727E043809}" type="presOf" srcId="{7555C37E-9AA2-46C7-9597-AB952E5815CE}" destId="{1F2D455B-C265-4F00-A25D-FF70DE761ABB}" srcOrd="0" destOrd="0" presId="urn:microsoft.com/office/officeart/2005/8/layout/hierarchy2"/>
    <dgm:cxn modelId="{657E0530-35C0-4B58-8568-54D52B4D246B}" type="presOf" srcId="{EE006DF7-BAEB-4131-A06C-609420D25696}" destId="{7B23DF13-D85E-4793-9554-AB5607349E26}" srcOrd="0" destOrd="0" presId="urn:microsoft.com/office/officeart/2005/8/layout/hierarchy2"/>
    <dgm:cxn modelId="{4EB45EE2-C94A-4C02-A80A-0B43764F6CE7}" type="presOf" srcId="{1BE63BC4-75C6-47C9-A2C6-82EC6F45A213}" destId="{2A7CC892-FC34-4D0F-A696-C74B031E6154}" srcOrd="1" destOrd="0" presId="urn:microsoft.com/office/officeart/2005/8/layout/hierarchy2"/>
    <dgm:cxn modelId="{97BA0844-9AA9-4DE5-9B17-45BF6A534802}" type="presOf" srcId="{1AA713B9-AE0B-48F5-A7D9-09530FCBB70D}" destId="{D9747A2F-FCCA-47CB-B6F6-CAA58FD94074}" srcOrd="0" destOrd="0" presId="urn:microsoft.com/office/officeart/2005/8/layout/hierarchy2"/>
    <dgm:cxn modelId="{1C42A4F1-9D29-4E21-B6C8-58F017BDFA59}" srcId="{CEA71740-7A6E-450C-AF2D-147E5CBF6B53}" destId="{59F62288-FA87-46FD-A730-70024C5C80E5}" srcOrd="0" destOrd="0" parTransId="{54FEAC44-0605-43F4-BB1B-6538FBBBCB61}" sibTransId="{9AC24D9A-3D32-4F9C-85A9-6E0CACCA4F08}"/>
    <dgm:cxn modelId="{14332604-57E8-4984-B1AB-1ED723811952}" srcId="{59F62288-FA87-46FD-A730-70024C5C80E5}" destId="{BA4C3A26-D465-449F-AB1E-657424D2505E}" srcOrd="0" destOrd="0" parTransId="{48CE19B5-720B-4153-8597-EFDCF0B9B988}" sibTransId="{46B19326-D6FC-43FC-BB9B-87E6D734B804}"/>
    <dgm:cxn modelId="{5F90250D-98E3-4B80-8D15-F76C4A13C43F}" type="presOf" srcId="{36FCCDCA-53AC-4EAA-B668-1C9D946BC59B}" destId="{F4E86242-EEBE-4031-88E1-54458C6C118A}" srcOrd="0" destOrd="0" presId="urn:microsoft.com/office/officeart/2005/8/layout/hierarchy2"/>
    <dgm:cxn modelId="{9D190C76-C348-4CC6-8B68-F8595D0ED604}" type="presOf" srcId="{BA4C3A26-D465-449F-AB1E-657424D2505E}" destId="{D0F0C4B1-4C6B-495F-BD0B-67C260BC8EEA}" srcOrd="0" destOrd="0" presId="urn:microsoft.com/office/officeart/2005/8/layout/hierarchy2"/>
    <dgm:cxn modelId="{18330A34-FF1C-4FAF-9A39-BA31790571D2}" type="presOf" srcId="{235919E5-DF00-468B-AE53-466099655A61}" destId="{2FA7FC5F-B51C-4437-923A-E0905564C5A2}" srcOrd="0" destOrd="0" presId="urn:microsoft.com/office/officeart/2005/8/layout/hierarchy2"/>
    <dgm:cxn modelId="{8BDA9750-8D16-4C2E-B6C3-F5EB911C1EB4}" srcId="{235919E5-DF00-468B-AE53-466099655A61}" destId="{9B0035F1-20A1-41C4-AD03-112183D595A7}" srcOrd="0" destOrd="0" parTransId="{7B7ADA60-4453-4A70-9785-2610CB43570B}" sibTransId="{A3CB52F7-5B0F-41CE-B7C8-A5767D231856}"/>
    <dgm:cxn modelId="{F9AB2A77-5A80-4322-B8FB-9F4660BB71D2}" type="presOf" srcId="{B8AA582C-7FCB-42B2-9FBE-07BF5151E0F5}" destId="{C4009EE2-F5D2-4F5E-B401-9AFC46FF174C}" srcOrd="0" destOrd="0" presId="urn:microsoft.com/office/officeart/2005/8/layout/hierarchy2"/>
    <dgm:cxn modelId="{60B5A8DA-B30F-4995-AD0A-190A16ABC0D3}" type="presOf" srcId="{48CE19B5-720B-4153-8597-EFDCF0B9B988}" destId="{696211DA-3BA1-469B-9E43-33AE03744512}" srcOrd="1" destOrd="0" presId="urn:microsoft.com/office/officeart/2005/8/layout/hierarchy2"/>
    <dgm:cxn modelId="{947F1E82-2F3E-49A2-ABDE-0925E18BB99D}" type="presOf" srcId="{1E5B3C95-CA33-4751-871B-4D24AD6710A7}" destId="{BC1F9A75-B27F-4940-8843-93E9BA8B8BA7}" srcOrd="0" destOrd="0" presId="urn:microsoft.com/office/officeart/2005/8/layout/hierarchy2"/>
    <dgm:cxn modelId="{BBE0EC92-E759-48A1-A31B-D8EC33B58E64}" type="presOf" srcId="{8201FBA6-7AEC-40FD-A0D1-2CF2EF0A1E17}" destId="{B7BD0E2E-6D9B-42F2-984D-0C2F8F44C37F}" srcOrd="1" destOrd="0" presId="urn:microsoft.com/office/officeart/2005/8/layout/hierarchy2"/>
    <dgm:cxn modelId="{FBD1A753-2EE1-41EB-A1CC-D692B42589F0}" type="presOf" srcId="{8201FBA6-7AEC-40FD-A0D1-2CF2EF0A1E17}" destId="{4631A8C1-32B3-4C89-8E0B-31F9F6F2A0A2}" srcOrd="0" destOrd="0" presId="urn:microsoft.com/office/officeart/2005/8/layout/hierarchy2"/>
    <dgm:cxn modelId="{C738A5F3-DE1B-4F96-A99C-5E9A22A90B77}" type="presOf" srcId="{DA3E38E3-AC7A-43BB-8D91-4E90681FAAFC}" destId="{8E1413D1-9C85-4BB9-960D-6FFDCD70683C}" srcOrd="0" destOrd="0" presId="urn:microsoft.com/office/officeart/2005/8/layout/hierarchy2"/>
    <dgm:cxn modelId="{03C914A5-493B-473F-A3F8-F55C2C92BAA1}" type="presOf" srcId="{F36ABF33-B6F5-4267-81EA-B37652439B7B}" destId="{9C70E1AD-EE03-4B6C-9CC8-99ECDAC3A9E7}" srcOrd="0" destOrd="0" presId="urn:microsoft.com/office/officeart/2005/8/layout/hierarchy2"/>
    <dgm:cxn modelId="{949ECAC7-CC67-4EE7-8698-7E7CCA30881E}" type="presOf" srcId="{7555C37E-9AA2-46C7-9597-AB952E5815CE}" destId="{635E24C5-D09B-4872-A11E-A6E443E21184}" srcOrd="1" destOrd="0" presId="urn:microsoft.com/office/officeart/2005/8/layout/hierarchy2"/>
    <dgm:cxn modelId="{FDE3C22C-8C6A-404B-AD5A-8C98EB2310BA}" srcId="{235919E5-DF00-468B-AE53-466099655A61}" destId="{BB95E42D-C269-4F7C-90E2-20A6467EB772}" srcOrd="1" destOrd="0" parTransId="{3A811564-4CE3-417E-B853-AE7532B123C5}" sibTransId="{41B96124-AD26-4211-94DA-360302AA75D4}"/>
    <dgm:cxn modelId="{58668D1B-1B89-41B8-8440-BAA21ABAD98C}" type="presOf" srcId="{3A811564-4CE3-417E-B853-AE7532B123C5}" destId="{F69533A7-B788-49CD-B229-4F5507B69501}" srcOrd="1" destOrd="0" presId="urn:microsoft.com/office/officeart/2005/8/layout/hierarchy2"/>
    <dgm:cxn modelId="{B2E8D6A0-32B9-4885-A0A7-61B446B275F5}" type="presOf" srcId="{3A811564-4CE3-417E-B853-AE7532B123C5}" destId="{80581F41-269F-429E-A0CC-5BE2FD244BEB}" srcOrd="0" destOrd="0" presId="urn:microsoft.com/office/officeart/2005/8/layout/hierarchy2"/>
    <dgm:cxn modelId="{75B08091-B360-4071-B9CA-7945F5394C8F}" type="presOf" srcId="{26FF72BC-B333-4F75-8B34-6941C7D96A53}" destId="{50FB993A-45A9-49FE-B03D-94528E76DB3C}" srcOrd="1" destOrd="0" presId="urn:microsoft.com/office/officeart/2005/8/layout/hierarchy2"/>
    <dgm:cxn modelId="{2474EAF9-038D-4419-9A5C-FBEA1ACF7B1D}" type="presOf" srcId="{48CE19B5-720B-4153-8597-EFDCF0B9B988}" destId="{9C40DAE4-8E5D-4F72-A0F3-21918609496D}" srcOrd="0" destOrd="0" presId="urn:microsoft.com/office/officeart/2005/8/layout/hierarchy2"/>
    <dgm:cxn modelId="{E7B63CAF-F4FB-41CE-ADD9-C7103F131190}" type="presOf" srcId="{5625F1F7-EB81-440E-AABA-FC88BAF2BC60}" destId="{FA83E9D0-80C6-43E3-90CB-129DC3FA363A}" srcOrd="0" destOrd="0" presId="urn:microsoft.com/office/officeart/2005/8/layout/hierarchy2"/>
    <dgm:cxn modelId="{0598F4B6-CCB1-411D-9F64-8D54C9A0F311}" type="presOf" srcId="{B8AA582C-7FCB-42B2-9FBE-07BF5151E0F5}" destId="{EBAB2B98-E779-4117-81B4-02889929A2BC}" srcOrd="1" destOrd="0" presId="urn:microsoft.com/office/officeart/2005/8/layout/hierarchy2"/>
    <dgm:cxn modelId="{A820342C-FED8-4683-BEED-952160B4CBC4}" srcId="{1E5B3C95-CA33-4751-871B-4D24AD6710A7}" destId="{6D185528-CA16-4087-8885-0CC87088CE06}" srcOrd="0" destOrd="0" parTransId="{B8AA582C-7FCB-42B2-9FBE-07BF5151E0F5}" sibTransId="{CD56C070-ACB2-4EC1-8610-F8CF81067B8E}"/>
    <dgm:cxn modelId="{79BF490F-CFE8-4D6E-B5D6-950E6C1DA7A9}" type="presOf" srcId="{CEA71740-7A6E-450C-AF2D-147E5CBF6B53}" destId="{EB747BD6-89A9-4C2E-AC31-E31BF7DDD2CC}" srcOrd="0" destOrd="0" presId="urn:microsoft.com/office/officeart/2005/8/layout/hierarchy2"/>
    <dgm:cxn modelId="{0C889C28-FB49-4A05-8CA7-F5A4FCAC9DAC}" type="presOf" srcId="{26FF72BC-B333-4F75-8B34-6941C7D96A53}" destId="{BA72480D-9B42-4CC2-9E34-BE0CFAA9E949}" srcOrd="0" destOrd="0" presId="urn:microsoft.com/office/officeart/2005/8/layout/hierarchy2"/>
    <dgm:cxn modelId="{DEFBAF6F-7439-4D0B-B224-F26D0016AA9F}" srcId="{BA4C3A26-D465-449F-AB1E-657424D2505E}" destId="{5D2C07C5-F9F9-466B-AFE8-5BF9FB539D05}" srcOrd="1" destOrd="0" parTransId="{8201FBA6-7AEC-40FD-A0D1-2CF2EF0A1E17}" sibTransId="{98D25639-9BF9-4F03-8F5B-274B2EEAC1DF}"/>
    <dgm:cxn modelId="{E65BDD0F-4FA9-457C-833A-3B420A882CB6}" type="presOf" srcId="{9B0035F1-20A1-41C4-AD03-112183D595A7}" destId="{8C690F8A-BFE2-4DC3-A786-25E98D891936}" srcOrd="0" destOrd="0" presId="urn:microsoft.com/office/officeart/2005/8/layout/hierarchy2"/>
    <dgm:cxn modelId="{E2FC5BAE-E95E-4A0C-87B5-1479D3B1B37C}" type="presOf" srcId="{7D5B2787-BA31-40F4-B2FA-2D18F5ED2FE6}" destId="{97EA24AF-DB07-42F2-B019-E10A46095ACB}" srcOrd="0" destOrd="0" presId="urn:microsoft.com/office/officeart/2005/8/layout/hierarchy2"/>
    <dgm:cxn modelId="{17022B14-934E-4F98-984A-46313FF70DA0}" srcId="{BA4C3A26-D465-449F-AB1E-657424D2505E}" destId="{7D5B2787-BA31-40F4-B2FA-2D18F5ED2FE6}" srcOrd="0" destOrd="0" parTransId="{DA3E38E3-AC7A-43BB-8D91-4E90681FAAFC}" sibTransId="{E42C22AD-1B17-4628-9153-DD526125C485}"/>
    <dgm:cxn modelId="{3E10EA2F-6673-472D-8053-CE4CB3B60EAA}" srcId="{59F62288-FA87-46FD-A730-70024C5C80E5}" destId="{F1B39F56-3B83-494F-9113-5626864D5FB5}" srcOrd="4" destOrd="0" parTransId="{1AA713B9-AE0B-48F5-A7D9-09530FCBB70D}" sibTransId="{F4549735-800A-46BE-9B4E-138A8A57AA2A}"/>
    <dgm:cxn modelId="{D89D44FE-B409-4A96-AC2F-F042314D1E27}" type="presOf" srcId="{DA3E38E3-AC7A-43BB-8D91-4E90681FAAFC}" destId="{0528A91A-EE18-423A-B984-66A87357E1D3}" srcOrd="1" destOrd="0" presId="urn:microsoft.com/office/officeart/2005/8/layout/hierarchy2"/>
    <dgm:cxn modelId="{4229C94D-B6AB-4839-82F1-8B1EBF099CFF}" type="presOf" srcId="{7B7ADA60-4453-4A70-9785-2610CB43570B}" destId="{4995D03B-31AA-4B65-9178-F2D37AE78BAD}" srcOrd="1" destOrd="0" presId="urn:microsoft.com/office/officeart/2005/8/layout/hierarchy2"/>
    <dgm:cxn modelId="{06CD9B40-C9D5-4F88-BDDC-702542317121}" type="presOf" srcId="{7B7ADA60-4453-4A70-9785-2610CB43570B}" destId="{F3A23961-5B17-4D50-9BD7-30A2231BF1DF}" srcOrd="0" destOrd="0" presId="urn:microsoft.com/office/officeart/2005/8/layout/hierarchy2"/>
    <dgm:cxn modelId="{6DC2B962-78C5-4443-9D0A-C7D5BC630CF5}" type="presOf" srcId="{D45B0BD9-0A58-4A71-AD13-96B75AE2DDAE}" destId="{AD5D781D-CC53-417D-929C-39E58D55F24C}" srcOrd="1" destOrd="0" presId="urn:microsoft.com/office/officeart/2005/8/layout/hierarchy2"/>
    <dgm:cxn modelId="{89FC8E06-D55F-435E-84DF-D4DE774F051F}" srcId="{EE006DF7-BAEB-4131-A06C-609420D25696}" destId="{36FCCDCA-53AC-4EAA-B668-1C9D946BC59B}" srcOrd="0" destOrd="0" parTransId="{2403680B-D5BA-4176-B7B0-9AD51D578F16}" sibTransId="{683E9E91-05EA-434B-A4AA-63481803D544}"/>
    <dgm:cxn modelId="{566ABB13-0E6F-4812-B614-189E2BDDE621}" srcId="{59F62288-FA87-46FD-A730-70024C5C80E5}" destId="{235919E5-DF00-468B-AE53-466099655A61}" srcOrd="1" destOrd="0" parTransId="{D45B0BD9-0A58-4A71-AD13-96B75AE2DDAE}" sibTransId="{FBA85D8D-257C-4A20-B97E-E4DD0FFD1A51}"/>
    <dgm:cxn modelId="{25D44805-7759-4A44-9287-1CB5F241917E}" type="presOf" srcId="{BB95E42D-C269-4F7C-90E2-20A6467EB772}" destId="{7A26D1E1-5DA2-4F0B-A5AE-CA5B31E5A08E}" srcOrd="0" destOrd="0" presId="urn:microsoft.com/office/officeart/2005/8/layout/hierarchy2"/>
    <dgm:cxn modelId="{0232C445-7D3A-464C-BAA2-E37A52E02808}" type="presOf" srcId="{1A2CCA40-0A9E-4793-A226-BFC7F54E231A}" destId="{3B4C9418-EFC2-466F-970B-505A71EC8A85}" srcOrd="0" destOrd="0" presId="urn:microsoft.com/office/officeart/2005/8/layout/hierarchy2"/>
    <dgm:cxn modelId="{6636B915-8617-4147-AAFF-5D774C84ED5F}" type="presParOf" srcId="{EB747BD6-89A9-4C2E-AC31-E31BF7DDD2CC}" destId="{FE152E73-5A8F-457C-87CA-42950A456A46}" srcOrd="0" destOrd="0" presId="urn:microsoft.com/office/officeart/2005/8/layout/hierarchy2"/>
    <dgm:cxn modelId="{3BD3100A-A0C6-489D-B8E3-AB9C521C5C80}" type="presParOf" srcId="{FE152E73-5A8F-457C-87CA-42950A456A46}" destId="{9FDC5983-D71C-43E3-A673-C74DEEC2C335}" srcOrd="0" destOrd="0" presId="urn:microsoft.com/office/officeart/2005/8/layout/hierarchy2"/>
    <dgm:cxn modelId="{743AF52A-C17B-43B8-9AAC-A8832F8BB49F}" type="presParOf" srcId="{FE152E73-5A8F-457C-87CA-42950A456A46}" destId="{E6A0B63A-2ECE-409C-800A-2225E5FD9605}" srcOrd="1" destOrd="0" presId="urn:microsoft.com/office/officeart/2005/8/layout/hierarchy2"/>
    <dgm:cxn modelId="{16C35A87-B900-46BC-87A3-843277EDE745}" type="presParOf" srcId="{E6A0B63A-2ECE-409C-800A-2225E5FD9605}" destId="{9C40DAE4-8E5D-4F72-A0F3-21918609496D}" srcOrd="0" destOrd="0" presId="urn:microsoft.com/office/officeart/2005/8/layout/hierarchy2"/>
    <dgm:cxn modelId="{DAD8AF03-CE93-4407-8B31-C323075C6F67}" type="presParOf" srcId="{9C40DAE4-8E5D-4F72-A0F3-21918609496D}" destId="{696211DA-3BA1-469B-9E43-33AE03744512}" srcOrd="0" destOrd="0" presId="urn:microsoft.com/office/officeart/2005/8/layout/hierarchy2"/>
    <dgm:cxn modelId="{ACDECDD5-41B6-4A00-89D2-8C4BB3B6D1E6}" type="presParOf" srcId="{E6A0B63A-2ECE-409C-800A-2225E5FD9605}" destId="{8FD9E5FA-AB27-4CE1-A9B8-2A6FEE3504EB}" srcOrd="1" destOrd="0" presId="urn:microsoft.com/office/officeart/2005/8/layout/hierarchy2"/>
    <dgm:cxn modelId="{528A1F51-0765-4D8F-899F-D280B9500EC8}" type="presParOf" srcId="{8FD9E5FA-AB27-4CE1-A9B8-2A6FEE3504EB}" destId="{D0F0C4B1-4C6B-495F-BD0B-67C260BC8EEA}" srcOrd="0" destOrd="0" presId="urn:microsoft.com/office/officeart/2005/8/layout/hierarchy2"/>
    <dgm:cxn modelId="{2153B76B-49C6-4373-9051-E630E31483A1}" type="presParOf" srcId="{8FD9E5FA-AB27-4CE1-A9B8-2A6FEE3504EB}" destId="{E67B77D0-7403-4454-B18B-FFE6B22914C2}" srcOrd="1" destOrd="0" presId="urn:microsoft.com/office/officeart/2005/8/layout/hierarchy2"/>
    <dgm:cxn modelId="{3B1AF457-79BD-4A51-ADB3-AF44633627FF}" type="presParOf" srcId="{E67B77D0-7403-4454-B18B-FFE6B22914C2}" destId="{8E1413D1-9C85-4BB9-960D-6FFDCD70683C}" srcOrd="0" destOrd="0" presId="urn:microsoft.com/office/officeart/2005/8/layout/hierarchy2"/>
    <dgm:cxn modelId="{90DE337C-E827-4386-92C3-8BB40860F415}" type="presParOf" srcId="{8E1413D1-9C85-4BB9-960D-6FFDCD70683C}" destId="{0528A91A-EE18-423A-B984-66A87357E1D3}" srcOrd="0" destOrd="0" presId="urn:microsoft.com/office/officeart/2005/8/layout/hierarchy2"/>
    <dgm:cxn modelId="{DF398657-03F7-42DF-AC47-5B2F244181BB}" type="presParOf" srcId="{E67B77D0-7403-4454-B18B-FFE6B22914C2}" destId="{A1FECB68-8B98-4AF0-9474-DB3E1A5BBCBF}" srcOrd="1" destOrd="0" presId="urn:microsoft.com/office/officeart/2005/8/layout/hierarchy2"/>
    <dgm:cxn modelId="{43DBB877-80BE-4676-8FB3-8C36EA1AFB01}" type="presParOf" srcId="{A1FECB68-8B98-4AF0-9474-DB3E1A5BBCBF}" destId="{97EA24AF-DB07-42F2-B019-E10A46095ACB}" srcOrd="0" destOrd="0" presId="urn:microsoft.com/office/officeart/2005/8/layout/hierarchy2"/>
    <dgm:cxn modelId="{0714C2C0-D369-4879-B8C2-8D072B81A177}" type="presParOf" srcId="{A1FECB68-8B98-4AF0-9474-DB3E1A5BBCBF}" destId="{774FCE60-82B5-470A-B853-C182D7EFE040}" srcOrd="1" destOrd="0" presId="urn:microsoft.com/office/officeart/2005/8/layout/hierarchy2"/>
    <dgm:cxn modelId="{6E24F1B5-26D0-4530-97EF-C8E788558C4A}" type="presParOf" srcId="{E67B77D0-7403-4454-B18B-FFE6B22914C2}" destId="{4631A8C1-32B3-4C89-8E0B-31F9F6F2A0A2}" srcOrd="2" destOrd="0" presId="urn:microsoft.com/office/officeart/2005/8/layout/hierarchy2"/>
    <dgm:cxn modelId="{6F8FE2A2-C4C6-4809-92C9-6B49BABA9D22}" type="presParOf" srcId="{4631A8C1-32B3-4C89-8E0B-31F9F6F2A0A2}" destId="{B7BD0E2E-6D9B-42F2-984D-0C2F8F44C37F}" srcOrd="0" destOrd="0" presId="urn:microsoft.com/office/officeart/2005/8/layout/hierarchy2"/>
    <dgm:cxn modelId="{21FC17D6-99A1-4E0D-AB4E-82BA09C05E38}" type="presParOf" srcId="{E67B77D0-7403-4454-B18B-FFE6B22914C2}" destId="{E01571E8-32E1-46C8-A27F-83AAEE2BEC93}" srcOrd="3" destOrd="0" presId="urn:microsoft.com/office/officeart/2005/8/layout/hierarchy2"/>
    <dgm:cxn modelId="{61EB3C7A-9991-4B6E-9132-72C39ADE7EF2}" type="presParOf" srcId="{E01571E8-32E1-46C8-A27F-83AAEE2BEC93}" destId="{0EC6F739-9B09-4564-8444-66DF68EFD7E9}" srcOrd="0" destOrd="0" presId="urn:microsoft.com/office/officeart/2005/8/layout/hierarchy2"/>
    <dgm:cxn modelId="{86D97D02-1861-40A2-A3A0-0BA1DBFD33B6}" type="presParOf" srcId="{E01571E8-32E1-46C8-A27F-83AAEE2BEC93}" destId="{63B126AB-B081-4C9A-BE47-361E0F5BBF65}" srcOrd="1" destOrd="0" presId="urn:microsoft.com/office/officeart/2005/8/layout/hierarchy2"/>
    <dgm:cxn modelId="{B51E02E6-74AC-4C6D-A2CE-A310AC833769}" type="presParOf" srcId="{E6A0B63A-2ECE-409C-800A-2225E5FD9605}" destId="{A7DA2D81-5C43-4739-982F-BC5642841207}" srcOrd="2" destOrd="0" presId="urn:microsoft.com/office/officeart/2005/8/layout/hierarchy2"/>
    <dgm:cxn modelId="{56ED1F80-D235-468F-95C4-3020301F3A98}" type="presParOf" srcId="{A7DA2D81-5C43-4739-982F-BC5642841207}" destId="{AD5D781D-CC53-417D-929C-39E58D55F24C}" srcOrd="0" destOrd="0" presId="urn:microsoft.com/office/officeart/2005/8/layout/hierarchy2"/>
    <dgm:cxn modelId="{1371526A-04E5-4BE6-B121-C491EC2F577A}" type="presParOf" srcId="{E6A0B63A-2ECE-409C-800A-2225E5FD9605}" destId="{744F5557-AABF-44B7-882A-FA74593E938D}" srcOrd="3" destOrd="0" presId="urn:microsoft.com/office/officeart/2005/8/layout/hierarchy2"/>
    <dgm:cxn modelId="{85F32B60-275B-482E-9533-43CC3F8872FB}" type="presParOf" srcId="{744F5557-AABF-44B7-882A-FA74593E938D}" destId="{2FA7FC5F-B51C-4437-923A-E0905564C5A2}" srcOrd="0" destOrd="0" presId="urn:microsoft.com/office/officeart/2005/8/layout/hierarchy2"/>
    <dgm:cxn modelId="{008B451B-E597-43FC-9FA9-20FB6F01F9CA}" type="presParOf" srcId="{744F5557-AABF-44B7-882A-FA74593E938D}" destId="{06A5A8DA-5683-4967-BB70-E1970FD56DC5}" srcOrd="1" destOrd="0" presId="urn:microsoft.com/office/officeart/2005/8/layout/hierarchy2"/>
    <dgm:cxn modelId="{0150C6EB-E955-418A-87CE-36DDEE797DE9}" type="presParOf" srcId="{06A5A8DA-5683-4967-BB70-E1970FD56DC5}" destId="{F3A23961-5B17-4D50-9BD7-30A2231BF1DF}" srcOrd="0" destOrd="0" presId="urn:microsoft.com/office/officeart/2005/8/layout/hierarchy2"/>
    <dgm:cxn modelId="{93DCD6EA-A87B-4327-8AF0-742E177AA2D5}" type="presParOf" srcId="{F3A23961-5B17-4D50-9BD7-30A2231BF1DF}" destId="{4995D03B-31AA-4B65-9178-F2D37AE78BAD}" srcOrd="0" destOrd="0" presId="urn:microsoft.com/office/officeart/2005/8/layout/hierarchy2"/>
    <dgm:cxn modelId="{053E4EE9-06CC-4200-B56D-2DB70E0D2F88}" type="presParOf" srcId="{06A5A8DA-5683-4967-BB70-E1970FD56DC5}" destId="{13C061F7-5D95-4913-9CAB-A866B24E9E6A}" srcOrd="1" destOrd="0" presId="urn:microsoft.com/office/officeart/2005/8/layout/hierarchy2"/>
    <dgm:cxn modelId="{68F1FE13-7EA8-4F1A-BF03-3776A42F83C3}" type="presParOf" srcId="{13C061F7-5D95-4913-9CAB-A866B24E9E6A}" destId="{8C690F8A-BFE2-4DC3-A786-25E98D891936}" srcOrd="0" destOrd="0" presId="urn:microsoft.com/office/officeart/2005/8/layout/hierarchy2"/>
    <dgm:cxn modelId="{29534A39-6829-4D60-B77A-93D2F6B22D4A}" type="presParOf" srcId="{13C061F7-5D95-4913-9CAB-A866B24E9E6A}" destId="{325CEF28-F52F-4142-B11C-D074ED8AB4E6}" srcOrd="1" destOrd="0" presId="urn:microsoft.com/office/officeart/2005/8/layout/hierarchy2"/>
    <dgm:cxn modelId="{69C2EF77-CD9B-4DC3-B0C8-AD5C8F44D3F2}" type="presParOf" srcId="{06A5A8DA-5683-4967-BB70-E1970FD56DC5}" destId="{80581F41-269F-429E-A0CC-5BE2FD244BEB}" srcOrd="2" destOrd="0" presId="urn:microsoft.com/office/officeart/2005/8/layout/hierarchy2"/>
    <dgm:cxn modelId="{75D213DA-F4CA-4265-8472-BCEC496E5661}" type="presParOf" srcId="{80581F41-269F-429E-A0CC-5BE2FD244BEB}" destId="{F69533A7-B788-49CD-B229-4F5507B69501}" srcOrd="0" destOrd="0" presId="urn:microsoft.com/office/officeart/2005/8/layout/hierarchy2"/>
    <dgm:cxn modelId="{5774B721-1094-458C-8221-B3CBDFC61E90}" type="presParOf" srcId="{06A5A8DA-5683-4967-BB70-E1970FD56DC5}" destId="{487989B8-9862-4436-9D8C-503E5CB5E3EA}" srcOrd="3" destOrd="0" presId="urn:microsoft.com/office/officeart/2005/8/layout/hierarchy2"/>
    <dgm:cxn modelId="{56BE30A4-E03A-4AE6-988A-0E90325A965E}" type="presParOf" srcId="{487989B8-9862-4436-9D8C-503E5CB5E3EA}" destId="{7A26D1E1-5DA2-4F0B-A5AE-CA5B31E5A08E}" srcOrd="0" destOrd="0" presId="urn:microsoft.com/office/officeart/2005/8/layout/hierarchy2"/>
    <dgm:cxn modelId="{8956C70F-3C46-4705-A25E-8065F08A4C93}" type="presParOf" srcId="{487989B8-9862-4436-9D8C-503E5CB5E3EA}" destId="{EC04520B-F544-4CEF-9B93-5A5A3B0C9E32}" srcOrd="1" destOrd="0" presId="urn:microsoft.com/office/officeart/2005/8/layout/hierarchy2"/>
    <dgm:cxn modelId="{E2C77A93-6CBF-426B-ADAD-5A8B1DAB82EC}" type="presParOf" srcId="{E6A0B63A-2ECE-409C-800A-2225E5FD9605}" destId="{4ACDB69B-543F-4BE7-86FF-35273D8AEE1F}" srcOrd="4" destOrd="0" presId="urn:microsoft.com/office/officeart/2005/8/layout/hierarchy2"/>
    <dgm:cxn modelId="{E090F8EA-DCA5-458E-AB8D-4BF9D3FC7B24}" type="presParOf" srcId="{4ACDB69B-543F-4BE7-86FF-35273D8AEE1F}" destId="{2A7CC892-FC34-4D0F-A696-C74B031E6154}" srcOrd="0" destOrd="0" presId="urn:microsoft.com/office/officeart/2005/8/layout/hierarchy2"/>
    <dgm:cxn modelId="{50A78285-E0DD-4ADD-AFD8-BCDBB8AE166D}" type="presParOf" srcId="{E6A0B63A-2ECE-409C-800A-2225E5FD9605}" destId="{8F706C93-1B30-4F13-B648-4994D40C323E}" srcOrd="5" destOrd="0" presId="urn:microsoft.com/office/officeart/2005/8/layout/hierarchy2"/>
    <dgm:cxn modelId="{48C8A100-2E20-40DC-9896-782E82F2C3B1}" type="presParOf" srcId="{8F706C93-1B30-4F13-B648-4994D40C323E}" destId="{7B23DF13-D85E-4793-9554-AB5607349E26}" srcOrd="0" destOrd="0" presId="urn:microsoft.com/office/officeart/2005/8/layout/hierarchy2"/>
    <dgm:cxn modelId="{608A3165-9C36-4422-88AF-B11FFD619737}" type="presParOf" srcId="{8F706C93-1B30-4F13-B648-4994D40C323E}" destId="{38F7C6AE-76BF-424D-B3AE-191D688CB22D}" srcOrd="1" destOrd="0" presId="urn:microsoft.com/office/officeart/2005/8/layout/hierarchy2"/>
    <dgm:cxn modelId="{E1265A45-35A9-470E-9815-CA40F710CD9A}" type="presParOf" srcId="{38F7C6AE-76BF-424D-B3AE-191D688CB22D}" destId="{C7E76D08-7D0B-4E5A-809A-178DD189F40A}" srcOrd="0" destOrd="0" presId="urn:microsoft.com/office/officeart/2005/8/layout/hierarchy2"/>
    <dgm:cxn modelId="{A7ACD70A-D3B2-4BAA-8E08-2661BAF04B4A}" type="presParOf" srcId="{C7E76D08-7D0B-4E5A-809A-178DD189F40A}" destId="{9B914D03-EC4E-498B-837F-C166C643E577}" srcOrd="0" destOrd="0" presId="urn:microsoft.com/office/officeart/2005/8/layout/hierarchy2"/>
    <dgm:cxn modelId="{69EF67AE-7AEC-40CB-B65B-2465531312D6}" type="presParOf" srcId="{38F7C6AE-76BF-424D-B3AE-191D688CB22D}" destId="{E0B9BE5B-E140-4AD4-8BBD-A6BCFA78C123}" srcOrd="1" destOrd="0" presId="urn:microsoft.com/office/officeart/2005/8/layout/hierarchy2"/>
    <dgm:cxn modelId="{0D583F8B-3535-46D6-BA7C-36296210DE34}" type="presParOf" srcId="{E0B9BE5B-E140-4AD4-8BBD-A6BCFA78C123}" destId="{F4E86242-EEBE-4031-88E1-54458C6C118A}" srcOrd="0" destOrd="0" presId="urn:microsoft.com/office/officeart/2005/8/layout/hierarchy2"/>
    <dgm:cxn modelId="{73A8A967-BFDF-4AB5-A26D-43004846A6DA}" type="presParOf" srcId="{E0B9BE5B-E140-4AD4-8BBD-A6BCFA78C123}" destId="{D1C5FD88-AA07-49D3-9A5C-4572255869B4}" srcOrd="1" destOrd="0" presId="urn:microsoft.com/office/officeart/2005/8/layout/hierarchy2"/>
    <dgm:cxn modelId="{35703035-C5D7-441E-B589-808FA29DE777}" type="presParOf" srcId="{E6A0B63A-2ECE-409C-800A-2225E5FD9605}" destId="{1F2D455B-C265-4F00-A25D-FF70DE761ABB}" srcOrd="6" destOrd="0" presId="urn:microsoft.com/office/officeart/2005/8/layout/hierarchy2"/>
    <dgm:cxn modelId="{1D7F2878-88D4-49F3-94CE-6D55E3B21204}" type="presParOf" srcId="{1F2D455B-C265-4F00-A25D-FF70DE761ABB}" destId="{635E24C5-D09B-4872-A11E-A6E443E21184}" srcOrd="0" destOrd="0" presId="urn:microsoft.com/office/officeart/2005/8/layout/hierarchy2"/>
    <dgm:cxn modelId="{F7C733A8-B7D4-4376-9B16-BB58003271A8}" type="presParOf" srcId="{E6A0B63A-2ECE-409C-800A-2225E5FD9605}" destId="{726342AC-9AEE-440A-8277-FC5C6F88EEE5}" srcOrd="7" destOrd="0" presId="urn:microsoft.com/office/officeart/2005/8/layout/hierarchy2"/>
    <dgm:cxn modelId="{11FDFD66-82B7-4E76-B220-47B03E660E12}" type="presParOf" srcId="{726342AC-9AEE-440A-8277-FC5C6F88EEE5}" destId="{BC1F9A75-B27F-4940-8843-93E9BA8B8BA7}" srcOrd="0" destOrd="0" presId="urn:microsoft.com/office/officeart/2005/8/layout/hierarchy2"/>
    <dgm:cxn modelId="{3D9517AF-4EE6-4AE6-874D-6CB8D52FECCC}" type="presParOf" srcId="{726342AC-9AEE-440A-8277-FC5C6F88EEE5}" destId="{5BEA1CB4-3567-465E-9339-737D0B457FC4}" srcOrd="1" destOrd="0" presId="urn:microsoft.com/office/officeart/2005/8/layout/hierarchy2"/>
    <dgm:cxn modelId="{CB2D03BD-8037-46FC-94B7-E1AE7BB5865B}" type="presParOf" srcId="{5BEA1CB4-3567-465E-9339-737D0B457FC4}" destId="{C4009EE2-F5D2-4F5E-B401-9AFC46FF174C}" srcOrd="0" destOrd="0" presId="urn:microsoft.com/office/officeart/2005/8/layout/hierarchy2"/>
    <dgm:cxn modelId="{8F8A2BE6-A49F-46C7-9DDC-CE8D89508B15}" type="presParOf" srcId="{C4009EE2-F5D2-4F5E-B401-9AFC46FF174C}" destId="{EBAB2B98-E779-4117-81B4-02889929A2BC}" srcOrd="0" destOrd="0" presId="urn:microsoft.com/office/officeart/2005/8/layout/hierarchy2"/>
    <dgm:cxn modelId="{F49DAB63-AA73-4AB4-B3A1-55E911486A30}" type="presParOf" srcId="{5BEA1CB4-3567-465E-9339-737D0B457FC4}" destId="{31AFC31A-517A-4E33-85CF-6F2D11D0BA8F}" srcOrd="1" destOrd="0" presId="urn:microsoft.com/office/officeart/2005/8/layout/hierarchy2"/>
    <dgm:cxn modelId="{EA35A99A-5467-498D-94CE-F6AADA4568E5}" type="presParOf" srcId="{31AFC31A-517A-4E33-85CF-6F2D11D0BA8F}" destId="{9ADDA8B2-3B3A-48F6-BFB7-476F8784AF90}" srcOrd="0" destOrd="0" presId="urn:microsoft.com/office/officeart/2005/8/layout/hierarchy2"/>
    <dgm:cxn modelId="{92034DBF-2347-4420-87B7-6A96B6BC4A61}" type="presParOf" srcId="{31AFC31A-517A-4E33-85CF-6F2D11D0BA8F}" destId="{28EF9C92-01BB-4212-BB64-A9A592A2B219}" srcOrd="1" destOrd="0" presId="urn:microsoft.com/office/officeart/2005/8/layout/hierarchy2"/>
    <dgm:cxn modelId="{14D87661-4D59-4009-BA93-E42E8CEF5B62}" type="presParOf" srcId="{5BEA1CB4-3567-465E-9339-737D0B457FC4}" destId="{BA72480D-9B42-4CC2-9E34-BE0CFAA9E949}" srcOrd="2" destOrd="0" presId="urn:microsoft.com/office/officeart/2005/8/layout/hierarchy2"/>
    <dgm:cxn modelId="{5D1508F2-EA88-40E8-81A2-C8D1B00AA107}" type="presParOf" srcId="{BA72480D-9B42-4CC2-9E34-BE0CFAA9E949}" destId="{50FB993A-45A9-49FE-B03D-94528E76DB3C}" srcOrd="0" destOrd="0" presId="urn:microsoft.com/office/officeart/2005/8/layout/hierarchy2"/>
    <dgm:cxn modelId="{45A4EB70-9979-4A49-BBD1-5CFAF75B59DE}" type="presParOf" srcId="{5BEA1CB4-3567-465E-9339-737D0B457FC4}" destId="{0E88C101-477E-4D7E-9D90-2A062D4F8058}" srcOrd="3" destOrd="0" presId="urn:microsoft.com/office/officeart/2005/8/layout/hierarchy2"/>
    <dgm:cxn modelId="{CC5B85DE-FB4D-49E0-B754-5F87993BAE0F}" type="presParOf" srcId="{0E88C101-477E-4D7E-9D90-2A062D4F8058}" destId="{2DD36901-01E7-4BB7-9150-60A34C31B2B3}" srcOrd="0" destOrd="0" presId="urn:microsoft.com/office/officeart/2005/8/layout/hierarchy2"/>
    <dgm:cxn modelId="{060DA647-32E2-491A-9646-C39BB754727E}" type="presParOf" srcId="{0E88C101-477E-4D7E-9D90-2A062D4F8058}" destId="{2B9D39B6-E585-4765-9588-18380443494D}" srcOrd="1" destOrd="0" presId="urn:microsoft.com/office/officeart/2005/8/layout/hierarchy2"/>
    <dgm:cxn modelId="{4A639E9D-F57E-4E6D-BF91-BDD5F4DAEB7D}" type="presParOf" srcId="{5BEA1CB4-3567-465E-9339-737D0B457FC4}" destId="{2E42519D-718B-427B-9960-8E7133E52274}" srcOrd="4" destOrd="0" presId="urn:microsoft.com/office/officeart/2005/8/layout/hierarchy2"/>
    <dgm:cxn modelId="{41AA2A24-0509-4F7E-ADF3-B51155D05C3A}" type="presParOf" srcId="{2E42519D-718B-427B-9960-8E7133E52274}" destId="{1B9D9505-BF96-4AFF-B583-27914F51A494}" srcOrd="0" destOrd="0" presId="urn:microsoft.com/office/officeart/2005/8/layout/hierarchy2"/>
    <dgm:cxn modelId="{AC37FE93-1700-4480-AD73-446F8F132F7B}" type="presParOf" srcId="{5BEA1CB4-3567-465E-9339-737D0B457FC4}" destId="{242B95A1-BE1F-49A8-BB5D-46A20506E61A}" srcOrd="5" destOrd="0" presId="urn:microsoft.com/office/officeart/2005/8/layout/hierarchy2"/>
    <dgm:cxn modelId="{504115FD-EA8E-4C49-BEB9-887FE90D2947}" type="presParOf" srcId="{242B95A1-BE1F-49A8-BB5D-46A20506E61A}" destId="{3B4C9418-EFC2-466F-970B-505A71EC8A85}" srcOrd="0" destOrd="0" presId="urn:microsoft.com/office/officeart/2005/8/layout/hierarchy2"/>
    <dgm:cxn modelId="{84796CA9-CAE2-4E7B-B62C-2117E775A5C6}" type="presParOf" srcId="{242B95A1-BE1F-49A8-BB5D-46A20506E61A}" destId="{29A744B8-075D-4794-86E1-D779893872CC}" srcOrd="1" destOrd="0" presId="urn:microsoft.com/office/officeart/2005/8/layout/hierarchy2"/>
    <dgm:cxn modelId="{6CB64925-E5BA-4350-8EC8-EA0DA6DECCAB}" type="presParOf" srcId="{E6A0B63A-2ECE-409C-800A-2225E5FD9605}" destId="{D9747A2F-FCCA-47CB-B6F6-CAA58FD94074}" srcOrd="8" destOrd="0" presId="urn:microsoft.com/office/officeart/2005/8/layout/hierarchy2"/>
    <dgm:cxn modelId="{B20F1FB3-B0DC-4795-877D-6757F0932A6E}" type="presParOf" srcId="{D9747A2F-FCCA-47CB-B6F6-CAA58FD94074}" destId="{5774ED31-08DB-45EF-B6C6-7DE25CFE23D1}" srcOrd="0" destOrd="0" presId="urn:microsoft.com/office/officeart/2005/8/layout/hierarchy2"/>
    <dgm:cxn modelId="{EAFFDD32-BBA0-45C9-B83C-153B448F24E5}" type="presParOf" srcId="{E6A0B63A-2ECE-409C-800A-2225E5FD9605}" destId="{DAD82DBE-4DCB-4A7E-95A6-9C79D7301C66}" srcOrd="9" destOrd="0" presId="urn:microsoft.com/office/officeart/2005/8/layout/hierarchy2"/>
    <dgm:cxn modelId="{8533DF17-275C-46D6-94C9-9F24DDFC83FF}" type="presParOf" srcId="{DAD82DBE-4DCB-4A7E-95A6-9C79D7301C66}" destId="{E84C11A0-FCC2-4C9B-9D77-237B0D7C92BC}" srcOrd="0" destOrd="0" presId="urn:microsoft.com/office/officeart/2005/8/layout/hierarchy2"/>
    <dgm:cxn modelId="{A7968E85-711F-4A89-A2B7-B6CD1DFD6C27}" type="presParOf" srcId="{DAD82DBE-4DCB-4A7E-95A6-9C79D7301C66}" destId="{1CC654C3-C276-4DBB-8AC6-88CAE9EDECB1}" srcOrd="1" destOrd="0" presId="urn:microsoft.com/office/officeart/2005/8/layout/hierarchy2"/>
    <dgm:cxn modelId="{F0DD7584-EA05-4E3E-8189-B8CAFB95D591}" type="presParOf" srcId="{1CC654C3-C276-4DBB-8AC6-88CAE9EDECB1}" destId="{9C70E1AD-EE03-4B6C-9CC8-99ECDAC3A9E7}" srcOrd="0" destOrd="0" presId="urn:microsoft.com/office/officeart/2005/8/layout/hierarchy2"/>
    <dgm:cxn modelId="{07243F06-CDD2-42C4-AA75-7CF4C9C0CC2C}" type="presParOf" srcId="{9C70E1AD-EE03-4B6C-9CC8-99ECDAC3A9E7}" destId="{C3055F6A-3EB8-4ADC-AE34-99DB6C2265AA}" srcOrd="0" destOrd="0" presId="urn:microsoft.com/office/officeart/2005/8/layout/hierarchy2"/>
    <dgm:cxn modelId="{47F877DB-5593-436F-BD69-22E53A85E03C}" type="presParOf" srcId="{1CC654C3-C276-4DBB-8AC6-88CAE9EDECB1}" destId="{FEF5496B-D34F-4381-A033-960220272EF9}" srcOrd="1" destOrd="0" presId="urn:microsoft.com/office/officeart/2005/8/layout/hierarchy2"/>
    <dgm:cxn modelId="{27665818-B033-4FA9-A477-B53F17F5A0D5}" type="presParOf" srcId="{FEF5496B-D34F-4381-A033-960220272EF9}" destId="{FA83E9D0-80C6-43E3-90CB-129DC3FA363A}" srcOrd="0" destOrd="0" presId="urn:microsoft.com/office/officeart/2005/8/layout/hierarchy2"/>
    <dgm:cxn modelId="{A46D98BE-1699-4979-931D-2BD5788022B9}" type="presParOf" srcId="{FEF5496B-D34F-4381-A033-960220272EF9}" destId="{E547C4CA-7DB8-417F-A051-7F589F775910}"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4C801D-072A-41C6-A735-9EDC11DB3FE4}" type="doc">
      <dgm:prSet loTypeId="urn:microsoft.com/office/officeart/2005/8/layout/radial6" loCatId="cycle" qsTypeId="urn:microsoft.com/office/officeart/2005/8/quickstyle/simple3" qsCatId="simple" csTypeId="urn:microsoft.com/office/officeart/2005/8/colors/accent4_5" csCatId="accent4" phldr="1"/>
      <dgm:spPr/>
      <dgm:t>
        <a:bodyPr/>
        <a:lstStyle/>
        <a:p>
          <a:endParaRPr lang="es-ES"/>
        </a:p>
      </dgm:t>
    </dgm:pt>
    <dgm:pt modelId="{28843BD1-4DEE-456E-8024-5507EDA0C034}">
      <dgm:prSet phldrT="[Texto]" custT="1"/>
      <dgm:spPr>
        <a:solidFill>
          <a:srgbClr val="FFFF99"/>
        </a:solidFill>
      </dgm:spPr>
      <dgm:t>
        <a:bodyPr/>
        <a:lstStyle/>
        <a:p>
          <a:r>
            <a:rPr lang="en-US" sz="1600" b="1" noProof="0" dirty="0" smtClean="0"/>
            <a:t>THE WEBQUEST STRATEGY IN THE TEACHING-LEARNING  PROCESS OF EFL</a:t>
          </a:r>
          <a:endParaRPr lang="en-US" sz="1600" b="1" noProof="0" dirty="0"/>
        </a:p>
      </dgm:t>
    </dgm:pt>
    <dgm:pt modelId="{D288A8EB-CB97-4414-9FCB-8305734A8BDE}" type="parTrans" cxnId="{92697DF3-CA5A-4AF9-8ED5-63F035B114A9}">
      <dgm:prSet/>
      <dgm:spPr/>
      <dgm:t>
        <a:bodyPr/>
        <a:lstStyle/>
        <a:p>
          <a:endParaRPr lang="es-ES"/>
        </a:p>
      </dgm:t>
    </dgm:pt>
    <dgm:pt modelId="{A406E473-673E-4E00-BC3A-1C752F7B4508}" type="sibTrans" cxnId="{92697DF3-CA5A-4AF9-8ED5-63F035B114A9}">
      <dgm:prSet/>
      <dgm:spPr/>
      <dgm:t>
        <a:bodyPr/>
        <a:lstStyle/>
        <a:p>
          <a:endParaRPr lang="es-ES"/>
        </a:p>
      </dgm:t>
    </dgm:pt>
    <dgm:pt modelId="{826B41AF-F611-42D4-B239-5A08C77E36AC}">
      <dgm:prSet phldrT="[Texto]" custT="1"/>
      <dgm:spPr/>
      <dgm:t>
        <a:bodyPr/>
        <a:lstStyle/>
        <a:p>
          <a:r>
            <a:rPr lang="en-US" sz="1400" noProof="0" dirty="0" smtClean="0"/>
            <a:t>Promote motivation in students</a:t>
          </a:r>
          <a:endParaRPr lang="en-US" sz="1400" noProof="0" dirty="0"/>
        </a:p>
      </dgm:t>
    </dgm:pt>
    <dgm:pt modelId="{3B85791F-57C5-4ACC-9025-736BA301C09F}" type="parTrans" cxnId="{5C8BD581-1E71-448B-8E26-F0C88A930152}">
      <dgm:prSet/>
      <dgm:spPr/>
      <dgm:t>
        <a:bodyPr/>
        <a:lstStyle/>
        <a:p>
          <a:endParaRPr lang="es-ES"/>
        </a:p>
      </dgm:t>
    </dgm:pt>
    <dgm:pt modelId="{8A228D23-863D-4FB9-9BBD-F332CD55A507}" type="sibTrans" cxnId="{5C8BD581-1E71-448B-8E26-F0C88A930152}">
      <dgm:prSet/>
      <dgm:spPr/>
      <dgm:t>
        <a:bodyPr/>
        <a:lstStyle/>
        <a:p>
          <a:endParaRPr lang="es-ES"/>
        </a:p>
      </dgm:t>
    </dgm:pt>
    <dgm:pt modelId="{88AC204D-FBB6-45C0-98EC-D2A13FE027BB}">
      <dgm:prSet phldrT="[Texto]" custT="1"/>
      <dgm:spPr/>
      <dgm:t>
        <a:bodyPr/>
        <a:lstStyle/>
        <a:p>
          <a:r>
            <a:rPr lang="en-US" sz="1400" noProof="0" dirty="0" smtClean="0"/>
            <a:t>Development of language skills</a:t>
          </a:r>
          <a:endParaRPr lang="en-US" sz="1400" noProof="0" dirty="0"/>
        </a:p>
      </dgm:t>
    </dgm:pt>
    <dgm:pt modelId="{CC082D33-7314-4D06-9168-EC8106F864BD}" type="parTrans" cxnId="{8CC9D3E1-A150-4721-A32F-729213072505}">
      <dgm:prSet/>
      <dgm:spPr/>
      <dgm:t>
        <a:bodyPr/>
        <a:lstStyle/>
        <a:p>
          <a:endParaRPr lang="es-ES"/>
        </a:p>
      </dgm:t>
    </dgm:pt>
    <dgm:pt modelId="{D7F54DD7-B97B-41C9-BAE2-795E8EC0F2CB}" type="sibTrans" cxnId="{8CC9D3E1-A150-4721-A32F-729213072505}">
      <dgm:prSet/>
      <dgm:spPr/>
      <dgm:t>
        <a:bodyPr/>
        <a:lstStyle/>
        <a:p>
          <a:endParaRPr lang="es-ES"/>
        </a:p>
      </dgm:t>
    </dgm:pt>
    <dgm:pt modelId="{FB4B6054-4F44-4CFD-9864-8C22D21CD5C1}">
      <dgm:prSet phldrT="[Texto]" custT="1"/>
      <dgm:spPr/>
      <dgm:t>
        <a:bodyPr/>
        <a:lstStyle/>
        <a:p>
          <a:r>
            <a:rPr lang="en-US" sz="1400" noProof="0" dirty="0" smtClean="0"/>
            <a:t>Cooperative work-interaction and practice with the target language</a:t>
          </a:r>
          <a:endParaRPr lang="en-US" sz="1400" noProof="0" dirty="0"/>
        </a:p>
      </dgm:t>
    </dgm:pt>
    <dgm:pt modelId="{AC74BFD5-978A-44E7-8F54-415EB3BD9878}" type="parTrans" cxnId="{DA35CE9B-FFB7-44AE-9C7F-9E7CD4B0A261}">
      <dgm:prSet/>
      <dgm:spPr/>
      <dgm:t>
        <a:bodyPr/>
        <a:lstStyle/>
        <a:p>
          <a:endParaRPr lang="es-ES"/>
        </a:p>
      </dgm:t>
    </dgm:pt>
    <dgm:pt modelId="{FC286B8E-DA5E-4CEC-96CF-B2DC766C2324}" type="sibTrans" cxnId="{DA35CE9B-FFB7-44AE-9C7F-9E7CD4B0A261}">
      <dgm:prSet/>
      <dgm:spPr/>
      <dgm:t>
        <a:bodyPr/>
        <a:lstStyle/>
        <a:p>
          <a:endParaRPr lang="es-ES"/>
        </a:p>
      </dgm:t>
    </dgm:pt>
    <dgm:pt modelId="{D922DE45-11A3-47F0-B87C-464312335DE8}">
      <dgm:prSet phldrT="[Texto]" custT="1"/>
      <dgm:spPr/>
      <dgm:t>
        <a:bodyPr/>
        <a:lstStyle/>
        <a:p>
          <a:r>
            <a:rPr lang="en-US" sz="1400" noProof="0" dirty="0" smtClean="0"/>
            <a:t>Construction of significant knowledge</a:t>
          </a:r>
          <a:endParaRPr lang="en-US" sz="1400" noProof="0" dirty="0"/>
        </a:p>
      </dgm:t>
    </dgm:pt>
    <dgm:pt modelId="{A3D3C709-3217-4148-B529-DFAE57888665}" type="parTrans" cxnId="{09813D4C-AF90-4426-AFD1-77E61922D859}">
      <dgm:prSet/>
      <dgm:spPr/>
      <dgm:t>
        <a:bodyPr/>
        <a:lstStyle/>
        <a:p>
          <a:endParaRPr lang="es-ES"/>
        </a:p>
      </dgm:t>
    </dgm:pt>
    <dgm:pt modelId="{1663FACF-D557-4D62-BCF8-2773CB715BE7}" type="sibTrans" cxnId="{09813D4C-AF90-4426-AFD1-77E61922D859}">
      <dgm:prSet/>
      <dgm:spPr/>
      <dgm:t>
        <a:bodyPr/>
        <a:lstStyle/>
        <a:p>
          <a:endParaRPr lang="es-ES"/>
        </a:p>
      </dgm:t>
    </dgm:pt>
    <dgm:pt modelId="{8DEBF6A3-5347-4CF3-AEA6-57C76F4D92CE}">
      <dgm:prSet custT="1"/>
      <dgm:spPr/>
      <dgm:t>
        <a:bodyPr/>
        <a:lstStyle/>
        <a:p>
          <a:r>
            <a:rPr lang="en-US" sz="1400" noProof="0" dirty="0" smtClean="0"/>
            <a:t>Real communication in the target language</a:t>
          </a:r>
          <a:endParaRPr lang="en-US" sz="1400" noProof="0" dirty="0"/>
        </a:p>
      </dgm:t>
    </dgm:pt>
    <dgm:pt modelId="{E7449069-3D4B-4E9B-964B-58F947DB75E6}" type="parTrans" cxnId="{11F75B74-5E23-4360-8DA7-10C63FC2068A}">
      <dgm:prSet/>
      <dgm:spPr/>
      <dgm:t>
        <a:bodyPr/>
        <a:lstStyle/>
        <a:p>
          <a:endParaRPr lang="es-ES"/>
        </a:p>
      </dgm:t>
    </dgm:pt>
    <dgm:pt modelId="{3331468B-BD1D-4BD5-B90A-F54EAC0022D5}" type="sibTrans" cxnId="{11F75B74-5E23-4360-8DA7-10C63FC2068A}">
      <dgm:prSet/>
      <dgm:spPr/>
      <dgm:t>
        <a:bodyPr/>
        <a:lstStyle/>
        <a:p>
          <a:endParaRPr lang="es-ES"/>
        </a:p>
      </dgm:t>
    </dgm:pt>
    <dgm:pt modelId="{F5EF990F-B9C4-43F4-BE5D-B811429D1B28}">
      <dgm:prSet custT="1"/>
      <dgm:spPr/>
      <dgm:t>
        <a:bodyPr/>
        <a:lstStyle/>
        <a:p>
          <a:r>
            <a:rPr lang="en-US" sz="1400" noProof="0" dirty="0" smtClean="0"/>
            <a:t>Engage students in learning the target language</a:t>
          </a:r>
          <a:endParaRPr lang="en-US" sz="1400" noProof="0" dirty="0"/>
        </a:p>
      </dgm:t>
    </dgm:pt>
    <dgm:pt modelId="{024EC0DA-383D-4937-8327-E5EC41BF6AFE}" type="parTrans" cxnId="{84D307DD-7C67-4C21-9BDD-E62DCBF5B953}">
      <dgm:prSet/>
      <dgm:spPr/>
      <dgm:t>
        <a:bodyPr/>
        <a:lstStyle/>
        <a:p>
          <a:endParaRPr lang="es-ES"/>
        </a:p>
      </dgm:t>
    </dgm:pt>
    <dgm:pt modelId="{37BFAF83-B8FE-4CF8-AD66-B8B9A4A905DB}" type="sibTrans" cxnId="{84D307DD-7C67-4C21-9BDD-E62DCBF5B953}">
      <dgm:prSet/>
      <dgm:spPr/>
      <dgm:t>
        <a:bodyPr/>
        <a:lstStyle/>
        <a:p>
          <a:endParaRPr lang="es-ES"/>
        </a:p>
      </dgm:t>
    </dgm:pt>
    <dgm:pt modelId="{28AFEC3E-A1C0-40D6-A546-66AA9C64CD3C}">
      <dgm:prSet custT="1"/>
      <dgm:spPr/>
      <dgm:t>
        <a:bodyPr/>
        <a:lstStyle/>
        <a:p>
          <a:r>
            <a:rPr lang="en-US" sz="1400" noProof="0" dirty="0" smtClean="0"/>
            <a:t>Effective way for teachers when instructing EFL</a:t>
          </a:r>
          <a:endParaRPr lang="en-US" sz="1400" noProof="0" dirty="0"/>
        </a:p>
      </dgm:t>
    </dgm:pt>
    <dgm:pt modelId="{647B9100-C242-4241-A18B-182A59E48984}" type="parTrans" cxnId="{840A70AF-F24F-4C3A-98E1-7DC147C09EB0}">
      <dgm:prSet/>
      <dgm:spPr/>
      <dgm:t>
        <a:bodyPr/>
        <a:lstStyle/>
        <a:p>
          <a:endParaRPr lang="es-ES"/>
        </a:p>
      </dgm:t>
    </dgm:pt>
    <dgm:pt modelId="{A915E5D0-30A0-45B2-9857-0E7365300F88}" type="sibTrans" cxnId="{840A70AF-F24F-4C3A-98E1-7DC147C09EB0}">
      <dgm:prSet/>
      <dgm:spPr/>
      <dgm:t>
        <a:bodyPr/>
        <a:lstStyle/>
        <a:p>
          <a:endParaRPr lang="es-ES"/>
        </a:p>
      </dgm:t>
    </dgm:pt>
    <dgm:pt modelId="{E3AE8DA0-80EA-4FD0-BDC9-48579194DC0D}">
      <dgm:prSet custT="1"/>
      <dgm:spPr/>
      <dgm:t>
        <a:bodyPr/>
        <a:lstStyle/>
        <a:p>
          <a:r>
            <a:rPr lang="en-US" sz="1400" noProof="0" dirty="0" smtClean="0"/>
            <a:t>Student achievement is possible</a:t>
          </a:r>
          <a:endParaRPr lang="en-US" sz="1400" noProof="0" dirty="0"/>
        </a:p>
      </dgm:t>
    </dgm:pt>
    <dgm:pt modelId="{78FBFB11-ECAC-4827-862C-73446E0F5ED1}" type="parTrans" cxnId="{BFD7EE11-156C-414D-835D-0E1BDC3E37C3}">
      <dgm:prSet/>
      <dgm:spPr/>
      <dgm:t>
        <a:bodyPr/>
        <a:lstStyle/>
        <a:p>
          <a:endParaRPr lang="es-ES"/>
        </a:p>
      </dgm:t>
    </dgm:pt>
    <dgm:pt modelId="{4A19DC04-CF63-4CAA-89FB-ACAEF5687052}" type="sibTrans" cxnId="{BFD7EE11-156C-414D-835D-0E1BDC3E37C3}">
      <dgm:prSet/>
      <dgm:spPr/>
      <dgm:t>
        <a:bodyPr/>
        <a:lstStyle/>
        <a:p>
          <a:endParaRPr lang="es-ES"/>
        </a:p>
      </dgm:t>
    </dgm:pt>
    <dgm:pt modelId="{678B3F92-C15E-4217-8742-EE389BDD4C3C}" type="pres">
      <dgm:prSet presAssocID="{494C801D-072A-41C6-A735-9EDC11DB3FE4}" presName="Name0" presStyleCnt="0">
        <dgm:presLayoutVars>
          <dgm:chMax val="1"/>
          <dgm:dir/>
          <dgm:animLvl val="ctr"/>
          <dgm:resizeHandles val="exact"/>
        </dgm:presLayoutVars>
      </dgm:prSet>
      <dgm:spPr/>
      <dgm:t>
        <a:bodyPr/>
        <a:lstStyle/>
        <a:p>
          <a:endParaRPr lang="es-ES"/>
        </a:p>
      </dgm:t>
    </dgm:pt>
    <dgm:pt modelId="{84424190-81D3-47B9-8425-232DB9346300}" type="pres">
      <dgm:prSet presAssocID="{28843BD1-4DEE-456E-8024-5507EDA0C034}" presName="centerShape" presStyleLbl="node0" presStyleIdx="0" presStyleCnt="1" custScaleX="225559" custScaleY="121879" custLinFactNeighborX="1631" custLinFactNeighborY="-2651"/>
      <dgm:spPr/>
      <dgm:t>
        <a:bodyPr/>
        <a:lstStyle/>
        <a:p>
          <a:endParaRPr lang="es-ES"/>
        </a:p>
      </dgm:t>
    </dgm:pt>
    <dgm:pt modelId="{D8B93FB5-6BE2-4D11-8101-57A905FA9419}" type="pres">
      <dgm:prSet presAssocID="{826B41AF-F611-42D4-B239-5A08C77E36AC}" presName="node" presStyleLbl="node1" presStyleIdx="0" presStyleCnt="8" custScaleX="176711">
        <dgm:presLayoutVars>
          <dgm:bulletEnabled val="1"/>
        </dgm:presLayoutVars>
      </dgm:prSet>
      <dgm:spPr/>
      <dgm:t>
        <a:bodyPr/>
        <a:lstStyle/>
        <a:p>
          <a:endParaRPr lang="es-ES"/>
        </a:p>
      </dgm:t>
    </dgm:pt>
    <dgm:pt modelId="{42988DB2-2B46-4F86-9947-B14A1AE577AB}" type="pres">
      <dgm:prSet presAssocID="{826B41AF-F611-42D4-B239-5A08C77E36AC}" presName="dummy" presStyleCnt="0"/>
      <dgm:spPr/>
    </dgm:pt>
    <dgm:pt modelId="{058025BD-E2D0-4A80-89E2-075C21098D96}" type="pres">
      <dgm:prSet presAssocID="{8A228D23-863D-4FB9-9BBD-F332CD55A507}" presName="sibTrans" presStyleLbl="sibTrans2D1" presStyleIdx="0" presStyleCnt="8"/>
      <dgm:spPr/>
      <dgm:t>
        <a:bodyPr/>
        <a:lstStyle/>
        <a:p>
          <a:endParaRPr lang="es-ES"/>
        </a:p>
      </dgm:t>
    </dgm:pt>
    <dgm:pt modelId="{692301A2-6BEC-4029-9B12-FA7DA5939C0B}" type="pres">
      <dgm:prSet presAssocID="{F5EF990F-B9C4-43F4-BE5D-B811429D1B28}" presName="node" presStyleLbl="node1" presStyleIdx="1" presStyleCnt="8" custScaleX="187488" custRadScaleRad="155781" custRadScaleInc="756">
        <dgm:presLayoutVars>
          <dgm:bulletEnabled val="1"/>
        </dgm:presLayoutVars>
      </dgm:prSet>
      <dgm:spPr/>
      <dgm:t>
        <a:bodyPr/>
        <a:lstStyle/>
        <a:p>
          <a:endParaRPr lang="es-ES"/>
        </a:p>
      </dgm:t>
    </dgm:pt>
    <dgm:pt modelId="{CD06E840-E5EB-4E9A-B7CA-3485242C8353}" type="pres">
      <dgm:prSet presAssocID="{F5EF990F-B9C4-43F4-BE5D-B811429D1B28}" presName="dummy" presStyleCnt="0"/>
      <dgm:spPr/>
    </dgm:pt>
    <dgm:pt modelId="{AD0CC149-DB3A-47B0-9A50-0B38361FC891}" type="pres">
      <dgm:prSet presAssocID="{37BFAF83-B8FE-4CF8-AD66-B8B9A4A905DB}" presName="sibTrans" presStyleLbl="sibTrans2D1" presStyleIdx="1" presStyleCnt="8"/>
      <dgm:spPr/>
      <dgm:t>
        <a:bodyPr/>
        <a:lstStyle/>
        <a:p>
          <a:endParaRPr lang="es-ES"/>
        </a:p>
      </dgm:t>
    </dgm:pt>
    <dgm:pt modelId="{2B0C39E4-EF73-499F-BDF9-7062D1371AED}" type="pres">
      <dgm:prSet presAssocID="{8DEBF6A3-5347-4CF3-AEA6-57C76F4D92CE}" presName="node" presStyleLbl="node1" presStyleIdx="2" presStyleCnt="8" custScaleX="203528" custScaleY="114287" custRadScaleRad="139930" custRadScaleInc="-31583">
        <dgm:presLayoutVars>
          <dgm:bulletEnabled val="1"/>
        </dgm:presLayoutVars>
      </dgm:prSet>
      <dgm:spPr/>
      <dgm:t>
        <a:bodyPr/>
        <a:lstStyle/>
        <a:p>
          <a:endParaRPr lang="es-ES"/>
        </a:p>
      </dgm:t>
    </dgm:pt>
    <dgm:pt modelId="{F3CD0017-6B80-45DB-B750-30554F0C88D8}" type="pres">
      <dgm:prSet presAssocID="{8DEBF6A3-5347-4CF3-AEA6-57C76F4D92CE}" presName="dummy" presStyleCnt="0"/>
      <dgm:spPr/>
    </dgm:pt>
    <dgm:pt modelId="{8C28D4A7-5E48-41AF-9BE1-1D6CFEA1E8C9}" type="pres">
      <dgm:prSet presAssocID="{3331468B-BD1D-4BD5-B90A-F54EAC0022D5}" presName="sibTrans" presStyleLbl="sibTrans2D1" presStyleIdx="2" presStyleCnt="8"/>
      <dgm:spPr/>
      <dgm:t>
        <a:bodyPr/>
        <a:lstStyle/>
        <a:p>
          <a:endParaRPr lang="es-ES"/>
        </a:p>
      </dgm:t>
    </dgm:pt>
    <dgm:pt modelId="{4CA1C5BD-3A2D-4E79-B507-91DEDF41E52C}" type="pres">
      <dgm:prSet presAssocID="{28AFEC3E-A1C0-40D6-A546-66AA9C64CD3C}" presName="node" presStyleLbl="node1" presStyleIdx="3" presStyleCnt="8" custScaleX="189262" custRadScaleRad="151527" custRadScaleInc="-65005">
        <dgm:presLayoutVars>
          <dgm:bulletEnabled val="1"/>
        </dgm:presLayoutVars>
      </dgm:prSet>
      <dgm:spPr/>
      <dgm:t>
        <a:bodyPr/>
        <a:lstStyle/>
        <a:p>
          <a:endParaRPr lang="es-ES"/>
        </a:p>
      </dgm:t>
    </dgm:pt>
    <dgm:pt modelId="{755CA4F1-9880-4333-9DFF-12B0A57C22BE}" type="pres">
      <dgm:prSet presAssocID="{28AFEC3E-A1C0-40D6-A546-66AA9C64CD3C}" presName="dummy" presStyleCnt="0"/>
      <dgm:spPr/>
    </dgm:pt>
    <dgm:pt modelId="{B2165A07-6D62-455A-89F4-DA3BBD922D46}" type="pres">
      <dgm:prSet presAssocID="{A915E5D0-30A0-45B2-9857-0E7365300F88}" presName="sibTrans" presStyleLbl="sibTrans2D1" presStyleIdx="3" presStyleCnt="8"/>
      <dgm:spPr/>
      <dgm:t>
        <a:bodyPr/>
        <a:lstStyle/>
        <a:p>
          <a:endParaRPr lang="es-ES"/>
        </a:p>
      </dgm:t>
    </dgm:pt>
    <dgm:pt modelId="{FA0A9924-EDED-432D-9F37-33CD7B0C1B89}" type="pres">
      <dgm:prSet presAssocID="{88AC204D-FBB6-45C0-98EC-D2A13FE027BB}" presName="node" presStyleLbl="node1" presStyleIdx="4" presStyleCnt="8" custScaleX="181855" custScaleY="118473" custRadScaleRad="94803" custRadScaleInc="-18234">
        <dgm:presLayoutVars>
          <dgm:bulletEnabled val="1"/>
        </dgm:presLayoutVars>
      </dgm:prSet>
      <dgm:spPr/>
      <dgm:t>
        <a:bodyPr/>
        <a:lstStyle/>
        <a:p>
          <a:endParaRPr lang="es-ES"/>
        </a:p>
      </dgm:t>
    </dgm:pt>
    <dgm:pt modelId="{503226D1-2C74-41AF-B3DA-74E7C314B5E8}" type="pres">
      <dgm:prSet presAssocID="{88AC204D-FBB6-45C0-98EC-D2A13FE027BB}" presName="dummy" presStyleCnt="0"/>
      <dgm:spPr/>
    </dgm:pt>
    <dgm:pt modelId="{326B15F8-823B-4C83-9BBF-C1DB640DD20A}" type="pres">
      <dgm:prSet presAssocID="{D7F54DD7-B97B-41C9-BAE2-795E8EC0F2CB}" presName="sibTrans" presStyleLbl="sibTrans2D1" presStyleIdx="4" presStyleCnt="8"/>
      <dgm:spPr/>
      <dgm:t>
        <a:bodyPr/>
        <a:lstStyle/>
        <a:p>
          <a:endParaRPr lang="es-ES"/>
        </a:p>
      </dgm:t>
    </dgm:pt>
    <dgm:pt modelId="{D6339180-A4F5-475F-9015-3FBE3C6910C4}" type="pres">
      <dgm:prSet presAssocID="{E3AE8DA0-80EA-4FD0-BDC9-48579194DC0D}" presName="node" presStyleLbl="node1" presStyleIdx="5" presStyleCnt="8" custScaleX="180301" custRadScaleRad="151618" custRadScaleInc="77379">
        <dgm:presLayoutVars>
          <dgm:bulletEnabled val="1"/>
        </dgm:presLayoutVars>
      </dgm:prSet>
      <dgm:spPr/>
      <dgm:t>
        <a:bodyPr/>
        <a:lstStyle/>
        <a:p>
          <a:endParaRPr lang="es-ES"/>
        </a:p>
      </dgm:t>
    </dgm:pt>
    <dgm:pt modelId="{1A8380D0-7D58-48EB-83CA-3F2C8F791932}" type="pres">
      <dgm:prSet presAssocID="{E3AE8DA0-80EA-4FD0-BDC9-48579194DC0D}" presName="dummy" presStyleCnt="0"/>
      <dgm:spPr/>
    </dgm:pt>
    <dgm:pt modelId="{84A748FE-9164-47DC-B259-2E5622803AD7}" type="pres">
      <dgm:prSet presAssocID="{4A19DC04-CF63-4CAA-89FB-ACAEF5687052}" presName="sibTrans" presStyleLbl="sibTrans2D1" presStyleIdx="5" presStyleCnt="8"/>
      <dgm:spPr/>
      <dgm:t>
        <a:bodyPr/>
        <a:lstStyle/>
        <a:p>
          <a:endParaRPr lang="es-ES"/>
        </a:p>
      </dgm:t>
    </dgm:pt>
    <dgm:pt modelId="{A6984CB8-CABD-44C5-A133-341624F5E547}" type="pres">
      <dgm:prSet presAssocID="{FB4B6054-4F44-4CFD-9864-8C22D21CD5C1}" presName="node" presStyleLbl="node1" presStyleIdx="6" presStyleCnt="8" custScaleX="202061" custScaleY="125075" custRadScaleRad="145870" custRadScaleInc="31773">
        <dgm:presLayoutVars>
          <dgm:bulletEnabled val="1"/>
        </dgm:presLayoutVars>
      </dgm:prSet>
      <dgm:spPr/>
      <dgm:t>
        <a:bodyPr/>
        <a:lstStyle/>
        <a:p>
          <a:endParaRPr lang="es-ES"/>
        </a:p>
      </dgm:t>
    </dgm:pt>
    <dgm:pt modelId="{8DF31708-4073-4AF7-9549-35AF79F5BF4E}" type="pres">
      <dgm:prSet presAssocID="{FB4B6054-4F44-4CFD-9864-8C22D21CD5C1}" presName="dummy" presStyleCnt="0"/>
      <dgm:spPr/>
    </dgm:pt>
    <dgm:pt modelId="{EDDB5A8E-D815-414E-8BF0-C10F039ABF62}" type="pres">
      <dgm:prSet presAssocID="{FC286B8E-DA5E-4CEC-96CF-B2DC766C2324}" presName="sibTrans" presStyleLbl="sibTrans2D1" presStyleIdx="6" presStyleCnt="8"/>
      <dgm:spPr/>
      <dgm:t>
        <a:bodyPr/>
        <a:lstStyle/>
        <a:p>
          <a:endParaRPr lang="es-ES"/>
        </a:p>
      </dgm:t>
    </dgm:pt>
    <dgm:pt modelId="{484BEF0A-8B0A-4E19-BD88-B1C842FB1FEC}" type="pres">
      <dgm:prSet presAssocID="{D922DE45-11A3-47F0-B87C-464312335DE8}" presName="node" presStyleLbl="node1" presStyleIdx="7" presStyleCnt="8" custScaleX="198416" custRadScaleRad="153556" custRadScaleInc="-8092">
        <dgm:presLayoutVars>
          <dgm:bulletEnabled val="1"/>
        </dgm:presLayoutVars>
      </dgm:prSet>
      <dgm:spPr/>
      <dgm:t>
        <a:bodyPr/>
        <a:lstStyle/>
        <a:p>
          <a:endParaRPr lang="es-ES"/>
        </a:p>
      </dgm:t>
    </dgm:pt>
    <dgm:pt modelId="{CA9B67EE-29A8-47C0-91CF-AC7E3B7E7ABC}" type="pres">
      <dgm:prSet presAssocID="{D922DE45-11A3-47F0-B87C-464312335DE8}" presName="dummy" presStyleCnt="0"/>
      <dgm:spPr/>
    </dgm:pt>
    <dgm:pt modelId="{6FFD6E58-B554-40C5-AC07-A1FBD452323A}" type="pres">
      <dgm:prSet presAssocID="{1663FACF-D557-4D62-BCF8-2773CB715BE7}" presName="sibTrans" presStyleLbl="sibTrans2D1" presStyleIdx="7" presStyleCnt="8"/>
      <dgm:spPr/>
      <dgm:t>
        <a:bodyPr/>
        <a:lstStyle/>
        <a:p>
          <a:endParaRPr lang="es-ES"/>
        </a:p>
      </dgm:t>
    </dgm:pt>
  </dgm:ptLst>
  <dgm:cxnLst>
    <dgm:cxn modelId="{840A70AF-F24F-4C3A-98E1-7DC147C09EB0}" srcId="{28843BD1-4DEE-456E-8024-5507EDA0C034}" destId="{28AFEC3E-A1C0-40D6-A546-66AA9C64CD3C}" srcOrd="3" destOrd="0" parTransId="{647B9100-C242-4241-A18B-182A59E48984}" sibTransId="{A915E5D0-30A0-45B2-9857-0E7365300F88}"/>
    <dgm:cxn modelId="{DA35CE9B-FFB7-44AE-9C7F-9E7CD4B0A261}" srcId="{28843BD1-4DEE-456E-8024-5507EDA0C034}" destId="{FB4B6054-4F44-4CFD-9864-8C22D21CD5C1}" srcOrd="6" destOrd="0" parTransId="{AC74BFD5-978A-44E7-8F54-415EB3BD9878}" sibTransId="{FC286B8E-DA5E-4CEC-96CF-B2DC766C2324}"/>
    <dgm:cxn modelId="{8CC9D3E1-A150-4721-A32F-729213072505}" srcId="{28843BD1-4DEE-456E-8024-5507EDA0C034}" destId="{88AC204D-FBB6-45C0-98EC-D2A13FE027BB}" srcOrd="4" destOrd="0" parTransId="{CC082D33-7314-4D06-9168-EC8106F864BD}" sibTransId="{D7F54DD7-B97B-41C9-BAE2-795E8EC0F2CB}"/>
    <dgm:cxn modelId="{59212841-41B9-4334-B236-B35B46CDCC9B}" type="presOf" srcId="{4A19DC04-CF63-4CAA-89FB-ACAEF5687052}" destId="{84A748FE-9164-47DC-B259-2E5622803AD7}" srcOrd="0" destOrd="0" presId="urn:microsoft.com/office/officeart/2005/8/layout/radial6"/>
    <dgm:cxn modelId="{E29A71AA-758A-41E1-A0C0-FAF24ABCA067}" type="presOf" srcId="{826B41AF-F611-42D4-B239-5A08C77E36AC}" destId="{D8B93FB5-6BE2-4D11-8101-57A905FA9419}" srcOrd="0" destOrd="0" presId="urn:microsoft.com/office/officeart/2005/8/layout/radial6"/>
    <dgm:cxn modelId="{0C5C7393-5958-4588-BBC9-D745CE84C050}" type="presOf" srcId="{E3AE8DA0-80EA-4FD0-BDC9-48579194DC0D}" destId="{D6339180-A4F5-475F-9015-3FBE3C6910C4}" srcOrd="0" destOrd="0" presId="urn:microsoft.com/office/officeart/2005/8/layout/radial6"/>
    <dgm:cxn modelId="{5C8BD581-1E71-448B-8E26-F0C88A930152}" srcId="{28843BD1-4DEE-456E-8024-5507EDA0C034}" destId="{826B41AF-F611-42D4-B239-5A08C77E36AC}" srcOrd="0" destOrd="0" parTransId="{3B85791F-57C5-4ACC-9025-736BA301C09F}" sibTransId="{8A228D23-863D-4FB9-9BBD-F332CD55A507}"/>
    <dgm:cxn modelId="{EFE79BE8-AEF1-48B6-BD1B-2091912F9D4F}" type="presOf" srcId="{3331468B-BD1D-4BD5-B90A-F54EAC0022D5}" destId="{8C28D4A7-5E48-41AF-9BE1-1D6CFEA1E8C9}" srcOrd="0" destOrd="0" presId="urn:microsoft.com/office/officeart/2005/8/layout/radial6"/>
    <dgm:cxn modelId="{4E4ACC87-5BAE-4510-AE42-3E687B2E2680}" type="presOf" srcId="{88AC204D-FBB6-45C0-98EC-D2A13FE027BB}" destId="{FA0A9924-EDED-432D-9F37-33CD7B0C1B89}" srcOrd="0" destOrd="0" presId="urn:microsoft.com/office/officeart/2005/8/layout/radial6"/>
    <dgm:cxn modelId="{7D2E768F-B96E-4231-9CCB-3CDE5357F848}" type="presOf" srcId="{FB4B6054-4F44-4CFD-9864-8C22D21CD5C1}" destId="{A6984CB8-CABD-44C5-A133-341624F5E547}" srcOrd="0" destOrd="0" presId="urn:microsoft.com/office/officeart/2005/8/layout/radial6"/>
    <dgm:cxn modelId="{2802CE8A-4E61-4E33-A94D-947D74FFC405}" type="presOf" srcId="{8A228D23-863D-4FB9-9BBD-F332CD55A507}" destId="{058025BD-E2D0-4A80-89E2-075C21098D96}" srcOrd="0" destOrd="0" presId="urn:microsoft.com/office/officeart/2005/8/layout/radial6"/>
    <dgm:cxn modelId="{11F75B74-5E23-4360-8DA7-10C63FC2068A}" srcId="{28843BD1-4DEE-456E-8024-5507EDA0C034}" destId="{8DEBF6A3-5347-4CF3-AEA6-57C76F4D92CE}" srcOrd="2" destOrd="0" parTransId="{E7449069-3D4B-4E9B-964B-58F947DB75E6}" sibTransId="{3331468B-BD1D-4BD5-B90A-F54EAC0022D5}"/>
    <dgm:cxn modelId="{A5566DD5-BBD0-461D-9776-E5448FE0E6D1}" type="presOf" srcId="{8DEBF6A3-5347-4CF3-AEA6-57C76F4D92CE}" destId="{2B0C39E4-EF73-499F-BDF9-7062D1371AED}" srcOrd="0" destOrd="0" presId="urn:microsoft.com/office/officeart/2005/8/layout/radial6"/>
    <dgm:cxn modelId="{E39629ED-FF9B-4CB1-AD7E-3DB5B63EC0A2}" type="presOf" srcId="{A915E5D0-30A0-45B2-9857-0E7365300F88}" destId="{B2165A07-6D62-455A-89F4-DA3BBD922D46}" srcOrd="0" destOrd="0" presId="urn:microsoft.com/office/officeart/2005/8/layout/radial6"/>
    <dgm:cxn modelId="{298C1C25-8E75-444E-AE33-586D99C87105}" type="presOf" srcId="{FC286B8E-DA5E-4CEC-96CF-B2DC766C2324}" destId="{EDDB5A8E-D815-414E-8BF0-C10F039ABF62}" srcOrd="0" destOrd="0" presId="urn:microsoft.com/office/officeart/2005/8/layout/radial6"/>
    <dgm:cxn modelId="{60AFCB52-A190-4D70-95F8-489B16E291CA}" type="presOf" srcId="{37BFAF83-B8FE-4CF8-AD66-B8B9A4A905DB}" destId="{AD0CC149-DB3A-47B0-9A50-0B38361FC891}" srcOrd="0" destOrd="0" presId="urn:microsoft.com/office/officeart/2005/8/layout/radial6"/>
    <dgm:cxn modelId="{B6F5595C-E255-4422-B61D-F6E49188CCDD}" type="presOf" srcId="{1663FACF-D557-4D62-BCF8-2773CB715BE7}" destId="{6FFD6E58-B554-40C5-AC07-A1FBD452323A}" srcOrd="0" destOrd="0" presId="urn:microsoft.com/office/officeart/2005/8/layout/radial6"/>
    <dgm:cxn modelId="{3961F2FC-E717-4436-BCD9-A2DF61FA8335}" type="presOf" srcId="{F5EF990F-B9C4-43F4-BE5D-B811429D1B28}" destId="{692301A2-6BEC-4029-9B12-FA7DA5939C0B}" srcOrd="0" destOrd="0" presId="urn:microsoft.com/office/officeart/2005/8/layout/radial6"/>
    <dgm:cxn modelId="{D2AD22DF-BF22-4B66-BED4-D8FC4B9DF08E}" type="presOf" srcId="{494C801D-072A-41C6-A735-9EDC11DB3FE4}" destId="{678B3F92-C15E-4217-8742-EE389BDD4C3C}" srcOrd="0" destOrd="0" presId="urn:microsoft.com/office/officeart/2005/8/layout/radial6"/>
    <dgm:cxn modelId="{3EA668C6-BF01-4CD7-8F73-9B6DD5CB70F7}" type="presOf" srcId="{D922DE45-11A3-47F0-B87C-464312335DE8}" destId="{484BEF0A-8B0A-4E19-BD88-B1C842FB1FEC}" srcOrd="0" destOrd="0" presId="urn:microsoft.com/office/officeart/2005/8/layout/radial6"/>
    <dgm:cxn modelId="{1B89A8B6-EA5C-4993-BD85-4AE06FD38C5E}" type="presOf" srcId="{28AFEC3E-A1C0-40D6-A546-66AA9C64CD3C}" destId="{4CA1C5BD-3A2D-4E79-B507-91DEDF41E52C}" srcOrd="0" destOrd="0" presId="urn:microsoft.com/office/officeart/2005/8/layout/radial6"/>
    <dgm:cxn modelId="{09813D4C-AF90-4426-AFD1-77E61922D859}" srcId="{28843BD1-4DEE-456E-8024-5507EDA0C034}" destId="{D922DE45-11A3-47F0-B87C-464312335DE8}" srcOrd="7" destOrd="0" parTransId="{A3D3C709-3217-4148-B529-DFAE57888665}" sibTransId="{1663FACF-D557-4D62-BCF8-2773CB715BE7}"/>
    <dgm:cxn modelId="{DE13F3ED-DFC2-4196-9293-AC19E2BC254E}" type="presOf" srcId="{D7F54DD7-B97B-41C9-BAE2-795E8EC0F2CB}" destId="{326B15F8-823B-4C83-9BBF-C1DB640DD20A}" srcOrd="0" destOrd="0" presId="urn:microsoft.com/office/officeart/2005/8/layout/radial6"/>
    <dgm:cxn modelId="{BFD7EE11-156C-414D-835D-0E1BDC3E37C3}" srcId="{28843BD1-4DEE-456E-8024-5507EDA0C034}" destId="{E3AE8DA0-80EA-4FD0-BDC9-48579194DC0D}" srcOrd="5" destOrd="0" parTransId="{78FBFB11-ECAC-4827-862C-73446E0F5ED1}" sibTransId="{4A19DC04-CF63-4CAA-89FB-ACAEF5687052}"/>
    <dgm:cxn modelId="{16C438F0-CD91-425F-AA5C-DBE1BD213243}" type="presOf" srcId="{28843BD1-4DEE-456E-8024-5507EDA0C034}" destId="{84424190-81D3-47B9-8425-232DB9346300}" srcOrd="0" destOrd="0" presId="urn:microsoft.com/office/officeart/2005/8/layout/radial6"/>
    <dgm:cxn modelId="{84D307DD-7C67-4C21-9BDD-E62DCBF5B953}" srcId="{28843BD1-4DEE-456E-8024-5507EDA0C034}" destId="{F5EF990F-B9C4-43F4-BE5D-B811429D1B28}" srcOrd="1" destOrd="0" parTransId="{024EC0DA-383D-4937-8327-E5EC41BF6AFE}" sibTransId="{37BFAF83-B8FE-4CF8-AD66-B8B9A4A905DB}"/>
    <dgm:cxn modelId="{92697DF3-CA5A-4AF9-8ED5-63F035B114A9}" srcId="{494C801D-072A-41C6-A735-9EDC11DB3FE4}" destId="{28843BD1-4DEE-456E-8024-5507EDA0C034}" srcOrd="0" destOrd="0" parTransId="{D288A8EB-CB97-4414-9FCB-8305734A8BDE}" sibTransId="{A406E473-673E-4E00-BC3A-1C752F7B4508}"/>
    <dgm:cxn modelId="{893856FD-E44F-496B-B549-8E5A52F662AE}" type="presParOf" srcId="{678B3F92-C15E-4217-8742-EE389BDD4C3C}" destId="{84424190-81D3-47B9-8425-232DB9346300}" srcOrd="0" destOrd="0" presId="urn:microsoft.com/office/officeart/2005/8/layout/radial6"/>
    <dgm:cxn modelId="{44E9A38B-8222-49A9-B874-521FA44C1764}" type="presParOf" srcId="{678B3F92-C15E-4217-8742-EE389BDD4C3C}" destId="{D8B93FB5-6BE2-4D11-8101-57A905FA9419}" srcOrd="1" destOrd="0" presId="urn:microsoft.com/office/officeart/2005/8/layout/radial6"/>
    <dgm:cxn modelId="{10987A60-5FF7-4F7B-9825-50A23368ACFE}" type="presParOf" srcId="{678B3F92-C15E-4217-8742-EE389BDD4C3C}" destId="{42988DB2-2B46-4F86-9947-B14A1AE577AB}" srcOrd="2" destOrd="0" presId="urn:microsoft.com/office/officeart/2005/8/layout/radial6"/>
    <dgm:cxn modelId="{7D5F4068-5CFF-4B2A-901A-9FF874644CE6}" type="presParOf" srcId="{678B3F92-C15E-4217-8742-EE389BDD4C3C}" destId="{058025BD-E2D0-4A80-89E2-075C21098D96}" srcOrd="3" destOrd="0" presId="urn:microsoft.com/office/officeart/2005/8/layout/radial6"/>
    <dgm:cxn modelId="{D1F5CFE3-92F2-4D2B-A9CC-86840CE4753A}" type="presParOf" srcId="{678B3F92-C15E-4217-8742-EE389BDD4C3C}" destId="{692301A2-6BEC-4029-9B12-FA7DA5939C0B}" srcOrd="4" destOrd="0" presId="urn:microsoft.com/office/officeart/2005/8/layout/radial6"/>
    <dgm:cxn modelId="{3CD01795-0D78-4999-90CB-023B96DC01B0}" type="presParOf" srcId="{678B3F92-C15E-4217-8742-EE389BDD4C3C}" destId="{CD06E840-E5EB-4E9A-B7CA-3485242C8353}" srcOrd="5" destOrd="0" presId="urn:microsoft.com/office/officeart/2005/8/layout/radial6"/>
    <dgm:cxn modelId="{02D5A6CB-071C-43D0-85D7-D5966FBFE70B}" type="presParOf" srcId="{678B3F92-C15E-4217-8742-EE389BDD4C3C}" destId="{AD0CC149-DB3A-47B0-9A50-0B38361FC891}" srcOrd="6" destOrd="0" presId="urn:microsoft.com/office/officeart/2005/8/layout/radial6"/>
    <dgm:cxn modelId="{489F887F-A86E-4D72-92DC-B5D28DEB6130}" type="presParOf" srcId="{678B3F92-C15E-4217-8742-EE389BDD4C3C}" destId="{2B0C39E4-EF73-499F-BDF9-7062D1371AED}" srcOrd="7" destOrd="0" presId="urn:microsoft.com/office/officeart/2005/8/layout/radial6"/>
    <dgm:cxn modelId="{9AF95AFA-958D-47A7-B314-5E53AF2F929D}" type="presParOf" srcId="{678B3F92-C15E-4217-8742-EE389BDD4C3C}" destId="{F3CD0017-6B80-45DB-B750-30554F0C88D8}" srcOrd="8" destOrd="0" presId="urn:microsoft.com/office/officeart/2005/8/layout/radial6"/>
    <dgm:cxn modelId="{649757E5-BC66-48B2-9FEE-5AC3F5788386}" type="presParOf" srcId="{678B3F92-C15E-4217-8742-EE389BDD4C3C}" destId="{8C28D4A7-5E48-41AF-9BE1-1D6CFEA1E8C9}" srcOrd="9" destOrd="0" presId="urn:microsoft.com/office/officeart/2005/8/layout/radial6"/>
    <dgm:cxn modelId="{1EA026B4-7334-4E93-A9BF-1C74A2E1AE20}" type="presParOf" srcId="{678B3F92-C15E-4217-8742-EE389BDD4C3C}" destId="{4CA1C5BD-3A2D-4E79-B507-91DEDF41E52C}" srcOrd="10" destOrd="0" presId="urn:microsoft.com/office/officeart/2005/8/layout/radial6"/>
    <dgm:cxn modelId="{F65ABA54-DA81-43CC-A197-52DED7C5BB24}" type="presParOf" srcId="{678B3F92-C15E-4217-8742-EE389BDD4C3C}" destId="{755CA4F1-9880-4333-9DFF-12B0A57C22BE}" srcOrd="11" destOrd="0" presId="urn:microsoft.com/office/officeart/2005/8/layout/radial6"/>
    <dgm:cxn modelId="{CE091531-52A8-4303-A165-D994F7125E60}" type="presParOf" srcId="{678B3F92-C15E-4217-8742-EE389BDD4C3C}" destId="{B2165A07-6D62-455A-89F4-DA3BBD922D46}" srcOrd="12" destOrd="0" presId="urn:microsoft.com/office/officeart/2005/8/layout/radial6"/>
    <dgm:cxn modelId="{4489CFA5-9689-4CF3-82DE-06FDC912914E}" type="presParOf" srcId="{678B3F92-C15E-4217-8742-EE389BDD4C3C}" destId="{FA0A9924-EDED-432D-9F37-33CD7B0C1B89}" srcOrd="13" destOrd="0" presId="urn:microsoft.com/office/officeart/2005/8/layout/radial6"/>
    <dgm:cxn modelId="{D478AC94-A07B-4524-9A20-E99D82A42B31}" type="presParOf" srcId="{678B3F92-C15E-4217-8742-EE389BDD4C3C}" destId="{503226D1-2C74-41AF-B3DA-74E7C314B5E8}" srcOrd="14" destOrd="0" presId="urn:microsoft.com/office/officeart/2005/8/layout/radial6"/>
    <dgm:cxn modelId="{619E11EE-24CD-478C-9949-8D1F1DE7950E}" type="presParOf" srcId="{678B3F92-C15E-4217-8742-EE389BDD4C3C}" destId="{326B15F8-823B-4C83-9BBF-C1DB640DD20A}" srcOrd="15" destOrd="0" presId="urn:microsoft.com/office/officeart/2005/8/layout/radial6"/>
    <dgm:cxn modelId="{1F6EBAEC-7E2C-42B6-88D0-4B3A80A56DB3}" type="presParOf" srcId="{678B3F92-C15E-4217-8742-EE389BDD4C3C}" destId="{D6339180-A4F5-475F-9015-3FBE3C6910C4}" srcOrd="16" destOrd="0" presId="urn:microsoft.com/office/officeart/2005/8/layout/radial6"/>
    <dgm:cxn modelId="{C4A9A577-4B5A-466B-B321-D5AA610B717A}" type="presParOf" srcId="{678B3F92-C15E-4217-8742-EE389BDD4C3C}" destId="{1A8380D0-7D58-48EB-83CA-3F2C8F791932}" srcOrd="17" destOrd="0" presId="urn:microsoft.com/office/officeart/2005/8/layout/radial6"/>
    <dgm:cxn modelId="{BD86B0DF-6B01-433B-812E-731A10CA551D}" type="presParOf" srcId="{678B3F92-C15E-4217-8742-EE389BDD4C3C}" destId="{84A748FE-9164-47DC-B259-2E5622803AD7}" srcOrd="18" destOrd="0" presId="urn:microsoft.com/office/officeart/2005/8/layout/radial6"/>
    <dgm:cxn modelId="{15DFD79E-CA62-48E9-96BE-ED62F7C150CB}" type="presParOf" srcId="{678B3F92-C15E-4217-8742-EE389BDD4C3C}" destId="{A6984CB8-CABD-44C5-A133-341624F5E547}" srcOrd="19" destOrd="0" presId="urn:microsoft.com/office/officeart/2005/8/layout/radial6"/>
    <dgm:cxn modelId="{B9429FCE-FF3E-4A0E-8508-420EE0BF8359}" type="presParOf" srcId="{678B3F92-C15E-4217-8742-EE389BDD4C3C}" destId="{8DF31708-4073-4AF7-9549-35AF79F5BF4E}" srcOrd="20" destOrd="0" presId="urn:microsoft.com/office/officeart/2005/8/layout/radial6"/>
    <dgm:cxn modelId="{B11D3978-92AE-4552-B450-2BE14EC3FC81}" type="presParOf" srcId="{678B3F92-C15E-4217-8742-EE389BDD4C3C}" destId="{EDDB5A8E-D815-414E-8BF0-C10F039ABF62}" srcOrd="21" destOrd="0" presId="urn:microsoft.com/office/officeart/2005/8/layout/radial6"/>
    <dgm:cxn modelId="{3BA40650-A15E-4A3F-AE34-7DD721E17CC2}" type="presParOf" srcId="{678B3F92-C15E-4217-8742-EE389BDD4C3C}" destId="{484BEF0A-8B0A-4E19-BD88-B1C842FB1FEC}" srcOrd="22" destOrd="0" presId="urn:microsoft.com/office/officeart/2005/8/layout/radial6"/>
    <dgm:cxn modelId="{037C6A6D-F71A-4331-B093-F2E4429EF275}" type="presParOf" srcId="{678B3F92-C15E-4217-8742-EE389BDD4C3C}" destId="{CA9B67EE-29A8-47C0-91CF-AC7E3B7E7ABC}" srcOrd="23" destOrd="0" presId="urn:microsoft.com/office/officeart/2005/8/layout/radial6"/>
    <dgm:cxn modelId="{C648869D-D975-463E-A142-DD064E051497}" type="presParOf" srcId="{678B3F92-C15E-4217-8742-EE389BDD4C3C}" destId="{6FFD6E58-B554-40C5-AC07-A1FBD452323A}" srcOrd="24"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854A7D-1507-4EE5-9BC2-F539485C0742}" type="doc">
      <dgm:prSet loTypeId="urn:microsoft.com/office/officeart/2005/8/layout/vList6" loCatId="list" qsTypeId="urn:microsoft.com/office/officeart/2005/8/quickstyle/simple3" qsCatId="simple" csTypeId="urn:microsoft.com/office/officeart/2005/8/colors/accent0_3" csCatId="mainScheme" phldr="1"/>
      <dgm:spPr/>
      <dgm:t>
        <a:bodyPr/>
        <a:lstStyle/>
        <a:p>
          <a:endParaRPr lang="es-ES"/>
        </a:p>
      </dgm:t>
    </dgm:pt>
    <dgm:pt modelId="{0CA9DF5C-B796-4A3A-8F13-7D3A5752C227}">
      <dgm:prSet phldrT="[Texto]" custT="1"/>
      <dgm:spPr/>
      <dgm:t>
        <a:bodyPr/>
        <a:lstStyle/>
        <a:p>
          <a:pPr algn="ctr"/>
          <a:r>
            <a:rPr lang="en-US" sz="2100" b="1" noProof="0" dirty="0" smtClean="0"/>
            <a:t>FEASIBILITY</a:t>
          </a:r>
          <a:endParaRPr lang="en-US" sz="2100" b="1" noProof="0" dirty="0"/>
        </a:p>
      </dgm:t>
    </dgm:pt>
    <dgm:pt modelId="{CF5AC4D9-2697-41E9-96BC-623B621A545B}" type="parTrans" cxnId="{37199BF9-2660-4365-A147-8053BA30140E}">
      <dgm:prSet/>
      <dgm:spPr/>
      <dgm:t>
        <a:bodyPr/>
        <a:lstStyle/>
        <a:p>
          <a:endParaRPr lang="es-ES"/>
        </a:p>
      </dgm:t>
    </dgm:pt>
    <dgm:pt modelId="{AD4697AF-243B-4569-ABE9-637840637781}" type="sibTrans" cxnId="{37199BF9-2660-4365-A147-8053BA30140E}">
      <dgm:prSet/>
      <dgm:spPr/>
      <dgm:t>
        <a:bodyPr/>
        <a:lstStyle/>
        <a:p>
          <a:endParaRPr lang="es-ES"/>
        </a:p>
      </dgm:t>
    </dgm:pt>
    <dgm:pt modelId="{71025FC9-1314-4C7F-8B29-C5CDCC79C0F6}">
      <dgm:prSet phldrT="[Texto]"/>
      <dgm:spPr/>
      <dgm:t>
        <a:bodyPr/>
        <a:lstStyle/>
        <a:p>
          <a:r>
            <a:rPr lang="en-US" noProof="0" dirty="0" smtClean="0">
              <a:solidFill>
                <a:schemeClr val="tx1"/>
              </a:solidFill>
            </a:rPr>
            <a:t>Easy to create and implement.</a:t>
          </a:r>
          <a:endParaRPr lang="en-US" noProof="0" dirty="0">
            <a:solidFill>
              <a:schemeClr val="tx1"/>
            </a:solidFill>
          </a:endParaRPr>
        </a:p>
      </dgm:t>
    </dgm:pt>
    <dgm:pt modelId="{40888CD3-2E93-4436-8320-0539D0787D68}" type="parTrans" cxnId="{2627681A-0296-42AE-9E30-BBB4325DE7CB}">
      <dgm:prSet/>
      <dgm:spPr/>
      <dgm:t>
        <a:bodyPr/>
        <a:lstStyle/>
        <a:p>
          <a:endParaRPr lang="es-ES"/>
        </a:p>
      </dgm:t>
    </dgm:pt>
    <dgm:pt modelId="{F1C66AEA-69EC-462E-95F6-DC5E08B80A92}" type="sibTrans" cxnId="{2627681A-0296-42AE-9E30-BBB4325DE7CB}">
      <dgm:prSet/>
      <dgm:spPr/>
      <dgm:t>
        <a:bodyPr/>
        <a:lstStyle/>
        <a:p>
          <a:endParaRPr lang="es-ES"/>
        </a:p>
      </dgm:t>
    </dgm:pt>
    <dgm:pt modelId="{4E6D9485-B442-4DD6-970B-31E0787493E0}">
      <dgm:prSet phldrT="[Texto]" custT="1"/>
      <dgm:spPr/>
      <dgm:t>
        <a:bodyPr/>
        <a:lstStyle/>
        <a:p>
          <a:pPr algn="ctr"/>
          <a:r>
            <a:rPr lang="en-US" sz="2100" b="1" noProof="0" dirty="0" smtClean="0"/>
            <a:t>IMPACT</a:t>
          </a:r>
          <a:endParaRPr lang="en-US" sz="2100" b="1" noProof="0" dirty="0"/>
        </a:p>
      </dgm:t>
    </dgm:pt>
    <dgm:pt modelId="{7BE6DDDE-949E-4556-9049-697FDD1A7B79}" type="parTrans" cxnId="{8946D1F6-3E12-4371-B83A-DF780502E06B}">
      <dgm:prSet/>
      <dgm:spPr/>
      <dgm:t>
        <a:bodyPr/>
        <a:lstStyle/>
        <a:p>
          <a:endParaRPr lang="es-ES"/>
        </a:p>
      </dgm:t>
    </dgm:pt>
    <dgm:pt modelId="{B681D0C2-427D-4186-92A8-5AA88E5C0E67}" type="sibTrans" cxnId="{8946D1F6-3E12-4371-B83A-DF780502E06B}">
      <dgm:prSet/>
      <dgm:spPr/>
      <dgm:t>
        <a:bodyPr/>
        <a:lstStyle/>
        <a:p>
          <a:endParaRPr lang="es-ES"/>
        </a:p>
      </dgm:t>
    </dgm:pt>
    <dgm:pt modelId="{A39F538C-7E27-4B2A-A1AC-AD307C1C6529}">
      <dgm:prSet phldrT="[Texto]"/>
      <dgm:spPr/>
      <dgm:t>
        <a:bodyPr/>
        <a:lstStyle/>
        <a:p>
          <a:r>
            <a:rPr lang="en-US" noProof="0" dirty="0" smtClean="0">
              <a:solidFill>
                <a:schemeClr val="tx1"/>
              </a:solidFill>
            </a:rPr>
            <a:t>EFL teachers can improve their teaching in classrooms.</a:t>
          </a:r>
          <a:endParaRPr lang="en-US" noProof="0" dirty="0">
            <a:solidFill>
              <a:schemeClr val="tx1"/>
            </a:solidFill>
          </a:endParaRPr>
        </a:p>
      </dgm:t>
    </dgm:pt>
    <dgm:pt modelId="{B8F4D537-F88D-4983-B54D-18E633AA5070}" type="parTrans" cxnId="{C49F19C6-744C-4EFC-BEC7-84821C54D93B}">
      <dgm:prSet/>
      <dgm:spPr/>
      <dgm:t>
        <a:bodyPr/>
        <a:lstStyle/>
        <a:p>
          <a:endParaRPr lang="es-ES"/>
        </a:p>
      </dgm:t>
    </dgm:pt>
    <dgm:pt modelId="{EF70081D-BB5E-4B11-9A39-BD4FB7BB21E5}" type="sibTrans" cxnId="{C49F19C6-744C-4EFC-BEC7-84821C54D93B}">
      <dgm:prSet/>
      <dgm:spPr/>
      <dgm:t>
        <a:bodyPr/>
        <a:lstStyle/>
        <a:p>
          <a:endParaRPr lang="es-ES"/>
        </a:p>
      </dgm:t>
    </dgm:pt>
    <dgm:pt modelId="{51193591-F978-4DE2-97C5-A57E06185A65}">
      <dgm:prSet phldrT="[Texto]"/>
      <dgm:spPr/>
      <dgm:t>
        <a:bodyPr/>
        <a:lstStyle/>
        <a:p>
          <a:r>
            <a:rPr lang="en-US" noProof="0" dirty="0" smtClean="0">
              <a:solidFill>
                <a:schemeClr val="tx1"/>
              </a:solidFill>
            </a:rPr>
            <a:t>The need of new teaching strategies in the EFL curriculum program to improve the teaching-learning process.</a:t>
          </a:r>
          <a:endParaRPr lang="en-US" noProof="0" dirty="0">
            <a:solidFill>
              <a:schemeClr val="tx1"/>
            </a:solidFill>
          </a:endParaRPr>
        </a:p>
      </dgm:t>
    </dgm:pt>
    <dgm:pt modelId="{9B4F6DA3-188C-40CB-9A95-90E8EC998B6E}" type="parTrans" cxnId="{E9F90334-9C0D-4C7B-B071-CF26E951F685}">
      <dgm:prSet/>
      <dgm:spPr/>
      <dgm:t>
        <a:bodyPr/>
        <a:lstStyle/>
        <a:p>
          <a:endParaRPr lang="es-ES"/>
        </a:p>
      </dgm:t>
    </dgm:pt>
    <dgm:pt modelId="{CD6751DB-DA93-48EE-89C5-8E62D07C2CF4}" type="sibTrans" cxnId="{E9F90334-9C0D-4C7B-B071-CF26E951F685}">
      <dgm:prSet/>
      <dgm:spPr/>
      <dgm:t>
        <a:bodyPr/>
        <a:lstStyle/>
        <a:p>
          <a:endParaRPr lang="es-ES"/>
        </a:p>
      </dgm:t>
    </dgm:pt>
    <dgm:pt modelId="{5263BF9C-2BBF-41F0-8878-0DC9DC4FCDD5}">
      <dgm:prSet phldrT="[Texto]"/>
      <dgm:spPr/>
      <dgm:t>
        <a:bodyPr/>
        <a:lstStyle/>
        <a:p>
          <a:r>
            <a:rPr lang="en-US" noProof="0" dirty="0" smtClean="0">
              <a:solidFill>
                <a:schemeClr val="tx1"/>
              </a:solidFill>
            </a:rPr>
            <a:t>Resources available for the implementation (internet access, computers).</a:t>
          </a:r>
          <a:endParaRPr lang="en-US" noProof="0" dirty="0">
            <a:solidFill>
              <a:schemeClr val="tx1"/>
            </a:solidFill>
          </a:endParaRPr>
        </a:p>
      </dgm:t>
    </dgm:pt>
    <dgm:pt modelId="{1F814E3B-C425-4F24-AF3D-D3E43222CA9B}" type="parTrans" cxnId="{C0041B83-0A9A-4149-A1E5-A8AD1145CCF2}">
      <dgm:prSet/>
      <dgm:spPr/>
      <dgm:t>
        <a:bodyPr/>
        <a:lstStyle/>
        <a:p>
          <a:endParaRPr lang="es-ES"/>
        </a:p>
      </dgm:t>
    </dgm:pt>
    <dgm:pt modelId="{383267A2-A44C-49B3-AEA9-E870B8C26EB2}" type="sibTrans" cxnId="{C0041B83-0A9A-4149-A1E5-A8AD1145CCF2}">
      <dgm:prSet/>
      <dgm:spPr/>
      <dgm:t>
        <a:bodyPr/>
        <a:lstStyle/>
        <a:p>
          <a:endParaRPr lang="es-ES"/>
        </a:p>
      </dgm:t>
    </dgm:pt>
    <dgm:pt modelId="{97F5229D-9FC9-4A88-9948-A5B4B21BD382}">
      <dgm:prSet phldrT="[Texto]"/>
      <dgm:spPr/>
      <dgm:t>
        <a:bodyPr/>
        <a:lstStyle/>
        <a:p>
          <a:r>
            <a:rPr lang="en-US" noProof="0" dirty="0" smtClean="0">
              <a:solidFill>
                <a:schemeClr val="tx1"/>
              </a:solidFill>
            </a:rPr>
            <a:t>Active participation of students and teachers.</a:t>
          </a:r>
          <a:endParaRPr lang="en-US" noProof="0" dirty="0">
            <a:solidFill>
              <a:schemeClr val="tx1"/>
            </a:solidFill>
          </a:endParaRPr>
        </a:p>
      </dgm:t>
    </dgm:pt>
    <dgm:pt modelId="{474E1E62-F049-45CB-8B00-EA19440CC1D7}" type="parTrans" cxnId="{561CAF14-0D71-4425-9CA5-364AA97FF337}">
      <dgm:prSet/>
      <dgm:spPr/>
      <dgm:t>
        <a:bodyPr/>
        <a:lstStyle/>
        <a:p>
          <a:endParaRPr lang="es-ES"/>
        </a:p>
      </dgm:t>
    </dgm:pt>
    <dgm:pt modelId="{F9EAA8BD-813D-41E5-8C07-78B253F56F4A}" type="sibTrans" cxnId="{561CAF14-0D71-4425-9CA5-364AA97FF337}">
      <dgm:prSet/>
      <dgm:spPr/>
      <dgm:t>
        <a:bodyPr/>
        <a:lstStyle/>
        <a:p>
          <a:endParaRPr lang="es-ES"/>
        </a:p>
      </dgm:t>
    </dgm:pt>
    <dgm:pt modelId="{83EAA532-4939-4510-B594-6FE3BB63AC58}">
      <dgm:prSet phldrT="[Texto]"/>
      <dgm:spPr/>
      <dgm:t>
        <a:bodyPr/>
        <a:lstStyle/>
        <a:p>
          <a:r>
            <a:rPr lang="en-US" noProof="0" dirty="0" smtClean="0">
              <a:solidFill>
                <a:schemeClr val="tx1"/>
              </a:solidFill>
            </a:rPr>
            <a:t>Instructions will be moved from teacher-centered to learner-centered.</a:t>
          </a:r>
          <a:endParaRPr lang="en-US" noProof="0" dirty="0">
            <a:solidFill>
              <a:schemeClr val="tx1"/>
            </a:solidFill>
          </a:endParaRPr>
        </a:p>
      </dgm:t>
    </dgm:pt>
    <dgm:pt modelId="{8EE97A32-51C9-4D46-ADE7-236612EEFDA8}" type="parTrans" cxnId="{5210E808-4B53-4635-A674-118CB198EE1A}">
      <dgm:prSet/>
      <dgm:spPr/>
      <dgm:t>
        <a:bodyPr/>
        <a:lstStyle/>
        <a:p>
          <a:endParaRPr lang="es-ES"/>
        </a:p>
      </dgm:t>
    </dgm:pt>
    <dgm:pt modelId="{5C4A74E2-6C9C-4979-9AF6-CEE797CBCE8E}" type="sibTrans" cxnId="{5210E808-4B53-4635-A674-118CB198EE1A}">
      <dgm:prSet/>
      <dgm:spPr/>
      <dgm:t>
        <a:bodyPr/>
        <a:lstStyle/>
        <a:p>
          <a:endParaRPr lang="es-ES"/>
        </a:p>
      </dgm:t>
    </dgm:pt>
    <dgm:pt modelId="{DC00411B-D480-4614-9667-32796DB59D8F}">
      <dgm:prSet phldrT="[Texto]"/>
      <dgm:spPr/>
      <dgm:t>
        <a:bodyPr/>
        <a:lstStyle/>
        <a:p>
          <a:r>
            <a:rPr lang="en-US" noProof="0" dirty="0" smtClean="0">
              <a:solidFill>
                <a:schemeClr val="tx1"/>
              </a:solidFill>
            </a:rPr>
            <a:t>Increase students' motivation  and performance.</a:t>
          </a:r>
          <a:endParaRPr lang="en-US" noProof="0" dirty="0">
            <a:solidFill>
              <a:schemeClr val="tx1"/>
            </a:solidFill>
          </a:endParaRPr>
        </a:p>
      </dgm:t>
    </dgm:pt>
    <dgm:pt modelId="{2DEC524F-005B-47C2-86FB-518F79E0532C}" type="parTrans" cxnId="{8C60BCD4-E1E5-4D76-ABDA-581351EC6CD5}">
      <dgm:prSet/>
      <dgm:spPr/>
      <dgm:t>
        <a:bodyPr/>
        <a:lstStyle/>
        <a:p>
          <a:endParaRPr lang="es-ES"/>
        </a:p>
      </dgm:t>
    </dgm:pt>
    <dgm:pt modelId="{6F2D8D30-0F19-461D-BCEB-ACC9214ECEA7}" type="sibTrans" cxnId="{8C60BCD4-E1E5-4D76-ABDA-581351EC6CD5}">
      <dgm:prSet/>
      <dgm:spPr/>
      <dgm:t>
        <a:bodyPr/>
        <a:lstStyle/>
        <a:p>
          <a:endParaRPr lang="es-ES"/>
        </a:p>
      </dgm:t>
    </dgm:pt>
    <dgm:pt modelId="{A7B0620B-BE78-4043-AEEF-75049DCD3700}">
      <dgm:prSet phldrT="[Texto]"/>
      <dgm:spPr/>
      <dgm:t>
        <a:bodyPr/>
        <a:lstStyle/>
        <a:p>
          <a:r>
            <a:rPr lang="en-US" noProof="0" dirty="0" smtClean="0">
              <a:solidFill>
                <a:schemeClr val="tx1"/>
              </a:solidFill>
            </a:rPr>
            <a:t>Promote cooperative learning and construction of knowledge. </a:t>
          </a:r>
          <a:endParaRPr lang="en-US" noProof="0" dirty="0">
            <a:solidFill>
              <a:schemeClr val="tx1"/>
            </a:solidFill>
          </a:endParaRPr>
        </a:p>
      </dgm:t>
    </dgm:pt>
    <dgm:pt modelId="{BC89390B-3211-4538-AC41-DB7F0B65E196}" type="parTrans" cxnId="{BA40C380-7915-44ED-ACBA-7E61219A8BD1}">
      <dgm:prSet/>
      <dgm:spPr/>
      <dgm:t>
        <a:bodyPr/>
        <a:lstStyle/>
        <a:p>
          <a:endParaRPr lang="es-ES"/>
        </a:p>
      </dgm:t>
    </dgm:pt>
    <dgm:pt modelId="{23D25398-93ED-483A-8CF4-0D0DFE47F03C}" type="sibTrans" cxnId="{BA40C380-7915-44ED-ACBA-7E61219A8BD1}">
      <dgm:prSet/>
      <dgm:spPr/>
      <dgm:t>
        <a:bodyPr/>
        <a:lstStyle/>
        <a:p>
          <a:endParaRPr lang="es-ES"/>
        </a:p>
      </dgm:t>
    </dgm:pt>
    <dgm:pt modelId="{074B7AE6-0E3B-4988-AA53-619BC4618AC3}">
      <dgm:prSet phldrT="[Texto]"/>
      <dgm:spPr/>
      <dgm:t>
        <a:bodyPr/>
        <a:lstStyle/>
        <a:p>
          <a:r>
            <a:rPr lang="en-US" noProof="0" dirty="0" smtClean="0">
              <a:solidFill>
                <a:schemeClr val="tx1"/>
              </a:solidFill>
            </a:rPr>
            <a:t>Achievement of educational goals (teachers and students).</a:t>
          </a:r>
          <a:endParaRPr lang="en-US" noProof="0" dirty="0">
            <a:solidFill>
              <a:schemeClr val="tx1"/>
            </a:solidFill>
          </a:endParaRPr>
        </a:p>
      </dgm:t>
    </dgm:pt>
    <dgm:pt modelId="{3823CC70-54C2-483B-94C7-34BC623F2A09}" type="parTrans" cxnId="{5043E6A8-CE8D-411E-98F2-B7498D940190}">
      <dgm:prSet/>
      <dgm:spPr/>
      <dgm:t>
        <a:bodyPr/>
        <a:lstStyle/>
        <a:p>
          <a:endParaRPr lang="es-ES"/>
        </a:p>
      </dgm:t>
    </dgm:pt>
    <dgm:pt modelId="{5C6DAFFD-090B-4593-B688-B24034B3EDD0}" type="sibTrans" cxnId="{5043E6A8-CE8D-411E-98F2-B7498D940190}">
      <dgm:prSet/>
      <dgm:spPr/>
      <dgm:t>
        <a:bodyPr/>
        <a:lstStyle/>
        <a:p>
          <a:endParaRPr lang="es-ES"/>
        </a:p>
      </dgm:t>
    </dgm:pt>
    <dgm:pt modelId="{3EAD3B6D-2D86-4D88-BE90-90F944B15DF0}">
      <dgm:prSet phldrT="[Texto]"/>
      <dgm:spPr/>
      <dgm:t>
        <a:bodyPr/>
        <a:lstStyle/>
        <a:p>
          <a:r>
            <a:rPr lang="en-US" noProof="0" dirty="0" smtClean="0">
              <a:solidFill>
                <a:schemeClr val="tx1"/>
              </a:solidFill>
            </a:rPr>
            <a:t>Integration of new strategies improves the EFL teaching-learning process.</a:t>
          </a:r>
          <a:endParaRPr lang="en-US" noProof="0" dirty="0">
            <a:solidFill>
              <a:schemeClr val="tx1"/>
            </a:solidFill>
          </a:endParaRPr>
        </a:p>
      </dgm:t>
    </dgm:pt>
    <dgm:pt modelId="{29B28659-AD03-4A3B-AD44-67F5F2ED7AB3}" type="parTrans" cxnId="{FA4FD61B-4B92-43C2-B20E-2BDF67378DD2}">
      <dgm:prSet/>
      <dgm:spPr/>
      <dgm:t>
        <a:bodyPr/>
        <a:lstStyle/>
        <a:p>
          <a:endParaRPr lang="es-ES"/>
        </a:p>
      </dgm:t>
    </dgm:pt>
    <dgm:pt modelId="{0FAC1B98-E95E-4C3F-9914-ED59F4F2343A}" type="sibTrans" cxnId="{FA4FD61B-4B92-43C2-B20E-2BDF67378DD2}">
      <dgm:prSet/>
      <dgm:spPr/>
      <dgm:t>
        <a:bodyPr/>
        <a:lstStyle/>
        <a:p>
          <a:endParaRPr lang="es-ES"/>
        </a:p>
      </dgm:t>
    </dgm:pt>
    <dgm:pt modelId="{CA5A7A2C-9AAF-4F9C-A055-35215B65BF0A}">
      <dgm:prSet phldrT="[Texto]"/>
      <dgm:spPr/>
      <dgm:t>
        <a:bodyPr/>
        <a:lstStyle/>
        <a:p>
          <a:r>
            <a:rPr lang="en-US" noProof="0" dirty="0" smtClean="0">
              <a:solidFill>
                <a:schemeClr val="tx1"/>
              </a:solidFill>
            </a:rPr>
            <a:t>Useful and practical tool for teachers and students.</a:t>
          </a:r>
          <a:endParaRPr lang="en-US" noProof="0" dirty="0">
            <a:solidFill>
              <a:schemeClr val="tx1"/>
            </a:solidFill>
          </a:endParaRPr>
        </a:p>
      </dgm:t>
    </dgm:pt>
    <dgm:pt modelId="{1D10E8AF-99C1-403F-A818-5FFCA6445E34}" type="parTrans" cxnId="{94947CD5-9616-4302-ADD2-D71ABDCAA824}">
      <dgm:prSet/>
      <dgm:spPr/>
      <dgm:t>
        <a:bodyPr/>
        <a:lstStyle/>
        <a:p>
          <a:endParaRPr lang="es-ES"/>
        </a:p>
      </dgm:t>
    </dgm:pt>
    <dgm:pt modelId="{F7E987DB-3E36-411A-95D4-F99115BF9835}" type="sibTrans" cxnId="{94947CD5-9616-4302-ADD2-D71ABDCAA824}">
      <dgm:prSet/>
      <dgm:spPr/>
      <dgm:t>
        <a:bodyPr/>
        <a:lstStyle/>
        <a:p>
          <a:endParaRPr lang="es-ES"/>
        </a:p>
      </dgm:t>
    </dgm:pt>
    <dgm:pt modelId="{6EE120E3-C680-4EEE-87BA-FD55203FA030}">
      <dgm:prSet phldrT="[Texto]"/>
      <dgm:spPr/>
      <dgm:t>
        <a:bodyPr/>
        <a:lstStyle/>
        <a:p>
          <a:r>
            <a:rPr lang="en-US" noProof="0" dirty="0" smtClean="0">
              <a:solidFill>
                <a:schemeClr val="tx1"/>
              </a:solidFill>
            </a:rPr>
            <a:t>Students can acquire better competence in the target language.</a:t>
          </a:r>
          <a:endParaRPr lang="en-US" noProof="0" dirty="0">
            <a:solidFill>
              <a:schemeClr val="tx1"/>
            </a:solidFill>
          </a:endParaRPr>
        </a:p>
      </dgm:t>
    </dgm:pt>
    <dgm:pt modelId="{0F0FFFDB-B3E9-4EFE-9FCC-DA98B1E2A5C6}" type="parTrans" cxnId="{E7BE41CB-2D49-4CA3-AFA0-0522629325FA}">
      <dgm:prSet/>
      <dgm:spPr/>
    </dgm:pt>
    <dgm:pt modelId="{3E836681-947B-452F-840B-48A3DC44A931}" type="sibTrans" cxnId="{E7BE41CB-2D49-4CA3-AFA0-0522629325FA}">
      <dgm:prSet/>
      <dgm:spPr/>
    </dgm:pt>
    <dgm:pt modelId="{3DCDAD1A-99A2-447B-B98B-5079D7CE4D68}" type="pres">
      <dgm:prSet presAssocID="{AC854A7D-1507-4EE5-9BC2-F539485C0742}" presName="Name0" presStyleCnt="0">
        <dgm:presLayoutVars>
          <dgm:dir/>
          <dgm:animLvl val="lvl"/>
          <dgm:resizeHandles/>
        </dgm:presLayoutVars>
      </dgm:prSet>
      <dgm:spPr/>
      <dgm:t>
        <a:bodyPr/>
        <a:lstStyle/>
        <a:p>
          <a:endParaRPr lang="es-ES"/>
        </a:p>
      </dgm:t>
    </dgm:pt>
    <dgm:pt modelId="{0AA6510C-D46A-4FFC-9B0F-96321F50B943}" type="pres">
      <dgm:prSet presAssocID="{0CA9DF5C-B796-4A3A-8F13-7D3A5752C227}" presName="linNode" presStyleCnt="0"/>
      <dgm:spPr/>
    </dgm:pt>
    <dgm:pt modelId="{D5E15BBC-402F-44B1-9755-82647BF521FB}" type="pres">
      <dgm:prSet presAssocID="{0CA9DF5C-B796-4A3A-8F13-7D3A5752C227}" presName="parentShp" presStyleLbl="node1" presStyleIdx="0" presStyleCnt="2" custScaleX="64602" custLinFactNeighborX="-1180" custLinFactNeighborY="-26">
        <dgm:presLayoutVars>
          <dgm:bulletEnabled val="1"/>
        </dgm:presLayoutVars>
      </dgm:prSet>
      <dgm:spPr/>
      <dgm:t>
        <a:bodyPr/>
        <a:lstStyle/>
        <a:p>
          <a:endParaRPr lang="es-ES"/>
        </a:p>
      </dgm:t>
    </dgm:pt>
    <dgm:pt modelId="{4E0A4181-36D1-4095-B4F1-DB460D6BDE38}" type="pres">
      <dgm:prSet presAssocID="{0CA9DF5C-B796-4A3A-8F13-7D3A5752C227}" presName="childShp" presStyleLbl="bgAccFollowNode1" presStyleIdx="0" presStyleCnt="2" custScaleX="118289" custScaleY="154426" custLinFactNeighborX="635" custLinFactNeighborY="5726">
        <dgm:presLayoutVars>
          <dgm:bulletEnabled val="1"/>
        </dgm:presLayoutVars>
      </dgm:prSet>
      <dgm:spPr/>
      <dgm:t>
        <a:bodyPr/>
        <a:lstStyle/>
        <a:p>
          <a:endParaRPr lang="es-ES"/>
        </a:p>
      </dgm:t>
    </dgm:pt>
    <dgm:pt modelId="{FA295096-B650-437A-A923-C681BB7A506C}" type="pres">
      <dgm:prSet presAssocID="{AD4697AF-243B-4569-ABE9-637840637781}" presName="spacing" presStyleCnt="0"/>
      <dgm:spPr/>
    </dgm:pt>
    <dgm:pt modelId="{9EC2B328-CC7C-4B43-B7AE-F2B825A149A0}" type="pres">
      <dgm:prSet presAssocID="{4E6D9485-B442-4DD6-970B-31E0787493E0}" presName="linNode" presStyleCnt="0"/>
      <dgm:spPr/>
    </dgm:pt>
    <dgm:pt modelId="{A1F21B30-D1E3-4D70-934F-FE10B43A0F3A}" type="pres">
      <dgm:prSet presAssocID="{4E6D9485-B442-4DD6-970B-31E0787493E0}" presName="parentShp" presStyleLbl="node1" presStyleIdx="1" presStyleCnt="2" custScaleX="63718" custLinFactNeighborX="1" custLinFactNeighborY="1">
        <dgm:presLayoutVars>
          <dgm:bulletEnabled val="1"/>
        </dgm:presLayoutVars>
      </dgm:prSet>
      <dgm:spPr/>
      <dgm:t>
        <a:bodyPr/>
        <a:lstStyle/>
        <a:p>
          <a:endParaRPr lang="es-ES"/>
        </a:p>
      </dgm:t>
    </dgm:pt>
    <dgm:pt modelId="{B9C9EA39-B66B-401D-AD2A-735E512EC6A7}" type="pres">
      <dgm:prSet presAssocID="{4E6D9485-B442-4DD6-970B-31E0787493E0}" presName="childShp" presStyleLbl="bgAccFollowNode1" presStyleIdx="1" presStyleCnt="2" custScaleX="118290" custScaleY="170881" custLinFactNeighborX="2655" custLinFactNeighborY="1">
        <dgm:presLayoutVars>
          <dgm:bulletEnabled val="1"/>
        </dgm:presLayoutVars>
      </dgm:prSet>
      <dgm:spPr/>
      <dgm:t>
        <a:bodyPr/>
        <a:lstStyle/>
        <a:p>
          <a:endParaRPr lang="es-ES"/>
        </a:p>
      </dgm:t>
    </dgm:pt>
  </dgm:ptLst>
  <dgm:cxnLst>
    <dgm:cxn modelId="{38777F4F-31ED-4E90-9C61-7DB537D9F8DC}" type="presOf" srcId="{4E6D9485-B442-4DD6-970B-31E0787493E0}" destId="{A1F21B30-D1E3-4D70-934F-FE10B43A0F3A}" srcOrd="0" destOrd="0" presId="urn:microsoft.com/office/officeart/2005/8/layout/vList6"/>
    <dgm:cxn modelId="{561CAF14-0D71-4425-9CA5-364AA97FF337}" srcId="{0CA9DF5C-B796-4A3A-8F13-7D3A5752C227}" destId="{97F5229D-9FC9-4A88-9948-A5B4B21BD382}" srcOrd="3" destOrd="0" parTransId="{474E1E62-F049-45CB-8B00-EA19440CC1D7}" sibTransId="{F9EAA8BD-813D-41E5-8C07-78B253F56F4A}"/>
    <dgm:cxn modelId="{38C70D95-B323-460C-9088-60336DF5560D}" type="presOf" srcId="{DC00411B-D480-4614-9667-32796DB59D8F}" destId="{B9C9EA39-B66B-401D-AD2A-735E512EC6A7}" srcOrd="0" destOrd="4" presId="urn:microsoft.com/office/officeart/2005/8/layout/vList6"/>
    <dgm:cxn modelId="{B13C3B34-2AAD-4DB0-870C-DCBA393C52B8}" type="presOf" srcId="{074B7AE6-0E3B-4988-AA53-619BC4618AC3}" destId="{B9C9EA39-B66B-401D-AD2A-735E512EC6A7}" srcOrd="0" destOrd="6" presId="urn:microsoft.com/office/officeart/2005/8/layout/vList6"/>
    <dgm:cxn modelId="{81DD48D3-6171-4B87-B408-FD926C59A7DA}" type="presOf" srcId="{5263BF9C-2BBF-41F0-8878-0DC9DC4FCDD5}" destId="{4E0A4181-36D1-4095-B4F1-DB460D6BDE38}" srcOrd="0" destOrd="1" presId="urn:microsoft.com/office/officeart/2005/8/layout/vList6"/>
    <dgm:cxn modelId="{FA4FD61B-4B92-43C2-B20E-2BDF67378DD2}" srcId="{4E6D9485-B442-4DD6-970B-31E0787493E0}" destId="{3EAD3B6D-2D86-4D88-BE90-90F944B15DF0}" srcOrd="3" destOrd="0" parTransId="{29B28659-AD03-4A3B-AD44-67F5F2ED7AB3}" sibTransId="{0FAC1B98-E95E-4C3F-9914-ED59F4F2343A}"/>
    <dgm:cxn modelId="{F883D3B3-0905-4E5D-8460-EE19D4EB5197}" type="presOf" srcId="{51193591-F978-4DE2-97C5-A57E06185A65}" destId="{4E0A4181-36D1-4095-B4F1-DB460D6BDE38}" srcOrd="0" destOrd="2" presId="urn:microsoft.com/office/officeart/2005/8/layout/vList6"/>
    <dgm:cxn modelId="{94947CD5-9616-4302-ADD2-D71ABDCAA824}" srcId="{0CA9DF5C-B796-4A3A-8F13-7D3A5752C227}" destId="{CA5A7A2C-9AAF-4F9C-A055-35215B65BF0A}" srcOrd="4" destOrd="0" parTransId="{1D10E8AF-99C1-403F-A818-5FFCA6445E34}" sibTransId="{F7E987DB-3E36-411A-95D4-F99115BF9835}"/>
    <dgm:cxn modelId="{8946D1F6-3E12-4371-B83A-DF780502E06B}" srcId="{AC854A7D-1507-4EE5-9BC2-F539485C0742}" destId="{4E6D9485-B442-4DD6-970B-31E0787493E0}" srcOrd="1" destOrd="0" parTransId="{7BE6DDDE-949E-4556-9049-697FDD1A7B79}" sibTransId="{B681D0C2-427D-4186-92A8-5AA88E5C0E67}"/>
    <dgm:cxn modelId="{C49F19C6-744C-4EFC-BEC7-84821C54D93B}" srcId="{4E6D9485-B442-4DD6-970B-31E0787493E0}" destId="{A39F538C-7E27-4B2A-A1AC-AD307C1C6529}" srcOrd="1" destOrd="0" parTransId="{B8F4D537-F88D-4983-B54D-18E633AA5070}" sibTransId="{EF70081D-BB5E-4B11-9A39-BD4FB7BB21E5}"/>
    <dgm:cxn modelId="{34810AC8-B12D-4DC6-A209-61D43158A195}" type="presOf" srcId="{97F5229D-9FC9-4A88-9948-A5B4B21BD382}" destId="{4E0A4181-36D1-4095-B4F1-DB460D6BDE38}" srcOrd="0" destOrd="3" presId="urn:microsoft.com/office/officeart/2005/8/layout/vList6"/>
    <dgm:cxn modelId="{E9F90334-9C0D-4C7B-B071-CF26E951F685}" srcId="{0CA9DF5C-B796-4A3A-8F13-7D3A5752C227}" destId="{51193591-F978-4DE2-97C5-A57E06185A65}" srcOrd="2" destOrd="0" parTransId="{9B4F6DA3-188C-40CB-9A95-90E8EC998B6E}" sibTransId="{CD6751DB-DA93-48EE-89C5-8E62D07C2CF4}"/>
    <dgm:cxn modelId="{15C39CDE-50C7-487D-B03F-3C73B4C42B2A}" type="presOf" srcId="{A7B0620B-BE78-4043-AEEF-75049DCD3700}" destId="{B9C9EA39-B66B-401D-AD2A-735E512EC6A7}" srcOrd="0" destOrd="5" presId="urn:microsoft.com/office/officeart/2005/8/layout/vList6"/>
    <dgm:cxn modelId="{37199BF9-2660-4365-A147-8053BA30140E}" srcId="{AC854A7D-1507-4EE5-9BC2-F539485C0742}" destId="{0CA9DF5C-B796-4A3A-8F13-7D3A5752C227}" srcOrd="0" destOrd="0" parTransId="{CF5AC4D9-2697-41E9-96BC-623B621A545B}" sibTransId="{AD4697AF-243B-4569-ABE9-637840637781}"/>
    <dgm:cxn modelId="{F98B689C-DCEF-4460-BE82-63556870C3B0}" type="presOf" srcId="{6EE120E3-C680-4EEE-87BA-FD55203FA030}" destId="{B9C9EA39-B66B-401D-AD2A-735E512EC6A7}" srcOrd="0" destOrd="0" presId="urn:microsoft.com/office/officeart/2005/8/layout/vList6"/>
    <dgm:cxn modelId="{E7BE41CB-2D49-4CA3-AFA0-0522629325FA}" srcId="{4E6D9485-B442-4DD6-970B-31E0787493E0}" destId="{6EE120E3-C680-4EEE-87BA-FD55203FA030}" srcOrd="0" destOrd="0" parTransId="{0F0FFFDB-B3E9-4EFE-9FCC-DA98B1E2A5C6}" sibTransId="{3E836681-947B-452F-840B-48A3DC44A931}"/>
    <dgm:cxn modelId="{BA40C380-7915-44ED-ACBA-7E61219A8BD1}" srcId="{4E6D9485-B442-4DD6-970B-31E0787493E0}" destId="{A7B0620B-BE78-4043-AEEF-75049DCD3700}" srcOrd="5" destOrd="0" parTransId="{BC89390B-3211-4538-AC41-DB7F0B65E196}" sibTransId="{23D25398-93ED-483A-8CF4-0D0DFE47F03C}"/>
    <dgm:cxn modelId="{C0041B83-0A9A-4149-A1E5-A8AD1145CCF2}" srcId="{0CA9DF5C-B796-4A3A-8F13-7D3A5752C227}" destId="{5263BF9C-2BBF-41F0-8878-0DC9DC4FCDD5}" srcOrd="1" destOrd="0" parTransId="{1F814E3B-C425-4F24-AF3D-D3E43222CA9B}" sibTransId="{383267A2-A44C-49B3-AEA9-E870B8C26EB2}"/>
    <dgm:cxn modelId="{F131EED3-DC76-45C8-89C1-A37CD765741D}" type="presOf" srcId="{A39F538C-7E27-4B2A-A1AC-AD307C1C6529}" destId="{B9C9EA39-B66B-401D-AD2A-735E512EC6A7}" srcOrd="0" destOrd="1" presId="urn:microsoft.com/office/officeart/2005/8/layout/vList6"/>
    <dgm:cxn modelId="{5210E808-4B53-4635-A674-118CB198EE1A}" srcId="{4E6D9485-B442-4DD6-970B-31E0787493E0}" destId="{83EAA532-4939-4510-B594-6FE3BB63AC58}" srcOrd="2" destOrd="0" parTransId="{8EE97A32-51C9-4D46-ADE7-236612EEFDA8}" sibTransId="{5C4A74E2-6C9C-4979-9AF6-CEE797CBCE8E}"/>
    <dgm:cxn modelId="{D05B2210-980D-4AF7-BCCB-5519ACA4CC0C}" type="presOf" srcId="{71025FC9-1314-4C7F-8B29-C5CDCC79C0F6}" destId="{4E0A4181-36D1-4095-B4F1-DB460D6BDE38}" srcOrd="0" destOrd="0" presId="urn:microsoft.com/office/officeart/2005/8/layout/vList6"/>
    <dgm:cxn modelId="{8C60BCD4-E1E5-4D76-ABDA-581351EC6CD5}" srcId="{4E6D9485-B442-4DD6-970B-31E0787493E0}" destId="{DC00411B-D480-4614-9667-32796DB59D8F}" srcOrd="4" destOrd="0" parTransId="{2DEC524F-005B-47C2-86FB-518F79E0532C}" sibTransId="{6F2D8D30-0F19-461D-BCEB-ACC9214ECEA7}"/>
    <dgm:cxn modelId="{AB7BF775-5F0B-40B5-93D2-9EC1FD3BFBA8}" type="presOf" srcId="{AC854A7D-1507-4EE5-9BC2-F539485C0742}" destId="{3DCDAD1A-99A2-447B-B98B-5079D7CE4D68}" srcOrd="0" destOrd="0" presId="urn:microsoft.com/office/officeart/2005/8/layout/vList6"/>
    <dgm:cxn modelId="{E4E2C994-CFB9-444C-8232-B6916AE66644}" type="presOf" srcId="{0CA9DF5C-B796-4A3A-8F13-7D3A5752C227}" destId="{D5E15BBC-402F-44B1-9755-82647BF521FB}" srcOrd="0" destOrd="0" presId="urn:microsoft.com/office/officeart/2005/8/layout/vList6"/>
    <dgm:cxn modelId="{5043E6A8-CE8D-411E-98F2-B7498D940190}" srcId="{4E6D9485-B442-4DD6-970B-31E0787493E0}" destId="{074B7AE6-0E3B-4988-AA53-619BC4618AC3}" srcOrd="6" destOrd="0" parTransId="{3823CC70-54C2-483B-94C7-34BC623F2A09}" sibTransId="{5C6DAFFD-090B-4593-B688-B24034B3EDD0}"/>
    <dgm:cxn modelId="{F2442820-3F55-42B7-8D76-E2E210EDB8DD}" type="presOf" srcId="{83EAA532-4939-4510-B594-6FE3BB63AC58}" destId="{B9C9EA39-B66B-401D-AD2A-735E512EC6A7}" srcOrd="0" destOrd="2" presId="urn:microsoft.com/office/officeart/2005/8/layout/vList6"/>
    <dgm:cxn modelId="{2627681A-0296-42AE-9E30-BBB4325DE7CB}" srcId="{0CA9DF5C-B796-4A3A-8F13-7D3A5752C227}" destId="{71025FC9-1314-4C7F-8B29-C5CDCC79C0F6}" srcOrd="0" destOrd="0" parTransId="{40888CD3-2E93-4436-8320-0539D0787D68}" sibTransId="{F1C66AEA-69EC-462E-95F6-DC5E08B80A92}"/>
    <dgm:cxn modelId="{D2BEC09A-8720-4EA1-93CD-9DBFC2119967}" type="presOf" srcId="{3EAD3B6D-2D86-4D88-BE90-90F944B15DF0}" destId="{B9C9EA39-B66B-401D-AD2A-735E512EC6A7}" srcOrd="0" destOrd="3" presId="urn:microsoft.com/office/officeart/2005/8/layout/vList6"/>
    <dgm:cxn modelId="{AAF9E750-566E-4908-8B08-E13AF4D098E7}" type="presOf" srcId="{CA5A7A2C-9AAF-4F9C-A055-35215B65BF0A}" destId="{4E0A4181-36D1-4095-B4F1-DB460D6BDE38}" srcOrd="0" destOrd="4" presId="urn:microsoft.com/office/officeart/2005/8/layout/vList6"/>
    <dgm:cxn modelId="{5EA56A16-CC5F-4B51-A2BA-A9A907B93728}" type="presParOf" srcId="{3DCDAD1A-99A2-447B-B98B-5079D7CE4D68}" destId="{0AA6510C-D46A-4FFC-9B0F-96321F50B943}" srcOrd="0" destOrd="0" presId="urn:microsoft.com/office/officeart/2005/8/layout/vList6"/>
    <dgm:cxn modelId="{6868FE3A-A64B-4258-9D30-A66E2E30B0DC}" type="presParOf" srcId="{0AA6510C-D46A-4FFC-9B0F-96321F50B943}" destId="{D5E15BBC-402F-44B1-9755-82647BF521FB}" srcOrd="0" destOrd="0" presId="urn:microsoft.com/office/officeart/2005/8/layout/vList6"/>
    <dgm:cxn modelId="{063B98BA-2CBA-40B2-BCA1-24BDBA5954D1}" type="presParOf" srcId="{0AA6510C-D46A-4FFC-9B0F-96321F50B943}" destId="{4E0A4181-36D1-4095-B4F1-DB460D6BDE38}" srcOrd="1" destOrd="0" presId="urn:microsoft.com/office/officeart/2005/8/layout/vList6"/>
    <dgm:cxn modelId="{3019A86D-D756-43F0-A1CC-892A1574DD1A}" type="presParOf" srcId="{3DCDAD1A-99A2-447B-B98B-5079D7CE4D68}" destId="{FA295096-B650-437A-A923-C681BB7A506C}" srcOrd="1" destOrd="0" presId="urn:microsoft.com/office/officeart/2005/8/layout/vList6"/>
    <dgm:cxn modelId="{7D83E7CF-4F0C-4A59-80AE-1D16C7D0BB4F}" type="presParOf" srcId="{3DCDAD1A-99A2-447B-B98B-5079D7CE4D68}" destId="{9EC2B328-CC7C-4B43-B7AE-F2B825A149A0}" srcOrd="2" destOrd="0" presId="urn:microsoft.com/office/officeart/2005/8/layout/vList6"/>
    <dgm:cxn modelId="{BAFAE796-4BD5-4ACB-8071-F61F79C1144B}" type="presParOf" srcId="{9EC2B328-CC7C-4B43-B7AE-F2B825A149A0}" destId="{A1F21B30-D1E3-4D70-934F-FE10B43A0F3A}" srcOrd="0" destOrd="0" presId="urn:microsoft.com/office/officeart/2005/8/layout/vList6"/>
    <dgm:cxn modelId="{20449C45-330E-4BFC-9630-8569E7FA5B33}" type="presParOf" srcId="{9EC2B328-CC7C-4B43-B7AE-F2B825A149A0}" destId="{B9C9EA39-B66B-401D-AD2A-735E512EC6A7}"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D9587-5901-4CD5-AE34-2630EC8DED57}">
      <dsp:nvSpPr>
        <dsp:cNvPr id="0" name=""/>
        <dsp:cNvSpPr/>
      </dsp:nvSpPr>
      <dsp:spPr>
        <a:xfrm>
          <a:off x="3390183" y="1336960"/>
          <a:ext cx="2562029" cy="175348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noProof="0" dirty="0" smtClean="0"/>
            <a:t>LOW LEVEL OF ENGLISH KNOWLEDGE AND PERFORMANCE IN STUDENTS</a:t>
          </a:r>
          <a:endParaRPr lang="en-US" sz="1600" b="1" kern="1200" noProof="0" dirty="0"/>
        </a:p>
      </dsp:txBody>
      <dsp:txXfrm>
        <a:off x="3390183" y="1336960"/>
        <a:ext cx="2562029" cy="1753488"/>
      </dsp:txXfrm>
    </dsp:sp>
    <dsp:sp modelId="{D24A416A-7CF7-4B9E-8E8A-F74D0DC8A00A}">
      <dsp:nvSpPr>
        <dsp:cNvPr id="0" name=""/>
        <dsp:cNvSpPr/>
      </dsp:nvSpPr>
      <dsp:spPr>
        <a:xfrm rot="16269669">
          <a:off x="4608630" y="982754"/>
          <a:ext cx="166860" cy="403256"/>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16269669">
        <a:off x="4608630" y="982754"/>
        <a:ext cx="166860" cy="403256"/>
      </dsp:txXfrm>
    </dsp:sp>
    <dsp:sp modelId="{A3CF9585-9223-4640-84A1-3F5C055D0B04}">
      <dsp:nvSpPr>
        <dsp:cNvPr id="0" name=""/>
        <dsp:cNvSpPr/>
      </dsp:nvSpPr>
      <dsp:spPr>
        <a:xfrm>
          <a:off x="3627369" y="0"/>
          <a:ext cx="2156673" cy="1022302"/>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Lack of students' motivation</a:t>
          </a:r>
          <a:endParaRPr lang="en-US" sz="1400" kern="1200" noProof="0" dirty="0"/>
        </a:p>
      </dsp:txBody>
      <dsp:txXfrm>
        <a:off x="3627369" y="0"/>
        <a:ext cx="2156673" cy="1022302"/>
      </dsp:txXfrm>
    </dsp:sp>
    <dsp:sp modelId="{23FEA149-BB95-469C-882D-AFEF763565D8}">
      <dsp:nvSpPr>
        <dsp:cNvPr id="0" name=""/>
        <dsp:cNvSpPr/>
      </dsp:nvSpPr>
      <dsp:spPr>
        <a:xfrm rot="20943230">
          <a:off x="5980132" y="1753315"/>
          <a:ext cx="188225" cy="403256"/>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s-ES" sz="100" kern="1200"/>
        </a:p>
      </dsp:txBody>
      <dsp:txXfrm rot="20943230">
        <a:off x="5980132" y="1753315"/>
        <a:ext cx="188225" cy="403256"/>
      </dsp:txXfrm>
    </dsp:sp>
    <dsp:sp modelId="{99BFE0B2-ED3B-4723-91FC-1403D3F5349F}">
      <dsp:nvSpPr>
        <dsp:cNvPr id="0" name=""/>
        <dsp:cNvSpPr/>
      </dsp:nvSpPr>
      <dsp:spPr>
        <a:xfrm>
          <a:off x="6350918" y="1107366"/>
          <a:ext cx="1948724" cy="1186047"/>
        </a:xfrm>
        <a:prstGeom prst="ellipse">
          <a:avLst/>
        </a:prstGeom>
        <a:gradFill rotWithShape="0">
          <a:gsLst>
            <a:gs pos="0">
              <a:schemeClr val="accent5">
                <a:hueOff val="-705889"/>
                <a:satOff val="-17466"/>
                <a:lumOff val="-5637"/>
                <a:alphaOff val="0"/>
                <a:tint val="50000"/>
                <a:satMod val="300000"/>
              </a:schemeClr>
            </a:gs>
            <a:gs pos="35000">
              <a:schemeClr val="accent5">
                <a:hueOff val="-705889"/>
                <a:satOff val="-17466"/>
                <a:lumOff val="-5637"/>
                <a:alphaOff val="0"/>
                <a:tint val="37000"/>
                <a:satMod val="300000"/>
              </a:schemeClr>
            </a:gs>
            <a:gs pos="100000">
              <a:schemeClr val="accent5">
                <a:hueOff val="-705889"/>
                <a:satOff val="-17466"/>
                <a:lumOff val="-56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Teachers use traditional methods </a:t>
          </a:r>
          <a:endParaRPr lang="en-US" sz="1400" kern="1200" noProof="0" dirty="0"/>
        </a:p>
      </dsp:txBody>
      <dsp:txXfrm>
        <a:off x="6350918" y="1107366"/>
        <a:ext cx="1948724" cy="1186047"/>
      </dsp:txXfrm>
    </dsp:sp>
    <dsp:sp modelId="{9581412F-F660-4674-9169-1E8ACEA9AD33}">
      <dsp:nvSpPr>
        <dsp:cNvPr id="0" name=""/>
        <dsp:cNvSpPr/>
      </dsp:nvSpPr>
      <dsp:spPr>
        <a:xfrm rot="2173791">
          <a:off x="5602752" y="2782456"/>
          <a:ext cx="239773" cy="403256"/>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s-ES" sz="100" kern="1200"/>
        </a:p>
      </dsp:txBody>
      <dsp:txXfrm rot="2173791">
        <a:off x="5602752" y="2782456"/>
        <a:ext cx="239773" cy="403256"/>
      </dsp:txXfrm>
    </dsp:sp>
    <dsp:sp modelId="{10D14BBB-9205-4220-B80B-4D96AC82A2E1}">
      <dsp:nvSpPr>
        <dsp:cNvPr id="0" name=""/>
        <dsp:cNvSpPr/>
      </dsp:nvSpPr>
      <dsp:spPr>
        <a:xfrm>
          <a:off x="5462640" y="3006390"/>
          <a:ext cx="2199644" cy="1186047"/>
        </a:xfrm>
        <a:prstGeom prst="ellipse">
          <a:avLst/>
        </a:prstGeom>
        <a:gradFill rotWithShape="0">
          <a:gsLst>
            <a:gs pos="0">
              <a:schemeClr val="accent5">
                <a:hueOff val="-1411779"/>
                <a:satOff val="-34931"/>
                <a:lumOff val="-11274"/>
                <a:alphaOff val="0"/>
                <a:tint val="50000"/>
                <a:satMod val="300000"/>
              </a:schemeClr>
            </a:gs>
            <a:gs pos="35000">
              <a:schemeClr val="accent5">
                <a:hueOff val="-1411779"/>
                <a:satOff val="-34931"/>
                <a:lumOff val="-11274"/>
                <a:alphaOff val="0"/>
                <a:tint val="37000"/>
                <a:satMod val="300000"/>
              </a:schemeClr>
            </a:gs>
            <a:gs pos="100000">
              <a:schemeClr val="accent5">
                <a:hueOff val="-1411779"/>
                <a:satOff val="-34931"/>
                <a:lumOff val="-112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Deficient EFL teaching-learning process , especially in Public Schools</a:t>
          </a:r>
          <a:endParaRPr lang="en-US" sz="1400" kern="1200" noProof="0" dirty="0"/>
        </a:p>
      </dsp:txBody>
      <dsp:txXfrm>
        <a:off x="5462640" y="3006390"/>
        <a:ext cx="2199644" cy="1186047"/>
      </dsp:txXfrm>
    </dsp:sp>
    <dsp:sp modelId="{11741AD2-C92D-4C7A-AD40-897C43F7EF26}">
      <dsp:nvSpPr>
        <dsp:cNvPr id="0" name=""/>
        <dsp:cNvSpPr/>
      </dsp:nvSpPr>
      <dsp:spPr>
        <a:xfrm rot="8739230">
          <a:off x="3507290" y="2737375"/>
          <a:ext cx="204994" cy="403256"/>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s-ES" sz="100" kern="1200"/>
        </a:p>
      </dsp:txBody>
      <dsp:txXfrm rot="8739230">
        <a:off x="3507290" y="2737375"/>
        <a:ext cx="204994" cy="403256"/>
      </dsp:txXfrm>
    </dsp:sp>
    <dsp:sp modelId="{0B750DD1-61AF-4482-BD45-E6F3A0BB8C69}">
      <dsp:nvSpPr>
        <dsp:cNvPr id="0" name=""/>
        <dsp:cNvSpPr/>
      </dsp:nvSpPr>
      <dsp:spPr>
        <a:xfrm>
          <a:off x="1733728" y="2914431"/>
          <a:ext cx="2088357" cy="1186047"/>
        </a:xfrm>
        <a:prstGeom prst="ellipse">
          <a:avLst/>
        </a:prstGeom>
        <a:gradFill rotWithShape="0">
          <a:gsLst>
            <a:gs pos="0">
              <a:schemeClr val="accent5">
                <a:hueOff val="-2117669"/>
                <a:satOff val="-52397"/>
                <a:lumOff val="-16912"/>
                <a:alphaOff val="0"/>
                <a:tint val="50000"/>
                <a:satMod val="300000"/>
              </a:schemeClr>
            </a:gs>
            <a:gs pos="35000">
              <a:schemeClr val="accent5">
                <a:hueOff val="-2117669"/>
                <a:satOff val="-52397"/>
                <a:lumOff val="-16912"/>
                <a:alphaOff val="0"/>
                <a:tint val="37000"/>
                <a:satMod val="300000"/>
              </a:schemeClr>
            </a:gs>
            <a:gs pos="100000">
              <a:schemeClr val="accent5">
                <a:hueOff val="-2117669"/>
                <a:satOff val="-52397"/>
                <a:lumOff val="-169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Not applying innovative strategies in classrooms </a:t>
          </a:r>
          <a:endParaRPr lang="en-US" sz="1400" kern="1200" noProof="0" dirty="0"/>
        </a:p>
      </dsp:txBody>
      <dsp:txXfrm>
        <a:off x="1733728" y="2914431"/>
        <a:ext cx="2088357" cy="1186047"/>
      </dsp:txXfrm>
    </dsp:sp>
    <dsp:sp modelId="{13EB6481-9BC7-4956-B6EE-CBAD1244F38D}">
      <dsp:nvSpPr>
        <dsp:cNvPr id="0" name=""/>
        <dsp:cNvSpPr/>
      </dsp:nvSpPr>
      <dsp:spPr>
        <a:xfrm rot="11570774">
          <a:off x="3107295" y="1683987"/>
          <a:ext cx="250378" cy="403256"/>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s-ES" sz="100" kern="1200"/>
        </a:p>
      </dsp:txBody>
      <dsp:txXfrm rot="11570774">
        <a:off x="3107295" y="1683987"/>
        <a:ext cx="250378" cy="403256"/>
      </dsp:txXfrm>
    </dsp:sp>
    <dsp:sp modelId="{1FE5E37F-5C00-43DE-900F-57460609D2B9}">
      <dsp:nvSpPr>
        <dsp:cNvPr id="0" name=""/>
        <dsp:cNvSpPr/>
      </dsp:nvSpPr>
      <dsp:spPr>
        <a:xfrm>
          <a:off x="1108523" y="1030430"/>
          <a:ext cx="1948700" cy="1186047"/>
        </a:xfrm>
        <a:prstGeom prst="ellipse">
          <a:avLst/>
        </a:prstGeom>
        <a:gradFill rotWithShape="0">
          <a:gsLst>
            <a:gs pos="0">
              <a:schemeClr val="accent5">
                <a:hueOff val="-2823558"/>
                <a:satOff val="-69862"/>
                <a:lumOff val="-22549"/>
                <a:alphaOff val="0"/>
                <a:tint val="50000"/>
                <a:satMod val="300000"/>
              </a:schemeClr>
            </a:gs>
            <a:gs pos="35000">
              <a:schemeClr val="accent5">
                <a:hueOff val="-2823558"/>
                <a:satOff val="-69862"/>
                <a:lumOff val="-22549"/>
                <a:alphaOff val="0"/>
                <a:tint val="37000"/>
                <a:satMod val="300000"/>
              </a:schemeClr>
            </a:gs>
            <a:gs pos="100000">
              <a:schemeClr val="accent5">
                <a:hueOff val="-2823558"/>
                <a:satOff val="-69862"/>
                <a:lumOff val="-2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Traditional instructions limit the learning process</a:t>
          </a:r>
          <a:endParaRPr lang="en-US" sz="1400" kern="1200" noProof="0" dirty="0"/>
        </a:p>
      </dsp:txBody>
      <dsp:txXfrm>
        <a:off x="1108523" y="1030430"/>
        <a:ext cx="1948700" cy="11860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55409A-B853-4E5D-8553-BB1C54B3BC2B}">
      <dsp:nvSpPr>
        <dsp:cNvPr id="0" name=""/>
        <dsp:cNvSpPr/>
      </dsp:nvSpPr>
      <dsp:spPr>
        <a:xfrm>
          <a:off x="196765" y="2170469"/>
          <a:ext cx="1575834"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noProof="0" dirty="0" smtClean="0"/>
            <a:t>OBJECTIVES</a:t>
          </a:r>
          <a:endParaRPr lang="en-US" sz="1600" b="1" kern="1200" noProof="0" dirty="0"/>
        </a:p>
      </dsp:txBody>
      <dsp:txXfrm>
        <a:off x="196765" y="2170469"/>
        <a:ext cx="1575834" cy="1004330"/>
      </dsp:txXfrm>
    </dsp:sp>
    <dsp:sp modelId="{D5D57B4A-3834-42EA-AB4C-1FC6AAE80A9A}">
      <dsp:nvSpPr>
        <dsp:cNvPr id="0" name=""/>
        <dsp:cNvSpPr/>
      </dsp:nvSpPr>
      <dsp:spPr>
        <a:xfrm rot="17184449">
          <a:off x="1233778" y="1936232"/>
          <a:ext cx="1501872" cy="32092"/>
        </a:xfrm>
        <a:custGeom>
          <a:avLst/>
          <a:gdLst/>
          <a:ahLst/>
          <a:cxnLst/>
          <a:rect l="0" t="0" r="0" b="0"/>
          <a:pathLst>
            <a:path>
              <a:moveTo>
                <a:pt x="0" y="16046"/>
              </a:moveTo>
              <a:lnTo>
                <a:pt x="1501872" y="160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7184449">
        <a:off x="1947168" y="1914731"/>
        <a:ext cx="75093" cy="75093"/>
      </dsp:txXfrm>
    </dsp:sp>
    <dsp:sp modelId="{653F8894-02A7-4A76-AA58-BDB92A9A4499}">
      <dsp:nvSpPr>
        <dsp:cNvPr id="0" name=""/>
        <dsp:cNvSpPr/>
      </dsp:nvSpPr>
      <dsp:spPr>
        <a:xfrm>
          <a:off x="2196829" y="729756"/>
          <a:ext cx="1541065"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General</a:t>
          </a:r>
          <a:endParaRPr lang="es-ES" sz="1600" kern="1200" dirty="0"/>
        </a:p>
      </dsp:txBody>
      <dsp:txXfrm>
        <a:off x="2196829" y="729756"/>
        <a:ext cx="1541065" cy="1004330"/>
      </dsp:txXfrm>
    </dsp:sp>
    <dsp:sp modelId="{5FAE352C-46D1-4C1D-8325-2A821E106805}">
      <dsp:nvSpPr>
        <dsp:cNvPr id="0" name=""/>
        <dsp:cNvSpPr/>
      </dsp:nvSpPr>
      <dsp:spPr>
        <a:xfrm rot="19915405">
          <a:off x="3646661" y="850997"/>
          <a:ext cx="1550525" cy="32092"/>
        </a:xfrm>
        <a:custGeom>
          <a:avLst/>
          <a:gdLst/>
          <a:ahLst/>
          <a:cxnLst/>
          <a:rect l="0" t="0" r="0" b="0"/>
          <a:pathLst>
            <a:path>
              <a:moveTo>
                <a:pt x="0" y="16046"/>
              </a:moveTo>
              <a:lnTo>
                <a:pt x="1550525" y="1604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915405">
        <a:off x="4383161" y="828280"/>
        <a:ext cx="77526" cy="77526"/>
      </dsp:txXfrm>
    </dsp:sp>
    <dsp:sp modelId="{0216E99D-31AF-45BB-B912-A31ECBE81A48}">
      <dsp:nvSpPr>
        <dsp:cNvPr id="0" name=""/>
        <dsp:cNvSpPr/>
      </dsp:nvSpPr>
      <dsp:spPr>
        <a:xfrm>
          <a:off x="5105954" y="0"/>
          <a:ext cx="2912659"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To determine the incidence of using WebQuests on the Teaching-Learning Process of EFL.</a:t>
          </a:r>
          <a:endParaRPr lang="es-ES" sz="1200" kern="1200" dirty="0" smtClean="0"/>
        </a:p>
        <a:p>
          <a:pPr lvl="0" algn="ctr" defTabSz="533400">
            <a:lnSpc>
              <a:spcPct val="90000"/>
            </a:lnSpc>
            <a:spcBef>
              <a:spcPct val="0"/>
            </a:spcBef>
            <a:spcAft>
              <a:spcPct val="35000"/>
            </a:spcAft>
          </a:pPr>
          <a:endParaRPr lang="es-ES" sz="1200" kern="1200" dirty="0"/>
        </a:p>
      </dsp:txBody>
      <dsp:txXfrm>
        <a:off x="5105954" y="0"/>
        <a:ext cx="2912659" cy="1004330"/>
      </dsp:txXfrm>
    </dsp:sp>
    <dsp:sp modelId="{250623CC-23F8-43F3-AEC0-E06A49628CC7}">
      <dsp:nvSpPr>
        <dsp:cNvPr id="0" name=""/>
        <dsp:cNvSpPr/>
      </dsp:nvSpPr>
      <dsp:spPr>
        <a:xfrm rot="1080446">
          <a:off x="3703857" y="1430687"/>
          <a:ext cx="1389733" cy="32092"/>
        </a:xfrm>
        <a:custGeom>
          <a:avLst/>
          <a:gdLst/>
          <a:ahLst/>
          <a:cxnLst/>
          <a:rect l="0" t="0" r="0" b="0"/>
          <a:pathLst>
            <a:path>
              <a:moveTo>
                <a:pt x="0" y="16046"/>
              </a:moveTo>
              <a:lnTo>
                <a:pt x="1389733" y="1604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446">
        <a:off x="4363981" y="1411990"/>
        <a:ext cx="69486" cy="69486"/>
      </dsp:txXfrm>
    </dsp:sp>
    <dsp:sp modelId="{90F57740-051F-4DAA-8E0E-08469A2D9428}">
      <dsp:nvSpPr>
        <dsp:cNvPr id="0" name=""/>
        <dsp:cNvSpPr/>
      </dsp:nvSpPr>
      <dsp:spPr>
        <a:xfrm>
          <a:off x="5059553" y="1159379"/>
          <a:ext cx="2912659"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To propose the implementation of WebQuests on the Teaching-Learning Process of EFL.</a:t>
          </a:r>
          <a:endParaRPr lang="es-ES" sz="1300" kern="1200" dirty="0" smtClean="0"/>
        </a:p>
        <a:p>
          <a:pPr lvl="0" algn="ctr" defTabSz="577850">
            <a:lnSpc>
              <a:spcPct val="90000"/>
            </a:lnSpc>
            <a:spcBef>
              <a:spcPct val="0"/>
            </a:spcBef>
            <a:spcAft>
              <a:spcPct val="35000"/>
            </a:spcAft>
          </a:pPr>
          <a:endParaRPr lang="es-ES" sz="1300" kern="1200" dirty="0"/>
        </a:p>
      </dsp:txBody>
      <dsp:txXfrm>
        <a:off x="5059553" y="1159379"/>
        <a:ext cx="2912659" cy="1004330"/>
      </dsp:txXfrm>
    </dsp:sp>
    <dsp:sp modelId="{ADA6D2C2-D828-460E-8639-A84F6B4D5836}">
      <dsp:nvSpPr>
        <dsp:cNvPr id="0" name=""/>
        <dsp:cNvSpPr/>
      </dsp:nvSpPr>
      <dsp:spPr>
        <a:xfrm rot="4005270">
          <a:off x="1473718" y="3110259"/>
          <a:ext cx="987505" cy="32092"/>
        </a:xfrm>
        <a:custGeom>
          <a:avLst/>
          <a:gdLst/>
          <a:ahLst/>
          <a:cxnLst/>
          <a:rect l="0" t="0" r="0" b="0"/>
          <a:pathLst>
            <a:path>
              <a:moveTo>
                <a:pt x="0" y="16046"/>
              </a:moveTo>
              <a:lnTo>
                <a:pt x="987505" y="1604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005270">
        <a:off x="1942783" y="3101618"/>
        <a:ext cx="49375" cy="49375"/>
      </dsp:txXfrm>
    </dsp:sp>
    <dsp:sp modelId="{92E927EC-95C4-4F71-B13B-C52A53B148F7}">
      <dsp:nvSpPr>
        <dsp:cNvPr id="0" name=""/>
        <dsp:cNvSpPr/>
      </dsp:nvSpPr>
      <dsp:spPr>
        <a:xfrm>
          <a:off x="2162341" y="3077811"/>
          <a:ext cx="1541065"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noProof="0" dirty="0" smtClean="0"/>
            <a:t>Specific</a:t>
          </a:r>
          <a:endParaRPr lang="en-US" sz="1600" kern="1200" noProof="0" dirty="0"/>
        </a:p>
      </dsp:txBody>
      <dsp:txXfrm>
        <a:off x="2162341" y="3077811"/>
        <a:ext cx="1541065" cy="1004330"/>
      </dsp:txXfrm>
    </dsp:sp>
    <dsp:sp modelId="{19E2219D-5A4B-43AE-8E83-EC74604CCA4D}">
      <dsp:nvSpPr>
        <dsp:cNvPr id="0" name=""/>
        <dsp:cNvSpPr/>
      </dsp:nvSpPr>
      <dsp:spPr>
        <a:xfrm rot="19837343">
          <a:off x="3603342" y="3182204"/>
          <a:ext cx="1556276" cy="32092"/>
        </a:xfrm>
        <a:custGeom>
          <a:avLst/>
          <a:gdLst/>
          <a:ahLst/>
          <a:cxnLst/>
          <a:rect l="0" t="0" r="0" b="0"/>
          <a:pathLst>
            <a:path>
              <a:moveTo>
                <a:pt x="0" y="16046"/>
              </a:moveTo>
              <a:lnTo>
                <a:pt x="1556276" y="1604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837343">
        <a:off x="4342573" y="3159344"/>
        <a:ext cx="77813" cy="77813"/>
      </dsp:txXfrm>
    </dsp:sp>
    <dsp:sp modelId="{5A065108-3401-4CDE-864F-59C66528C53E}">
      <dsp:nvSpPr>
        <dsp:cNvPr id="0" name=""/>
        <dsp:cNvSpPr/>
      </dsp:nvSpPr>
      <dsp:spPr>
        <a:xfrm>
          <a:off x="5059553" y="2314359"/>
          <a:ext cx="2946465"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To carry out an analysis about the use of WebQuests on the Teaching-Learning Process of EFL.</a:t>
          </a:r>
          <a:endParaRPr lang="es-ES" sz="1300" kern="1200" dirty="0"/>
        </a:p>
      </dsp:txBody>
      <dsp:txXfrm>
        <a:off x="5059553" y="2314359"/>
        <a:ext cx="2946465" cy="1004330"/>
      </dsp:txXfrm>
    </dsp:sp>
    <dsp:sp modelId="{1073173A-348C-42EE-9C11-DED07230AF85}">
      <dsp:nvSpPr>
        <dsp:cNvPr id="0" name=""/>
        <dsp:cNvSpPr/>
      </dsp:nvSpPr>
      <dsp:spPr>
        <a:xfrm rot="966225">
          <a:off x="3675712" y="3759694"/>
          <a:ext cx="1411534" cy="32092"/>
        </a:xfrm>
        <a:custGeom>
          <a:avLst/>
          <a:gdLst/>
          <a:ahLst/>
          <a:cxnLst/>
          <a:rect l="0" t="0" r="0" b="0"/>
          <a:pathLst>
            <a:path>
              <a:moveTo>
                <a:pt x="0" y="16046"/>
              </a:moveTo>
              <a:lnTo>
                <a:pt x="1411534" y="1604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966225">
        <a:off x="4346191" y="3740452"/>
        <a:ext cx="70576" cy="70576"/>
      </dsp:txXfrm>
    </dsp:sp>
    <dsp:sp modelId="{E758A745-0B25-4C59-9E16-FF9A008649A4}">
      <dsp:nvSpPr>
        <dsp:cNvPr id="0" name=""/>
        <dsp:cNvSpPr/>
      </dsp:nvSpPr>
      <dsp:spPr>
        <a:xfrm>
          <a:off x="5059553" y="3469339"/>
          <a:ext cx="2912659"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To design a sample guide for implementing WebQuests in the EFL curriculum.</a:t>
          </a:r>
          <a:endParaRPr lang="es-ES" sz="1300" kern="1200" dirty="0"/>
        </a:p>
      </dsp:txBody>
      <dsp:txXfrm>
        <a:off x="5059553" y="3469339"/>
        <a:ext cx="2912659" cy="1004330"/>
      </dsp:txXfrm>
    </dsp:sp>
    <dsp:sp modelId="{FD4A35D8-9E1D-4E19-A5DB-329614AFBF38}">
      <dsp:nvSpPr>
        <dsp:cNvPr id="0" name=""/>
        <dsp:cNvSpPr/>
      </dsp:nvSpPr>
      <dsp:spPr>
        <a:xfrm rot="2925131">
          <a:off x="3353031" y="4337184"/>
          <a:ext cx="2056896" cy="32092"/>
        </a:xfrm>
        <a:custGeom>
          <a:avLst/>
          <a:gdLst/>
          <a:ahLst/>
          <a:cxnLst/>
          <a:rect l="0" t="0" r="0" b="0"/>
          <a:pathLst>
            <a:path>
              <a:moveTo>
                <a:pt x="0" y="16046"/>
              </a:moveTo>
              <a:lnTo>
                <a:pt x="2056896" y="1604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rot="2925131">
        <a:off x="4330057" y="4301808"/>
        <a:ext cx="102844" cy="102844"/>
      </dsp:txXfrm>
    </dsp:sp>
    <dsp:sp modelId="{0020931D-5E7B-4CAC-8D75-37F1C16C24E4}">
      <dsp:nvSpPr>
        <dsp:cNvPr id="0" name=""/>
        <dsp:cNvSpPr/>
      </dsp:nvSpPr>
      <dsp:spPr>
        <a:xfrm>
          <a:off x="5059553" y="4624320"/>
          <a:ext cx="2912659" cy="100433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To promote the students’ motivation to learn English through the use of WebQuests.</a:t>
          </a:r>
          <a:endParaRPr lang="es-ES" sz="1300" kern="1200" dirty="0"/>
        </a:p>
      </dsp:txBody>
      <dsp:txXfrm>
        <a:off x="5059553" y="4624320"/>
        <a:ext cx="2912659" cy="10043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2DE948-92FF-4B51-92C6-F6538BA1EA00}">
      <dsp:nvSpPr>
        <dsp:cNvPr id="0" name=""/>
        <dsp:cNvSpPr/>
      </dsp:nvSpPr>
      <dsp:spPr>
        <a:xfrm>
          <a:off x="3169063" y="2218876"/>
          <a:ext cx="2447011" cy="978256"/>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noProof="0" dirty="0" smtClean="0"/>
            <a:t>ELEMENTS OF TEACHING-LEARNING PROCESS</a:t>
          </a:r>
          <a:endParaRPr lang="en-US" sz="1200" b="1" kern="1200" noProof="0" dirty="0"/>
        </a:p>
      </dsp:txBody>
      <dsp:txXfrm>
        <a:off x="3169063" y="2218876"/>
        <a:ext cx="2447011" cy="978256"/>
      </dsp:txXfrm>
    </dsp:sp>
    <dsp:sp modelId="{2AA5195F-5FF5-4BAC-9D9F-656F54588058}">
      <dsp:nvSpPr>
        <dsp:cNvPr id="0" name=""/>
        <dsp:cNvSpPr/>
      </dsp:nvSpPr>
      <dsp:spPr>
        <a:xfrm rot="16073133">
          <a:off x="4271168" y="1618102"/>
          <a:ext cx="181231" cy="512128"/>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6073133">
        <a:off x="4271168" y="1618102"/>
        <a:ext cx="181231" cy="512128"/>
      </dsp:txXfrm>
    </dsp:sp>
    <dsp:sp modelId="{395B8219-B728-482E-B545-507750114316}">
      <dsp:nvSpPr>
        <dsp:cNvPr id="0" name=""/>
        <dsp:cNvSpPr/>
      </dsp:nvSpPr>
      <dsp:spPr>
        <a:xfrm>
          <a:off x="3567349" y="2331"/>
          <a:ext cx="1506261" cy="1506261"/>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TEACHER</a:t>
          </a:r>
          <a:endParaRPr lang="en-US" sz="1200" kern="1200" noProof="0" dirty="0"/>
        </a:p>
      </dsp:txBody>
      <dsp:txXfrm>
        <a:off x="3567349" y="2331"/>
        <a:ext cx="1506261" cy="1506261"/>
      </dsp:txXfrm>
    </dsp:sp>
    <dsp:sp modelId="{35DBFE48-F376-4572-9D9E-999AA7A75ACB}">
      <dsp:nvSpPr>
        <dsp:cNvPr id="0" name=""/>
        <dsp:cNvSpPr/>
      </dsp:nvSpPr>
      <dsp:spPr>
        <a:xfrm rot="20782453">
          <a:off x="5483132" y="2012553"/>
          <a:ext cx="188334" cy="512128"/>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20782453">
        <a:off x="5483132" y="2012553"/>
        <a:ext cx="188334" cy="512128"/>
      </dsp:txXfrm>
    </dsp:sp>
    <dsp:sp modelId="{C8412698-3A40-4B6E-A088-3A9A7C40002C}">
      <dsp:nvSpPr>
        <dsp:cNvPr id="0" name=""/>
        <dsp:cNvSpPr/>
      </dsp:nvSpPr>
      <dsp:spPr>
        <a:xfrm>
          <a:off x="5762928" y="1440136"/>
          <a:ext cx="1506261" cy="1506261"/>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LEARNER</a:t>
          </a:r>
          <a:endParaRPr lang="en-US" sz="1200" kern="1200" noProof="0" dirty="0"/>
        </a:p>
      </dsp:txBody>
      <dsp:txXfrm>
        <a:off x="5762928" y="1440136"/>
        <a:ext cx="1506261" cy="1506261"/>
      </dsp:txXfrm>
    </dsp:sp>
    <dsp:sp modelId="{58DFE460-A08E-42B4-AF4D-138AF54490FC}">
      <dsp:nvSpPr>
        <dsp:cNvPr id="0" name=""/>
        <dsp:cNvSpPr/>
      </dsp:nvSpPr>
      <dsp:spPr>
        <a:xfrm rot="2478067">
          <a:off x="5013519" y="3098519"/>
          <a:ext cx="230014" cy="512128"/>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2478067">
        <a:off x="5013519" y="3098519"/>
        <a:ext cx="230014" cy="512128"/>
      </dsp:txXfrm>
    </dsp:sp>
    <dsp:sp modelId="{BC957ED7-E3FA-47AA-846A-77B0394A6343}">
      <dsp:nvSpPr>
        <dsp:cNvPr id="0" name=""/>
        <dsp:cNvSpPr/>
      </dsp:nvSpPr>
      <dsp:spPr>
        <a:xfrm>
          <a:off x="5184577" y="3312364"/>
          <a:ext cx="1506261" cy="1506261"/>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CONTENT</a:t>
          </a:r>
          <a:endParaRPr lang="en-US" sz="1200" kern="1200" noProof="0" dirty="0"/>
        </a:p>
      </dsp:txBody>
      <dsp:txXfrm>
        <a:off x="5184577" y="3312364"/>
        <a:ext cx="1506261" cy="1506261"/>
      </dsp:txXfrm>
    </dsp:sp>
    <dsp:sp modelId="{97A14D68-2EE3-4AC4-B953-6E291E536FE9}">
      <dsp:nvSpPr>
        <dsp:cNvPr id="0" name=""/>
        <dsp:cNvSpPr/>
      </dsp:nvSpPr>
      <dsp:spPr>
        <a:xfrm rot="8247410">
          <a:off x="3524735" y="3136608"/>
          <a:ext cx="187020" cy="512128"/>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8247410">
        <a:off x="3524735" y="3136608"/>
        <a:ext cx="187020" cy="512128"/>
      </dsp:txXfrm>
    </dsp:sp>
    <dsp:sp modelId="{C2DDECFD-B860-4E54-8EB0-30A183A45E8D}">
      <dsp:nvSpPr>
        <dsp:cNvPr id="0" name=""/>
        <dsp:cNvSpPr/>
      </dsp:nvSpPr>
      <dsp:spPr>
        <a:xfrm>
          <a:off x="2160230" y="3312370"/>
          <a:ext cx="1506261" cy="1506261"/>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TEACHING RESOURCES AND STRATEGIES</a:t>
          </a:r>
          <a:endParaRPr lang="en-US" sz="1200" kern="1200" noProof="0" dirty="0"/>
        </a:p>
      </dsp:txBody>
      <dsp:txXfrm>
        <a:off x="2160230" y="3312370"/>
        <a:ext cx="1506261" cy="1506261"/>
      </dsp:txXfrm>
    </dsp:sp>
    <dsp:sp modelId="{D70274D8-FD4F-441B-8E1D-E40B9F00C26A}">
      <dsp:nvSpPr>
        <dsp:cNvPr id="0" name=""/>
        <dsp:cNvSpPr/>
      </dsp:nvSpPr>
      <dsp:spPr>
        <a:xfrm rot="11831926">
          <a:off x="3064126" y="2021894"/>
          <a:ext cx="173740" cy="512128"/>
        </a:xfrm>
        <a:prstGeom prst="rightArrow">
          <a:avLst>
            <a:gd name="adj1" fmla="val 60000"/>
            <a:gd name="adj2" fmla="val 50000"/>
          </a:avLst>
        </a:prstGeom>
        <a:solidFill>
          <a:schemeClr val="tx1"/>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rot="11831926">
        <a:off x="3064126" y="2021894"/>
        <a:ext cx="173740" cy="512128"/>
      </dsp:txXfrm>
    </dsp:sp>
    <dsp:sp modelId="{6DB5BE28-B98E-4A79-9919-241F651FA128}">
      <dsp:nvSpPr>
        <dsp:cNvPr id="0" name=""/>
        <dsp:cNvSpPr/>
      </dsp:nvSpPr>
      <dsp:spPr>
        <a:xfrm>
          <a:off x="1510763" y="1295988"/>
          <a:ext cx="1506261" cy="1506261"/>
        </a:xfrm>
        <a:prstGeom prst="ellips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LEARNING ENVIRONMENT</a:t>
          </a:r>
          <a:endParaRPr lang="en-US" sz="1200" kern="1200" noProof="0" dirty="0"/>
        </a:p>
      </dsp:txBody>
      <dsp:txXfrm>
        <a:off x="1510763" y="1295988"/>
        <a:ext cx="1506261" cy="150626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C5983-D71C-43E3-A673-C74DEEC2C335}">
      <dsp:nvSpPr>
        <dsp:cNvPr id="0" name=""/>
        <dsp:cNvSpPr/>
      </dsp:nvSpPr>
      <dsp:spPr>
        <a:xfrm>
          <a:off x="391882" y="2204958"/>
          <a:ext cx="1426306" cy="1509870"/>
        </a:xfrm>
        <a:prstGeom prst="roundRect">
          <a:avLst>
            <a:gd name="adj" fmla="val 10000"/>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noProof="0" dirty="0" smtClean="0"/>
            <a:t>WEBQUESTS</a:t>
          </a:r>
          <a:endParaRPr lang="en-US" sz="1400" b="1" kern="1200" noProof="0" dirty="0"/>
        </a:p>
      </dsp:txBody>
      <dsp:txXfrm>
        <a:off x="391882" y="2204958"/>
        <a:ext cx="1426306" cy="1509870"/>
      </dsp:txXfrm>
    </dsp:sp>
    <dsp:sp modelId="{9C40DAE4-8E5D-4F72-A0F3-21918609496D}">
      <dsp:nvSpPr>
        <dsp:cNvPr id="0" name=""/>
        <dsp:cNvSpPr/>
      </dsp:nvSpPr>
      <dsp:spPr>
        <a:xfrm rot="17352960">
          <a:off x="929920" y="1704467"/>
          <a:ext cx="2648108" cy="10284"/>
        </a:xfrm>
        <a:custGeom>
          <a:avLst/>
          <a:gdLst/>
          <a:ahLst/>
          <a:cxnLst/>
          <a:rect l="0" t="0" r="0" b="0"/>
          <a:pathLst>
            <a:path>
              <a:moveTo>
                <a:pt x="0" y="5142"/>
              </a:moveTo>
              <a:lnTo>
                <a:pt x="2648108" y="51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rot="17352960">
        <a:off x="2187772" y="1643406"/>
        <a:ext cx="132405" cy="132405"/>
      </dsp:txXfrm>
    </dsp:sp>
    <dsp:sp modelId="{D0F0C4B1-4C6B-495F-BD0B-67C260BC8EEA}">
      <dsp:nvSpPr>
        <dsp:cNvPr id="0" name=""/>
        <dsp:cNvSpPr/>
      </dsp:nvSpPr>
      <dsp:spPr>
        <a:xfrm>
          <a:off x="2689761" y="69830"/>
          <a:ext cx="1151780" cy="778990"/>
        </a:xfrm>
        <a:prstGeom prst="roundRect">
          <a:avLst>
            <a:gd name="adj" fmla="val 10000"/>
          </a:avLst>
        </a:prstGeom>
        <a:solidFill>
          <a:srgbClr val="CCE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noProof="0" dirty="0" smtClean="0"/>
            <a:t>Types</a:t>
          </a:r>
          <a:r>
            <a:rPr lang="en-US" sz="1000" kern="1200" noProof="0" dirty="0" smtClean="0"/>
            <a:t>	</a:t>
          </a:r>
          <a:endParaRPr lang="en-US" sz="1000" kern="1200" noProof="0" dirty="0"/>
        </a:p>
      </dsp:txBody>
      <dsp:txXfrm>
        <a:off x="2689761" y="69830"/>
        <a:ext cx="1151780" cy="778990"/>
      </dsp:txXfrm>
    </dsp:sp>
    <dsp:sp modelId="{8E1413D1-9C85-4BB9-960D-6FFDCD70683C}">
      <dsp:nvSpPr>
        <dsp:cNvPr id="0" name=""/>
        <dsp:cNvSpPr/>
      </dsp:nvSpPr>
      <dsp:spPr>
        <a:xfrm rot="19481181">
          <a:off x="3798038" y="317511"/>
          <a:ext cx="472869" cy="10284"/>
        </a:xfrm>
        <a:custGeom>
          <a:avLst/>
          <a:gdLst/>
          <a:ahLst/>
          <a:cxnLst/>
          <a:rect l="0" t="0" r="0" b="0"/>
          <a:pathLst>
            <a:path>
              <a:moveTo>
                <a:pt x="0" y="5142"/>
              </a:moveTo>
              <a:lnTo>
                <a:pt x="472869"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481181">
        <a:off x="4022651" y="310832"/>
        <a:ext cx="23643" cy="23643"/>
      </dsp:txXfrm>
    </dsp:sp>
    <dsp:sp modelId="{97EA24AF-DB07-42F2-B019-E10A46095ACB}">
      <dsp:nvSpPr>
        <dsp:cNvPr id="0" name=""/>
        <dsp:cNvSpPr/>
      </dsp:nvSpPr>
      <dsp:spPr>
        <a:xfrm>
          <a:off x="4227403" y="37113"/>
          <a:ext cx="1090727" cy="29773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Short-Term</a:t>
          </a:r>
          <a:endParaRPr lang="en-US" sz="1000" kern="1200" noProof="0" dirty="0"/>
        </a:p>
      </dsp:txBody>
      <dsp:txXfrm>
        <a:off x="4227403" y="37113"/>
        <a:ext cx="1090727" cy="297737"/>
      </dsp:txXfrm>
    </dsp:sp>
    <dsp:sp modelId="{4631A8C1-32B3-4C89-8E0B-31F9F6F2A0A2}">
      <dsp:nvSpPr>
        <dsp:cNvPr id="0" name=""/>
        <dsp:cNvSpPr/>
      </dsp:nvSpPr>
      <dsp:spPr>
        <a:xfrm rot="1905777">
          <a:off x="3804111" y="585745"/>
          <a:ext cx="499849" cy="10284"/>
        </a:xfrm>
        <a:custGeom>
          <a:avLst/>
          <a:gdLst/>
          <a:ahLst/>
          <a:cxnLst/>
          <a:rect l="0" t="0" r="0" b="0"/>
          <a:pathLst>
            <a:path>
              <a:moveTo>
                <a:pt x="0" y="5142"/>
              </a:moveTo>
              <a:lnTo>
                <a:pt x="499849"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05777">
        <a:off x="4041540" y="578390"/>
        <a:ext cx="24992" cy="24992"/>
      </dsp:txXfrm>
    </dsp:sp>
    <dsp:sp modelId="{0EC6F739-9B09-4564-8444-66DF68EFD7E9}">
      <dsp:nvSpPr>
        <dsp:cNvPr id="0" name=""/>
        <dsp:cNvSpPr/>
      </dsp:nvSpPr>
      <dsp:spPr>
        <a:xfrm>
          <a:off x="4266530" y="549096"/>
          <a:ext cx="1032312" cy="34670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Long-Term</a:t>
          </a:r>
          <a:endParaRPr lang="en-US" sz="1000" kern="1200" noProof="0" dirty="0"/>
        </a:p>
      </dsp:txBody>
      <dsp:txXfrm>
        <a:off x="4266530" y="549096"/>
        <a:ext cx="1032312" cy="346705"/>
      </dsp:txXfrm>
    </dsp:sp>
    <dsp:sp modelId="{A7DA2D81-5C43-4739-982F-BC5642841207}">
      <dsp:nvSpPr>
        <dsp:cNvPr id="0" name=""/>
        <dsp:cNvSpPr/>
      </dsp:nvSpPr>
      <dsp:spPr>
        <a:xfrm rot="18030051">
          <a:off x="1405939" y="2233452"/>
          <a:ext cx="1674282" cy="10284"/>
        </a:xfrm>
        <a:custGeom>
          <a:avLst/>
          <a:gdLst/>
          <a:ahLst/>
          <a:cxnLst/>
          <a:rect l="0" t="0" r="0" b="0"/>
          <a:pathLst>
            <a:path>
              <a:moveTo>
                <a:pt x="0" y="5142"/>
              </a:moveTo>
              <a:lnTo>
                <a:pt x="1674282" y="51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rot="18030051">
        <a:off x="2201223" y="2196737"/>
        <a:ext cx="83714" cy="83714"/>
      </dsp:txXfrm>
    </dsp:sp>
    <dsp:sp modelId="{2FA7FC5F-B51C-4437-923A-E0905564C5A2}">
      <dsp:nvSpPr>
        <dsp:cNvPr id="0" name=""/>
        <dsp:cNvSpPr/>
      </dsp:nvSpPr>
      <dsp:spPr>
        <a:xfrm>
          <a:off x="2667972" y="1171613"/>
          <a:ext cx="1255361" cy="691363"/>
        </a:xfrm>
        <a:prstGeom prst="roundRect">
          <a:avLst>
            <a:gd name="adj" fmla="val 10000"/>
          </a:avLst>
        </a:prstGeom>
        <a:solidFill>
          <a:srgbClr val="CCE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noProof="0" dirty="0" smtClean="0"/>
            <a:t>General Attributes</a:t>
          </a:r>
          <a:endParaRPr lang="en-US" sz="1000" b="1" kern="1200" noProof="0" dirty="0"/>
        </a:p>
      </dsp:txBody>
      <dsp:txXfrm>
        <a:off x="2667972" y="1171613"/>
        <a:ext cx="1255361" cy="691363"/>
      </dsp:txXfrm>
    </dsp:sp>
    <dsp:sp modelId="{F3A23961-5B17-4D50-9BD7-30A2231BF1DF}">
      <dsp:nvSpPr>
        <dsp:cNvPr id="0" name=""/>
        <dsp:cNvSpPr/>
      </dsp:nvSpPr>
      <dsp:spPr>
        <a:xfrm rot="20763731">
          <a:off x="3902125" y="1338641"/>
          <a:ext cx="1440717" cy="10284"/>
        </a:xfrm>
        <a:custGeom>
          <a:avLst/>
          <a:gdLst/>
          <a:ahLst/>
          <a:cxnLst/>
          <a:rect l="0" t="0" r="0" b="0"/>
          <a:pathLst>
            <a:path>
              <a:moveTo>
                <a:pt x="0" y="5142"/>
              </a:moveTo>
              <a:lnTo>
                <a:pt x="1440717"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0763731">
        <a:off x="4586465" y="1307765"/>
        <a:ext cx="72035" cy="72035"/>
      </dsp:txXfrm>
    </dsp:sp>
    <dsp:sp modelId="{8C690F8A-BFE2-4DC3-A786-25E98D891936}">
      <dsp:nvSpPr>
        <dsp:cNvPr id="0" name=""/>
        <dsp:cNvSpPr/>
      </dsp:nvSpPr>
      <dsp:spPr>
        <a:xfrm>
          <a:off x="5321633" y="991609"/>
          <a:ext cx="1027917" cy="35732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Critical</a:t>
          </a:r>
          <a:endParaRPr lang="en-US" sz="1000" kern="1200" noProof="0" dirty="0"/>
        </a:p>
      </dsp:txBody>
      <dsp:txXfrm>
        <a:off x="5321633" y="991609"/>
        <a:ext cx="1027917" cy="357325"/>
      </dsp:txXfrm>
    </dsp:sp>
    <dsp:sp modelId="{80581F41-269F-429E-A0CC-5BE2FD244BEB}">
      <dsp:nvSpPr>
        <dsp:cNvPr id="0" name=""/>
        <dsp:cNvSpPr/>
      </dsp:nvSpPr>
      <dsp:spPr>
        <a:xfrm rot="449558">
          <a:off x="3917226" y="1605435"/>
          <a:ext cx="1430711" cy="10284"/>
        </a:xfrm>
        <a:custGeom>
          <a:avLst/>
          <a:gdLst/>
          <a:ahLst/>
          <a:cxnLst/>
          <a:rect l="0" t="0" r="0" b="0"/>
          <a:pathLst>
            <a:path>
              <a:moveTo>
                <a:pt x="0" y="5142"/>
              </a:moveTo>
              <a:lnTo>
                <a:pt x="1430711"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49558">
        <a:off x="4596813" y="1574809"/>
        <a:ext cx="71535" cy="71535"/>
      </dsp:txXfrm>
    </dsp:sp>
    <dsp:sp modelId="{7A26D1E1-5DA2-4F0B-A5AE-CA5B31E5A08E}">
      <dsp:nvSpPr>
        <dsp:cNvPr id="0" name=""/>
        <dsp:cNvSpPr/>
      </dsp:nvSpPr>
      <dsp:spPr>
        <a:xfrm>
          <a:off x="5341829" y="1525196"/>
          <a:ext cx="1043918" cy="35732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Non-critical</a:t>
          </a:r>
          <a:endParaRPr lang="en-US" sz="1000" kern="1200" noProof="0" dirty="0"/>
        </a:p>
      </dsp:txBody>
      <dsp:txXfrm>
        <a:off x="5341829" y="1525196"/>
        <a:ext cx="1043918" cy="357325"/>
      </dsp:txXfrm>
    </dsp:sp>
    <dsp:sp modelId="{4ACDB69B-543F-4BE7-86FF-35273D8AEE1F}">
      <dsp:nvSpPr>
        <dsp:cNvPr id="0" name=""/>
        <dsp:cNvSpPr/>
      </dsp:nvSpPr>
      <dsp:spPr>
        <a:xfrm rot="19651025">
          <a:off x="1740313" y="2687425"/>
          <a:ext cx="995535" cy="10284"/>
        </a:xfrm>
        <a:custGeom>
          <a:avLst/>
          <a:gdLst/>
          <a:ahLst/>
          <a:cxnLst/>
          <a:rect l="0" t="0" r="0" b="0"/>
          <a:pathLst>
            <a:path>
              <a:moveTo>
                <a:pt x="0" y="5142"/>
              </a:moveTo>
              <a:lnTo>
                <a:pt x="995535" y="51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651025">
        <a:off x="2213192" y="2667679"/>
        <a:ext cx="49776" cy="49776"/>
      </dsp:txXfrm>
    </dsp:sp>
    <dsp:sp modelId="{7B23DF13-D85E-4793-9554-AB5607349E26}">
      <dsp:nvSpPr>
        <dsp:cNvPr id="0" name=""/>
        <dsp:cNvSpPr/>
      </dsp:nvSpPr>
      <dsp:spPr>
        <a:xfrm>
          <a:off x="2657974" y="2136743"/>
          <a:ext cx="1279574" cy="576997"/>
        </a:xfrm>
        <a:prstGeom prst="roundRect">
          <a:avLst>
            <a:gd name="adj" fmla="val 10000"/>
          </a:avLst>
        </a:prstGeom>
        <a:solidFill>
          <a:srgbClr val="CCE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noProof="0" dirty="0" smtClean="0"/>
            <a:t>Components</a:t>
          </a:r>
          <a:endParaRPr lang="en-US" sz="1000" b="1" kern="1200" noProof="0" dirty="0"/>
        </a:p>
      </dsp:txBody>
      <dsp:txXfrm>
        <a:off x="2657974" y="2136743"/>
        <a:ext cx="1279574" cy="576997"/>
      </dsp:txXfrm>
    </dsp:sp>
    <dsp:sp modelId="{C7E76D08-7D0B-4E5A-809A-178DD189F40A}">
      <dsp:nvSpPr>
        <dsp:cNvPr id="0" name=""/>
        <dsp:cNvSpPr/>
      </dsp:nvSpPr>
      <dsp:spPr>
        <a:xfrm rot="2354">
          <a:off x="3937548" y="2421083"/>
          <a:ext cx="2870043" cy="10284"/>
        </a:xfrm>
        <a:custGeom>
          <a:avLst/>
          <a:gdLst/>
          <a:ahLst/>
          <a:cxnLst/>
          <a:rect l="0" t="0" r="0" b="0"/>
          <a:pathLst>
            <a:path>
              <a:moveTo>
                <a:pt x="0" y="5142"/>
              </a:moveTo>
              <a:lnTo>
                <a:pt x="2870043"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rot="2354">
        <a:off x="5300818" y="2354474"/>
        <a:ext cx="143502" cy="143502"/>
      </dsp:txXfrm>
    </dsp:sp>
    <dsp:sp modelId="{F4E86242-EEBE-4031-88E1-54458C6C118A}">
      <dsp:nvSpPr>
        <dsp:cNvPr id="0" name=""/>
        <dsp:cNvSpPr/>
      </dsp:nvSpPr>
      <dsp:spPr>
        <a:xfrm>
          <a:off x="6807591" y="1602989"/>
          <a:ext cx="1389530" cy="164843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t>Introduction</a:t>
          </a:r>
        </a:p>
        <a:p>
          <a:pPr lvl="0" algn="ctr" defTabSz="355600">
            <a:lnSpc>
              <a:spcPct val="90000"/>
            </a:lnSpc>
            <a:spcBef>
              <a:spcPct val="0"/>
            </a:spcBef>
            <a:spcAft>
              <a:spcPct val="35000"/>
            </a:spcAft>
          </a:pPr>
          <a:endParaRPr lang="en-US" sz="800" kern="1200" noProof="0" dirty="0" smtClean="0"/>
        </a:p>
        <a:p>
          <a:pPr lvl="0" algn="ctr" defTabSz="355600">
            <a:lnSpc>
              <a:spcPct val="90000"/>
            </a:lnSpc>
            <a:spcBef>
              <a:spcPct val="0"/>
            </a:spcBef>
            <a:spcAft>
              <a:spcPct val="35000"/>
            </a:spcAft>
          </a:pPr>
          <a:r>
            <a:rPr lang="en-US" sz="800" kern="1200" noProof="0" dirty="0" smtClean="0"/>
            <a:t>Task</a:t>
          </a:r>
        </a:p>
        <a:p>
          <a:pPr lvl="0" algn="ctr" defTabSz="355600">
            <a:lnSpc>
              <a:spcPct val="90000"/>
            </a:lnSpc>
            <a:spcBef>
              <a:spcPct val="0"/>
            </a:spcBef>
            <a:spcAft>
              <a:spcPct val="35000"/>
            </a:spcAft>
          </a:pPr>
          <a:endParaRPr lang="en-US" sz="800" kern="1200" noProof="0" dirty="0" smtClean="0"/>
        </a:p>
        <a:p>
          <a:pPr lvl="0" algn="ctr" defTabSz="355600">
            <a:lnSpc>
              <a:spcPct val="90000"/>
            </a:lnSpc>
            <a:spcBef>
              <a:spcPct val="0"/>
            </a:spcBef>
            <a:spcAft>
              <a:spcPct val="35000"/>
            </a:spcAft>
          </a:pPr>
          <a:r>
            <a:rPr lang="en-US" sz="800" kern="1200" noProof="0" dirty="0" smtClean="0"/>
            <a:t>Process</a:t>
          </a:r>
        </a:p>
        <a:p>
          <a:pPr lvl="0" algn="ctr" defTabSz="355600">
            <a:lnSpc>
              <a:spcPct val="90000"/>
            </a:lnSpc>
            <a:spcBef>
              <a:spcPct val="0"/>
            </a:spcBef>
            <a:spcAft>
              <a:spcPct val="35000"/>
            </a:spcAft>
          </a:pPr>
          <a:endParaRPr lang="en-US" sz="800" kern="1200" noProof="0" dirty="0" smtClean="0"/>
        </a:p>
        <a:p>
          <a:pPr lvl="0" algn="ctr" defTabSz="355600">
            <a:lnSpc>
              <a:spcPct val="90000"/>
            </a:lnSpc>
            <a:spcBef>
              <a:spcPct val="0"/>
            </a:spcBef>
            <a:spcAft>
              <a:spcPct val="35000"/>
            </a:spcAft>
          </a:pPr>
          <a:r>
            <a:rPr lang="en-US" sz="800" kern="1200" noProof="0" dirty="0" smtClean="0"/>
            <a:t>Resources</a:t>
          </a:r>
        </a:p>
        <a:p>
          <a:pPr lvl="0" algn="ctr" defTabSz="355600">
            <a:lnSpc>
              <a:spcPct val="90000"/>
            </a:lnSpc>
            <a:spcBef>
              <a:spcPct val="0"/>
            </a:spcBef>
            <a:spcAft>
              <a:spcPct val="35000"/>
            </a:spcAft>
          </a:pPr>
          <a:endParaRPr lang="en-US" sz="800" kern="1200" noProof="0" dirty="0" smtClean="0"/>
        </a:p>
        <a:p>
          <a:pPr lvl="0" algn="ctr" defTabSz="355600">
            <a:lnSpc>
              <a:spcPct val="90000"/>
            </a:lnSpc>
            <a:spcBef>
              <a:spcPct val="0"/>
            </a:spcBef>
            <a:spcAft>
              <a:spcPct val="35000"/>
            </a:spcAft>
          </a:pPr>
          <a:r>
            <a:rPr lang="en-US" sz="800" kern="1200" noProof="0" dirty="0" smtClean="0"/>
            <a:t>Evaluation</a:t>
          </a:r>
        </a:p>
        <a:p>
          <a:pPr lvl="0" algn="ctr" defTabSz="355600">
            <a:lnSpc>
              <a:spcPct val="90000"/>
            </a:lnSpc>
            <a:spcBef>
              <a:spcPct val="0"/>
            </a:spcBef>
            <a:spcAft>
              <a:spcPct val="35000"/>
            </a:spcAft>
          </a:pPr>
          <a:endParaRPr lang="en-US" sz="800" kern="1200" noProof="0" dirty="0" smtClean="0"/>
        </a:p>
        <a:p>
          <a:pPr lvl="0" algn="ctr" defTabSz="355600">
            <a:lnSpc>
              <a:spcPct val="90000"/>
            </a:lnSpc>
            <a:spcBef>
              <a:spcPct val="0"/>
            </a:spcBef>
            <a:spcAft>
              <a:spcPct val="35000"/>
            </a:spcAft>
          </a:pPr>
          <a:r>
            <a:rPr lang="en-US" sz="800" kern="1200" noProof="0" dirty="0" smtClean="0"/>
            <a:t>Conclusion</a:t>
          </a:r>
          <a:endParaRPr lang="en-US" sz="800" kern="1200" noProof="0" dirty="0"/>
        </a:p>
      </dsp:txBody>
      <dsp:txXfrm>
        <a:off x="6807591" y="1602989"/>
        <a:ext cx="1389530" cy="1648437"/>
      </dsp:txXfrm>
    </dsp:sp>
    <dsp:sp modelId="{1F2D455B-C265-4F00-A25D-FF70DE761ABB}">
      <dsp:nvSpPr>
        <dsp:cNvPr id="0" name=""/>
        <dsp:cNvSpPr/>
      </dsp:nvSpPr>
      <dsp:spPr>
        <a:xfrm rot="2168562">
          <a:off x="1714001" y="3274052"/>
          <a:ext cx="1082749" cy="10284"/>
        </a:xfrm>
        <a:custGeom>
          <a:avLst/>
          <a:gdLst/>
          <a:ahLst/>
          <a:cxnLst/>
          <a:rect l="0" t="0" r="0" b="0"/>
          <a:pathLst>
            <a:path>
              <a:moveTo>
                <a:pt x="0" y="5142"/>
              </a:moveTo>
              <a:lnTo>
                <a:pt x="1082749" y="51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68562">
        <a:off x="2228307" y="3252126"/>
        <a:ext cx="54137" cy="54137"/>
      </dsp:txXfrm>
    </dsp:sp>
    <dsp:sp modelId="{BC1F9A75-B27F-4940-8843-93E9BA8B8BA7}">
      <dsp:nvSpPr>
        <dsp:cNvPr id="0" name=""/>
        <dsp:cNvSpPr/>
      </dsp:nvSpPr>
      <dsp:spPr>
        <a:xfrm>
          <a:off x="2692563" y="2982144"/>
          <a:ext cx="1217542" cy="1232703"/>
        </a:xfrm>
        <a:prstGeom prst="roundRect">
          <a:avLst>
            <a:gd name="adj" fmla="val 10000"/>
          </a:avLst>
        </a:prstGeom>
        <a:solidFill>
          <a:srgbClr val="CCE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noProof="0" dirty="0" smtClean="0"/>
            <a:t>Theoretical Foundations</a:t>
          </a:r>
          <a:endParaRPr lang="en-US" sz="1000" b="1" kern="1200" noProof="0" dirty="0"/>
        </a:p>
      </dsp:txBody>
      <dsp:txXfrm>
        <a:off x="2692563" y="2982144"/>
        <a:ext cx="1217542" cy="1232703"/>
      </dsp:txXfrm>
    </dsp:sp>
    <dsp:sp modelId="{C4009EE2-F5D2-4F5E-B401-9AFC46FF174C}">
      <dsp:nvSpPr>
        <dsp:cNvPr id="0" name=""/>
        <dsp:cNvSpPr/>
      </dsp:nvSpPr>
      <dsp:spPr>
        <a:xfrm rot="19558896">
          <a:off x="3825012" y="3315187"/>
          <a:ext cx="994413" cy="10284"/>
        </a:xfrm>
        <a:custGeom>
          <a:avLst/>
          <a:gdLst/>
          <a:ahLst/>
          <a:cxnLst/>
          <a:rect l="0" t="0" r="0" b="0"/>
          <a:pathLst>
            <a:path>
              <a:moveTo>
                <a:pt x="0" y="5142"/>
              </a:moveTo>
              <a:lnTo>
                <a:pt x="994413"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558896">
        <a:off x="4297359" y="3295469"/>
        <a:ext cx="49720" cy="49720"/>
      </dsp:txXfrm>
    </dsp:sp>
    <dsp:sp modelId="{9ADDA8B2-3B3A-48F6-BFB7-476F8784AF90}">
      <dsp:nvSpPr>
        <dsp:cNvPr id="0" name=""/>
        <dsp:cNvSpPr/>
      </dsp:nvSpPr>
      <dsp:spPr>
        <a:xfrm>
          <a:off x="4734333" y="2790130"/>
          <a:ext cx="1054295" cy="504064"/>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Constructivism</a:t>
          </a:r>
          <a:endParaRPr lang="en-US" sz="1000" kern="1200" noProof="0" dirty="0"/>
        </a:p>
      </dsp:txBody>
      <dsp:txXfrm>
        <a:off x="4734333" y="2790130"/>
        <a:ext cx="1054295" cy="504064"/>
      </dsp:txXfrm>
    </dsp:sp>
    <dsp:sp modelId="{BA72480D-9B42-4CC2-9E34-BE0CFAA9E949}">
      <dsp:nvSpPr>
        <dsp:cNvPr id="0" name=""/>
        <dsp:cNvSpPr/>
      </dsp:nvSpPr>
      <dsp:spPr>
        <a:xfrm rot="108245">
          <a:off x="3909906" y="3606027"/>
          <a:ext cx="805066" cy="10284"/>
        </a:xfrm>
        <a:custGeom>
          <a:avLst/>
          <a:gdLst/>
          <a:ahLst/>
          <a:cxnLst/>
          <a:rect l="0" t="0" r="0" b="0"/>
          <a:pathLst>
            <a:path>
              <a:moveTo>
                <a:pt x="0" y="5142"/>
              </a:moveTo>
              <a:lnTo>
                <a:pt x="805066"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245">
        <a:off x="4292313" y="3591042"/>
        <a:ext cx="40253" cy="40253"/>
      </dsp:txXfrm>
    </dsp:sp>
    <dsp:sp modelId="{2DD36901-01E7-4BB7-9150-60A34C31B2B3}">
      <dsp:nvSpPr>
        <dsp:cNvPr id="0" name=""/>
        <dsp:cNvSpPr/>
      </dsp:nvSpPr>
      <dsp:spPr>
        <a:xfrm>
          <a:off x="4714773" y="3340118"/>
          <a:ext cx="1061641" cy="567446"/>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Motivation</a:t>
          </a:r>
          <a:endParaRPr lang="en-US" sz="1000" kern="1200" noProof="0" dirty="0"/>
        </a:p>
      </dsp:txBody>
      <dsp:txXfrm>
        <a:off x="4714773" y="3340118"/>
        <a:ext cx="1061641" cy="567446"/>
      </dsp:txXfrm>
    </dsp:sp>
    <dsp:sp modelId="{2E42519D-718B-427B-9960-8E7133E52274}">
      <dsp:nvSpPr>
        <dsp:cNvPr id="0" name=""/>
        <dsp:cNvSpPr/>
      </dsp:nvSpPr>
      <dsp:spPr>
        <a:xfrm rot="2496765">
          <a:off x="3772801" y="3954690"/>
          <a:ext cx="1088210" cy="10284"/>
        </a:xfrm>
        <a:custGeom>
          <a:avLst/>
          <a:gdLst/>
          <a:ahLst/>
          <a:cxnLst/>
          <a:rect l="0" t="0" r="0" b="0"/>
          <a:pathLst>
            <a:path>
              <a:moveTo>
                <a:pt x="0" y="5142"/>
              </a:moveTo>
              <a:lnTo>
                <a:pt x="1088210"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496765">
        <a:off x="4289701" y="3932627"/>
        <a:ext cx="54410" cy="54410"/>
      </dsp:txXfrm>
    </dsp:sp>
    <dsp:sp modelId="{3B4C9418-EFC2-466F-970B-505A71EC8A85}">
      <dsp:nvSpPr>
        <dsp:cNvPr id="0" name=""/>
        <dsp:cNvSpPr/>
      </dsp:nvSpPr>
      <dsp:spPr>
        <a:xfrm>
          <a:off x="4723706" y="3984100"/>
          <a:ext cx="1094544" cy="674136"/>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noProof="0" dirty="0" smtClean="0"/>
            <a:t>Cooperative Learning</a:t>
          </a:r>
          <a:endParaRPr lang="en-US" sz="1000" kern="1200" noProof="0" dirty="0"/>
        </a:p>
      </dsp:txBody>
      <dsp:txXfrm>
        <a:off x="4723706" y="3984100"/>
        <a:ext cx="1094544" cy="674136"/>
      </dsp:txXfrm>
    </dsp:sp>
    <dsp:sp modelId="{D9747A2F-FCCA-47CB-B6F6-CAA58FD94074}">
      <dsp:nvSpPr>
        <dsp:cNvPr id="0" name=""/>
        <dsp:cNvSpPr/>
      </dsp:nvSpPr>
      <dsp:spPr>
        <a:xfrm rot="4100000">
          <a:off x="1071211" y="4055271"/>
          <a:ext cx="2368371" cy="10284"/>
        </a:xfrm>
        <a:custGeom>
          <a:avLst/>
          <a:gdLst/>
          <a:ahLst/>
          <a:cxnLst/>
          <a:rect l="0" t="0" r="0" b="0"/>
          <a:pathLst>
            <a:path>
              <a:moveTo>
                <a:pt x="0" y="5142"/>
              </a:moveTo>
              <a:lnTo>
                <a:pt x="2368371" y="51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rot="4100000">
        <a:off x="2196187" y="4001203"/>
        <a:ext cx="118418" cy="118418"/>
      </dsp:txXfrm>
    </dsp:sp>
    <dsp:sp modelId="{E84C11A0-FCC2-4C9B-9D77-237B0D7C92BC}">
      <dsp:nvSpPr>
        <dsp:cNvPr id="0" name=""/>
        <dsp:cNvSpPr/>
      </dsp:nvSpPr>
      <dsp:spPr>
        <a:xfrm>
          <a:off x="2692606" y="4614422"/>
          <a:ext cx="1333823" cy="1093021"/>
        </a:xfrm>
        <a:prstGeom prst="roundRect">
          <a:avLst>
            <a:gd name="adj" fmla="val 10000"/>
          </a:avLst>
        </a:prstGeom>
        <a:solidFill>
          <a:srgbClr val="CCE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noProof="0" dirty="0" smtClean="0"/>
            <a:t>Criteria for designing the strategy</a:t>
          </a:r>
          <a:endParaRPr lang="en-US" sz="1000" b="1" kern="1200" noProof="0" dirty="0"/>
        </a:p>
      </dsp:txBody>
      <dsp:txXfrm>
        <a:off x="2692606" y="4614422"/>
        <a:ext cx="1333823" cy="1093021"/>
      </dsp:txXfrm>
    </dsp:sp>
    <dsp:sp modelId="{9C70E1AD-EE03-4B6C-9CC8-99ECDAC3A9E7}">
      <dsp:nvSpPr>
        <dsp:cNvPr id="0" name=""/>
        <dsp:cNvSpPr/>
      </dsp:nvSpPr>
      <dsp:spPr>
        <a:xfrm rot="420421">
          <a:off x="4023867" y="5197641"/>
          <a:ext cx="686114" cy="10284"/>
        </a:xfrm>
        <a:custGeom>
          <a:avLst/>
          <a:gdLst/>
          <a:ahLst/>
          <a:cxnLst/>
          <a:rect l="0" t="0" r="0" b="0"/>
          <a:pathLst>
            <a:path>
              <a:moveTo>
                <a:pt x="0" y="5142"/>
              </a:moveTo>
              <a:lnTo>
                <a:pt x="686114" y="51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20421">
        <a:off x="4349771" y="5185630"/>
        <a:ext cx="34305" cy="34305"/>
      </dsp:txXfrm>
    </dsp:sp>
    <dsp:sp modelId="{FA83E9D0-80C6-43E3-90CB-129DC3FA363A}">
      <dsp:nvSpPr>
        <dsp:cNvPr id="0" name=""/>
        <dsp:cNvSpPr/>
      </dsp:nvSpPr>
      <dsp:spPr>
        <a:xfrm>
          <a:off x="4707419" y="4769512"/>
          <a:ext cx="2298122" cy="950241"/>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l" defTabSz="377825">
            <a:lnSpc>
              <a:spcPct val="90000"/>
            </a:lnSpc>
            <a:spcBef>
              <a:spcPct val="0"/>
            </a:spcBef>
            <a:spcAft>
              <a:spcPct val="35000"/>
            </a:spcAft>
          </a:pPr>
          <a:r>
            <a:rPr lang="en-US" sz="850" kern="1200" noProof="0" dirty="0" smtClean="0"/>
            <a:t>* Attractive Start</a:t>
          </a:r>
        </a:p>
        <a:p>
          <a:pPr lvl="0" algn="l" defTabSz="377825">
            <a:lnSpc>
              <a:spcPct val="90000"/>
            </a:lnSpc>
            <a:spcBef>
              <a:spcPct val="0"/>
            </a:spcBef>
            <a:spcAft>
              <a:spcPct val="35000"/>
            </a:spcAft>
          </a:pPr>
          <a:r>
            <a:rPr lang="en-US" sz="850" kern="1200" noProof="0" dirty="0" smtClean="0"/>
            <a:t>* Challenging Task or Topic</a:t>
          </a:r>
        </a:p>
        <a:p>
          <a:pPr lvl="0" algn="l" defTabSz="377825">
            <a:lnSpc>
              <a:spcPct val="90000"/>
            </a:lnSpc>
            <a:spcBef>
              <a:spcPct val="0"/>
            </a:spcBef>
            <a:spcAft>
              <a:spcPct val="35000"/>
            </a:spcAft>
          </a:pPr>
          <a:r>
            <a:rPr lang="en-US" sz="850" kern="1200" noProof="0" dirty="0" smtClean="0"/>
            <a:t>* Definition of Roles /Distribution of Groups</a:t>
          </a:r>
        </a:p>
        <a:p>
          <a:pPr lvl="0" algn="l" defTabSz="377825">
            <a:lnSpc>
              <a:spcPct val="90000"/>
            </a:lnSpc>
            <a:spcBef>
              <a:spcPct val="0"/>
            </a:spcBef>
            <a:spcAft>
              <a:spcPct val="35000"/>
            </a:spcAft>
          </a:pPr>
          <a:r>
            <a:rPr lang="en-US" sz="850" kern="1200" noProof="0" dirty="0" smtClean="0"/>
            <a:t>* Transformative Thinking- useful information</a:t>
          </a:r>
        </a:p>
        <a:p>
          <a:pPr lvl="0" algn="l" defTabSz="377825">
            <a:lnSpc>
              <a:spcPct val="90000"/>
            </a:lnSpc>
            <a:spcBef>
              <a:spcPct val="0"/>
            </a:spcBef>
            <a:spcAft>
              <a:spcPct val="35000"/>
            </a:spcAft>
          </a:pPr>
          <a:r>
            <a:rPr lang="en-US" sz="850" kern="1200" noProof="0" dirty="0" smtClean="0"/>
            <a:t>* Correct use of Web resources</a:t>
          </a:r>
        </a:p>
        <a:p>
          <a:pPr lvl="0" algn="l" defTabSz="377825">
            <a:lnSpc>
              <a:spcPct val="90000"/>
            </a:lnSpc>
            <a:spcBef>
              <a:spcPct val="0"/>
            </a:spcBef>
            <a:spcAft>
              <a:spcPct val="35000"/>
            </a:spcAft>
          </a:pPr>
          <a:endParaRPr lang="es-ES" sz="700" kern="1200" dirty="0"/>
        </a:p>
      </dsp:txBody>
      <dsp:txXfrm>
        <a:off x="4707419" y="4769512"/>
        <a:ext cx="2298122" cy="95024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FD6E58-B554-40C5-AC07-A1FBD452323A}">
      <dsp:nvSpPr>
        <dsp:cNvPr id="0" name=""/>
        <dsp:cNvSpPr/>
      </dsp:nvSpPr>
      <dsp:spPr>
        <a:xfrm>
          <a:off x="776641" y="98615"/>
          <a:ext cx="4304279" cy="4304279"/>
        </a:xfrm>
        <a:prstGeom prst="blockArc">
          <a:avLst>
            <a:gd name="adj1" fmla="val 14114885"/>
            <a:gd name="adj2" fmla="val 18155050"/>
            <a:gd name="adj3" fmla="val 3431"/>
          </a:avLst>
        </a:prstGeom>
        <a:gradFill rotWithShape="0">
          <a:gsLst>
            <a:gs pos="0">
              <a:schemeClr val="accent4">
                <a:shade val="90000"/>
                <a:hueOff val="104493"/>
                <a:satOff val="-28619"/>
                <a:lumOff val="44963"/>
                <a:alphaOff val="0"/>
                <a:tint val="50000"/>
                <a:satMod val="300000"/>
              </a:schemeClr>
            </a:gs>
            <a:gs pos="35000">
              <a:schemeClr val="accent4">
                <a:shade val="90000"/>
                <a:hueOff val="104493"/>
                <a:satOff val="-28619"/>
                <a:lumOff val="44963"/>
                <a:alphaOff val="0"/>
                <a:tint val="37000"/>
                <a:satMod val="300000"/>
              </a:schemeClr>
            </a:gs>
            <a:gs pos="100000">
              <a:schemeClr val="accent4">
                <a:shade val="90000"/>
                <a:hueOff val="104493"/>
                <a:satOff val="-28619"/>
                <a:lumOff val="449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DDB5A8E-D815-414E-8BF0-C10F039ABF62}">
      <dsp:nvSpPr>
        <dsp:cNvPr id="0" name=""/>
        <dsp:cNvSpPr/>
      </dsp:nvSpPr>
      <dsp:spPr>
        <a:xfrm>
          <a:off x="985445" y="-66647"/>
          <a:ext cx="4304279" cy="4304279"/>
        </a:xfrm>
        <a:prstGeom prst="blockArc">
          <a:avLst>
            <a:gd name="adj1" fmla="val 10406092"/>
            <a:gd name="adj2" fmla="val 13681810"/>
            <a:gd name="adj3" fmla="val 3431"/>
          </a:avLst>
        </a:prstGeom>
        <a:gradFill rotWithShape="0">
          <a:gsLst>
            <a:gs pos="0">
              <a:schemeClr val="accent4">
                <a:shade val="90000"/>
                <a:hueOff val="89565"/>
                <a:satOff val="-24531"/>
                <a:lumOff val="38540"/>
                <a:alphaOff val="0"/>
                <a:tint val="50000"/>
                <a:satMod val="300000"/>
              </a:schemeClr>
            </a:gs>
            <a:gs pos="35000">
              <a:schemeClr val="accent4">
                <a:shade val="90000"/>
                <a:hueOff val="89565"/>
                <a:satOff val="-24531"/>
                <a:lumOff val="38540"/>
                <a:alphaOff val="0"/>
                <a:tint val="37000"/>
                <a:satMod val="300000"/>
              </a:schemeClr>
            </a:gs>
            <a:gs pos="100000">
              <a:schemeClr val="accent4">
                <a:shade val="90000"/>
                <a:hueOff val="89565"/>
                <a:satOff val="-24531"/>
                <a:lumOff val="3854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4A748FE-9164-47DC-B259-2E5622803AD7}">
      <dsp:nvSpPr>
        <dsp:cNvPr id="0" name=""/>
        <dsp:cNvSpPr/>
      </dsp:nvSpPr>
      <dsp:spPr>
        <a:xfrm>
          <a:off x="883050" y="866808"/>
          <a:ext cx="4304279" cy="4304279"/>
        </a:xfrm>
        <a:prstGeom prst="blockArc">
          <a:avLst>
            <a:gd name="adj1" fmla="val 8462742"/>
            <a:gd name="adj2" fmla="val 11945110"/>
            <a:gd name="adj3" fmla="val 3431"/>
          </a:avLst>
        </a:prstGeom>
        <a:gradFill rotWithShape="0">
          <a:gsLst>
            <a:gs pos="0">
              <a:schemeClr val="accent4">
                <a:shade val="90000"/>
                <a:hueOff val="74638"/>
                <a:satOff val="-20442"/>
                <a:lumOff val="32116"/>
                <a:alphaOff val="0"/>
                <a:tint val="50000"/>
                <a:satMod val="300000"/>
              </a:schemeClr>
            </a:gs>
            <a:gs pos="35000">
              <a:schemeClr val="accent4">
                <a:shade val="90000"/>
                <a:hueOff val="74638"/>
                <a:satOff val="-20442"/>
                <a:lumOff val="32116"/>
                <a:alphaOff val="0"/>
                <a:tint val="37000"/>
                <a:satMod val="300000"/>
              </a:schemeClr>
            </a:gs>
            <a:gs pos="100000">
              <a:schemeClr val="accent4">
                <a:shade val="90000"/>
                <a:hueOff val="74638"/>
                <a:satOff val="-20442"/>
                <a:lumOff val="3211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26B15F8-823B-4C83-9BBF-C1DB640DD20A}">
      <dsp:nvSpPr>
        <dsp:cNvPr id="0" name=""/>
        <dsp:cNvSpPr/>
      </dsp:nvSpPr>
      <dsp:spPr>
        <a:xfrm>
          <a:off x="760948" y="728570"/>
          <a:ext cx="4304279" cy="4304279"/>
        </a:xfrm>
        <a:prstGeom prst="blockArc">
          <a:avLst>
            <a:gd name="adj1" fmla="val 3225486"/>
            <a:gd name="adj2" fmla="val 8162884"/>
            <a:gd name="adj3" fmla="val 3431"/>
          </a:avLst>
        </a:prstGeom>
        <a:gradFill rotWithShape="0">
          <a:gsLst>
            <a:gs pos="0">
              <a:schemeClr val="accent4">
                <a:shade val="90000"/>
                <a:hueOff val="59710"/>
                <a:satOff val="-16354"/>
                <a:lumOff val="25693"/>
                <a:alphaOff val="0"/>
                <a:tint val="50000"/>
                <a:satMod val="300000"/>
              </a:schemeClr>
            </a:gs>
            <a:gs pos="35000">
              <a:schemeClr val="accent4">
                <a:shade val="90000"/>
                <a:hueOff val="59710"/>
                <a:satOff val="-16354"/>
                <a:lumOff val="25693"/>
                <a:alphaOff val="0"/>
                <a:tint val="37000"/>
                <a:satMod val="300000"/>
              </a:schemeClr>
            </a:gs>
            <a:gs pos="100000">
              <a:schemeClr val="accent4">
                <a:shade val="90000"/>
                <a:hueOff val="59710"/>
                <a:satOff val="-16354"/>
                <a:lumOff val="2569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2165A07-6D62-455A-89F4-DA3BBD922D46}">
      <dsp:nvSpPr>
        <dsp:cNvPr id="0" name=""/>
        <dsp:cNvSpPr/>
      </dsp:nvSpPr>
      <dsp:spPr>
        <a:xfrm>
          <a:off x="3169449" y="664470"/>
          <a:ext cx="4304279" cy="4304279"/>
        </a:xfrm>
        <a:prstGeom prst="blockArc">
          <a:avLst>
            <a:gd name="adj1" fmla="val 2991202"/>
            <a:gd name="adj2" fmla="val 7391573"/>
            <a:gd name="adj3" fmla="val 3431"/>
          </a:avLst>
        </a:prstGeom>
        <a:gradFill rotWithShape="0">
          <a:gsLst>
            <a:gs pos="0">
              <a:schemeClr val="accent4">
                <a:shade val="90000"/>
                <a:hueOff val="44783"/>
                <a:satOff val="-12265"/>
                <a:lumOff val="19270"/>
                <a:alphaOff val="0"/>
                <a:tint val="50000"/>
                <a:satMod val="300000"/>
              </a:schemeClr>
            </a:gs>
            <a:gs pos="35000">
              <a:schemeClr val="accent4">
                <a:shade val="90000"/>
                <a:hueOff val="44783"/>
                <a:satOff val="-12265"/>
                <a:lumOff val="19270"/>
                <a:alphaOff val="0"/>
                <a:tint val="37000"/>
                <a:satMod val="300000"/>
              </a:schemeClr>
            </a:gs>
            <a:gs pos="100000">
              <a:schemeClr val="accent4">
                <a:shade val="90000"/>
                <a:hueOff val="44783"/>
                <a:satOff val="-12265"/>
                <a:lumOff val="1927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C28D4A7-5E48-41AF-9BE1-1D6CFEA1E8C9}">
      <dsp:nvSpPr>
        <dsp:cNvPr id="0" name=""/>
        <dsp:cNvSpPr/>
      </dsp:nvSpPr>
      <dsp:spPr>
        <a:xfrm>
          <a:off x="2891636" y="947423"/>
          <a:ext cx="4304279" cy="4304279"/>
        </a:xfrm>
        <a:prstGeom prst="blockArc">
          <a:avLst>
            <a:gd name="adj1" fmla="val 20335992"/>
            <a:gd name="adj2" fmla="val 2345782"/>
            <a:gd name="adj3" fmla="val 3431"/>
          </a:avLst>
        </a:prstGeom>
        <a:gradFill rotWithShape="0">
          <a:gsLst>
            <a:gs pos="0">
              <a:schemeClr val="accent4">
                <a:shade val="90000"/>
                <a:hueOff val="29855"/>
                <a:satOff val="-8177"/>
                <a:lumOff val="12847"/>
                <a:alphaOff val="0"/>
                <a:tint val="50000"/>
                <a:satMod val="300000"/>
              </a:schemeClr>
            </a:gs>
            <a:gs pos="35000">
              <a:schemeClr val="accent4">
                <a:shade val="90000"/>
                <a:hueOff val="29855"/>
                <a:satOff val="-8177"/>
                <a:lumOff val="12847"/>
                <a:alphaOff val="0"/>
                <a:tint val="37000"/>
                <a:satMod val="300000"/>
              </a:schemeClr>
            </a:gs>
            <a:gs pos="100000">
              <a:schemeClr val="accent4">
                <a:shade val="90000"/>
                <a:hueOff val="29855"/>
                <a:satOff val="-8177"/>
                <a:lumOff val="1284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D0CC149-DB3A-47B0-9A50-0B38361FC891}">
      <dsp:nvSpPr>
        <dsp:cNvPr id="0" name=""/>
        <dsp:cNvSpPr/>
      </dsp:nvSpPr>
      <dsp:spPr>
        <a:xfrm>
          <a:off x="2773426" y="-125106"/>
          <a:ext cx="4304279" cy="4304279"/>
        </a:xfrm>
        <a:prstGeom prst="blockArc">
          <a:avLst>
            <a:gd name="adj1" fmla="val 18857177"/>
            <a:gd name="adj2" fmla="val 509267"/>
            <a:gd name="adj3" fmla="val 3431"/>
          </a:avLst>
        </a:prstGeom>
        <a:gradFill rotWithShape="0">
          <a:gsLst>
            <a:gs pos="0">
              <a:schemeClr val="accent4">
                <a:shade val="90000"/>
                <a:hueOff val="14928"/>
                <a:satOff val="-4088"/>
                <a:lumOff val="6423"/>
                <a:alphaOff val="0"/>
                <a:tint val="50000"/>
                <a:satMod val="300000"/>
              </a:schemeClr>
            </a:gs>
            <a:gs pos="35000">
              <a:schemeClr val="accent4">
                <a:shade val="90000"/>
                <a:hueOff val="14928"/>
                <a:satOff val="-4088"/>
                <a:lumOff val="6423"/>
                <a:alphaOff val="0"/>
                <a:tint val="37000"/>
                <a:satMod val="300000"/>
              </a:schemeClr>
            </a:gs>
            <a:gs pos="100000">
              <a:schemeClr val="accent4">
                <a:shade val="90000"/>
                <a:hueOff val="14928"/>
                <a:satOff val="-4088"/>
                <a:lumOff val="642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58025BD-E2D0-4A80-89E2-075C21098D96}">
      <dsp:nvSpPr>
        <dsp:cNvPr id="0" name=""/>
        <dsp:cNvSpPr/>
      </dsp:nvSpPr>
      <dsp:spPr>
        <a:xfrm>
          <a:off x="3049553" y="102014"/>
          <a:ext cx="4304279" cy="4304279"/>
        </a:xfrm>
        <a:prstGeom prst="blockArc">
          <a:avLst>
            <a:gd name="adj1" fmla="val 14255233"/>
            <a:gd name="adj2" fmla="val 18275403"/>
            <a:gd name="adj3" fmla="val 3431"/>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4424190-81D3-47B9-8425-232DB9346300}">
      <dsp:nvSpPr>
        <dsp:cNvPr id="0" name=""/>
        <dsp:cNvSpPr/>
      </dsp:nvSpPr>
      <dsp:spPr>
        <a:xfrm>
          <a:off x="2484409" y="1578627"/>
          <a:ext cx="3304988" cy="1785824"/>
        </a:xfrm>
        <a:prstGeom prst="ellipse">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noProof="0" dirty="0" smtClean="0"/>
            <a:t>THE WEBQUEST STRATEGY IN THE TEACHING-LEARNING  PROCESS OF EFL</a:t>
          </a:r>
          <a:endParaRPr lang="en-US" sz="1600" b="1" kern="1200" noProof="0" dirty="0"/>
        </a:p>
      </dsp:txBody>
      <dsp:txXfrm>
        <a:off x="2484409" y="1578627"/>
        <a:ext cx="3304988" cy="1785824"/>
      </dsp:txXfrm>
    </dsp:sp>
    <dsp:sp modelId="{D8B93FB5-6BE2-4D11-8101-57A905FA9419}">
      <dsp:nvSpPr>
        <dsp:cNvPr id="0" name=""/>
        <dsp:cNvSpPr/>
      </dsp:nvSpPr>
      <dsp:spPr>
        <a:xfrm>
          <a:off x="3161669" y="-44363"/>
          <a:ext cx="1812472" cy="1025670"/>
        </a:xfrm>
        <a:prstGeom prst="ellipse">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Promote motivation in students</a:t>
          </a:r>
          <a:endParaRPr lang="en-US" sz="1400" kern="1200" noProof="0" dirty="0"/>
        </a:p>
      </dsp:txBody>
      <dsp:txXfrm>
        <a:off x="3161669" y="-44363"/>
        <a:ext cx="1812472" cy="1025670"/>
      </dsp:txXfrm>
    </dsp:sp>
    <dsp:sp modelId="{692301A2-6BEC-4029-9B12-FA7DA5939C0B}">
      <dsp:nvSpPr>
        <dsp:cNvPr id="0" name=""/>
        <dsp:cNvSpPr/>
      </dsp:nvSpPr>
      <dsp:spPr>
        <a:xfrm>
          <a:off x="5440998" y="0"/>
          <a:ext cx="1923009" cy="1025670"/>
        </a:xfrm>
        <a:prstGeom prst="ellipse">
          <a:avLst/>
        </a:prstGeom>
        <a:gradFill rotWithShape="0">
          <a:gsLst>
            <a:gs pos="0">
              <a:schemeClr val="accent4">
                <a:alpha val="90000"/>
                <a:hueOff val="0"/>
                <a:satOff val="0"/>
                <a:lumOff val="0"/>
                <a:alphaOff val="-5714"/>
                <a:tint val="50000"/>
                <a:satMod val="300000"/>
              </a:schemeClr>
            </a:gs>
            <a:gs pos="35000">
              <a:schemeClr val="accent4">
                <a:alpha val="90000"/>
                <a:hueOff val="0"/>
                <a:satOff val="0"/>
                <a:lumOff val="0"/>
                <a:alphaOff val="-5714"/>
                <a:tint val="37000"/>
                <a:satMod val="300000"/>
              </a:schemeClr>
            </a:gs>
            <a:gs pos="100000">
              <a:schemeClr val="accent4">
                <a:alpha val="90000"/>
                <a:hueOff val="0"/>
                <a:satOff val="0"/>
                <a:lumOff val="0"/>
                <a:alphaOff val="-5714"/>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Engage students in learning the target language</a:t>
          </a:r>
          <a:endParaRPr lang="en-US" sz="1400" kern="1200" noProof="0" dirty="0"/>
        </a:p>
      </dsp:txBody>
      <dsp:txXfrm>
        <a:off x="5440998" y="0"/>
        <a:ext cx="1923009" cy="1025670"/>
      </dsp:txXfrm>
    </dsp:sp>
    <dsp:sp modelId="{2B0C39E4-EF73-499F-BDF9-7062D1371AED}">
      <dsp:nvSpPr>
        <dsp:cNvPr id="0" name=""/>
        <dsp:cNvSpPr/>
      </dsp:nvSpPr>
      <dsp:spPr>
        <a:xfrm>
          <a:off x="5973852" y="1753132"/>
          <a:ext cx="2087526" cy="1172208"/>
        </a:xfrm>
        <a:prstGeom prst="ellipse">
          <a:avLst/>
        </a:prstGeom>
        <a:gradFill rotWithShape="0">
          <a:gsLst>
            <a:gs pos="0">
              <a:schemeClr val="accent4">
                <a:alpha val="90000"/>
                <a:hueOff val="0"/>
                <a:satOff val="0"/>
                <a:lumOff val="0"/>
                <a:alphaOff val="-11429"/>
                <a:tint val="50000"/>
                <a:satMod val="300000"/>
              </a:schemeClr>
            </a:gs>
            <a:gs pos="35000">
              <a:schemeClr val="accent4">
                <a:alpha val="90000"/>
                <a:hueOff val="0"/>
                <a:satOff val="0"/>
                <a:lumOff val="0"/>
                <a:alphaOff val="-11429"/>
                <a:tint val="37000"/>
                <a:satMod val="300000"/>
              </a:schemeClr>
            </a:gs>
            <a:gs pos="100000">
              <a:schemeClr val="accent4">
                <a:alpha val="90000"/>
                <a:hueOff val="0"/>
                <a:satOff val="0"/>
                <a:lumOff val="0"/>
                <a:alphaOff val="-11429"/>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Real communication in the target language</a:t>
          </a:r>
          <a:endParaRPr lang="en-US" sz="1400" kern="1200" noProof="0" dirty="0"/>
        </a:p>
      </dsp:txBody>
      <dsp:txXfrm>
        <a:off x="5973852" y="1753132"/>
        <a:ext cx="2087526" cy="1172208"/>
      </dsp:txXfrm>
    </dsp:sp>
    <dsp:sp modelId="{4CA1C5BD-3A2D-4E79-B507-91DEDF41E52C}">
      <dsp:nvSpPr>
        <dsp:cNvPr id="0" name=""/>
        <dsp:cNvSpPr/>
      </dsp:nvSpPr>
      <dsp:spPr>
        <a:xfrm>
          <a:off x="5714764" y="3920639"/>
          <a:ext cx="1941204" cy="1025670"/>
        </a:xfrm>
        <a:prstGeom prst="ellipse">
          <a:avLst/>
        </a:prstGeom>
        <a:gradFill rotWithShape="0">
          <a:gsLst>
            <a:gs pos="0">
              <a:schemeClr val="accent4">
                <a:alpha val="90000"/>
                <a:hueOff val="0"/>
                <a:satOff val="0"/>
                <a:lumOff val="0"/>
                <a:alphaOff val="-17143"/>
                <a:tint val="50000"/>
                <a:satMod val="300000"/>
              </a:schemeClr>
            </a:gs>
            <a:gs pos="35000">
              <a:schemeClr val="accent4">
                <a:alpha val="90000"/>
                <a:hueOff val="0"/>
                <a:satOff val="0"/>
                <a:lumOff val="0"/>
                <a:alphaOff val="-17143"/>
                <a:tint val="37000"/>
                <a:satMod val="300000"/>
              </a:schemeClr>
            </a:gs>
            <a:gs pos="100000">
              <a:schemeClr val="accent4">
                <a:alpha val="90000"/>
                <a:hueOff val="0"/>
                <a:satOff val="0"/>
                <a:lumOff val="0"/>
                <a:alphaOff val="-1714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Effective way for teachers when instructing EFL</a:t>
          </a:r>
          <a:endParaRPr lang="en-US" sz="1400" kern="1200" noProof="0" dirty="0"/>
        </a:p>
      </dsp:txBody>
      <dsp:txXfrm>
        <a:off x="5714764" y="3920639"/>
        <a:ext cx="1941204" cy="1025670"/>
      </dsp:txXfrm>
    </dsp:sp>
    <dsp:sp modelId="{FA0A9924-EDED-432D-9F37-33CD7B0C1B89}">
      <dsp:nvSpPr>
        <dsp:cNvPr id="0" name=""/>
        <dsp:cNvSpPr/>
      </dsp:nvSpPr>
      <dsp:spPr>
        <a:xfrm>
          <a:off x="3230978" y="3979120"/>
          <a:ext cx="1865233" cy="1215142"/>
        </a:xfrm>
        <a:prstGeom prst="ellipse">
          <a:avLst/>
        </a:prstGeom>
        <a:gradFill rotWithShape="0">
          <a:gsLst>
            <a:gs pos="0">
              <a:schemeClr val="accent4">
                <a:alpha val="90000"/>
                <a:hueOff val="0"/>
                <a:satOff val="0"/>
                <a:lumOff val="0"/>
                <a:alphaOff val="-22857"/>
                <a:tint val="50000"/>
                <a:satMod val="300000"/>
              </a:schemeClr>
            </a:gs>
            <a:gs pos="35000">
              <a:schemeClr val="accent4">
                <a:alpha val="90000"/>
                <a:hueOff val="0"/>
                <a:satOff val="0"/>
                <a:lumOff val="0"/>
                <a:alphaOff val="-22857"/>
                <a:tint val="37000"/>
                <a:satMod val="300000"/>
              </a:schemeClr>
            </a:gs>
            <a:gs pos="100000">
              <a:schemeClr val="accent4">
                <a:alpha val="90000"/>
                <a:hueOff val="0"/>
                <a:satOff val="0"/>
                <a:lumOff val="0"/>
                <a:alphaOff val="-2285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Development of language skills</a:t>
          </a:r>
          <a:endParaRPr lang="en-US" sz="1400" kern="1200" noProof="0" dirty="0"/>
        </a:p>
      </dsp:txBody>
      <dsp:txXfrm>
        <a:off x="3230978" y="3979120"/>
        <a:ext cx="1865233" cy="1215142"/>
      </dsp:txXfrm>
    </dsp:sp>
    <dsp:sp modelId="{D6339180-A4F5-475F-9015-3FBE3C6910C4}">
      <dsp:nvSpPr>
        <dsp:cNvPr id="0" name=""/>
        <dsp:cNvSpPr/>
      </dsp:nvSpPr>
      <dsp:spPr>
        <a:xfrm>
          <a:off x="465650" y="3835950"/>
          <a:ext cx="1849294" cy="1025670"/>
        </a:xfrm>
        <a:prstGeom prst="ellipse">
          <a:avLst/>
        </a:prstGeom>
        <a:gradFill rotWithShape="0">
          <a:gsLst>
            <a:gs pos="0">
              <a:schemeClr val="accent4">
                <a:alpha val="90000"/>
                <a:hueOff val="0"/>
                <a:satOff val="0"/>
                <a:lumOff val="0"/>
                <a:alphaOff val="-28571"/>
                <a:tint val="50000"/>
                <a:satMod val="300000"/>
              </a:schemeClr>
            </a:gs>
            <a:gs pos="35000">
              <a:schemeClr val="accent4">
                <a:alpha val="90000"/>
                <a:hueOff val="0"/>
                <a:satOff val="0"/>
                <a:lumOff val="0"/>
                <a:alphaOff val="-28571"/>
                <a:tint val="37000"/>
                <a:satMod val="300000"/>
              </a:schemeClr>
            </a:gs>
            <a:gs pos="100000">
              <a:schemeClr val="accent4">
                <a:alpha val="90000"/>
                <a:hueOff val="0"/>
                <a:satOff val="0"/>
                <a:lumOff val="0"/>
                <a:alphaOff val="-28571"/>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Student achievement is possible</a:t>
          </a:r>
          <a:endParaRPr lang="en-US" sz="1400" kern="1200" noProof="0" dirty="0"/>
        </a:p>
      </dsp:txBody>
      <dsp:txXfrm>
        <a:off x="465650" y="3835950"/>
        <a:ext cx="1849294" cy="1025670"/>
      </dsp:txXfrm>
    </dsp:sp>
    <dsp:sp modelId="{A6984CB8-CABD-44C5-A133-341624F5E547}">
      <dsp:nvSpPr>
        <dsp:cNvPr id="0" name=""/>
        <dsp:cNvSpPr/>
      </dsp:nvSpPr>
      <dsp:spPr>
        <a:xfrm>
          <a:off x="0" y="1685901"/>
          <a:ext cx="2072480" cy="1282857"/>
        </a:xfrm>
        <a:prstGeom prst="ellipse">
          <a:avLst/>
        </a:prstGeom>
        <a:gradFill rotWithShape="0">
          <a:gsLst>
            <a:gs pos="0">
              <a:schemeClr val="accent4">
                <a:alpha val="90000"/>
                <a:hueOff val="0"/>
                <a:satOff val="0"/>
                <a:lumOff val="0"/>
                <a:alphaOff val="-34286"/>
                <a:tint val="50000"/>
                <a:satMod val="300000"/>
              </a:schemeClr>
            </a:gs>
            <a:gs pos="35000">
              <a:schemeClr val="accent4">
                <a:alpha val="90000"/>
                <a:hueOff val="0"/>
                <a:satOff val="0"/>
                <a:lumOff val="0"/>
                <a:alphaOff val="-34286"/>
                <a:tint val="37000"/>
                <a:satMod val="300000"/>
              </a:schemeClr>
            </a:gs>
            <a:gs pos="100000">
              <a:schemeClr val="accent4">
                <a:alpha val="90000"/>
                <a:hueOff val="0"/>
                <a:satOff val="0"/>
                <a:lumOff val="0"/>
                <a:alphaOff val="-34286"/>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Cooperative work-interaction and practice with the target language</a:t>
          </a:r>
          <a:endParaRPr lang="en-US" sz="1400" kern="1200" noProof="0" dirty="0"/>
        </a:p>
      </dsp:txBody>
      <dsp:txXfrm>
        <a:off x="0" y="1685901"/>
        <a:ext cx="2072480" cy="1282857"/>
      </dsp:txXfrm>
    </dsp:sp>
    <dsp:sp modelId="{484BEF0A-8B0A-4E19-BD88-B1C842FB1FEC}">
      <dsp:nvSpPr>
        <dsp:cNvPr id="0" name=""/>
        <dsp:cNvSpPr/>
      </dsp:nvSpPr>
      <dsp:spPr>
        <a:xfrm>
          <a:off x="705510" y="0"/>
          <a:ext cx="2035094" cy="1025670"/>
        </a:xfrm>
        <a:prstGeom prst="ellipse">
          <a:avLst/>
        </a:prstGeom>
        <a:gradFill rotWithShape="0">
          <a:gsLst>
            <a:gs pos="0">
              <a:schemeClr val="accent4">
                <a:alpha val="90000"/>
                <a:hueOff val="0"/>
                <a:satOff val="0"/>
                <a:lumOff val="0"/>
                <a:alphaOff val="-40000"/>
                <a:tint val="50000"/>
                <a:satMod val="300000"/>
              </a:schemeClr>
            </a:gs>
            <a:gs pos="35000">
              <a:schemeClr val="accent4">
                <a:alpha val="90000"/>
                <a:hueOff val="0"/>
                <a:satOff val="0"/>
                <a:lumOff val="0"/>
                <a:alphaOff val="-40000"/>
                <a:tint val="37000"/>
                <a:satMod val="300000"/>
              </a:schemeClr>
            </a:gs>
            <a:gs pos="100000">
              <a:schemeClr val="accent4">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t>Construction of significant knowledge</a:t>
          </a:r>
          <a:endParaRPr lang="en-US" sz="1400" kern="1200" noProof="0" dirty="0"/>
        </a:p>
      </dsp:txBody>
      <dsp:txXfrm>
        <a:off x="705510" y="0"/>
        <a:ext cx="2035094" cy="102567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s-E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s-E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BF49A728-97DD-447D-8027-381E4F63524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BF49A728-97DD-447D-8027-381E4F63524D}" type="slidenum">
              <a:rPr lang="es-ES" smtClean="0"/>
              <a:pPr>
                <a:defRPr/>
              </a:pPr>
              <a:t>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F49A728-97DD-447D-8027-381E4F63524D}" type="slidenum">
              <a:rPr lang="es-ES" smtClean="0"/>
              <a:pPr>
                <a:defRPr/>
              </a:pPr>
              <a:t>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F49A728-97DD-447D-8027-381E4F63524D}" type="slidenum">
              <a:rPr lang="es-ES" smtClean="0"/>
              <a:pPr>
                <a:defRPr/>
              </a:pPr>
              <a:t>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F49A728-97DD-447D-8027-381E4F63524D}" type="slidenum">
              <a:rPr lang="es-ES" smtClean="0"/>
              <a:pPr>
                <a:defRPr/>
              </a:pPr>
              <a:t>10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F49A728-97DD-447D-8027-381E4F63524D}" type="slidenum">
              <a:rPr lang="es-ES" smtClean="0"/>
              <a:pPr>
                <a:defRPr/>
              </a:pPr>
              <a:t>16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BF49A728-97DD-447D-8027-381E4F63524D}" type="slidenum">
              <a:rPr lang="es-ES" smtClean="0"/>
              <a:pPr>
                <a:defRPr/>
              </a:pPr>
              <a:t>18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34925">
                <a:noFill/>
                <a:miter lim="800000"/>
                <a:headEnd/>
                <a:tailEnd/>
              </a:ln>
              <a:effectLst/>
            </p:spPr>
            <p:txBody>
              <a:bodyPr wrap="none" anchor="ctr"/>
              <a:lstStyle/>
              <a:p>
                <a:pPr>
                  <a:defRPr/>
                </a:pPr>
                <a:endParaRPr lang="es-E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19" name="Line 7"/>
                <p:cNvSpPr>
                  <a:spLocks noChangeShapeType="1"/>
                </p:cNvSpPr>
                <p:nvPr/>
              </p:nvSpPr>
              <p:spPr bwMode="white">
                <a:xfrm>
                  <a:off x="0" y="384"/>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0" name="Line 8"/>
                <p:cNvSpPr>
                  <a:spLocks noChangeShapeType="1"/>
                </p:cNvSpPr>
                <p:nvPr/>
              </p:nvSpPr>
              <p:spPr bwMode="white">
                <a:xfrm>
                  <a:off x="0" y="576"/>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1" name="Line 9"/>
                <p:cNvSpPr>
                  <a:spLocks noChangeShapeType="1"/>
                </p:cNvSpPr>
                <p:nvPr/>
              </p:nvSpPr>
              <p:spPr bwMode="white">
                <a:xfrm>
                  <a:off x="0" y="768"/>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2" name="Line 10"/>
                <p:cNvSpPr>
                  <a:spLocks noChangeShapeType="1"/>
                </p:cNvSpPr>
                <p:nvPr/>
              </p:nvSpPr>
              <p:spPr bwMode="white">
                <a:xfrm>
                  <a:off x="0" y="960"/>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3" name="Line 11"/>
                <p:cNvSpPr>
                  <a:spLocks noChangeShapeType="1"/>
                </p:cNvSpPr>
                <p:nvPr/>
              </p:nvSpPr>
              <p:spPr bwMode="white">
                <a:xfrm>
                  <a:off x="0" y="1152"/>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4" name="Line 12"/>
                <p:cNvSpPr>
                  <a:spLocks noChangeShapeType="1"/>
                </p:cNvSpPr>
                <p:nvPr/>
              </p:nvSpPr>
              <p:spPr bwMode="white">
                <a:xfrm>
                  <a:off x="0" y="1344"/>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5" name="Line 13"/>
                <p:cNvSpPr>
                  <a:spLocks noChangeShapeType="1"/>
                </p:cNvSpPr>
                <p:nvPr/>
              </p:nvSpPr>
              <p:spPr bwMode="white">
                <a:xfrm>
                  <a:off x="0" y="1536"/>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6" name="Line 14"/>
                <p:cNvSpPr>
                  <a:spLocks noChangeShapeType="1"/>
                </p:cNvSpPr>
                <p:nvPr/>
              </p:nvSpPr>
              <p:spPr bwMode="white">
                <a:xfrm>
                  <a:off x="0" y="1728"/>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7" name="Line 15"/>
                <p:cNvSpPr>
                  <a:spLocks noChangeShapeType="1"/>
                </p:cNvSpPr>
                <p:nvPr/>
              </p:nvSpPr>
              <p:spPr bwMode="white">
                <a:xfrm>
                  <a:off x="0" y="1920"/>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8" name="Line 16"/>
                <p:cNvSpPr>
                  <a:spLocks noChangeShapeType="1"/>
                </p:cNvSpPr>
                <p:nvPr/>
              </p:nvSpPr>
              <p:spPr bwMode="white">
                <a:xfrm>
                  <a:off x="0" y="2112"/>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29" name="Line 17"/>
                <p:cNvSpPr>
                  <a:spLocks noChangeShapeType="1"/>
                </p:cNvSpPr>
                <p:nvPr/>
              </p:nvSpPr>
              <p:spPr bwMode="white">
                <a:xfrm>
                  <a:off x="0" y="2304"/>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0" name="Line 18"/>
                <p:cNvSpPr>
                  <a:spLocks noChangeShapeType="1"/>
                </p:cNvSpPr>
                <p:nvPr/>
              </p:nvSpPr>
              <p:spPr bwMode="white">
                <a:xfrm>
                  <a:off x="0" y="2496"/>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1" name="Line 19"/>
                <p:cNvSpPr>
                  <a:spLocks noChangeShapeType="1"/>
                </p:cNvSpPr>
                <p:nvPr/>
              </p:nvSpPr>
              <p:spPr bwMode="white">
                <a:xfrm>
                  <a:off x="0" y="2688"/>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2" name="Line 20"/>
                <p:cNvSpPr>
                  <a:spLocks noChangeShapeType="1"/>
                </p:cNvSpPr>
                <p:nvPr/>
              </p:nvSpPr>
              <p:spPr bwMode="white">
                <a:xfrm>
                  <a:off x="0" y="2880"/>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3" name="Line 21"/>
                <p:cNvSpPr>
                  <a:spLocks noChangeShapeType="1"/>
                </p:cNvSpPr>
                <p:nvPr/>
              </p:nvSpPr>
              <p:spPr bwMode="white">
                <a:xfrm>
                  <a:off x="0" y="3072"/>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4" name="Line 22"/>
                <p:cNvSpPr>
                  <a:spLocks noChangeShapeType="1"/>
                </p:cNvSpPr>
                <p:nvPr/>
              </p:nvSpPr>
              <p:spPr bwMode="white">
                <a:xfrm>
                  <a:off x="0" y="3264"/>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5" name="Line 23"/>
                <p:cNvSpPr>
                  <a:spLocks noChangeShapeType="1"/>
                </p:cNvSpPr>
                <p:nvPr/>
              </p:nvSpPr>
              <p:spPr bwMode="white">
                <a:xfrm>
                  <a:off x="0" y="3456"/>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6" name="Line 24"/>
                <p:cNvSpPr>
                  <a:spLocks noChangeShapeType="1"/>
                </p:cNvSpPr>
                <p:nvPr/>
              </p:nvSpPr>
              <p:spPr bwMode="white">
                <a:xfrm>
                  <a:off x="0" y="3648"/>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7" name="Line 25"/>
                <p:cNvSpPr>
                  <a:spLocks noChangeShapeType="1"/>
                </p:cNvSpPr>
                <p:nvPr/>
              </p:nvSpPr>
              <p:spPr bwMode="white">
                <a:xfrm>
                  <a:off x="0" y="3840"/>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8" name="Line 26"/>
                <p:cNvSpPr>
                  <a:spLocks noChangeShapeType="1"/>
                </p:cNvSpPr>
                <p:nvPr/>
              </p:nvSpPr>
              <p:spPr bwMode="white">
                <a:xfrm>
                  <a:off x="0" y="4032"/>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39" name="Line 27"/>
                <p:cNvSpPr>
                  <a:spLocks noChangeShapeType="1"/>
                </p:cNvSpPr>
                <p:nvPr/>
              </p:nvSpPr>
              <p:spPr bwMode="white">
                <a:xfrm>
                  <a:off x="0" y="4224"/>
                  <a:ext cx="5760" cy="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0" name="Line 28"/>
                <p:cNvSpPr>
                  <a:spLocks noChangeShapeType="1"/>
                </p:cNvSpPr>
                <p:nvPr/>
              </p:nvSpPr>
              <p:spPr bwMode="white">
                <a:xfrm>
                  <a:off x="192"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1" name="Line 29"/>
                <p:cNvSpPr>
                  <a:spLocks noChangeShapeType="1"/>
                </p:cNvSpPr>
                <p:nvPr/>
              </p:nvSpPr>
              <p:spPr bwMode="white">
                <a:xfrm>
                  <a:off x="384"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2" name="Line 30"/>
                <p:cNvSpPr>
                  <a:spLocks noChangeShapeType="1"/>
                </p:cNvSpPr>
                <p:nvPr/>
              </p:nvSpPr>
              <p:spPr bwMode="white">
                <a:xfrm>
                  <a:off x="576"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3" name="Line 31"/>
                <p:cNvSpPr>
                  <a:spLocks noChangeShapeType="1"/>
                </p:cNvSpPr>
                <p:nvPr/>
              </p:nvSpPr>
              <p:spPr bwMode="white">
                <a:xfrm>
                  <a:off x="768"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4" name="Line 32"/>
                <p:cNvSpPr>
                  <a:spLocks noChangeShapeType="1"/>
                </p:cNvSpPr>
                <p:nvPr/>
              </p:nvSpPr>
              <p:spPr bwMode="white">
                <a:xfrm>
                  <a:off x="960"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5" name="Line 33"/>
                <p:cNvSpPr>
                  <a:spLocks noChangeShapeType="1"/>
                </p:cNvSpPr>
                <p:nvPr/>
              </p:nvSpPr>
              <p:spPr bwMode="white">
                <a:xfrm>
                  <a:off x="1152"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6" name="Line 34"/>
                <p:cNvSpPr>
                  <a:spLocks noChangeShapeType="1"/>
                </p:cNvSpPr>
                <p:nvPr/>
              </p:nvSpPr>
              <p:spPr bwMode="white">
                <a:xfrm>
                  <a:off x="1344"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7" name="Line 35"/>
                <p:cNvSpPr>
                  <a:spLocks noChangeShapeType="1"/>
                </p:cNvSpPr>
                <p:nvPr/>
              </p:nvSpPr>
              <p:spPr bwMode="white">
                <a:xfrm>
                  <a:off x="1536"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8" name="Line 36"/>
                <p:cNvSpPr>
                  <a:spLocks noChangeShapeType="1"/>
                </p:cNvSpPr>
                <p:nvPr/>
              </p:nvSpPr>
              <p:spPr bwMode="white">
                <a:xfrm>
                  <a:off x="1728"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49" name="Line 37"/>
                <p:cNvSpPr>
                  <a:spLocks noChangeShapeType="1"/>
                </p:cNvSpPr>
                <p:nvPr/>
              </p:nvSpPr>
              <p:spPr bwMode="white">
                <a:xfrm>
                  <a:off x="1920"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0" name="Line 38"/>
                <p:cNvSpPr>
                  <a:spLocks noChangeShapeType="1"/>
                </p:cNvSpPr>
                <p:nvPr/>
              </p:nvSpPr>
              <p:spPr bwMode="white">
                <a:xfrm>
                  <a:off x="2112"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1" name="Line 39"/>
                <p:cNvSpPr>
                  <a:spLocks noChangeShapeType="1"/>
                </p:cNvSpPr>
                <p:nvPr/>
              </p:nvSpPr>
              <p:spPr bwMode="white">
                <a:xfrm>
                  <a:off x="2304"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2" name="Line 40"/>
                <p:cNvSpPr>
                  <a:spLocks noChangeShapeType="1"/>
                </p:cNvSpPr>
                <p:nvPr/>
              </p:nvSpPr>
              <p:spPr bwMode="white">
                <a:xfrm>
                  <a:off x="2496"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3" name="Line 41"/>
                <p:cNvSpPr>
                  <a:spLocks noChangeShapeType="1"/>
                </p:cNvSpPr>
                <p:nvPr/>
              </p:nvSpPr>
              <p:spPr bwMode="white">
                <a:xfrm>
                  <a:off x="2688"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4" name="Line 42"/>
                <p:cNvSpPr>
                  <a:spLocks noChangeShapeType="1"/>
                </p:cNvSpPr>
                <p:nvPr/>
              </p:nvSpPr>
              <p:spPr bwMode="white">
                <a:xfrm>
                  <a:off x="2880"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5" name="Line 43"/>
                <p:cNvSpPr>
                  <a:spLocks noChangeShapeType="1"/>
                </p:cNvSpPr>
                <p:nvPr/>
              </p:nvSpPr>
              <p:spPr bwMode="white">
                <a:xfrm>
                  <a:off x="3072"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6" name="Line 44"/>
                <p:cNvSpPr>
                  <a:spLocks noChangeShapeType="1"/>
                </p:cNvSpPr>
                <p:nvPr/>
              </p:nvSpPr>
              <p:spPr bwMode="white">
                <a:xfrm>
                  <a:off x="3264"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7" name="Line 45"/>
                <p:cNvSpPr>
                  <a:spLocks noChangeShapeType="1"/>
                </p:cNvSpPr>
                <p:nvPr/>
              </p:nvSpPr>
              <p:spPr bwMode="white">
                <a:xfrm>
                  <a:off x="3456"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8" name="Line 46"/>
                <p:cNvSpPr>
                  <a:spLocks noChangeShapeType="1"/>
                </p:cNvSpPr>
                <p:nvPr/>
              </p:nvSpPr>
              <p:spPr bwMode="white">
                <a:xfrm>
                  <a:off x="3648"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59" name="Line 47"/>
                <p:cNvSpPr>
                  <a:spLocks noChangeShapeType="1"/>
                </p:cNvSpPr>
                <p:nvPr/>
              </p:nvSpPr>
              <p:spPr bwMode="white">
                <a:xfrm>
                  <a:off x="3840"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0" name="Line 48"/>
                <p:cNvSpPr>
                  <a:spLocks noChangeShapeType="1"/>
                </p:cNvSpPr>
                <p:nvPr/>
              </p:nvSpPr>
              <p:spPr bwMode="white">
                <a:xfrm>
                  <a:off x="4032"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1" name="Line 49"/>
                <p:cNvSpPr>
                  <a:spLocks noChangeShapeType="1"/>
                </p:cNvSpPr>
                <p:nvPr/>
              </p:nvSpPr>
              <p:spPr bwMode="white">
                <a:xfrm>
                  <a:off x="4224"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2" name="Line 50"/>
                <p:cNvSpPr>
                  <a:spLocks noChangeShapeType="1"/>
                </p:cNvSpPr>
                <p:nvPr/>
              </p:nvSpPr>
              <p:spPr bwMode="white">
                <a:xfrm>
                  <a:off x="4416"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3" name="Line 51"/>
                <p:cNvSpPr>
                  <a:spLocks noChangeShapeType="1"/>
                </p:cNvSpPr>
                <p:nvPr/>
              </p:nvSpPr>
              <p:spPr bwMode="white">
                <a:xfrm>
                  <a:off x="4608"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4" name="Line 52"/>
                <p:cNvSpPr>
                  <a:spLocks noChangeShapeType="1"/>
                </p:cNvSpPr>
                <p:nvPr/>
              </p:nvSpPr>
              <p:spPr bwMode="white">
                <a:xfrm>
                  <a:off x="4800"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5" name="Line 53"/>
                <p:cNvSpPr>
                  <a:spLocks noChangeShapeType="1"/>
                </p:cNvSpPr>
                <p:nvPr/>
              </p:nvSpPr>
              <p:spPr bwMode="white">
                <a:xfrm>
                  <a:off x="4992"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6" name="Line 54"/>
                <p:cNvSpPr>
                  <a:spLocks noChangeShapeType="1"/>
                </p:cNvSpPr>
                <p:nvPr/>
              </p:nvSpPr>
              <p:spPr bwMode="white">
                <a:xfrm>
                  <a:off x="5184"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7" name="Line 55"/>
                <p:cNvSpPr>
                  <a:spLocks noChangeShapeType="1"/>
                </p:cNvSpPr>
                <p:nvPr/>
              </p:nvSpPr>
              <p:spPr bwMode="white">
                <a:xfrm>
                  <a:off x="5376"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sp>
              <p:nvSpPr>
                <p:cNvPr id="68" name="Line 56"/>
                <p:cNvSpPr>
                  <a:spLocks noChangeShapeType="1"/>
                </p:cNvSpPr>
                <p:nvPr/>
              </p:nvSpPr>
              <p:spPr bwMode="white">
                <a:xfrm>
                  <a:off x="5568" y="0"/>
                  <a:ext cx="0" cy="4320"/>
                </a:xfrm>
                <a:prstGeom prst="line">
                  <a:avLst/>
                </a:prstGeom>
                <a:noFill/>
                <a:ln w="34925">
                  <a:pattFill prst="pct30">
                    <a:fgClr>
                      <a:schemeClr val="folHlink"/>
                    </a:fgClr>
                    <a:bgClr>
                      <a:schemeClr val="bg1"/>
                    </a:bgClr>
                  </a:pattFill>
                  <a:round/>
                  <a:headEnd/>
                  <a:tailEnd/>
                </a:ln>
                <a:effectLst/>
              </p:spPr>
              <p:txBody>
                <a:bodyPr wrap="none" anchor="ctr"/>
                <a:lstStyle/>
                <a:p>
                  <a:pPr>
                    <a:defRPr/>
                  </a:pPr>
                  <a:endParaRPr lang="es-ES"/>
                </a:p>
              </p:txBody>
            </p:sp>
          </p:grpSp>
          <p:sp>
            <p:nvSpPr>
              <p:cNvPr id="17" name="Line 57"/>
              <p:cNvSpPr>
                <a:spLocks noChangeShapeType="1"/>
              </p:cNvSpPr>
              <p:nvPr/>
            </p:nvSpPr>
            <p:spPr bwMode="ltGray">
              <a:xfrm>
                <a:off x="5568" y="0"/>
                <a:ext cx="0" cy="1488"/>
              </a:xfrm>
              <a:prstGeom prst="line">
                <a:avLst/>
              </a:prstGeom>
              <a:noFill/>
              <a:ln w="34925">
                <a:solidFill>
                  <a:schemeClr val="hlink"/>
                </a:solidFill>
                <a:round/>
                <a:headEnd/>
                <a:tailEnd/>
              </a:ln>
              <a:effectLst/>
            </p:spPr>
            <p:txBody>
              <a:bodyPr wrap="none" anchor="ctr"/>
              <a:lstStyle/>
              <a:p>
                <a:pPr>
                  <a:defRPr/>
                </a:pPr>
                <a:endParaRPr lang="es-E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34925">
                <a:solidFill>
                  <a:schemeClr val="hlink"/>
                </a:solidFill>
                <a:round/>
                <a:headEnd/>
                <a:tailEnd/>
              </a:ln>
              <a:effectLst/>
            </p:spPr>
            <p:txBody>
              <a:bodyPr wrap="none" anchor="ctr"/>
              <a:lstStyle/>
              <a:p>
                <a:pPr>
                  <a:defRPr/>
                </a:pPr>
                <a:endParaRPr lang="es-ES"/>
              </a:p>
            </p:txBody>
          </p:sp>
          <p:sp>
            <p:nvSpPr>
              <p:cNvPr id="12" name="Line 60"/>
              <p:cNvSpPr>
                <a:spLocks noChangeShapeType="1"/>
              </p:cNvSpPr>
              <p:nvPr/>
            </p:nvSpPr>
            <p:spPr bwMode="ltGray">
              <a:xfrm flipH="1" flipV="1">
                <a:off x="3" y="1924"/>
                <a:ext cx="3211" cy="1"/>
              </a:xfrm>
              <a:prstGeom prst="line">
                <a:avLst/>
              </a:prstGeom>
              <a:noFill/>
              <a:ln w="34925">
                <a:solidFill>
                  <a:schemeClr val="hlink"/>
                </a:solidFill>
                <a:round/>
                <a:headEnd/>
                <a:tailEnd/>
              </a:ln>
              <a:effectLst/>
            </p:spPr>
            <p:txBody>
              <a:bodyPr wrap="none" anchor="ctr"/>
              <a:lstStyle/>
              <a:p>
                <a:pPr>
                  <a:defRPr/>
                </a:pPr>
                <a:endParaRPr lang="es-ES"/>
              </a:p>
            </p:txBody>
          </p:sp>
          <p:sp>
            <p:nvSpPr>
              <p:cNvPr id="13" name="Line 61"/>
              <p:cNvSpPr>
                <a:spLocks noChangeShapeType="1"/>
              </p:cNvSpPr>
              <p:nvPr/>
            </p:nvSpPr>
            <p:spPr bwMode="ltGray">
              <a:xfrm flipH="1" flipV="1">
                <a:off x="384" y="938"/>
                <a:ext cx="3811" cy="1"/>
              </a:xfrm>
              <a:prstGeom prst="line">
                <a:avLst/>
              </a:prstGeom>
              <a:noFill/>
              <a:ln w="34925">
                <a:solidFill>
                  <a:schemeClr val="hlink"/>
                </a:solidFill>
                <a:round/>
                <a:headEnd/>
                <a:tailEnd/>
              </a:ln>
              <a:effectLst/>
            </p:spPr>
            <p:txBody>
              <a:bodyPr wrap="none" anchor="ctr"/>
              <a:lstStyle/>
              <a:p>
                <a:pPr>
                  <a:defRPr/>
                </a:pPr>
                <a:endParaRPr lang="es-ES"/>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34925">
                <a:solidFill>
                  <a:schemeClr val="hlink"/>
                </a:solidFill>
                <a:round/>
                <a:headEnd/>
                <a:tailEnd/>
              </a:ln>
              <a:effectLst/>
            </p:spPr>
            <p:txBody>
              <a:bodyPr wrap="none" anchor="ctr"/>
              <a:lstStyle/>
              <a:p>
                <a:pPr>
                  <a:defRPr/>
                </a:pPr>
                <a:endParaRPr lang="es-E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34925">
                <a:solidFill>
                  <a:schemeClr val="hlink"/>
                </a:solidFill>
                <a:round/>
                <a:headEnd/>
                <a:tailEnd/>
              </a:ln>
              <a:effectLst/>
            </p:spPr>
            <p:txBody>
              <a:bodyPr wrap="none" anchor="ctr"/>
              <a:lstStyle/>
              <a:p>
                <a:pPr>
                  <a:defRPr/>
                </a:pPr>
                <a:endParaRPr lang="es-ES"/>
              </a:p>
            </p:txBody>
          </p:sp>
          <p:sp>
            <p:nvSpPr>
              <p:cNvPr id="9" name="Line 65"/>
              <p:cNvSpPr>
                <a:spLocks noChangeShapeType="1"/>
              </p:cNvSpPr>
              <p:nvPr/>
            </p:nvSpPr>
            <p:spPr bwMode="ltGray">
              <a:xfrm flipH="1">
                <a:off x="5172" y="1952"/>
                <a:ext cx="0" cy="1812"/>
              </a:xfrm>
              <a:prstGeom prst="line">
                <a:avLst/>
              </a:prstGeom>
              <a:noFill/>
              <a:ln w="34925">
                <a:solidFill>
                  <a:schemeClr val="hlink"/>
                </a:solidFill>
                <a:round/>
                <a:headEnd/>
                <a:tailEnd/>
              </a:ln>
              <a:effectLst/>
            </p:spPr>
            <p:txBody>
              <a:bodyPr wrap="none" anchor="ctr"/>
              <a:lstStyle/>
              <a:p>
                <a:pPr>
                  <a:defRPr/>
                </a:pPr>
                <a:endParaRPr lang="es-ES"/>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34925">
                <a:solidFill>
                  <a:schemeClr val="hlink"/>
                </a:solidFill>
                <a:round/>
                <a:headEnd/>
                <a:tailEnd/>
              </a:ln>
              <a:effectLst/>
            </p:spPr>
            <p:txBody>
              <a:bodyPr wrap="none" anchor="ctr"/>
              <a:lstStyle/>
              <a:p>
                <a:pPr>
                  <a:defRPr/>
                </a:pPr>
                <a:endParaRPr lang="es-ES"/>
              </a:p>
            </p:txBody>
          </p:sp>
        </p:grpSp>
      </p:grpSp>
      <p:sp>
        <p:nvSpPr>
          <p:cNvPr id="14403" name="Rectangle 67"/>
          <p:cNvSpPr>
            <a:spLocks noGrp="1" noChangeArrowheads="1"/>
          </p:cNvSpPr>
          <p:nvPr>
            <p:ph type="ctrTitle"/>
          </p:nvPr>
        </p:nvSpPr>
        <p:spPr>
          <a:xfrm>
            <a:off x="990600" y="1752600"/>
            <a:ext cx="7772400" cy="1143000"/>
          </a:xfrm>
        </p:spPr>
        <p:txBody>
          <a:bodyPr/>
          <a:lstStyle>
            <a:lvl1pPr>
              <a:defRPr/>
            </a:lvl1pPr>
          </a:lstStyle>
          <a:p>
            <a:r>
              <a:rPr lang="es-ES"/>
              <a:t>Haga clic para modificar el estilo de título del patrón</a:t>
            </a:r>
          </a:p>
        </p:txBody>
      </p:sp>
      <p:sp>
        <p:nvSpPr>
          <p:cNvPr id="1440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69" name="Rectangle 69"/>
          <p:cNvSpPr>
            <a:spLocks noGrp="1" noChangeArrowheads="1"/>
          </p:cNvSpPr>
          <p:nvPr>
            <p:ph type="dt" sz="quarter" idx="10"/>
          </p:nvPr>
        </p:nvSpPr>
        <p:spPr/>
        <p:txBody>
          <a:bodyPr/>
          <a:lstStyle>
            <a:lvl1pPr>
              <a:defRPr smtClean="0"/>
            </a:lvl1pPr>
          </a:lstStyle>
          <a:p>
            <a:pPr>
              <a:defRPr/>
            </a:pPr>
            <a:endParaRPr lang="es-ES"/>
          </a:p>
        </p:txBody>
      </p:sp>
      <p:sp>
        <p:nvSpPr>
          <p:cNvPr id="70" name="Rectangle 70"/>
          <p:cNvSpPr>
            <a:spLocks noGrp="1" noChangeArrowheads="1"/>
          </p:cNvSpPr>
          <p:nvPr>
            <p:ph type="ftr" sz="quarter" idx="11"/>
          </p:nvPr>
        </p:nvSpPr>
        <p:spPr/>
        <p:txBody>
          <a:bodyPr/>
          <a:lstStyle>
            <a:lvl1pPr>
              <a:defRPr smtClean="0"/>
            </a:lvl1pPr>
          </a:lstStyle>
          <a:p>
            <a:pPr>
              <a:defRPr/>
            </a:pPr>
            <a:endParaRPr lang="es-ES"/>
          </a:p>
        </p:txBody>
      </p:sp>
      <p:sp>
        <p:nvSpPr>
          <p:cNvPr id="71" name="Rectangle 71"/>
          <p:cNvSpPr>
            <a:spLocks noGrp="1" noChangeArrowheads="1"/>
          </p:cNvSpPr>
          <p:nvPr>
            <p:ph type="sldNum" sz="quarter" idx="12"/>
          </p:nvPr>
        </p:nvSpPr>
        <p:spPr/>
        <p:txBody>
          <a:bodyPr/>
          <a:lstStyle>
            <a:lvl1pPr>
              <a:defRPr smtClean="0"/>
            </a:lvl1pPr>
          </a:lstStyle>
          <a:p>
            <a:pPr>
              <a:defRPr/>
            </a:pPr>
            <a:fld id="{8454CACF-E1BC-4D67-9D7D-9F581400CF1F}" type="slidenum">
              <a:rPr lang="es-ES"/>
              <a:pPr>
                <a:defRPr/>
              </a:pPr>
              <a:t>‹Nº›</a:t>
            </a:fld>
            <a:endParaRPr lang="es-E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5"/>
          <p:cNvSpPr>
            <a:spLocks noGrp="1" noChangeArrowheads="1"/>
          </p:cNvSpPr>
          <p:nvPr>
            <p:ph type="dt" sz="half" idx="10"/>
          </p:nvPr>
        </p:nvSpPr>
        <p:spPr>
          <a:ln/>
        </p:spPr>
        <p:txBody>
          <a:bodyPr/>
          <a:lstStyle>
            <a:lvl1pPr>
              <a:defRPr/>
            </a:lvl1pPr>
          </a:lstStyle>
          <a:p>
            <a:pPr>
              <a:defRPr/>
            </a:pPr>
            <a:endParaRPr lang="es-ES"/>
          </a:p>
        </p:txBody>
      </p:sp>
      <p:sp>
        <p:nvSpPr>
          <p:cNvPr id="5" name="Rectangle 66"/>
          <p:cNvSpPr>
            <a:spLocks noGrp="1" noChangeArrowheads="1"/>
          </p:cNvSpPr>
          <p:nvPr>
            <p:ph type="ftr" sz="quarter" idx="11"/>
          </p:nvPr>
        </p:nvSpPr>
        <p:spPr>
          <a:ln/>
        </p:spPr>
        <p:txBody>
          <a:bodyPr/>
          <a:lstStyle>
            <a:lvl1pPr>
              <a:defRPr/>
            </a:lvl1pPr>
          </a:lstStyle>
          <a:p>
            <a:pPr>
              <a:defRPr/>
            </a:pPr>
            <a:endParaRPr lang="es-ES"/>
          </a:p>
        </p:txBody>
      </p:sp>
      <p:sp>
        <p:nvSpPr>
          <p:cNvPr id="6" name="Rectangle 67"/>
          <p:cNvSpPr>
            <a:spLocks noGrp="1" noChangeArrowheads="1"/>
          </p:cNvSpPr>
          <p:nvPr>
            <p:ph type="sldNum" sz="quarter" idx="12"/>
          </p:nvPr>
        </p:nvSpPr>
        <p:spPr>
          <a:ln/>
        </p:spPr>
        <p:txBody>
          <a:bodyPr/>
          <a:lstStyle>
            <a:lvl1pPr>
              <a:defRPr/>
            </a:lvl1pPr>
          </a:lstStyle>
          <a:p>
            <a:pPr>
              <a:defRPr/>
            </a:pPr>
            <a:fld id="{D822945F-AAFB-4FC1-983D-1197BCB65658}" type="slidenum">
              <a:rPr lang="es-ES"/>
              <a:pPr>
                <a:defRPr/>
              </a:pPr>
              <a:t>‹Nº›</a:t>
            </a:fld>
            <a:endParaRPr lang="es-E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10350" y="304800"/>
            <a:ext cx="2000250"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304800"/>
            <a:ext cx="584835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5"/>
          <p:cNvSpPr>
            <a:spLocks noGrp="1" noChangeArrowheads="1"/>
          </p:cNvSpPr>
          <p:nvPr>
            <p:ph type="dt" sz="half" idx="10"/>
          </p:nvPr>
        </p:nvSpPr>
        <p:spPr>
          <a:ln/>
        </p:spPr>
        <p:txBody>
          <a:bodyPr/>
          <a:lstStyle>
            <a:lvl1pPr>
              <a:defRPr/>
            </a:lvl1pPr>
          </a:lstStyle>
          <a:p>
            <a:pPr>
              <a:defRPr/>
            </a:pPr>
            <a:endParaRPr lang="es-ES"/>
          </a:p>
        </p:txBody>
      </p:sp>
      <p:sp>
        <p:nvSpPr>
          <p:cNvPr id="5" name="Rectangle 66"/>
          <p:cNvSpPr>
            <a:spLocks noGrp="1" noChangeArrowheads="1"/>
          </p:cNvSpPr>
          <p:nvPr>
            <p:ph type="ftr" sz="quarter" idx="11"/>
          </p:nvPr>
        </p:nvSpPr>
        <p:spPr>
          <a:ln/>
        </p:spPr>
        <p:txBody>
          <a:bodyPr/>
          <a:lstStyle>
            <a:lvl1pPr>
              <a:defRPr/>
            </a:lvl1pPr>
          </a:lstStyle>
          <a:p>
            <a:pPr>
              <a:defRPr/>
            </a:pPr>
            <a:endParaRPr lang="es-ES"/>
          </a:p>
        </p:txBody>
      </p:sp>
      <p:sp>
        <p:nvSpPr>
          <p:cNvPr id="6" name="Rectangle 67"/>
          <p:cNvSpPr>
            <a:spLocks noGrp="1" noChangeArrowheads="1"/>
          </p:cNvSpPr>
          <p:nvPr>
            <p:ph type="sldNum" sz="quarter" idx="12"/>
          </p:nvPr>
        </p:nvSpPr>
        <p:spPr>
          <a:ln/>
        </p:spPr>
        <p:txBody>
          <a:bodyPr/>
          <a:lstStyle>
            <a:lvl1pPr>
              <a:defRPr/>
            </a:lvl1pPr>
          </a:lstStyle>
          <a:p>
            <a:pPr>
              <a:defRPr/>
            </a:pPr>
            <a:fld id="{BC8A2BDA-6993-4A45-B2BE-2187FE5821C0}" type="slidenum">
              <a:rPr lang="es-ES"/>
              <a:pPr>
                <a:defRPr/>
              </a:pPr>
              <a:t>‹Nº›</a:t>
            </a:fld>
            <a:endParaRPr lang="es-E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5"/>
          <p:cNvSpPr>
            <a:spLocks noGrp="1" noChangeArrowheads="1"/>
          </p:cNvSpPr>
          <p:nvPr>
            <p:ph type="dt" sz="half" idx="10"/>
          </p:nvPr>
        </p:nvSpPr>
        <p:spPr>
          <a:ln/>
        </p:spPr>
        <p:txBody>
          <a:bodyPr/>
          <a:lstStyle>
            <a:lvl1pPr>
              <a:defRPr/>
            </a:lvl1pPr>
          </a:lstStyle>
          <a:p>
            <a:pPr>
              <a:defRPr/>
            </a:pPr>
            <a:endParaRPr lang="es-ES"/>
          </a:p>
        </p:txBody>
      </p:sp>
      <p:sp>
        <p:nvSpPr>
          <p:cNvPr id="5" name="Rectangle 66"/>
          <p:cNvSpPr>
            <a:spLocks noGrp="1" noChangeArrowheads="1"/>
          </p:cNvSpPr>
          <p:nvPr>
            <p:ph type="ftr" sz="quarter" idx="11"/>
          </p:nvPr>
        </p:nvSpPr>
        <p:spPr>
          <a:ln/>
        </p:spPr>
        <p:txBody>
          <a:bodyPr/>
          <a:lstStyle>
            <a:lvl1pPr>
              <a:defRPr/>
            </a:lvl1pPr>
          </a:lstStyle>
          <a:p>
            <a:pPr>
              <a:defRPr/>
            </a:pPr>
            <a:endParaRPr lang="es-ES"/>
          </a:p>
        </p:txBody>
      </p:sp>
      <p:sp>
        <p:nvSpPr>
          <p:cNvPr id="6" name="Rectangle 67"/>
          <p:cNvSpPr>
            <a:spLocks noGrp="1" noChangeArrowheads="1"/>
          </p:cNvSpPr>
          <p:nvPr>
            <p:ph type="sldNum" sz="quarter" idx="12"/>
          </p:nvPr>
        </p:nvSpPr>
        <p:spPr>
          <a:ln/>
        </p:spPr>
        <p:txBody>
          <a:bodyPr/>
          <a:lstStyle>
            <a:lvl1pPr>
              <a:defRPr/>
            </a:lvl1pPr>
          </a:lstStyle>
          <a:p>
            <a:pPr>
              <a:defRPr/>
            </a:pPr>
            <a:fld id="{924050E3-B60D-4CC7-A228-E9456BCC70E3}" type="slidenum">
              <a:rPr lang="es-ES"/>
              <a:pPr>
                <a:defRPr/>
              </a:pPr>
              <a:t>‹Nº›</a:t>
            </a:fld>
            <a:endParaRPr lang="es-E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5"/>
          <p:cNvSpPr>
            <a:spLocks noGrp="1" noChangeArrowheads="1"/>
          </p:cNvSpPr>
          <p:nvPr>
            <p:ph type="dt" sz="half" idx="10"/>
          </p:nvPr>
        </p:nvSpPr>
        <p:spPr>
          <a:ln/>
        </p:spPr>
        <p:txBody>
          <a:bodyPr/>
          <a:lstStyle>
            <a:lvl1pPr>
              <a:defRPr/>
            </a:lvl1pPr>
          </a:lstStyle>
          <a:p>
            <a:pPr>
              <a:defRPr/>
            </a:pPr>
            <a:endParaRPr lang="es-ES"/>
          </a:p>
        </p:txBody>
      </p:sp>
      <p:sp>
        <p:nvSpPr>
          <p:cNvPr id="5" name="Rectangle 66"/>
          <p:cNvSpPr>
            <a:spLocks noGrp="1" noChangeArrowheads="1"/>
          </p:cNvSpPr>
          <p:nvPr>
            <p:ph type="ftr" sz="quarter" idx="11"/>
          </p:nvPr>
        </p:nvSpPr>
        <p:spPr>
          <a:ln/>
        </p:spPr>
        <p:txBody>
          <a:bodyPr/>
          <a:lstStyle>
            <a:lvl1pPr>
              <a:defRPr/>
            </a:lvl1pPr>
          </a:lstStyle>
          <a:p>
            <a:pPr>
              <a:defRPr/>
            </a:pPr>
            <a:endParaRPr lang="es-ES"/>
          </a:p>
        </p:txBody>
      </p:sp>
      <p:sp>
        <p:nvSpPr>
          <p:cNvPr id="6" name="Rectangle 67"/>
          <p:cNvSpPr>
            <a:spLocks noGrp="1" noChangeArrowheads="1"/>
          </p:cNvSpPr>
          <p:nvPr>
            <p:ph type="sldNum" sz="quarter" idx="12"/>
          </p:nvPr>
        </p:nvSpPr>
        <p:spPr>
          <a:ln/>
        </p:spPr>
        <p:txBody>
          <a:bodyPr/>
          <a:lstStyle>
            <a:lvl1pPr>
              <a:defRPr/>
            </a:lvl1pPr>
          </a:lstStyle>
          <a:p>
            <a:pPr>
              <a:defRPr/>
            </a:pPr>
            <a:fld id="{126B8DFF-16F1-425D-80F7-99FD3291BAEA}" type="slidenum">
              <a:rPr lang="es-ES"/>
              <a:pPr>
                <a:defRPr/>
              </a:pPr>
              <a:t>‹Nº›</a:t>
            </a:fld>
            <a:endParaRPr lang="es-E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5"/>
          <p:cNvSpPr>
            <a:spLocks noGrp="1" noChangeArrowheads="1"/>
          </p:cNvSpPr>
          <p:nvPr>
            <p:ph type="dt" sz="half" idx="10"/>
          </p:nvPr>
        </p:nvSpPr>
        <p:spPr>
          <a:ln/>
        </p:spPr>
        <p:txBody>
          <a:bodyPr/>
          <a:lstStyle>
            <a:lvl1pPr>
              <a:defRPr/>
            </a:lvl1pPr>
          </a:lstStyle>
          <a:p>
            <a:pPr>
              <a:defRPr/>
            </a:pPr>
            <a:endParaRPr lang="es-ES"/>
          </a:p>
        </p:txBody>
      </p:sp>
      <p:sp>
        <p:nvSpPr>
          <p:cNvPr id="6" name="Rectangle 66"/>
          <p:cNvSpPr>
            <a:spLocks noGrp="1" noChangeArrowheads="1"/>
          </p:cNvSpPr>
          <p:nvPr>
            <p:ph type="ftr" sz="quarter" idx="11"/>
          </p:nvPr>
        </p:nvSpPr>
        <p:spPr>
          <a:ln/>
        </p:spPr>
        <p:txBody>
          <a:bodyPr/>
          <a:lstStyle>
            <a:lvl1pPr>
              <a:defRPr/>
            </a:lvl1pPr>
          </a:lstStyle>
          <a:p>
            <a:pPr>
              <a:defRPr/>
            </a:pPr>
            <a:endParaRPr lang="es-ES"/>
          </a:p>
        </p:txBody>
      </p:sp>
      <p:sp>
        <p:nvSpPr>
          <p:cNvPr id="7" name="Rectangle 67"/>
          <p:cNvSpPr>
            <a:spLocks noGrp="1" noChangeArrowheads="1"/>
          </p:cNvSpPr>
          <p:nvPr>
            <p:ph type="sldNum" sz="quarter" idx="12"/>
          </p:nvPr>
        </p:nvSpPr>
        <p:spPr>
          <a:ln/>
        </p:spPr>
        <p:txBody>
          <a:bodyPr/>
          <a:lstStyle>
            <a:lvl1pPr>
              <a:defRPr/>
            </a:lvl1pPr>
          </a:lstStyle>
          <a:p>
            <a:pPr>
              <a:defRPr/>
            </a:pPr>
            <a:fld id="{EB8A26C8-BA33-44EC-A9D3-9E5CA6383BFD}" type="slidenum">
              <a:rPr lang="es-ES"/>
              <a:pPr>
                <a:defRPr/>
              </a:pPr>
              <a:t>‹Nº›</a:t>
            </a:fld>
            <a:endParaRPr lang="es-E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5"/>
          <p:cNvSpPr>
            <a:spLocks noGrp="1" noChangeArrowheads="1"/>
          </p:cNvSpPr>
          <p:nvPr>
            <p:ph type="dt" sz="half" idx="10"/>
          </p:nvPr>
        </p:nvSpPr>
        <p:spPr>
          <a:ln/>
        </p:spPr>
        <p:txBody>
          <a:bodyPr/>
          <a:lstStyle>
            <a:lvl1pPr>
              <a:defRPr/>
            </a:lvl1pPr>
          </a:lstStyle>
          <a:p>
            <a:pPr>
              <a:defRPr/>
            </a:pPr>
            <a:endParaRPr lang="es-ES"/>
          </a:p>
        </p:txBody>
      </p:sp>
      <p:sp>
        <p:nvSpPr>
          <p:cNvPr id="8" name="Rectangle 66"/>
          <p:cNvSpPr>
            <a:spLocks noGrp="1" noChangeArrowheads="1"/>
          </p:cNvSpPr>
          <p:nvPr>
            <p:ph type="ftr" sz="quarter" idx="11"/>
          </p:nvPr>
        </p:nvSpPr>
        <p:spPr>
          <a:ln/>
        </p:spPr>
        <p:txBody>
          <a:bodyPr/>
          <a:lstStyle>
            <a:lvl1pPr>
              <a:defRPr/>
            </a:lvl1pPr>
          </a:lstStyle>
          <a:p>
            <a:pPr>
              <a:defRPr/>
            </a:pPr>
            <a:endParaRPr lang="es-ES"/>
          </a:p>
        </p:txBody>
      </p:sp>
      <p:sp>
        <p:nvSpPr>
          <p:cNvPr id="9" name="Rectangle 67"/>
          <p:cNvSpPr>
            <a:spLocks noGrp="1" noChangeArrowheads="1"/>
          </p:cNvSpPr>
          <p:nvPr>
            <p:ph type="sldNum" sz="quarter" idx="12"/>
          </p:nvPr>
        </p:nvSpPr>
        <p:spPr>
          <a:ln/>
        </p:spPr>
        <p:txBody>
          <a:bodyPr/>
          <a:lstStyle>
            <a:lvl1pPr>
              <a:defRPr/>
            </a:lvl1pPr>
          </a:lstStyle>
          <a:p>
            <a:pPr>
              <a:defRPr/>
            </a:pPr>
            <a:fld id="{511D7345-A1F4-44A2-8F7D-BD11EB1DACD3}" type="slidenum">
              <a:rPr lang="es-ES"/>
              <a:pPr>
                <a:defRPr/>
              </a:pPr>
              <a:t>‹Nº›</a:t>
            </a:fld>
            <a:endParaRPr lang="es-E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5"/>
          <p:cNvSpPr>
            <a:spLocks noGrp="1" noChangeArrowheads="1"/>
          </p:cNvSpPr>
          <p:nvPr>
            <p:ph type="dt" sz="half" idx="10"/>
          </p:nvPr>
        </p:nvSpPr>
        <p:spPr>
          <a:ln/>
        </p:spPr>
        <p:txBody>
          <a:bodyPr/>
          <a:lstStyle>
            <a:lvl1pPr>
              <a:defRPr/>
            </a:lvl1pPr>
          </a:lstStyle>
          <a:p>
            <a:pPr>
              <a:defRPr/>
            </a:pPr>
            <a:endParaRPr lang="es-ES"/>
          </a:p>
        </p:txBody>
      </p:sp>
      <p:sp>
        <p:nvSpPr>
          <p:cNvPr id="4" name="Rectangle 66"/>
          <p:cNvSpPr>
            <a:spLocks noGrp="1" noChangeArrowheads="1"/>
          </p:cNvSpPr>
          <p:nvPr>
            <p:ph type="ftr" sz="quarter" idx="11"/>
          </p:nvPr>
        </p:nvSpPr>
        <p:spPr>
          <a:ln/>
        </p:spPr>
        <p:txBody>
          <a:bodyPr/>
          <a:lstStyle>
            <a:lvl1pPr>
              <a:defRPr/>
            </a:lvl1pPr>
          </a:lstStyle>
          <a:p>
            <a:pPr>
              <a:defRPr/>
            </a:pPr>
            <a:endParaRPr lang="es-ES"/>
          </a:p>
        </p:txBody>
      </p:sp>
      <p:sp>
        <p:nvSpPr>
          <p:cNvPr id="5" name="Rectangle 67"/>
          <p:cNvSpPr>
            <a:spLocks noGrp="1" noChangeArrowheads="1"/>
          </p:cNvSpPr>
          <p:nvPr>
            <p:ph type="sldNum" sz="quarter" idx="12"/>
          </p:nvPr>
        </p:nvSpPr>
        <p:spPr>
          <a:ln/>
        </p:spPr>
        <p:txBody>
          <a:bodyPr/>
          <a:lstStyle>
            <a:lvl1pPr>
              <a:defRPr/>
            </a:lvl1pPr>
          </a:lstStyle>
          <a:p>
            <a:pPr>
              <a:defRPr/>
            </a:pPr>
            <a:fld id="{333B00A2-AA95-4E3C-ACAD-F42753501DD2}" type="slidenum">
              <a:rPr lang="es-ES"/>
              <a:pPr>
                <a:defRPr/>
              </a:pPr>
              <a:t>‹Nº›</a:t>
            </a:fld>
            <a:endParaRPr lang="es-E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s-ES"/>
          </a:p>
        </p:txBody>
      </p:sp>
      <p:sp>
        <p:nvSpPr>
          <p:cNvPr id="3" name="Rectangle 66"/>
          <p:cNvSpPr>
            <a:spLocks noGrp="1" noChangeArrowheads="1"/>
          </p:cNvSpPr>
          <p:nvPr>
            <p:ph type="ftr" sz="quarter" idx="11"/>
          </p:nvPr>
        </p:nvSpPr>
        <p:spPr>
          <a:ln/>
        </p:spPr>
        <p:txBody>
          <a:bodyPr/>
          <a:lstStyle>
            <a:lvl1pPr>
              <a:defRPr/>
            </a:lvl1pPr>
          </a:lstStyle>
          <a:p>
            <a:pPr>
              <a:defRPr/>
            </a:pPr>
            <a:endParaRPr lang="es-ES"/>
          </a:p>
        </p:txBody>
      </p:sp>
      <p:sp>
        <p:nvSpPr>
          <p:cNvPr id="4" name="Rectangle 67"/>
          <p:cNvSpPr>
            <a:spLocks noGrp="1" noChangeArrowheads="1"/>
          </p:cNvSpPr>
          <p:nvPr>
            <p:ph type="sldNum" sz="quarter" idx="12"/>
          </p:nvPr>
        </p:nvSpPr>
        <p:spPr>
          <a:ln/>
        </p:spPr>
        <p:txBody>
          <a:bodyPr/>
          <a:lstStyle>
            <a:lvl1pPr>
              <a:defRPr/>
            </a:lvl1pPr>
          </a:lstStyle>
          <a:p>
            <a:pPr>
              <a:defRPr/>
            </a:pPr>
            <a:fld id="{5FB5FEBE-5875-4C53-92DD-A54B5ACC9137}" type="slidenum">
              <a:rPr lang="es-ES"/>
              <a:pPr>
                <a:defRPr/>
              </a:pPr>
              <a:t>‹Nº›</a:t>
            </a:fld>
            <a:endParaRPr lang="es-E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5"/>
          <p:cNvSpPr>
            <a:spLocks noGrp="1" noChangeArrowheads="1"/>
          </p:cNvSpPr>
          <p:nvPr>
            <p:ph type="dt" sz="half" idx="10"/>
          </p:nvPr>
        </p:nvSpPr>
        <p:spPr>
          <a:ln/>
        </p:spPr>
        <p:txBody>
          <a:bodyPr/>
          <a:lstStyle>
            <a:lvl1pPr>
              <a:defRPr/>
            </a:lvl1pPr>
          </a:lstStyle>
          <a:p>
            <a:pPr>
              <a:defRPr/>
            </a:pPr>
            <a:endParaRPr lang="es-ES"/>
          </a:p>
        </p:txBody>
      </p:sp>
      <p:sp>
        <p:nvSpPr>
          <p:cNvPr id="6" name="Rectangle 66"/>
          <p:cNvSpPr>
            <a:spLocks noGrp="1" noChangeArrowheads="1"/>
          </p:cNvSpPr>
          <p:nvPr>
            <p:ph type="ftr" sz="quarter" idx="11"/>
          </p:nvPr>
        </p:nvSpPr>
        <p:spPr>
          <a:ln/>
        </p:spPr>
        <p:txBody>
          <a:bodyPr/>
          <a:lstStyle>
            <a:lvl1pPr>
              <a:defRPr/>
            </a:lvl1pPr>
          </a:lstStyle>
          <a:p>
            <a:pPr>
              <a:defRPr/>
            </a:pPr>
            <a:endParaRPr lang="es-ES"/>
          </a:p>
        </p:txBody>
      </p:sp>
      <p:sp>
        <p:nvSpPr>
          <p:cNvPr id="7" name="Rectangle 67"/>
          <p:cNvSpPr>
            <a:spLocks noGrp="1" noChangeArrowheads="1"/>
          </p:cNvSpPr>
          <p:nvPr>
            <p:ph type="sldNum" sz="quarter" idx="12"/>
          </p:nvPr>
        </p:nvSpPr>
        <p:spPr>
          <a:ln/>
        </p:spPr>
        <p:txBody>
          <a:bodyPr/>
          <a:lstStyle>
            <a:lvl1pPr>
              <a:defRPr/>
            </a:lvl1pPr>
          </a:lstStyle>
          <a:p>
            <a:pPr>
              <a:defRPr/>
            </a:pPr>
            <a:fld id="{C8C31921-400B-48CA-AF07-1E083DD1C345}" type="slidenum">
              <a:rPr lang="es-ES"/>
              <a:pPr>
                <a:defRPr/>
              </a:pPr>
              <a:t>‹Nº›</a:t>
            </a:fld>
            <a:endParaRPr lang="es-E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5"/>
          <p:cNvSpPr>
            <a:spLocks noGrp="1" noChangeArrowheads="1"/>
          </p:cNvSpPr>
          <p:nvPr>
            <p:ph type="dt" sz="half" idx="10"/>
          </p:nvPr>
        </p:nvSpPr>
        <p:spPr>
          <a:ln/>
        </p:spPr>
        <p:txBody>
          <a:bodyPr/>
          <a:lstStyle>
            <a:lvl1pPr>
              <a:defRPr/>
            </a:lvl1pPr>
          </a:lstStyle>
          <a:p>
            <a:pPr>
              <a:defRPr/>
            </a:pPr>
            <a:endParaRPr lang="es-ES"/>
          </a:p>
        </p:txBody>
      </p:sp>
      <p:sp>
        <p:nvSpPr>
          <p:cNvPr id="6" name="Rectangle 66"/>
          <p:cNvSpPr>
            <a:spLocks noGrp="1" noChangeArrowheads="1"/>
          </p:cNvSpPr>
          <p:nvPr>
            <p:ph type="ftr" sz="quarter" idx="11"/>
          </p:nvPr>
        </p:nvSpPr>
        <p:spPr>
          <a:ln/>
        </p:spPr>
        <p:txBody>
          <a:bodyPr/>
          <a:lstStyle>
            <a:lvl1pPr>
              <a:defRPr/>
            </a:lvl1pPr>
          </a:lstStyle>
          <a:p>
            <a:pPr>
              <a:defRPr/>
            </a:pPr>
            <a:endParaRPr lang="es-ES"/>
          </a:p>
        </p:txBody>
      </p:sp>
      <p:sp>
        <p:nvSpPr>
          <p:cNvPr id="7" name="Rectangle 67"/>
          <p:cNvSpPr>
            <a:spLocks noGrp="1" noChangeArrowheads="1"/>
          </p:cNvSpPr>
          <p:nvPr>
            <p:ph type="sldNum" sz="quarter" idx="12"/>
          </p:nvPr>
        </p:nvSpPr>
        <p:spPr>
          <a:ln/>
        </p:spPr>
        <p:txBody>
          <a:bodyPr/>
          <a:lstStyle>
            <a:lvl1pPr>
              <a:defRPr/>
            </a:lvl1pPr>
          </a:lstStyle>
          <a:p>
            <a:pPr>
              <a:defRPr/>
            </a:pPr>
            <a:fld id="{3F89DC8B-7DE0-4C1C-AAA4-0769EAC592D6}" type="slidenum">
              <a:rPr lang="es-ES"/>
              <a:pPr>
                <a:defRPr/>
              </a:pPr>
              <a:t>‹Nº›</a:t>
            </a:fld>
            <a:endParaRPr lang="es-E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13317" name="Line 5"/>
                <p:cNvSpPr>
                  <a:spLocks noChangeShapeType="1"/>
                </p:cNvSpPr>
                <p:nvPr/>
              </p:nvSpPr>
              <p:spPr bwMode="white">
                <a:xfrm>
                  <a:off x="0" y="192"/>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18" name="Line 6"/>
                <p:cNvSpPr>
                  <a:spLocks noChangeShapeType="1"/>
                </p:cNvSpPr>
                <p:nvPr/>
              </p:nvSpPr>
              <p:spPr bwMode="white">
                <a:xfrm>
                  <a:off x="0" y="384"/>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19" name="Line 7"/>
                <p:cNvSpPr>
                  <a:spLocks noChangeShapeType="1"/>
                </p:cNvSpPr>
                <p:nvPr/>
              </p:nvSpPr>
              <p:spPr bwMode="white">
                <a:xfrm>
                  <a:off x="0" y="576"/>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0" name="Line 8"/>
                <p:cNvSpPr>
                  <a:spLocks noChangeShapeType="1"/>
                </p:cNvSpPr>
                <p:nvPr/>
              </p:nvSpPr>
              <p:spPr bwMode="white">
                <a:xfrm>
                  <a:off x="0" y="768"/>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1" name="Line 9"/>
                <p:cNvSpPr>
                  <a:spLocks noChangeShapeType="1"/>
                </p:cNvSpPr>
                <p:nvPr/>
              </p:nvSpPr>
              <p:spPr bwMode="white">
                <a:xfrm>
                  <a:off x="0" y="960"/>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2" name="Line 10"/>
                <p:cNvSpPr>
                  <a:spLocks noChangeShapeType="1"/>
                </p:cNvSpPr>
                <p:nvPr/>
              </p:nvSpPr>
              <p:spPr bwMode="white">
                <a:xfrm>
                  <a:off x="0" y="1152"/>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3" name="Line 11"/>
                <p:cNvSpPr>
                  <a:spLocks noChangeShapeType="1"/>
                </p:cNvSpPr>
                <p:nvPr/>
              </p:nvSpPr>
              <p:spPr bwMode="white">
                <a:xfrm>
                  <a:off x="0" y="1344"/>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4" name="Line 12"/>
                <p:cNvSpPr>
                  <a:spLocks noChangeShapeType="1"/>
                </p:cNvSpPr>
                <p:nvPr/>
              </p:nvSpPr>
              <p:spPr bwMode="white">
                <a:xfrm>
                  <a:off x="0" y="1536"/>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5" name="Line 13"/>
                <p:cNvSpPr>
                  <a:spLocks noChangeShapeType="1"/>
                </p:cNvSpPr>
                <p:nvPr/>
              </p:nvSpPr>
              <p:spPr bwMode="white">
                <a:xfrm>
                  <a:off x="0" y="1728"/>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6" name="Line 14"/>
                <p:cNvSpPr>
                  <a:spLocks noChangeShapeType="1"/>
                </p:cNvSpPr>
                <p:nvPr/>
              </p:nvSpPr>
              <p:spPr bwMode="white">
                <a:xfrm>
                  <a:off x="0" y="1920"/>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7" name="Line 15"/>
                <p:cNvSpPr>
                  <a:spLocks noChangeShapeType="1"/>
                </p:cNvSpPr>
                <p:nvPr/>
              </p:nvSpPr>
              <p:spPr bwMode="white">
                <a:xfrm>
                  <a:off x="0" y="2112"/>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8" name="Line 16"/>
                <p:cNvSpPr>
                  <a:spLocks noChangeShapeType="1"/>
                </p:cNvSpPr>
                <p:nvPr/>
              </p:nvSpPr>
              <p:spPr bwMode="white">
                <a:xfrm>
                  <a:off x="0" y="2304"/>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29" name="Line 17"/>
                <p:cNvSpPr>
                  <a:spLocks noChangeShapeType="1"/>
                </p:cNvSpPr>
                <p:nvPr/>
              </p:nvSpPr>
              <p:spPr bwMode="white">
                <a:xfrm>
                  <a:off x="0" y="2496"/>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0" name="Line 18"/>
                <p:cNvSpPr>
                  <a:spLocks noChangeShapeType="1"/>
                </p:cNvSpPr>
                <p:nvPr/>
              </p:nvSpPr>
              <p:spPr bwMode="white">
                <a:xfrm>
                  <a:off x="0" y="2688"/>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1" name="Line 19"/>
                <p:cNvSpPr>
                  <a:spLocks noChangeShapeType="1"/>
                </p:cNvSpPr>
                <p:nvPr/>
              </p:nvSpPr>
              <p:spPr bwMode="white">
                <a:xfrm>
                  <a:off x="0" y="2880"/>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2" name="Line 20"/>
                <p:cNvSpPr>
                  <a:spLocks noChangeShapeType="1"/>
                </p:cNvSpPr>
                <p:nvPr/>
              </p:nvSpPr>
              <p:spPr bwMode="white">
                <a:xfrm>
                  <a:off x="0" y="3072"/>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3" name="Line 21"/>
                <p:cNvSpPr>
                  <a:spLocks noChangeShapeType="1"/>
                </p:cNvSpPr>
                <p:nvPr/>
              </p:nvSpPr>
              <p:spPr bwMode="white">
                <a:xfrm>
                  <a:off x="0" y="3264"/>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4" name="Line 22"/>
                <p:cNvSpPr>
                  <a:spLocks noChangeShapeType="1"/>
                </p:cNvSpPr>
                <p:nvPr/>
              </p:nvSpPr>
              <p:spPr bwMode="white">
                <a:xfrm>
                  <a:off x="0" y="3456"/>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5" name="Line 23"/>
                <p:cNvSpPr>
                  <a:spLocks noChangeShapeType="1"/>
                </p:cNvSpPr>
                <p:nvPr/>
              </p:nvSpPr>
              <p:spPr bwMode="white">
                <a:xfrm>
                  <a:off x="0" y="3648"/>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6" name="Line 24"/>
                <p:cNvSpPr>
                  <a:spLocks noChangeShapeType="1"/>
                </p:cNvSpPr>
                <p:nvPr/>
              </p:nvSpPr>
              <p:spPr bwMode="white">
                <a:xfrm>
                  <a:off x="0" y="3840"/>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7" name="Line 25"/>
                <p:cNvSpPr>
                  <a:spLocks noChangeShapeType="1"/>
                </p:cNvSpPr>
                <p:nvPr/>
              </p:nvSpPr>
              <p:spPr bwMode="white">
                <a:xfrm>
                  <a:off x="0" y="4032"/>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38" name="Line 26"/>
                <p:cNvSpPr>
                  <a:spLocks noChangeShapeType="1"/>
                </p:cNvSpPr>
                <p:nvPr/>
              </p:nvSpPr>
              <p:spPr bwMode="white">
                <a:xfrm>
                  <a:off x="0" y="4224"/>
                  <a:ext cx="5760" cy="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grpSp>
          <p:grpSp>
            <p:nvGrpSpPr>
              <p:cNvPr id="1040" name="Group 27"/>
              <p:cNvGrpSpPr>
                <a:grpSpLocks/>
              </p:cNvGrpSpPr>
              <p:nvPr/>
            </p:nvGrpSpPr>
            <p:grpSpPr bwMode="auto">
              <a:xfrm>
                <a:off x="192" y="0"/>
                <a:ext cx="5376" cy="4320"/>
                <a:chOff x="192" y="0"/>
                <a:chExt cx="5376" cy="4320"/>
              </a:xfrm>
            </p:grpSpPr>
            <p:sp>
              <p:nvSpPr>
                <p:cNvPr id="13340" name="Line 28"/>
                <p:cNvSpPr>
                  <a:spLocks noChangeShapeType="1"/>
                </p:cNvSpPr>
                <p:nvPr/>
              </p:nvSpPr>
              <p:spPr bwMode="white">
                <a:xfrm>
                  <a:off x="192"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1" name="Line 29"/>
                <p:cNvSpPr>
                  <a:spLocks noChangeShapeType="1"/>
                </p:cNvSpPr>
                <p:nvPr/>
              </p:nvSpPr>
              <p:spPr bwMode="white">
                <a:xfrm>
                  <a:off x="384"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2" name="Line 30"/>
                <p:cNvSpPr>
                  <a:spLocks noChangeShapeType="1"/>
                </p:cNvSpPr>
                <p:nvPr/>
              </p:nvSpPr>
              <p:spPr bwMode="white">
                <a:xfrm>
                  <a:off x="576"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3" name="Line 31"/>
                <p:cNvSpPr>
                  <a:spLocks noChangeShapeType="1"/>
                </p:cNvSpPr>
                <p:nvPr/>
              </p:nvSpPr>
              <p:spPr bwMode="white">
                <a:xfrm>
                  <a:off x="768"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4" name="Line 32"/>
                <p:cNvSpPr>
                  <a:spLocks noChangeShapeType="1"/>
                </p:cNvSpPr>
                <p:nvPr/>
              </p:nvSpPr>
              <p:spPr bwMode="white">
                <a:xfrm>
                  <a:off x="960"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5" name="Line 33"/>
                <p:cNvSpPr>
                  <a:spLocks noChangeShapeType="1"/>
                </p:cNvSpPr>
                <p:nvPr/>
              </p:nvSpPr>
              <p:spPr bwMode="white">
                <a:xfrm>
                  <a:off x="1152"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6" name="Line 34"/>
                <p:cNvSpPr>
                  <a:spLocks noChangeShapeType="1"/>
                </p:cNvSpPr>
                <p:nvPr/>
              </p:nvSpPr>
              <p:spPr bwMode="white">
                <a:xfrm>
                  <a:off x="1344"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7" name="Line 35"/>
                <p:cNvSpPr>
                  <a:spLocks noChangeShapeType="1"/>
                </p:cNvSpPr>
                <p:nvPr/>
              </p:nvSpPr>
              <p:spPr bwMode="white">
                <a:xfrm>
                  <a:off x="1536"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8" name="Line 36"/>
                <p:cNvSpPr>
                  <a:spLocks noChangeShapeType="1"/>
                </p:cNvSpPr>
                <p:nvPr/>
              </p:nvSpPr>
              <p:spPr bwMode="white">
                <a:xfrm>
                  <a:off x="1728"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49" name="Line 37"/>
                <p:cNvSpPr>
                  <a:spLocks noChangeShapeType="1"/>
                </p:cNvSpPr>
                <p:nvPr/>
              </p:nvSpPr>
              <p:spPr bwMode="white">
                <a:xfrm>
                  <a:off x="1920"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0" name="Line 38"/>
                <p:cNvSpPr>
                  <a:spLocks noChangeShapeType="1"/>
                </p:cNvSpPr>
                <p:nvPr/>
              </p:nvSpPr>
              <p:spPr bwMode="white">
                <a:xfrm>
                  <a:off x="2112"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1" name="Line 39"/>
                <p:cNvSpPr>
                  <a:spLocks noChangeShapeType="1"/>
                </p:cNvSpPr>
                <p:nvPr/>
              </p:nvSpPr>
              <p:spPr bwMode="white">
                <a:xfrm>
                  <a:off x="2304"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2" name="Line 40"/>
                <p:cNvSpPr>
                  <a:spLocks noChangeShapeType="1"/>
                </p:cNvSpPr>
                <p:nvPr/>
              </p:nvSpPr>
              <p:spPr bwMode="white">
                <a:xfrm>
                  <a:off x="2496"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3" name="Line 41"/>
                <p:cNvSpPr>
                  <a:spLocks noChangeShapeType="1"/>
                </p:cNvSpPr>
                <p:nvPr/>
              </p:nvSpPr>
              <p:spPr bwMode="white">
                <a:xfrm>
                  <a:off x="2688"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4" name="Line 42"/>
                <p:cNvSpPr>
                  <a:spLocks noChangeShapeType="1"/>
                </p:cNvSpPr>
                <p:nvPr/>
              </p:nvSpPr>
              <p:spPr bwMode="white">
                <a:xfrm>
                  <a:off x="2880"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5" name="Line 43"/>
                <p:cNvSpPr>
                  <a:spLocks noChangeShapeType="1"/>
                </p:cNvSpPr>
                <p:nvPr/>
              </p:nvSpPr>
              <p:spPr bwMode="white">
                <a:xfrm>
                  <a:off x="3072"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6" name="Line 44"/>
                <p:cNvSpPr>
                  <a:spLocks noChangeShapeType="1"/>
                </p:cNvSpPr>
                <p:nvPr/>
              </p:nvSpPr>
              <p:spPr bwMode="white">
                <a:xfrm>
                  <a:off x="3264"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7" name="Line 45"/>
                <p:cNvSpPr>
                  <a:spLocks noChangeShapeType="1"/>
                </p:cNvSpPr>
                <p:nvPr/>
              </p:nvSpPr>
              <p:spPr bwMode="white">
                <a:xfrm>
                  <a:off x="3456"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8" name="Line 46"/>
                <p:cNvSpPr>
                  <a:spLocks noChangeShapeType="1"/>
                </p:cNvSpPr>
                <p:nvPr/>
              </p:nvSpPr>
              <p:spPr bwMode="white">
                <a:xfrm>
                  <a:off x="3648"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59" name="Line 47"/>
                <p:cNvSpPr>
                  <a:spLocks noChangeShapeType="1"/>
                </p:cNvSpPr>
                <p:nvPr/>
              </p:nvSpPr>
              <p:spPr bwMode="white">
                <a:xfrm>
                  <a:off x="3840"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0" name="Line 48"/>
                <p:cNvSpPr>
                  <a:spLocks noChangeShapeType="1"/>
                </p:cNvSpPr>
                <p:nvPr/>
              </p:nvSpPr>
              <p:spPr bwMode="white">
                <a:xfrm>
                  <a:off x="4032"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1" name="Line 49"/>
                <p:cNvSpPr>
                  <a:spLocks noChangeShapeType="1"/>
                </p:cNvSpPr>
                <p:nvPr/>
              </p:nvSpPr>
              <p:spPr bwMode="white">
                <a:xfrm>
                  <a:off x="4224"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2" name="Line 50"/>
                <p:cNvSpPr>
                  <a:spLocks noChangeShapeType="1"/>
                </p:cNvSpPr>
                <p:nvPr/>
              </p:nvSpPr>
              <p:spPr bwMode="white">
                <a:xfrm>
                  <a:off x="4416"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3" name="Line 51"/>
                <p:cNvSpPr>
                  <a:spLocks noChangeShapeType="1"/>
                </p:cNvSpPr>
                <p:nvPr/>
              </p:nvSpPr>
              <p:spPr bwMode="white">
                <a:xfrm>
                  <a:off x="4608"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4" name="Line 52"/>
                <p:cNvSpPr>
                  <a:spLocks noChangeShapeType="1"/>
                </p:cNvSpPr>
                <p:nvPr/>
              </p:nvSpPr>
              <p:spPr bwMode="white">
                <a:xfrm>
                  <a:off x="4800"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5" name="Line 53"/>
                <p:cNvSpPr>
                  <a:spLocks noChangeShapeType="1"/>
                </p:cNvSpPr>
                <p:nvPr/>
              </p:nvSpPr>
              <p:spPr bwMode="white">
                <a:xfrm>
                  <a:off x="4992"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6" name="Line 54"/>
                <p:cNvSpPr>
                  <a:spLocks noChangeShapeType="1"/>
                </p:cNvSpPr>
                <p:nvPr/>
              </p:nvSpPr>
              <p:spPr bwMode="white">
                <a:xfrm>
                  <a:off x="5184"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7" name="Line 55"/>
                <p:cNvSpPr>
                  <a:spLocks noChangeShapeType="1"/>
                </p:cNvSpPr>
                <p:nvPr/>
              </p:nvSpPr>
              <p:spPr bwMode="white">
                <a:xfrm>
                  <a:off x="5376"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sp>
              <p:nvSpPr>
                <p:cNvPr id="13368" name="Line 56"/>
                <p:cNvSpPr>
                  <a:spLocks noChangeShapeType="1"/>
                </p:cNvSpPr>
                <p:nvPr/>
              </p:nvSpPr>
              <p:spPr bwMode="white">
                <a:xfrm>
                  <a:off x="5568" y="0"/>
                  <a:ext cx="0" cy="4320"/>
                </a:xfrm>
                <a:prstGeom prst="line">
                  <a:avLst/>
                </a:prstGeom>
                <a:noFill/>
                <a:ln w="82550" cmpd="tri">
                  <a:pattFill prst="pct30">
                    <a:fgClr>
                      <a:schemeClr val="folHlink"/>
                    </a:fgClr>
                    <a:bgClr>
                      <a:schemeClr val="bg1"/>
                    </a:bgClr>
                  </a:pattFill>
                  <a:round/>
                  <a:headEnd/>
                  <a:tailEnd/>
                </a:ln>
                <a:effectLst/>
              </p:spPr>
              <p:txBody>
                <a:bodyPr wrap="none" anchor="ctr"/>
                <a:lstStyle/>
                <a:p>
                  <a:pPr>
                    <a:defRPr/>
                  </a:pPr>
                  <a:endParaRPr lang="es-ES"/>
                </a:p>
              </p:txBody>
            </p:sp>
          </p:grpSp>
        </p:grpSp>
        <p:sp>
          <p:nvSpPr>
            <p:cNvPr id="1336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82550" cmpd="tri">
              <a:noFill/>
              <a:miter lim="800000"/>
              <a:headEnd/>
              <a:tailEnd/>
            </a:ln>
            <a:effectLst/>
          </p:spPr>
          <p:txBody>
            <a:bodyPr wrap="none" anchor="ctr"/>
            <a:lstStyle/>
            <a:p>
              <a:pPr>
                <a:defRPr/>
              </a:pPr>
              <a:endParaRPr lang="es-ES"/>
            </a:p>
          </p:txBody>
        </p:sp>
        <p:sp>
          <p:nvSpPr>
            <p:cNvPr id="13370" name="Line 58"/>
            <p:cNvSpPr>
              <a:spLocks noChangeShapeType="1"/>
            </p:cNvSpPr>
            <p:nvPr/>
          </p:nvSpPr>
          <p:spPr bwMode="ltGray">
            <a:xfrm>
              <a:off x="5568" y="0"/>
              <a:ext cx="0" cy="1488"/>
            </a:xfrm>
            <a:prstGeom prst="line">
              <a:avLst/>
            </a:prstGeom>
            <a:noFill/>
            <a:ln w="82550" cmpd="tri">
              <a:solidFill>
                <a:schemeClr val="hlink"/>
              </a:solidFill>
              <a:round/>
              <a:headEnd/>
              <a:tailEnd/>
            </a:ln>
            <a:effectLst/>
          </p:spPr>
          <p:txBody>
            <a:bodyPr wrap="none" anchor="ctr"/>
            <a:lstStyle/>
            <a:p>
              <a:pPr>
                <a:defRPr/>
              </a:pPr>
              <a:endParaRPr lang="es-ES"/>
            </a:p>
          </p:txBody>
        </p:sp>
        <p:grpSp>
          <p:nvGrpSpPr>
            <p:cNvPr id="1035" name="Group 59"/>
            <p:cNvGrpSpPr>
              <a:grpSpLocks/>
            </p:cNvGrpSpPr>
            <p:nvPr/>
          </p:nvGrpSpPr>
          <p:grpSpPr bwMode="auto">
            <a:xfrm>
              <a:off x="261" y="892"/>
              <a:ext cx="1124" cy="1464"/>
              <a:chOff x="96" y="916"/>
              <a:chExt cx="2208" cy="2876"/>
            </a:xfrm>
          </p:grpSpPr>
          <p:sp>
            <p:nvSpPr>
              <p:cNvPr id="13372" name="Line 60"/>
              <p:cNvSpPr>
                <a:spLocks noChangeShapeType="1"/>
              </p:cNvSpPr>
              <p:nvPr/>
            </p:nvSpPr>
            <p:spPr bwMode="ltGray">
              <a:xfrm flipH="1">
                <a:off x="96" y="1038"/>
                <a:ext cx="2208" cy="0"/>
              </a:xfrm>
              <a:prstGeom prst="line">
                <a:avLst/>
              </a:prstGeom>
              <a:noFill/>
              <a:ln w="82550" cmpd="tri">
                <a:solidFill>
                  <a:schemeClr val="hlink"/>
                </a:solidFill>
                <a:round/>
                <a:headEnd/>
                <a:tailEnd/>
              </a:ln>
              <a:effectLst/>
            </p:spPr>
            <p:txBody>
              <a:bodyPr wrap="none" anchor="ctr"/>
              <a:lstStyle/>
              <a:p>
                <a:pPr>
                  <a:defRPr/>
                </a:pPr>
                <a:endParaRPr lang="es-ES"/>
              </a:p>
            </p:txBody>
          </p:sp>
          <p:sp>
            <p:nvSpPr>
              <p:cNvPr id="13373" name="Line 61"/>
              <p:cNvSpPr>
                <a:spLocks noChangeShapeType="1"/>
              </p:cNvSpPr>
              <p:nvPr/>
            </p:nvSpPr>
            <p:spPr bwMode="ltGray">
              <a:xfrm>
                <a:off x="336" y="920"/>
                <a:ext cx="0" cy="2872"/>
              </a:xfrm>
              <a:prstGeom prst="line">
                <a:avLst/>
              </a:prstGeom>
              <a:noFill/>
              <a:ln w="82550" cmpd="tri">
                <a:solidFill>
                  <a:schemeClr val="hlink"/>
                </a:solidFill>
                <a:round/>
                <a:headEnd/>
                <a:tailEnd/>
              </a:ln>
              <a:effectLst/>
            </p:spPr>
            <p:txBody>
              <a:bodyPr wrap="none" anchor="ctr"/>
              <a:lstStyle/>
              <a:p>
                <a:pPr>
                  <a:defRPr/>
                </a:pPr>
                <a:endParaRPr lang="es-ES"/>
              </a:p>
            </p:txBody>
          </p:sp>
          <p:sp>
            <p:nvSpPr>
              <p:cNvPr id="1337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82550" cmpd="tri">
                <a:solidFill>
                  <a:schemeClr val="hlink"/>
                </a:solidFill>
                <a:round/>
                <a:headEnd/>
                <a:tailEnd/>
              </a:ln>
              <a:effectLst/>
            </p:spPr>
            <p:txBody>
              <a:bodyPr wrap="none" anchor="ctr"/>
              <a:lstStyle/>
              <a:p>
                <a:pPr>
                  <a:defRPr/>
                </a:pPr>
                <a:endParaRPr lang="es-E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7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defRPr/>
            </a:pPr>
            <a:endParaRPr lang="es-ES"/>
          </a:p>
        </p:txBody>
      </p:sp>
      <p:sp>
        <p:nvSpPr>
          <p:cNvPr id="1337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es-ES"/>
          </a:p>
        </p:txBody>
      </p:sp>
      <p:sp>
        <p:nvSpPr>
          <p:cNvPr id="1337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661EDEC1-89FA-4380-9455-6409841AA79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wedge/>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espe"/>
          <p:cNvPicPr/>
          <p:nvPr/>
        </p:nvPicPr>
        <p:blipFill>
          <a:blip r:embed="rId2" cstate="print"/>
          <a:srcRect/>
          <a:stretch>
            <a:fillRect/>
          </a:stretch>
        </p:blipFill>
        <p:spPr bwMode="auto">
          <a:xfrm>
            <a:off x="611560" y="260648"/>
            <a:ext cx="2057400" cy="1728192"/>
          </a:xfrm>
          <a:prstGeom prst="rect">
            <a:avLst/>
          </a:prstGeom>
          <a:noFill/>
          <a:ln w="9525">
            <a:noFill/>
            <a:miter lim="800000"/>
            <a:headEnd/>
            <a:tailEnd/>
          </a:ln>
        </p:spPr>
      </p:pic>
      <p:sp>
        <p:nvSpPr>
          <p:cNvPr id="3074" name="Rectangle 2"/>
          <p:cNvSpPr>
            <a:spLocks noGrp="1" noChangeArrowheads="1"/>
          </p:cNvSpPr>
          <p:nvPr>
            <p:ph type="ctrTitle"/>
          </p:nvPr>
        </p:nvSpPr>
        <p:spPr>
          <a:xfrm>
            <a:off x="971600" y="2132856"/>
            <a:ext cx="7772400" cy="5373216"/>
          </a:xfrm>
        </p:spPr>
        <p:txBody>
          <a:bodyPr/>
          <a:lstStyle/>
          <a:p>
            <a:pPr algn="ctr" eaLnBrk="1" hangingPunct="1"/>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
            </a:r>
            <a:br>
              <a:rPr lang="en-US" sz="4200" b="1" dirty="0" smtClean="0">
                <a:latin typeface="Monotype Corsiva" pitchFamily="66" charset="0"/>
              </a:rPr>
            </a:br>
            <a:r>
              <a:rPr lang="en-US" sz="4200" b="1" dirty="0" smtClean="0">
                <a:latin typeface="Monotype Corsiva" pitchFamily="66" charset="0"/>
              </a:rPr>
              <a:t>“The incidence of using WebQuests on the teaching-learning process of English Foreign Language (EFL) for students attending the seventh year of basic education at República de Panamá School, 2010-2011 school year”.</a:t>
            </a:r>
            <a:r>
              <a:rPr lang="es-ES_tradnl" sz="4200" b="1" dirty="0" smtClean="0">
                <a:latin typeface="Monotype Corsiva" pitchFamily="66" charset="0"/>
              </a:rPr>
              <a:t/>
            </a:r>
            <a:br>
              <a:rPr lang="es-ES_tradnl" sz="4200" b="1" dirty="0" smtClean="0">
                <a:latin typeface="Monotype Corsiva" pitchFamily="66" charset="0"/>
              </a:rPr>
            </a:br>
            <a:r>
              <a:rPr lang="es-ES_tradnl" sz="4200" dirty="0" smtClean="0">
                <a:latin typeface="Script MT Bold" pitchFamily="66" charset="0"/>
              </a:rPr>
              <a:t/>
            </a:r>
            <a:br>
              <a:rPr lang="es-ES_tradnl" sz="4200" dirty="0" smtClean="0">
                <a:latin typeface="Script MT Bold" pitchFamily="66" charset="0"/>
              </a:rPr>
            </a:br>
            <a:endParaRPr lang="es-ES" sz="4200" dirty="0" smtClean="0">
              <a:latin typeface="Script MT Bold" pitchFamily="66" charset="0"/>
            </a:endParaRPr>
          </a:p>
        </p:txBody>
      </p:sp>
      <p:sp>
        <p:nvSpPr>
          <p:cNvPr id="6" name="5 CuadroTexto"/>
          <p:cNvSpPr txBox="1"/>
          <p:nvPr/>
        </p:nvSpPr>
        <p:spPr>
          <a:xfrm>
            <a:off x="2699792" y="365755"/>
            <a:ext cx="5184576" cy="1754326"/>
          </a:xfrm>
          <a:prstGeom prst="rect">
            <a:avLst/>
          </a:prstGeom>
          <a:noFill/>
        </p:spPr>
        <p:txBody>
          <a:bodyPr wrap="square" rtlCol="0">
            <a:spAutoFit/>
          </a:bodyPr>
          <a:lstStyle/>
          <a:p>
            <a:pPr algn="ctr"/>
            <a:r>
              <a:rPr lang="en-US" sz="5400" b="1" dirty="0" smtClean="0">
                <a:solidFill>
                  <a:schemeClr val="tx2"/>
                </a:solidFill>
                <a:latin typeface="Monotype Corsiva" pitchFamily="66" charset="0"/>
              </a:rPr>
              <a:t>Dissertation Theme</a:t>
            </a:r>
            <a:r>
              <a:rPr lang="es-ES_tradnl" sz="5400" b="1" dirty="0" smtClean="0">
                <a:latin typeface="Monotype Corsiva" pitchFamily="66" charset="0"/>
              </a:rPr>
              <a:t/>
            </a:r>
            <a:br>
              <a:rPr lang="es-ES_tradnl" sz="5400" b="1" dirty="0" smtClean="0">
                <a:latin typeface="Monotype Corsiva" pitchFamily="66" charset="0"/>
              </a:rPr>
            </a:br>
            <a:endParaRPr lang="es-ES" sz="5400" dirty="0"/>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557842"/>
          </a:xfrm>
        </p:spPr>
        <p:txBody>
          <a:bodyPr/>
          <a:lstStyle/>
          <a:p>
            <a:pPr algn="ctr"/>
            <a:r>
              <a:rPr lang="en-US" sz="5000" b="1" dirty="0" smtClean="0">
                <a:latin typeface="Monotype Corsiva" pitchFamily="66" charset="0"/>
              </a:rPr>
              <a:t>Theoretical Framework</a:t>
            </a:r>
            <a:endParaRPr lang="es-ES" sz="5000" dirty="0"/>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10</a:t>
            </a:fld>
            <a:endParaRPr lang="es-ES"/>
          </a:p>
        </p:txBody>
      </p:sp>
      <p:sp>
        <p:nvSpPr>
          <p:cNvPr id="5" name="4 CuadroTexto"/>
          <p:cNvSpPr txBox="1"/>
          <p:nvPr/>
        </p:nvSpPr>
        <p:spPr>
          <a:xfrm>
            <a:off x="539552" y="980728"/>
            <a:ext cx="7704856" cy="4154984"/>
          </a:xfrm>
          <a:prstGeom prst="rect">
            <a:avLst/>
          </a:prstGeom>
          <a:noFill/>
        </p:spPr>
        <p:txBody>
          <a:bodyPr wrap="square" rtlCol="0">
            <a:spAutoFit/>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graphicFrame>
        <p:nvGraphicFramePr>
          <p:cNvPr id="10" name="9 Diagrama"/>
          <p:cNvGraphicFramePr/>
          <p:nvPr/>
        </p:nvGraphicFramePr>
        <p:xfrm>
          <a:off x="327804" y="793632"/>
          <a:ext cx="10532853" cy="625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304800"/>
            <a:ext cx="7772400" cy="644106"/>
          </a:xfrm>
        </p:spPr>
        <p:txBody>
          <a:bodyPr/>
          <a:lstStyle/>
          <a:p>
            <a:pPr algn="ctr" eaLnBrk="1" hangingPunct="1"/>
            <a:r>
              <a:rPr lang="en-US" sz="5000" b="1" dirty="0" smtClean="0">
                <a:latin typeface="Monotype Corsiva" pitchFamily="66" charset="0"/>
              </a:rPr>
              <a:t>Theoretical Framework</a:t>
            </a:r>
            <a:endParaRPr lang="en-US" dirty="0" smtClean="0"/>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11</a:t>
            </a:fld>
            <a:endParaRPr lang="es-ES"/>
          </a:p>
        </p:txBody>
      </p:sp>
      <p:sp>
        <p:nvSpPr>
          <p:cNvPr id="6" name="5 CuadroTexto"/>
          <p:cNvSpPr txBox="1"/>
          <p:nvPr/>
        </p:nvSpPr>
        <p:spPr>
          <a:xfrm>
            <a:off x="611560" y="1196752"/>
            <a:ext cx="8352928" cy="1061829"/>
          </a:xfrm>
          <a:prstGeom prst="rect">
            <a:avLst/>
          </a:prstGeom>
          <a:noFill/>
        </p:spPr>
        <p:txBody>
          <a:bodyPr wrap="square" rtlCol="0">
            <a:spAutoFit/>
          </a:bodyPr>
          <a:lstStyle/>
          <a:p>
            <a:pPr algn="ctr"/>
            <a:endParaRPr lang="en-US" b="1" dirty="0" smtClean="0">
              <a:latin typeface="+mn-lt"/>
            </a:endParaRPr>
          </a:p>
          <a:p>
            <a:pPr algn="ctr"/>
            <a:endParaRPr lang="en-US" sz="1800" dirty="0" smtClean="0">
              <a:latin typeface="+mn-lt"/>
            </a:endParaRPr>
          </a:p>
          <a:p>
            <a:pPr algn="ctr"/>
            <a:endParaRPr lang="es-ES" sz="2100" dirty="0" smtClean="0">
              <a:latin typeface="+mn-lt"/>
            </a:endParaRPr>
          </a:p>
        </p:txBody>
      </p:sp>
      <p:graphicFrame>
        <p:nvGraphicFramePr>
          <p:cNvPr id="7" name="6 Diagrama"/>
          <p:cNvGraphicFramePr/>
          <p:nvPr/>
        </p:nvGraphicFramePr>
        <p:xfrm>
          <a:off x="724619" y="1449218"/>
          <a:ext cx="8143335" cy="526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84424190-81D3-47B9-8425-232DB9346300}"/>
                                            </p:graphicEl>
                                          </p:spTgt>
                                        </p:tgtEl>
                                        <p:attrNameLst>
                                          <p:attrName>style.visibility</p:attrName>
                                        </p:attrNameLst>
                                      </p:cBhvr>
                                      <p:to>
                                        <p:strVal val="visible"/>
                                      </p:to>
                                    </p:set>
                                    <p:animEffect transition="in" filter="fade">
                                      <p:cBhvr>
                                        <p:cTn id="7" dur="2000"/>
                                        <p:tgtEl>
                                          <p:spTgt spid="7">
                                            <p:graphicEl>
                                              <a:dgm id="{84424190-81D3-47B9-8425-232DB93463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8B93FB5-6BE2-4D11-8101-57A905FA9419}"/>
                                            </p:graphicEl>
                                          </p:spTgt>
                                        </p:tgtEl>
                                        <p:attrNameLst>
                                          <p:attrName>style.visibility</p:attrName>
                                        </p:attrNameLst>
                                      </p:cBhvr>
                                      <p:to>
                                        <p:strVal val="visible"/>
                                      </p:to>
                                    </p:set>
                                    <p:animEffect transition="in" filter="fade">
                                      <p:cBhvr>
                                        <p:cTn id="12" dur="2000"/>
                                        <p:tgtEl>
                                          <p:spTgt spid="7">
                                            <p:graphicEl>
                                              <a:dgm id="{D8B93FB5-6BE2-4D11-8101-57A905FA941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058025BD-E2D0-4A80-89E2-075C21098D96}"/>
                                            </p:graphicEl>
                                          </p:spTgt>
                                        </p:tgtEl>
                                        <p:attrNameLst>
                                          <p:attrName>style.visibility</p:attrName>
                                        </p:attrNameLst>
                                      </p:cBhvr>
                                      <p:to>
                                        <p:strVal val="visible"/>
                                      </p:to>
                                    </p:set>
                                    <p:animEffect transition="in" filter="fade">
                                      <p:cBhvr>
                                        <p:cTn id="17" dur="2000"/>
                                        <p:tgtEl>
                                          <p:spTgt spid="7">
                                            <p:graphicEl>
                                              <a:dgm id="{058025BD-E2D0-4A80-89E2-075C21098D9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graphicEl>
                                              <a:dgm id="{692301A2-6BEC-4029-9B12-FA7DA5939C0B}"/>
                                            </p:graphicEl>
                                          </p:spTgt>
                                        </p:tgtEl>
                                        <p:attrNameLst>
                                          <p:attrName>style.visibility</p:attrName>
                                        </p:attrNameLst>
                                      </p:cBhvr>
                                      <p:to>
                                        <p:strVal val="visible"/>
                                      </p:to>
                                    </p:set>
                                    <p:animEffect transition="in" filter="fade">
                                      <p:cBhvr>
                                        <p:cTn id="20" dur="2000"/>
                                        <p:tgtEl>
                                          <p:spTgt spid="7">
                                            <p:graphicEl>
                                              <a:dgm id="{692301A2-6BEC-4029-9B12-FA7DA5939C0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graphicEl>
                                              <a:dgm id="{AD0CC149-DB3A-47B0-9A50-0B38361FC891}"/>
                                            </p:graphicEl>
                                          </p:spTgt>
                                        </p:tgtEl>
                                        <p:attrNameLst>
                                          <p:attrName>style.visibility</p:attrName>
                                        </p:attrNameLst>
                                      </p:cBhvr>
                                      <p:to>
                                        <p:strVal val="visible"/>
                                      </p:to>
                                    </p:set>
                                    <p:animEffect transition="in" filter="fade">
                                      <p:cBhvr>
                                        <p:cTn id="25" dur="2000"/>
                                        <p:tgtEl>
                                          <p:spTgt spid="7">
                                            <p:graphicEl>
                                              <a:dgm id="{AD0CC149-DB3A-47B0-9A50-0B38361FC89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graphicEl>
                                              <a:dgm id="{2B0C39E4-EF73-499F-BDF9-7062D1371AED}"/>
                                            </p:graphicEl>
                                          </p:spTgt>
                                        </p:tgtEl>
                                        <p:attrNameLst>
                                          <p:attrName>style.visibility</p:attrName>
                                        </p:attrNameLst>
                                      </p:cBhvr>
                                      <p:to>
                                        <p:strVal val="visible"/>
                                      </p:to>
                                    </p:set>
                                    <p:animEffect transition="in" filter="fade">
                                      <p:cBhvr>
                                        <p:cTn id="28" dur="2000"/>
                                        <p:tgtEl>
                                          <p:spTgt spid="7">
                                            <p:graphicEl>
                                              <a:dgm id="{2B0C39E4-EF73-499F-BDF9-7062D1371AE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dgm id="{8C28D4A7-5E48-41AF-9BE1-1D6CFEA1E8C9}"/>
                                            </p:graphicEl>
                                          </p:spTgt>
                                        </p:tgtEl>
                                        <p:attrNameLst>
                                          <p:attrName>style.visibility</p:attrName>
                                        </p:attrNameLst>
                                      </p:cBhvr>
                                      <p:to>
                                        <p:strVal val="visible"/>
                                      </p:to>
                                    </p:set>
                                    <p:animEffect transition="in" filter="fade">
                                      <p:cBhvr>
                                        <p:cTn id="33" dur="2000"/>
                                        <p:tgtEl>
                                          <p:spTgt spid="7">
                                            <p:graphicEl>
                                              <a:dgm id="{8C28D4A7-5E48-41AF-9BE1-1D6CFEA1E8C9}"/>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4CA1C5BD-3A2D-4E79-B507-91DEDF41E52C}"/>
                                            </p:graphicEl>
                                          </p:spTgt>
                                        </p:tgtEl>
                                        <p:attrNameLst>
                                          <p:attrName>style.visibility</p:attrName>
                                        </p:attrNameLst>
                                      </p:cBhvr>
                                      <p:to>
                                        <p:strVal val="visible"/>
                                      </p:to>
                                    </p:set>
                                    <p:animEffect transition="in" filter="fade">
                                      <p:cBhvr>
                                        <p:cTn id="36" dur="2000"/>
                                        <p:tgtEl>
                                          <p:spTgt spid="7">
                                            <p:graphicEl>
                                              <a:dgm id="{4CA1C5BD-3A2D-4E79-B507-91DEDF41E52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graphicEl>
                                              <a:dgm id="{B2165A07-6D62-455A-89F4-DA3BBD922D46}"/>
                                            </p:graphicEl>
                                          </p:spTgt>
                                        </p:tgtEl>
                                        <p:attrNameLst>
                                          <p:attrName>style.visibility</p:attrName>
                                        </p:attrNameLst>
                                      </p:cBhvr>
                                      <p:to>
                                        <p:strVal val="visible"/>
                                      </p:to>
                                    </p:set>
                                    <p:animEffect transition="in" filter="fade">
                                      <p:cBhvr>
                                        <p:cTn id="41" dur="2000"/>
                                        <p:tgtEl>
                                          <p:spTgt spid="7">
                                            <p:graphicEl>
                                              <a:dgm id="{B2165A07-6D62-455A-89F4-DA3BBD922D46}"/>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graphicEl>
                                              <a:dgm id="{FA0A9924-EDED-432D-9F37-33CD7B0C1B89}"/>
                                            </p:graphicEl>
                                          </p:spTgt>
                                        </p:tgtEl>
                                        <p:attrNameLst>
                                          <p:attrName>style.visibility</p:attrName>
                                        </p:attrNameLst>
                                      </p:cBhvr>
                                      <p:to>
                                        <p:strVal val="visible"/>
                                      </p:to>
                                    </p:set>
                                    <p:animEffect transition="in" filter="fade">
                                      <p:cBhvr>
                                        <p:cTn id="44" dur="2000"/>
                                        <p:tgtEl>
                                          <p:spTgt spid="7">
                                            <p:graphicEl>
                                              <a:dgm id="{FA0A9924-EDED-432D-9F37-33CD7B0C1B8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graphicEl>
                                              <a:dgm id="{326B15F8-823B-4C83-9BBF-C1DB640DD20A}"/>
                                            </p:graphicEl>
                                          </p:spTgt>
                                        </p:tgtEl>
                                        <p:attrNameLst>
                                          <p:attrName>style.visibility</p:attrName>
                                        </p:attrNameLst>
                                      </p:cBhvr>
                                      <p:to>
                                        <p:strVal val="visible"/>
                                      </p:to>
                                    </p:set>
                                    <p:animEffect transition="in" filter="fade">
                                      <p:cBhvr>
                                        <p:cTn id="49" dur="2000"/>
                                        <p:tgtEl>
                                          <p:spTgt spid="7">
                                            <p:graphicEl>
                                              <a:dgm id="{326B15F8-823B-4C83-9BBF-C1DB640DD20A}"/>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graphicEl>
                                              <a:dgm id="{D6339180-A4F5-475F-9015-3FBE3C6910C4}"/>
                                            </p:graphicEl>
                                          </p:spTgt>
                                        </p:tgtEl>
                                        <p:attrNameLst>
                                          <p:attrName>style.visibility</p:attrName>
                                        </p:attrNameLst>
                                      </p:cBhvr>
                                      <p:to>
                                        <p:strVal val="visible"/>
                                      </p:to>
                                    </p:set>
                                    <p:animEffect transition="in" filter="fade">
                                      <p:cBhvr>
                                        <p:cTn id="52" dur="2000"/>
                                        <p:tgtEl>
                                          <p:spTgt spid="7">
                                            <p:graphicEl>
                                              <a:dgm id="{D6339180-A4F5-475F-9015-3FBE3C6910C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84A748FE-9164-47DC-B259-2E5622803AD7}"/>
                                            </p:graphicEl>
                                          </p:spTgt>
                                        </p:tgtEl>
                                        <p:attrNameLst>
                                          <p:attrName>style.visibility</p:attrName>
                                        </p:attrNameLst>
                                      </p:cBhvr>
                                      <p:to>
                                        <p:strVal val="visible"/>
                                      </p:to>
                                    </p:set>
                                    <p:animEffect transition="in" filter="fade">
                                      <p:cBhvr>
                                        <p:cTn id="57" dur="2000"/>
                                        <p:tgtEl>
                                          <p:spTgt spid="7">
                                            <p:graphicEl>
                                              <a:dgm id="{84A748FE-9164-47DC-B259-2E5622803AD7}"/>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graphicEl>
                                              <a:dgm id="{A6984CB8-CABD-44C5-A133-341624F5E547}"/>
                                            </p:graphicEl>
                                          </p:spTgt>
                                        </p:tgtEl>
                                        <p:attrNameLst>
                                          <p:attrName>style.visibility</p:attrName>
                                        </p:attrNameLst>
                                      </p:cBhvr>
                                      <p:to>
                                        <p:strVal val="visible"/>
                                      </p:to>
                                    </p:set>
                                    <p:animEffect transition="in" filter="fade">
                                      <p:cBhvr>
                                        <p:cTn id="60" dur="2000"/>
                                        <p:tgtEl>
                                          <p:spTgt spid="7">
                                            <p:graphicEl>
                                              <a:dgm id="{A6984CB8-CABD-44C5-A133-341624F5E54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graphicEl>
                                              <a:dgm id="{EDDB5A8E-D815-414E-8BF0-C10F039ABF62}"/>
                                            </p:graphicEl>
                                          </p:spTgt>
                                        </p:tgtEl>
                                        <p:attrNameLst>
                                          <p:attrName>style.visibility</p:attrName>
                                        </p:attrNameLst>
                                      </p:cBhvr>
                                      <p:to>
                                        <p:strVal val="visible"/>
                                      </p:to>
                                    </p:set>
                                    <p:animEffect transition="in" filter="fade">
                                      <p:cBhvr>
                                        <p:cTn id="65" dur="2000"/>
                                        <p:tgtEl>
                                          <p:spTgt spid="7">
                                            <p:graphicEl>
                                              <a:dgm id="{EDDB5A8E-D815-414E-8BF0-C10F039ABF62}"/>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graphicEl>
                                              <a:dgm id="{484BEF0A-8B0A-4E19-BD88-B1C842FB1FEC}"/>
                                            </p:graphicEl>
                                          </p:spTgt>
                                        </p:tgtEl>
                                        <p:attrNameLst>
                                          <p:attrName>style.visibility</p:attrName>
                                        </p:attrNameLst>
                                      </p:cBhvr>
                                      <p:to>
                                        <p:strVal val="visible"/>
                                      </p:to>
                                    </p:set>
                                    <p:animEffect transition="in" filter="fade">
                                      <p:cBhvr>
                                        <p:cTn id="68" dur="2000"/>
                                        <p:tgtEl>
                                          <p:spTgt spid="7">
                                            <p:graphicEl>
                                              <a:dgm id="{484BEF0A-8B0A-4E19-BD88-B1C842FB1FEC}"/>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graphicEl>
                                              <a:dgm id="{6FFD6E58-B554-40C5-AC07-A1FBD452323A}"/>
                                            </p:graphicEl>
                                          </p:spTgt>
                                        </p:tgtEl>
                                        <p:attrNameLst>
                                          <p:attrName>style.visibility</p:attrName>
                                        </p:attrNameLst>
                                      </p:cBhvr>
                                      <p:to>
                                        <p:strVal val="visible"/>
                                      </p:to>
                                    </p:set>
                                    <p:animEffect transition="in" filter="fade">
                                      <p:cBhvr>
                                        <p:cTn id="71" dur="2000"/>
                                        <p:tgtEl>
                                          <p:spTgt spid="7">
                                            <p:graphicEl>
                                              <a:dgm id="{6FFD6E58-B554-40C5-AC07-A1FBD45232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747936"/>
          </a:xfrm>
        </p:spPr>
        <p:txBody>
          <a:bodyPr/>
          <a:lstStyle/>
          <a:p>
            <a:pPr algn="ctr"/>
            <a:r>
              <a:rPr lang="en-US" sz="5000" b="1" dirty="0" smtClean="0">
                <a:latin typeface="Monotype Corsiva" pitchFamily="66" charset="0"/>
              </a:rPr>
              <a:t>Theoretical Framework</a:t>
            </a:r>
            <a:endParaRPr lang="es-ES" sz="5000" dirty="0"/>
          </a:p>
        </p:txBody>
      </p:sp>
      <p:sp>
        <p:nvSpPr>
          <p:cNvPr id="3" name="2 Marcador de contenido"/>
          <p:cNvSpPr>
            <a:spLocks noGrp="1"/>
          </p:cNvSpPr>
          <p:nvPr>
            <p:ph idx="1"/>
          </p:nvPr>
        </p:nvSpPr>
        <p:spPr>
          <a:xfrm>
            <a:off x="818957" y="1349758"/>
            <a:ext cx="7772400" cy="4680520"/>
          </a:xfrm>
        </p:spPr>
        <p:txBody>
          <a:bodyPr/>
          <a:lstStyle/>
          <a:p>
            <a:pPr algn="ctr">
              <a:buNone/>
            </a:pPr>
            <a:r>
              <a:rPr lang="en-US" sz="2400" b="1" dirty="0" smtClean="0"/>
              <a:t>HYPOTHESIS SYSTEM</a:t>
            </a:r>
          </a:p>
          <a:p>
            <a:pPr algn="ctr">
              <a:buNone/>
            </a:pPr>
            <a:endParaRPr lang="en-US" sz="900" b="1" dirty="0" smtClean="0"/>
          </a:p>
          <a:p>
            <a:pPr algn="ctr">
              <a:buNone/>
            </a:pPr>
            <a:endParaRPr lang="en-US" sz="900" b="1" dirty="0" smtClean="0"/>
          </a:p>
          <a:p>
            <a:r>
              <a:rPr lang="en-US" sz="2100" b="1" dirty="0" smtClean="0"/>
              <a:t>WORKING HYPOTHESIS </a:t>
            </a:r>
            <a:endParaRPr lang="es-ES" sz="2100" dirty="0" smtClean="0"/>
          </a:p>
          <a:p>
            <a:pPr>
              <a:buNone/>
            </a:pPr>
            <a:r>
              <a:rPr lang="en-US" sz="2100" dirty="0" smtClean="0"/>
              <a:t>	</a:t>
            </a:r>
          </a:p>
          <a:p>
            <a:pPr>
              <a:buNone/>
            </a:pPr>
            <a:r>
              <a:rPr lang="en-US" sz="2100" dirty="0" smtClean="0"/>
              <a:t>	The WebQuests have a positive incidence on the teaching-learning process of EFL for students attending the seventh year of basic education at Republica de Panama School.</a:t>
            </a:r>
            <a:endParaRPr lang="es-ES" sz="2100" dirty="0" smtClean="0"/>
          </a:p>
          <a:p>
            <a:pPr>
              <a:buNone/>
            </a:pPr>
            <a:r>
              <a:rPr lang="en-US" sz="2100" dirty="0" smtClean="0"/>
              <a:t> </a:t>
            </a:r>
            <a:endParaRPr lang="es-ES" sz="2100" dirty="0" smtClean="0"/>
          </a:p>
          <a:p>
            <a:r>
              <a:rPr lang="en-US" sz="2100" b="1" dirty="0" smtClean="0"/>
              <a:t>NULL HYPOTHESIS</a:t>
            </a:r>
            <a:r>
              <a:rPr lang="en-US" sz="2100" dirty="0" smtClean="0"/>
              <a:t> </a:t>
            </a:r>
            <a:endParaRPr lang="es-ES" sz="2100" dirty="0" smtClean="0"/>
          </a:p>
          <a:p>
            <a:pPr>
              <a:buNone/>
            </a:pPr>
            <a:r>
              <a:rPr lang="en-US" sz="2100" dirty="0" smtClean="0"/>
              <a:t>	</a:t>
            </a:r>
          </a:p>
          <a:p>
            <a:pPr>
              <a:buNone/>
            </a:pPr>
            <a:r>
              <a:rPr lang="en-US" sz="2100" dirty="0" smtClean="0"/>
              <a:t>	The WebQuests do not have any incidence on the teaching-learning process of EFL for students attending the seventh year of basic education at Republica de Panama School. </a:t>
            </a:r>
            <a:endParaRPr lang="es-ES" sz="2100" dirty="0" smtClean="0"/>
          </a:p>
          <a:p>
            <a:pPr>
              <a:buNone/>
            </a:pPr>
            <a:endParaRPr lang="es-ES" dirty="0"/>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12</a:t>
            </a:fld>
            <a:endParaRPr lang="es-ES"/>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7238" y="123646"/>
            <a:ext cx="7772400" cy="790754"/>
          </a:xfrm>
        </p:spPr>
        <p:txBody>
          <a:bodyPr/>
          <a:lstStyle/>
          <a:p>
            <a:pPr algn="ctr"/>
            <a:r>
              <a:rPr lang="en-US" sz="5000" b="1" dirty="0" smtClean="0">
                <a:latin typeface="Monotype Corsiva" pitchFamily="66" charset="0"/>
              </a:rPr>
              <a:t>Methodological Design</a:t>
            </a:r>
            <a:endParaRPr lang="es-ES" sz="5000" dirty="0"/>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13</a:t>
            </a:fld>
            <a:endParaRPr lang="es-ES"/>
          </a:p>
        </p:txBody>
      </p:sp>
      <p:sp>
        <p:nvSpPr>
          <p:cNvPr id="5" name="4 CuadroTexto"/>
          <p:cNvSpPr txBox="1"/>
          <p:nvPr/>
        </p:nvSpPr>
        <p:spPr>
          <a:xfrm>
            <a:off x="934098" y="1116118"/>
            <a:ext cx="7848872" cy="5262979"/>
          </a:xfrm>
          <a:prstGeom prst="rect">
            <a:avLst/>
          </a:prstGeom>
          <a:noFill/>
        </p:spPr>
        <p:txBody>
          <a:bodyPr wrap="square" rtlCol="0">
            <a:spAutoFit/>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pic>
        <p:nvPicPr>
          <p:cNvPr id="1121" name="Picture 97"/>
          <p:cNvPicPr>
            <a:picLocks noChangeAspect="1" noChangeArrowheads="1"/>
          </p:cNvPicPr>
          <p:nvPr/>
        </p:nvPicPr>
        <p:blipFill>
          <a:blip r:embed="rId3" cstate="print"/>
          <a:srcRect/>
          <a:stretch>
            <a:fillRect/>
          </a:stretch>
        </p:blipFill>
        <p:spPr bwMode="auto">
          <a:xfrm>
            <a:off x="1413294" y="1008394"/>
            <a:ext cx="6566140" cy="5418286"/>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additive="base">
                                        <p:cTn id="7" dur="2000" fill="hold"/>
                                        <p:tgtEl>
                                          <p:spTgt spid="1121"/>
                                        </p:tgtEl>
                                        <p:attrNameLst>
                                          <p:attrName>ppt_x</p:attrName>
                                        </p:attrNameLst>
                                      </p:cBhvr>
                                      <p:tavLst>
                                        <p:tav tm="0">
                                          <p:val>
                                            <p:strVal val="0-#ppt_w/2"/>
                                          </p:val>
                                        </p:tav>
                                        <p:tav tm="100000">
                                          <p:val>
                                            <p:strVal val="#ppt_x"/>
                                          </p:val>
                                        </p:tav>
                                      </p:tavLst>
                                    </p:anim>
                                    <p:anim calcmode="lin" valueType="num">
                                      <p:cBhvr additive="base">
                                        <p:cTn id="8" dur="2000" fill="hold"/>
                                        <p:tgtEl>
                                          <p:spTgt spid="1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575094"/>
          </a:xfrm>
        </p:spPr>
        <p:txBody>
          <a:bodyPr/>
          <a:lstStyle/>
          <a:p>
            <a:pPr algn="ctr"/>
            <a:r>
              <a:rPr lang="en-US" sz="5000" b="1" dirty="0" smtClean="0">
                <a:latin typeface="Monotype Corsiva" pitchFamily="66" charset="0"/>
              </a:rPr>
              <a:t> Testing the Hypothesis</a:t>
            </a:r>
            <a:endParaRPr lang="es-ES" sz="5000" dirty="0"/>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14</a:t>
            </a:fld>
            <a:endParaRPr lang="es-ES"/>
          </a:p>
        </p:txBody>
      </p:sp>
      <p:pic>
        <p:nvPicPr>
          <p:cNvPr id="7" name="6 Imagen" descr="imagesCA2QXPXN.jpg"/>
          <p:cNvPicPr>
            <a:picLocks noChangeAspect="1"/>
          </p:cNvPicPr>
          <p:nvPr/>
        </p:nvPicPr>
        <p:blipFill>
          <a:blip r:embed="rId2" cstate="print"/>
          <a:stretch>
            <a:fillRect/>
          </a:stretch>
        </p:blipFill>
        <p:spPr>
          <a:xfrm>
            <a:off x="7366959" y="155275"/>
            <a:ext cx="1354347" cy="707367"/>
          </a:xfrm>
          <a:prstGeom prst="rect">
            <a:avLst/>
          </a:prstGeom>
        </p:spPr>
      </p:pic>
      <p:sp>
        <p:nvSpPr>
          <p:cNvPr id="21" name="20 CuadroTexto"/>
          <p:cNvSpPr txBox="1"/>
          <p:nvPr/>
        </p:nvSpPr>
        <p:spPr>
          <a:xfrm>
            <a:off x="827584" y="888521"/>
            <a:ext cx="7704856" cy="6601807"/>
          </a:xfrm>
          <a:prstGeom prst="rect">
            <a:avLst/>
          </a:prstGeom>
          <a:noFill/>
        </p:spPr>
        <p:txBody>
          <a:bodyPr wrap="square" rtlCol="0">
            <a:spAutoFit/>
          </a:bodyPr>
          <a:lstStyle/>
          <a:p>
            <a:pPr algn="ctr"/>
            <a:endParaRPr lang="en-US" sz="1100" b="1" dirty="0" smtClean="0">
              <a:latin typeface="+mn-lt"/>
            </a:endParaRPr>
          </a:p>
          <a:p>
            <a:pPr algn="ctr"/>
            <a:r>
              <a:rPr lang="en-US" b="1" dirty="0" smtClean="0">
                <a:latin typeface="+mn-lt"/>
              </a:rPr>
              <a:t>GRAPHICAL EXPOSITION OF RESULTS</a:t>
            </a:r>
          </a:p>
          <a:p>
            <a:pPr algn="ctr"/>
            <a:endParaRPr lang="en-US" sz="1000" b="1" dirty="0" smtClean="0">
              <a:latin typeface="+mn-lt"/>
            </a:endParaRPr>
          </a:p>
          <a:p>
            <a:pPr algn="ctr"/>
            <a:endParaRPr lang="en-US" sz="2100" dirty="0" smtClean="0">
              <a:latin typeface="+mn-lt"/>
            </a:endParaRPr>
          </a:p>
          <a:p>
            <a:pPr algn="ctr"/>
            <a:r>
              <a:rPr lang="en-US" sz="2100" dirty="0" smtClean="0">
                <a:latin typeface="+mn-lt"/>
              </a:rPr>
              <a:t>PRE-TEST RESULTS</a:t>
            </a:r>
          </a:p>
          <a:p>
            <a:pPr algn="ctr"/>
            <a:endParaRPr lang="en-US" sz="2100" dirty="0" smtClean="0">
              <a:latin typeface="+mn-lt"/>
            </a:endParaRPr>
          </a:p>
          <a:p>
            <a:pPr algn="ctr"/>
            <a:endParaRPr lang="en-US"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a:latin typeface="+mn-lt"/>
            </a:endParaRPr>
          </a:p>
        </p:txBody>
      </p:sp>
      <p:pic>
        <p:nvPicPr>
          <p:cNvPr id="51201" name="Picture 1"/>
          <p:cNvPicPr>
            <a:picLocks noChangeAspect="1" noChangeArrowheads="1"/>
          </p:cNvPicPr>
          <p:nvPr/>
        </p:nvPicPr>
        <p:blipFill>
          <a:blip r:embed="rId3" cstate="print"/>
          <a:srcRect/>
          <a:stretch>
            <a:fillRect/>
          </a:stretch>
        </p:blipFill>
        <p:spPr bwMode="auto">
          <a:xfrm>
            <a:off x="732026" y="2501659"/>
            <a:ext cx="3770971" cy="3735239"/>
          </a:xfrm>
          <a:prstGeom prst="rect">
            <a:avLst/>
          </a:prstGeom>
          <a:noFill/>
          <a:ln w="9525">
            <a:noFill/>
            <a:miter lim="800000"/>
            <a:headEnd/>
            <a:tailEnd/>
          </a:ln>
          <a:effectLst/>
        </p:spPr>
      </p:pic>
      <p:pic>
        <p:nvPicPr>
          <p:cNvPr id="51202" name="Picture 2"/>
          <p:cNvPicPr>
            <a:picLocks noChangeAspect="1" noChangeArrowheads="1"/>
          </p:cNvPicPr>
          <p:nvPr/>
        </p:nvPicPr>
        <p:blipFill>
          <a:blip r:embed="rId4" cstate="print"/>
          <a:srcRect/>
          <a:stretch>
            <a:fillRect/>
          </a:stretch>
        </p:blipFill>
        <p:spPr bwMode="auto">
          <a:xfrm>
            <a:off x="4770407" y="2496868"/>
            <a:ext cx="3907766" cy="3748657"/>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circle(out)">
                                      <p:cBhvr>
                                        <p:cTn id="7" dur="2000"/>
                                        <p:tgtEl>
                                          <p:spTgt spid="512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circle(out)">
                                      <p:cBhvr>
                                        <p:cTn id="12"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15</a:t>
            </a:fld>
            <a:endParaRPr lang="es-ES"/>
          </a:p>
        </p:txBody>
      </p:sp>
      <p:sp>
        <p:nvSpPr>
          <p:cNvPr id="6" name="5 CuadroTexto"/>
          <p:cNvSpPr txBox="1"/>
          <p:nvPr/>
        </p:nvSpPr>
        <p:spPr>
          <a:xfrm>
            <a:off x="611560" y="260646"/>
            <a:ext cx="8352928" cy="1523494"/>
          </a:xfrm>
          <a:prstGeom prst="rect">
            <a:avLst/>
          </a:prstGeom>
          <a:noFill/>
        </p:spPr>
        <p:txBody>
          <a:bodyPr wrap="square" rtlCol="0">
            <a:spAutoFit/>
          </a:bodyPr>
          <a:lstStyle/>
          <a:p>
            <a:pPr algn="ctr"/>
            <a:r>
              <a:rPr lang="en-US" sz="2100" dirty="0" smtClean="0">
                <a:latin typeface="+mn-lt"/>
              </a:rPr>
              <a:t>COMPARISON OF PRE-TEST RESULTS</a:t>
            </a:r>
          </a:p>
          <a:p>
            <a:pPr algn="ctr"/>
            <a:endParaRPr lang="en-US" dirty="0" smtClean="0"/>
          </a:p>
          <a:p>
            <a:pPr algn="ctr"/>
            <a:endParaRPr lang="en-US" dirty="0" smtClean="0"/>
          </a:p>
          <a:p>
            <a:endParaRPr lang="es-ES" dirty="0"/>
          </a:p>
        </p:txBody>
      </p:sp>
      <p:pic>
        <p:nvPicPr>
          <p:cNvPr id="5" name="Picture 3"/>
          <p:cNvPicPr>
            <a:picLocks noChangeAspect="1" noChangeArrowheads="1"/>
          </p:cNvPicPr>
          <p:nvPr/>
        </p:nvPicPr>
        <p:blipFill>
          <a:blip r:embed="rId2" cstate="print"/>
          <a:srcRect/>
          <a:stretch>
            <a:fillRect/>
          </a:stretch>
        </p:blipFill>
        <p:spPr bwMode="auto">
          <a:xfrm>
            <a:off x="1193253" y="923026"/>
            <a:ext cx="6984776" cy="3761116"/>
          </a:xfrm>
          <a:prstGeom prst="rect">
            <a:avLst/>
          </a:prstGeom>
          <a:noFill/>
          <a:ln w="9525">
            <a:noFill/>
            <a:miter lim="800000"/>
            <a:headEnd/>
            <a:tailEnd/>
          </a:ln>
          <a:effectLst/>
        </p:spPr>
      </p:pic>
      <p:sp>
        <p:nvSpPr>
          <p:cNvPr id="8" name="7 CuadroTexto"/>
          <p:cNvSpPr txBox="1"/>
          <p:nvPr/>
        </p:nvSpPr>
        <p:spPr>
          <a:xfrm>
            <a:off x="483079" y="4701396"/>
            <a:ext cx="8358996" cy="1200329"/>
          </a:xfrm>
          <a:prstGeom prst="rect">
            <a:avLst/>
          </a:prstGeom>
          <a:noFill/>
        </p:spPr>
        <p:txBody>
          <a:bodyPr wrap="square" rtlCol="0">
            <a:spAutoFit/>
          </a:bodyPr>
          <a:lstStyle/>
          <a:p>
            <a:pPr algn="just">
              <a:buFont typeface="Wingdings" pitchFamily="2" charset="2"/>
              <a:buChar char="Ø"/>
            </a:pPr>
            <a:endParaRPr lang="en-US" sz="1800" dirty="0" smtClean="0">
              <a:latin typeface="+mn-lt"/>
            </a:endParaRPr>
          </a:p>
          <a:p>
            <a:pPr algn="just"/>
            <a:r>
              <a:rPr lang="en-US" sz="1800" dirty="0" smtClean="0">
                <a:latin typeface="+mn-lt"/>
              </a:rPr>
              <a:t>According to the analysis of the mean of the pres-tests applied to the students, it was concluded that both the experimental (mean </a:t>
            </a:r>
            <a:r>
              <a:rPr lang="en-US" sz="1800" b="1" dirty="0" smtClean="0">
                <a:latin typeface="+mn-lt"/>
              </a:rPr>
              <a:t>13,14</a:t>
            </a:r>
            <a:r>
              <a:rPr lang="en-US" sz="1800" dirty="0" smtClean="0">
                <a:latin typeface="+mn-lt"/>
              </a:rPr>
              <a:t>) and the control group (mean </a:t>
            </a:r>
            <a:r>
              <a:rPr lang="en-US" sz="1800" b="1" dirty="0" smtClean="0">
                <a:latin typeface="+mn-lt"/>
              </a:rPr>
              <a:t>13,41</a:t>
            </a:r>
            <a:r>
              <a:rPr lang="en-US" sz="1800" dirty="0" smtClean="0">
                <a:latin typeface="+mn-lt"/>
              </a:rPr>
              <a:t>) had a low level of English knowledge.</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16</a:t>
            </a:fld>
            <a:endParaRPr lang="es-ES"/>
          </a:p>
        </p:txBody>
      </p:sp>
      <p:sp>
        <p:nvSpPr>
          <p:cNvPr id="5" name="4 CuadroTexto"/>
          <p:cNvSpPr txBox="1"/>
          <p:nvPr/>
        </p:nvSpPr>
        <p:spPr>
          <a:xfrm>
            <a:off x="755576" y="332656"/>
            <a:ext cx="8136904" cy="5955476"/>
          </a:xfrm>
          <a:prstGeom prst="rect">
            <a:avLst/>
          </a:prstGeom>
          <a:noFill/>
        </p:spPr>
        <p:txBody>
          <a:bodyPr wrap="square" rtlCol="0">
            <a:spAutoFit/>
          </a:bodyPr>
          <a:lstStyle/>
          <a:p>
            <a:pPr algn="ctr"/>
            <a:r>
              <a:rPr lang="en-US" sz="2100" dirty="0" smtClean="0">
                <a:latin typeface="+mj-lt"/>
              </a:rPr>
              <a:t>POST-TEST RESULTS</a:t>
            </a:r>
          </a:p>
          <a:p>
            <a:pPr algn="ctr"/>
            <a:endParaRPr lang="en-US" dirty="0" smtClean="0">
              <a:latin typeface="+mj-lt"/>
            </a:endParaRPr>
          </a:p>
          <a:p>
            <a:pPr algn="ctr"/>
            <a:endParaRPr lang="en-US" dirty="0" smtClean="0">
              <a:latin typeface="+mj-lt"/>
            </a:endParaRPr>
          </a:p>
          <a:p>
            <a:pPr algn="ctr"/>
            <a:endParaRPr lang="en-US" dirty="0" smtClean="0">
              <a:latin typeface="+mj-lt"/>
            </a:endParaRPr>
          </a:p>
          <a:p>
            <a:pPr algn="ctr"/>
            <a:endParaRPr lang="en-U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smtClean="0">
              <a:latin typeface="+mj-lt"/>
            </a:endParaRPr>
          </a:p>
          <a:p>
            <a:pPr algn="ctr"/>
            <a:endParaRPr lang="es-ES" dirty="0">
              <a:latin typeface="+mj-lt"/>
            </a:endParaRPr>
          </a:p>
        </p:txBody>
      </p:sp>
      <p:pic>
        <p:nvPicPr>
          <p:cNvPr id="48129" name="Picture 1"/>
          <p:cNvPicPr>
            <a:picLocks noChangeAspect="1" noChangeArrowheads="1"/>
          </p:cNvPicPr>
          <p:nvPr/>
        </p:nvPicPr>
        <p:blipFill>
          <a:blip r:embed="rId3" cstate="print"/>
          <a:srcRect/>
          <a:stretch>
            <a:fillRect/>
          </a:stretch>
        </p:blipFill>
        <p:spPr bwMode="auto">
          <a:xfrm>
            <a:off x="768080" y="1625718"/>
            <a:ext cx="3907437" cy="3972825"/>
          </a:xfrm>
          <a:prstGeom prst="rect">
            <a:avLst/>
          </a:prstGeom>
          <a:noFill/>
          <a:ln w="9525">
            <a:noFill/>
            <a:miter lim="800000"/>
            <a:headEnd/>
            <a:tailEnd/>
          </a:ln>
          <a:effectLst/>
        </p:spPr>
      </p:pic>
      <p:pic>
        <p:nvPicPr>
          <p:cNvPr id="48130" name="Picture 2"/>
          <p:cNvPicPr>
            <a:picLocks noChangeAspect="1" noChangeArrowheads="1"/>
          </p:cNvPicPr>
          <p:nvPr/>
        </p:nvPicPr>
        <p:blipFill>
          <a:blip r:embed="rId4" cstate="print"/>
          <a:srcRect/>
          <a:stretch>
            <a:fillRect/>
          </a:stretch>
        </p:blipFill>
        <p:spPr bwMode="auto">
          <a:xfrm>
            <a:off x="4804913" y="1630393"/>
            <a:ext cx="3726611" cy="4002655"/>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circle(out)">
                                      <p:cBhvr>
                                        <p:cTn id="7" dur="2000"/>
                                        <p:tgtEl>
                                          <p:spTgt spid="481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circle(out)">
                                      <p:cBhvr>
                                        <p:cTn id="12"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17</a:t>
            </a:fld>
            <a:endParaRPr lang="es-ES"/>
          </a:p>
        </p:txBody>
      </p:sp>
      <p:sp>
        <p:nvSpPr>
          <p:cNvPr id="7" name="6 CuadroTexto"/>
          <p:cNvSpPr txBox="1"/>
          <p:nvPr/>
        </p:nvSpPr>
        <p:spPr>
          <a:xfrm>
            <a:off x="611560" y="260648"/>
            <a:ext cx="8064896" cy="3046988"/>
          </a:xfrm>
          <a:prstGeom prst="rect">
            <a:avLst/>
          </a:prstGeom>
          <a:noFill/>
        </p:spPr>
        <p:txBody>
          <a:bodyPr wrap="square" rtlCol="0">
            <a:spAutoFit/>
          </a:bodyPr>
          <a:lstStyle/>
          <a:p>
            <a:pPr algn="ctr"/>
            <a:r>
              <a:rPr lang="en-US" sz="2100" dirty="0" smtClean="0">
                <a:latin typeface="+mn-lt"/>
              </a:rPr>
              <a:t>COMPARISON OF POST-TEST RESULTS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endParaRPr lang="es-ES" dirty="0"/>
          </a:p>
        </p:txBody>
      </p:sp>
      <p:pic>
        <p:nvPicPr>
          <p:cNvPr id="37890" name="Picture 2"/>
          <p:cNvPicPr>
            <a:picLocks noChangeAspect="1" noChangeArrowheads="1"/>
          </p:cNvPicPr>
          <p:nvPr/>
        </p:nvPicPr>
        <p:blipFill>
          <a:blip r:embed="rId2" cstate="print"/>
          <a:srcRect/>
          <a:stretch>
            <a:fillRect/>
          </a:stretch>
        </p:blipFill>
        <p:spPr bwMode="auto">
          <a:xfrm>
            <a:off x="991850" y="793630"/>
            <a:ext cx="7272808" cy="3510951"/>
          </a:xfrm>
          <a:prstGeom prst="rect">
            <a:avLst/>
          </a:prstGeom>
          <a:noFill/>
          <a:ln w="9525">
            <a:noFill/>
            <a:miter lim="800000"/>
            <a:headEnd/>
            <a:tailEnd/>
          </a:ln>
          <a:effectLst/>
        </p:spPr>
      </p:pic>
      <p:sp>
        <p:nvSpPr>
          <p:cNvPr id="5" name="4 CuadroTexto"/>
          <p:cNvSpPr txBox="1"/>
          <p:nvPr/>
        </p:nvSpPr>
        <p:spPr>
          <a:xfrm>
            <a:off x="534838" y="4611231"/>
            <a:ext cx="7953555" cy="1754326"/>
          </a:xfrm>
          <a:prstGeom prst="rect">
            <a:avLst/>
          </a:prstGeom>
          <a:noFill/>
        </p:spPr>
        <p:txBody>
          <a:bodyPr wrap="square" rtlCol="0">
            <a:spAutoFit/>
          </a:bodyPr>
          <a:lstStyle/>
          <a:p>
            <a:pPr algn="just"/>
            <a:r>
              <a:rPr lang="en-US" sz="1800" dirty="0" smtClean="0">
                <a:latin typeface="+mn-lt"/>
              </a:rPr>
              <a:t>According to the analysis of the mean of the post-tests applied, it was concluded that the mean of the experimental group (</a:t>
            </a:r>
            <a:r>
              <a:rPr lang="en-US" sz="1800" b="1" dirty="0" smtClean="0">
                <a:latin typeface="+mn-lt"/>
              </a:rPr>
              <a:t>15,77</a:t>
            </a:r>
            <a:r>
              <a:rPr lang="en-US" sz="1800" dirty="0" smtClean="0">
                <a:latin typeface="+mn-lt"/>
              </a:rPr>
              <a:t>) increased after the application of the WebQuest strategy in the teaching-learning process of EFL during the month of the experiment, while the mean of the control group (</a:t>
            </a:r>
            <a:r>
              <a:rPr lang="en-US" sz="1800" b="1" dirty="0" smtClean="0">
                <a:latin typeface="+mn-lt"/>
              </a:rPr>
              <a:t>13,61</a:t>
            </a:r>
            <a:r>
              <a:rPr lang="en-US" sz="1800" dirty="0" smtClean="0">
                <a:latin typeface="+mn-lt"/>
              </a:rPr>
              <a:t>) which worked with the regular curriculum program, did not have important changes.</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ircle(out)">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18</a:t>
            </a:fld>
            <a:endParaRPr lang="es-ES"/>
          </a:p>
        </p:txBody>
      </p:sp>
      <p:sp>
        <p:nvSpPr>
          <p:cNvPr id="5" name="4 CuadroTexto"/>
          <p:cNvSpPr txBox="1"/>
          <p:nvPr/>
        </p:nvSpPr>
        <p:spPr>
          <a:xfrm>
            <a:off x="664234" y="181155"/>
            <a:ext cx="8012222" cy="7632859"/>
          </a:xfrm>
          <a:prstGeom prst="rect">
            <a:avLst/>
          </a:prstGeom>
          <a:noFill/>
        </p:spPr>
        <p:txBody>
          <a:bodyPr wrap="square" rtlCol="0">
            <a:spAutoFit/>
          </a:bodyPr>
          <a:lstStyle/>
          <a:p>
            <a:pPr algn="ctr"/>
            <a:endParaRPr lang="en-US" b="1" dirty="0" smtClean="0">
              <a:latin typeface="+mn-lt"/>
            </a:endParaRPr>
          </a:p>
          <a:p>
            <a:pPr algn="ctr"/>
            <a:r>
              <a:rPr lang="en-US" b="1" dirty="0" smtClean="0">
                <a:latin typeface="+mn-lt"/>
              </a:rPr>
              <a:t>GENERAL ANALYSIS</a:t>
            </a:r>
          </a:p>
          <a:p>
            <a:pPr algn="just"/>
            <a:endParaRPr lang="en-US" b="1" dirty="0" smtClean="0">
              <a:latin typeface="+mn-lt"/>
            </a:endParaRPr>
          </a:p>
          <a:p>
            <a:pPr algn="just"/>
            <a:endParaRPr lang="en-US" b="1" dirty="0" smtClean="0">
              <a:latin typeface="+mn-lt"/>
            </a:endParaRPr>
          </a:p>
          <a:p>
            <a:pPr algn="just">
              <a:buFont typeface="Wingdings" pitchFamily="2" charset="2"/>
              <a:buChar char="Ø"/>
            </a:pPr>
            <a:r>
              <a:rPr lang="en-US" sz="1600" dirty="0" smtClean="0">
                <a:latin typeface="+mn-lt"/>
              </a:rPr>
              <a:t>The calculation of the mean                 of scores obtained by experimental and control group in the first test, determined their low level of English knowledge and in the second one,  the significant difference of performance between the students who worked with WebQuests and those who did not. </a:t>
            </a:r>
          </a:p>
          <a:p>
            <a:pPr algn="just"/>
            <a:endParaRPr lang="en-US" sz="1600" dirty="0" smtClean="0">
              <a:latin typeface="+mn-lt"/>
            </a:endParaRPr>
          </a:p>
          <a:p>
            <a:pPr algn="just">
              <a:buFont typeface="Wingdings" pitchFamily="2" charset="2"/>
              <a:buChar char="Ø"/>
            </a:pPr>
            <a:r>
              <a:rPr lang="en-US" sz="1600" dirty="0" smtClean="0">
                <a:latin typeface="+mn-lt"/>
              </a:rPr>
              <a:t>Conclusion: Control group got low scores in both tests, but the experimental group showed a higher performance in the second test, which means the integration of WebQuests in the EFL curriculum had the expected result:  Motivate students to learn the target language, improve competence, and increase performance considerably. </a:t>
            </a:r>
          </a:p>
          <a:p>
            <a:pPr algn="just"/>
            <a:endParaRPr lang="en-US" sz="1600" dirty="0" smtClean="0">
              <a:latin typeface="+mn-lt"/>
            </a:endParaRPr>
          </a:p>
          <a:p>
            <a:pPr algn="just">
              <a:buFont typeface="Wingdings" pitchFamily="2" charset="2"/>
              <a:buChar char="Ø"/>
            </a:pPr>
            <a:endParaRPr lang="en-US" sz="1400" dirty="0" smtClean="0">
              <a:latin typeface="+mn-lt"/>
            </a:endParaRPr>
          </a:p>
          <a:p>
            <a:pPr algn="ctr"/>
            <a:r>
              <a:rPr lang="en-US" b="1" dirty="0" smtClean="0">
                <a:latin typeface="+mn-lt"/>
              </a:rPr>
              <a:t>TESTING THE HYPOTHESIS</a:t>
            </a:r>
          </a:p>
          <a:p>
            <a:pPr algn="ctr"/>
            <a:endParaRPr lang="en-US" b="1" dirty="0" smtClean="0">
              <a:latin typeface="+mn-lt"/>
            </a:endParaRPr>
          </a:p>
          <a:p>
            <a:pPr algn="just">
              <a:buFont typeface="Wingdings" pitchFamily="2" charset="2"/>
              <a:buChar char="Ø"/>
            </a:pPr>
            <a:r>
              <a:rPr lang="en-US" sz="1600" dirty="0" smtClean="0">
                <a:latin typeface="+mn-lt"/>
              </a:rPr>
              <a:t>T-test was used to compare the difference between the two means obtained and determine a significant difference to reject the hypothesis.</a:t>
            </a:r>
          </a:p>
          <a:p>
            <a:pPr algn="just">
              <a:buFont typeface="Wingdings" pitchFamily="2" charset="2"/>
              <a:buChar char="Ø"/>
            </a:pPr>
            <a:endParaRPr lang="en-US" sz="1400" dirty="0" smtClean="0">
              <a:latin typeface="+mn-lt"/>
            </a:endParaRPr>
          </a:p>
          <a:p>
            <a:pPr algn="just"/>
            <a:r>
              <a:rPr lang="en-US" sz="1400" b="1" dirty="0" smtClean="0">
                <a:latin typeface="+mn-lt"/>
              </a:rPr>
              <a:t>FORMULA:</a:t>
            </a: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a:p>
            <a:pPr algn="ctr"/>
            <a:endParaRPr lang="en-US" b="1" dirty="0" smtClean="0">
              <a:latin typeface="+mn-lt"/>
            </a:endParaRPr>
          </a:p>
        </p:txBody>
      </p:sp>
      <p:pic>
        <p:nvPicPr>
          <p:cNvPr id="6" name="Picture 1" descr="fórmula de la media"/>
          <p:cNvPicPr>
            <a:picLocks noChangeAspect="1" noChangeArrowheads="1"/>
          </p:cNvPicPr>
          <p:nvPr/>
        </p:nvPicPr>
        <p:blipFill>
          <a:blip r:embed="rId3" cstate="print"/>
          <a:srcRect/>
          <a:stretch>
            <a:fillRect/>
          </a:stretch>
        </p:blipFill>
        <p:spPr bwMode="auto">
          <a:xfrm>
            <a:off x="3678665" y="1499041"/>
            <a:ext cx="1083116" cy="544066"/>
          </a:xfrm>
          <a:prstGeom prst="rect">
            <a:avLst/>
          </a:prstGeom>
          <a:noFill/>
        </p:spPr>
      </p:pic>
      <p:pic>
        <p:nvPicPr>
          <p:cNvPr id="8" name="rg_hi" descr="http://t1.gstatic.com/images?q=tbn:ANd9GcRC-inC8qYcA0843pKvNrRN1tS3Tst9v23CEajDn8QgDF0NJQkJ8A"/>
          <p:cNvPicPr>
            <a:picLocks noChangeAspect="1" noChangeArrowheads="1"/>
          </p:cNvPicPr>
          <p:nvPr/>
        </p:nvPicPr>
        <p:blipFill>
          <a:blip r:embed="rId4" cstate="print"/>
          <a:srcRect/>
          <a:stretch>
            <a:fillRect/>
          </a:stretch>
        </p:blipFill>
        <p:spPr bwMode="auto">
          <a:xfrm>
            <a:off x="2303233" y="5779698"/>
            <a:ext cx="2087591" cy="724619"/>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333B00A2-AA95-4E3C-ACAD-F42753501DD2}" type="slidenum">
              <a:rPr lang="es-ES" smtClean="0"/>
              <a:pPr>
                <a:defRPr/>
              </a:pPr>
              <a:t>19</a:t>
            </a:fld>
            <a:endParaRPr lang="es-ES"/>
          </a:p>
        </p:txBody>
      </p:sp>
      <p:sp>
        <p:nvSpPr>
          <p:cNvPr id="21" name="20 CuadroTexto"/>
          <p:cNvSpPr txBox="1"/>
          <p:nvPr/>
        </p:nvSpPr>
        <p:spPr>
          <a:xfrm>
            <a:off x="577970" y="4563374"/>
            <a:ext cx="8108829" cy="2215991"/>
          </a:xfrm>
          <a:prstGeom prst="rect">
            <a:avLst/>
          </a:prstGeom>
          <a:noFill/>
        </p:spPr>
        <p:txBody>
          <a:bodyPr wrap="square" rtlCol="0">
            <a:spAutoFit/>
          </a:bodyPr>
          <a:lstStyle/>
          <a:p>
            <a:pPr algn="ctr"/>
            <a:endParaRPr lang="en-US" sz="1100" b="1" dirty="0" smtClean="0">
              <a:solidFill>
                <a:schemeClr val="tx2"/>
              </a:solidFill>
              <a:latin typeface="+mn-lt"/>
            </a:endParaRPr>
          </a:p>
          <a:p>
            <a:pPr algn="ctr"/>
            <a:r>
              <a:rPr lang="en-US" sz="2000" b="1" dirty="0" smtClean="0">
                <a:solidFill>
                  <a:schemeClr val="tx2"/>
                </a:solidFill>
                <a:latin typeface="+mn-lt"/>
              </a:rPr>
              <a:t>STATISTICAL DECISION</a:t>
            </a:r>
          </a:p>
          <a:p>
            <a:pPr algn="just"/>
            <a:endParaRPr lang="en-US" sz="1000" dirty="0" smtClean="0">
              <a:latin typeface="+mn-lt"/>
            </a:endParaRPr>
          </a:p>
          <a:p>
            <a:pPr algn="just">
              <a:buNone/>
            </a:pPr>
            <a:r>
              <a:rPr lang="en-US" sz="1600" dirty="0" smtClean="0">
                <a:latin typeface="+mn-lt"/>
              </a:rPr>
              <a:t>It was obtained </a:t>
            </a:r>
            <a:r>
              <a:rPr lang="en-US" sz="1600" b="1" dirty="0" smtClean="0">
                <a:latin typeface="+mn-lt"/>
              </a:rPr>
              <a:t>t=4.965 </a:t>
            </a:r>
            <a:r>
              <a:rPr lang="en-US" sz="1600" dirty="0" smtClean="0">
                <a:latin typeface="+mn-lt"/>
              </a:rPr>
              <a:t>which is higher than the </a:t>
            </a:r>
            <a:r>
              <a:rPr lang="en-US" sz="1600" b="1" dirty="0" smtClean="0">
                <a:latin typeface="+mn-lt"/>
              </a:rPr>
              <a:t>critical value</a:t>
            </a:r>
            <a:r>
              <a:rPr lang="en-US" sz="1600" dirty="0" smtClean="0">
                <a:latin typeface="+mn-lt"/>
              </a:rPr>
              <a:t>, for this the </a:t>
            </a:r>
            <a:r>
              <a:rPr lang="en-US" sz="1600" b="1" dirty="0" smtClean="0">
                <a:latin typeface="+mn-lt"/>
              </a:rPr>
              <a:t>null hypothesis is rejected</a:t>
            </a:r>
            <a:r>
              <a:rPr lang="en-US" sz="1600" dirty="0" smtClean="0">
                <a:latin typeface="+mn-lt"/>
              </a:rPr>
              <a:t>. Therefore, </a:t>
            </a:r>
            <a:r>
              <a:rPr lang="en-US" sz="1600" b="1" dirty="0" smtClean="0">
                <a:latin typeface="+mn-lt"/>
              </a:rPr>
              <a:t>the work hypothesis is accepted as valid</a:t>
            </a:r>
            <a:r>
              <a:rPr lang="en-US" sz="1600" dirty="0" smtClean="0">
                <a:latin typeface="+mn-lt"/>
              </a:rPr>
              <a:t>, because using WebQuests had a positive incidence on the teaching-learning process  of EFL for students attending the 7</a:t>
            </a:r>
            <a:r>
              <a:rPr lang="en-US" sz="1600" baseline="30000" dirty="0" smtClean="0">
                <a:latin typeface="+mn-lt"/>
              </a:rPr>
              <a:t>th</a:t>
            </a:r>
            <a:r>
              <a:rPr lang="en-US" sz="1600" dirty="0" smtClean="0">
                <a:latin typeface="+mn-lt"/>
              </a:rPr>
              <a:t> grade at Republica de Panama School.</a:t>
            </a:r>
          </a:p>
          <a:p>
            <a:pPr algn="just">
              <a:buNone/>
            </a:pPr>
            <a:r>
              <a:rPr lang="en-US" sz="1400" dirty="0" smtClean="0"/>
              <a:t>                      </a:t>
            </a:r>
            <a:endParaRPr lang="es-ES" sz="1400" dirty="0" smtClean="0"/>
          </a:p>
          <a:p>
            <a:pPr algn="just"/>
            <a:endParaRPr lang="es-ES" sz="1600" dirty="0" smtClean="0">
              <a:latin typeface="+mn-lt"/>
            </a:endParaRPr>
          </a:p>
        </p:txBody>
      </p:sp>
      <p:sp>
        <p:nvSpPr>
          <p:cNvPr id="22" name="21 CuadroTexto"/>
          <p:cNvSpPr txBox="1"/>
          <p:nvPr/>
        </p:nvSpPr>
        <p:spPr>
          <a:xfrm>
            <a:off x="957532" y="181155"/>
            <a:ext cx="7901796" cy="3631763"/>
          </a:xfrm>
          <a:prstGeom prst="rect">
            <a:avLst/>
          </a:prstGeom>
          <a:noFill/>
        </p:spPr>
        <p:txBody>
          <a:bodyPr wrap="square" rtlCol="0">
            <a:spAutoFit/>
          </a:bodyPr>
          <a:lstStyle/>
          <a:p>
            <a:pPr algn="ctr"/>
            <a:r>
              <a:rPr lang="en-US" sz="2000" b="1" dirty="0" smtClean="0">
                <a:solidFill>
                  <a:schemeClr val="tx2"/>
                </a:solidFill>
                <a:latin typeface="+mn-lt"/>
              </a:rPr>
              <a:t>STATISTICAL RESULTS</a:t>
            </a:r>
          </a:p>
          <a:p>
            <a:endParaRPr lang="en-US" sz="1400" b="1" dirty="0" smtClean="0">
              <a:solidFill>
                <a:schemeClr val="tx2"/>
              </a:solidFill>
              <a:latin typeface="+mn-lt"/>
            </a:endParaRPr>
          </a:p>
          <a:p>
            <a:pPr lvl="8"/>
            <a:r>
              <a:rPr lang="en-US" sz="1400" b="1" dirty="0" smtClean="0">
                <a:solidFill>
                  <a:schemeClr val="tx2"/>
                </a:solidFill>
                <a:latin typeface="+mn-lt"/>
              </a:rPr>
              <a:t>Degree of freedom      </a:t>
            </a:r>
            <a:r>
              <a:rPr lang="en-US" sz="1400" dirty="0" smtClean="0">
                <a:latin typeface="+mn-lt"/>
              </a:rPr>
              <a:t>42</a:t>
            </a:r>
          </a:p>
          <a:p>
            <a:r>
              <a:rPr lang="en-US" sz="1400" b="1" dirty="0" smtClean="0">
                <a:solidFill>
                  <a:schemeClr val="tx2"/>
                </a:solidFill>
                <a:latin typeface="+mn-lt"/>
              </a:rPr>
              <a:t>				Significance level     </a:t>
            </a:r>
            <a:r>
              <a:rPr lang="en-US" sz="1400" dirty="0" smtClean="0">
                <a:latin typeface="+mn-lt"/>
              </a:rPr>
              <a:t>0.10</a:t>
            </a:r>
          </a:p>
          <a:p>
            <a:r>
              <a:rPr lang="en-US" sz="1400" b="1" dirty="0" smtClean="0">
                <a:solidFill>
                  <a:schemeClr val="tx2"/>
                </a:solidFill>
                <a:latin typeface="+mn-lt"/>
              </a:rPr>
              <a:t>				Critical value           </a:t>
            </a:r>
            <a:r>
              <a:rPr lang="en-US" sz="1400" dirty="0" smtClean="0">
                <a:latin typeface="+mn-lt"/>
              </a:rPr>
              <a:t>1.682  (t-student table)</a:t>
            </a:r>
          </a:p>
          <a:p>
            <a:r>
              <a:rPr lang="en-US" sz="1400" b="1" dirty="0" smtClean="0">
                <a:solidFill>
                  <a:schemeClr val="tx2"/>
                </a:solidFill>
                <a:latin typeface="+mn-lt"/>
              </a:rPr>
              <a:t>				T result                     </a:t>
            </a:r>
            <a:r>
              <a:rPr lang="en-US" sz="1400" dirty="0" smtClean="0">
                <a:latin typeface="+mn-lt"/>
              </a:rPr>
              <a:t>4.965</a:t>
            </a:r>
          </a:p>
          <a:p>
            <a:r>
              <a:rPr lang="en-US" sz="1400" dirty="0" smtClean="0">
                <a:latin typeface="+mn-lt"/>
              </a:rPr>
              <a:t>     				</a:t>
            </a:r>
          </a:p>
          <a:p>
            <a:r>
              <a:rPr lang="en-US" sz="1400" dirty="0" smtClean="0">
                <a:latin typeface="+mn-lt"/>
              </a:rPr>
              <a:t>				The T result must be higher than the critical value</a:t>
            </a:r>
          </a:p>
          <a:p>
            <a:r>
              <a:rPr lang="en-US" sz="1400" dirty="0" smtClean="0">
                <a:latin typeface="+mn-lt"/>
              </a:rPr>
              <a:t>				in order to reject the hypothesis.</a:t>
            </a:r>
          </a:p>
          <a:p>
            <a:endParaRPr lang="en-US" sz="1400" dirty="0" smtClean="0">
              <a:latin typeface="+mn-lt"/>
            </a:endParaRPr>
          </a:p>
          <a:p>
            <a:endParaRPr lang="en-US" sz="1400" dirty="0" smtClean="0">
              <a:latin typeface="+mn-lt"/>
            </a:endParaRPr>
          </a:p>
          <a:p>
            <a:endParaRPr lang="en-US" sz="1400" dirty="0" smtClean="0">
              <a:latin typeface="+mn-lt"/>
            </a:endParaRPr>
          </a:p>
          <a:p>
            <a:endParaRPr lang="en-US" sz="1400" dirty="0" smtClean="0">
              <a:latin typeface="+mn-lt"/>
            </a:endParaRPr>
          </a:p>
          <a:p>
            <a:endParaRPr lang="en-US" sz="1400" dirty="0" smtClean="0">
              <a:latin typeface="+mn-lt"/>
            </a:endParaRPr>
          </a:p>
          <a:p>
            <a:endParaRPr lang="en-US" sz="1400" dirty="0" smtClean="0">
              <a:latin typeface="+mn-lt"/>
            </a:endParaRPr>
          </a:p>
          <a:p>
            <a:endParaRPr lang="en-US" sz="1400" dirty="0">
              <a:latin typeface="+mn-lt"/>
            </a:endParaRPr>
          </a:p>
        </p:txBody>
      </p:sp>
      <p:pic>
        <p:nvPicPr>
          <p:cNvPr id="35856" name="Picture 16"/>
          <p:cNvPicPr>
            <a:picLocks noChangeAspect="1" noChangeArrowheads="1"/>
          </p:cNvPicPr>
          <p:nvPr/>
        </p:nvPicPr>
        <p:blipFill>
          <a:blip r:embed="rId2" cstate="print"/>
          <a:srcRect/>
          <a:stretch>
            <a:fillRect/>
          </a:stretch>
        </p:blipFill>
        <p:spPr bwMode="auto">
          <a:xfrm>
            <a:off x="370937" y="776378"/>
            <a:ext cx="3838756" cy="3631720"/>
          </a:xfrm>
          <a:prstGeom prst="rect">
            <a:avLst/>
          </a:prstGeom>
          <a:noFill/>
          <a:ln w="9525">
            <a:noFill/>
            <a:miter lim="800000"/>
            <a:headEnd/>
            <a:tailEnd/>
          </a:ln>
          <a:effectLst/>
        </p:spPr>
      </p:pic>
      <p:pic>
        <p:nvPicPr>
          <p:cNvPr id="41985" name="Picture 1"/>
          <p:cNvPicPr>
            <a:picLocks noChangeAspect="1" noChangeArrowheads="1"/>
          </p:cNvPicPr>
          <p:nvPr/>
        </p:nvPicPr>
        <p:blipFill>
          <a:blip r:embed="rId3" cstate="print"/>
          <a:srcRect/>
          <a:stretch>
            <a:fillRect/>
          </a:stretch>
        </p:blipFill>
        <p:spPr bwMode="auto">
          <a:xfrm>
            <a:off x="5459142" y="2329131"/>
            <a:ext cx="2314575" cy="2061713"/>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687237" y="227162"/>
            <a:ext cx="7772400" cy="618226"/>
          </a:xfrm>
          <a:noFill/>
        </p:spPr>
        <p:txBody>
          <a:bodyPr/>
          <a:lstStyle/>
          <a:p>
            <a:pPr algn="ctr" eaLnBrk="1" hangingPunct="1"/>
            <a:r>
              <a:rPr lang="en-US" sz="5000" b="1" dirty="0" smtClean="0">
                <a:latin typeface="Monotype Corsiva" pitchFamily="66" charset="0"/>
              </a:rPr>
              <a:t>Introduction</a:t>
            </a:r>
            <a:endParaRPr lang="en-US" sz="5000" dirty="0" smtClean="0">
              <a:latin typeface="Century Schoolbook" pitchFamily="18" charset="0"/>
            </a:endParaRPr>
          </a:p>
        </p:txBody>
      </p:sp>
      <p:sp>
        <p:nvSpPr>
          <p:cNvPr id="4099" name="Rectangle 3" descr="Rectangle: Click to edit Master text styles&#10;Second level&#10;Third level&#10;Fourth level&#10;Fifth level"/>
          <p:cNvSpPr>
            <a:spLocks noGrp="1" noChangeArrowheads="1"/>
          </p:cNvSpPr>
          <p:nvPr>
            <p:ph idx="1"/>
          </p:nvPr>
        </p:nvSpPr>
        <p:spPr>
          <a:xfrm>
            <a:off x="612475" y="957532"/>
            <a:ext cx="8082951" cy="5512279"/>
          </a:xfrm>
        </p:spPr>
        <p:txBody>
          <a:bodyPr/>
          <a:lstStyle/>
          <a:p>
            <a:pPr algn="ctr" eaLnBrk="1" hangingPunct="1">
              <a:lnSpc>
                <a:spcPct val="90000"/>
              </a:lnSpc>
              <a:buNone/>
            </a:pPr>
            <a:r>
              <a:rPr lang="en-US" sz="2400" b="1" dirty="0" smtClean="0"/>
              <a:t>Why was this theme chosen?</a:t>
            </a:r>
          </a:p>
          <a:p>
            <a:pPr algn="ctr" eaLnBrk="1" hangingPunct="1">
              <a:lnSpc>
                <a:spcPct val="90000"/>
              </a:lnSpc>
              <a:buNone/>
            </a:pPr>
            <a:endParaRPr lang="en-US" sz="1400" b="1" dirty="0" smtClean="0"/>
          </a:p>
          <a:p>
            <a:pPr algn="just" eaLnBrk="1" hangingPunct="1">
              <a:lnSpc>
                <a:spcPct val="90000"/>
              </a:lnSpc>
            </a:pPr>
            <a:r>
              <a:rPr lang="en-US" sz="2200" dirty="0" smtClean="0"/>
              <a:t>Importance of English Foreign Language.</a:t>
            </a:r>
          </a:p>
          <a:p>
            <a:pPr algn="just" eaLnBrk="1" hangingPunct="1">
              <a:lnSpc>
                <a:spcPct val="90000"/>
              </a:lnSpc>
            </a:pPr>
            <a:r>
              <a:rPr lang="en-US" sz="2200" dirty="0" smtClean="0"/>
              <a:t>Traditional strategies used in EFL teaching-learning process.</a:t>
            </a:r>
          </a:p>
          <a:p>
            <a:pPr algn="just" eaLnBrk="1" hangingPunct="1">
              <a:lnSpc>
                <a:spcPct val="90000"/>
              </a:lnSpc>
            </a:pPr>
            <a:r>
              <a:rPr lang="en-US" sz="2200" dirty="0" smtClean="0"/>
              <a:t>Low level of competence in the target language.</a:t>
            </a:r>
          </a:p>
          <a:p>
            <a:pPr algn="just" eaLnBrk="1" hangingPunct="1">
              <a:lnSpc>
                <a:spcPct val="90000"/>
              </a:lnSpc>
            </a:pPr>
            <a:r>
              <a:rPr lang="en-US" sz="2200" dirty="0" smtClean="0"/>
              <a:t>Lack of motivation in students.</a:t>
            </a:r>
          </a:p>
          <a:p>
            <a:pPr algn="just" eaLnBrk="1" hangingPunct="1">
              <a:lnSpc>
                <a:spcPct val="90000"/>
              </a:lnSpc>
            </a:pPr>
            <a:r>
              <a:rPr lang="en-US" sz="2200" dirty="0" smtClean="0"/>
              <a:t>Need to reverse this situation.</a:t>
            </a:r>
          </a:p>
          <a:p>
            <a:pPr algn="just" eaLnBrk="1" hangingPunct="1">
              <a:lnSpc>
                <a:spcPct val="90000"/>
              </a:lnSpc>
              <a:buNone/>
            </a:pPr>
            <a:endParaRPr lang="en-US" sz="1400" dirty="0" smtClean="0"/>
          </a:p>
          <a:p>
            <a:pPr algn="ctr" eaLnBrk="1" hangingPunct="1">
              <a:lnSpc>
                <a:spcPct val="90000"/>
              </a:lnSpc>
              <a:buNone/>
            </a:pPr>
            <a:r>
              <a:rPr lang="en-US" sz="2400" b="1" dirty="0" smtClean="0">
                <a:solidFill>
                  <a:schemeClr val="tx1"/>
                </a:solidFill>
                <a:latin typeface="+mn-lt"/>
                <a:ea typeface="+mn-ea"/>
                <a:cs typeface="+mn-cs"/>
              </a:rPr>
              <a:t>What to do?</a:t>
            </a:r>
          </a:p>
          <a:p>
            <a:pPr algn="ctr" eaLnBrk="1" hangingPunct="1">
              <a:lnSpc>
                <a:spcPct val="90000"/>
              </a:lnSpc>
              <a:buNone/>
            </a:pPr>
            <a:endParaRPr lang="en-US" sz="1400" b="1" dirty="0" smtClean="0">
              <a:solidFill>
                <a:schemeClr val="tx1"/>
              </a:solidFill>
              <a:latin typeface="+mn-lt"/>
              <a:ea typeface="+mn-ea"/>
              <a:cs typeface="+mn-cs"/>
            </a:endParaRPr>
          </a:p>
          <a:p>
            <a:pPr algn="just" eaLnBrk="1" hangingPunct="1">
              <a:lnSpc>
                <a:spcPct val="90000"/>
              </a:lnSpc>
            </a:pPr>
            <a:r>
              <a:rPr lang="en-US" sz="2200" dirty="0" smtClean="0">
                <a:solidFill>
                  <a:schemeClr val="tx1"/>
                </a:solidFill>
                <a:latin typeface="+mn-lt"/>
                <a:ea typeface="+mn-ea"/>
                <a:cs typeface="+mn-cs"/>
              </a:rPr>
              <a:t>Implementation of innovative teaching strategies as WebQuests in the EFL teaching-learning process.</a:t>
            </a:r>
          </a:p>
          <a:p>
            <a:pPr algn="just" eaLnBrk="1" hangingPunct="1">
              <a:lnSpc>
                <a:spcPct val="90000"/>
              </a:lnSpc>
              <a:buNone/>
            </a:pPr>
            <a:endParaRPr lang="en-US" sz="1400" dirty="0" smtClean="0">
              <a:solidFill>
                <a:schemeClr val="tx1"/>
              </a:solidFill>
              <a:latin typeface="+mn-lt"/>
              <a:ea typeface="+mn-ea"/>
              <a:cs typeface="+mn-cs"/>
            </a:endParaRPr>
          </a:p>
          <a:p>
            <a:pPr algn="ctr" eaLnBrk="1" hangingPunct="1">
              <a:lnSpc>
                <a:spcPct val="90000"/>
              </a:lnSpc>
              <a:buNone/>
            </a:pPr>
            <a:r>
              <a:rPr lang="en-US" sz="2400" b="1" dirty="0" smtClean="0"/>
              <a:t>Subjects of study</a:t>
            </a:r>
          </a:p>
          <a:p>
            <a:pPr algn="ctr" eaLnBrk="1" hangingPunct="1">
              <a:lnSpc>
                <a:spcPct val="90000"/>
              </a:lnSpc>
              <a:buNone/>
            </a:pPr>
            <a:endParaRPr lang="en-US" sz="1400" b="1" dirty="0" smtClean="0"/>
          </a:p>
          <a:p>
            <a:pPr algn="just" eaLnBrk="1" hangingPunct="1">
              <a:lnSpc>
                <a:spcPct val="90000"/>
              </a:lnSpc>
            </a:pPr>
            <a:r>
              <a:rPr lang="en-US" sz="2200" dirty="0" smtClean="0"/>
              <a:t>Students attending 7</a:t>
            </a:r>
            <a:r>
              <a:rPr lang="en-US" sz="2200" baseline="30000" dirty="0" smtClean="0"/>
              <a:t>th</a:t>
            </a:r>
            <a:r>
              <a:rPr lang="en-US" sz="2200" dirty="0" smtClean="0"/>
              <a:t>. year of Basic Education at Republica de Panama School.</a:t>
            </a:r>
          </a:p>
          <a:p>
            <a:pPr algn="just" eaLnBrk="1" hangingPunct="1">
              <a:lnSpc>
                <a:spcPct val="90000"/>
              </a:lnSpc>
            </a:pPr>
            <a:endParaRPr lang="en-US" sz="2400" dirty="0" smtClean="0"/>
          </a:p>
          <a:p>
            <a:pPr algn="just" eaLnBrk="1" hangingPunct="1">
              <a:lnSpc>
                <a:spcPct val="90000"/>
              </a:lnSpc>
            </a:pPr>
            <a:endParaRPr lang="en-US" sz="2400" dirty="0" smtClean="0">
              <a:solidFill>
                <a:schemeClr val="tx1"/>
              </a:solidFill>
              <a:latin typeface="+mn-lt"/>
              <a:ea typeface="+mn-ea"/>
              <a:cs typeface="+mn-cs"/>
            </a:endParaRPr>
          </a:p>
          <a:p>
            <a:pPr algn="just" eaLnBrk="1" hangingPunct="1">
              <a:lnSpc>
                <a:spcPct val="90000"/>
              </a:lnSpc>
              <a:buNone/>
            </a:pPr>
            <a:endParaRPr lang="en-US" sz="2400" dirty="0" smtClean="0">
              <a:solidFill>
                <a:schemeClr val="tx1"/>
              </a:solidFill>
              <a:latin typeface="+mn-lt"/>
              <a:ea typeface="+mn-ea"/>
              <a:cs typeface="+mn-cs"/>
            </a:endParaRPr>
          </a:p>
          <a:p>
            <a:pPr algn="just" eaLnBrk="1" hangingPunct="1">
              <a:lnSpc>
                <a:spcPct val="90000"/>
              </a:lnSpc>
            </a:pPr>
            <a:endParaRPr lang="es-ES" sz="2400" dirty="0" smtClean="0"/>
          </a:p>
        </p:txBody>
      </p:sp>
      <p:sp>
        <p:nvSpPr>
          <p:cNvPr id="5" name="5 Marcador de número de diapositiva"/>
          <p:cNvSpPr>
            <a:spLocks noGrp="1"/>
          </p:cNvSpPr>
          <p:nvPr>
            <p:ph type="sldNum" sz="quarter" idx="12"/>
          </p:nvPr>
        </p:nvSpPr>
        <p:spPr/>
        <p:txBody>
          <a:bodyPr/>
          <a:lstStyle/>
          <a:p>
            <a:pPr>
              <a:defRPr/>
            </a:pPr>
            <a:fld id="{6C613521-0F52-48FB-8344-8DCEF938E704}" type="slidenum">
              <a:rPr lang="es-ES"/>
              <a:pPr>
                <a:defRPr/>
              </a:pPr>
              <a:t>2</a:t>
            </a:fld>
            <a:endParaRPr lang="es-ES"/>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1619672" y="1124744"/>
          <a:ext cx="6128846" cy="5106022"/>
        </p:xfrm>
        <a:graphic>
          <a:graphicData uri="http://schemas.openxmlformats.org/drawingml/2006/table">
            <a:tbl>
              <a:tblPr/>
              <a:tblGrid>
                <a:gridCol w="3064423"/>
                <a:gridCol w="3064423"/>
              </a:tblGrid>
              <a:tr h="432048">
                <a:tc>
                  <a:txBody>
                    <a:bodyPr/>
                    <a:lstStyle/>
                    <a:p>
                      <a:pPr algn="just">
                        <a:spcAft>
                          <a:spcPts val="0"/>
                        </a:spcAft>
                      </a:pPr>
                      <a:endParaRPr lang="en-US" sz="1200" b="1" dirty="0" smtClean="0">
                        <a:latin typeface="Tahoma"/>
                        <a:ea typeface="Calibri"/>
                        <a:cs typeface="Times New Roman"/>
                      </a:endParaRPr>
                    </a:p>
                    <a:p>
                      <a:pPr algn="ctr">
                        <a:spcAft>
                          <a:spcPts val="0"/>
                        </a:spcAft>
                      </a:pPr>
                      <a:r>
                        <a:rPr lang="en-US" sz="1200" b="1" dirty="0" smtClean="0">
                          <a:latin typeface="Tahoma"/>
                          <a:ea typeface="Calibri"/>
                          <a:cs typeface="Times New Roman"/>
                        </a:rPr>
                        <a:t>CONCLUSIONS</a:t>
                      </a:r>
                      <a:endParaRPr lang="es-ES"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spcAft>
                          <a:spcPts val="0"/>
                        </a:spcAft>
                      </a:pPr>
                      <a:endParaRPr lang="en-US" sz="1200" b="1" dirty="0" smtClean="0">
                        <a:latin typeface="Tahoma"/>
                        <a:ea typeface="Calibri"/>
                        <a:cs typeface="Times New Roman"/>
                      </a:endParaRPr>
                    </a:p>
                    <a:p>
                      <a:pPr algn="ctr">
                        <a:spcAft>
                          <a:spcPts val="0"/>
                        </a:spcAft>
                      </a:pPr>
                      <a:r>
                        <a:rPr lang="en-US" sz="1200" b="1" dirty="0" smtClean="0">
                          <a:latin typeface="Tahoma"/>
                          <a:ea typeface="Calibri"/>
                          <a:cs typeface="Times New Roman"/>
                        </a:rPr>
                        <a:t>RECOMMENDATIONS</a:t>
                      </a:r>
                      <a:endParaRPr lang="es-ES"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lin ang="13200000" scaled="0"/>
                      <a:tileRect/>
                    </a:gradFill>
                  </a:tcPr>
                </a:tc>
              </a:tr>
              <a:tr h="1557991">
                <a:tc>
                  <a:txBody>
                    <a:bodyPr/>
                    <a:lstStyle/>
                    <a:p>
                      <a:pPr algn="just">
                        <a:spcAft>
                          <a:spcPts val="0"/>
                        </a:spcAft>
                      </a:pPr>
                      <a:endParaRPr lang="en-US" sz="1200" dirty="0">
                        <a:latin typeface="Tahoma"/>
                        <a:ea typeface="Times New Roman"/>
                        <a:cs typeface="Times New Roman"/>
                      </a:endParaRPr>
                    </a:p>
                    <a:p>
                      <a:pPr marL="342900" lvl="0" indent="-342900" algn="just">
                        <a:spcAft>
                          <a:spcPts val="0"/>
                        </a:spcAft>
                        <a:buFont typeface="Symbol"/>
                        <a:buChar char=""/>
                      </a:pPr>
                      <a:r>
                        <a:rPr lang="en-US" sz="1200" dirty="0">
                          <a:latin typeface="Tahoma"/>
                          <a:ea typeface="Times New Roman"/>
                          <a:cs typeface="Times New Roman"/>
                        </a:rPr>
                        <a:t>WebQuests had a positive incidence on the teaching-learning process of EFL</a:t>
                      </a:r>
                      <a:r>
                        <a:rPr lang="en-US" sz="1200" dirty="0" smtClean="0">
                          <a:latin typeface="Tahoma"/>
                          <a:ea typeface="Times New Roman"/>
                          <a:cs typeface="Times New Roman"/>
                        </a:rPr>
                        <a:t>.</a:t>
                      </a:r>
                    </a:p>
                    <a:p>
                      <a:pPr marL="342900" lvl="0" indent="-342900" algn="just">
                        <a:spcAft>
                          <a:spcPts val="0"/>
                        </a:spcAft>
                        <a:buFont typeface="Symbol"/>
                        <a:buNone/>
                      </a:pPr>
                      <a:endParaRPr lang="es-ES" sz="1200" dirty="0">
                        <a:latin typeface="Times New Roman"/>
                        <a:ea typeface="Times New Roman"/>
                        <a:cs typeface="Times New Roman"/>
                      </a:endParaRPr>
                    </a:p>
                    <a:p>
                      <a:pPr marL="342900" lvl="0" indent="-342900" algn="just">
                        <a:spcAft>
                          <a:spcPts val="0"/>
                        </a:spcAft>
                        <a:buFont typeface="Symbol"/>
                        <a:buChar char=""/>
                      </a:pPr>
                      <a:r>
                        <a:rPr lang="en-US" sz="1200" dirty="0" smtClean="0">
                          <a:latin typeface="Tahoma"/>
                          <a:ea typeface="Times New Roman"/>
                          <a:cs typeface="Times New Roman"/>
                        </a:rPr>
                        <a:t>All </a:t>
                      </a:r>
                      <a:r>
                        <a:rPr lang="en-US" sz="1200" dirty="0">
                          <a:latin typeface="Tahoma"/>
                          <a:ea typeface="Times New Roman"/>
                          <a:cs typeface="Times New Roman"/>
                        </a:rPr>
                        <a:t>the students showed a low level of English </a:t>
                      </a:r>
                      <a:r>
                        <a:rPr lang="en-US" sz="1200" dirty="0" smtClean="0">
                          <a:latin typeface="Tahoma"/>
                          <a:ea typeface="Times New Roman"/>
                          <a:cs typeface="Times New Roman"/>
                        </a:rPr>
                        <a:t>knowledge</a:t>
                      </a:r>
                      <a:r>
                        <a:rPr lang="en-US" sz="1200" baseline="0" dirty="0" smtClean="0">
                          <a:latin typeface="Tahoma"/>
                          <a:ea typeface="Times New Roman"/>
                          <a:cs typeface="Times New Roman"/>
                        </a:rPr>
                        <a:t> </a:t>
                      </a:r>
                      <a:r>
                        <a:rPr lang="en-US" sz="1200" baseline="0" dirty="0" smtClean="0">
                          <a:latin typeface="+mn-lt"/>
                          <a:ea typeface="Times New Roman"/>
                          <a:cs typeface="Times New Roman"/>
                        </a:rPr>
                        <a:t>a</a:t>
                      </a:r>
                      <a:r>
                        <a:rPr lang="en-US" sz="1200" dirty="0" smtClean="0">
                          <a:latin typeface="+mn-lt"/>
                          <a:ea typeface="Times New Roman"/>
                          <a:cs typeface="Times New Roman"/>
                        </a:rPr>
                        <a:t>fter applying the pre-test. </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spcAft>
                          <a:spcPts val="0"/>
                        </a:spcAft>
                      </a:pPr>
                      <a:endParaRPr lang="en-US" sz="1200" dirty="0">
                        <a:latin typeface="Tahoma"/>
                        <a:ea typeface="Times New Roman"/>
                        <a:cs typeface="Times New Roman"/>
                      </a:endParaRPr>
                    </a:p>
                    <a:p>
                      <a:pPr marL="342900" lvl="0" indent="-342900" algn="just">
                        <a:spcAft>
                          <a:spcPts val="0"/>
                        </a:spcAft>
                        <a:buFont typeface="Symbol"/>
                        <a:buChar char=""/>
                      </a:pPr>
                      <a:r>
                        <a:rPr lang="en-US" sz="1200" dirty="0">
                          <a:latin typeface="Tahoma"/>
                          <a:ea typeface="Times New Roman"/>
                          <a:cs typeface="Times New Roman"/>
                        </a:rPr>
                        <a:t>WebQuests should be included into the curriculum program to improve the teaching-learning process of EFL.</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lin ang="13200000" scaled="0"/>
                      <a:tileRect/>
                    </a:gradFill>
                  </a:tcPr>
                </a:tc>
              </a:tr>
              <a:tr h="890281">
                <a:tc>
                  <a:txBody>
                    <a:bodyPr/>
                    <a:lstStyle/>
                    <a:p>
                      <a:pPr marL="342900" lvl="0" indent="-342900" algn="just">
                        <a:spcAft>
                          <a:spcPts val="0"/>
                        </a:spcAft>
                        <a:buFont typeface="Symbol"/>
                        <a:buChar char=""/>
                      </a:pPr>
                      <a:r>
                        <a:rPr lang="en-US" sz="1200" dirty="0">
                          <a:latin typeface="Tahoma"/>
                          <a:ea typeface="Times New Roman"/>
                          <a:cs typeface="Times New Roman"/>
                        </a:rPr>
                        <a:t>Traditional strategies did not arouse students´ interest  in learning EFL. Lack of motivation to learn.</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342900" lvl="0" indent="-342900" algn="just">
                        <a:spcAft>
                          <a:spcPts val="0"/>
                        </a:spcAft>
                        <a:buFont typeface="Symbol"/>
                        <a:buChar char=""/>
                      </a:pPr>
                      <a:r>
                        <a:rPr lang="en-US" sz="1200" dirty="0">
                          <a:latin typeface="Tahoma"/>
                          <a:ea typeface="Times New Roman"/>
                          <a:cs typeface="Times New Roman"/>
                        </a:rPr>
                        <a:t>Appropriate teaching strategies should be used for students to feel motivated to learn EFL.</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lin ang="13200000" scaled="0"/>
                      <a:tileRect/>
                    </a:gradFill>
                  </a:tcPr>
                </a:tc>
              </a:tr>
              <a:tr h="2225702">
                <a:tc>
                  <a:txBody>
                    <a:bodyPr/>
                    <a:lstStyle/>
                    <a:p>
                      <a:pPr marL="342900" lvl="0" indent="-342900" algn="just">
                        <a:spcAft>
                          <a:spcPts val="0"/>
                        </a:spcAft>
                        <a:buFont typeface="Symbol"/>
                        <a:buChar char=""/>
                      </a:pPr>
                      <a:r>
                        <a:rPr lang="en-US" sz="1200" dirty="0">
                          <a:latin typeface="Tahoma"/>
                          <a:ea typeface="Times New Roman"/>
                          <a:cs typeface="Times New Roman"/>
                        </a:rPr>
                        <a:t>Experimental group showed more interest in learning EFL when using the WebQuest strategy and also increased their performance.</a:t>
                      </a:r>
                      <a:endParaRPr lang="es-ES" sz="1200" dirty="0">
                        <a:latin typeface="Times New Roman"/>
                        <a:ea typeface="Times New Roman"/>
                        <a:cs typeface="Times New Roman"/>
                      </a:endParaRPr>
                    </a:p>
                    <a:p>
                      <a:pPr marL="342900" lvl="0" indent="-342900" algn="just">
                        <a:spcAft>
                          <a:spcPts val="0"/>
                        </a:spcAft>
                        <a:buFont typeface="Symbol"/>
                        <a:buChar char=""/>
                      </a:pPr>
                      <a:endParaRPr lang="en-US" sz="1200" dirty="0" smtClean="0">
                        <a:latin typeface="Tahoma"/>
                        <a:ea typeface="Times New Roman"/>
                        <a:cs typeface="Times New Roman"/>
                      </a:endParaRPr>
                    </a:p>
                    <a:p>
                      <a:pPr marL="342900" lvl="0" indent="-342900" algn="just">
                        <a:spcAft>
                          <a:spcPts val="0"/>
                        </a:spcAft>
                        <a:buFont typeface="Symbol"/>
                        <a:buChar char=""/>
                      </a:pPr>
                      <a:endParaRPr lang="en-US" sz="1200" dirty="0" smtClean="0">
                        <a:latin typeface="Tahoma"/>
                        <a:ea typeface="Times New Roman"/>
                        <a:cs typeface="Times New Roman"/>
                      </a:endParaRPr>
                    </a:p>
                    <a:p>
                      <a:pPr marL="342900" lvl="0" indent="-342900" algn="just">
                        <a:spcAft>
                          <a:spcPts val="0"/>
                        </a:spcAft>
                        <a:buFont typeface="Symbol"/>
                        <a:buChar char=""/>
                      </a:pPr>
                      <a:r>
                        <a:rPr lang="en-US" sz="1200" dirty="0" smtClean="0">
                          <a:latin typeface="Tahoma"/>
                          <a:ea typeface="Times New Roman"/>
                          <a:cs typeface="Times New Roman"/>
                        </a:rPr>
                        <a:t>After </a:t>
                      </a:r>
                      <a:r>
                        <a:rPr lang="en-US" sz="1200" dirty="0">
                          <a:latin typeface="Tahoma"/>
                          <a:ea typeface="Times New Roman"/>
                          <a:cs typeface="Times New Roman"/>
                        </a:rPr>
                        <a:t>using WebQuests, the experimental group showed a better development </a:t>
                      </a:r>
                      <a:r>
                        <a:rPr lang="en-US" sz="1200" dirty="0" smtClean="0">
                          <a:latin typeface="Tahoma"/>
                          <a:ea typeface="Times New Roman"/>
                          <a:cs typeface="Times New Roman"/>
                        </a:rPr>
                        <a:t>of</a:t>
                      </a:r>
                      <a:r>
                        <a:rPr lang="en-US" sz="1200" baseline="0" dirty="0" smtClean="0">
                          <a:latin typeface="Tahoma"/>
                          <a:ea typeface="Times New Roman"/>
                          <a:cs typeface="Times New Roman"/>
                        </a:rPr>
                        <a:t> </a:t>
                      </a:r>
                      <a:r>
                        <a:rPr lang="en-US" sz="1200" dirty="0" smtClean="0">
                          <a:latin typeface="Tahoma"/>
                          <a:ea typeface="Times New Roman"/>
                          <a:cs typeface="Times New Roman"/>
                        </a:rPr>
                        <a:t>language </a:t>
                      </a:r>
                      <a:r>
                        <a:rPr lang="en-US" sz="1200" dirty="0">
                          <a:latin typeface="Tahoma"/>
                          <a:ea typeface="Times New Roman"/>
                          <a:cs typeface="Times New Roman"/>
                        </a:rPr>
                        <a:t>skills, especially in writing, reading, and speaking.</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342900" lvl="0" indent="-342900" algn="just">
                        <a:spcAft>
                          <a:spcPts val="0"/>
                        </a:spcAft>
                        <a:buFont typeface="Symbol"/>
                        <a:buChar char=""/>
                      </a:pPr>
                      <a:r>
                        <a:rPr lang="en-US" sz="1200" dirty="0">
                          <a:latin typeface="Tahoma"/>
                          <a:ea typeface="Times New Roman"/>
                          <a:cs typeface="Times New Roman"/>
                        </a:rPr>
                        <a:t>Teachers should work with </a:t>
                      </a:r>
                      <a:r>
                        <a:rPr lang="en-US" sz="1200" dirty="0" smtClean="0">
                          <a:latin typeface="Tahoma"/>
                          <a:ea typeface="Times New Roman"/>
                          <a:cs typeface="Times New Roman"/>
                        </a:rPr>
                        <a:t>appropriate </a:t>
                      </a:r>
                      <a:r>
                        <a:rPr lang="en-US" sz="1200" dirty="0">
                          <a:latin typeface="Tahoma"/>
                          <a:ea typeface="Times New Roman"/>
                          <a:cs typeface="Times New Roman"/>
                        </a:rPr>
                        <a:t>teaching resources that  help students to acquire a better EFL competence and develop their language skills. </a:t>
                      </a:r>
                      <a:endParaRPr lang="es-ES" sz="1200" dirty="0">
                        <a:latin typeface="Times New Roman"/>
                        <a:ea typeface="Times New Roman"/>
                        <a:cs typeface="Times New Roman"/>
                      </a:endParaRPr>
                    </a:p>
                    <a:p>
                      <a:pPr marL="342900" lvl="0" indent="-342900" algn="just">
                        <a:spcAft>
                          <a:spcPts val="0"/>
                        </a:spcAft>
                        <a:buFont typeface="Symbol"/>
                        <a:buChar char=""/>
                      </a:pPr>
                      <a:endParaRPr lang="en-US" sz="1200" dirty="0" smtClean="0">
                        <a:latin typeface="Tahoma"/>
                        <a:ea typeface="Times New Roman"/>
                        <a:cs typeface="Times New Roman"/>
                      </a:endParaRPr>
                    </a:p>
                    <a:p>
                      <a:pPr marL="342900" lvl="0" indent="-342900" algn="just">
                        <a:spcAft>
                          <a:spcPts val="0"/>
                        </a:spcAft>
                        <a:buFont typeface="Symbol"/>
                        <a:buChar char=""/>
                      </a:pPr>
                      <a:r>
                        <a:rPr lang="en-US" sz="1200" dirty="0" smtClean="0">
                          <a:latin typeface="Tahoma"/>
                          <a:ea typeface="Times New Roman"/>
                          <a:cs typeface="Times New Roman"/>
                        </a:rPr>
                        <a:t>Schools </a:t>
                      </a:r>
                      <a:r>
                        <a:rPr lang="en-US" sz="1200" dirty="0">
                          <a:latin typeface="Tahoma"/>
                          <a:ea typeface="Times New Roman"/>
                          <a:cs typeface="Times New Roman"/>
                        </a:rPr>
                        <a:t>and teachers should analyze the importance of using new teaching strategies in order to achieve the student outcome.</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chemeClr>
                        </a:gs>
                        <a:gs pos="50000">
                          <a:schemeClr val="accent1">
                            <a:tint val="44500"/>
                            <a:satMod val="160000"/>
                          </a:schemeClr>
                        </a:gs>
                        <a:gs pos="100000">
                          <a:schemeClr val="accent1">
                            <a:tint val="23500"/>
                            <a:satMod val="160000"/>
                          </a:schemeClr>
                        </a:gs>
                      </a:gsLst>
                      <a:lin ang="13200000" scaled="0"/>
                      <a:tileRect/>
                    </a:gradFill>
                  </a:tcPr>
                </a:tc>
              </a:tr>
            </a:tbl>
          </a:graphicData>
        </a:graphic>
      </p:graphicFrame>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20</a:t>
            </a:fld>
            <a:endParaRPr lang="es-ES"/>
          </a:p>
        </p:txBody>
      </p:sp>
      <p:sp>
        <p:nvSpPr>
          <p:cNvPr id="7" name="6 CuadroTexto"/>
          <p:cNvSpPr txBox="1"/>
          <p:nvPr/>
        </p:nvSpPr>
        <p:spPr>
          <a:xfrm>
            <a:off x="899592" y="260648"/>
            <a:ext cx="7776864" cy="2369880"/>
          </a:xfrm>
          <a:prstGeom prst="rect">
            <a:avLst/>
          </a:prstGeom>
          <a:noFill/>
        </p:spPr>
        <p:txBody>
          <a:bodyPr wrap="square" rtlCol="0">
            <a:spAutoFit/>
          </a:bodyPr>
          <a:lstStyle/>
          <a:p>
            <a:pPr algn="ctr"/>
            <a:r>
              <a:rPr lang="en-US" sz="2100" b="1" dirty="0" smtClean="0">
                <a:latin typeface="+mn-lt"/>
              </a:rPr>
              <a:t>CONCLUSIONS AND RECOMMENDATIONS</a:t>
            </a:r>
          </a:p>
          <a:p>
            <a:pPr algn="ctr"/>
            <a:endParaRPr lang="en-US" sz="2100" b="1" dirty="0" smtClean="0">
              <a:latin typeface="+mn-lt"/>
            </a:endParaRPr>
          </a:p>
          <a:p>
            <a:pPr algn="ctr"/>
            <a:endParaRPr lang="en-US" sz="2100" b="1" dirty="0" smtClean="0">
              <a:latin typeface="+mn-lt"/>
            </a:endParaRPr>
          </a:p>
          <a:p>
            <a:pPr algn="ctr"/>
            <a:endParaRPr lang="en-US" sz="2100" b="1" dirty="0" smtClean="0">
              <a:latin typeface="+mn-lt"/>
            </a:endParaRPr>
          </a:p>
          <a:p>
            <a:pPr algn="just"/>
            <a:endParaRPr lang="en-US" b="1" dirty="0" smtClean="0">
              <a:latin typeface="+mn-lt"/>
            </a:endParaRPr>
          </a:p>
          <a:p>
            <a:pPr algn="just"/>
            <a:endParaRPr lang="en-US" sz="1600" dirty="0" smtClean="0">
              <a:latin typeface="+mn-lt"/>
            </a:endParaRPr>
          </a:p>
          <a:p>
            <a:pPr algn="ctr"/>
            <a:endParaRPr lang="en-US" b="1" dirty="0" smtClean="0">
              <a:latin typeface="+mn-l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24050E3-B60D-4CC7-A228-E9456BCC70E3}" type="slidenum">
              <a:rPr lang="es-ES" smtClean="0"/>
              <a:pPr/>
              <a:t>21</a:t>
            </a:fld>
            <a:endParaRPr lang="es-ES"/>
          </a:p>
        </p:txBody>
      </p:sp>
      <p:pic>
        <p:nvPicPr>
          <p:cNvPr id="5" name="4 Marcador de contenido" descr="imagesCA6DX9EM.jpg"/>
          <p:cNvPicPr>
            <a:picLocks noGrp="1" noChangeAspect="1"/>
          </p:cNvPicPr>
          <p:nvPr>
            <p:ph idx="4294967295"/>
          </p:nvPr>
        </p:nvPicPr>
        <p:blipFill>
          <a:blip r:embed="rId2" cstate="print"/>
          <a:stretch>
            <a:fillRect/>
          </a:stretch>
        </p:blipFill>
        <p:spPr>
          <a:xfrm>
            <a:off x="1979712" y="2924944"/>
            <a:ext cx="5288632" cy="2232248"/>
          </a:xfrm>
        </p:spPr>
      </p:pic>
      <p:sp>
        <p:nvSpPr>
          <p:cNvPr id="2" name="1 Título"/>
          <p:cNvSpPr>
            <a:spLocks noGrp="1"/>
          </p:cNvSpPr>
          <p:nvPr>
            <p:ph type="title" idx="4294967295"/>
          </p:nvPr>
        </p:nvSpPr>
        <p:spPr>
          <a:xfrm>
            <a:off x="755576" y="332656"/>
            <a:ext cx="7772400" cy="452348"/>
          </a:xfrm>
        </p:spPr>
        <p:txBody>
          <a:bodyPr/>
          <a:lstStyle/>
          <a:p>
            <a:pPr algn="ctr"/>
            <a:r>
              <a:rPr lang="en-US" sz="5000" b="1" dirty="0" smtClean="0">
                <a:latin typeface="Monotype Corsiva" pitchFamily="66" charset="0"/>
              </a:rPr>
              <a:t>The Proposal   </a:t>
            </a:r>
            <a:endParaRPr lang="es-ES" sz="5000" b="1" dirty="0">
              <a:latin typeface="Monotype Corsiva" pitchFamily="66" charset="0"/>
            </a:endParaRPr>
          </a:p>
        </p:txBody>
      </p:sp>
      <p:sp>
        <p:nvSpPr>
          <p:cNvPr id="6" name="5 CuadroTexto"/>
          <p:cNvSpPr txBox="1"/>
          <p:nvPr/>
        </p:nvSpPr>
        <p:spPr>
          <a:xfrm>
            <a:off x="755576" y="1407840"/>
            <a:ext cx="7848872" cy="5109091"/>
          </a:xfrm>
          <a:prstGeom prst="rect">
            <a:avLst/>
          </a:prstGeom>
          <a:noFill/>
        </p:spPr>
        <p:txBody>
          <a:bodyPr wrap="square" rtlCol="0" anchor="ctr" anchorCtr="0">
            <a:spAutoFit/>
          </a:bodyPr>
          <a:lstStyle/>
          <a:p>
            <a:pPr algn="ctr"/>
            <a:r>
              <a:rPr lang="en-US" sz="2800" b="1" dirty="0" smtClean="0">
                <a:latin typeface="+mn-lt"/>
              </a:rPr>
              <a:t>“Sample guide for the development and implementation of the WebQuest strategy in the EFL curriculum”</a:t>
            </a:r>
          </a:p>
          <a:p>
            <a:pPr algn="ctr"/>
            <a:endParaRPr lang="en-US" sz="3000" b="1" dirty="0" smtClean="0">
              <a:latin typeface="+mn-lt"/>
            </a:endParaRPr>
          </a:p>
          <a:p>
            <a:pPr algn="ctr"/>
            <a:endParaRPr lang="en-US" sz="3000" b="1" dirty="0" smtClean="0">
              <a:latin typeface="+mn-lt"/>
            </a:endParaRPr>
          </a:p>
          <a:p>
            <a:pPr algn="ctr"/>
            <a:endParaRPr lang="en-US" sz="3000" b="1" dirty="0" smtClean="0">
              <a:latin typeface="+mn-lt"/>
            </a:endParaRPr>
          </a:p>
          <a:p>
            <a:pPr algn="ctr"/>
            <a:endParaRPr lang="en-US" sz="3000" b="1" dirty="0" smtClean="0">
              <a:latin typeface="+mn-lt"/>
            </a:endParaRPr>
          </a:p>
          <a:p>
            <a:pPr algn="ctr"/>
            <a:endParaRPr lang="en-US" sz="2100" b="1" dirty="0" smtClean="0">
              <a:latin typeface="+mn-lt"/>
            </a:endParaRPr>
          </a:p>
          <a:p>
            <a:pPr algn="just"/>
            <a:r>
              <a:rPr lang="en-US" sz="2100" b="1" dirty="0" smtClean="0">
                <a:latin typeface="+mn-lt"/>
              </a:rPr>
              <a:t>DESCRIPTION:</a:t>
            </a:r>
          </a:p>
          <a:p>
            <a:pPr algn="just"/>
            <a:endParaRPr lang="en-US" sz="1600" b="1" dirty="0" smtClean="0">
              <a:latin typeface="+mn-lt"/>
            </a:endParaRPr>
          </a:p>
          <a:p>
            <a:pPr algn="just"/>
            <a:r>
              <a:rPr lang="en-US" sz="1600" dirty="0" smtClean="0">
                <a:latin typeface="+mn-lt"/>
              </a:rPr>
              <a:t>It is a guide for teachers to learn how to develop and implement the WebQuest strategy in the EFL curriculum of Republica de Panama School, which will be a new tool to teach the target language to the students and motivate them to learn and achieve its competence.</a:t>
            </a:r>
            <a:endParaRPr lang="es-ES" dirty="0"/>
          </a:p>
        </p:txBody>
      </p:sp>
      <p:sp>
        <p:nvSpPr>
          <p:cNvPr id="7" name="6 CuadroTexto"/>
          <p:cNvSpPr txBox="1"/>
          <p:nvPr/>
        </p:nvSpPr>
        <p:spPr>
          <a:xfrm>
            <a:off x="1115616" y="5373216"/>
            <a:ext cx="6984776" cy="461665"/>
          </a:xfrm>
          <a:prstGeom prst="rect">
            <a:avLst/>
          </a:prstGeom>
          <a:noFill/>
        </p:spPr>
        <p:txBody>
          <a:bodyPr wrap="square" rtlCol="0">
            <a:spAutoFit/>
          </a:bodyPr>
          <a:lstStyle/>
          <a:p>
            <a:endParaRPr lang="es-ES"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20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5FB5FEBE-5875-4C53-92DD-A54B5ACC9137}" type="slidenum">
              <a:rPr lang="es-ES" smtClean="0"/>
              <a:pPr>
                <a:defRPr/>
              </a:pPr>
              <a:t>22</a:t>
            </a:fld>
            <a:endParaRPr lang="es-ES"/>
          </a:p>
        </p:txBody>
      </p:sp>
      <p:sp>
        <p:nvSpPr>
          <p:cNvPr id="3" name="2 CuadroTexto"/>
          <p:cNvSpPr txBox="1"/>
          <p:nvPr/>
        </p:nvSpPr>
        <p:spPr>
          <a:xfrm>
            <a:off x="611560" y="439947"/>
            <a:ext cx="8136904" cy="3062377"/>
          </a:xfrm>
          <a:prstGeom prst="rect">
            <a:avLst/>
          </a:prstGeom>
          <a:noFill/>
        </p:spPr>
        <p:txBody>
          <a:bodyPr wrap="square" rtlCol="0">
            <a:spAutoFit/>
          </a:bodyPr>
          <a:lstStyle/>
          <a:p>
            <a:r>
              <a:rPr lang="en-US" sz="2100" b="1" dirty="0" smtClean="0">
                <a:latin typeface="+mn-lt"/>
              </a:rPr>
              <a:t>OBJECTIVES:</a:t>
            </a:r>
            <a:endParaRPr lang="es-ES" sz="1600" b="1" dirty="0" smtClean="0">
              <a:latin typeface="+mn-lt"/>
            </a:endParaRPr>
          </a:p>
          <a:p>
            <a:pPr lvl="4" algn="just">
              <a:buFont typeface="Wingdings" pitchFamily="2" charset="2"/>
              <a:buChar char="Ø"/>
            </a:pPr>
            <a:r>
              <a:rPr lang="en-US" sz="1600" dirty="0" smtClean="0">
                <a:latin typeface="+mn-lt"/>
              </a:rPr>
              <a:t>To learn how to design and apply the WebQuest strategy in the    EFL classrooms.</a:t>
            </a:r>
          </a:p>
          <a:p>
            <a:pPr lvl="4" algn="just"/>
            <a:endParaRPr lang="es-ES" sz="900" dirty="0" smtClean="0">
              <a:latin typeface="+mn-lt"/>
            </a:endParaRPr>
          </a:p>
          <a:p>
            <a:pPr lvl="4" algn="just">
              <a:buFont typeface="Wingdings" pitchFamily="2" charset="2"/>
              <a:buChar char="Ø"/>
            </a:pPr>
            <a:r>
              <a:rPr lang="en-US" sz="1600" dirty="0" smtClean="0">
                <a:latin typeface="+mn-lt"/>
              </a:rPr>
              <a:t>To implement the WebQuest strategy in the EFL curriculum as a practical tool to improve the teaching-learning process.</a:t>
            </a:r>
          </a:p>
          <a:p>
            <a:pPr lvl="4" algn="just"/>
            <a:endParaRPr lang="es-ES" sz="900" dirty="0" smtClean="0">
              <a:latin typeface="+mn-lt"/>
            </a:endParaRPr>
          </a:p>
          <a:p>
            <a:pPr lvl="4" algn="just">
              <a:buFont typeface="Wingdings" pitchFamily="2" charset="2"/>
              <a:buChar char="Ø"/>
            </a:pPr>
            <a:r>
              <a:rPr lang="en-US" sz="1600" dirty="0" smtClean="0">
                <a:latin typeface="+mn-lt"/>
              </a:rPr>
              <a:t>To include interactive activities in the EFL curriculum by means of </a:t>
            </a:r>
          </a:p>
          <a:p>
            <a:pPr lvl="4" algn="just"/>
            <a:r>
              <a:rPr lang="en-US" sz="1600" dirty="0" smtClean="0">
                <a:latin typeface="+mn-lt"/>
              </a:rPr>
              <a:t>WebQuests for students to feel motivated to learn English and increase their performance .</a:t>
            </a:r>
            <a:endParaRPr lang="es-ES" sz="1600" dirty="0" smtClean="0">
              <a:latin typeface="+mn-lt"/>
            </a:endParaRPr>
          </a:p>
          <a:p>
            <a:pPr>
              <a:buFont typeface="Wingdings" pitchFamily="2" charset="2"/>
              <a:buChar char="Ø"/>
            </a:pPr>
            <a:endParaRPr lang="es-ES" sz="2100" b="1" dirty="0" smtClean="0">
              <a:latin typeface="+mn-lt"/>
            </a:endParaRPr>
          </a:p>
          <a:p>
            <a:endParaRPr lang="es-ES" sz="2100" dirty="0">
              <a:latin typeface="+mn-lt"/>
            </a:endParaRPr>
          </a:p>
        </p:txBody>
      </p:sp>
      <p:sp>
        <p:nvSpPr>
          <p:cNvPr id="4" name="3 CuadroTexto"/>
          <p:cNvSpPr txBox="1"/>
          <p:nvPr/>
        </p:nvSpPr>
        <p:spPr>
          <a:xfrm>
            <a:off x="827584" y="2924944"/>
            <a:ext cx="7920880" cy="461665"/>
          </a:xfrm>
          <a:prstGeom prst="rect">
            <a:avLst/>
          </a:prstGeom>
          <a:noFill/>
        </p:spPr>
        <p:txBody>
          <a:bodyPr wrap="square" rtlCol="0">
            <a:spAutoFit/>
          </a:bodyPr>
          <a:lstStyle/>
          <a:p>
            <a:endParaRPr lang="es-ES" dirty="0"/>
          </a:p>
        </p:txBody>
      </p:sp>
      <p:graphicFrame>
        <p:nvGraphicFramePr>
          <p:cNvPr id="5" name="4 Diagrama"/>
          <p:cNvGraphicFramePr/>
          <p:nvPr/>
        </p:nvGraphicFramePr>
        <p:xfrm>
          <a:off x="395536" y="2872596"/>
          <a:ext cx="8568952" cy="3580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graphicEl>
                                              <a:dgm id="{D5E15BBC-402F-44B1-9755-82647BF521FB}"/>
                                            </p:graphicEl>
                                          </p:spTgt>
                                        </p:tgtEl>
                                        <p:attrNameLst>
                                          <p:attrName>style.visibility</p:attrName>
                                        </p:attrNameLst>
                                      </p:cBhvr>
                                      <p:to>
                                        <p:strVal val="visible"/>
                                      </p:to>
                                    </p:set>
                                    <p:animEffect transition="in" filter="fade">
                                      <p:cBhvr>
                                        <p:cTn id="24" dur="2000"/>
                                        <p:tgtEl>
                                          <p:spTgt spid="5">
                                            <p:graphicEl>
                                              <a:dgm id="{D5E15BBC-402F-44B1-9755-82647BF521F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4E0A4181-36D1-4095-B4F1-DB460D6BDE38}"/>
                                            </p:graphicEl>
                                          </p:spTgt>
                                        </p:tgtEl>
                                        <p:attrNameLst>
                                          <p:attrName>style.visibility</p:attrName>
                                        </p:attrNameLst>
                                      </p:cBhvr>
                                      <p:to>
                                        <p:strVal val="visible"/>
                                      </p:to>
                                    </p:set>
                                    <p:animEffect transition="in" filter="fade">
                                      <p:cBhvr>
                                        <p:cTn id="29" dur="2000"/>
                                        <p:tgtEl>
                                          <p:spTgt spid="5">
                                            <p:graphicEl>
                                              <a:dgm id="{4E0A4181-36D1-4095-B4F1-DB460D6BDE3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A1F21B30-D1E3-4D70-934F-FE10B43A0F3A}"/>
                                            </p:graphicEl>
                                          </p:spTgt>
                                        </p:tgtEl>
                                        <p:attrNameLst>
                                          <p:attrName>style.visibility</p:attrName>
                                        </p:attrNameLst>
                                      </p:cBhvr>
                                      <p:to>
                                        <p:strVal val="visible"/>
                                      </p:to>
                                    </p:set>
                                    <p:animEffect transition="in" filter="fade">
                                      <p:cBhvr>
                                        <p:cTn id="34" dur="2000"/>
                                        <p:tgtEl>
                                          <p:spTgt spid="5">
                                            <p:graphicEl>
                                              <a:dgm id="{A1F21B30-D1E3-4D70-934F-FE10B43A0F3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B9C9EA39-B66B-401D-AD2A-735E512EC6A7}"/>
                                            </p:graphicEl>
                                          </p:spTgt>
                                        </p:tgtEl>
                                        <p:attrNameLst>
                                          <p:attrName>style.visibility</p:attrName>
                                        </p:attrNameLst>
                                      </p:cBhvr>
                                      <p:to>
                                        <p:strVal val="visible"/>
                                      </p:to>
                                    </p:set>
                                    <p:animEffect transition="in" filter="fade">
                                      <p:cBhvr>
                                        <p:cTn id="39" dur="2000"/>
                                        <p:tgtEl>
                                          <p:spTgt spid="5">
                                            <p:graphicEl>
                                              <a:dgm id="{B9C9EA39-B66B-401D-AD2A-735E512EC6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5FB5FEBE-5875-4C53-92DD-A54B5ACC9137}" type="slidenum">
              <a:rPr lang="es-ES" smtClean="0"/>
              <a:pPr>
                <a:defRPr/>
              </a:pPr>
              <a:t>23</a:t>
            </a:fld>
            <a:endParaRPr lang="es-ES"/>
          </a:p>
        </p:txBody>
      </p:sp>
      <p:sp>
        <p:nvSpPr>
          <p:cNvPr id="3" name="2 CuadroTexto"/>
          <p:cNvSpPr txBox="1"/>
          <p:nvPr/>
        </p:nvSpPr>
        <p:spPr>
          <a:xfrm>
            <a:off x="179512" y="188640"/>
            <a:ext cx="8712968" cy="5909310"/>
          </a:xfrm>
          <a:prstGeom prst="rect">
            <a:avLst/>
          </a:prstGeom>
          <a:noFill/>
        </p:spPr>
        <p:txBody>
          <a:bodyPr wrap="square" rtlCol="0">
            <a:spAutoFit/>
          </a:bodyPr>
          <a:lstStyle/>
          <a:p>
            <a:r>
              <a:rPr lang="en-US" sz="2100" b="1" dirty="0" smtClean="0">
                <a:latin typeface="Tahoma" pitchFamily="34" charset="0"/>
                <a:ea typeface="Tahoma" pitchFamily="34" charset="0"/>
                <a:cs typeface="Tahoma" pitchFamily="34" charset="0"/>
              </a:rPr>
              <a:t>   STRUCTURE AND DEVELOPMENT:</a:t>
            </a: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smtClean="0">
              <a:latin typeface="Tahoma" pitchFamily="34" charset="0"/>
              <a:ea typeface="Tahoma" pitchFamily="34" charset="0"/>
              <a:cs typeface="Tahoma" pitchFamily="34" charset="0"/>
            </a:endParaRPr>
          </a:p>
          <a:p>
            <a:endParaRPr lang="en-US" sz="2100" b="1" dirty="0">
              <a:latin typeface="Tahoma" pitchFamily="34" charset="0"/>
              <a:ea typeface="Tahoma" pitchFamily="34" charset="0"/>
              <a:cs typeface="Tahoma" pitchFamily="34" charset="0"/>
            </a:endParaRPr>
          </a:p>
        </p:txBody>
      </p:sp>
      <p:pic>
        <p:nvPicPr>
          <p:cNvPr id="37890" name="Picture 2"/>
          <p:cNvPicPr>
            <a:picLocks noChangeAspect="1" noChangeArrowheads="1"/>
          </p:cNvPicPr>
          <p:nvPr/>
        </p:nvPicPr>
        <p:blipFill>
          <a:blip r:embed="rId2" cstate="print"/>
          <a:srcRect/>
          <a:stretch>
            <a:fillRect/>
          </a:stretch>
        </p:blipFill>
        <p:spPr bwMode="auto">
          <a:xfrm>
            <a:off x="483079" y="843653"/>
            <a:ext cx="8350369" cy="5488137"/>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3000" fill="hold"/>
                                        <p:tgtEl>
                                          <p:spTgt spid="37890"/>
                                        </p:tgtEl>
                                        <p:attrNameLst>
                                          <p:attrName>ppt_x</p:attrName>
                                        </p:attrNameLst>
                                      </p:cBhvr>
                                      <p:tavLst>
                                        <p:tav tm="0">
                                          <p:val>
                                            <p:strVal val="0-#ppt_w/2"/>
                                          </p:val>
                                        </p:tav>
                                        <p:tav tm="100000">
                                          <p:val>
                                            <p:strVal val="#ppt_x"/>
                                          </p:val>
                                        </p:tav>
                                      </p:tavLst>
                                    </p:anim>
                                    <p:anim calcmode="lin" valueType="num">
                                      <p:cBhvr additive="base">
                                        <p:cTn id="8" dur="3000" fill="hold"/>
                                        <p:tgtEl>
                                          <p:spTgt spid="378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9"/>
            <a:ext cx="8229600" cy="401636"/>
          </a:xfrm>
        </p:spPr>
        <p:txBody>
          <a:bodyPr/>
          <a:lstStyle/>
          <a:p>
            <a:r>
              <a:rPr lang="en-US" sz="2100" b="1" dirty="0" smtClean="0">
                <a:solidFill>
                  <a:schemeClr val="tx1"/>
                </a:solidFill>
              </a:rPr>
              <a:t>WEBQUEST STRATEGY DEVELOPMENT:</a:t>
            </a:r>
            <a:endParaRPr lang="en-US" sz="2100" b="1" dirty="0">
              <a:solidFill>
                <a:schemeClr val="tx1"/>
              </a:solidFill>
            </a:endParaRPr>
          </a:p>
        </p:txBody>
      </p:sp>
      <p:sp>
        <p:nvSpPr>
          <p:cNvPr id="2" name="1 Marcador de número de diapositiva"/>
          <p:cNvSpPr>
            <a:spLocks noGrp="1"/>
          </p:cNvSpPr>
          <p:nvPr>
            <p:ph type="sldNum" sz="quarter" idx="12"/>
          </p:nvPr>
        </p:nvSpPr>
        <p:spPr/>
        <p:txBody>
          <a:bodyPr/>
          <a:lstStyle/>
          <a:p>
            <a:pPr>
              <a:defRPr/>
            </a:pPr>
            <a:fld id="{5FB5FEBE-5875-4C53-92DD-A54B5ACC9137}" type="slidenum">
              <a:rPr lang="es-ES" smtClean="0"/>
              <a:pPr>
                <a:defRPr/>
              </a:pPr>
              <a:t>24</a:t>
            </a:fld>
            <a:endParaRPr lang="es-ES"/>
          </a:p>
        </p:txBody>
      </p:sp>
      <p:pic>
        <p:nvPicPr>
          <p:cNvPr id="10" name="9 Marcador de contenido"/>
          <p:cNvPicPr>
            <a:picLocks noGrp="1"/>
          </p:cNvPicPr>
          <p:nvPr>
            <p:ph sz="half" idx="2"/>
          </p:nvPr>
        </p:nvPicPr>
        <p:blipFill>
          <a:blip r:embed="rId2" cstate="print"/>
          <a:srcRect/>
          <a:stretch>
            <a:fillRect/>
          </a:stretch>
        </p:blipFill>
        <p:spPr bwMode="auto">
          <a:xfrm>
            <a:off x="371476" y="2286000"/>
            <a:ext cx="4057650" cy="4086225"/>
          </a:xfrm>
          <a:prstGeom prst="rect">
            <a:avLst/>
          </a:prstGeom>
          <a:noFill/>
          <a:ln w="9525">
            <a:noFill/>
            <a:miter lim="800000"/>
            <a:headEnd/>
            <a:tailEnd/>
          </a:ln>
        </p:spPr>
      </p:pic>
      <p:pic>
        <p:nvPicPr>
          <p:cNvPr id="11" name="10 Imagen"/>
          <p:cNvPicPr/>
          <p:nvPr/>
        </p:nvPicPr>
        <p:blipFill>
          <a:blip r:embed="rId3" cstate="print"/>
          <a:srcRect/>
          <a:stretch>
            <a:fillRect/>
          </a:stretch>
        </p:blipFill>
        <p:spPr bwMode="auto">
          <a:xfrm>
            <a:off x="4648201" y="2343150"/>
            <a:ext cx="4114799" cy="4000500"/>
          </a:xfrm>
          <a:prstGeom prst="rect">
            <a:avLst/>
          </a:prstGeom>
          <a:noFill/>
          <a:ln w="9525">
            <a:noFill/>
            <a:miter lim="800000"/>
            <a:headEnd/>
            <a:tailEnd/>
          </a:ln>
        </p:spPr>
      </p:pic>
      <p:sp>
        <p:nvSpPr>
          <p:cNvPr id="18" name="17 CuadroTexto"/>
          <p:cNvSpPr txBox="1"/>
          <p:nvPr/>
        </p:nvSpPr>
        <p:spPr>
          <a:xfrm>
            <a:off x="333374" y="895349"/>
            <a:ext cx="8315325" cy="1215717"/>
          </a:xfrm>
          <a:prstGeom prst="rect">
            <a:avLst/>
          </a:prstGeom>
          <a:solidFill>
            <a:schemeClr val="bg1"/>
          </a:solidFill>
        </p:spPr>
        <p:txBody>
          <a:bodyPr wrap="square" rtlCol="0">
            <a:spAutoFit/>
          </a:bodyPr>
          <a:lstStyle/>
          <a:p>
            <a:pPr algn="just"/>
            <a:r>
              <a:rPr lang="en-US" sz="1600" b="1" dirty="0" smtClean="0">
                <a:latin typeface="+mn-lt"/>
              </a:rPr>
              <a:t>STEP 1. </a:t>
            </a:r>
            <a:r>
              <a:rPr lang="en-US" sz="1600" dirty="0" smtClean="0">
                <a:latin typeface="+mn-lt"/>
              </a:rPr>
              <a:t>Go to the platform page to create the WebQuests and click button</a:t>
            </a:r>
          </a:p>
          <a:p>
            <a:pPr algn="just"/>
            <a:endParaRPr lang="en-US" sz="1600" b="1" dirty="0" smtClean="0">
              <a:latin typeface="+mn-lt"/>
            </a:endParaRPr>
          </a:p>
          <a:p>
            <a:pPr algn="just"/>
            <a:r>
              <a:rPr lang="en-US" sz="1600" b="1" dirty="0" smtClean="0">
                <a:latin typeface="+mn-lt"/>
              </a:rPr>
              <a:t>STEP 2. </a:t>
            </a:r>
            <a:r>
              <a:rPr lang="en-US" sz="1600" dirty="0" smtClean="0">
                <a:latin typeface="+mn-lt"/>
              </a:rPr>
              <a:t>Write the title of the topic.  The first page shows links to the other parts of the WebQuest.</a:t>
            </a:r>
          </a:p>
          <a:p>
            <a:pPr algn="just"/>
            <a:r>
              <a:rPr lang="es-ES" sz="900" dirty="0" smtClean="0">
                <a:latin typeface="+mn-lt"/>
              </a:rPr>
              <a:t> </a:t>
            </a:r>
            <a:endParaRPr lang="es-ES" sz="900" dirty="0">
              <a:latin typeface="+mn-lt"/>
            </a:endParaRPr>
          </a:p>
        </p:txBody>
      </p:sp>
      <p:sp>
        <p:nvSpPr>
          <p:cNvPr id="20" name="19 CuadroTexto"/>
          <p:cNvSpPr txBox="1"/>
          <p:nvPr/>
        </p:nvSpPr>
        <p:spPr>
          <a:xfrm>
            <a:off x="400050" y="2181226"/>
            <a:ext cx="371475" cy="461665"/>
          </a:xfrm>
          <a:prstGeom prst="rect">
            <a:avLst/>
          </a:prstGeom>
          <a:solidFill>
            <a:schemeClr val="bg2">
              <a:lumMod val="25000"/>
            </a:schemeClr>
          </a:solidFill>
        </p:spPr>
        <p:txBody>
          <a:bodyPr wrap="square" rtlCol="0">
            <a:spAutoFit/>
          </a:bodyPr>
          <a:lstStyle/>
          <a:p>
            <a:r>
              <a:rPr lang="es-ES" dirty="0" smtClean="0">
                <a:solidFill>
                  <a:schemeClr val="bg1"/>
                </a:solidFill>
              </a:rPr>
              <a:t>1</a:t>
            </a:r>
            <a:endParaRPr lang="es-ES" dirty="0">
              <a:solidFill>
                <a:schemeClr val="bg1"/>
              </a:solidFill>
            </a:endParaRPr>
          </a:p>
        </p:txBody>
      </p:sp>
      <p:sp>
        <p:nvSpPr>
          <p:cNvPr id="21" name="20 CuadroTexto"/>
          <p:cNvSpPr txBox="1"/>
          <p:nvPr/>
        </p:nvSpPr>
        <p:spPr>
          <a:xfrm>
            <a:off x="4657725" y="2228851"/>
            <a:ext cx="371475" cy="461665"/>
          </a:xfrm>
          <a:prstGeom prst="rect">
            <a:avLst/>
          </a:prstGeom>
          <a:solidFill>
            <a:schemeClr val="bg2">
              <a:lumMod val="25000"/>
            </a:schemeClr>
          </a:solidFill>
        </p:spPr>
        <p:txBody>
          <a:bodyPr wrap="square" rtlCol="0">
            <a:spAutoFit/>
          </a:bodyPr>
          <a:lstStyle/>
          <a:p>
            <a:r>
              <a:rPr lang="es-ES" dirty="0" smtClean="0">
                <a:solidFill>
                  <a:schemeClr val="bg1"/>
                </a:solidFill>
              </a:rPr>
              <a:t>2</a:t>
            </a:r>
            <a:endParaRPr lang="es-ES" dirty="0">
              <a:solidFill>
                <a:schemeClr val="bg1"/>
              </a:solidFill>
            </a:endParaRPr>
          </a:p>
        </p:txBody>
      </p:sp>
      <p:pic>
        <p:nvPicPr>
          <p:cNvPr id="4" name="3 Imagen" descr="http://t0.gstatic.com/images?q=tbn:ANd9GcRJuBUINQ-dtjSonBz1qutkAJcl4CzE9vpCMAZRr0mXoKIkPcVndg"/>
          <p:cNvPicPr/>
          <p:nvPr/>
        </p:nvPicPr>
        <p:blipFill>
          <a:blip r:embed="rId4" cstate="print"/>
          <a:srcRect/>
          <a:stretch>
            <a:fillRect/>
          </a:stretch>
        </p:blipFill>
        <p:spPr bwMode="auto">
          <a:xfrm rot="1219779">
            <a:off x="7120906" y="247649"/>
            <a:ext cx="2160240" cy="381001"/>
          </a:xfrm>
          <a:prstGeom prst="rect">
            <a:avLst/>
          </a:prstGeom>
          <a:noFill/>
        </p:spPr>
      </p:pic>
      <p:sp>
        <p:nvSpPr>
          <p:cNvPr id="12" name="11 Rectángulo redondeado"/>
          <p:cNvSpPr/>
          <p:nvPr/>
        </p:nvSpPr>
        <p:spPr bwMode="auto">
          <a:xfrm>
            <a:off x="7332453" y="974785"/>
            <a:ext cx="1078301" cy="29329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900" b="1" dirty="0" smtClean="0">
                <a:latin typeface="Arial" pitchFamily="34" charset="0"/>
                <a:cs typeface="Arial" pitchFamily="34" charset="0"/>
              </a:rPr>
              <a:t>Create  WebQuest</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511D7345-A1F4-44A2-8F7D-BD11EB1DACD3}" type="slidenum">
              <a:rPr lang="es-ES" smtClean="0"/>
              <a:pPr>
                <a:defRPr/>
              </a:pPr>
              <a:t>25</a:t>
            </a:fld>
            <a:endParaRPr lang="es-ES"/>
          </a:p>
        </p:txBody>
      </p:sp>
      <p:sp>
        <p:nvSpPr>
          <p:cNvPr id="8" name="7 CuadroTexto"/>
          <p:cNvSpPr txBox="1"/>
          <p:nvPr/>
        </p:nvSpPr>
        <p:spPr>
          <a:xfrm>
            <a:off x="333374" y="552449"/>
            <a:ext cx="8315325" cy="1461939"/>
          </a:xfrm>
          <a:prstGeom prst="rect">
            <a:avLst/>
          </a:prstGeom>
          <a:solidFill>
            <a:schemeClr val="bg1"/>
          </a:solidFill>
        </p:spPr>
        <p:txBody>
          <a:bodyPr wrap="square" rtlCol="0">
            <a:spAutoFit/>
          </a:bodyPr>
          <a:lstStyle/>
          <a:p>
            <a:pPr algn="just"/>
            <a:r>
              <a:rPr lang="en-US" sz="1600" b="1" dirty="0" smtClean="0">
                <a:latin typeface="+mn-lt"/>
              </a:rPr>
              <a:t>STEP 3. </a:t>
            </a:r>
            <a:r>
              <a:rPr lang="en-US" sz="1600" dirty="0" smtClean="0">
                <a:latin typeface="+mn-lt"/>
              </a:rPr>
              <a:t>The background of the topic will be placed by clicking the INTRODUCTION link. Save the information in each section by clicking button . </a:t>
            </a:r>
          </a:p>
          <a:p>
            <a:pPr algn="just"/>
            <a:endParaRPr lang="en-US" sz="1600" b="1" dirty="0" smtClean="0">
              <a:latin typeface="+mn-lt"/>
            </a:endParaRPr>
          </a:p>
          <a:p>
            <a:pPr algn="just"/>
            <a:r>
              <a:rPr lang="en-US" sz="1600" b="1" dirty="0" smtClean="0">
                <a:latin typeface="+mn-lt"/>
              </a:rPr>
              <a:t>STEP 4. </a:t>
            </a:r>
            <a:r>
              <a:rPr lang="en-US" sz="1600" dirty="0" smtClean="0">
                <a:latin typeface="+mn-lt"/>
              </a:rPr>
              <a:t>Click the option on the tool bar that appears in all sections to select font, color, and insert images.</a:t>
            </a:r>
          </a:p>
          <a:p>
            <a:pPr algn="just"/>
            <a:r>
              <a:rPr lang="es-ES" sz="900" dirty="0" smtClean="0">
                <a:latin typeface="+mn-lt"/>
              </a:rPr>
              <a:t> </a:t>
            </a:r>
            <a:endParaRPr lang="es-ES" sz="900" dirty="0">
              <a:latin typeface="+mn-lt"/>
            </a:endParaRPr>
          </a:p>
        </p:txBody>
      </p:sp>
      <p:pic>
        <p:nvPicPr>
          <p:cNvPr id="9" name="8 Marcador de contenido"/>
          <p:cNvPicPr>
            <a:picLocks/>
          </p:cNvPicPr>
          <p:nvPr/>
        </p:nvPicPr>
        <p:blipFill>
          <a:blip r:embed="rId2" cstate="print"/>
          <a:srcRect/>
          <a:stretch>
            <a:fillRect/>
          </a:stretch>
        </p:blipFill>
        <p:spPr bwMode="auto">
          <a:xfrm>
            <a:off x="234950" y="2228850"/>
            <a:ext cx="4146550" cy="4086225"/>
          </a:xfrm>
          <a:prstGeom prst="rect">
            <a:avLst/>
          </a:prstGeom>
          <a:noFill/>
          <a:ln w="9525">
            <a:noFill/>
            <a:miter lim="800000"/>
            <a:headEnd/>
            <a:tailEnd/>
          </a:ln>
        </p:spPr>
      </p:pic>
      <p:pic>
        <p:nvPicPr>
          <p:cNvPr id="10" name="9 Imagen"/>
          <p:cNvPicPr/>
          <p:nvPr/>
        </p:nvPicPr>
        <p:blipFill>
          <a:blip r:embed="rId3" cstate="print"/>
          <a:srcRect/>
          <a:stretch>
            <a:fillRect/>
          </a:stretch>
        </p:blipFill>
        <p:spPr bwMode="auto">
          <a:xfrm>
            <a:off x="4610100" y="2228851"/>
            <a:ext cx="4200525" cy="4010024"/>
          </a:xfrm>
          <a:prstGeom prst="rect">
            <a:avLst/>
          </a:prstGeom>
          <a:noFill/>
          <a:ln w="9525">
            <a:noFill/>
            <a:miter lim="800000"/>
            <a:headEnd/>
            <a:tailEnd/>
          </a:ln>
        </p:spPr>
      </p:pic>
      <p:sp>
        <p:nvSpPr>
          <p:cNvPr id="11" name="10 CuadroTexto"/>
          <p:cNvSpPr txBox="1"/>
          <p:nvPr/>
        </p:nvSpPr>
        <p:spPr>
          <a:xfrm>
            <a:off x="4743450" y="2400301"/>
            <a:ext cx="371475" cy="461665"/>
          </a:xfrm>
          <a:prstGeom prst="rect">
            <a:avLst/>
          </a:prstGeom>
          <a:solidFill>
            <a:schemeClr val="bg2">
              <a:lumMod val="25000"/>
            </a:schemeClr>
          </a:solidFill>
        </p:spPr>
        <p:txBody>
          <a:bodyPr wrap="square" rtlCol="0">
            <a:spAutoFit/>
          </a:bodyPr>
          <a:lstStyle/>
          <a:p>
            <a:r>
              <a:rPr lang="es-ES" dirty="0" smtClean="0">
                <a:solidFill>
                  <a:schemeClr val="bg1"/>
                </a:solidFill>
              </a:rPr>
              <a:t>4</a:t>
            </a:r>
            <a:endParaRPr lang="es-ES" dirty="0">
              <a:solidFill>
                <a:schemeClr val="bg1"/>
              </a:solidFill>
            </a:endParaRPr>
          </a:p>
        </p:txBody>
      </p:sp>
      <p:sp>
        <p:nvSpPr>
          <p:cNvPr id="12" name="11 CuadroTexto"/>
          <p:cNvSpPr txBox="1"/>
          <p:nvPr/>
        </p:nvSpPr>
        <p:spPr>
          <a:xfrm>
            <a:off x="361950" y="2447926"/>
            <a:ext cx="371475" cy="461665"/>
          </a:xfrm>
          <a:prstGeom prst="rect">
            <a:avLst/>
          </a:prstGeom>
          <a:solidFill>
            <a:schemeClr val="bg2">
              <a:lumMod val="25000"/>
            </a:schemeClr>
          </a:solidFill>
        </p:spPr>
        <p:txBody>
          <a:bodyPr wrap="square" rtlCol="0">
            <a:spAutoFit/>
          </a:bodyPr>
          <a:lstStyle/>
          <a:p>
            <a:r>
              <a:rPr lang="es-ES" dirty="0" smtClean="0">
                <a:solidFill>
                  <a:schemeClr val="bg1"/>
                </a:solidFill>
              </a:rPr>
              <a:t>3</a:t>
            </a:r>
            <a:endParaRPr lang="es-ES" dirty="0">
              <a:solidFill>
                <a:schemeClr val="bg1"/>
              </a:solidFill>
            </a:endParaRPr>
          </a:p>
        </p:txBody>
      </p:sp>
      <p:sp>
        <p:nvSpPr>
          <p:cNvPr id="13" name="12 Rectángulo redondeado"/>
          <p:cNvSpPr/>
          <p:nvPr/>
        </p:nvSpPr>
        <p:spPr bwMode="auto">
          <a:xfrm>
            <a:off x="5374351" y="871273"/>
            <a:ext cx="655513" cy="29329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latin typeface="Arial" pitchFamily="34" charset="0"/>
                <a:cs typeface="Arial" pitchFamily="34" charset="0"/>
              </a:rPr>
              <a:t>Save</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5FB5FEBE-5875-4C53-92DD-A54B5ACC9137}" type="slidenum">
              <a:rPr lang="es-ES" smtClean="0"/>
              <a:pPr>
                <a:defRPr/>
              </a:pPr>
              <a:t>26</a:t>
            </a:fld>
            <a:endParaRPr lang="es-ES"/>
          </a:p>
        </p:txBody>
      </p:sp>
      <p:sp>
        <p:nvSpPr>
          <p:cNvPr id="3" name="2 CuadroTexto"/>
          <p:cNvSpPr txBox="1"/>
          <p:nvPr/>
        </p:nvSpPr>
        <p:spPr>
          <a:xfrm>
            <a:off x="333374" y="552449"/>
            <a:ext cx="8315325" cy="1215717"/>
          </a:xfrm>
          <a:prstGeom prst="rect">
            <a:avLst/>
          </a:prstGeom>
          <a:solidFill>
            <a:schemeClr val="bg1"/>
          </a:solidFill>
        </p:spPr>
        <p:txBody>
          <a:bodyPr wrap="square" rtlCol="0">
            <a:spAutoFit/>
          </a:bodyPr>
          <a:lstStyle/>
          <a:p>
            <a:pPr algn="just"/>
            <a:r>
              <a:rPr lang="en-US" sz="1600" b="1" dirty="0" smtClean="0">
                <a:latin typeface="+mn-lt"/>
              </a:rPr>
              <a:t>STEP 5. </a:t>
            </a:r>
            <a:r>
              <a:rPr lang="en-US" sz="1600" dirty="0" smtClean="0">
                <a:latin typeface="+mn-lt"/>
              </a:rPr>
              <a:t>The TASK and the PROCESS sections follow the same steps as in the introduction part.</a:t>
            </a:r>
          </a:p>
          <a:p>
            <a:pPr algn="just"/>
            <a:endParaRPr lang="en-US" sz="1600" dirty="0" smtClean="0">
              <a:latin typeface="+mn-lt"/>
            </a:endParaRPr>
          </a:p>
          <a:p>
            <a:pPr algn="just"/>
            <a:endParaRPr lang="en-US" sz="1600" b="1" dirty="0" smtClean="0">
              <a:latin typeface="+mn-lt"/>
            </a:endParaRPr>
          </a:p>
          <a:p>
            <a:pPr algn="just"/>
            <a:r>
              <a:rPr lang="es-ES" sz="900" dirty="0" smtClean="0">
                <a:latin typeface="+mn-lt"/>
              </a:rPr>
              <a:t> </a:t>
            </a:r>
            <a:endParaRPr lang="es-ES" sz="900" dirty="0">
              <a:latin typeface="+mn-lt"/>
            </a:endParaRPr>
          </a:p>
        </p:txBody>
      </p:sp>
      <p:pic>
        <p:nvPicPr>
          <p:cNvPr id="6" name="5 Imagen"/>
          <p:cNvPicPr/>
          <p:nvPr/>
        </p:nvPicPr>
        <p:blipFill>
          <a:blip r:embed="rId2" cstate="print"/>
          <a:srcRect/>
          <a:stretch>
            <a:fillRect/>
          </a:stretch>
        </p:blipFill>
        <p:spPr bwMode="auto">
          <a:xfrm>
            <a:off x="381000" y="2114550"/>
            <a:ext cx="3886199" cy="4210050"/>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4381500" y="2095500"/>
            <a:ext cx="4486275" cy="4267200"/>
          </a:xfrm>
          <a:prstGeom prst="rect">
            <a:avLst/>
          </a:prstGeom>
          <a:noFill/>
          <a:ln w="9525">
            <a:noFill/>
            <a:miter lim="800000"/>
            <a:headEnd/>
            <a:tailEnd/>
          </a:ln>
        </p:spPr>
      </p:pic>
      <p:sp>
        <p:nvSpPr>
          <p:cNvPr id="4" name="3 CuadroTexto"/>
          <p:cNvSpPr txBox="1"/>
          <p:nvPr/>
        </p:nvSpPr>
        <p:spPr>
          <a:xfrm>
            <a:off x="4038601" y="2200276"/>
            <a:ext cx="438150" cy="461665"/>
          </a:xfrm>
          <a:prstGeom prst="rect">
            <a:avLst/>
          </a:prstGeom>
          <a:solidFill>
            <a:schemeClr val="bg2">
              <a:lumMod val="25000"/>
            </a:schemeClr>
          </a:solidFill>
        </p:spPr>
        <p:txBody>
          <a:bodyPr wrap="square" rtlCol="0">
            <a:spAutoFit/>
          </a:bodyPr>
          <a:lstStyle/>
          <a:p>
            <a:pPr algn="ctr"/>
            <a:r>
              <a:rPr lang="es-ES" dirty="0" smtClean="0">
                <a:solidFill>
                  <a:schemeClr val="bg1"/>
                </a:solidFill>
              </a:rPr>
              <a:t>5</a:t>
            </a:r>
            <a:endParaRPr lang="es-ES"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5FB5FEBE-5875-4C53-92DD-A54B5ACC9137}" type="slidenum">
              <a:rPr lang="es-ES" smtClean="0"/>
              <a:pPr>
                <a:defRPr/>
              </a:pPr>
              <a:t>27</a:t>
            </a:fld>
            <a:endParaRPr lang="es-ES"/>
          </a:p>
        </p:txBody>
      </p:sp>
      <p:sp>
        <p:nvSpPr>
          <p:cNvPr id="3" name="2 CuadroTexto"/>
          <p:cNvSpPr txBox="1"/>
          <p:nvPr/>
        </p:nvSpPr>
        <p:spPr>
          <a:xfrm>
            <a:off x="419099" y="333375"/>
            <a:ext cx="8315325" cy="1708160"/>
          </a:xfrm>
          <a:prstGeom prst="rect">
            <a:avLst/>
          </a:prstGeom>
          <a:solidFill>
            <a:schemeClr val="bg1"/>
          </a:solidFill>
        </p:spPr>
        <p:txBody>
          <a:bodyPr wrap="square" rtlCol="0">
            <a:spAutoFit/>
          </a:bodyPr>
          <a:lstStyle/>
          <a:p>
            <a:pPr algn="just"/>
            <a:r>
              <a:rPr lang="en-US" sz="1600" b="1" dirty="0" smtClean="0">
                <a:latin typeface="+mn-lt"/>
              </a:rPr>
              <a:t>STEP 6. </a:t>
            </a:r>
            <a:r>
              <a:rPr lang="en-US" sz="1600" dirty="0" smtClean="0">
                <a:latin typeface="+mn-lt"/>
              </a:rPr>
              <a:t>The RESOURCES are linked in the process section, by clicking the link button on the tool bar. Write the name of the website and update it.</a:t>
            </a:r>
          </a:p>
          <a:p>
            <a:pPr algn="just"/>
            <a:endParaRPr lang="en-US" sz="1600" dirty="0" smtClean="0">
              <a:latin typeface="+mn-lt"/>
            </a:endParaRPr>
          </a:p>
          <a:p>
            <a:pPr algn="just"/>
            <a:r>
              <a:rPr lang="en-US" sz="1600" b="1" dirty="0" smtClean="0">
                <a:latin typeface="+mn-lt"/>
              </a:rPr>
              <a:t>STEP 7. </a:t>
            </a:r>
            <a:r>
              <a:rPr lang="en-US" sz="1600" dirty="0" smtClean="0">
                <a:latin typeface="+mn-lt"/>
              </a:rPr>
              <a:t>The EVALUATION and the CONCLUSION sections follow the same steps as in the introduction part.</a:t>
            </a:r>
            <a:endParaRPr lang="en-US" sz="1600" b="1" dirty="0" smtClean="0">
              <a:latin typeface="+mn-lt"/>
            </a:endParaRPr>
          </a:p>
          <a:p>
            <a:pPr algn="just"/>
            <a:endParaRPr lang="en-US" sz="1600" b="1" dirty="0" smtClean="0">
              <a:latin typeface="+mn-lt"/>
            </a:endParaRPr>
          </a:p>
          <a:p>
            <a:pPr algn="just"/>
            <a:r>
              <a:rPr lang="es-ES" sz="900" dirty="0" smtClean="0">
                <a:latin typeface="+mn-lt"/>
              </a:rPr>
              <a:t> </a:t>
            </a:r>
            <a:endParaRPr lang="es-ES" sz="900" dirty="0">
              <a:latin typeface="+mn-lt"/>
            </a:endParaRPr>
          </a:p>
        </p:txBody>
      </p:sp>
      <p:pic>
        <p:nvPicPr>
          <p:cNvPr id="5" name="4 Imagen"/>
          <p:cNvPicPr/>
          <p:nvPr/>
        </p:nvPicPr>
        <p:blipFill>
          <a:blip r:embed="rId2" cstate="print"/>
          <a:srcRect/>
          <a:stretch>
            <a:fillRect/>
          </a:stretch>
        </p:blipFill>
        <p:spPr bwMode="auto">
          <a:xfrm>
            <a:off x="490538" y="1800224"/>
            <a:ext cx="3871912" cy="4695825"/>
          </a:xfrm>
          <a:prstGeom prst="rect">
            <a:avLst/>
          </a:prstGeom>
          <a:noFill/>
          <a:ln w="9525">
            <a:noFill/>
            <a:miter lim="800000"/>
            <a:headEnd/>
            <a:tailEnd/>
          </a:ln>
        </p:spPr>
      </p:pic>
      <p:sp>
        <p:nvSpPr>
          <p:cNvPr id="4" name="3 CuadroTexto"/>
          <p:cNvSpPr txBox="1"/>
          <p:nvPr/>
        </p:nvSpPr>
        <p:spPr>
          <a:xfrm>
            <a:off x="619126" y="1933576"/>
            <a:ext cx="438150" cy="461665"/>
          </a:xfrm>
          <a:prstGeom prst="rect">
            <a:avLst/>
          </a:prstGeom>
          <a:solidFill>
            <a:schemeClr val="bg2">
              <a:lumMod val="25000"/>
            </a:schemeClr>
          </a:solidFill>
        </p:spPr>
        <p:txBody>
          <a:bodyPr wrap="square" rtlCol="0">
            <a:spAutoFit/>
          </a:bodyPr>
          <a:lstStyle/>
          <a:p>
            <a:pPr algn="ctr"/>
            <a:r>
              <a:rPr lang="es-ES" dirty="0" smtClean="0">
                <a:solidFill>
                  <a:schemeClr val="bg1"/>
                </a:solidFill>
              </a:rPr>
              <a:t>6</a:t>
            </a:r>
            <a:endParaRPr lang="es-ES" dirty="0">
              <a:solidFill>
                <a:schemeClr val="bg1"/>
              </a:solidFill>
            </a:endParaRPr>
          </a:p>
        </p:txBody>
      </p:sp>
      <p:pic>
        <p:nvPicPr>
          <p:cNvPr id="6" name="5 Imagen"/>
          <p:cNvPicPr/>
          <p:nvPr/>
        </p:nvPicPr>
        <p:blipFill>
          <a:blip r:embed="rId3" cstate="print"/>
          <a:srcRect/>
          <a:stretch>
            <a:fillRect/>
          </a:stretch>
        </p:blipFill>
        <p:spPr bwMode="auto">
          <a:xfrm>
            <a:off x="4476749" y="1809751"/>
            <a:ext cx="4400551" cy="2195512"/>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4438650" y="3971925"/>
            <a:ext cx="4438650" cy="2457450"/>
          </a:xfrm>
          <a:prstGeom prst="rect">
            <a:avLst/>
          </a:prstGeom>
          <a:noFill/>
          <a:ln w="9525">
            <a:noFill/>
            <a:miter lim="800000"/>
            <a:headEnd/>
            <a:tailEnd/>
          </a:ln>
        </p:spPr>
      </p:pic>
      <p:sp>
        <p:nvSpPr>
          <p:cNvPr id="8" name="7 CuadroTexto"/>
          <p:cNvSpPr txBox="1"/>
          <p:nvPr/>
        </p:nvSpPr>
        <p:spPr>
          <a:xfrm>
            <a:off x="4514851" y="3667126"/>
            <a:ext cx="438150" cy="461665"/>
          </a:xfrm>
          <a:prstGeom prst="rect">
            <a:avLst/>
          </a:prstGeom>
          <a:solidFill>
            <a:schemeClr val="bg2">
              <a:lumMod val="25000"/>
            </a:schemeClr>
          </a:solidFill>
        </p:spPr>
        <p:txBody>
          <a:bodyPr wrap="square" rtlCol="0">
            <a:spAutoFit/>
          </a:bodyPr>
          <a:lstStyle/>
          <a:p>
            <a:pPr algn="ctr"/>
            <a:r>
              <a:rPr lang="es-ES" dirty="0" smtClean="0">
                <a:solidFill>
                  <a:schemeClr val="bg1"/>
                </a:solidFill>
              </a:rPr>
              <a:t>7</a:t>
            </a:r>
            <a:endParaRPr lang="es-ES"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5FB5FEBE-5875-4C53-92DD-A54B5ACC9137}" type="slidenum">
              <a:rPr lang="es-ES" smtClean="0"/>
              <a:pPr>
                <a:defRPr/>
              </a:pPr>
              <a:t>28</a:t>
            </a:fld>
            <a:endParaRPr lang="es-ES"/>
          </a:p>
        </p:txBody>
      </p:sp>
      <p:sp>
        <p:nvSpPr>
          <p:cNvPr id="3" name="2 CuadroTexto"/>
          <p:cNvSpPr txBox="1"/>
          <p:nvPr/>
        </p:nvSpPr>
        <p:spPr>
          <a:xfrm>
            <a:off x="523874" y="485774"/>
            <a:ext cx="8315325" cy="1461939"/>
          </a:xfrm>
          <a:prstGeom prst="rect">
            <a:avLst/>
          </a:prstGeom>
          <a:solidFill>
            <a:schemeClr val="bg1"/>
          </a:solidFill>
        </p:spPr>
        <p:txBody>
          <a:bodyPr wrap="square" rtlCol="0">
            <a:spAutoFit/>
          </a:bodyPr>
          <a:lstStyle/>
          <a:p>
            <a:pPr algn="just"/>
            <a:r>
              <a:rPr lang="en-US" sz="1600" dirty="0" smtClean="0">
                <a:latin typeface="+mn-lt"/>
              </a:rPr>
              <a:t>At this point, the WebQuest is completely done and ready to be used  in the classroom. This is a sample of the final work that can be seen by clicking the button             at the </a:t>
            </a:r>
          </a:p>
          <a:p>
            <a:pPr algn="just"/>
            <a:r>
              <a:rPr lang="en-US" sz="1600" dirty="0" smtClean="0">
                <a:latin typeface="+mn-lt"/>
              </a:rPr>
              <a:t>bottom of the page:</a:t>
            </a:r>
          </a:p>
          <a:p>
            <a:pPr algn="just"/>
            <a:endParaRPr lang="en-US" sz="1600" dirty="0" smtClean="0"/>
          </a:p>
          <a:p>
            <a:pPr algn="just"/>
            <a:endParaRPr lang="en-US" sz="1600" b="1" dirty="0" smtClean="0">
              <a:latin typeface="+mn-lt"/>
            </a:endParaRPr>
          </a:p>
          <a:p>
            <a:pPr algn="just"/>
            <a:r>
              <a:rPr lang="es-ES" sz="900" dirty="0" smtClean="0">
                <a:latin typeface="+mn-lt"/>
              </a:rPr>
              <a:t> </a:t>
            </a:r>
            <a:endParaRPr lang="es-ES" sz="900" dirty="0">
              <a:latin typeface="+mn-lt"/>
            </a:endParaRPr>
          </a:p>
        </p:txBody>
      </p:sp>
      <p:sp>
        <p:nvSpPr>
          <p:cNvPr id="6" name="5 Rectángulo redondeado"/>
          <p:cNvSpPr/>
          <p:nvPr/>
        </p:nvSpPr>
        <p:spPr bwMode="auto">
          <a:xfrm>
            <a:off x="7177179" y="793631"/>
            <a:ext cx="681485" cy="232912"/>
          </a:xfrm>
          <a:prstGeom prst="roundRect">
            <a:avLst>
              <a:gd name="adj" fmla="val 4902"/>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b="1" dirty="0" smtClean="0">
                <a:latin typeface="Arial" pitchFamily="34" charset="0"/>
                <a:cs typeface="Arial" pitchFamily="34" charset="0"/>
              </a:rPr>
              <a:t>Preview</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p:cNvPicPr/>
          <p:nvPr/>
        </p:nvPicPr>
        <p:blipFill>
          <a:blip r:embed="rId2" cstate="print"/>
          <a:srcRect/>
          <a:stretch>
            <a:fillRect/>
          </a:stretch>
        </p:blipFill>
        <p:spPr bwMode="auto">
          <a:xfrm>
            <a:off x="1233577" y="1987207"/>
            <a:ext cx="7039155" cy="4266944"/>
          </a:xfrm>
          <a:prstGeom prst="rect">
            <a:avLst/>
          </a:prstGeom>
          <a:noFill/>
          <a:ln w="9525">
            <a:solidFill>
              <a:schemeClr val="accent6">
                <a:shade val="95000"/>
                <a:satMod val="105000"/>
              </a:schemeClr>
            </a:solidFill>
            <a:miter lim="800000"/>
            <a:headEnd/>
            <a:tailEnd/>
          </a:ln>
        </p:spPr>
      </p:pic>
      <p:sp>
        <p:nvSpPr>
          <p:cNvPr id="7" name="6 Rectángulo redondeado"/>
          <p:cNvSpPr/>
          <p:nvPr/>
        </p:nvSpPr>
        <p:spPr bwMode="auto">
          <a:xfrm>
            <a:off x="1224958" y="5805557"/>
            <a:ext cx="517586" cy="21566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indent="0" algn="l" defTabSz="914400" rtl="0" eaLnBrk="1" fontAlgn="base" latinLnBrk="0" hangingPunct="1">
              <a:lnSpc>
                <a:spcPct val="100000"/>
              </a:lnSpc>
              <a:spcBef>
                <a:spcPct val="0"/>
              </a:spcBef>
              <a:spcAft>
                <a:spcPct val="0"/>
              </a:spcAft>
              <a:buClrTx/>
              <a:buSzTx/>
              <a:buFontTx/>
              <a:buNone/>
              <a:tabLst/>
            </a:pPr>
            <a:r>
              <a:rPr lang="en-US" sz="900" b="1" dirty="0" smtClean="0">
                <a:ln w="50800"/>
                <a:solidFill>
                  <a:schemeClr val="bg1">
                    <a:shade val="50000"/>
                  </a:schemeClr>
                </a:solidFill>
                <a:latin typeface="Raavi" pitchFamily="34" charset="0"/>
                <a:cs typeface="Raavi" pitchFamily="34" charset="0"/>
              </a:rPr>
              <a:t>Preview</a:t>
            </a:r>
            <a:endParaRPr kumimoji="0" lang="en-US" sz="900" b="1" i="0" u="none" strike="noStrike" normalizeH="0" baseline="0" dirty="0" smtClean="0">
              <a:ln w="50800"/>
              <a:solidFill>
                <a:schemeClr val="bg1">
                  <a:shade val="50000"/>
                </a:schemeClr>
              </a:solidFill>
              <a:latin typeface="Raavi" pitchFamily="34" charset="0"/>
              <a:cs typeface="Raavi" pitchFamily="34" charset="0"/>
            </a:endParaRPr>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789497" y="474452"/>
            <a:ext cx="3791129" cy="3631722"/>
          </a:xfrm>
          <a:prstGeom prst="rect">
            <a:avLst/>
          </a:prstGeom>
          <a:noFill/>
          <a:ln w="9525">
            <a:solidFill>
              <a:schemeClr val="accent6">
                <a:shade val="95000"/>
                <a:satMod val="105000"/>
              </a:schemeClr>
            </a:solidFill>
            <a:miter lim="800000"/>
            <a:headEnd/>
            <a:tailEnd/>
          </a:ln>
        </p:spPr>
      </p:pic>
      <p:pic>
        <p:nvPicPr>
          <p:cNvPr id="6" name="5 Imagen"/>
          <p:cNvPicPr/>
          <p:nvPr/>
        </p:nvPicPr>
        <p:blipFill>
          <a:blip r:embed="rId3" cstate="print"/>
          <a:srcRect/>
          <a:stretch>
            <a:fillRect/>
          </a:stretch>
        </p:blipFill>
        <p:spPr bwMode="auto">
          <a:xfrm>
            <a:off x="4796287" y="474453"/>
            <a:ext cx="3916392" cy="3614468"/>
          </a:xfrm>
          <a:prstGeom prst="rect">
            <a:avLst/>
          </a:prstGeom>
          <a:noFill/>
          <a:ln w="9525">
            <a:solidFill>
              <a:schemeClr val="accent6">
                <a:shade val="95000"/>
                <a:satMod val="105000"/>
              </a:schemeClr>
            </a:solidFill>
            <a:miter lim="800000"/>
            <a:headEnd/>
            <a:tailEnd/>
          </a:ln>
        </p:spPr>
      </p:pic>
      <p:sp>
        <p:nvSpPr>
          <p:cNvPr id="7" name="6 CuadroTexto"/>
          <p:cNvSpPr txBox="1"/>
          <p:nvPr/>
        </p:nvSpPr>
        <p:spPr>
          <a:xfrm>
            <a:off x="410474" y="4537684"/>
            <a:ext cx="8315325" cy="1785104"/>
          </a:xfrm>
          <a:prstGeom prst="rect">
            <a:avLst/>
          </a:prstGeom>
          <a:noFill/>
        </p:spPr>
        <p:txBody>
          <a:bodyPr wrap="square" rtlCol="0">
            <a:spAutoFit/>
          </a:bodyPr>
          <a:lstStyle/>
          <a:p>
            <a:pPr algn="ctr"/>
            <a:r>
              <a:rPr lang="en-US" sz="2200" i="1" dirty="0" smtClean="0">
                <a:solidFill>
                  <a:schemeClr val="tx2"/>
                </a:solidFill>
                <a:latin typeface="Monotype Corsiva" pitchFamily="66" charset="0"/>
                <a:cs typeface="Arabic Typesetting" pitchFamily="66" charset="-78"/>
              </a:rPr>
              <a:t>In sum, </a:t>
            </a:r>
            <a:r>
              <a:rPr lang="en-US" sz="2200" b="1" i="1" dirty="0" smtClean="0">
                <a:solidFill>
                  <a:schemeClr val="tx2"/>
                </a:solidFill>
                <a:latin typeface="Monotype Corsiva" pitchFamily="66" charset="0"/>
                <a:cs typeface="Arabic Typesetting" pitchFamily="66" charset="-78"/>
              </a:rPr>
              <a:t>the WebQuest strategy </a:t>
            </a:r>
            <a:r>
              <a:rPr lang="en-US" sz="2200" i="1" dirty="0" smtClean="0">
                <a:solidFill>
                  <a:schemeClr val="tx2"/>
                </a:solidFill>
                <a:latin typeface="Monotype Corsiva" pitchFamily="66" charset="0"/>
                <a:cs typeface="Arabic Typesetting" pitchFamily="66" charset="-78"/>
              </a:rPr>
              <a:t>is a useful tool for teachers to impart the target language. The appropriate creation and application of this activity is mandatory if teachers want their students to be motivated to learn and acquire a better competence. This work is presented as a guide for teachers to learn how to create a new strategy that facilitates and improves the teaching-learning process of EFL.</a:t>
            </a:r>
            <a:endParaRPr lang="es-ES" sz="2200" i="1" dirty="0">
              <a:latin typeface="Monotype Corsiva" pitchFamily="66" charset="0"/>
              <a:cs typeface="Arabic Typesetting" pitchFamily="66" charset="-78"/>
            </a:endParaRPr>
          </a:p>
        </p:txBody>
      </p:sp>
      <p:sp>
        <p:nvSpPr>
          <p:cNvPr id="5" name="1 Marcador de número de diapositiva"/>
          <p:cNvSpPr>
            <a:spLocks noGrp="1"/>
          </p:cNvSpPr>
          <p:nvPr>
            <p:ph type="sldNum" sz="quarter" idx="12"/>
          </p:nvPr>
        </p:nvSpPr>
        <p:spPr>
          <a:xfrm>
            <a:off x="6604958" y="6248400"/>
            <a:ext cx="1905000" cy="457200"/>
          </a:xfrm>
        </p:spPr>
        <p:txBody>
          <a:bodyPr/>
          <a:lstStyle/>
          <a:p>
            <a:pPr>
              <a:defRPr/>
            </a:pPr>
            <a:fld id="{5FB5FEBE-5875-4C53-92DD-A54B5ACC9137}" type="slidenum">
              <a:rPr lang="es-ES" smtClean="0"/>
              <a:pPr>
                <a:defRPr/>
              </a:pPr>
              <a:t>29</a:t>
            </a:fld>
            <a:endParaRPr lang="es-ES"/>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755576" y="188640"/>
            <a:ext cx="7772400" cy="648122"/>
          </a:xfrm>
        </p:spPr>
        <p:txBody>
          <a:bodyPr/>
          <a:lstStyle/>
          <a:p>
            <a:pPr algn="ctr" eaLnBrk="1" hangingPunct="1"/>
            <a:r>
              <a:rPr lang="en-US" sz="5000" b="1" dirty="0" smtClean="0">
                <a:latin typeface="Monotype Corsiva" pitchFamily="66" charset="0"/>
              </a:rPr>
              <a:t>Problem Identification</a:t>
            </a:r>
          </a:p>
        </p:txBody>
      </p:sp>
      <p:sp>
        <p:nvSpPr>
          <p:cNvPr id="5124" name="Rectangle 3" descr="Rectangle: Click to edit Master text styles&#10;Second level&#10;Third level&#10;Fourth level&#10;Fifth level"/>
          <p:cNvSpPr>
            <a:spLocks noGrp="1" noChangeArrowheads="1"/>
          </p:cNvSpPr>
          <p:nvPr>
            <p:ph idx="1"/>
          </p:nvPr>
        </p:nvSpPr>
        <p:spPr>
          <a:xfrm>
            <a:off x="827088" y="1268760"/>
            <a:ext cx="7772400" cy="4679603"/>
          </a:xfrm>
        </p:spPr>
        <p:txBody>
          <a:bodyPr/>
          <a:lstStyle/>
          <a:p>
            <a:pPr algn="just" eaLnBrk="1" hangingPunct="1">
              <a:buNone/>
            </a:pPr>
            <a:endParaRPr lang="es-ES_tradnl" dirty="0" smtClean="0"/>
          </a:p>
          <a:p>
            <a:pPr algn="just" eaLnBrk="1" hangingPunct="1"/>
            <a:endParaRPr lang="es-ES_tradnl" sz="3600" dirty="0" smtClean="0"/>
          </a:p>
          <a:p>
            <a:pPr eaLnBrk="1" hangingPunct="1">
              <a:buFont typeface="Wingdings" pitchFamily="2" charset="2"/>
              <a:buNone/>
            </a:pPr>
            <a:endParaRPr lang="es-ES_tradnl" sz="3600" dirty="0" smtClean="0"/>
          </a:p>
          <a:p>
            <a:pPr eaLnBrk="1" hangingPunct="1">
              <a:buFont typeface="Wingdings" pitchFamily="2" charset="2"/>
              <a:buNone/>
            </a:pPr>
            <a:endParaRPr lang="es-ES" dirty="0" smtClean="0"/>
          </a:p>
        </p:txBody>
      </p:sp>
      <p:sp>
        <p:nvSpPr>
          <p:cNvPr id="5" name="5 Marcador de número de diapositiva"/>
          <p:cNvSpPr>
            <a:spLocks noGrp="1"/>
          </p:cNvSpPr>
          <p:nvPr>
            <p:ph type="sldNum" sz="quarter" idx="12"/>
          </p:nvPr>
        </p:nvSpPr>
        <p:spPr/>
        <p:txBody>
          <a:bodyPr/>
          <a:lstStyle/>
          <a:p>
            <a:pPr>
              <a:defRPr/>
            </a:pPr>
            <a:fld id="{1749A6DA-3E12-4DE1-9F52-809470253E21}" type="slidenum">
              <a:rPr lang="es-ES"/>
              <a:pPr>
                <a:defRPr/>
              </a:pPr>
              <a:t>3</a:t>
            </a:fld>
            <a:endParaRPr lang="es-ES"/>
          </a:p>
        </p:txBody>
      </p:sp>
      <p:graphicFrame>
        <p:nvGraphicFramePr>
          <p:cNvPr id="7" name="6 Diagrama"/>
          <p:cNvGraphicFramePr/>
          <p:nvPr/>
        </p:nvGraphicFramePr>
        <p:xfrm>
          <a:off x="-198408" y="897149"/>
          <a:ext cx="9342408" cy="419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Llamada de nube"/>
          <p:cNvSpPr/>
          <p:nvPr/>
        </p:nvSpPr>
        <p:spPr bwMode="auto">
          <a:xfrm>
            <a:off x="500333" y="5244861"/>
            <a:ext cx="7660256" cy="1173192"/>
          </a:xfrm>
          <a:prstGeom prst="cloudCallou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chemeClr val="tx2"/>
                </a:solidFill>
                <a:latin typeface="+mn-lt"/>
              </a:rPr>
              <a:t>   Does the use of the WebQuest Strategy have any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mn-lt"/>
              </a:rPr>
              <a:t> incidence</a:t>
            </a:r>
            <a:r>
              <a:rPr kumimoji="0" lang="en-US" sz="1800" b="1" i="0" u="none" strike="noStrike" cap="none" normalizeH="0" dirty="0" smtClean="0">
                <a:ln>
                  <a:noFill/>
                </a:ln>
                <a:solidFill>
                  <a:schemeClr val="tx2"/>
                </a:solidFill>
                <a:effectLst/>
                <a:latin typeface="+mn-lt"/>
              </a:rPr>
              <a:t> in the teaching-learning</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chemeClr val="tx2"/>
                </a:solidFill>
                <a:latin typeface="+mn-lt"/>
              </a:rPr>
              <a:t>   p</a:t>
            </a:r>
            <a:r>
              <a:rPr lang="en-US" sz="1800" b="1" baseline="0" dirty="0" smtClean="0">
                <a:solidFill>
                  <a:schemeClr val="tx2"/>
                </a:solidFill>
                <a:latin typeface="+mn-lt"/>
              </a:rPr>
              <a:t>rocess</a:t>
            </a:r>
            <a:r>
              <a:rPr lang="en-US" sz="1800" b="1" dirty="0" smtClean="0">
                <a:solidFill>
                  <a:schemeClr val="tx2"/>
                </a:solidFill>
                <a:latin typeface="+mn-lt"/>
              </a:rPr>
              <a:t> of EFL?</a:t>
            </a:r>
            <a:endParaRPr kumimoji="0" lang="en-US" sz="1800" b="1" i="0" u="none" strike="noStrike" cap="none" normalizeH="0" baseline="0" dirty="0" smtClean="0">
              <a:ln>
                <a:noFill/>
              </a:ln>
              <a:solidFill>
                <a:schemeClr val="tx2"/>
              </a:solidFill>
              <a:effectLst/>
              <a:latin typeface="+mn-l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8EED9587-5901-4CD5-AE34-2630EC8DED57}"/>
                                            </p:graphicEl>
                                          </p:spTgt>
                                        </p:tgtEl>
                                        <p:attrNameLst>
                                          <p:attrName>style.visibility</p:attrName>
                                        </p:attrNameLst>
                                      </p:cBhvr>
                                      <p:to>
                                        <p:strVal val="visible"/>
                                      </p:to>
                                    </p:set>
                                    <p:animEffect transition="in" filter="fade">
                                      <p:cBhvr>
                                        <p:cTn id="7" dur="2000"/>
                                        <p:tgtEl>
                                          <p:spTgt spid="7">
                                            <p:graphicEl>
                                              <a:dgm id="{8EED9587-5901-4CD5-AE34-2630EC8DED5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24A416A-7CF7-4B9E-8E8A-F74D0DC8A00A}"/>
                                            </p:graphicEl>
                                          </p:spTgt>
                                        </p:tgtEl>
                                        <p:attrNameLst>
                                          <p:attrName>style.visibility</p:attrName>
                                        </p:attrNameLst>
                                      </p:cBhvr>
                                      <p:to>
                                        <p:strVal val="visible"/>
                                      </p:to>
                                    </p:set>
                                    <p:animEffect transition="in" filter="fade">
                                      <p:cBhvr>
                                        <p:cTn id="12" dur="2000"/>
                                        <p:tgtEl>
                                          <p:spTgt spid="7">
                                            <p:graphicEl>
                                              <a:dgm id="{D24A416A-7CF7-4B9E-8E8A-F74D0DC8A00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A3CF9585-9223-4640-84A1-3F5C055D0B04}"/>
                                            </p:graphicEl>
                                          </p:spTgt>
                                        </p:tgtEl>
                                        <p:attrNameLst>
                                          <p:attrName>style.visibility</p:attrName>
                                        </p:attrNameLst>
                                      </p:cBhvr>
                                      <p:to>
                                        <p:strVal val="visible"/>
                                      </p:to>
                                    </p:set>
                                    <p:animEffect transition="in" filter="fade">
                                      <p:cBhvr>
                                        <p:cTn id="15" dur="2000"/>
                                        <p:tgtEl>
                                          <p:spTgt spid="7">
                                            <p:graphicEl>
                                              <a:dgm id="{A3CF9585-9223-4640-84A1-3F5C055D0B0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23FEA149-BB95-469C-882D-AFEF763565D8}"/>
                                            </p:graphicEl>
                                          </p:spTgt>
                                        </p:tgtEl>
                                        <p:attrNameLst>
                                          <p:attrName>style.visibility</p:attrName>
                                        </p:attrNameLst>
                                      </p:cBhvr>
                                      <p:to>
                                        <p:strVal val="visible"/>
                                      </p:to>
                                    </p:set>
                                    <p:animEffect transition="in" filter="fade">
                                      <p:cBhvr>
                                        <p:cTn id="20" dur="2000"/>
                                        <p:tgtEl>
                                          <p:spTgt spid="7">
                                            <p:graphicEl>
                                              <a:dgm id="{23FEA149-BB95-469C-882D-AFEF763565D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99BFE0B2-ED3B-4723-91FC-1403D3F5349F}"/>
                                            </p:graphicEl>
                                          </p:spTgt>
                                        </p:tgtEl>
                                        <p:attrNameLst>
                                          <p:attrName>style.visibility</p:attrName>
                                        </p:attrNameLst>
                                      </p:cBhvr>
                                      <p:to>
                                        <p:strVal val="visible"/>
                                      </p:to>
                                    </p:set>
                                    <p:animEffect transition="in" filter="fade">
                                      <p:cBhvr>
                                        <p:cTn id="23" dur="2000"/>
                                        <p:tgtEl>
                                          <p:spTgt spid="7">
                                            <p:graphicEl>
                                              <a:dgm id="{99BFE0B2-ED3B-4723-91FC-1403D3F5349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9581412F-F660-4674-9169-1E8ACEA9AD33}"/>
                                            </p:graphicEl>
                                          </p:spTgt>
                                        </p:tgtEl>
                                        <p:attrNameLst>
                                          <p:attrName>style.visibility</p:attrName>
                                        </p:attrNameLst>
                                      </p:cBhvr>
                                      <p:to>
                                        <p:strVal val="visible"/>
                                      </p:to>
                                    </p:set>
                                    <p:animEffect transition="in" filter="fade">
                                      <p:cBhvr>
                                        <p:cTn id="28" dur="2000"/>
                                        <p:tgtEl>
                                          <p:spTgt spid="7">
                                            <p:graphicEl>
                                              <a:dgm id="{9581412F-F660-4674-9169-1E8ACEA9AD3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10D14BBB-9205-4220-B80B-4D96AC82A2E1}"/>
                                            </p:graphicEl>
                                          </p:spTgt>
                                        </p:tgtEl>
                                        <p:attrNameLst>
                                          <p:attrName>style.visibility</p:attrName>
                                        </p:attrNameLst>
                                      </p:cBhvr>
                                      <p:to>
                                        <p:strVal val="visible"/>
                                      </p:to>
                                    </p:set>
                                    <p:animEffect transition="in" filter="fade">
                                      <p:cBhvr>
                                        <p:cTn id="31" dur="2000"/>
                                        <p:tgtEl>
                                          <p:spTgt spid="7">
                                            <p:graphicEl>
                                              <a:dgm id="{10D14BBB-9205-4220-B80B-4D96AC82A2E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11741AD2-C92D-4C7A-AD40-897C43F7EF26}"/>
                                            </p:graphicEl>
                                          </p:spTgt>
                                        </p:tgtEl>
                                        <p:attrNameLst>
                                          <p:attrName>style.visibility</p:attrName>
                                        </p:attrNameLst>
                                      </p:cBhvr>
                                      <p:to>
                                        <p:strVal val="visible"/>
                                      </p:to>
                                    </p:set>
                                    <p:animEffect transition="in" filter="fade">
                                      <p:cBhvr>
                                        <p:cTn id="36" dur="2000"/>
                                        <p:tgtEl>
                                          <p:spTgt spid="7">
                                            <p:graphicEl>
                                              <a:dgm id="{11741AD2-C92D-4C7A-AD40-897C43F7EF2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0B750DD1-61AF-4482-BD45-E6F3A0BB8C69}"/>
                                            </p:graphicEl>
                                          </p:spTgt>
                                        </p:tgtEl>
                                        <p:attrNameLst>
                                          <p:attrName>style.visibility</p:attrName>
                                        </p:attrNameLst>
                                      </p:cBhvr>
                                      <p:to>
                                        <p:strVal val="visible"/>
                                      </p:to>
                                    </p:set>
                                    <p:animEffect transition="in" filter="fade">
                                      <p:cBhvr>
                                        <p:cTn id="39" dur="2000"/>
                                        <p:tgtEl>
                                          <p:spTgt spid="7">
                                            <p:graphicEl>
                                              <a:dgm id="{0B750DD1-61AF-4482-BD45-E6F3A0BB8C6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dgm id="{13EB6481-9BC7-4956-B6EE-CBAD1244F38D}"/>
                                            </p:graphicEl>
                                          </p:spTgt>
                                        </p:tgtEl>
                                        <p:attrNameLst>
                                          <p:attrName>style.visibility</p:attrName>
                                        </p:attrNameLst>
                                      </p:cBhvr>
                                      <p:to>
                                        <p:strVal val="visible"/>
                                      </p:to>
                                    </p:set>
                                    <p:animEffect transition="in" filter="fade">
                                      <p:cBhvr>
                                        <p:cTn id="44" dur="2000"/>
                                        <p:tgtEl>
                                          <p:spTgt spid="7">
                                            <p:graphicEl>
                                              <a:dgm id="{13EB6481-9BC7-4956-B6EE-CBAD1244F38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graphicEl>
                                              <a:dgm id="{1FE5E37F-5C00-43DE-900F-57460609D2B9}"/>
                                            </p:graphicEl>
                                          </p:spTgt>
                                        </p:tgtEl>
                                        <p:attrNameLst>
                                          <p:attrName>style.visibility</p:attrName>
                                        </p:attrNameLst>
                                      </p:cBhvr>
                                      <p:to>
                                        <p:strVal val="visible"/>
                                      </p:to>
                                    </p:set>
                                    <p:animEffect transition="in" filter="fade">
                                      <p:cBhvr>
                                        <p:cTn id="47" dur="2000"/>
                                        <p:tgtEl>
                                          <p:spTgt spid="7">
                                            <p:graphicEl>
                                              <a:dgm id="{1FE5E37F-5C00-43DE-900F-57460609D2B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Effect transition="in" filter="fade">
                                      <p:cBhvr>
                                        <p:cTn id="52" dur="2000"/>
                                        <p:tgtEl>
                                          <p:spTgt spid="6">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2000"/>
                                        <p:tgtEl>
                                          <p:spTgt spid="6">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fade">
                                      <p:cBhvr>
                                        <p:cTn id="58" dur="2000"/>
                                        <p:tgtEl>
                                          <p:spTgt spid="6">
                                            <p:txEl>
                                              <p:pRg st="1" end="1"/>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P spid="6"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5FB5FEBE-5875-4C53-92DD-A54B5ACC9137}" type="slidenum">
              <a:rPr lang="es-ES" smtClean="0"/>
              <a:pPr>
                <a:defRPr/>
              </a:pPr>
              <a:t>30</a:t>
            </a:fld>
            <a:endParaRPr lang="es-ES"/>
          </a:p>
        </p:txBody>
      </p:sp>
      <p:sp>
        <p:nvSpPr>
          <p:cNvPr id="3" name="2 CuadroTexto"/>
          <p:cNvSpPr txBox="1"/>
          <p:nvPr/>
        </p:nvSpPr>
        <p:spPr>
          <a:xfrm>
            <a:off x="809625" y="438150"/>
            <a:ext cx="7934325" cy="6247864"/>
          </a:xfrm>
          <a:prstGeom prst="rect">
            <a:avLst/>
          </a:prstGeom>
          <a:noFill/>
        </p:spPr>
        <p:txBody>
          <a:bodyPr wrap="square" rtlCol="0">
            <a:spAutoFit/>
          </a:bodyPr>
          <a:lstStyle/>
          <a:p>
            <a:pPr algn="ctr"/>
            <a:endParaRPr lang="en-US" sz="4000" dirty="0" smtClean="0">
              <a:solidFill>
                <a:schemeClr val="tx2"/>
              </a:solidFill>
              <a:latin typeface="Monotype Corsiva" pitchFamily="66" charset="0"/>
            </a:endParaRPr>
          </a:p>
          <a:p>
            <a:pPr algn="ctr"/>
            <a:r>
              <a:rPr lang="en-US" sz="4000" b="1" dirty="0" smtClean="0">
                <a:solidFill>
                  <a:schemeClr val="tx2"/>
                </a:solidFill>
                <a:latin typeface="Monotype Corsiva" pitchFamily="66" charset="0"/>
              </a:rPr>
              <a:t>THE END</a:t>
            </a:r>
            <a:endParaRPr lang="es-ES" sz="4000" b="1" dirty="0" smtClean="0">
              <a:solidFill>
                <a:schemeClr val="tx2"/>
              </a:solidFill>
              <a:latin typeface="Monotype Corsiva" pitchFamily="66" charset="0"/>
            </a:endParaRPr>
          </a:p>
          <a:p>
            <a:pPr algn="ctr"/>
            <a:endParaRPr lang="es-ES" sz="4000" dirty="0" smtClean="0">
              <a:solidFill>
                <a:schemeClr val="tx2"/>
              </a:solidFill>
              <a:latin typeface="Monotype Corsiva" pitchFamily="66" charset="0"/>
            </a:endParaRPr>
          </a:p>
          <a:p>
            <a:pPr algn="ctr"/>
            <a:r>
              <a:rPr lang="es-ES" sz="4000" b="1" dirty="0" smtClean="0">
                <a:solidFill>
                  <a:schemeClr val="tx2"/>
                </a:solidFill>
                <a:latin typeface="Monotype Corsiva" pitchFamily="66" charset="0"/>
              </a:rPr>
              <a:t>AUTHOR:  </a:t>
            </a:r>
          </a:p>
          <a:p>
            <a:pPr algn="ctr"/>
            <a:r>
              <a:rPr lang="es-ES" sz="4000" dirty="0" smtClean="0">
                <a:solidFill>
                  <a:schemeClr val="tx2"/>
                </a:solidFill>
                <a:latin typeface="Monotype Corsiva" pitchFamily="66" charset="0"/>
              </a:rPr>
              <a:t>María Belén Sánchez</a:t>
            </a:r>
          </a:p>
          <a:p>
            <a:pPr algn="ctr"/>
            <a:endParaRPr lang="es-ES" sz="4000" b="1" dirty="0" smtClean="0">
              <a:solidFill>
                <a:schemeClr val="tx2"/>
              </a:solidFill>
              <a:latin typeface="Monotype Corsiva" pitchFamily="66" charset="0"/>
            </a:endParaRPr>
          </a:p>
          <a:p>
            <a:pPr algn="ctr"/>
            <a:r>
              <a:rPr lang="es-ES" sz="4000" b="1" dirty="0" smtClean="0">
                <a:solidFill>
                  <a:schemeClr val="tx2"/>
                </a:solidFill>
                <a:latin typeface="Monotype Corsiva" pitchFamily="66" charset="0"/>
              </a:rPr>
              <a:t>ADVISORS: </a:t>
            </a:r>
          </a:p>
          <a:p>
            <a:pPr algn="ctr"/>
            <a:r>
              <a:rPr lang="es-ES" sz="4000" dirty="0" smtClean="0">
                <a:solidFill>
                  <a:schemeClr val="tx2"/>
                </a:solidFill>
                <a:latin typeface="Monotype Corsiva" pitchFamily="66" charset="0"/>
              </a:rPr>
              <a:t>Msc. Lilián Ávalos</a:t>
            </a:r>
          </a:p>
          <a:p>
            <a:pPr algn="ctr"/>
            <a:r>
              <a:rPr lang="es-ES" sz="4000" dirty="0" smtClean="0">
                <a:solidFill>
                  <a:schemeClr val="tx2"/>
                </a:solidFill>
                <a:latin typeface="Monotype Corsiva" pitchFamily="66" charset="0"/>
              </a:rPr>
              <a:t>Dra. Dolores Paredes</a:t>
            </a:r>
          </a:p>
          <a:p>
            <a:endParaRPr lang="es-ES" sz="4000" dirty="0"/>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362310"/>
            <a:ext cx="7772400" cy="690113"/>
          </a:xfrm>
        </p:spPr>
        <p:txBody>
          <a:bodyPr/>
          <a:lstStyle/>
          <a:p>
            <a:pPr algn="ctr" eaLnBrk="1" hangingPunct="1"/>
            <a:r>
              <a:rPr lang="en-US" sz="4800" b="1" dirty="0" smtClean="0">
                <a:latin typeface="Monotype Corsiva" pitchFamily="66" charset="0"/>
              </a:rPr>
              <a:t>Variables Working Out</a:t>
            </a:r>
          </a:p>
        </p:txBody>
      </p:sp>
      <p:sp>
        <p:nvSpPr>
          <p:cNvPr id="6148" name="Rectangle 3" descr="Rectangle: Click to edit Master text styles&#10;Second level&#10;Third level&#10;Fourth level&#10;Fifth level"/>
          <p:cNvSpPr>
            <a:spLocks noGrp="1" noChangeArrowheads="1"/>
          </p:cNvSpPr>
          <p:nvPr>
            <p:ph idx="1"/>
          </p:nvPr>
        </p:nvSpPr>
        <p:spPr>
          <a:xfrm>
            <a:off x="733246" y="1231984"/>
            <a:ext cx="7861109" cy="4875517"/>
          </a:xfrm>
        </p:spPr>
        <p:txBody>
          <a:bodyPr/>
          <a:lstStyle/>
          <a:p>
            <a:pPr>
              <a:buNone/>
            </a:pPr>
            <a:endParaRPr lang="es-ES" sz="3600" dirty="0" smtClean="0">
              <a:solidFill>
                <a:schemeClr val="tx1"/>
              </a:solidFill>
              <a:latin typeface="+mn-lt"/>
              <a:ea typeface="+mn-ea"/>
              <a:cs typeface="+mn-cs"/>
            </a:endParaRPr>
          </a:p>
          <a:p>
            <a:pPr lvl="0"/>
            <a:endParaRPr lang="en-US" b="1" dirty="0" smtClean="0">
              <a:solidFill>
                <a:schemeClr val="tx1"/>
              </a:solidFill>
              <a:latin typeface="+mn-lt"/>
              <a:ea typeface="+mn-ea"/>
              <a:cs typeface="+mn-cs"/>
            </a:endParaRPr>
          </a:p>
          <a:p>
            <a:pPr lvl="0"/>
            <a:r>
              <a:rPr lang="en-US" b="1" dirty="0" smtClean="0">
                <a:solidFill>
                  <a:schemeClr val="tx1"/>
                </a:solidFill>
                <a:latin typeface="+mn-lt"/>
                <a:ea typeface="+mn-ea"/>
                <a:cs typeface="+mn-cs"/>
              </a:rPr>
              <a:t>Dependent Variable</a:t>
            </a:r>
            <a:r>
              <a:rPr lang="en-US" dirty="0" smtClean="0">
                <a:solidFill>
                  <a:schemeClr val="tx1"/>
                </a:solidFill>
                <a:latin typeface="+mn-lt"/>
                <a:ea typeface="+mn-ea"/>
                <a:cs typeface="+mn-cs"/>
              </a:rPr>
              <a:t>:		</a:t>
            </a:r>
          </a:p>
          <a:p>
            <a:pPr lvl="0">
              <a:buNone/>
            </a:pPr>
            <a:r>
              <a:rPr lang="en-US" dirty="0" smtClean="0"/>
              <a:t>		</a:t>
            </a:r>
            <a:r>
              <a:rPr lang="en-US" sz="2800" dirty="0" smtClean="0">
                <a:solidFill>
                  <a:schemeClr val="tx1"/>
                </a:solidFill>
                <a:latin typeface="+mn-lt"/>
                <a:ea typeface="+mn-ea"/>
                <a:cs typeface="+mn-cs"/>
              </a:rPr>
              <a:t>The Teaching-Learning Process</a:t>
            </a:r>
            <a:endParaRPr lang="es-ES" sz="2800" dirty="0" smtClean="0">
              <a:solidFill>
                <a:schemeClr val="tx1"/>
              </a:solidFill>
              <a:latin typeface="+mn-lt"/>
              <a:ea typeface="+mn-ea"/>
              <a:cs typeface="+mn-cs"/>
            </a:endParaRPr>
          </a:p>
          <a:p>
            <a:pPr lvl="0">
              <a:buNone/>
            </a:pPr>
            <a:endParaRPr lang="es-ES" dirty="0" smtClean="0">
              <a:solidFill>
                <a:schemeClr val="tx1"/>
              </a:solidFill>
              <a:latin typeface="+mn-lt"/>
              <a:ea typeface="+mn-ea"/>
              <a:cs typeface="+mn-cs"/>
            </a:endParaRPr>
          </a:p>
          <a:p>
            <a:pPr lvl="0"/>
            <a:r>
              <a:rPr lang="en-US" b="1" dirty="0" smtClean="0">
                <a:solidFill>
                  <a:schemeClr val="tx1"/>
                </a:solidFill>
                <a:latin typeface="+mn-lt"/>
                <a:ea typeface="+mn-ea"/>
                <a:cs typeface="+mn-cs"/>
              </a:rPr>
              <a:t>Independent Variable</a:t>
            </a:r>
            <a:r>
              <a:rPr lang="en-US" dirty="0" smtClean="0">
                <a:solidFill>
                  <a:schemeClr val="tx1"/>
                </a:solidFill>
                <a:latin typeface="+mn-lt"/>
                <a:ea typeface="+mn-ea"/>
                <a:cs typeface="+mn-cs"/>
              </a:rPr>
              <a:t>: 			</a:t>
            </a:r>
            <a:r>
              <a:rPr lang="en-US" sz="2800" dirty="0" smtClean="0">
                <a:solidFill>
                  <a:schemeClr val="tx1"/>
                </a:solidFill>
                <a:latin typeface="+mn-lt"/>
                <a:ea typeface="+mn-ea"/>
                <a:cs typeface="+mn-cs"/>
              </a:rPr>
              <a:t>WebQuests</a:t>
            </a:r>
            <a:endParaRPr lang="es-ES" sz="2800" dirty="0" smtClean="0">
              <a:solidFill>
                <a:schemeClr val="tx1"/>
              </a:solidFill>
              <a:latin typeface="+mn-lt"/>
              <a:ea typeface="+mn-ea"/>
              <a:cs typeface="+mn-cs"/>
            </a:endParaRPr>
          </a:p>
          <a:p>
            <a:pPr algn="just" eaLnBrk="1" hangingPunct="1"/>
            <a:endParaRPr lang="es-ES" sz="3600" dirty="0" smtClean="0"/>
          </a:p>
        </p:txBody>
      </p:sp>
      <p:sp>
        <p:nvSpPr>
          <p:cNvPr id="5" name="5 Marcador de número de diapositiva"/>
          <p:cNvSpPr>
            <a:spLocks noGrp="1"/>
          </p:cNvSpPr>
          <p:nvPr>
            <p:ph type="sldNum" sz="quarter" idx="12"/>
          </p:nvPr>
        </p:nvSpPr>
        <p:spPr/>
        <p:txBody>
          <a:bodyPr/>
          <a:lstStyle/>
          <a:p>
            <a:pPr>
              <a:defRPr/>
            </a:pPr>
            <a:fld id="{5B3AC12B-F882-439C-B42C-128F7DC4560F}" type="slidenum">
              <a:rPr lang="es-ES"/>
              <a:pPr>
                <a:defRPr/>
              </a:pPr>
              <a:t>4</a:t>
            </a:fld>
            <a:endParaRPr lang="es-ES"/>
          </a:p>
        </p:txBody>
      </p:sp>
      <p:pic>
        <p:nvPicPr>
          <p:cNvPr id="5122" name="Picture 2" descr="http://webs.schule.at/website/Bilder/webquest_logo.jpg"/>
          <p:cNvPicPr>
            <a:picLocks noChangeAspect="1" noChangeArrowheads="1"/>
          </p:cNvPicPr>
          <p:nvPr/>
        </p:nvPicPr>
        <p:blipFill>
          <a:blip r:embed="rId3" cstate="print"/>
          <a:srcRect/>
          <a:stretch>
            <a:fillRect/>
          </a:stretch>
        </p:blipFill>
        <p:spPr bwMode="auto">
          <a:xfrm>
            <a:off x="6116388" y="4566147"/>
            <a:ext cx="1957921" cy="1892424"/>
          </a:xfrm>
          <a:prstGeom prst="rect">
            <a:avLst/>
          </a:prstGeom>
          <a:noFill/>
        </p:spPr>
      </p:pic>
      <p:pic>
        <p:nvPicPr>
          <p:cNvPr id="9" name="8 Imagen" descr="tlp.jpg"/>
          <p:cNvPicPr>
            <a:picLocks noChangeAspect="1"/>
          </p:cNvPicPr>
          <p:nvPr/>
        </p:nvPicPr>
        <p:blipFill>
          <a:blip r:embed="rId4" cstate="print"/>
          <a:stretch>
            <a:fillRect/>
          </a:stretch>
        </p:blipFill>
        <p:spPr>
          <a:xfrm>
            <a:off x="5940356" y="1388853"/>
            <a:ext cx="1961431" cy="1567132"/>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out)">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sz="4800" b="1" dirty="0" smtClean="0">
                <a:latin typeface="Monotype Corsiva" pitchFamily="66" charset="0"/>
              </a:rPr>
              <a:t>Objectives</a:t>
            </a:r>
            <a:r>
              <a:rPr lang="en-US" b="1" dirty="0" smtClean="0">
                <a:latin typeface="Monotype Corsiva" pitchFamily="66" charset="0"/>
              </a:rPr>
              <a:t/>
            </a:r>
            <a:br>
              <a:rPr lang="en-US" b="1" dirty="0" smtClean="0">
                <a:latin typeface="Monotype Corsiva" pitchFamily="66" charset="0"/>
              </a:rPr>
            </a:br>
            <a:endParaRPr lang="es-ES" dirty="0"/>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5</a:t>
            </a:fld>
            <a:endParaRPr lang="es-ES"/>
          </a:p>
        </p:txBody>
      </p:sp>
      <p:graphicFrame>
        <p:nvGraphicFramePr>
          <p:cNvPr id="5" name="4 Diagrama"/>
          <p:cNvGraphicFramePr/>
          <p:nvPr/>
        </p:nvGraphicFramePr>
        <p:xfrm>
          <a:off x="379562" y="862642"/>
          <a:ext cx="8341744" cy="563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355409A-B853-4E5D-8553-BB1C54B3BC2B}"/>
                                            </p:graphicEl>
                                          </p:spTgt>
                                        </p:tgtEl>
                                        <p:attrNameLst>
                                          <p:attrName>style.visibility</p:attrName>
                                        </p:attrNameLst>
                                      </p:cBhvr>
                                      <p:to>
                                        <p:strVal val="visible"/>
                                      </p:to>
                                    </p:set>
                                    <p:animEffect transition="in" filter="fade">
                                      <p:cBhvr>
                                        <p:cTn id="7" dur="2000"/>
                                        <p:tgtEl>
                                          <p:spTgt spid="5">
                                            <p:graphicEl>
                                              <a:dgm id="{D355409A-B853-4E5D-8553-BB1C54B3BC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5D57B4A-3834-42EA-AB4C-1FC6AAE80A9A}"/>
                                            </p:graphicEl>
                                          </p:spTgt>
                                        </p:tgtEl>
                                        <p:attrNameLst>
                                          <p:attrName>style.visibility</p:attrName>
                                        </p:attrNameLst>
                                      </p:cBhvr>
                                      <p:to>
                                        <p:strVal val="visible"/>
                                      </p:to>
                                    </p:set>
                                    <p:animEffect transition="in" filter="fade">
                                      <p:cBhvr>
                                        <p:cTn id="12" dur="2000"/>
                                        <p:tgtEl>
                                          <p:spTgt spid="5">
                                            <p:graphicEl>
                                              <a:dgm id="{D5D57B4A-3834-42EA-AB4C-1FC6AAE80A9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53F8894-02A7-4A76-AA58-BDB92A9A4499}"/>
                                            </p:graphicEl>
                                          </p:spTgt>
                                        </p:tgtEl>
                                        <p:attrNameLst>
                                          <p:attrName>style.visibility</p:attrName>
                                        </p:attrNameLst>
                                      </p:cBhvr>
                                      <p:to>
                                        <p:strVal val="visible"/>
                                      </p:to>
                                    </p:set>
                                    <p:animEffect transition="in" filter="fade">
                                      <p:cBhvr>
                                        <p:cTn id="15" dur="2000"/>
                                        <p:tgtEl>
                                          <p:spTgt spid="5">
                                            <p:graphicEl>
                                              <a:dgm id="{653F8894-02A7-4A76-AA58-BDB92A9A449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ADA6D2C2-D828-460E-8639-A84F6B4D5836}"/>
                                            </p:graphicEl>
                                          </p:spTgt>
                                        </p:tgtEl>
                                        <p:attrNameLst>
                                          <p:attrName>style.visibility</p:attrName>
                                        </p:attrNameLst>
                                      </p:cBhvr>
                                      <p:to>
                                        <p:strVal val="visible"/>
                                      </p:to>
                                    </p:set>
                                    <p:animEffect transition="in" filter="fade">
                                      <p:cBhvr>
                                        <p:cTn id="20" dur="2000"/>
                                        <p:tgtEl>
                                          <p:spTgt spid="5">
                                            <p:graphicEl>
                                              <a:dgm id="{ADA6D2C2-D828-460E-8639-A84F6B4D583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92E927EC-95C4-4F71-B13B-C52A53B148F7}"/>
                                            </p:graphicEl>
                                          </p:spTgt>
                                        </p:tgtEl>
                                        <p:attrNameLst>
                                          <p:attrName>style.visibility</p:attrName>
                                        </p:attrNameLst>
                                      </p:cBhvr>
                                      <p:to>
                                        <p:strVal val="visible"/>
                                      </p:to>
                                    </p:set>
                                    <p:animEffect transition="in" filter="fade">
                                      <p:cBhvr>
                                        <p:cTn id="23" dur="2000"/>
                                        <p:tgtEl>
                                          <p:spTgt spid="5">
                                            <p:graphicEl>
                                              <a:dgm id="{92E927EC-95C4-4F71-B13B-C52A53B148F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5FAE352C-46D1-4C1D-8325-2A821E106805}"/>
                                            </p:graphicEl>
                                          </p:spTgt>
                                        </p:tgtEl>
                                        <p:attrNameLst>
                                          <p:attrName>style.visibility</p:attrName>
                                        </p:attrNameLst>
                                      </p:cBhvr>
                                      <p:to>
                                        <p:strVal val="visible"/>
                                      </p:to>
                                    </p:set>
                                    <p:animEffect transition="in" filter="fade">
                                      <p:cBhvr>
                                        <p:cTn id="28" dur="2000"/>
                                        <p:tgtEl>
                                          <p:spTgt spid="5">
                                            <p:graphicEl>
                                              <a:dgm id="{5FAE352C-46D1-4C1D-8325-2A821E10680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0216E99D-31AF-45BB-B912-A31ECBE81A48}"/>
                                            </p:graphicEl>
                                          </p:spTgt>
                                        </p:tgtEl>
                                        <p:attrNameLst>
                                          <p:attrName>style.visibility</p:attrName>
                                        </p:attrNameLst>
                                      </p:cBhvr>
                                      <p:to>
                                        <p:strVal val="visible"/>
                                      </p:to>
                                    </p:set>
                                    <p:animEffect transition="in" filter="fade">
                                      <p:cBhvr>
                                        <p:cTn id="31" dur="2000"/>
                                        <p:tgtEl>
                                          <p:spTgt spid="5">
                                            <p:graphicEl>
                                              <a:dgm id="{0216E99D-31AF-45BB-B912-A31ECBE81A4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250623CC-23F8-43F3-AEC0-E06A49628CC7}"/>
                                            </p:graphicEl>
                                          </p:spTgt>
                                        </p:tgtEl>
                                        <p:attrNameLst>
                                          <p:attrName>style.visibility</p:attrName>
                                        </p:attrNameLst>
                                      </p:cBhvr>
                                      <p:to>
                                        <p:strVal val="visible"/>
                                      </p:to>
                                    </p:set>
                                    <p:animEffect transition="in" filter="fade">
                                      <p:cBhvr>
                                        <p:cTn id="36" dur="2000"/>
                                        <p:tgtEl>
                                          <p:spTgt spid="5">
                                            <p:graphicEl>
                                              <a:dgm id="{250623CC-23F8-43F3-AEC0-E06A49628CC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90F57740-051F-4DAA-8E0E-08469A2D9428}"/>
                                            </p:graphicEl>
                                          </p:spTgt>
                                        </p:tgtEl>
                                        <p:attrNameLst>
                                          <p:attrName>style.visibility</p:attrName>
                                        </p:attrNameLst>
                                      </p:cBhvr>
                                      <p:to>
                                        <p:strVal val="visible"/>
                                      </p:to>
                                    </p:set>
                                    <p:animEffect transition="in" filter="fade">
                                      <p:cBhvr>
                                        <p:cTn id="39" dur="2000"/>
                                        <p:tgtEl>
                                          <p:spTgt spid="5">
                                            <p:graphicEl>
                                              <a:dgm id="{90F57740-051F-4DAA-8E0E-08469A2D942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19E2219D-5A4B-43AE-8E83-EC74604CCA4D}"/>
                                            </p:graphicEl>
                                          </p:spTgt>
                                        </p:tgtEl>
                                        <p:attrNameLst>
                                          <p:attrName>style.visibility</p:attrName>
                                        </p:attrNameLst>
                                      </p:cBhvr>
                                      <p:to>
                                        <p:strVal val="visible"/>
                                      </p:to>
                                    </p:set>
                                    <p:animEffect transition="in" filter="fade">
                                      <p:cBhvr>
                                        <p:cTn id="44" dur="2000"/>
                                        <p:tgtEl>
                                          <p:spTgt spid="5">
                                            <p:graphicEl>
                                              <a:dgm id="{19E2219D-5A4B-43AE-8E83-EC74604CCA4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5A065108-3401-4CDE-864F-59C66528C53E}"/>
                                            </p:graphicEl>
                                          </p:spTgt>
                                        </p:tgtEl>
                                        <p:attrNameLst>
                                          <p:attrName>style.visibility</p:attrName>
                                        </p:attrNameLst>
                                      </p:cBhvr>
                                      <p:to>
                                        <p:strVal val="visible"/>
                                      </p:to>
                                    </p:set>
                                    <p:animEffect transition="in" filter="fade">
                                      <p:cBhvr>
                                        <p:cTn id="47" dur="2000"/>
                                        <p:tgtEl>
                                          <p:spTgt spid="5">
                                            <p:graphicEl>
                                              <a:dgm id="{5A065108-3401-4CDE-864F-59C66528C53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1073173A-348C-42EE-9C11-DED07230AF85}"/>
                                            </p:graphicEl>
                                          </p:spTgt>
                                        </p:tgtEl>
                                        <p:attrNameLst>
                                          <p:attrName>style.visibility</p:attrName>
                                        </p:attrNameLst>
                                      </p:cBhvr>
                                      <p:to>
                                        <p:strVal val="visible"/>
                                      </p:to>
                                    </p:set>
                                    <p:animEffect transition="in" filter="fade">
                                      <p:cBhvr>
                                        <p:cTn id="52" dur="2000"/>
                                        <p:tgtEl>
                                          <p:spTgt spid="5">
                                            <p:graphicEl>
                                              <a:dgm id="{1073173A-348C-42EE-9C11-DED07230AF8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E758A745-0B25-4C59-9E16-FF9A008649A4}"/>
                                            </p:graphicEl>
                                          </p:spTgt>
                                        </p:tgtEl>
                                        <p:attrNameLst>
                                          <p:attrName>style.visibility</p:attrName>
                                        </p:attrNameLst>
                                      </p:cBhvr>
                                      <p:to>
                                        <p:strVal val="visible"/>
                                      </p:to>
                                    </p:set>
                                    <p:animEffect transition="in" filter="fade">
                                      <p:cBhvr>
                                        <p:cTn id="55" dur="2000"/>
                                        <p:tgtEl>
                                          <p:spTgt spid="5">
                                            <p:graphicEl>
                                              <a:dgm id="{E758A745-0B25-4C59-9E16-FF9A008649A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graphicEl>
                                              <a:dgm id="{FD4A35D8-9E1D-4E19-A5DB-329614AFBF38}"/>
                                            </p:graphicEl>
                                          </p:spTgt>
                                        </p:tgtEl>
                                        <p:attrNameLst>
                                          <p:attrName>style.visibility</p:attrName>
                                        </p:attrNameLst>
                                      </p:cBhvr>
                                      <p:to>
                                        <p:strVal val="visible"/>
                                      </p:to>
                                    </p:set>
                                    <p:animEffect transition="in" filter="fade">
                                      <p:cBhvr>
                                        <p:cTn id="60" dur="2000"/>
                                        <p:tgtEl>
                                          <p:spTgt spid="5">
                                            <p:graphicEl>
                                              <a:dgm id="{FD4A35D8-9E1D-4E19-A5DB-329614AFBF38}"/>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0020931D-5E7B-4CAC-8D75-37F1C16C24E4}"/>
                                            </p:graphicEl>
                                          </p:spTgt>
                                        </p:tgtEl>
                                        <p:attrNameLst>
                                          <p:attrName>style.visibility</p:attrName>
                                        </p:attrNameLst>
                                      </p:cBhvr>
                                      <p:to>
                                        <p:strVal val="visible"/>
                                      </p:to>
                                    </p:set>
                                    <p:animEffect transition="in" filter="fade">
                                      <p:cBhvr>
                                        <p:cTn id="63" dur="2000"/>
                                        <p:tgtEl>
                                          <p:spTgt spid="5">
                                            <p:graphicEl>
                                              <a:dgm id="{0020931D-5E7B-4CAC-8D75-37F1C16C24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3117" y="365186"/>
            <a:ext cx="7772400" cy="411192"/>
          </a:xfrm>
        </p:spPr>
        <p:txBody>
          <a:bodyPr/>
          <a:lstStyle/>
          <a:p>
            <a:pPr algn="ctr"/>
            <a:r>
              <a:rPr lang="en-US" sz="4800" b="1" i="1" dirty="0" smtClean="0">
                <a:latin typeface="Monotype Corsiva" pitchFamily="66" charset="0"/>
              </a:rPr>
              <a:t>Justification</a:t>
            </a:r>
            <a:endParaRPr lang="en-US" sz="4800" b="1" i="1" dirty="0">
              <a:latin typeface="Monotype Corsiva" pitchFamily="66" charset="0"/>
            </a:endParaRPr>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6</a:t>
            </a:fld>
            <a:endParaRPr lang="es-ES"/>
          </a:p>
        </p:txBody>
      </p:sp>
      <p:sp>
        <p:nvSpPr>
          <p:cNvPr id="5" name="4 Nube"/>
          <p:cNvSpPr/>
          <p:nvPr/>
        </p:nvSpPr>
        <p:spPr bwMode="auto">
          <a:xfrm>
            <a:off x="2087592" y="914400"/>
            <a:ext cx="5236234" cy="767751"/>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Rockwell" pitchFamily="18" charset="0"/>
              </a:rPr>
              <a:t>     </a:t>
            </a:r>
            <a:r>
              <a:rPr kumimoji="0" lang="en-US" sz="2000" b="1" i="0" u="none" strike="noStrike" cap="none" normalizeH="0" baseline="0" dirty="0" smtClean="0">
                <a:ln>
                  <a:noFill/>
                </a:ln>
                <a:solidFill>
                  <a:schemeClr val="tx1"/>
                </a:solidFill>
                <a:effectLst/>
                <a:latin typeface="+mn-lt"/>
              </a:rPr>
              <a:t>English Foreign Language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Rockwell" pitchFamily="18" charset="0"/>
              </a:rPr>
              <a:t> </a:t>
            </a:r>
          </a:p>
        </p:txBody>
      </p:sp>
      <p:sp>
        <p:nvSpPr>
          <p:cNvPr id="6" name="5 Elipse"/>
          <p:cNvSpPr/>
          <p:nvPr/>
        </p:nvSpPr>
        <p:spPr bwMode="auto">
          <a:xfrm>
            <a:off x="862640" y="1647646"/>
            <a:ext cx="2544794" cy="810882"/>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Facilitates</a:t>
            </a:r>
            <a:r>
              <a:rPr kumimoji="0" lang="en-US" sz="1200" b="0" i="0" u="none" strike="noStrike" cap="none" normalizeH="0" dirty="0" smtClean="0">
                <a:ln>
                  <a:noFill/>
                </a:ln>
                <a:solidFill>
                  <a:schemeClr val="tx1"/>
                </a:solidFill>
                <a:effectLst/>
                <a:latin typeface="+mn-lt"/>
              </a:rPr>
              <a:t>  </a:t>
            </a:r>
            <a:r>
              <a:rPr lang="en-US" sz="1200" dirty="0" smtClean="0">
                <a:latin typeface="+mn-lt"/>
              </a:rPr>
              <a:t>c</a:t>
            </a:r>
            <a:r>
              <a:rPr lang="en-US" sz="1200" baseline="0" dirty="0" smtClean="0">
                <a:latin typeface="+mn-lt"/>
              </a:rPr>
              <a:t>ommunication</a:t>
            </a:r>
            <a:r>
              <a:rPr lang="en-US" sz="1200" dirty="0" smtClean="0">
                <a:latin typeface="+mn-lt"/>
              </a:rPr>
              <a:t> </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Most spoken language</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a</a:t>
            </a:r>
            <a:r>
              <a:rPr kumimoji="0" lang="en-US" sz="1200" b="0" i="0" u="none" strike="noStrike" cap="none" normalizeH="0" baseline="0" dirty="0" smtClean="0">
                <a:ln>
                  <a:noFill/>
                </a:ln>
                <a:solidFill>
                  <a:schemeClr val="tx1"/>
                </a:solidFill>
                <a:effectLst/>
                <a:latin typeface="+mn-lt"/>
              </a:rPr>
              <a:t>round</a:t>
            </a:r>
            <a:r>
              <a:rPr kumimoji="0" lang="en-US" sz="1200" b="0" i="0" u="none" strike="noStrike" cap="none" normalizeH="0" dirty="0" smtClean="0">
                <a:ln>
                  <a:noFill/>
                </a:ln>
                <a:solidFill>
                  <a:schemeClr val="tx1"/>
                </a:solidFill>
                <a:effectLst/>
                <a:latin typeface="+mn-lt"/>
              </a:rPr>
              <a:t> the world</a:t>
            </a:r>
            <a:endParaRPr kumimoji="0" lang="en-US" sz="1200" b="0" i="0" u="none" strike="noStrike" cap="none" normalizeH="0" baseline="0" dirty="0" smtClean="0">
              <a:ln>
                <a:noFill/>
              </a:ln>
              <a:solidFill>
                <a:schemeClr val="tx1"/>
              </a:solidFill>
              <a:effectLst/>
              <a:latin typeface="+mn-lt"/>
            </a:endParaRPr>
          </a:p>
        </p:txBody>
      </p:sp>
      <p:sp>
        <p:nvSpPr>
          <p:cNvPr id="7" name="6 Elipse"/>
          <p:cNvSpPr/>
          <p:nvPr/>
        </p:nvSpPr>
        <p:spPr bwMode="auto">
          <a:xfrm>
            <a:off x="6211018" y="1656273"/>
            <a:ext cx="2389517" cy="793630"/>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Mandatory i</a:t>
            </a:r>
            <a:r>
              <a:rPr kumimoji="0" lang="en-US" sz="1200" b="0" i="0" u="none" strike="noStrike" cap="none" normalizeH="0" baseline="0" dirty="0" smtClean="0">
                <a:ln>
                  <a:noFill/>
                </a:ln>
                <a:solidFill>
                  <a:schemeClr val="tx1"/>
                </a:solidFill>
                <a:effectLst/>
                <a:latin typeface="+mn-lt"/>
              </a:rPr>
              <a:t>nstruction</a:t>
            </a:r>
            <a:r>
              <a:rPr kumimoji="0" lang="en-US" sz="1200" b="0" i="0" u="none" strike="noStrike" cap="none" normalizeH="0" dirty="0" smtClean="0">
                <a:ln>
                  <a:noFill/>
                </a:ln>
                <a:solidFill>
                  <a:schemeClr val="tx1"/>
                </a:solidFill>
                <a:effectLst/>
                <a:latin typeface="+mn-lt"/>
              </a:rPr>
              <a:t>  </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d</a:t>
            </a:r>
            <a:r>
              <a:rPr lang="en-US" sz="1200" baseline="0" dirty="0" smtClean="0">
                <a:latin typeface="+mn-lt"/>
              </a:rPr>
              <a:t>ue</a:t>
            </a:r>
            <a:r>
              <a:rPr lang="en-US" sz="1200" dirty="0" smtClean="0">
                <a:latin typeface="+mn-lt"/>
              </a:rPr>
              <a:t> to its </a:t>
            </a:r>
            <a:r>
              <a:rPr kumimoji="0" lang="en-US" sz="1200" b="0" i="0" u="none" strike="noStrike" cap="none" normalizeH="0" baseline="0" dirty="0" smtClean="0">
                <a:ln>
                  <a:noFill/>
                </a:ln>
                <a:solidFill>
                  <a:schemeClr val="tx1"/>
                </a:solidFill>
                <a:effectLst/>
                <a:latin typeface="+mn-lt"/>
              </a:rPr>
              <a:t>importance</a:t>
            </a:r>
          </a:p>
        </p:txBody>
      </p:sp>
      <p:sp>
        <p:nvSpPr>
          <p:cNvPr id="8" name="7 CuadroTexto"/>
          <p:cNvSpPr txBox="1"/>
          <p:nvPr/>
        </p:nvSpPr>
        <p:spPr>
          <a:xfrm>
            <a:off x="4011283" y="3372929"/>
            <a:ext cx="1259457" cy="338554"/>
          </a:xfrm>
          <a:prstGeom prst="rect">
            <a:avLst/>
          </a:prstGeom>
          <a:noFill/>
        </p:spPr>
        <p:txBody>
          <a:bodyPr wrap="square" rtlCol="0">
            <a:spAutoFit/>
          </a:bodyPr>
          <a:lstStyle/>
          <a:p>
            <a:pPr algn="ctr"/>
            <a:r>
              <a:rPr lang="en-US" sz="1600" dirty="0" smtClean="0">
                <a:latin typeface="+mn-lt"/>
              </a:rPr>
              <a:t>Why?</a:t>
            </a:r>
          </a:p>
        </p:txBody>
      </p:sp>
      <p:sp>
        <p:nvSpPr>
          <p:cNvPr id="9" name="8 Elipse"/>
          <p:cNvSpPr/>
          <p:nvPr/>
        </p:nvSpPr>
        <p:spPr bwMode="auto">
          <a:xfrm>
            <a:off x="3071003" y="2648309"/>
            <a:ext cx="3183147" cy="767750"/>
          </a:xfrm>
          <a:prstGeom prst="ellipse">
            <a:avLst/>
          </a:prstGeom>
          <a:solidFill>
            <a:srgbClr val="E8D1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mn-lt"/>
              </a:rPr>
              <a:t>Lo</a:t>
            </a:r>
            <a:r>
              <a:rPr kumimoji="0" lang="en-US" sz="1200" b="0" i="0" u="none" strike="noStrike" cap="none" normalizeH="0" baseline="0" dirty="0" smtClean="0">
                <a:ln>
                  <a:noFill/>
                </a:ln>
                <a:solidFill>
                  <a:schemeClr val="tx1"/>
                </a:solidFill>
                <a:effectLst/>
                <a:latin typeface="+mn-lt"/>
              </a:rPr>
              <a:t>w level</a:t>
            </a:r>
            <a:r>
              <a:rPr kumimoji="0" lang="en-US" sz="1200" b="0" i="0" u="none" strike="noStrike" cap="none" normalizeH="0" dirty="0" smtClean="0">
                <a:ln>
                  <a:noFill/>
                </a:ln>
                <a:solidFill>
                  <a:schemeClr val="tx1"/>
                </a:solidFill>
                <a:effectLst/>
                <a:latin typeface="+mn-lt"/>
              </a:rPr>
              <a:t> of English knowledge,</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and performance in students</a:t>
            </a:r>
            <a:endParaRPr kumimoji="0" lang="en-US" sz="1200" b="0" i="0" u="none" strike="noStrike" cap="none" normalizeH="0" baseline="0" dirty="0" smtClean="0">
              <a:ln>
                <a:noFill/>
              </a:ln>
              <a:solidFill>
                <a:schemeClr val="tx1"/>
              </a:solidFill>
              <a:effectLst/>
              <a:latin typeface="+mn-lt"/>
            </a:endParaRPr>
          </a:p>
        </p:txBody>
      </p:sp>
      <p:sp>
        <p:nvSpPr>
          <p:cNvPr id="10" name="9 CuadroTexto"/>
          <p:cNvSpPr txBox="1"/>
          <p:nvPr/>
        </p:nvSpPr>
        <p:spPr>
          <a:xfrm>
            <a:off x="3053752" y="2309005"/>
            <a:ext cx="3071004" cy="338554"/>
          </a:xfrm>
          <a:prstGeom prst="rect">
            <a:avLst/>
          </a:prstGeom>
          <a:noFill/>
        </p:spPr>
        <p:txBody>
          <a:bodyPr wrap="square" rtlCol="0">
            <a:spAutoFit/>
          </a:bodyPr>
          <a:lstStyle/>
          <a:p>
            <a:pPr algn="ctr"/>
            <a:r>
              <a:rPr lang="en-US" sz="1600" dirty="0" smtClean="0">
                <a:latin typeface="+mn-lt"/>
              </a:rPr>
              <a:t>Current English knowledge? </a:t>
            </a:r>
          </a:p>
        </p:txBody>
      </p:sp>
      <p:sp>
        <p:nvSpPr>
          <p:cNvPr id="13" name="12 Elipse"/>
          <p:cNvSpPr/>
          <p:nvPr/>
        </p:nvSpPr>
        <p:spPr bwMode="auto">
          <a:xfrm>
            <a:off x="5581291" y="3378678"/>
            <a:ext cx="2346383" cy="1020794"/>
          </a:xfrm>
          <a:prstGeom prst="ellipse">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Lack of motivation </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in</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s</a:t>
            </a:r>
            <a:r>
              <a:rPr kumimoji="0" lang="en-US" sz="1200" b="0" i="0" u="none" strike="noStrike" cap="none" normalizeH="0" baseline="0" dirty="0" smtClean="0">
                <a:ln>
                  <a:noFill/>
                </a:ln>
                <a:solidFill>
                  <a:schemeClr val="tx1"/>
                </a:solidFill>
                <a:effectLst/>
                <a:latin typeface="+mn-lt"/>
              </a:rPr>
              <a:t>tudents</a:t>
            </a:r>
          </a:p>
        </p:txBody>
      </p:sp>
      <p:sp>
        <p:nvSpPr>
          <p:cNvPr id="14" name="13 Elipse"/>
          <p:cNvSpPr/>
          <p:nvPr/>
        </p:nvSpPr>
        <p:spPr bwMode="auto">
          <a:xfrm>
            <a:off x="1457865" y="3384428"/>
            <a:ext cx="2225616" cy="1023670"/>
          </a:xfrm>
          <a:prstGeom prst="ellipse">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Traditional </a:t>
            </a:r>
            <a:r>
              <a:rPr lang="en-US" sz="1200" dirty="0" smtClean="0">
                <a:latin typeface="+mn-lt"/>
              </a:rPr>
              <a:t>s</a:t>
            </a:r>
            <a:r>
              <a:rPr kumimoji="0" lang="en-US" sz="1200" b="0" i="0" u="none" strike="noStrike" cap="none" normalizeH="0" baseline="0" dirty="0" smtClean="0">
                <a:ln>
                  <a:noFill/>
                </a:ln>
                <a:solidFill>
                  <a:schemeClr val="tx1"/>
                </a:solidFill>
                <a:effectLst/>
                <a:latin typeface="+mn-lt"/>
              </a:rPr>
              <a:t>trategies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 used</a:t>
            </a:r>
            <a:r>
              <a:rPr lang="en-US" sz="1200" dirty="0" smtClean="0">
                <a:latin typeface="+mn-lt"/>
              </a:rPr>
              <a:t> in </a:t>
            </a:r>
            <a:endParaRPr kumimoji="0" lang="en-US" sz="1200" b="0" i="0" u="none" strike="noStrike" cap="none" normalizeH="0" baseline="0" dirty="0" smtClean="0">
              <a:ln>
                <a:noFill/>
              </a:ln>
              <a:solidFill>
                <a:schemeClr val="tx1"/>
              </a:solidFill>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teaching-learning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process</a:t>
            </a:r>
          </a:p>
        </p:txBody>
      </p:sp>
      <p:sp>
        <p:nvSpPr>
          <p:cNvPr id="16" name="15 CuadroTexto"/>
          <p:cNvSpPr txBox="1"/>
          <p:nvPr/>
        </p:nvSpPr>
        <p:spPr>
          <a:xfrm>
            <a:off x="3735238" y="4134929"/>
            <a:ext cx="2113472" cy="338554"/>
          </a:xfrm>
          <a:prstGeom prst="rect">
            <a:avLst/>
          </a:prstGeom>
          <a:noFill/>
        </p:spPr>
        <p:txBody>
          <a:bodyPr wrap="square" rtlCol="0">
            <a:spAutoFit/>
          </a:bodyPr>
          <a:lstStyle/>
          <a:p>
            <a:pPr algn="ctr"/>
            <a:r>
              <a:rPr lang="en-US" sz="1600" dirty="0" smtClean="0">
                <a:latin typeface="+mn-lt"/>
              </a:rPr>
              <a:t>What to do?</a:t>
            </a:r>
          </a:p>
        </p:txBody>
      </p:sp>
      <p:sp>
        <p:nvSpPr>
          <p:cNvPr id="17" name="16 Elipse"/>
          <p:cNvSpPr/>
          <p:nvPr/>
        </p:nvSpPr>
        <p:spPr bwMode="auto">
          <a:xfrm>
            <a:off x="3180272" y="4422476"/>
            <a:ext cx="3183147" cy="767750"/>
          </a:xfrm>
          <a:prstGeom prst="ellipse">
            <a:avLst/>
          </a:prstGeom>
          <a:solidFill>
            <a:srgbClr val="E8D1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Technology offers innovative tools</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for using in teaching-learning process </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of EFL</a:t>
            </a:r>
            <a:endParaRPr kumimoji="0" lang="en-US" sz="1200" b="0" i="0" u="none" strike="noStrike" cap="none" normalizeH="0" baseline="0" dirty="0" smtClean="0">
              <a:ln>
                <a:noFill/>
              </a:ln>
              <a:solidFill>
                <a:schemeClr val="tx1"/>
              </a:solidFill>
              <a:effectLst/>
              <a:latin typeface="+mn-lt"/>
            </a:endParaRPr>
          </a:p>
        </p:txBody>
      </p:sp>
      <p:sp>
        <p:nvSpPr>
          <p:cNvPr id="18" name="17 CuadroTexto"/>
          <p:cNvSpPr txBox="1"/>
          <p:nvPr/>
        </p:nvSpPr>
        <p:spPr>
          <a:xfrm>
            <a:off x="1644770" y="5086709"/>
            <a:ext cx="1259457" cy="338554"/>
          </a:xfrm>
          <a:prstGeom prst="rect">
            <a:avLst/>
          </a:prstGeom>
          <a:noFill/>
        </p:spPr>
        <p:txBody>
          <a:bodyPr wrap="square" rtlCol="0">
            <a:spAutoFit/>
          </a:bodyPr>
          <a:lstStyle/>
          <a:p>
            <a:pPr algn="ctr"/>
            <a:r>
              <a:rPr lang="en-US" sz="1600" dirty="0" smtClean="0">
                <a:latin typeface="+mn-lt"/>
              </a:rPr>
              <a:t>Options</a:t>
            </a:r>
          </a:p>
        </p:txBody>
      </p:sp>
      <p:sp>
        <p:nvSpPr>
          <p:cNvPr id="19" name="18 CuadroTexto"/>
          <p:cNvSpPr txBox="1"/>
          <p:nvPr/>
        </p:nvSpPr>
        <p:spPr>
          <a:xfrm>
            <a:off x="6466937" y="5184474"/>
            <a:ext cx="1259457" cy="338554"/>
          </a:xfrm>
          <a:prstGeom prst="rect">
            <a:avLst/>
          </a:prstGeom>
          <a:noFill/>
        </p:spPr>
        <p:txBody>
          <a:bodyPr wrap="square" rtlCol="0">
            <a:spAutoFit/>
          </a:bodyPr>
          <a:lstStyle/>
          <a:p>
            <a:pPr algn="ctr"/>
            <a:r>
              <a:rPr lang="en-US" sz="1600" dirty="0" smtClean="0">
                <a:latin typeface="+mn-lt"/>
              </a:rPr>
              <a:t>Results</a:t>
            </a:r>
          </a:p>
        </p:txBody>
      </p:sp>
      <p:sp>
        <p:nvSpPr>
          <p:cNvPr id="20" name="19 Elipse"/>
          <p:cNvSpPr/>
          <p:nvPr/>
        </p:nvSpPr>
        <p:spPr bwMode="auto">
          <a:xfrm>
            <a:off x="580845" y="5434642"/>
            <a:ext cx="3646098" cy="908648"/>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Web tool= </a:t>
            </a:r>
            <a:r>
              <a:rPr lang="en-US" sz="1200" b="1" dirty="0" smtClean="0">
                <a:latin typeface="+mn-lt"/>
              </a:rPr>
              <a:t>WebQuest  Strategy</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 Construct knowledge</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 Higher thinking skills</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 Motivation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Rockwell" pitchFamily="18" charset="0"/>
            </a:endParaRPr>
          </a:p>
        </p:txBody>
      </p:sp>
      <p:sp>
        <p:nvSpPr>
          <p:cNvPr id="21" name="20 Elipse"/>
          <p:cNvSpPr/>
          <p:nvPr/>
        </p:nvSpPr>
        <p:spPr bwMode="auto">
          <a:xfrm>
            <a:off x="5158596" y="5486401"/>
            <a:ext cx="3522453" cy="917274"/>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Improvement of  EFL teaching-learning</a:t>
            </a:r>
          </a:p>
          <a:p>
            <a:pPr algn="ctr"/>
            <a:r>
              <a:rPr lang="en-US" sz="1200" dirty="0" smtClean="0">
                <a:latin typeface="+mn-lt"/>
              </a:rPr>
              <a:t>Language Skills Development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mn-lt"/>
              </a:rPr>
              <a:t>Competence/performance</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Rockwell" pitchFamily="18" charset="0"/>
            </a:endParaRPr>
          </a:p>
        </p:txBody>
      </p:sp>
      <p:cxnSp>
        <p:nvCxnSpPr>
          <p:cNvPr id="23" name="22 Conector recto"/>
          <p:cNvCxnSpPr>
            <a:endCxn id="6" idx="6"/>
          </p:cNvCxnSpPr>
          <p:nvPr/>
        </p:nvCxnSpPr>
        <p:spPr bwMode="auto">
          <a:xfrm rot="10800000" flipV="1">
            <a:off x="3407434" y="1630391"/>
            <a:ext cx="664236" cy="422696"/>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29" name="28 Conector recto"/>
          <p:cNvCxnSpPr/>
          <p:nvPr/>
        </p:nvCxnSpPr>
        <p:spPr bwMode="auto">
          <a:xfrm rot="10800000">
            <a:off x="5598543" y="1613140"/>
            <a:ext cx="655610" cy="345056"/>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31" name="30 Conector recto"/>
          <p:cNvCxnSpPr/>
          <p:nvPr/>
        </p:nvCxnSpPr>
        <p:spPr bwMode="auto">
          <a:xfrm rot="10800000" flipV="1">
            <a:off x="3654725" y="3585712"/>
            <a:ext cx="646981" cy="336432"/>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32" name="31 Conector recto"/>
          <p:cNvCxnSpPr/>
          <p:nvPr/>
        </p:nvCxnSpPr>
        <p:spPr bwMode="auto">
          <a:xfrm rot="10800000">
            <a:off x="5003322" y="3579963"/>
            <a:ext cx="603855" cy="345065"/>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43" name="42 Conector recto"/>
          <p:cNvCxnSpPr/>
          <p:nvPr/>
        </p:nvCxnSpPr>
        <p:spPr bwMode="auto">
          <a:xfrm rot="10800000" flipV="1">
            <a:off x="2702944" y="4980316"/>
            <a:ext cx="646981" cy="336432"/>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44" name="43 Conector recto"/>
          <p:cNvCxnSpPr/>
          <p:nvPr/>
        </p:nvCxnSpPr>
        <p:spPr bwMode="auto">
          <a:xfrm rot="10800000">
            <a:off x="6029867" y="5063706"/>
            <a:ext cx="672859" cy="293298"/>
          </a:xfrm>
          <a:prstGeom prst="line">
            <a:avLst/>
          </a:prstGeom>
          <a:solidFill>
            <a:schemeClr val="accent1"/>
          </a:solidFill>
          <a:ln w="28575" cap="sq" cmpd="sng" algn="ctr">
            <a:solidFill>
              <a:schemeClr val="tx2"/>
            </a:solidFill>
            <a:prstDash val="solid"/>
            <a:round/>
            <a:headEnd type="none" w="med" len="med"/>
            <a:tailEnd type="none" w="med" len="med"/>
          </a:ln>
          <a:effectLst/>
        </p:spPr>
      </p:cxn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62000" y="332656"/>
            <a:ext cx="7772400" cy="824434"/>
          </a:xfrm>
        </p:spPr>
        <p:txBody>
          <a:bodyPr/>
          <a:lstStyle/>
          <a:p>
            <a:pPr algn="ctr" eaLnBrk="1" hangingPunct="1"/>
            <a:r>
              <a:rPr lang="en-US" sz="5000" b="1" dirty="0" smtClean="0">
                <a:latin typeface="Monotype Corsiva" pitchFamily="66" charset="0"/>
              </a:rPr>
              <a:t>Theoretical Framework</a:t>
            </a:r>
            <a:endParaRPr lang="en-US" dirty="0" smtClean="0"/>
          </a:p>
        </p:txBody>
      </p:sp>
      <p:sp>
        <p:nvSpPr>
          <p:cNvPr id="8196" name="Rectangle 3" descr="Rectangle: Click to edit Master text styles&#10;Second level&#10;Third level&#10;Fourth level&#10;Fifth level"/>
          <p:cNvSpPr>
            <a:spLocks noGrp="1" noChangeArrowheads="1"/>
          </p:cNvSpPr>
          <p:nvPr>
            <p:ph idx="1"/>
          </p:nvPr>
        </p:nvSpPr>
        <p:spPr>
          <a:xfrm>
            <a:off x="539552" y="1556792"/>
            <a:ext cx="8208912" cy="5112568"/>
          </a:xfrm>
        </p:spPr>
        <p:txBody>
          <a:bodyPr/>
          <a:lstStyle/>
          <a:p>
            <a:pPr algn="ctr" eaLnBrk="1" hangingPunct="1">
              <a:buNone/>
            </a:pPr>
            <a:r>
              <a:rPr lang="en-US" sz="2100" b="1" dirty="0" smtClean="0"/>
              <a:t>THEORETICAL AND CONCEPTUAL FOCUS</a:t>
            </a:r>
          </a:p>
          <a:p>
            <a:pPr algn="ctr" eaLnBrk="1" hangingPunct="1">
              <a:buNone/>
            </a:pPr>
            <a:endParaRPr lang="en-US" sz="2100" b="1" dirty="0" smtClean="0"/>
          </a:p>
          <a:p>
            <a:pPr algn="just" eaLnBrk="1" hangingPunct="1">
              <a:buNone/>
            </a:pPr>
            <a:endParaRPr lang="en-US" sz="2400" dirty="0" smtClean="0"/>
          </a:p>
          <a:p>
            <a:pPr algn="just" eaLnBrk="1" hangingPunct="1">
              <a:buNone/>
            </a:pPr>
            <a:endParaRPr lang="en-US" sz="900" dirty="0" smtClean="0"/>
          </a:p>
          <a:p>
            <a:pPr algn="just" eaLnBrk="1" hangingPunct="1">
              <a:buFont typeface="Wingdings" pitchFamily="2" charset="2"/>
              <a:buChar char="Ø"/>
            </a:pPr>
            <a:endParaRPr lang="en-US" sz="2400" dirty="0" smtClean="0"/>
          </a:p>
        </p:txBody>
      </p:sp>
      <p:sp>
        <p:nvSpPr>
          <p:cNvPr id="5" name="5 Marcador de número de diapositiva"/>
          <p:cNvSpPr>
            <a:spLocks noGrp="1"/>
          </p:cNvSpPr>
          <p:nvPr>
            <p:ph type="sldNum" sz="quarter" idx="12"/>
          </p:nvPr>
        </p:nvSpPr>
        <p:spPr/>
        <p:txBody>
          <a:bodyPr/>
          <a:lstStyle/>
          <a:p>
            <a:pPr>
              <a:defRPr/>
            </a:pPr>
            <a:fld id="{5CBE1F92-024F-4800-BDC3-A57CF7832E07}" type="slidenum">
              <a:rPr lang="es-ES"/>
              <a:pPr>
                <a:defRPr/>
              </a:pPr>
              <a:t>7</a:t>
            </a:fld>
            <a:endParaRPr lang="es-ES" dirty="0"/>
          </a:p>
        </p:txBody>
      </p:sp>
      <p:sp>
        <p:nvSpPr>
          <p:cNvPr id="6" name="5 Elipse"/>
          <p:cNvSpPr/>
          <p:nvPr/>
        </p:nvSpPr>
        <p:spPr bwMode="auto">
          <a:xfrm>
            <a:off x="3416059" y="2044460"/>
            <a:ext cx="2769080" cy="931652"/>
          </a:xfrm>
          <a:prstGeom prst="ellipse">
            <a:avLst/>
          </a:prstGeom>
          <a:solidFill>
            <a:srgbClr val="E8D1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THE TEACHING-LEARNING</a:t>
            </a:r>
            <a:r>
              <a:rPr kumimoji="0" lang="en-US" sz="1400" b="1" i="0" u="none" strike="noStrike" cap="none" normalizeH="0" dirty="0" smtClean="0">
                <a:ln>
                  <a:noFill/>
                </a:ln>
                <a:solidFill>
                  <a:schemeClr val="tx1"/>
                </a:solidFill>
                <a:effectLst/>
                <a:latin typeface="+mn-lt"/>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dirty="0" smtClean="0">
                <a:ln>
                  <a:noFill/>
                </a:ln>
                <a:solidFill>
                  <a:schemeClr val="tx1"/>
                </a:solidFill>
                <a:effectLst/>
                <a:latin typeface="+mn-lt"/>
              </a:rPr>
              <a:t>PROCESS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p:txBody>
      </p:sp>
      <p:sp>
        <p:nvSpPr>
          <p:cNvPr id="7" name="6 Rectángulo"/>
          <p:cNvSpPr/>
          <p:nvPr/>
        </p:nvSpPr>
        <p:spPr bwMode="auto">
          <a:xfrm>
            <a:off x="2311879" y="3226279"/>
            <a:ext cx="5210355" cy="992038"/>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1600" b="1" dirty="0" smtClean="0">
                <a:latin typeface="+mn-lt"/>
                <a:ea typeface="PMingLiU" pitchFamily="18" charset="-120"/>
              </a:rPr>
              <a:t>Definition:  </a:t>
            </a:r>
            <a:r>
              <a:rPr lang="en-US" sz="1600" dirty="0" smtClean="0">
                <a:latin typeface="+mn-lt"/>
                <a:ea typeface="PMingLiU" pitchFamily="18" charset="-120"/>
              </a:rPr>
              <a:t>Act performed by means of the effective </a:t>
            </a:r>
          </a:p>
          <a:p>
            <a:pPr marL="0" marR="0" indent="0" algn="just" defTabSz="914400" rtl="0" eaLnBrk="1" fontAlgn="base" latinLnBrk="0" hangingPunct="1">
              <a:lnSpc>
                <a:spcPct val="100000"/>
              </a:lnSpc>
              <a:spcBef>
                <a:spcPct val="0"/>
              </a:spcBef>
              <a:spcAft>
                <a:spcPct val="0"/>
              </a:spcAft>
              <a:buClrTx/>
              <a:buSzTx/>
              <a:buFontTx/>
              <a:buNone/>
              <a:tabLst/>
            </a:pPr>
            <a:r>
              <a:rPr lang="en-US" sz="1600" dirty="0" smtClean="0">
                <a:latin typeface="+mn-lt"/>
                <a:ea typeface="PMingLiU" pitchFamily="18" charset="-120"/>
              </a:rPr>
              <a:t>interaction of </a:t>
            </a:r>
            <a:r>
              <a:rPr lang="en-US" sz="1600" dirty="0" smtClean="0">
                <a:latin typeface="+mn-lt"/>
              </a:rPr>
              <a:t>teachers, learners, contents, and the </a:t>
            </a:r>
          </a:p>
          <a:p>
            <a:pPr marL="0" marR="0" indent="0" algn="just" defTabSz="914400" rtl="0" eaLnBrk="1" fontAlgn="base" latinLnBrk="0" hangingPunct="1">
              <a:lnSpc>
                <a:spcPct val="100000"/>
              </a:lnSpc>
              <a:spcBef>
                <a:spcPct val="0"/>
              </a:spcBef>
              <a:spcAft>
                <a:spcPct val="0"/>
              </a:spcAft>
              <a:buClrTx/>
              <a:buSzTx/>
              <a:buFontTx/>
              <a:buNone/>
              <a:tabLst/>
            </a:pPr>
            <a:r>
              <a:rPr lang="en-US" sz="1600" dirty="0" smtClean="0">
                <a:latin typeface="+mn-lt"/>
              </a:rPr>
              <a:t>appropriate teaching resources and strategies.</a:t>
            </a:r>
            <a:endParaRPr kumimoji="0" lang="en-US" sz="1600" b="0" i="0" u="none" strike="noStrike" cap="none" normalizeH="0" baseline="0" dirty="0" smtClean="0">
              <a:ln>
                <a:noFill/>
              </a:ln>
              <a:solidFill>
                <a:schemeClr val="tx1"/>
              </a:solidFill>
              <a:effectLst/>
              <a:latin typeface="+mn-lt"/>
              <a:ea typeface="PMingLiU" pitchFamily="18" charset="-120"/>
            </a:endParaRPr>
          </a:p>
        </p:txBody>
      </p:sp>
      <p:sp>
        <p:nvSpPr>
          <p:cNvPr id="8" name="7 Rectángulo"/>
          <p:cNvSpPr/>
          <p:nvPr/>
        </p:nvSpPr>
        <p:spPr bwMode="auto">
          <a:xfrm>
            <a:off x="2283124" y="4439729"/>
            <a:ext cx="5210355" cy="839637"/>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1600" b="1" dirty="0" smtClean="0">
                <a:latin typeface="+mn-lt"/>
                <a:ea typeface="PMingLiU" pitchFamily="18" charset="-120"/>
              </a:rPr>
              <a:t>Objective:   </a:t>
            </a:r>
            <a:r>
              <a:rPr lang="en-US" sz="1600" dirty="0" smtClean="0">
                <a:latin typeface="+mn-lt"/>
                <a:ea typeface="PMingLiU" pitchFamily="18" charset="-120"/>
              </a:rPr>
              <a:t>Achieve predetermined academic goals.</a:t>
            </a:r>
          </a:p>
          <a:p>
            <a:pPr marL="0" marR="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a typeface="PMingLiU" pitchFamily="18"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ea typeface="PMingLiU" pitchFamily="18" charset="-120"/>
              </a:rPr>
              <a:t>Students' acquisition of knowledge (effective learning)</a:t>
            </a:r>
            <a:endParaRPr kumimoji="0" lang="en-US" sz="1600" b="0" i="0" u="none" strike="noStrike" cap="none" normalizeH="0" baseline="0" dirty="0" smtClean="0">
              <a:ln>
                <a:noFill/>
              </a:ln>
              <a:solidFill>
                <a:schemeClr val="tx1"/>
              </a:solidFill>
              <a:effectLst/>
              <a:latin typeface="+mn-lt"/>
              <a:ea typeface="PMingLiU" pitchFamily="18" charset="-120"/>
            </a:endParaRPr>
          </a:p>
        </p:txBody>
      </p:sp>
      <p:cxnSp>
        <p:nvCxnSpPr>
          <p:cNvPr id="10" name="9 Conector recto de flecha"/>
          <p:cNvCxnSpPr/>
          <p:nvPr/>
        </p:nvCxnSpPr>
        <p:spPr bwMode="auto">
          <a:xfrm rot="16200000" flipH="1">
            <a:off x="5822831" y="4718648"/>
            <a:ext cx="301924" cy="862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2" name="11 Rectángulo"/>
          <p:cNvSpPr/>
          <p:nvPr/>
        </p:nvSpPr>
        <p:spPr bwMode="auto">
          <a:xfrm>
            <a:off x="2326257" y="5518031"/>
            <a:ext cx="5210355" cy="831011"/>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1600" b="1" dirty="0" smtClean="0">
                <a:latin typeface="+mn-lt"/>
                <a:ea typeface="PMingLiU" pitchFamily="18" charset="-120"/>
              </a:rPr>
              <a:t>Learning Theories: </a:t>
            </a:r>
            <a:r>
              <a:rPr lang="en-US" sz="1600" dirty="0" smtClean="0">
                <a:latin typeface="+mn-lt"/>
                <a:ea typeface="PMingLiU" pitchFamily="18" charset="-120"/>
              </a:rPr>
              <a:t> 	Behaviorism</a:t>
            </a:r>
          </a:p>
          <a:p>
            <a:pPr marL="0" marR="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smtClean="0">
                <a:ln>
                  <a:noFill/>
                </a:ln>
                <a:solidFill>
                  <a:schemeClr val="tx1"/>
                </a:solidFill>
                <a:effectLst/>
                <a:latin typeface="+mn-lt"/>
                <a:ea typeface="PMingLiU" pitchFamily="18" charset="-120"/>
              </a:rPr>
              <a:t>                		Cognitivism</a:t>
            </a:r>
          </a:p>
          <a:p>
            <a:pPr marL="0" marR="0" indent="0" algn="just" defTabSz="914400" rtl="0" eaLnBrk="1" fontAlgn="base" latinLnBrk="0" hangingPunct="1">
              <a:lnSpc>
                <a:spcPct val="100000"/>
              </a:lnSpc>
              <a:spcBef>
                <a:spcPct val="0"/>
              </a:spcBef>
              <a:spcAft>
                <a:spcPct val="0"/>
              </a:spcAft>
              <a:buClrTx/>
              <a:buSzTx/>
              <a:buFontTx/>
              <a:buNone/>
              <a:tabLst/>
            </a:pPr>
            <a:r>
              <a:rPr lang="en-US" sz="1600" baseline="0" dirty="0" smtClean="0">
                <a:latin typeface="+mn-lt"/>
                <a:ea typeface="PMingLiU" pitchFamily="18" charset="-120"/>
              </a:rPr>
              <a:t>			Constructivism</a:t>
            </a:r>
            <a:endParaRPr kumimoji="0" lang="en-US" sz="1600" b="0" i="0" u="none" strike="noStrike" cap="none" normalizeH="0" baseline="0" dirty="0" smtClean="0">
              <a:ln>
                <a:noFill/>
              </a:ln>
              <a:solidFill>
                <a:schemeClr val="tx1"/>
              </a:solidFill>
              <a:effectLst/>
              <a:latin typeface="+mn-lt"/>
              <a:ea typeface="PMingLiU" pitchFamily="18" charset="-120"/>
            </a:endParaRPr>
          </a:p>
        </p:txBody>
      </p:sp>
      <p:cxnSp>
        <p:nvCxnSpPr>
          <p:cNvPr id="14" name="13 Conector recto de flecha"/>
          <p:cNvCxnSpPr/>
          <p:nvPr/>
        </p:nvCxnSpPr>
        <p:spPr bwMode="auto">
          <a:xfrm>
            <a:off x="4822166" y="3001992"/>
            <a:ext cx="0" cy="19840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7" name="16 Conector recto de flecha"/>
          <p:cNvCxnSpPr>
            <a:endCxn id="8" idx="0"/>
          </p:cNvCxnSpPr>
          <p:nvPr/>
        </p:nvCxnSpPr>
        <p:spPr bwMode="auto">
          <a:xfrm flipH="1">
            <a:off x="4888302" y="4261449"/>
            <a:ext cx="2875" cy="17828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6" name="25 Conector recto de flecha"/>
          <p:cNvCxnSpPr/>
          <p:nvPr/>
        </p:nvCxnSpPr>
        <p:spPr bwMode="auto">
          <a:xfrm flipH="1">
            <a:off x="4850920" y="5328249"/>
            <a:ext cx="2875" cy="17828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bwMode="auto">
          <a:xfrm>
            <a:off x="609600" y="304800"/>
            <a:ext cx="77724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0" cap="none" spc="0" normalizeH="0" baseline="0" noProof="0" dirty="0" smtClean="0">
                <a:ln>
                  <a:noFill/>
                </a:ln>
                <a:solidFill>
                  <a:schemeClr val="tx2"/>
                </a:solidFill>
                <a:effectLst/>
                <a:uLnTx/>
                <a:uFillTx/>
                <a:latin typeface="Monotype Corsiva" pitchFamily="66" charset="0"/>
                <a:ea typeface="+mj-ea"/>
                <a:cs typeface="+mj-cs"/>
              </a:rPr>
              <a:t>Theoretical Framework</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5 Marcador de número de diapositiva"/>
          <p:cNvSpPr>
            <a:spLocks noGrp="1"/>
          </p:cNvSpPr>
          <p:nvPr>
            <p:ph type="sldNum" sz="quarter" idx="12"/>
          </p:nvPr>
        </p:nvSpPr>
        <p:spPr>
          <a:xfrm>
            <a:off x="6588224" y="6237312"/>
            <a:ext cx="1905000" cy="457200"/>
          </a:xfrm>
        </p:spPr>
        <p:txBody>
          <a:bodyPr/>
          <a:lstStyle/>
          <a:p>
            <a:pPr>
              <a:defRPr/>
            </a:pPr>
            <a:fld id="{1916DC17-E275-4E17-ADF9-4B93E2CC2378}" type="slidenum">
              <a:rPr lang="es-ES"/>
              <a:pPr>
                <a:defRPr/>
              </a:pPr>
              <a:t>8</a:t>
            </a:fld>
            <a:endParaRPr lang="es-ES"/>
          </a:p>
        </p:txBody>
      </p:sp>
      <p:graphicFrame>
        <p:nvGraphicFramePr>
          <p:cNvPr id="20" name="19 Diagrama"/>
          <p:cNvGraphicFramePr/>
          <p:nvPr/>
        </p:nvGraphicFramePr>
        <p:xfrm>
          <a:off x="329157" y="906450"/>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34 Llamada de flecha a la derecha"/>
          <p:cNvSpPr/>
          <p:nvPr/>
        </p:nvSpPr>
        <p:spPr bwMode="auto">
          <a:xfrm rot="16200000">
            <a:off x="987815" y="4929906"/>
            <a:ext cx="1147314" cy="1984255"/>
          </a:xfrm>
          <a:prstGeom prst="rightArrowCallout">
            <a:avLst>
              <a:gd name="adj1" fmla="val 20190"/>
              <a:gd name="adj2" fmla="val 25000"/>
              <a:gd name="adj3" fmla="val 25000"/>
              <a:gd name="adj4" fmla="val 64977"/>
            </a:avLst>
          </a:prstGeom>
          <a:solidFill>
            <a:srgbClr val="FFFF99"/>
          </a:solidFill>
          <a:ln w="9525" cap="flat" cmpd="sng" algn="ctr">
            <a:solidFill>
              <a:schemeClr val="tx1"/>
            </a:solidFill>
            <a:prstDash val="solid"/>
            <a:round/>
            <a:headEnd type="none" w="med" len="med"/>
            <a:tailEnd type="none" w="med" len="med"/>
          </a:ln>
          <a:effectLst/>
        </p:spPr>
        <p:txBody>
          <a:bodyPr vert="vert" wrap="none" lIns="91440" tIns="45720" rIns="91440" bIns="45720" numCol="1" rtlCol="0" anchor="t" anchorCtr="0" compatLnSpc="1">
            <a:prstTxWarp prst="textNoShape">
              <a:avLst/>
            </a:prstTxWarp>
          </a:bodyPr>
          <a:lstStyle/>
          <a:p>
            <a:pPr algn="ctr"/>
            <a:r>
              <a:rPr lang="en-US" sz="1000" dirty="0" smtClean="0"/>
              <a:t>E.g. an INNOVATIVE  strategy</a:t>
            </a:r>
          </a:p>
          <a:p>
            <a:pPr algn="ctr"/>
            <a:r>
              <a:rPr lang="en-US" sz="1000" dirty="0" smtClean="0"/>
              <a:t>as </a:t>
            </a:r>
            <a:r>
              <a:rPr kumimoji="0" lang="en-US" sz="1000" b="1" i="0" u="none" strike="noStrike" cap="none" normalizeH="0" baseline="0" dirty="0" smtClean="0">
                <a:ln>
                  <a:noFill/>
                </a:ln>
                <a:solidFill>
                  <a:schemeClr val="tx1"/>
                </a:solidFill>
                <a:effectLst/>
                <a:latin typeface="Rockwell" pitchFamily="18" charset="0"/>
              </a:rPr>
              <a:t>WebQuests</a:t>
            </a:r>
            <a:r>
              <a:rPr kumimoji="0" lang="en-US" sz="1000" b="0" i="0" u="none" strike="noStrike" cap="none" normalizeH="0" dirty="0" smtClean="0">
                <a:ln>
                  <a:noFill/>
                </a:ln>
                <a:solidFill>
                  <a:schemeClr val="tx1"/>
                </a:solidFill>
                <a:effectLst/>
                <a:latin typeface="Rockwell" pitchFamily="18" charset="0"/>
              </a:rPr>
              <a:t> is a good </a:t>
            </a:r>
            <a:r>
              <a:rPr lang="en-US" sz="1000" dirty="0" smtClean="0"/>
              <a:t>option</a:t>
            </a:r>
            <a:endParaRPr kumimoji="0" lang="en-US" sz="1000" b="0" i="0" u="none" strike="noStrike" cap="none" normalizeH="0" dirty="0" smtClean="0">
              <a:ln>
                <a:noFill/>
              </a:ln>
              <a:solidFill>
                <a:schemeClr val="tx1"/>
              </a:solidFill>
              <a:effectLst/>
              <a:latin typeface="Rockwell" pitchFamily="18" charset="0"/>
            </a:endParaRPr>
          </a:p>
          <a:p>
            <a:pPr algn="ctr"/>
            <a:r>
              <a:rPr lang="en-US" sz="1000" dirty="0" smtClean="0"/>
              <a:t>that can have a positive  effect</a:t>
            </a:r>
          </a:p>
          <a:p>
            <a:pPr algn="ctr"/>
            <a:r>
              <a:rPr lang="en-US" sz="1000" dirty="0" smtClean="0"/>
              <a:t> on students' attitudes  to learn.</a:t>
            </a:r>
          </a:p>
          <a:p>
            <a:pPr algn="ctr"/>
            <a:endParaRPr kumimoji="0" lang="en-US" sz="900" b="0" i="0" u="none" strike="noStrike" cap="none" normalizeH="0" dirty="0" smtClean="0">
              <a:ln>
                <a:noFill/>
              </a:ln>
              <a:solidFill>
                <a:schemeClr val="tx1"/>
              </a:solidFill>
              <a:effectLst/>
              <a:latin typeface="Rockwell" pitchFamily="18" charset="0"/>
            </a:endParaRPr>
          </a:p>
          <a:p>
            <a:endParaRPr kumimoji="0" lang="es-ES" sz="900" b="0" i="0" u="none" strike="noStrike" cap="none" normalizeH="0" baseline="0" dirty="0" smtClean="0">
              <a:ln>
                <a:noFill/>
              </a:ln>
              <a:solidFill>
                <a:schemeClr val="tx1"/>
              </a:solidFill>
              <a:effectLst/>
              <a:latin typeface="Rockwell" pitchFamily="18" charset="0"/>
            </a:endParaRPr>
          </a:p>
        </p:txBody>
      </p:sp>
      <p:sp>
        <p:nvSpPr>
          <p:cNvPr id="36" name="35 CuadroTexto"/>
          <p:cNvSpPr txBox="1"/>
          <p:nvPr/>
        </p:nvSpPr>
        <p:spPr>
          <a:xfrm>
            <a:off x="2130723" y="1056459"/>
            <a:ext cx="1811547" cy="1015663"/>
          </a:xfrm>
          <a:prstGeom prst="rect">
            <a:avLst/>
          </a:prstGeom>
          <a:noFill/>
        </p:spPr>
        <p:txBody>
          <a:bodyPr wrap="square" rtlCol="0">
            <a:spAutoFit/>
          </a:bodyPr>
          <a:lstStyle/>
          <a:p>
            <a:pPr algn="just">
              <a:buFont typeface="Arial" pitchFamily="34" charset="0"/>
              <a:buChar char="•"/>
            </a:pPr>
            <a:r>
              <a:rPr lang="en-US" sz="1000" dirty="0" smtClean="0">
                <a:ea typeface="Tahoma" pitchFamily="34" charset="0"/>
                <a:cs typeface="Tahoma" pitchFamily="34" charset="0"/>
              </a:rPr>
              <a:t> Role (impart knowledge, create learning-environment).</a:t>
            </a:r>
          </a:p>
          <a:p>
            <a:pPr algn="just">
              <a:buFont typeface="Arial" pitchFamily="34" charset="0"/>
              <a:buChar char="•"/>
            </a:pPr>
            <a:r>
              <a:rPr lang="en-US" sz="1000" dirty="0" smtClean="0">
                <a:ea typeface="Tahoma" pitchFamily="34" charset="0"/>
                <a:cs typeface="Tahoma" pitchFamily="34" charset="0"/>
              </a:rPr>
              <a:t> Characteristics and Behavior in classroom.</a:t>
            </a:r>
          </a:p>
          <a:p>
            <a:pPr algn="just"/>
            <a:endParaRPr lang="en-US" sz="1000" dirty="0">
              <a:ea typeface="Tahoma" pitchFamily="34" charset="0"/>
              <a:cs typeface="Tahoma" pitchFamily="34" charset="0"/>
            </a:endParaRPr>
          </a:p>
        </p:txBody>
      </p:sp>
      <p:sp>
        <p:nvSpPr>
          <p:cNvPr id="43" name="42 CuadroTexto"/>
          <p:cNvSpPr txBox="1"/>
          <p:nvPr/>
        </p:nvSpPr>
        <p:spPr>
          <a:xfrm>
            <a:off x="7524328" y="2750510"/>
            <a:ext cx="1619672" cy="861774"/>
          </a:xfrm>
          <a:prstGeom prst="rect">
            <a:avLst/>
          </a:prstGeom>
          <a:noFill/>
        </p:spPr>
        <p:txBody>
          <a:bodyPr wrap="square" rtlCol="0">
            <a:spAutoFit/>
          </a:bodyPr>
          <a:lstStyle/>
          <a:p>
            <a:pPr>
              <a:buFont typeface="Arial" pitchFamily="34" charset="0"/>
              <a:buChar char="•"/>
            </a:pPr>
            <a:r>
              <a:rPr lang="en-US" sz="1000" dirty="0" smtClean="0">
                <a:ea typeface="Tahoma" pitchFamily="34" charset="0"/>
                <a:cs typeface="Tahoma" pitchFamily="34" charset="0"/>
              </a:rPr>
              <a:t> Role (active participants)</a:t>
            </a:r>
          </a:p>
          <a:p>
            <a:pPr>
              <a:buFont typeface="Arial" pitchFamily="34" charset="0"/>
              <a:buChar char="•"/>
            </a:pPr>
            <a:r>
              <a:rPr lang="en-US" sz="1000" dirty="0" smtClean="0">
                <a:ea typeface="Tahoma" pitchFamily="34" charset="0"/>
                <a:cs typeface="Tahoma" pitchFamily="34" charset="0"/>
              </a:rPr>
              <a:t> Characteristics and    Behavior in classroom.</a:t>
            </a:r>
          </a:p>
          <a:p>
            <a:endParaRPr lang="en-US" sz="1000" dirty="0">
              <a:ea typeface="Tahoma" pitchFamily="34" charset="0"/>
              <a:cs typeface="Tahoma" pitchFamily="34" charset="0"/>
            </a:endParaRPr>
          </a:p>
        </p:txBody>
      </p:sp>
      <p:sp>
        <p:nvSpPr>
          <p:cNvPr id="47" name="46 Flecha izquierda y derecha"/>
          <p:cNvSpPr/>
          <p:nvPr/>
        </p:nvSpPr>
        <p:spPr bwMode="auto">
          <a:xfrm rot="1533529">
            <a:off x="5279628" y="964856"/>
            <a:ext cx="2248474" cy="1274678"/>
          </a:xfrm>
          <a:prstGeom prst="lef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none" lIns="0" tIns="3600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Rockwell" pitchFamily="18" charset="0"/>
              </a:rPr>
              <a:t>Effective interaction</a:t>
            </a:r>
            <a:r>
              <a:rPr kumimoji="0" lang="en-US" sz="1000" b="0" i="0" u="none" strike="noStrike" cap="none" normalizeH="0" dirty="0" smtClean="0">
                <a:ln>
                  <a:noFill/>
                </a:ln>
                <a:solidFill>
                  <a:schemeClr val="tx1"/>
                </a:solidFill>
                <a:effectLst/>
                <a:latin typeface="Rockwell" pitchFamily="18"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t>of all the elements</a:t>
            </a:r>
          </a:p>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t>facilitates the teaching-learning</a:t>
            </a:r>
          </a:p>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t>p</a:t>
            </a:r>
            <a:r>
              <a:rPr kumimoji="0" lang="en-US" sz="1000" b="0" i="0" u="none" strike="noStrike" cap="none" normalizeH="0" baseline="0" dirty="0" smtClean="0">
                <a:ln>
                  <a:noFill/>
                </a:ln>
                <a:solidFill>
                  <a:schemeClr val="tx1"/>
                </a:solidFill>
                <a:effectLst/>
                <a:latin typeface="Rockwell" pitchFamily="18" charset="0"/>
              </a:rPr>
              <a:t>rocess.</a:t>
            </a:r>
          </a:p>
        </p:txBody>
      </p:sp>
      <p:sp>
        <p:nvSpPr>
          <p:cNvPr id="48" name="47 CuadroTexto"/>
          <p:cNvSpPr txBox="1"/>
          <p:nvPr/>
        </p:nvSpPr>
        <p:spPr>
          <a:xfrm>
            <a:off x="7210052" y="4572001"/>
            <a:ext cx="1683781" cy="553998"/>
          </a:xfrm>
          <a:prstGeom prst="rect">
            <a:avLst/>
          </a:prstGeom>
          <a:noFill/>
        </p:spPr>
        <p:txBody>
          <a:bodyPr wrap="square" rtlCol="0">
            <a:spAutoFit/>
          </a:bodyPr>
          <a:lstStyle/>
          <a:p>
            <a:pPr algn="just">
              <a:buFont typeface="Arial" pitchFamily="34" charset="0"/>
              <a:buChar char="•"/>
            </a:pPr>
            <a:r>
              <a:rPr lang="en-US" sz="1000" dirty="0" smtClean="0">
                <a:ea typeface="Tahoma" pitchFamily="34" charset="0"/>
                <a:cs typeface="Tahoma" pitchFamily="34" charset="0"/>
              </a:rPr>
              <a:t> The content is what is taught and determined by  learning objectives.</a:t>
            </a:r>
            <a:endParaRPr lang="en-US" sz="1000" dirty="0">
              <a:ea typeface="Tahoma" pitchFamily="34" charset="0"/>
              <a:cs typeface="Tahoma" pitchFamily="34" charset="0"/>
            </a:endParaRPr>
          </a:p>
        </p:txBody>
      </p:sp>
      <p:sp>
        <p:nvSpPr>
          <p:cNvPr id="49" name="48 CuadroTexto"/>
          <p:cNvSpPr txBox="1"/>
          <p:nvPr/>
        </p:nvSpPr>
        <p:spPr>
          <a:xfrm>
            <a:off x="628813" y="2663882"/>
            <a:ext cx="1224136" cy="861774"/>
          </a:xfrm>
          <a:prstGeom prst="rect">
            <a:avLst/>
          </a:prstGeom>
          <a:noFill/>
        </p:spPr>
        <p:txBody>
          <a:bodyPr wrap="square" rtlCol="0">
            <a:spAutoFit/>
          </a:bodyPr>
          <a:lstStyle/>
          <a:p>
            <a:pPr>
              <a:buFont typeface="Arial" pitchFamily="34" charset="0"/>
              <a:buChar char="•"/>
            </a:pPr>
            <a:r>
              <a:rPr lang="en-US" sz="1000" dirty="0" smtClean="0">
                <a:ea typeface="Tahoma" pitchFamily="34" charset="0"/>
                <a:cs typeface="Tahoma" pitchFamily="34" charset="0"/>
              </a:rPr>
              <a:t> It stimulates the flow of communication of all the participants</a:t>
            </a:r>
            <a:r>
              <a:rPr lang="en-US" sz="900" dirty="0" smtClean="0">
                <a:ea typeface="Tahoma" pitchFamily="34" charset="0"/>
                <a:cs typeface="Tahoma" pitchFamily="34" charset="0"/>
              </a:rPr>
              <a:t>.</a:t>
            </a:r>
          </a:p>
        </p:txBody>
      </p:sp>
      <p:sp>
        <p:nvSpPr>
          <p:cNvPr id="51" name="50 Rectángulo"/>
          <p:cNvSpPr/>
          <p:nvPr/>
        </p:nvSpPr>
        <p:spPr bwMode="auto">
          <a:xfrm>
            <a:off x="3234906" y="5857336"/>
            <a:ext cx="2950233" cy="664233"/>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Rockwell"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Rockwell" pitchFamily="18" charset="0"/>
              </a:rPr>
              <a:t>The </a:t>
            </a:r>
            <a:r>
              <a:rPr kumimoji="0" lang="en-US" sz="1000" b="1" i="0" u="none" strike="noStrike" cap="none" normalizeH="0" baseline="0" dirty="0" smtClean="0">
                <a:ln>
                  <a:noFill/>
                </a:ln>
                <a:solidFill>
                  <a:schemeClr val="tx1"/>
                </a:solidFill>
                <a:effectLst/>
                <a:latin typeface="Rockwell" pitchFamily="18" charset="0"/>
              </a:rPr>
              <a:t>STUDENT-ACHIEVEMENT  </a:t>
            </a:r>
            <a:r>
              <a:rPr kumimoji="0" lang="en-US" sz="1000" b="0" i="0" u="none" strike="noStrike" cap="none" normalizeH="0" baseline="0" dirty="0" smtClean="0">
                <a:ln>
                  <a:noFill/>
                </a:ln>
                <a:solidFill>
                  <a:schemeClr val="tx1"/>
                </a:solidFill>
                <a:effectLst/>
                <a:latin typeface="Rockwell" pitchFamily="18" charset="0"/>
              </a:rPr>
              <a:t>or </a:t>
            </a:r>
            <a:r>
              <a:rPr kumimoji="0" lang="en-US" sz="1000" b="1" i="0" u="none" strike="noStrike" cap="none" normalizeH="0" baseline="0" dirty="0" smtClean="0">
                <a:ln>
                  <a:noFill/>
                </a:ln>
                <a:solidFill>
                  <a:schemeClr val="tx1"/>
                </a:solidFill>
                <a:effectLst/>
                <a:latin typeface="Rockwell" pitchFamily="18" charset="0"/>
              </a:rPr>
              <a:t>OUTCOME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dirty="0" smtClean="0">
                <a:ln>
                  <a:noFill/>
                </a:ln>
                <a:solidFill>
                  <a:schemeClr val="tx1"/>
                </a:solidFill>
                <a:effectLst/>
                <a:latin typeface="Rockwell" pitchFamily="18" charset="0"/>
              </a:rPr>
              <a:t> is the primary </a:t>
            </a:r>
            <a:r>
              <a:rPr lang="en-US" sz="1000" dirty="0" smtClean="0"/>
              <a:t>focus on </a:t>
            </a:r>
          </a:p>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t>the teaching-learning process.</a:t>
            </a:r>
            <a:endParaRPr kumimoji="0" lang="en-US" sz="1000" b="0" i="0" u="none" strike="noStrike" cap="none" normalizeH="0" baseline="0" dirty="0" smtClean="0">
              <a:ln>
                <a:noFill/>
              </a:ln>
              <a:solidFill>
                <a:schemeClr val="tx1"/>
              </a:solidFill>
              <a:effectLst/>
              <a:latin typeface="Rockwell" pitchFamily="18" charset="0"/>
            </a:endParaRPr>
          </a:p>
        </p:txBody>
      </p:sp>
      <p:sp>
        <p:nvSpPr>
          <p:cNvPr id="12" name="11 CuadroTexto"/>
          <p:cNvSpPr txBox="1"/>
          <p:nvPr/>
        </p:nvSpPr>
        <p:spPr>
          <a:xfrm>
            <a:off x="612475" y="4261449"/>
            <a:ext cx="1897812" cy="1323439"/>
          </a:xfrm>
          <a:prstGeom prst="rect">
            <a:avLst/>
          </a:prstGeom>
          <a:noFill/>
        </p:spPr>
        <p:txBody>
          <a:bodyPr wrap="square" rtlCol="0">
            <a:spAutoFit/>
          </a:bodyPr>
          <a:lstStyle/>
          <a:p>
            <a:pPr>
              <a:buFont typeface="Arial" pitchFamily="34" charset="0"/>
              <a:buChar char="•"/>
            </a:pPr>
            <a:r>
              <a:rPr lang="en-US" sz="1000" dirty="0" smtClean="0">
                <a:ea typeface="Tahoma" pitchFamily="34" charset="0"/>
                <a:cs typeface="Tahoma" pitchFamily="34" charset="0"/>
              </a:rPr>
              <a:t> Physical tools such as: computers, books, etc.</a:t>
            </a:r>
          </a:p>
          <a:p>
            <a:endParaRPr lang="en-US" sz="1000" dirty="0" smtClean="0">
              <a:ea typeface="Tahoma" pitchFamily="34" charset="0"/>
              <a:cs typeface="Tahoma" pitchFamily="34" charset="0"/>
            </a:endParaRPr>
          </a:p>
          <a:p>
            <a:pPr>
              <a:buFont typeface="Arial" pitchFamily="34" charset="0"/>
              <a:buChar char="•"/>
            </a:pPr>
            <a:r>
              <a:rPr lang="en-US" sz="1000" dirty="0" smtClean="0">
                <a:ea typeface="Tahoma" pitchFamily="34" charset="0"/>
                <a:cs typeface="Tahoma" pitchFamily="34" charset="0"/>
              </a:rPr>
              <a:t> Teaching strategies or methods used by teachers to instruct in classrooms such as  lecture, role play, etc.</a:t>
            </a:r>
          </a:p>
          <a:p>
            <a:pPr>
              <a:buFont typeface="Arial" pitchFamily="34" charset="0"/>
              <a:buChar char="•"/>
            </a:pPr>
            <a:endParaRPr lang="en-US" sz="1000" dirty="0" smtClean="0">
              <a:ea typeface="Tahoma" pitchFamily="34" charset="0"/>
              <a:cs typeface="Tahoma"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graphicEl>
                                              <a:dgm id="{5F2DE948-92FF-4B51-92C6-F6538BA1EA00}"/>
                                            </p:graphicEl>
                                          </p:spTgt>
                                        </p:tgtEl>
                                        <p:attrNameLst>
                                          <p:attrName>style.visibility</p:attrName>
                                        </p:attrNameLst>
                                      </p:cBhvr>
                                      <p:to>
                                        <p:strVal val="visible"/>
                                      </p:to>
                                    </p:set>
                                    <p:animEffect transition="in" filter="fade">
                                      <p:cBhvr>
                                        <p:cTn id="7" dur="2000"/>
                                        <p:tgtEl>
                                          <p:spTgt spid="20">
                                            <p:graphicEl>
                                              <a:dgm id="{5F2DE948-92FF-4B51-92C6-F6538BA1EA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graphicEl>
                                              <a:dgm id="{2AA5195F-5FF5-4BAC-9D9F-656F54588058}"/>
                                            </p:graphicEl>
                                          </p:spTgt>
                                        </p:tgtEl>
                                        <p:attrNameLst>
                                          <p:attrName>style.visibility</p:attrName>
                                        </p:attrNameLst>
                                      </p:cBhvr>
                                      <p:to>
                                        <p:strVal val="visible"/>
                                      </p:to>
                                    </p:set>
                                    <p:animEffect transition="in" filter="fade">
                                      <p:cBhvr>
                                        <p:cTn id="12" dur="2000"/>
                                        <p:tgtEl>
                                          <p:spTgt spid="20">
                                            <p:graphicEl>
                                              <a:dgm id="{2AA5195F-5FF5-4BAC-9D9F-656F5458805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graphicEl>
                                              <a:dgm id="{395B8219-B728-482E-B545-507750114316}"/>
                                            </p:graphicEl>
                                          </p:spTgt>
                                        </p:tgtEl>
                                        <p:attrNameLst>
                                          <p:attrName>style.visibility</p:attrName>
                                        </p:attrNameLst>
                                      </p:cBhvr>
                                      <p:to>
                                        <p:strVal val="visible"/>
                                      </p:to>
                                    </p:set>
                                    <p:animEffect transition="in" filter="fade">
                                      <p:cBhvr>
                                        <p:cTn id="15" dur="2000"/>
                                        <p:tgtEl>
                                          <p:spTgt spid="20">
                                            <p:graphicEl>
                                              <a:dgm id="{395B8219-B728-482E-B545-50775011431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graphicEl>
                                              <a:dgm id="{35DBFE48-F376-4572-9D9E-999AA7A75ACB}"/>
                                            </p:graphicEl>
                                          </p:spTgt>
                                        </p:tgtEl>
                                        <p:attrNameLst>
                                          <p:attrName>style.visibility</p:attrName>
                                        </p:attrNameLst>
                                      </p:cBhvr>
                                      <p:to>
                                        <p:strVal val="visible"/>
                                      </p:to>
                                    </p:set>
                                    <p:animEffect transition="in" filter="fade">
                                      <p:cBhvr>
                                        <p:cTn id="20" dur="2000"/>
                                        <p:tgtEl>
                                          <p:spTgt spid="20">
                                            <p:graphicEl>
                                              <a:dgm id="{35DBFE48-F376-4572-9D9E-999AA7A75AC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graphicEl>
                                              <a:dgm id="{C8412698-3A40-4B6E-A088-3A9A7C40002C}"/>
                                            </p:graphicEl>
                                          </p:spTgt>
                                        </p:tgtEl>
                                        <p:attrNameLst>
                                          <p:attrName>style.visibility</p:attrName>
                                        </p:attrNameLst>
                                      </p:cBhvr>
                                      <p:to>
                                        <p:strVal val="visible"/>
                                      </p:to>
                                    </p:set>
                                    <p:animEffect transition="in" filter="fade">
                                      <p:cBhvr>
                                        <p:cTn id="23" dur="2000"/>
                                        <p:tgtEl>
                                          <p:spTgt spid="20">
                                            <p:graphicEl>
                                              <a:dgm id="{C8412698-3A40-4B6E-A088-3A9A7C40002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graphicEl>
                                              <a:dgm id="{58DFE460-A08E-42B4-AF4D-138AF54490FC}"/>
                                            </p:graphicEl>
                                          </p:spTgt>
                                        </p:tgtEl>
                                        <p:attrNameLst>
                                          <p:attrName>style.visibility</p:attrName>
                                        </p:attrNameLst>
                                      </p:cBhvr>
                                      <p:to>
                                        <p:strVal val="visible"/>
                                      </p:to>
                                    </p:set>
                                    <p:animEffect transition="in" filter="fade">
                                      <p:cBhvr>
                                        <p:cTn id="28" dur="2000"/>
                                        <p:tgtEl>
                                          <p:spTgt spid="20">
                                            <p:graphicEl>
                                              <a:dgm id="{58DFE460-A08E-42B4-AF4D-138AF54490F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graphicEl>
                                              <a:dgm id="{BC957ED7-E3FA-47AA-846A-77B0394A6343}"/>
                                            </p:graphicEl>
                                          </p:spTgt>
                                        </p:tgtEl>
                                        <p:attrNameLst>
                                          <p:attrName>style.visibility</p:attrName>
                                        </p:attrNameLst>
                                      </p:cBhvr>
                                      <p:to>
                                        <p:strVal val="visible"/>
                                      </p:to>
                                    </p:set>
                                    <p:animEffect transition="in" filter="fade">
                                      <p:cBhvr>
                                        <p:cTn id="31" dur="2000"/>
                                        <p:tgtEl>
                                          <p:spTgt spid="20">
                                            <p:graphicEl>
                                              <a:dgm id="{BC957ED7-E3FA-47AA-846A-77B0394A634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graphicEl>
                                              <a:dgm id="{97A14D68-2EE3-4AC4-B953-6E291E536FE9}"/>
                                            </p:graphicEl>
                                          </p:spTgt>
                                        </p:tgtEl>
                                        <p:attrNameLst>
                                          <p:attrName>style.visibility</p:attrName>
                                        </p:attrNameLst>
                                      </p:cBhvr>
                                      <p:to>
                                        <p:strVal val="visible"/>
                                      </p:to>
                                    </p:set>
                                    <p:animEffect transition="in" filter="fade">
                                      <p:cBhvr>
                                        <p:cTn id="36" dur="2000"/>
                                        <p:tgtEl>
                                          <p:spTgt spid="20">
                                            <p:graphicEl>
                                              <a:dgm id="{97A14D68-2EE3-4AC4-B953-6E291E536FE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graphicEl>
                                              <a:dgm id="{C2DDECFD-B860-4E54-8EB0-30A183A45E8D}"/>
                                            </p:graphicEl>
                                          </p:spTgt>
                                        </p:tgtEl>
                                        <p:attrNameLst>
                                          <p:attrName>style.visibility</p:attrName>
                                        </p:attrNameLst>
                                      </p:cBhvr>
                                      <p:to>
                                        <p:strVal val="visible"/>
                                      </p:to>
                                    </p:set>
                                    <p:animEffect transition="in" filter="fade">
                                      <p:cBhvr>
                                        <p:cTn id="39" dur="2000"/>
                                        <p:tgtEl>
                                          <p:spTgt spid="20">
                                            <p:graphicEl>
                                              <a:dgm id="{C2DDECFD-B860-4E54-8EB0-30A183A45E8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graphicEl>
                                              <a:dgm id="{D70274D8-FD4F-441B-8E1D-E40B9F00C26A}"/>
                                            </p:graphicEl>
                                          </p:spTgt>
                                        </p:tgtEl>
                                        <p:attrNameLst>
                                          <p:attrName>style.visibility</p:attrName>
                                        </p:attrNameLst>
                                      </p:cBhvr>
                                      <p:to>
                                        <p:strVal val="visible"/>
                                      </p:to>
                                    </p:set>
                                    <p:animEffect transition="in" filter="fade">
                                      <p:cBhvr>
                                        <p:cTn id="44" dur="2000"/>
                                        <p:tgtEl>
                                          <p:spTgt spid="20">
                                            <p:graphicEl>
                                              <a:dgm id="{D70274D8-FD4F-441B-8E1D-E40B9F00C26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graphicEl>
                                              <a:dgm id="{6DB5BE28-B98E-4A79-9919-241F651FA128}"/>
                                            </p:graphicEl>
                                          </p:spTgt>
                                        </p:tgtEl>
                                        <p:attrNameLst>
                                          <p:attrName>style.visibility</p:attrName>
                                        </p:attrNameLst>
                                      </p:cBhvr>
                                      <p:to>
                                        <p:strVal val="visible"/>
                                      </p:to>
                                    </p:set>
                                    <p:animEffect transition="in" filter="fade">
                                      <p:cBhvr>
                                        <p:cTn id="47" dur="2000"/>
                                        <p:tgtEl>
                                          <p:spTgt spid="20">
                                            <p:graphicEl>
                                              <a:dgm id="{6DB5BE28-B98E-4A79-9919-241F651FA12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lvlOne"/>
        </p:bldSub>
      </p:bldGraphic>
      <p:bldP spid="35" grpId="0" animBg="1"/>
      <p:bldP spid="36" grpId="0"/>
      <p:bldP spid="43" grpId="0"/>
      <p:bldP spid="47" grpId="0" animBg="1"/>
      <p:bldP spid="48" grpId="0"/>
      <p:bldP spid="49" grpId="0"/>
      <p:bldP spid="5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592347"/>
          </a:xfrm>
        </p:spPr>
        <p:txBody>
          <a:bodyPr/>
          <a:lstStyle/>
          <a:p>
            <a:pPr algn="ctr"/>
            <a:r>
              <a:rPr lang="en-US" sz="5000" b="1" dirty="0" smtClean="0">
                <a:latin typeface="Monotype Corsiva" pitchFamily="66" charset="0"/>
              </a:rPr>
              <a:t>Theoretical Framework</a:t>
            </a:r>
            <a:endParaRPr lang="es-ES" sz="5000" dirty="0"/>
          </a:p>
        </p:txBody>
      </p:sp>
      <p:sp>
        <p:nvSpPr>
          <p:cNvPr id="4" name="3 Marcador de número de diapositiva"/>
          <p:cNvSpPr>
            <a:spLocks noGrp="1"/>
          </p:cNvSpPr>
          <p:nvPr>
            <p:ph type="sldNum" sz="quarter" idx="12"/>
          </p:nvPr>
        </p:nvSpPr>
        <p:spPr/>
        <p:txBody>
          <a:bodyPr/>
          <a:lstStyle/>
          <a:p>
            <a:pPr>
              <a:defRPr/>
            </a:pPr>
            <a:fld id="{924050E3-B60D-4CC7-A228-E9456BCC70E3}" type="slidenum">
              <a:rPr lang="es-ES" smtClean="0"/>
              <a:pPr>
                <a:defRPr/>
              </a:pPr>
              <a:t>9</a:t>
            </a:fld>
            <a:endParaRPr lang="es-ES"/>
          </a:p>
        </p:txBody>
      </p:sp>
      <p:sp>
        <p:nvSpPr>
          <p:cNvPr id="5" name="Rectangle 3" descr="Rectangle: Click to edit Master text styles&#10;Second level&#10;Third level&#10;Fourth level&#10;Fifth level"/>
          <p:cNvSpPr txBox="1">
            <a:spLocks noChangeArrowheads="1"/>
          </p:cNvSpPr>
          <p:nvPr/>
        </p:nvSpPr>
        <p:spPr bwMode="auto">
          <a:xfrm>
            <a:off x="539552" y="1340768"/>
            <a:ext cx="8208912"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sz="21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hlink"/>
              </a:buClr>
              <a:buSzPct val="110000"/>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hlink"/>
              </a:buClr>
              <a:buSzPct val="110000"/>
              <a:buFont typeface="Wingdings" pitchFamily="2" charset="2"/>
              <a:buChar char="Ø"/>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sz="9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hlink"/>
              </a:buClr>
              <a:buSzPct val="110000"/>
              <a:buFont typeface="Wingdings" pitchFamily="2" charset="2"/>
              <a:buChar char="Ø"/>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3" descr="Rectangle: Click to edit Master text styles&#10;Second level&#10;Third level&#10;Fourth level&#10;Fifth level"/>
          <p:cNvSpPr>
            <a:spLocks noGrp="1" noChangeArrowheads="1"/>
          </p:cNvSpPr>
          <p:nvPr>
            <p:ph idx="1"/>
          </p:nvPr>
        </p:nvSpPr>
        <p:spPr>
          <a:xfrm>
            <a:off x="539552" y="1556792"/>
            <a:ext cx="8208912" cy="5112568"/>
          </a:xfrm>
        </p:spPr>
        <p:txBody>
          <a:bodyPr/>
          <a:lstStyle/>
          <a:p>
            <a:pPr algn="ctr" eaLnBrk="1" hangingPunct="1">
              <a:buNone/>
            </a:pPr>
            <a:endParaRPr lang="en-US" sz="2100" b="1" dirty="0" smtClean="0"/>
          </a:p>
          <a:p>
            <a:pPr algn="just" eaLnBrk="1" hangingPunct="1">
              <a:buNone/>
            </a:pPr>
            <a:endParaRPr lang="en-US" sz="2400" dirty="0" smtClean="0"/>
          </a:p>
          <a:p>
            <a:pPr algn="just" eaLnBrk="1" hangingPunct="1">
              <a:buNone/>
            </a:pPr>
            <a:endParaRPr lang="en-US" sz="900" dirty="0" smtClean="0"/>
          </a:p>
          <a:p>
            <a:pPr algn="just" eaLnBrk="1" hangingPunct="1">
              <a:buNone/>
            </a:pPr>
            <a:endParaRPr lang="en-US" sz="2400" dirty="0" smtClean="0"/>
          </a:p>
        </p:txBody>
      </p:sp>
      <p:sp>
        <p:nvSpPr>
          <p:cNvPr id="8" name="7 Elipse"/>
          <p:cNvSpPr/>
          <p:nvPr/>
        </p:nvSpPr>
        <p:spPr bwMode="auto">
          <a:xfrm>
            <a:off x="3234905" y="845389"/>
            <a:ext cx="2769080" cy="931652"/>
          </a:xfrm>
          <a:prstGeom prst="ellipse">
            <a:avLst/>
          </a:prstGeom>
          <a:solidFill>
            <a:srgbClr val="E8D1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WEBQUESTS</a:t>
            </a:r>
            <a:endParaRPr kumimoji="0" lang="en-US" sz="1600" b="1" i="0" u="none" strike="noStrike" cap="none" normalizeH="0" dirty="0" smtClean="0">
              <a:ln>
                <a:noFill/>
              </a:ln>
              <a:solidFill>
                <a:schemeClr val="tx1"/>
              </a:solidFill>
              <a:effectLst/>
              <a:latin typeface="+mn-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p:txBody>
      </p:sp>
      <p:sp>
        <p:nvSpPr>
          <p:cNvPr id="9" name="8 Rectángulo"/>
          <p:cNvSpPr/>
          <p:nvPr/>
        </p:nvSpPr>
        <p:spPr bwMode="auto">
          <a:xfrm>
            <a:off x="2096218" y="2130725"/>
            <a:ext cx="5210355" cy="1095554"/>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just"/>
            <a:r>
              <a:rPr lang="en-US" sz="1600" b="1" dirty="0" smtClean="0">
                <a:latin typeface="+mn-lt"/>
              </a:rPr>
              <a:t>Definition:   </a:t>
            </a:r>
            <a:r>
              <a:rPr lang="en-US" sz="1600" dirty="0" smtClean="0">
                <a:latin typeface="+mn-lt"/>
              </a:rPr>
              <a:t>According to Bernie Dodge  (1995), </a:t>
            </a:r>
          </a:p>
          <a:p>
            <a:pPr algn="just"/>
            <a:r>
              <a:rPr lang="en-US" sz="1600" dirty="0" smtClean="0">
                <a:latin typeface="+mn-lt"/>
              </a:rPr>
              <a:t>“a WebQuest is an inquiry-oriented activity in which </a:t>
            </a:r>
          </a:p>
          <a:p>
            <a:pPr algn="just"/>
            <a:r>
              <a:rPr lang="en-US" sz="1600" dirty="0" smtClean="0">
                <a:latin typeface="+mn-lt"/>
              </a:rPr>
              <a:t>some or all of the information that learners interact with</a:t>
            </a:r>
          </a:p>
          <a:p>
            <a:pPr algn="just"/>
            <a:r>
              <a:rPr lang="en-US" sz="1600" dirty="0" smtClean="0">
                <a:latin typeface="+mn-lt"/>
              </a:rPr>
              <a:t> comes from resources on the internet”.</a:t>
            </a:r>
            <a:endParaRPr lang="es-ES" sz="1600" dirty="0" smtClean="0">
              <a:latin typeface="+mn-lt"/>
            </a:endParaRPr>
          </a:p>
        </p:txBody>
      </p:sp>
      <p:sp>
        <p:nvSpPr>
          <p:cNvPr id="10" name="9 Rectángulo"/>
          <p:cNvSpPr/>
          <p:nvPr/>
        </p:nvSpPr>
        <p:spPr bwMode="auto">
          <a:xfrm>
            <a:off x="2084716" y="3559833"/>
            <a:ext cx="5210355" cy="253041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n-US" sz="1600" b="1" dirty="0" smtClean="0">
                <a:latin typeface="+mn-lt"/>
                <a:ea typeface="PMingLiU" pitchFamily="18" charset="-120"/>
              </a:rPr>
              <a:t>General benefits:</a:t>
            </a:r>
          </a:p>
          <a:p>
            <a:pPr marL="0" marR="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PMingLiU" pitchFamily="18" charset="-120"/>
            </a:endParaRPr>
          </a:p>
          <a:p>
            <a:pPr algn="just">
              <a:buFont typeface="Arial" charset="0"/>
              <a:buChar char="•"/>
            </a:pPr>
            <a:r>
              <a:rPr lang="en-US" sz="1600" dirty="0" smtClean="0">
                <a:latin typeface="+mn-lt"/>
                <a:ea typeface="PMingLiU" pitchFamily="18" charset="-120"/>
              </a:rPr>
              <a:t>Easy implementation in the curriculum.</a:t>
            </a:r>
          </a:p>
          <a:p>
            <a:pPr algn="just">
              <a:buFont typeface="Arial" charset="0"/>
              <a:buChar char="•"/>
            </a:pPr>
            <a:r>
              <a:rPr lang="en-US" sz="1600" dirty="0" smtClean="0">
                <a:latin typeface="+mn-lt"/>
                <a:ea typeface="PMingLiU" pitchFamily="18" charset="-120"/>
              </a:rPr>
              <a:t>Engage students in active learning.</a:t>
            </a:r>
          </a:p>
          <a:p>
            <a:pPr algn="just">
              <a:buFont typeface="Arial" charset="0"/>
              <a:buChar char="•"/>
            </a:pPr>
            <a:r>
              <a:rPr lang="en-US" sz="1600" dirty="0" smtClean="0">
                <a:latin typeface="+mn-lt"/>
                <a:ea typeface="PMingLiU" pitchFamily="18" charset="-120"/>
              </a:rPr>
              <a:t>Promote understanding and construction of knowledge.</a:t>
            </a:r>
          </a:p>
          <a:p>
            <a:pPr marL="0" marR="0" indent="0" algn="just" defTabSz="914400" rtl="0" eaLnBrk="1" fontAlgn="base" latinLnBrk="0" hangingPunct="1">
              <a:lnSpc>
                <a:spcPct val="100000"/>
              </a:lnSpc>
              <a:spcBef>
                <a:spcPct val="0"/>
              </a:spcBef>
              <a:spcAft>
                <a:spcPct val="0"/>
              </a:spcAft>
              <a:buClrTx/>
              <a:buSzTx/>
              <a:buFont typeface="Arial" charset="0"/>
              <a:buChar char="•"/>
              <a:tabLst/>
            </a:pPr>
            <a:r>
              <a:rPr lang="en-US" sz="1600" dirty="0" smtClean="0">
                <a:latin typeface="+mn-lt"/>
                <a:ea typeface="PMingLiU" pitchFamily="18" charset="-120"/>
              </a:rPr>
              <a:t>Useful way of using internet for teaching and learning</a:t>
            </a:r>
          </a:p>
          <a:p>
            <a:pPr marL="0" marR="0" indent="0" algn="just" defTabSz="914400" rtl="0" eaLnBrk="1" fontAlgn="base" latinLnBrk="0" hangingPunct="1">
              <a:lnSpc>
                <a:spcPct val="100000"/>
              </a:lnSpc>
              <a:spcBef>
                <a:spcPct val="0"/>
              </a:spcBef>
              <a:spcAft>
                <a:spcPct val="0"/>
              </a:spcAft>
              <a:buClrTx/>
              <a:buSzTx/>
              <a:buFont typeface="Arial" charset="0"/>
              <a:buChar char="•"/>
              <a:tabLst/>
            </a:pPr>
            <a:r>
              <a:rPr lang="en-US" sz="1600" dirty="0" smtClean="0">
                <a:latin typeface="+mn-lt"/>
                <a:ea typeface="PMingLiU" pitchFamily="18" charset="-120"/>
              </a:rPr>
              <a:t>Avoid the burdensome of using internet</a:t>
            </a:r>
          </a:p>
          <a:p>
            <a:pPr marL="0" marR="0" indent="0" algn="just" defTabSz="914400" rtl="0" eaLnBrk="1" fontAlgn="base" latinLnBrk="0" hangingPunct="1">
              <a:lnSpc>
                <a:spcPct val="100000"/>
              </a:lnSpc>
              <a:spcBef>
                <a:spcPct val="0"/>
              </a:spcBef>
              <a:spcAft>
                <a:spcPct val="0"/>
              </a:spcAft>
              <a:buClrTx/>
              <a:buSzTx/>
              <a:tabLst/>
            </a:pPr>
            <a:r>
              <a:rPr lang="en-US" sz="1600" dirty="0" smtClean="0">
                <a:latin typeface="+mn-lt"/>
                <a:ea typeface="PMingLiU" pitchFamily="18" charset="-120"/>
              </a:rPr>
              <a:t> (preselected resources).</a:t>
            </a:r>
          </a:p>
          <a:p>
            <a:pPr marL="0" marR="0" indent="0" algn="just" defTabSz="914400" rtl="0" eaLnBrk="1" fontAlgn="base" latinLnBrk="0" hangingPunct="1">
              <a:lnSpc>
                <a:spcPct val="100000"/>
              </a:lnSpc>
              <a:spcBef>
                <a:spcPct val="0"/>
              </a:spcBef>
              <a:spcAft>
                <a:spcPct val="0"/>
              </a:spcAft>
              <a:buClrTx/>
              <a:buSzTx/>
              <a:buFont typeface="Arial" charset="0"/>
              <a:buChar char="•"/>
              <a:tabLst/>
            </a:pPr>
            <a:r>
              <a:rPr lang="en-US" sz="1600" dirty="0" smtClean="0">
                <a:latin typeface="+mn-lt"/>
                <a:ea typeface="PMingLiU" pitchFamily="18" charset="-120"/>
              </a:rPr>
              <a:t>Use of technology arouses students' interest to learn.</a:t>
            </a:r>
          </a:p>
          <a:p>
            <a:pPr marL="0" marR="0" indent="0" algn="just" defTabSz="914400" rtl="0" eaLnBrk="1" fontAlgn="base" latinLnBrk="0" hangingPunct="1">
              <a:lnSpc>
                <a:spcPct val="100000"/>
              </a:lnSpc>
              <a:spcBef>
                <a:spcPct val="0"/>
              </a:spcBef>
              <a:spcAft>
                <a:spcPct val="0"/>
              </a:spcAft>
              <a:buClrTx/>
              <a:buSzTx/>
              <a:buFont typeface="Arial" charset="0"/>
              <a:buChar char="•"/>
              <a:tabLst/>
            </a:pPr>
            <a:endParaRPr lang="en-US" sz="1600" dirty="0" smtClean="0">
              <a:latin typeface="+mn-lt"/>
              <a:ea typeface="PMingLiU" pitchFamily="18" charset="-120"/>
            </a:endParaRPr>
          </a:p>
          <a:p>
            <a:pPr marL="0" marR="0" indent="0" algn="just" defTabSz="914400" rtl="0" eaLnBrk="1" fontAlgn="base" latinLnBrk="0" hangingPunct="1">
              <a:lnSpc>
                <a:spcPct val="100000"/>
              </a:lnSpc>
              <a:spcBef>
                <a:spcPct val="0"/>
              </a:spcBef>
              <a:spcAft>
                <a:spcPct val="0"/>
              </a:spcAft>
              <a:buClrTx/>
              <a:buSzTx/>
              <a:buFont typeface="Arial" charset="0"/>
              <a:buChar char="•"/>
              <a:tabLst/>
            </a:pPr>
            <a:endParaRPr lang="en-US" sz="1600" dirty="0" smtClean="0">
              <a:latin typeface="+mn-lt"/>
              <a:ea typeface="PMingLiU" pitchFamily="18" charset="-120"/>
            </a:endParaRPr>
          </a:p>
          <a:p>
            <a:pPr marL="0" marR="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a typeface="PMingLiU" pitchFamily="18" charset="-120"/>
            </a:endParaRPr>
          </a:p>
        </p:txBody>
      </p:sp>
      <p:cxnSp>
        <p:nvCxnSpPr>
          <p:cNvPr id="14" name="13 Conector recto de flecha"/>
          <p:cNvCxnSpPr/>
          <p:nvPr/>
        </p:nvCxnSpPr>
        <p:spPr bwMode="auto">
          <a:xfrm>
            <a:off x="4649638" y="1811547"/>
            <a:ext cx="0" cy="25879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15 Conector recto de flecha"/>
          <p:cNvCxnSpPr/>
          <p:nvPr/>
        </p:nvCxnSpPr>
        <p:spPr bwMode="auto">
          <a:xfrm flipH="1">
            <a:off x="4620882" y="3286664"/>
            <a:ext cx="2876" cy="2731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Guía">
  <a:themeElements>
    <a:clrScheme name="Guía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Guí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Rockwell"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Rockwell" pitchFamily="18" charset="0"/>
          </a:defRPr>
        </a:defPPr>
      </a:lstStyle>
    </a:lnDef>
  </a:objectDefaults>
  <a:extraClrSchemeLst>
    <a:extraClrScheme>
      <a:clrScheme name="Guía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Guía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Guía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Guía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Guía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Guía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Guía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Guía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4336</TotalTime>
  <Words>1813</Words>
  <Application>Microsoft Office PowerPoint</Application>
  <PresentationFormat>Presentación en pantalla (4:3)</PresentationFormat>
  <Paragraphs>449</Paragraphs>
  <Slides>30</Slides>
  <Notes>6</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Guía</vt:lpstr>
      <vt:lpstr>             “The incidence of using WebQuests on the teaching-learning process of English Foreign Language (EFL) for students attending the seventh year of basic education at República de Panamá School, 2010-2011 school year”.  </vt:lpstr>
      <vt:lpstr>Introduction</vt:lpstr>
      <vt:lpstr>Problem Identification</vt:lpstr>
      <vt:lpstr>Variables Working Out</vt:lpstr>
      <vt:lpstr>Objectives </vt:lpstr>
      <vt:lpstr>Justification</vt:lpstr>
      <vt:lpstr>Theoretical Framework</vt:lpstr>
      <vt:lpstr>Theoretical Framework</vt:lpstr>
      <vt:lpstr>Theoretical Framework</vt:lpstr>
      <vt:lpstr>Theoretical Framework</vt:lpstr>
      <vt:lpstr>Theoretical Framework</vt:lpstr>
      <vt:lpstr>Theoretical Framework</vt:lpstr>
      <vt:lpstr>Methodological Design</vt:lpstr>
      <vt:lpstr> Testing the Hypothesis</vt:lpstr>
      <vt:lpstr>Diapositiva 15</vt:lpstr>
      <vt:lpstr>Diapositiva 16</vt:lpstr>
      <vt:lpstr>Diapositiva 17</vt:lpstr>
      <vt:lpstr>Diapositiva 18</vt:lpstr>
      <vt:lpstr>Diapositiva 19</vt:lpstr>
      <vt:lpstr>Diapositiva 20</vt:lpstr>
      <vt:lpstr>The Proposal   </vt:lpstr>
      <vt:lpstr>Diapositiva 22</vt:lpstr>
      <vt:lpstr>Diapositiva 23</vt:lpstr>
      <vt:lpstr>WEBQUEST STRATEGY DEVELOPMENT:</vt:lpstr>
      <vt:lpstr>Diapositiva 25</vt:lpstr>
      <vt:lpstr>Diapositiva 26</vt:lpstr>
      <vt:lpstr>Diapositiva 27</vt:lpstr>
      <vt:lpstr>Diapositiva 28</vt:lpstr>
      <vt:lpstr>Diapositiva 29</vt:lpstr>
      <vt:lpstr>Diapositiva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PLANEACION ESTRATEGICA PARA MEJORAR EL SERVICIO AL CLIENTE. CASO MICROGEN COMERCIALIZADORA DE SERVICIOS Y SUMINISTROS EN EL AREA DE MICROFILM</dc:title>
  <dc:creator>Usuario</dc:creator>
  <cp:lastModifiedBy>PC03</cp:lastModifiedBy>
  <cp:revision>343</cp:revision>
  <dcterms:created xsi:type="dcterms:W3CDTF">2005-09-07T20:50:14Z</dcterms:created>
  <dcterms:modified xsi:type="dcterms:W3CDTF">2011-10-06T20:05:29Z</dcterms:modified>
</cp:coreProperties>
</file>