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notesSlides/notesSlide41.xml" ContentType="application/vnd.openxmlformats-officedocument.presentationml.notesSlide+xml"/>
  <Override PartName="/ppt/diagrams/drawing54.xml" ContentType="application/vnd.ms-office.drawingml.diagramDrawing+xml"/>
  <Override PartName="/ppt/notesSlides/notesSlide179.xml" ContentType="application/vnd.openxmlformats-officedocument.presentationml.notesSlide+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slides/slide183.xml" ContentType="application/vnd.openxmlformats-officedocument.presentationml.slide+xml"/>
  <Override PartName="/ppt/diagrams/data2.xml" ContentType="application/vnd.openxmlformats-officedocument.drawingml.diagramData+xml"/>
  <Override PartName="/ppt/diagrams/colors27.xml" ContentType="application/vnd.openxmlformats-officedocument.drawingml.diagramColors+xml"/>
  <Override PartName="/ppt/notesSlides/notesSlide7.xml" ContentType="application/vnd.openxmlformats-officedocument.presentationml.notesSlide+xml"/>
  <Override PartName="/ppt/diagrams/layout42.xml" ContentType="application/vnd.openxmlformats-officedocument.drawingml.diagramLayout+xml"/>
  <Override PartName="/ppt/notesSlides/notesSlide157.xml" ContentType="application/vnd.openxmlformats-officedocument.presentationml.notes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iagrams/layout20.xml" ContentType="application/vnd.openxmlformats-officedocument.drawingml.diagramLayout+xml"/>
  <Override PartName="/ppt/notesSlides/notesSlide79.xml" ContentType="application/vnd.openxmlformats-officedocument.presentationml.notes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diagrams/layout5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diagrams/data15.xml" ContentType="application/vnd.openxmlformats-officedocument.drawingml.diagramData+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diagrams/quickStyle44.xml" ContentType="application/vnd.openxmlformats-officedocument.drawingml.diagramStyle+xml"/>
  <Override PartName="/ppt/diagrams/drawing45.xml" ContentType="application/vnd.ms-office.drawingml.diagramDrawing+xml"/>
  <Override PartName="/ppt/notesSlides/notesSlide32.xml" ContentType="application/vnd.openxmlformats-officedocument.presentationml.notesSlide+xml"/>
  <Override PartName="/ppt/diagrams/layout55.xml" ContentType="application/vnd.openxmlformats-officedocument.drawingml.diagramLayout+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diagrams/colors18.xml" ContentType="application/vnd.openxmlformats-officedocument.drawingml.diagramColors+xml"/>
  <Override PartName="/ppt/diagrams/layout3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43.xml" ContentType="application/vnd.openxmlformats-officedocument.drawingml.diagramColor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diagrams/data56.xml" ContentType="application/vnd.openxmlformats-officedocument.drawingml.diagramData+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diagrams/colors21.xml" ContentType="application/vnd.openxmlformats-officedocument.drawingml.diagramColors+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layout49.xml" ContentType="application/vnd.openxmlformats-officedocument.drawingml.diagramLayout+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colors59.xml" ContentType="application/vnd.openxmlformats-officedocument.drawingml.diagramColors+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diagrams/drawing20.xml" ContentType="application/vnd.ms-office.drawingml.diagramDrawing+xml"/>
  <Override PartName="/ppt/diagrams/layout52.xml" ContentType="application/vnd.openxmlformats-officedocument.drawingml.diagramLayout+xml"/>
  <Override PartName="/ppt/slides/slide124.xml" ContentType="application/vnd.openxmlformats-officedocument.presentationml.slide+xml"/>
  <Override PartName="/ppt/slides/slide171.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53.xml" ContentType="application/vnd.openxmlformats-officedocument.drawingml.diagramData+xml"/>
  <Override PartName="/ppt/notesSlides/notesSlide123.xml" ContentType="application/vnd.openxmlformats-officedocument.presentationml.notesSlide+xml"/>
  <Override PartName="/ppt/notesSlides/notesSlide170.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notesSlides/notesSlide67.xml" ContentType="application/vnd.openxmlformats-officedocument.presentationml.notesSlide+xml"/>
  <Override PartName="/ppt/slides/slide225.xml" ContentType="application/vnd.openxmlformats-officedocument.presentationml.slide+xml"/>
  <Override PartName="/ppt/diagrams/data31.xml" ContentType="application/vnd.openxmlformats-officedocument.drawingml.diagramData+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diagrams/data6.xml" ContentType="application/vnd.openxmlformats-officedocument.drawingml.diagramData+xml"/>
  <Override PartName="/ppt/diagrams/layout46.xml" ContentType="application/vnd.openxmlformats-officedocument.drawingml.diagram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39.xml" ContentType="application/vnd.openxmlformats-officedocument.presentationml.notesSlide+xml"/>
  <Override PartName="/ppt/diagrams/colors56.xml" ContentType="application/vnd.openxmlformats-officedocument.drawingml.diagramColors+xml"/>
  <Override PartName="/ppt/slides/slide118.xml" ContentType="application/vnd.openxmlformats-officedocument.presentationml.slide+xml"/>
  <Override PartName="/ppt/slides/slide165.xml" ContentType="application/vnd.openxmlformats-officedocument.presentationml.slide+xml"/>
  <Override PartName="/ppt/diagrams/layout24.xml" ContentType="application/vnd.openxmlformats-officedocument.drawingml.diagramLayout+xml"/>
  <Override PartName="/ppt/slides/slide143.xml" ContentType="application/vnd.openxmlformats-officedocument.presentationml.slide+xml"/>
  <Override PartName="/ppt/slides/slide190.xml" ContentType="application/vnd.openxmlformats-officedocument.presentationml.slide+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notesSlides/notesSlide17.xml" ContentType="application/vnd.openxmlformats-officedocument.presentationml.notesSlide+xml"/>
  <Override PartName="/ppt/diagrams/data50.xml" ContentType="application/vnd.openxmlformats-officedocument.drawingml.diagramData+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diagrams/quickStyle54.xml" ContentType="application/vnd.openxmlformats-officedocument.drawingml.diagramStyle+xml"/>
  <Override PartName="/ppt/diagrams/drawing55.xml" ContentType="application/vnd.ms-office.drawingml.diagramDrawing+xml"/>
  <Override PartName="/ppt/slides/slide159.xml" ContentType="application/vnd.openxmlformats-officedocument.presentationml.slide+xml"/>
  <Override PartName="/ppt/slides/slide222.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slides/slide200.xml" ContentType="application/vnd.openxmlformats-officedocument.presentationml.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layout43.xml" ContentType="application/vnd.openxmlformats-officedocument.drawingml.diagramLayout+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slides/slide67.xml" ContentType="application/vnd.openxmlformats-officedocument.presentationml.slide+xml"/>
  <Override PartName="/ppt/diagrams/quickStyle4.xml" ContentType="application/vnd.openxmlformats-officedocument.drawingml.diagramStyle+xml"/>
  <Override PartName="/ppt/diagrams/colors31.xml" ContentType="application/vnd.openxmlformats-officedocument.drawingml.diagramColors+xml"/>
  <Override PartName="/ppt/diagrams/data44.xml" ContentType="application/vnd.openxmlformats-officedocument.drawingml.diagramData+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slides/slide216.xml" ContentType="application/vnd.openxmlformats-officedocument.presentationml.slide+xml"/>
  <Override PartName="/ppt/diagrams/data22.xml" ContentType="application/vnd.openxmlformats-officedocument.drawingml.diagramData+xml"/>
  <Override PartName="/ppt/diagrams/quickStyle48.xml" ContentType="application/vnd.openxmlformats-officedocument.drawingml.diagramStyle+xml"/>
  <Override PartName="/ppt/diagrams/drawing49.xml" ContentType="application/vnd.ms-office.drawingml.diagramDrawing+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diagrams/layout59.xml" ContentType="application/vnd.openxmlformats-officedocument.drawingml.diagramLayout+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drawing27.xml" ContentType="application/vnd.ms-office.drawingml.diagramDrawing+xml"/>
  <Override PartName="/ppt/slides/slide178.xml" ContentType="application/vnd.openxmlformats-officedocument.presentationml.slide+xml"/>
  <Override PartName="/ppt/diagrams/layout37.xml" ContentType="application/vnd.openxmlformats-officedocument.drawingml.diagram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notesSlides/notesSlide177.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diagrams/drawing30.xml" ContentType="application/vnd.ms-office.drawingml.diagramDrawing+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diagrams/quickStyle1.xml" ContentType="application/vnd.openxmlformats-officedocument.drawingml.diagramStyle+xml"/>
  <Override PartName="/ppt/diagrams/data41.xml" ContentType="application/vnd.openxmlformats-officedocument.drawingml.diagramData+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diagrams/layout56.xml" ContentType="application/vnd.openxmlformats-officedocument.drawingml.diagramLayout+xml"/>
  <Override PartName="/ppt/slides/slide139.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11.xml" ContentType="application/vnd.openxmlformats-officedocument.presentationml.notesSlide+xml"/>
  <Override PartName="/ppt/diagrams/layout45.xml" ContentType="application/vnd.openxmlformats-officedocument.drawingml.diagramLayout+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diagrams/data13.xml" ContentType="application/vnd.openxmlformats-officedocument.drawingml.diagramData+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notesSlides/notesSlide102.xml" ContentType="application/vnd.openxmlformats-officedocument.presentationml.notesSlide+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diagrams/layout50.xml" ContentType="application/vnd.openxmlformats-officedocument.drawingml.diagramLayout+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data4.xml" ContentType="application/vnd.openxmlformats-officedocument.drawingml.diagramData+xml"/>
  <Override PartName="/ppt/diagrams/colors29.xml" ContentType="application/vnd.openxmlformats-officedocument.drawingml.diagramColors+xml"/>
  <Override PartName="/ppt/notesSlides/notesSlide9.xml" ContentType="application/vnd.openxmlformats-officedocument.presentationml.notesSlide+xml"/>
  <Override PartName="/ppt/diagrams/layout44.xml" ContentType="application/vnd.openxmlformats-officedocument.drawingml.diagramLayout+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notesSlides/notesSlide137.xml" ContentType="application/vnd.openxmlformats-officedocument.presentationml.notesSlide+xml"/>
  <Override PartName="/ppt/diagrams/colors54.xml" ContentType="application/vnd.openxmlformats-officedocument.drawingml.diagramColors+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iagrams/layout22.xml" ContentType="application/vnd.openxmlformats-officedocument.drawingml.diagramLayout+xml"/>
  <Override PartName="/ppt/slides/slide141.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diagrams/quickStyle52.xml" ContentType="application/vnd.openxmlformats-officedocument.drawingml.diagramStyle+xml"/>
  <Override PartName="/ppt/diagrams/drawing53.xml" ContentType="application/vnd.ms-office.drawingml.diagramDrawing+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diagrams/layout16.xml" ContentType="application/vnd.openxmlformats-officedocument.drawingml.diagramLayout+xml"/>
  <Override PartName="/ppt/diagrams/colors48.xml" ContentType="application/vnd.openxmlformats-officedocument.drawingml.diagramColors+xml"/>
  <Override PartName="/ppt/notesSlides/notesSlide40.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notesSlides/notesSlide6.xml" ContentType="application/vnd.openxmlformats-officedocument.presentationml.notesSlide+xml"/>
  <Override PartName="/ppt/diagrams/data39.xml" ContentType="application/vnd.openxmlformats-officedocument.drawingml.diagramData+xml"/>
  <Override PartName="/ppt/diagrams/layout41.xml" ContentType="application/vnd.openxmlformats-officedocument.drawingml.diagramLayout+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iagrams/data42.xml" ContentType="application/vnd.openxmlformats-officedocument.drawingml.diagramData+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diagrams/data20.xml" ContentType="application/vnd.openxmlformats-officedocument.drawingml.diagramData+xml"/>
  <Override PartName="/ppt/diagrams/quickStyle46.xml" ContentType="application/vnd.openxmlformats-officedocument.drawingml.diagramStyle+xml"/>
  <Override PartName="/ppt/diagrams/drawing47.xml" ContentType="application/vnd.ms-office.drawingml.diagramDrawing+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diagrams/layout57.xml" ContentType="application/vnd.openxmlformats-officedocument.drawingml.diagramLayout+xml"/>
  <Override PartName="/ppt/slides/slide21.xml" ContentType="application/vnd.openxmlformats-officedocument.presentationml.slide+xml"/>
  <Override PartName="/ppt/slides/slide198.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diagrams/layout35.xml" ContentType="application/vnd.openxmlformats-officedocument.drawingml.diagramLayout+xml"/>
  <Override PartName="/ppt/notesSlides/notesSlide12.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diagrams/data58.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36.xml" ContentType="application/vnd.openxmlformats-officedocument.drawingml.diagramData+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131.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drawing19.xml" ContentType="application/vnd.ms-office.drawingml.diagramDrawing+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diagrams/layout2.xml" ContentType="application/vnd.openxmlformats-officedocument.drawingml.diagramLayout+xml"/>
  <Override PartName="/ppt/diagrams/colors39.xml" ContentType="application/vnd.openxmlformats-officedocument.drawingml.diagramColors+xml"/>
  <Override PartName="/ppt/notesSlides/notesSlide31.xml" ContentType="application/vnd.openxmlformats-officedocument.presentationml.notesSlide+xml"/>
  <Override PartName="/ppt/diagrams/layout54.xml" ContentType="application/vnd.openxmlformats-officedocument.drawingml.diagramLayout+xml"/>
  <Override PartName="/ppt/slides/slide126.xml" ContentType="application/vnd.openxmlformats-officedocument.presentationml.slide+xml"/>
  <Override PartName="/ppt/slides/slide173.xml" ContentType="application/vnd.openxmlformats-officedocument.presentationml.slid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notesSlides/notesSlide147.xml" ContentType="application/vnd.openxmlformats-officedocument.presentationml.notesSlide+xml"/>
  <Override PartName="/ppt/slides/slide78.xml" ContentType="application/vnd.openxmlformats-officedocument.presentationml.slide+xml"/>
  <Override PartName="/ppt/diagrams/drawing4.xml" ContentType="application/vnd.ms-office.drawingml.diagramDrawing+xml"/>
  <Override PartName="/ppt/notesSlides/notesSlide125.xml" ContentType="application/vnd.openxmlformats-officedocument.presentationml.notesSlide+xml"/>
  <Override PartName="/ppt/notesSlides/notesSlide172.xml" ContentType="application/vnd.openxmlformats-officedocument.presentationml.notesSlide+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diagrams/data8.xml" ContentType="application/vnd.openxmlformats-officedocument.drawingml.diagramData+xml"/>
  <Override PartName="/ppt/diagrams/layout48.xml" ContentType="application/vnd.openxmlformats-officedocument.drawingml.diagram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colors58.xml" ContentType="application/vnd.openxmlformats-officedocument.drawingml.diagramColors+xml"/>
  <Override PartName="/ppt/slides/slide167.xml" ContentType="application/vnd.openxmlformats-officedocument.presentationml.slide+xml"/>
  <Override PartName="/ppt/diagrams/layout26.xml" ContentType="application/vnd.openxmlformats-officedocument.drawingml.diagramLayout+xml"/>
  <Override PartName="/ppt/diagrams/drawing41.xml" ContentType="application/vnd.ms-office.drawingml.diagramDrawing+xml"/>
  <Override PartName="/ppt/notesSlides/notesSlide50.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notesSlides/notesSlide144.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diagrams/data30.xml" ContentType="application/vnd.openxmlformats-officedocument.drawingml.diagramData+xml"/>
  <Override PartName="/ppt/notesSlides/notesSlide100.xml" ContentType="application/vnd.openxmlformats-officedocument.presentationml.notesSlide+xml"/>
  <Override PartName="/ppt/diagrams/quickStyle56.xml" ContentType="application/vnd.openxmlformats-officedocument.drawingml.diagramStyle+xml"/>
  <Override PartName="/ppt/diagrams/drawing5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33"/>
  </p:notesMasterIdLst>
  <p:sldIdLst>
    <p:sldId id="256" r:id="rId3"/>
    <p:sldId id="265" r:id="rId4"/>
    <p:sldId id="258" r:id="rId5"/>
    <p:sldId id="264" r:id="rId6"/>
    <p:sldId id="268" r:id="rId7"/>
    <p:sldId id="269" r:id="rId8"/>
    <p:sldId id="266" r:id="rId9"/>
    <p:sldId id="270" r:id="rId10"/>
    <p:sldId id="267" r:id="rId11"/>
    <p:sldId id="272" r:id="rId12"/>
    <p:sldId id="273" r:id="rId13"/>
    <p:sldId id="277" r:id="rId14"/>
    <p:sldId id="278" r:id="rId15"/>
    <p:sldId id="276" r:id="rId16"/>
    <p:sldId id="279" r:id="rId17"/>
    <p:sldId id="274"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11" r:id="rId44"/>
    <p:sldId id="312" r:id="rId45"/>
    <p:sldId id="313" r:id="rId46"/>
    <p:sldId id="309" r:id="rId47"/>
    <p:sldId id="314" r:id="rId48"/>
    <p:sldId id="315" r:id="rId49"/>
    <p:sldId id="316" r:id="rId50"/>
    <p:sldId id="317" r:id="rId51"/>
    <p:sldId id="318" r:id="rId52"/>
    <p:sldId id="319" r:id="rId53"/>
    <p:sldId id="320" r:id="rId54"/>
    <p:sldId id="321" r:id="rId55"/>
    <p:sldId id="323" r:id="rId56"/>
    <p:sldId id="322" r:id="rId57"/>
    <p:sldId id="500" r:id="rId58"/>
    <p:sldId id="324" r:id="rId59"/>
    <p:sldId id="325" r:id="rId60"/>
    <p:sldId id="501" r:id="rId61"/>
    <p:sldId id="502" r:id="rId62"/>
    <p:sldId id="503" r:id="rId63"/>
    <p:sldId id="504" r:id="rId64"/>
    <p:sldId id="326" r:id="rId65"/>
    <p:sldId id="328" r:id="rId66"/>
    <p:sldId id="327" r:id="rId67"/>
    <p:sldId id="505" r:id="rId68"/>
    <p:sldId id="329" r:id="rId69"/>
    <p:sldId id="330" r:id="rId70"/>
    <p:sldId id="331" r:id="rId71"/>
    <p:sldId id="332" r:id="rId72"/>
    <p:sldId id="333" r:id="rId73"/>
    <p:sldId id="335" r:id="rId74"/>
    <p:sldId id="336" r:id="rId75"/>
    <p:sldId id="337" r:id="rId76"/>
    <p:sldId id="338" r:id="rId77"/>
    <p:sldId id="339" r:id="rId78"/>
    <p:sldId id="340" r:id="rId79"/>
    <p:sldId id="341" r:id="rId80"/>
    <p:sldId id="342"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1" r:id="rId187"/>
    <p:sldId id="452"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5" r:id="rId221"/>
    <p:sldId id="486" r:id="rId222"/>
    <p:sldId id="487" r:id="rId223"/>
    <p:sldId id="490" r:id="rId224"/>
    <p:sldId id="491" r:id="rId225"/>
    <p:sldId id="492" r:id="rId226"/>
    <p:sldId id="495" r:id="rId227"/>
    <p:sldId id="494" r:id="rId228"/>
    <p:sldId id="496" r:id="rId229"/>
    <p:sldId id="497" r:id="rId230"/>
    <p:sldId id="498" r:id="rId231"/>
    <p:sldId id="499" r:id="rId2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99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4" autoAdjust="0"/>
    <p:restoredTop sz="94667" autoAdjust="0"/>
  </p:normalViewPr>
  <p:slideViewPr>
    <p:cSldViewPr>
      <p:cViewPr varScale="1">
        <p:scale>
          <a:sx n="71" d="100"/>
          <a:sy n="71" d="100"/>
        </p:scale>
        <p:origin x="-1266" y="-90"/>
      </p:cViewPr>
      <p:guideLst>
        <p:guide orient="horz" pos="2160"/>
        <p:guide pos="2880"/>
      </p:guideLst>
    </p:cSldViewPr>
  </p:slideViewPr>
  <p:outlineViewPr>
    <p:cViewPr>
      <p:scale>
        <a:sx n="33" d="100"/>
        <a:sy n="33" d="100"/>
      </p:scale>
      <p:origin x="0" y="27456"/>
    </p:cViewPr>
  </p:outlineViewPr>
  <p:notesTextViewPr>
    <p:cViewPr>
      <p:scale>
        <a:sx n="1" d="1"/>
        <a:sy n="1" d="1"/>
      </p:scale>
      <p:origin x="0" y="0"/>
    </p:cViewPr>
  </p:notesTextViewPr>
  <p:sorterViewPr>
    <p:cViewPr>
      <p:scale>
        <a:sx n="66" d="100"/>
        <a:sy n="66" d="100"/>
      </p:scale>
      <p:origin x="0" y="20886"/>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customXml" Target="../customXml/item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notesMaster" Target="notesMasters/notesMaster1.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presProps" Target="presProps.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viewProps" Target="view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theme" Target="theme/theme1.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7257D-4D71-43E7-B2A7-B67D5C9AE8A0}" type="doc">
      <dgm:prSet loTypeId="urn:microsoft.com/office/officeart/2005/8/layout/vList2" loCatId="list" qsTypeId="urn:microsoft.com/office/officeart/2005/8/quickstyle/3d3" qsCatId="3D" csTypeId="urn:microsoft.com/office/officeart/2005/8/colors/accent1_2" csCatId="accent1"/>
      <dgm:spPr/>
      <dgm:t>
        <a:bodyPr/>
        <a:lstStyle/>
        <a:p>
          <a:endParaRPr lang="es-EC"/>
        </a:p>
      </dgm:t>
    </dgm:pt>
    <dgm:pt modelId="{DDA7D1CF-E9A9-44A3-8C94-ACD928E62494}">
      <dgm:prSet custT="1"/>
      <dgm:spPr/>
      <dgm:t>
        <a:bodyPr/>
        <a:lstStyle/>
        <a:p>
          <a:pPr algn="ctr" rtl="0"/>
          <a:r>
            <a:rPr lang="es-EC" sz="2800" b="1" dirty="0" smtClean="0">
              <a:latin typeface="Baskerville Old Face" pitchFamily="18" charset="0"/>
            </a:rPr>
            <a:t>DARWIN XAVIER CHICAIZA LEMA</a:t>
          </a:r>
          <a:endParaRPr lang="en-US" sz="2800" b="1" i="0" dirty="0">
            <a:latin typeface="Baskerville Old Face" pitchFamily="18" charset="0"/>
          </a:endParaRPr>
        </a:p>
      </dgm:t>
    </dgm:pt>
    <dgm:pt modelId="{EDAB2FEC-5557-45B1-BE61-F0A533980359}" type="parTrans" cxnId="{D24FEBAD-FB06-459B-A610-6822CF5E2297}">
      <dgm:prSet/>
      <dgm:spPr/>
      <dgm:t>
        <a:bodyPr/>
        <a:lstStyle/>
        <a:p>
          <a:endParaRPr lang="es-EC" sz="2800"/>
        </a:p>
      </dgm:t>
    </dgm:pt>
    <dgm:pt modelId="{5174DDF8-7858-4E52-8C7A-AF45AF88FF48}" type="sibTrans" cxnId="{D24FEBAD-FB06-459B-A610-6822CF5E2297}">
      <dgm:prSet/>
      <dgm:spPr/>
      <dgm:t>
        <a:bodyPr/>
        <a:lstStyle/>
        <a:p>
          <a:endParaRPr lang="es-EC" sz="2800"/>
        </a:p>
      </dgm:t>
    </dgm:pt>
    <dgm:pt modelId="{259C899D-1B18-46B8-A6C0-4A647F69BBD8}" type="pres">
      <dgm:prSet presAssocID="{9927257D-4D71-43E7-B2A7-B67D5C9AE8A0}" presName="linear" presStyleCnt="0">
        <dgm:presLayoutVars>
          <dgm:animLvl val="lvl"/>
          <dgm:resizeHandles val="exact"/>
        </dgm:presLayoutVars>
      </dgm:prSet>
      <dgm:spPr/>
      <dgm:t>
        <a:bodyPr/>
        <a:lstStyle/>
        <a:p>
          <a:endParaRPr lang="es-EC"/>
        </a:p>
      </dgm:t>
    </dgm:pt>
    <dgm:pt modelId="{FB9B6CE9-1DDD-4FAD-83CD-481449B42C54}" type="pres">
      <dgm:prSet presAssocID="{DDA7D1CF-E9A9-44A3-8C94-ACD928E62494}" presName="parentText" presStyleLbl="node1" presStyleIdx="0" presStyleCnt="1" custLinFactNeighborY="-7361">
        <dgm:presLayoutVars>
          <dgm:chMax val="0"/>
          <dgm:bulletEnabled val="1"/>
        </dgm:presLayoutVars>
      </dgm:prSet>
      <dgm:spPr/>
      <dgm:t>
        <a:bodyPr/>
        <a:lstStyle/>
        <a:p>
          <a:endParaRPr lang="es-EC"/>
        </a:p>
      </dgm:t>
    </dgm:pt>
  </dgm:ptLst>
  <dgm:cxnLst>
    <dgm:cxn modelId="{AAC7C246-0DBC-4CAA-A1A0-C7E2CC196F9C}" type="presOf" srcId="{DDA7D1CF-E9A9-44A3-8C94-ACD928E62494}" destId="{FB9B6CE9-1DDD-4FAD-83CD-481449B42C54}" srcOrd="0" destOrd="0" presId="urn:microsoft.com/office/officeart/2005/8/layout/vList2"/>
    <dgm:cxn modelId="{692FEE93-A070-4235-B2F4-CC94E202C120}" type="presOf" srcId="{9927257D-4D71-43E7-B2A7-B67D5C9AE8A0}" destId="{259C899D-1B18-46B8-A6C0-4A647F69BBD8}" srcOrd="0" destOrd="0" presId="urn:microsoft.com/office/officeart/2005/8/layout/vList2"/>
    <dgm:cxn modelId="{D24FEBAD-FB06-459B-A610-6822CF5E2297}" srcId="{9927257D-4D71-43E7-B2A7-B67D5C9AE8A0}" destId="{DDA7D1CF-E9A9-44A3-8C94-ACD928E62494}" srcOrd="0" destOrd="0" parTransId="{EDAB2FEC-5557-45B1-BE61-F0A533980359}" sibTransId="{5174DDF8-7858-4E52-8C7A-AF45AF88FF48}"/>
    <dgm:cxn modelId="{8A77174F-7C20-426C-9920-4459CAE19132}" type="presParOf" srcId="{259C899D-1B18-46B8-A6C0-4A647F69BBD8}" destId="{FB9B6CE9-1DDD-4FAD-83CD-481449B42C5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AF8EB1B2-883B-445E-AE09-C00E1D1DEA23}">
      <dgm:prSe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S" sz="1200" dirty="0" smtClean="0">
              <a:latin typeface="Baskerville Old Face" pitchFamily="18" charset="0"/>
            </a:rPr>
            <a:t>En los últimos años, la política de nuestro país ha presentado </a:t>
          </a:r>
          <a:r>
            <a:rPr lang="es-ES_tradnl" sz="1200" dirty="0" smtClean="0">
              <a:latin typeface="Baskerville Old Face" pitchFamily="18" charset="0"/>
            </a:rPr>
            <a:t> una gran inestabilidad de las Instituciones Públicas y  conflictividad social.</a:t>
          </a:r>
          <a:endParaRPr lang="es-EC" sz="1200" b="0" i="0" baseline="0" dirty="0">
            <a:latin typeface="Baskerville Old Face" pitchFamily="18" charset="0"/>
          </a:endParaRPr>
        </a:p>
      </dgm:t>
    </dgm:pt>
    <dgm:pt modelId="{B1D159B4-DF30-40EE-86EB-8308B3D88042}" type="parTrans" cxnId="{7DE1D150-8ABD-4B8A-9DD8-8A575FF12674}">
      <dgm:prSet/>
      <dgm:spPr/>
      <dgm:t>
        <a:bodyPr/>
        <a:lstStyle/>
        <a:p>
          <a:endParaRPr lang="es-EC" sz="1200"/>
        </a:p>
      </dgm:t>
    </dgm:pt>
    <dgm:pt modelId="{EE6BD208-2C44-4858-B160-482F948FFC67}" type="sibTrans" cxnId="{7DE1D150-8ABD-4B8A-9DD8-8A575FF12674}">
      <dgm:prSet/>
      <dgm:spPr/>
      <dgm:t>
        <a:bodyPr/>
        <a:lstStyle/>
        <a:p>
          <a:endParaRPr lang="es-EC" sz="1200"/>
        </a:p>
      </dgm:t>
    </dgm:pt>
    <dgm:pt modelId="{E2651B74-7704-42F3-BEC6-E602614699A1}">
      <dgm:prSet custT="1">
        <dgm:style>
          <a:lnRef idx="1">
            <a:schemeClr val="accent6"/>
          </a:lnRef>
          <a:fillRef idx="2">
            <a:schemeClr val="accent6"/>
          </a:fillRef>
          <a:effectRef idx="1">
            <a:schemeClr val="accent6"/>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200" dirty="0" smtClean="0">
              <a:latin typeface="Baskerville Old Face" pitchFamily="18" charset="0"/>
            </a:rPr>
            <a:t>A pesar de los problemas políticos mencionados, el progreso de actividades de la Cooperativa de Ahorro y Crédito “San Pedro de Taboada” Ltda., no se ha visto afectado lo que no ha provocado un desequilibrio económico.</a:t>
          </a:r>
          <a:endParaRPr lang="es-EC" sz="1200" b="0" i="0" baseline="0" dirty="0">
            <a:latin typeface="Baskerville Old Face" pitchFamily="18" charset="0"/>
          </a:endParaRPr>
        </a:p>
      </dgm:t>
    </dgm:pt>
    <dgm:pt modelId="{CD3903C3-C7DB-4D1C-BB83-D8F80B6E61EC}" type="parTrans" cxnId="{63E7858D-00D7-4745-B818-B84C27E9192B}">
      <dgm:prSet/>
      <dgm:spPr/>
      <dgm:t>
        <a:bodyPr/>
        <a:lstStyle/>
        <a:p>
          <a:endParaRPr lang="es-EC" sz="1200"/>
        </a:p>
      </dgm:t>
    </dgm:pt>
    <dgm:pt modelId="{7616B2F4-91F0-4B82-97DF-67AFDBB29DDB}" type="sibTrans" cxnId="{63E7858D-00D7-4745-B818-B84C27E9192B}">
      <dgm:prSet/>
      <dgm:spPr/>
      <dgm:t>
        <a:bodyPr/>
        <a:lstStyle/>
        <a:p>
          <a:endParaRPr lang="es-EC" sz="1200"/>
        </a:p>
      </dgm:t>
    </dgm:pt>
    <dgm:pt modelId="{B3C657B8-5B94-473A-9538-23FEFE6C7440}">
      <dgm:prSet custT="1">
        <dgm:style>
          <a:lnRef idx="1">
            <a:schemeClr val="accent3"/>
          </a:lnRef>
          <a:fillRef idx="2">
            <a:schemeClr val="accent3"/>
          </a:fillRef>
          <a:effectRef idx="1">
            <a:schemeClr val="accent3"/>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200" dirty="0" smtClean="0">
              <a:latin typeface="Baskerville Old Face" pitchFamily="18" charset="0"/>
            </a:rPr>
            <a:t>Es necesario indicar que el gobierno actual está interesado en aplicar políticas gubernamentales en busca del crecimiento del nivel de vida social, cultural, educativo y de salud del país,  de esta manera fomentar el fortalecimiento de entidades sociales. </a:t>
          </a:r>
          <a:endParaRPr lang="es-EC" sz="1200" b="0" i="0" baseline="0" dirty="0">
            <a:latin typeface="Baskerville Old Face" pitchFamily="18" charset="0"/>
          </a:endParaRPr>
        </a:p>
      </dgm:t>
    </dgm:pt>
    <dgm:pt modelId="{F3E11CF1-DB60-45C5-826E-6800E42D80BC}" type="parTrans" cxnId="{3E8B19B2-39B0-4418-A909-94487EAF476C}">
      <dgm:prSet/>
      <dgm:spPr/>
      <dgm:t>
        <a:bodyPr/>
        <a:lstStyle/>
        <a:p>
          <a:endParaRPr lang="es-EC" sz="1200"/>
        </a:p>
      </dgm:t>
    </dgm:pt>
    <dgm:pt modelId="{FC5CDB02-4C04-4CF1-8F90-968A76AB4A46}" type="sibTrans" cxnId="{3E8B19B2-39B0-4418-A909-94487EAF476C}">
      <dgm:prSet/>
      <dgm:spPr/>
      <dgm:t>
        <a:bodyPr/>
        <a:lstStyle/>
        <a:p>
          <a:endParaRPr lang="es-EC" sz="1200"/>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9686E58-57EF-4030-BA91-285487CCC232}" type="pres">
      <dgm:prSet presAssocID="{AF8EB1B2-883B-445E-AE09-C00E1D1DEA23}" presName="bigChev" presStyleLbl="node1" presStyleIdx="0" presStyleCnt="3" custScaleX="284716" custScaleY="263745" custLinFactX="-123456" custLinFactNeighborX="-200000" custLinFactNeighborY="41182"/>
      <dgm:spPr/>
      <dgm:t>
        <a:bodyPr/>
        <a:lstStyle/>
        <a:p>
          <a:endParaRPr lang="es-EC"/>
        </a:p>
      </dgm:t>
    </dgm:pt>
    <dgm:pt modelId="{0757C00E-689E-4E29-AF62-09D70AE76449}" type="pres">
      <dgm:prSet presAssocID="{AF8EB1B2-883B-445E-AE09-C00E1D1DEA23}" presName="v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3E06E43-A13E-41F0-AE34-94FED957A639}" type="pres">
      <dgm:prSet presAssocID="{E2651B74-7704-42F3-BEC6-E602614699A1}"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4E6DA69-FA7F-4E0A-A740-DCE78C6D31E4}" type="pres">
      <dgm:prSet presAssocID="{E2651B74-7704-42F3-BEC6-E602614699A1}" presName="bigChev" presStyleLbl="node1" presStyleIdx="1" presStyleCnt="3" custScaleX="321483" custScaleY="249912" custLinFactNeighborX="-18624" custLinFactNeighborY="-653"/>
      <dgm:spPr/>
      <dgm:t>
        <a:bodyPr/>
        <a:lstStyle/>
        <a:p>
          <a:endParaRPr lang="es-EC"/>
        </a:p>
      </dgm:t>
    </dgm:pt>
    <dgm:pt modelId="{7B055709-2D65-4578-9797-DD22BD043798}" type="pres">
      <dgm:prSet presAssocID="{E2651B74-7704-42F3-BEC6-E602614699A1}" presName="v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D6AEB1C-4BD0-48F0-8EA4-5303947693F8}" type="pres">
      <dgm:prSet presAssocID="{B3C657B8-5B94-473A-9538-23FEFE6C7440}"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0DF85EB-2F0A-41E9-8E68-E1B6387DA7D9}" type="pres">
      <dgm:prSet presAssocID="{B3C657B8-5B94-473A-9538-23FEFE6C7440}" presName="bigChev" presStyleLbl="node1" presStyleIdx="2" presStyleCnt="3" custScaleX="289617" custScaleY="250916" custLinFactX="125356" custLinFactNeighborX="200000" custLinFactNeighborY="-42242"/>
      <dgm:spPr/>
      <dgm:t>
        <a:bodyPr/>
        <a:lstStyle/>
        <a:p>
          <a:endParaRPr lang="es-EC"/>
        </a:p>
      </dgm:t>
    </dgm:pt>
  </dgm:ptLst>
  <dgm:cxnLst>
    <dgm:cxn modelId="{63E7858D-00D7-4745-B818-B84C27E9192B}" srcId="{7578A580-2BF8-4D4A-AD69-EA9C03D7C34E}" destId="{E2651B74-7704-42F3-BEC6-E602614699A1}" srcOrd="1" destOrd="0" parTransId="{CD3903C3-C7DB-4D1C-BB83-D8F80B6E61EC}" sibTransId="{7616B2F4-91F0-4B82-97DF-67AFDBB29DDB}"/>
    <dgm:cxn modelId="{3E8B19B2-39B0-4418-A909-94487EAF476C}" srcId="{7578A580-2BF8-4D4A-AD69-EA9C03D7C34E}" destId="{B3C657B8-5B94-473A-9538-23FEFE6C7440}" srcOrd="2" destOrd="0" parTransId="{F3E11CF1-DB60-45C5-826E-6800E42D80BC}" sibTransId="{FC5CDB02-4C04-4CF1-8F90-968A76AB4A46}"/>
    <dgm:cxn modelId="{6989B3B9-910E-4A72-A5AE-4B6DB035FEE5}" type="presOf" srcId="{AF8EB1B2-883B-445E-AE09-C00E1D1DEA23}" destId="{79686E58-57EF-4030-BA91-285487CCC232}" srcOrd="0" destOrd="0" presId="urn:microsoft.com/office/officeart/2005/8/layout/lProcess3"/>
    <dgm:cxn modelId="{3793991D-B49F-4620-8CBA-BDB379FA6692}" type="presOf" srcId="{E2651B74-7704-42F3-BEC6-E602614699A1}" destId="{74E6DA69-FA7F-4E0A-A740-DCE78C6D31E4}" srcOrd="0" destOrd="0" presId="urn:microsoft.com/office/officeart/2005/8/layout/lProcess3"/>
    <dgm:cxn modelId="{81224E50-C54F-400B-9D97-51F82C6BE89E}" type="presOf" srcId="{7578A580-2BF8-4D4A-AD69-EA9C03D7C34E}" destId="{EC559B65-52E8-486B-9979-57CF393B766E}" srcOrd="0" destOrd="0" presId="urn:microsoft.com/office/officeart/2005/8/layout/lProcess3"/>
    <dgm:cxn modelId="{7DE1D150-8ABD-4B8A-9DD8-8A575FF12674}" srcId="{7578A580-2BF8-4D4A-AD69-EA9C03D7C34E}" destId="{AF8EB1B2-883B-445E-AE09-C00E1D1DEA23}" srcOrd="0" destOrd="0" parTransId="{B1D159B4-DF30-40EE-86EB-8308B3D88042}" sibTransId="{EE6BD208-2C44-4858-B160-482F948FFC67}"/>
    <dgm:cxn modelId="{E6250664-CA37-47EB-9B17-81465729E788}" type="presOf" srcId="{B3C657B8-5B94-473A-9538-23FEFE6C7440}" destId="{80DF85EB-2F0A-41E9-8E68-E1B6387DA7D9}" srcOrd="0" destOrd="0" presId="urn:microsoft.com/office/officeart/2005/8/layout/lProcess3"/>
    <dgm:cxn modelId="{05DE0AB5-1783-45BB-B318-E016A6A447C5}" type="presParOf" srcId="{EC559B65-52E8-486B-9979-57CF393B766E}" destId="{F9EB8505-9C1D-4614-AC7D-156F5FCDE51D}" srcOrd="0" destOrd="0" presId="urn:microsoft.com/office/officeart/2005/8/layout/lProcess3"/>
    <dgm:cxn modelId="{8E7B68D2-846B-4E18-AC07-64DE040DFE3F}" type="presParOf" srcId="{F9EB8505-9C1D-4614-AC7D-156F5FCDE51D}" destId="{79686E58-57EF-4030-BA91-285487CCC232}" srcOrd="0" destOrd="0" presId="urn:microsoft.com/office/officeart/2005/8/layout/lProcess3"/>
    <dgm:cxn modelId="{958F42F9-4726-420E-8D58-018A3172C6BF}" type="presParOf" srcId="{EC559B65-52E8-486B-9979-57CF393B766E}" destId="{0757C00E-689E-4E29-AF62-09D70AE76449}" srcOrd="1" destOrd="0" presId="urn:microsoft.com/office/officeart/2005/8/layout/lProcess3"/>
    <dgm:cxn modelId="{D43B41FF-036D-4ADC-9705-4CDA4F91DA27}" type="presParOf" srcId="{EC559B65-52E8-486B-9979-57CF393B766E}" destId="{73E06E43-A13E-41F0-AE34-94FED957A639}" srcOrd="2" destOrd="0" presId="urn:microsoft.com/office/officeart/2005/8/layout/lProcess3"/>
    <dgm:cxn modelId="{D8FCCAC7-6004-40EE-9FDA-85EE3169B7E6}" type="presParOf" srcId="{73E06E43-A13E-41F0-AE34-94FED957A639}" destId="{74E6DA69-FA7F-4E0A-A740-DCE78C6D31E4}" srcOrd="0" destOrd="0" presId="urn:microsoft.com/office/officeart/2005/8/layout/lProcess3"/>
    <dgm:cxn modelId="{C4CC4CB7-83B4-4397-BE40-A8EA29C2F780}" type="presParOf" srcId="{EC559B65-52E8-486B-9979-57CF393B766E}" destId="{7B055709-2D65-4578-9797-DD22BD043798}" srcOrd="3" destOrd="0" presId="urn:microsoft.com/office/officeart/2005/8/layout/lProcess3"/>
    <dgm:cxn modelId="{B6C74E38-C877-4605-A7A6-383D52BE6D78}" type="presParOf" srcId="{EC559B65-52E8-486B-9979-57CF393B766E}" destId="{ED6AEB1C-4BD0-48F0-8EA4-5303947693F8}" srcOrd="4" destOrd="0" presId="urn:microsoft.com/office/officeart/2005/8/layout/lProcess3"/>
    <dgm:cxn modelId="{8CBFE49C-02B6-4899-A0A6-18AEFAF4970C}" type="presParOf" srcId="{ED6AEB1C-4BD0-48F0-8EA4-5303947693F8}" destId="{80DF85EB-2F0A-41E9-8E68-E1B6387DA7D9}"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custT="1"/>
      <dgm:spPr/>
      <dgm:t>
        <a:bodyPr/>
        <a:lstStyle/>
        <a:p>
          <a:pPr rtl="0"/>
          <a:r>
            <a:rPr lang="es-EC" sz="3200" b="1" dirty="0" smtClean="0">
              <a:latin typeface="Baskerville Old Face" pitchFamily="18" charset="0"/>
            </a:rPr>
            <a:t>FACTOR ECONÓMICO</a:t>
          </a:r>
          <a:r>
            <a:rPr lang="es-EC" sz="3200" b="1" dirty="0" smtClean="0"/>
            <a:t> </a:t>
          </a:r>
          <a:endParaRPr lang="es-EC" sz="3200"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2206" custLinFactNeighborY="-4348"/>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F2A9489A-308C-42C4-8389-D1B35416BC12}" type="presOf" srcId="{74E11503-4391-4638-8C56-9FBC9DBCD58F}" destId="{1153A184-211D-4867-B51B-526D1F7FAC14}" srcOrd="0" destOrd="0" presId="urn:microsoft.com/office/officeart/2005/8/layout/target3"/>
    <dgm:cxn modelId="{0656EE45-4148-4A24-A2A8-408E4557807F}" type="presOf" srcId="{1C56C44E-829C-4A55-A0D3-E1811B1E1464}" destId="{8F4F8E76-9788-476D-B527-51372735CA02}" srcOrd="1" destOrd="0" presId="urn:microsoft.com/office/officeart/2005/8/layout/target3"/>
    <dgm:cxn modelId="{665B3DE0-8210-4E27-AC0E-C28746AB0C84}" type="presOf" srcId="{1C56C44E-829C-4A55-A0D3-E1811B1E1464}" destId="{41B1E0D5-E8D6-4A55-A999-0A8895332869}" srcOrd="0"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4DFB25E6-302E-4342-9954-D161969F0458}" type="presParOf" srcId="{1153A184-211D-4867-B51B-526D1F7FAC14}" destId="{DDC84C7C-BF4E-4CBA-9B8B-633FB763A18E}" srcOrd="0" destOrd="0" presId="urn:microsoft.com/office/officeart/2005/8/layout/target3"/>
    <dgm:cxn modelId="{6615EE8F-F8ED-48C4-930F-A1B2A085757A}" type="presParOf" srcId="{1153A184-211D-4867-B51B-526D1F7FAC14}" destId="{D2EB4CA3-CF19-4B79-83C2-FC6CB30F9788}" srcOrd="1" destOrd="0" presId="urn:microsoft.com/office/officeart/2005/8/layout/target3"/>
    <dgm:cxn modelId="{CF8F0229-3843-447C-A2D9-7D78D9DD22FD}" type="presParOf" srcId="{1153A184-211D-4867-B51B-526D1F7FAC14}" destId="{41B1E0D5-E8D6-4A55-A999-0A8895332869}" srcOrd="2" destOrd="0" presId="urn:microsoft.com/office/officeart/2005/8/layout/target3"/>
    <dgm:cxn modelId="{ECE293D8-5F1D-48B2-AD00-E55F4D9260AF}"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9E8D66-8794-4D32-8B7E-CCD21B5DC3D6}" type="doc">
      <dgm:prSet loTypeId="urn:microsoft.com/office/officeart/2005/8/layout/gear1" loCatId="relationship" qsTypeId="urn:microsoft.com/office/officeart/2005/8/quickstyle/3d5" qsCatId="3D" csTypeId="urn:microsoft.com/office/officeart/2005/8/colors/accent1_5" csCatId="accent1" phldr="1"/>
      <dgm:spPr/>
      <dgm:t>
        <a:bodyPr/>
        <a:lstStyle/>
        <a:p>
          <a:endParaRPr lang="es-EC"/>
        </a:p>
      </dgm:t>
    </dgm:pt>
    <dgm:pt modelId="{60010C90-8B28-475B-9ED1-A1ABB7EACDDF}">
      <dgm:prSet phldrT="[Texto]"/>
      <dgm:spPr/>
      <dgm:t>
        <a:bodyPr/>
        <a:lstStyle/>
        <a:p>
          <a:r>
            <a:rPr lang="es-EC" b="1" dirty="0" smtClean="0">
              <a:effectLst>
                <a:outerShdw blurRad="38100" dist="38100" dir="2700000" algn="tl">
                  <a:srgbClr val="000000">
                    <a:alpha val="43137"/>
                  </a:srgbClr>
                </a:outerShdw>
              </a:effectLst>
              <a:latin typeface="+mj-lt"/>
            </a:rPr>
            <a:t>P.I.B.</a:t>
          </a:r>
          <a:endParaRPr lang="es-EC" b="1" dirty="0">
            <a:effectLst>
              <a:outerShdw blurRad="38100" dist="38100" dir="2700000" algn="tl">
                <a:srgbClr val="000000">
                  <a:alpha val="43137"/>
                </a:srgbClr>
              </a:outerShdw>
            </a:effectLst>
            <a:latin typeface="+mj-lt"/>
          </a:endParaRPr>
        </a:p>
      </dgm:t>
    </dgm:pt>
    <dgm:pt modelId="{C8FA9274-018D-4763-AF5C-96DEF578F326}" type="parTrans" cxnId="{1CFD8352-FB73-4723-B185-679CF1B417D3}">
      <dgm:prSet/>
      <dgm:spPr/>
      <dgm:t>
        <a:bodyPr/>
        <a:lstStyle/>
        <a:p>
          <a:endParaRPr lang="es-EC"/>
        </a:p>
      </dgm:t>
    </dgm:pt>
    <dgm:pt modelId="{0C298F0F-40E8-47FF-9A84-2C5DD2C20155}" type="sibTrans" cxnId="{1CFD8352-FB73-4723-B185-679CF1B417D3}">
      <dgm:prSet/>
      <dgm:spPr/>
      <dgm:t>
        <a:bodyPr/>
        <a:lstStyle/>
        <a:p>
          <a:endParaRPr lang="es-EC"/>
        </a:p>
      </dgm:t>
    </dgm:pt>
    <dgm:pt modelId="{FE03FD60-3EA8-4041-B9E1-720DF32DC2CF}" type="pres">
      <dgm:prSet presAssocID="{DA9E8D66-8794-4D32-8B7E-CCD21B5DC3D6}" presName="composite" presStyleCnt="0">
        <dgm:presLayoutVars>
          <dgm:chMax val="3"/>
          <dgm:animLvl val="lvl"/>
          <dgm:resizeHandles val="exact"/>
        </dgm:presLayoutVars>
      </dgm:prSet>
      <dgm:spPr/>
      <dgm:t>
        <a:bodyPr/>
        <a:lstStyle/>
        <a:p>
          <a:endParaRPr lang="es-EC"/>
        </a:p>
      </dgm:t>
    </dgm:pt>
    <dgm:pt modelId="{2DEB0B47-DB08-4D2F-A38B-8576EC14C75C}" type="pres">
      <dgm:prSet presAssocID="{60010C90-8B28-475B-9ED1-A1ABB7EACDDF}" presName="gear1" presStyleLbl="node1" presStyleIdx="0" presStyleCnt="1" custScaleX="177865" custScaleY="168775" custLinFactNeighborX="-9881" custLinFactNeighborY="-5929">
        <dgm:presLayoutVars>
          <dgm:chMax val="1"/>
          <dgm:bulletEnabled val="1"/>
        </dgm:presLayoutVars>
      </dgm:prSet>
      <dgm:spPr/>
      <dgm:t>
        <a:bodyPr/>
        <a:lstStyle/>
        <a:p>
          <a:endParaRPr lang="es-EC"/>
        </a:p>
      </dgm:t>
    </dgm:pt>
    <dgm:pt modelId="{AB5DF6F8-77BA-4A53-993E-5CDFB12C5E8B}" type="pres">
      <dgm:prSet presAssocID="{60010C90-8B28-475B-9ED1-A1ABB7EACDDF}" presName="gear1srcNode" presStyleLbl="node1" presStyleIdx="0" presStyleCnt="1"/>
      <dgm:spPr/>
      <dgm:t>
        <a:bodyPr/>
        <a:lstStyle/>
        <a:p>
          <a:endParaRPr lang="es-EC"/>
        </a:p>
      </dgm:t>
    </dgm:pt>
    <dgm:pt modelId="{9BF23726-D323-4D10-9121-2A3E35E0CADB}" type="pres">
      <dgm:prSet presAssocID="{60010C90-8B28-475B-9ED1-A1ABB7EACDDF}" presName="gear1dstNode" presStyleLbl="node1" presStyleIdx="0" presStyleCnt="1"/>
      <dgm:spPr/>
      <dgm:t>
        <a:bodyPr/>
        <a:lstStyle/>
        <a:p>
          <a:endParaRPr lang="es-EC"/>
        </a:p>
      </dgm:t>
    </dgm:pt>
    <dgm:pt modelId="{7D7B053A-B1CE-4CE3-966A-5D66880FC615}" type="pres">
      <dgm:prSet presAssocID="{0C298F0F-40E8-47FF-9A84-2C5DD2C20155}" presName="connector1" presStyleLbl="sibTrans2D1" presStyleIdx="0" presStyleCnt="1"/>
      <dgm:spPr/>
      <dgm:t>
        <a:bodyPr/>
        <a:lstStyle/>
        <a:p>
          <a:endParaRPr lang="es-EC"/>
        </a:p>
      </dgm:t>
    </dgm:pt>
  </dgm:ptLst>
  <dgm:cxnLst>
    <dgm:cxn modelId="{CA951291-1545-4D71-8066-5A1CB597D678}" type="presOf" srcId="{60010C90-8B28-475B-9ED1-A1ABB7EACDDF}" destId="{9BF23726-D323-4D10-9121-2A3E35E0CADB}" srcOrd="2" destOrd="0" presId="urn:microsoft.com/office/officeart/2005/8/layout/gear1"/>
    <dgm:cxn modelId="{C8DF37D2-176A-4668-A2E1-0CC5488C79D2}" type="presOf" srcId="{0C298F0F-40E8-47FF-9A84-2C5DD2C20155}" destId="{7D7B053A-B1CE-4CE3-966A-5D66880FC615}" srcOrd="0" destOrd="0" presId="urn:microsoft.com/office/officeart/2005/8/layout/gear1"/>
    <dgm:cxn modelId="{1CFD8352-FB73-4723-B185-679CF1B417D3}" srcId="{DA9E8D66-8794-4D32-8B7E-CCD21B5DC3D6}" destId="{60010C90-8B28-475B-9ED1-A1ABB7EACDDF}" srcOrd="0" destOrd="0" parTransId="{C8FA9274-018D-4763-AF5C-96DEF578F326}" sibTransId="{0C298F0F-40E8-47FF-9A84-2C5DD2C20155}"/>
    <dgm:cxn modelId="{D949B84D-7F41-4EB3-9899-700B70416B58}" type="presOf" srcId="{DA9E8D66-8794-4D32-8B7E-CCD21B5DC3D6}" destId="{FE03FD60-3EA8-4041-B9E1-720DF32DC2CF}" srcOrd="0" destOrd="0" presId="urn:microsoft.com/office/officeart/2005/8/layout/gear1"/>
    <dgm:cxn modelId="{FC882430-AC6A-4B2C-8C3C-0A67022E3160}" type="presOf" srcId="{60010C90-8B28-475B-9ED1-A1ABB7EACDDF}" destId="{2DEB0B47-DB08-4D2F-A38B-8576EC14C75C}" srcOrd="0" destOrd="0" presId="urn:microsoft.com/office/officeart/2005/8/layout/gear1"/>
    <dgm:cxn modelId="{46CF4063-CDE2-458A-BC82-03DBB646BC45}" type="presOf" srcId="{60010C90-8B28-475B-9ED1-A1ABB7EACDDF}" destId="{AB5DF6F8-77BA-4A53-993E-5CDFB12C5E8B}" srcOrd="1" destOrd="0" presId="urn:microsoft.com/office/officeart/2005/8/layout/gear1"/>
    <dgm:cxn modelId="{EACC75B1-8964-42A8-B5AF-F682DAEDA5A6}" type="presParOf" srcId="{FE03FD60-3EA8-4041-B9E1-720DF32DC2CF}" destId="{2DEB0B47-DB08-4D2F-A38B-8576EC14C75C}" srcOrd="0" destOrd="0" presId="urn:microsoft.com/office/officeart/2005/8/layout/gear1"/>
    <dgm:cxn modelId="{B24383B1-88F3-4E11-A0AD-6A90064976C2}" type="presParOf" srcId="{FE03FD60-3EA8-4041-B9E1-720DF32DC2CF}" destId="{AB5DF6F8-77BA-4A53-993E-5CDFB12C5E8B}" srcOrd="1" destOrd="0" presId="urn:microsoft.com/office/officeart/2005/8/layout/gear1"/>
    <dgm:cxn modelId="{ED8BB40A-37BE-4313-9B6D-A0F1F357E11F}" type="presParOf" srcId="{FE03FD60-3EA8-4041-B9E1-720DF32DC2CF}" destId="{9BF23726-D323-4D10-9121-2A3E35E0CADB}" srcOrd="2" destOrd="0" presId="urn:microsoft.com/office/officeart/2005/8/layout/gear1"/>
    <dgm:cxn modelId="{4971543C-6161-49D6-BD79-C4CE639B6D6E}" type="presParOf" srcId="{FE03FD60-3EA8-4041-B9E1-720DF32DC2CF}" destId="{7D7B053A-B1CE-4CE3-966A-5D66880FC615}"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custT="1"/>
      <dgm:spPr/>
      <dgm:t>
        <a:bodyPr/>
        <a:lstStyle/>
        <a:p>
          <a:pPr rtl="0"/>
          <a:r>
            <a:rPr lang="es-EC" sz="3200" b="1" dirty="0" smtClean="0">
              <a:latin typeface="Baskerville Old Face" pitchFamily="18" charset="0"/>
            </a:rPr>
            <a:t>FACTOR ECONÓMICO</a:t>
          </a:r>
          <a:r>
            <a:rPr lang="es-EC" sz="3200" b="1" dirty="0" smtClean="0"/>
            <a:t> </a:t>
          </a:r>
          <a:endParaRPr lang="es-EC" sz="3200"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2206" custLinFactNeighborY="-4348"/>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F3DBF220-6985-43E6-ABAD-19C248A6A299}" type="presOf" srcId="{1C56C44E-829C-4A55-A0D3-E1811B1E1464}" destId="{41B1E0D5-E8D6-4A55-A999-0A8895332869}" srcOrd="0" destOrd="0" presId="urn:microsoft.com/office/officeart/2005/8/layout/target3"/>
    <dgm:cxn modelId="{6AB2FC90-3103-4E1E-BF5E-5DF4F4372592}" type="presOf" srcId="{74E11503-4391-4638-8C56-9FBC9DBCD58F}" destId="{1153A184-211D-4867-B51B-526D1F7FAC14}" srcOrd="0" destOrd="0" presId="urn:microsoft.com/office/officeart/2005/8/layout/target3"/>
    <dgm:cxn modelId="{1A3BBEE5-3213-4D1B-8420-E318AB110970}" type="presOf" srcId="{1C56C44E-829C-4A55-A0D3-E1811B1E1464}" destId="{8F4F8E76-9788-476D-B527-51372735CA02}" srcOrd="1"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2F3BF874-42CD-4549-8F0C-CF7EE06962F1}" type="presParOf" srcId="{1153A184-211D-4867-B51B-526D1F7FAC14}" destId="{DDC84C7C-BF4E-4CBA-9B8B-633FB763A18E}" srcOrd="0" destOrd="0" presId="urn:microsoft.com/office/officeart/2005/8/layout/target3"/>
    <dgm:cxn modelId="{ECA145E6-0B18-4409-AFFF-893C1C5AFE6A}" type="presParOf" srcId="{1153A184-211D-4867-B51B-526D1F7FAC14}" destId="{D2EB4CA3-CF19-4B79-83C2-FC6CB30F9788}" srcOrd="1" destOrd="0" presId="urn:microsoft.com/office/officeart/2005/8/layout/target3"/>
    <dgm:cxn modelId="{F79E6587-279D-4C51-B317-45661ADFDEE4}" type="presParOf" srcId="{1153A184-211D-4867-B51B-526D1F7FAC14}" destId="{41B1E0D5-E8D6-4A55-A999-0A8895332869}" srcOrd="2" destOrd="0" presId="urn:microsoft.com/office/officeart/2005/8/layout/target3"/>
    <dgm:cxn modelId="{C4761815-1837-4773-8F76-E3E5617ABFBC}"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9E8D66-8794-4D32-8B7E-CCD21B5DC3D6}" type="doc">
      <dgm:prSet loTypeId="urn:microsoft.com/office/officeart/2005/8/layout/gear1" loCatId="relationship" qsTypeId="urn:microsoft.com/office/officeart/2005/8/quickstyle/3d5" qsCatId="3D" csTypeId="urn:microsoft.com/office/officeart/2005/8/colors/accent1_5" csCatId="accent1" phldr="1"/>
      <dgm:spPr/>
      <dgm:t>
        <a:bodyPr/>
        <a:lstStyle/>
        <a:p>
          <a:endParaRPr lang="es-EC"/>
        </a:p>
      </dgm:t>
    </dgm:pt>
    <dgm:pt modelId="{60010C90-8B28-475B-9ED1-A1ABB7EACDDF}">
      <dgm:prSet phldrT="[Texto]" custT="1"/>
      <dgm:spPr/>
      <dgm:t>
        <a:bodyPr/>
        <a:lstStyle/>
        <a:p>
          <a:r>
            <a:rPr lang="es-EC" sz="3600" b="1" i="0" dirty="0" smtClean="0">
              <a:solidFill>
                <a:srgbClr val="FFFFFF"/>
              </a:solidFill>
              <a:effectLst/>
              <a:latin typeface="+mj-lt"/>
            </a:rPr>
            <a:t>INFLACIÓN</a:t>
          </a:r>
          <a:endParaRPr lang="es-EC" sz="3600" b="1" i="0" dirty="0">
            <a:solidFill>
              <a:srgbClr val="FFFFFF"/>
            </a:solidFill>
            <a:effectLst/>
            <a:latin typeface="+mj-lt"/>
          </a:endParaRPr>
        </a:p>
      </dgm:t>
    </dgm:pt>
    <dgm:pt modelId="{C8FA9274-018D-4763-AF5C-96DEF578F326}" type="parTrans" cxnId="{1CFD8352-FB73-4723-B185-679CF1B417D3}">
      <dgm:prSet/>
      <dgm:spPr/>
      <dgm:t>
        <a:bodyPr/>
        <a:lstStyle/>
        <a:p>
          <a:endParaRPr lang="es-EC"/>
        </a:p>
      </dgm:t>
    </dgm:pt>
    <dgm:pt modelId="{0C298F0F-40E8-47FF-9A84-2C5DD2C20155}" type="sibTrans" cxnId="{1CFD8352-FB73-4723-B185-679CF1B417D3}">
      <dgm:prSet/>
      <dgm:spPr/>
      <dgm:t>
        <a:bodyPr/>
        <a:lstStyle/>
        <a:p>
          <a:endParaRPr lang="es-EC"/>
        </a:p>
      </dgm:t>
    </dgm:pt>
    <dgm:pt modelId="{FE03FD60-3EA8-4041-B9E1-720DF32DC2CF}" type="pres">
      <dgm:prSet presAssocID="{DA9E8D66-8794-4D32-8B7E-CCD21B5DC3D6}" presName="composite" presStyleCnt="0">
        <dgm:presLayoutVars>
          <dgm:chMax val="3"/>
          <dgm:animLvl val="lvl"/>
          <dgm:resizeHandles val="exact"/>
        </dgm:presLayoutVars>
      </dgm:prSet>
      <dgm:spPr/>
      <dgm:t>
        <a:bodyPr/>
        <a:lstStyle/>
        <a:p>
          <a:endParaRPr lang="es-EC"/>
        </a:p>
      </dgm:t>
    </dgm:pt>
    <dgm:pt modelId="{2DEB0B47-DB08-4D2F-A38B-8576EC14C75C}" type="pres">
      <dgm:prSet presAssocID="{60010C90-8B28-475B-9ED1-A1ABB7EACDDF}" presName="gear1" presStyleLbl="node1" presStyleIdx="0" presStyleCnt="1" custScaleX="177865" custScaleY="168775" custLinFactNeighborX="13175" custLinFactNeighborY="-6522">
        <dgm:presLayoutVars>
          <dgm:chMax val="1"/>
          <dgm:bulletEnabled val="1"/>
        </dgm:presLayoutVars>
      </dgm:prSet>
      <dgm:spPr/>
      <dgm:t>
        <a:bodyPr/>
        <a:lstStyle/>
        <a:p>
          <a:endParaRPr lang="es-EC"/>
        </a:p>
      </dgm:t>
    </dgm:pt>
    <dgm:pt modelId="{AB5DF6F8-77BA-4A53-993E-5CDFB12C5E8B}" type="pres">
      <dgm:prSet presAssocID="{60010C90-8B28-475B-9ED1-A1ABB7EACDDF}" presName="gear1srcNode" presStyleLbl="node1" presStyleIdx="0" presStyleCnt="1"/>
      <dgm:spPr/>
      <dgm:t>
        <a:bodyPr/>
        <a:lstStyle/>
        <a:p>
          <a:endParaRPr lang="es-EC"/>
        </a:p>
      </dgm:t>
    </dgm:pt>
    <dgm:pt modelId="{9BF23726-D323-4D10-9121-2A3E35E0CADB}" type="pres">
      <dgm:prSet presAssocID="{60010C90-8B28-475B-9ED1-A1ABB7EACDDF}" presName="gear1dstNode" presStyleLbl="node1" presStyleIdx="0" presStyleCnt="1"/>
      <dgm:spPr/>
      <dgm:t>
        <a:bodyPr/>
        <a:lstStyle/>
        <a:p>
          <a:endParaRPr lang="es-EC"/>
        </a:p>
      </dgm:t>
    </dgm:pt>
    <dgm:pt modelId="{7D7B053A-B1CE-4CE3-966A-5D66880FC615}" type="pres">
      <dgm:prSet presAssocID="{0C298F0F-40E8-47FF-9A84-2C5DD2C20155}" presName="connector1" presStyleLbl="sibTrans2D1" presStyleIdx="0" presStyleCnt="1"/>
      <dgm:spPr/>
      <dgm:t>
        <a:bodyPr/>
        <a:lstStyle/>
        <a:p>
          <a:endParaRPr lang="es-EC"/>
        </a:p>
      </dgm:t>
    </dgm:pt>
  </dgm:ptLst>
  <dgm:cxnLst>
    <dgm:cxn modelId="{9AF73390-02D6-4BBA-8592-91CA64C56D23}" type="presOf" srcId="{60010C90-8B28-475B-9ED1-A1ABB7EACDDF}" destId="{AB5DF6F8-77BA-4A53-993E-5CDFB12C5E8B}" srcOrd="1" destOrd="0" presId="urn:microsoft.com/office/officeart/2005/8/layout/gear1"/>
    <dgm:cxn modelId="{8885EDB2-49F3-46A1-99E3-F009C48B2740}" type="presOf" srcId="{60010C90-8B28-475B-9ED1-A1ABB7EACDDF}" destId="{9BF23726-D323-4D10-9121-2A3E35E0CADB}" srcOrd="2" destOrd="0" presId="urn:microsoft.com/office/officeart/2005/8/layout/gear1"/>
    <dgm:cxn modelId="{0B13251C-D8DF-4B2B-B32C-24C768355D93}" type="presOf" srcId="{0C298F0F-40E8-47FF-9A84-2C5DD2C20155}" destId="{7D7B053A-B1CE-4CE3-966A-5D66880FC615}" srcOrd="0" destOrd="0" presId="urn:microsoft.com/office/officeart/2005/8/layout/gear1"/>
    <dgm:cxn modelId="{64BDBD21-564E-4C7D-AE6C-6186BB7E00D6}" type="presOf" srcId="{DA9E8D66-8794-4D32-8B7E-CCD21B5DC3D6}" destId="{FE03FD60-3EA8-4041-B9E1-720DF32DC2CF}" srcOrd="0" destOrd="0" presId="urn:microsoft.com/office/officeart/2005/8/layout/gear1"/>
    <dgm:cxn modelId="{1CFD8352-FB73-4723-B185-679CF1B417D3}" srcId="{DA9E8D66-8794-4D32-8B7E-CCD21B5DC3D6}" destId="{60010C90-8B28-475B-9ED1-A1ABB7EACDDF}" srcOrd="0" destOrd="0" parTransId="{C8FA9274-018D-4763-AF5C-96DEF578F326}" sibTransId="{0C298F0F-40E8-47FF-9A84-2C5DD2C20155}"/>
    <dgm:cxn modelId="{30E17238-BEC8-4B7B-9231-E8697EDC61A0}" type="presOf" srcId="{60010C90-8B28-475B-9ED1-A1ABB7EACDDF}" destId="{2DEB0B47-DB08-4D2F-A38B-8576EC14C75C}" srcOrd="0" destOrd="0" presId="urn:microsoft.com/office/officeart/2005/8/layout/gear1"/>
    <dgm:cxn modelId="{8EA93AFD-27B0-4C73-8360-96E835F54EAC}" type="presParOf" srcId="{FE03FD60-3EA8-4041-B9E1-720DF32DC2CF}" destId="{2DEB0B47-DB08-4D2F-A38B-8576EC14C75C}" srcOrd="0" destOrd="0" presId="urn:microsoft.com/office/officeart/2005/8/layout/gear1"/>
    <dgm:cxn modelId="{13EC0687-2A1F-4F15-AAE4-E7B1CF2C778D}" type="presParOf" srcId="{FE03FD60-3EA8-4041-B9E1-720DF32DC2CF}" destId="{AB5DF6F8-77BA-4A53-993E-5CDFB12C5E8B}" srcOrd="1" destOrd="0" presId="urn:microsoft.com/office/officeart/2005/8/layout/gear1"/>
    <dgm:cxn modelId="{3DFF11C1-7636-46B9-B1A2-6F3425DC946E}" type="presParOf" srcId="{FE03FD60-3EA8-4041-B9E1-720DF32DC2CF}" destId="{9BF23726-D323-4D10-9121-2A3E35E0CADB}" srcOrd="2" destOrd="0" presId="urn:microsoft.com/office/officeart/2005/8/layout/gear1"/>
    <dgm:cxn modelId="{FE8FF71D-21A3-4688-899E-2D7D85BC3FD6}" type="presParOf" srcId="{FE03FD60-3EA8-4041-B9E1-720DF32DC2CF}" destId="{7D7B053A-B1CE-4CE3-966A-5D66880FC615}"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custT="1"/>
      <dgm:spPr/>
      <dgm:t>
        <a:bodyPr/>
        <a:lstStyle/>
        <a:p>
          <a:pPr rtl="0"/>
          <a:r>
            <a:rPr lang="es-EC" sz="3200" b="1" dirty="0" smtClean="0">
              <a:latin typeface="Baskerville Old Face" pitchFamily="18" charset="0"/>
            </a:rPr>
            <a:t>FACTOR ECONÓMICO</a:t>
          </a:r>
          <a:r>
            <a:rPr lang="es-EC" sz="3200" b="1" dirty="0" smtClean="0"/>
            <a:t> </a:t>
          </a:r>
          <a:endParaRPr lang="es-EC" sz="3200"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2206" custLinFactNeighborY="-4348"/>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36572EDC-DC8D-439B-A344-F31474197C89}" type="presOf" srcId="{1C56C44E-829C-4A55-A0D3-E1811B1E1464}" destId="{8F4F8E76-9788-476D-B527-51372735CA02}" srcOrd="1" destOrd="0" presId="urn:microsoft.com/office/officeart/2005/8/layout/target3"/>
    <dgm:cxn modelId="{8A8E55AF-2E5F-4E2A-A37C-134027F7BDFF}" type="presOf" srcId="{1C56C44E-829C-4A55-A0D3-E1811B1E1464}" destId="{41B1E0D5-E8D6-4A55-A999-0A8895332869}" srcOrd="0"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8672AA67-44F9-41BA-83BF-8C3D061157F7}" type="presOf" srcId="{74E11503-4391-4638-8C56-9FBC9DBCD58F}" destId="{1153A184-211D-4867-B51B-526D1F7FAC14}" srcOrd="0" destOrd="0" presId="urn:microsoft.com/office/officeart/2005/8/layout/target3"/>
    <dgm:cxn modelId="{F3E5E0E2-A0BB-499D-B919-163D1102023D}" type="presParOf" srcId="{1153A184-211D-4867-B51B-526D1F7FAC14}" destId="{DDC84C7C-BF4E-4CBA-9B8B-633FB763A18E}" srcOrd="0" destOrd="0" presId="urn:microsoft.com/office/officeart/2005/8/layout/target3"/>
    <dgm:cxn modelId="{7877E20B-793D-427C-8390-491A8875348A}" type="presParOf" srcId="{1153A184-211D-4867-B51B-526D1F7FAC14}" destId="{D2EB4CA3-CF19-4B79-83C2-FC6CB30F9788}" srcOrd="1" destOrd="0" presId="urn:microsoft.com/office/officeart/2005/8/layout/target3"/>
    <dgm:cxn modelId="{593D0592-53FC-43D4-83BD-2ACD55AE66CD}" type="presParOf" srcId="{1153A184-211D-4867-B51B-526D1F7FAC14}" destId="{41B1E0D5-E8D6-4A55-A999-0A8895332869}" srcOrd="2" destOrd="0" presId="urn:microsoft.com/office/officeart/2005/8/layout/target3"/>
    <dgm:cxn modelId="{A75E8A67-A81F-4BF9-8A27-DC0CD0A0B0F2}"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9E8D66-8794-4D32-8B7E-CCD21B5DC3D6}" type="doc">
      <dgm:prSet loTypeId="urn:microsoft.com/office/officeart/2005/8/layout/gear1" loCatId="relationship" qsTypeId="urn:microsoft.com/office/officeart/2005/8/quickstyle/3d5" qsCatId="3D" csTypeId="urn:microsoft.com/office/officeart/2005/8/colors/accent1_5" csCatId="accent1" phldr="1"/>
      <dgm:spPr/>
      <dgm:t>
        <a:bodyPr/>
        <a:lstStyle/>
        <a:p>
          <a:endParaRPr lang="es-EC"/>
        </a:p>
      </dgm:t>
    </dgm:pt>
    <dgm:pt modelId="{60010C90-8B28-475B-9ED1-A1ABB7EACDDF}">
      <dgm:prSet phldrT="[Texto]" custT="1"/>
      <dgm:spPr/>
      <dgm:t>
        <a:bodyPr/>
        <a:lstStyle/>
        <a:p>
          <a:r>
            <a:rPr lang="es-ES" sz="2000" b="1" dirty="0" smtClean="0">
              <a:latin typeface="Bodoni MT Black" pitchFamily="18" charset="0"/>
            </a:rPr>
            <a:t>TASA DE INTERÉS ACTIVA</a:t>
          </a:r>
          <a:endParaRPr lang="es-EC" sz="2000" b="1" i="0" dirty="0">
            <a:solidFill>
              <a:srgbClr val="FFFFFF"/>
            </a:solidFill>
            <a:effectLst/>
            <a:latin typeface="Bodoni MT Black" pitchFamily="18" charset="0"/>
          </a:endParaRPr>
        </a:p>
      </dgm:t>
    </dgm:pt>
    <dgm:pt modelId="{C8FA9274-018D-4763-AF5C-96DEF578F326}" type="parTrans" cxnId="{1CFD8352-FB73-4723-B185-679CF1B417D3}">
      <dgm:prSet/>
      <dgm:spPr/>
      <dgm:t>
        <a:bodyPr/>
        <a:lstStyle/>
        <a:p>
          <a:endParaRPr lang="es-EC"/>
        </a:p>
      </dgm:t>
    </dgm:pt>
    <dgm:pt modelId="{0C298F0F-40E8-47FF-9A84-2C5DD2C20155}" type="sibTrans" cxnId="{1CFD8352-FB73-4723-B185-679CF1B417D3}">
      <dgm:prSet/>
      <dgm:spPr/>
      <dgm:t>
        <a:bodyPr/>
        <a:lstStyle/>
        <a:p>
          <a:endParaRPr lang="es-EC"/>
        </a:p>
      </dgm:t>
    </dgm:pt>
    <dgm:pt modelId="{FE03FD60-3EA8-4041-B9E1-720DF32DC2CF}" type="pres">
      <dgm:prSet presAssocID="{DA9E8D66-8794-4D32-8B7E-CCD21B5DC3D6}" presName="composite" presStyleCnt="0">
        <dgm:presLayoutVars>
          <dgm:chMax val="3"/>
          <dgm:animLvl val="lvl"/>
          <dgm:resizeHandles val="exact"/>
        </dgm:presLayoutVars>
      </dgm:prSet>
      <dgm:spPr/>
      <dgm:t>
        <a:bodyPr/>
        <a:lstStyle/>
        <a:p>
          <a:endParaRPr lang="es-EC"/>
        </a:p>
      </dgm:t>
    </dgm:pt>
    <dgm:pt modelId="{2DEB0B47-DB08-4D2F-A38B-8576EC14C75C}" type="pres">
      <dgm:prSet presAssocID="{60010C90-8B28-475B-9ED1-A1ABB7EACDDF}" presName="gear1" presStyleLbl="node1" presStyleIdx="0" presStyleCnt="1" custScaleX="177865" custScaleY="168775" custLinFactNeighborX="13175" custLinFactNeighborY="-6522">
        <dgm:presLayoutVars>
          <dgm:chMax val="1"/>
          <dgm:bulletEnabled val="1"/>
        </dgm:presLayoutVars>
      </dgm:prSet>
      <dgm:spPr/>
      <dgm:t>
        <a:bodyPr/>
        <a:lstStyle/>
        <a:p>
          <a:endParaRPr lang="es-EC"/>
        </a:p>
      </dgm:t>
    </dgm:pt>
    <dgm:pt modelId="{AB5DF6F8-77BA-4A53-993E-5CDFB12C5E8B}" type="pres">
      <dgm:prSet presAssocID="{60010C90-8B28-475B-9ED1-A1ABB7EACDDF}" presName="gear1srcNode" presStyleLbl="node1" presStyleIdx="0" presStyleCnt="1"/>
      <dgm:spPr/>
      <dgm:t>
        <a:bodyPr/>
        <a:lstStyle/>
        <a:p>
          <a:endParaRPr lang="es-EC"/>
        </a:p>
      </dgm:t>
    </dgm:pt>
    <dgm:pt modelId="{9BF23726-D323-4D10-9121-2A3E35E0CADB}" type="pres">
      <dgm:prSet presAssocID="{60010C90-8B28-475B-9ED1-A1ABB7EACDDF}" presName="gear1dstNode" presStyleLbl="node1" presStyleIdx="0" presStyleCnt="1"/>
      <dgm:spPr/>
      <dgm:t>
        <a:bodyPr/>
        <a:lstStyle/>
        <a:p>
          <a:endParaRPr lang="es-EC"/>
        </a:p>
      </dgm:t>
    </dgm:pt>
    <dgm:pt modelId="{7D7B053A-B1CE-4CE3-966A-5D66880FC615}" type="pres">
      <dgm:prSet presAssocID="{0C298F0F-40E8-47FF-9A84-2C5DD2C20155}" presName="connector1" presStyleLbl="sibTrans2D1" presStyleIdx="0" presStyleCnt="1"/>
      <dgm:spPr/>
      <dgm:t>
        <a:bodyPr/>
        <a:lstStyle/>
        <a:p>
          <a:endParaRPr lang="es-EC"/>
        </a:p>
      </dgm:t>
    </dgm:pt>
  </dgm:ptLst>
  <dgm:cxnLst>
    <dgm:cxn modelId="{3D72F460-89C9-4B94-8C90-7954A4938119}" type="presOf" srcId="{60010C90-8B28-475B-9ED1-A1ABB7EACDDF}" destId="{9BF23726-D323-4D10-9121-2A3E35E0CADB}" srcOrd="2" destOrd="0" presId="urn:microsoft.com/office/officeart/2005/8/layout/gear1"/>
    <dgm:cxn modelId="{FBB15A14-F7FE-4F24-BFFA-E051296B4B6F}" type="presOf" srcId="{60010C90-8B28-475B-9ED1-A1ABB7EACDDF}" destId="{AB5DF6F8-77BA-4A53-993E-5CDFB12C5E8B}" srcOrd="1" destOrd="0" presId="urn:microsoft.com/office/officeart/2005/8/layout/gear1"/>
    <dgm:cxn modelId="{1CFD8352-FB73-4723-B185-679CF1B417D3}" srcId="{DA9E8D66-8794-4D32-8B7E-CCD21B5DC3D6}" destId="{60010C90-8B28-475B-9ED1-A1ABB7EACDDF}" srcOrd="0" destOrd="0" parTransId="{C8FA9274-018D-4763-AF5C-96DEF578F326}" sibTransId="{0C298F0F-40E8-47FF-9A84-2C5DD2C20155}"/>
    <dgm:cxn modelId="{4D2B05C8-2979-46C8-BBB7-5D428F3B64D4}" type="presOf" srcId="{DA9E8D66-8794-4D32-8B7E-CCD21B5DC3D6}" destId="{FE03FD60-3EA8-4041-B9E1-720DF32DC2CF}" srcOrd="0" destOrd="0" presId="urn:microsoft.com/office/officeart/2005/8/layout/gear1"/>
    <dgm:cxn modelId="{C09E1B87-B04E-408E-96FD-F552D90D85D0}" type="presOf" srcId="{60010C90-8B28-475B-9ED1-A1ABB7EACDDF}" destId="{2DEB0B47-DB08-4D2F-A38B-8576EC14C75C}" srcOrd="0" destOrd="0" presId="urn:microsoft.com/office/officeart/2005/8/layout/gear1"/>
    <dgm:cxn modelId="{155F95D9-84E0-4316-931D-C746F682DC0C}" type="presOf" srcId="{0C298F0F-40E8-47FF-9A84-2C5DD2C20155}" destId="{7D7B053A-B1CE-4CE3-966A-5D66880FC615}" srcOrd="0" destOrd="0" presId="urn:microsoft.com/office/officeart/2005/8/layout/gear1"/>
    <dgm:cxn modelId="{405E7E2D-2BEF-4599-B0B9-4B151E126B20}" type="presParOf" srcId="{FE03FD60-3EA8-4041-B9E1-720DF32DC2CF}" destId="{2DEB0B47-DB08-4D2F-A38B-8576EC14C75C}" srcOrd="0" destOrd="0" presId="urn:microsoft.com/office/officeart/2005/8/layout/gear1"/>
    <dgm:cxn modelId="{866E33A0-2497-49E8-903D-F90F034AAB17}" type="presParOf" srcId="{FE03FD60-3EA8-4041-B9E1-720DF32DC2CF}" destId="{AB5DF6F8-77BA-4A53-993E-5CDFB12C5E8B}" srcOrd="1" destOrd="0" presId="urn:microsoft.com/office/officeart/2005/8/layout/gear1"/>
    <dgm:cxn modelId="{121203D7-11CD-42BF-B043-F4E0B7EBC9DF}" type="presParOf" srcId="{FE03FD60-3EA8-4041-B9E1-720DF32DC2CF}" destId="{9BF23726-D323-4D10-9121-2A3E35E0CADB}" srcOrd="2" destOrd="0" presId="urn:microsoft.com/office/officeart/2005/8/layout/gear1"/>
    <dgm:cxn modelId="{EC5B0054-3737-4A4C-94AE-1E9F0E32C1E6}" type="presParOf" srcId="{FE03FD60-3EA8-4041-B9E1-720DF32DC2CF}" destId="{7D7B053A-B1CE-4CE3-966A-5D66880FC615}"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custT="1"/>
      <dgm:spPr/>
      <dgm:t>
        <a:bodyPr/>
        <a:lstStyle/>
        <a:p>
          <a:pPr rtl="0"/>
          <a:r>
            <a:rPr lang="es-EC" sz="3200" b="1" dirty="0" smtClean="0">
              <a:latin typeface="Baskerville Old Face" pitchFamily="18" charset="0"/>
            </a:rPr>
            <a:t>FACTOR ECONÓMICO</a:t>
          </a:r>
          <a:r>
            <a:rPr lang="es-EC" sz="3200" b="1" dirty="0" smtClean="0"/>
            <a:t> </a:t>
          </a:r>
          <a:endParaRPr lang="es-EC" sz="3200"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2206" custLinFactNeighborY="-4348"/>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6B309759-847D-476F-93FE-3E9E9296E8D0}" type="presOf" srcId="{74E11503-4391-4638-8C56-9FBC9DBCD58F}" destId="{1153A184-211D-4867-B51B-526D1F7FAC14}" srcOrd="0" destOrd="0" presId="urn:microsoft.com/office/officeart/2005/8/layout/target3"/>
    <dgm:cxn modelId="{E1481934-7D4D-4955-809D-6E7D55D10BB0}" type="presOf" srcId="{1C56C44E-829C-4A55-A0D3-E1811B1E1464}" destId="{8F4F8E76-9788-476D-B527-51372735CA02}" srcOrd="1" destOrd="0" presId="urn:microsoft.com/office/officeart/2005/8/layout/target3"/>
    <dgm:cxn modelId="{C8ECE6A4-2B6D-4AA6-9D28-7CAE010F4D0A}" type="presOf" srcId="{1C56C44E-829C-4A55-A0D3-E1811B1E1464}" destId="{41B1E0D5-E8D6-4A55-A999-0A8895332869}" srcOrd="0"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B2478184-456B-4BF4-99DB-B8D8659B7910}" type="presParOf" srcId="{1153A184-211D-4867-B51B-526D1F7FAC14}" destId="{DDC84C7C-BF4E-4CBA-9B8B-633FB763A18E}" srcOrd="0" destOrd="0" presId="urn:microsoft.com/office/officeart/2005/8/layout/target3"/>
    <dgm:cxn modelId="{D9336E02-FA14-42C3-8A07-4FB15C0381F1}" type="presParOf" srcId="{1153A184-211D-4867-B51B-526D1F7FAC14}" destId="{D2EB4CA3-CF19-4B79-83C2-FC6CB30F9788}" srcOrd="1" destOrd="0" presId="urn:microsoft.com/office/officeart/2005/8/layout/target3"/>
    <dgm:cxn modelId="{BF987EC9-A94E-4894-8D9C-BD491FE9D9F4}" type="presParOf" srcId="{1153A184-211D-4867-B51B-526D1F7FAC14}" destId="{41B1E0D5-E8D6-4A55-A999-0A8895332869}" srcOrd="2" destOrd="0" presId="urn:microsoft.com/office/officeart/2005/8/layout/target3"/>
    <dgm:cxn modelId="{83F05AAC-8297-4600-B5DC-93BAE7B01401}"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9E8D66-8794-4D32-8B7E-CCD21B5DC3D6}" type="doc">
      <dgm:prSet loTypeId="urn:microsoft.com/office/officeart/2005/8/layout/gear1" loCatId="relationship" qsTypeId="urn:microsoft.com/office/officeart/2005/8/quickstyle/3d5" qsCatId="3D" csTypeId="urn:microsoft.com/office/officeart/2005/8/colors/accent1_5" csCatId="accent1" phldr="1"/>
      <dgm:spPr/>
      <dgm:t>
        <a:bodyPr/>
        <a:lstStyle/>
        <a:p>
          <a:endParaRPr lang="es-EC"/>
        </a:p>
      </dgm:t>
    </dgm:pt>
    <dgm:pt modelId="{60010C90-8B28-475B-9ED1-A1ABB7EACDDF}">
      <dgm:prSet phldrT="[Texto]" custT="1"/>
      <dgm:spPr/>
      <dgm:t>
        <a:bodyPr/>
        <a:lstStyle/>
        <a:p>
          <a:r>
            <a:rPr lang="es-ES" sz="2000" b="1" dirty="0" smtClean="0">
              <a:latin typeface="Bodoni MT Black" pitchFamily="18" charset="0"/>
            </a:rPr>
            <a:t>TASA DE INTERÉS PASIVA</a:t>
          </a:r>
          <a:endParaRPr lang="es-EC" sz="2000" b="1" i="0" dirty="0">
            <a:solidFill>
              <a:srgbClr val="FFFFFF"/>
            </a:solidFill>
            <a:effectLst/>
            <a:latin typeface="Bodoni MT Black" pitchFamily="18" charset="0"/>
          </a:endParaRPr>
        </a:p>
      </dgm:t>
    </dgm:pt>
    <dgm:pt modelId="{C8FA9274-018D-4763-AF5C-96DEF578F326}" type="parTrans" cxnId="{1CFD8352-FB73-4723-B185-679CF1B417D3}">
      <dgm:prSet/>
      <dgm:spPr/>
      <dgm:t>
        <a:bodyPr/>
        <a:lstStyle/>
        <a:p>
          <a:endParaRPr lang="es-EC"/>
        </a:p>
      </dgm:t>
    </dgm:pt>
    <dgm:pt modelId="{0C298F0F-40E8-47FF-9A84-2C5DD2C20155}" type="sibTrans" cxnId="{1CFD8352-FB73-4723-B185-679CF1B417D3}">
      <dgm:prSet/>
      <dgm:spPr/>
      <dgm:t>
        <a:bodyPr/>
        <a:lstStyle/>
        <a:p>
          <a:endParaRPr lang="es-EC"/>
        </a:p>
      </dgm:t>
    </dgm:pt>
    <dgm:pt modelId="{FE03FD60-3EA8-4041-B9E1-720DF32DC2CF}" type="pres">
      <dgm:prSet presAssocID="{DA9E8D66-8794-4D32-8B7E-CCD21B5DC3D6}" presName="composite" presStyleCnt="0">
        <dgm:presLayoutVars>
          <dgm:chMax val="3"/>
          <dgm:animLvl val="lvl"/>
          <dgm:resizeHandles val="exact"/>
        </dgm:presLayoutVars>
      </dgm:prSet>
      <dgm:spPr/>
      <dgm:t>
        <a:bodyPr/>
        <a:lstStyle/>
        <a:p>
          <a:endParaRPr lang="es-EC"/>
        </a:p>
      </dgm:t>
    </dgm:pt>
    <dgm:pt modelId="{2DEB0B47-DB08-4D2F-A38B-8576EC14C75C}" type="pres">
      <dgm:prSet presAssocID="{60010C90-8B28-475B-9ED1-A1ABB7EACDDF}" presName="gear1" presStyleLbl="node1" presStyleIdx="0" presStyleCnt="1" custScaleX="177865" custScaleY="168775" custLinFactNeighborX="13175" custLinFactNeighborY="-6522">
        <dgm:presLayoutVars>
          <dgm:chMax val="1"/>
          <dgm:bulletEnabled val="1"/>
        </dgm:presLayoutVars>
      </dgm:prSet>
      <dgm:spPr/>
      <dgm:t>
        <a:bodyPr/>
        <a:lstStyle/>
        <a:p>
          <a:endParaRPr lang="es-EC"/>
        </a:p>
      </dgm:t>
    </dgm:pt>
    <dgm:pt modelId="{AB5DF6F8-77BA-4A53-993E-5CDFB12C5E8B}" type="pres">
      <dgm:prSet presAssocID="{60010C90-8B28-475B-9ED1-A1ABB7EACDDF}" presName="gear1srcNode" presStyleLbl="node1" presStyleIdx="0" presStyleCnt="1"/>
      <dgm:spPr/>
      <dgm:t>
        <a:bodyPr/>
        <a:lstStyle/>
        <a:p>
          <a:endParaRPr lang="es-EC"/>
        </a:p>
      </dgm:t>
    </dgm:pt>
    <dgm:pt modelId="{9BF23726-D323-4D10-9121-2A3E35E0CADB}" type="pres">
      <dgm:prSet presAssocID="{60010C90-8B28-475B-9ED1-A1ABB7EACDDF}" presName="gear1dstNode" presStyleLbl="node1" presStyleIdx="0" presStyleCnt="1"/>
      <dgm:spPr/>
      <dgm:t>
        <a:bodyPr/>
        <a:lstStyle/>
        <a:p>
          <a:endParaRPr lang="es-EC"/>
        </a:p>
      </dgm:t>
    </dgm:pt>
    <dgm:pt modelId="{7D7B053A-B1CE-4CE3-966A-5D66880FC615}" type="pres">
      <dgm:prSet presAssocID="{0C298F0F-40E8-47FF-9A84-2C5DD2C20155}" presName="connector1" presStyleLbl="sibTrans2D1" presStyleIdx="0" presStyleCnt="1"/>
      <dgm:spPr/>
      <dgm:t>
        <a:bodyPr/>
        <a:lstStyle/>
        <a:p>
          <a:endParaRPr lang="es-EC"/>
        </a:p>
      </dgm:t>
    </dgm:pt>
  </dgm:ptLst>
  <dgm:cxnLst>
    <dgm:cxn modelId="{74717BCA-92B5-482F-86DE-C2895A9F0C0E}" type="presOf" srcId="{60010C90-8B28-475B-9ED1-A1ABB7EACDDF}" destId="{AB5DF6F8-77BA-4A53-993E-5CDFB12C5E8B}" srcOrd="1" destOrd="0" presId="urn:microsoft.com/office/officeart/2005/8/layout/gear1"/>
    <dgm:cxn modelId="{F4877147-BBD8-494C-9D02-F2B7DF720611}" type="presOf" srcId="{DA9E8D66-8794-4D32-8B7E-CCD21B5DC3D6}" destId="{FE03FD60-3EA8-4041-B9E1-720DF32DC2CF}" srcOrd="0" destOrd="0" presId="urn:microsoft.com/office/officeart/2005/8/layout/gear1"/>
    <dgm:cxn modelId="{101E8B39-AFFC-46E5-A93B-AF56E815ADDD}" type="presOf" srcId="{0C298F0F-40E8-47FF-9A84-2C5DD2C20155}" destId="{7D7B053A-B1CE-4CE3-966A-5D66880FC615}" srcOrd="0" destOrd="0" presId="urn:microsoft.com/office/officeart/2005/8/layout/gear1"/>
    <dgm:cxn modelId="{1B169FC1-5CFD-4BBB-BF6C-BC9387886C0D}" type="presOf" srcId="{60010C90-8B28-475B-9ED1-A1ABB7EACDDF}" destId="{9BF23726-D323-4D10-9121-2A3E35E0CADB}" srcOrd="2" destOrd="0" presId="urn:microsoft.com/office/officeart/2005/8/layout/gear1"/>
    <dgm:cxn modelId="{242256C9-170F-43B8-B9E8-5A0DBCC4235F}" type="presOf" srcId="{60010C90-8B28-475B-9ED1-A1ABB7EACDDF}" destId="{2DEB0B47-DB08-4D2F-A38B-8576EC14C75C}" srcOrd="0" destOrd="0" presId="urn:microsoft.com/office/officeart/2005/8/layout/gear1"/>
    <dgm:cxn modelId="{1CFD8352-FB73-4723-B185-679CF1B417D3}" srcId="{DA9E8D66-8794-4D32-8B7E-CCD21B5DC3D6}" destId="{60010C90-8B28-475B-9ED1-A1ABB7EACDDF}" srcOrd="0" destOrd="0" parTransId="{C8FA9274-018D-4763-AF5C-96DEF578F326}" sibTransId="{0C298F0F-40E8-47FF-9A84-2C5DD2C20155}"/>
    <dgm:cxn modelId="{B09577CD-0C62-4961-B9FE-6D0893483604}" type="presParOf" srcId="{FE03FD60-3EA8-4041-B9E1-720DF32DC2CF}" destId="{2DEB0B47-DB08-4D2F-A38B-8576EC14C75C}" srcOrd="0" destOrd="0" presId="urn:microsoft.com/office/officeart/2005/8/layout/gear1"/>
    <dgm:cxn modelId="{4922518B-165E-422C-B8D1-1CB3B5AEF048}" type="presParOf" srcId="{FE03FD60-3EA8-4041-B9E1-720DF32DC2CF}" destId="{AB5DF6F8-77BA-4A53-993E-5CDFB12C5E8B}" srcOrd="1" destOrd="0" presId="urn:microsoft.com/office/officeart/2005/8/layout/gear1"/>
    <dgm:cxn modelId="{F7FCF0EC-6465-44A8-8C68-46F3F2D53FA1}" type="presParOf" srcId="{FE03FD60-3EA8-4041-B9E1-720DF32DC2CF}" destId="{9BF23726-D323-4D10-9121-2A3E35E0CADB}" srcOrd="2" destOrd="0" presId="urn:microsoft.com/office/officeart/2005/8/layout/gear1"/>
    <dgm:cxn modelId="{5B7A0B64-4BF6-4508-8120-399F03F57410}" type="presParOf" srcId="{FE03FD60-3EA8-4041-B9E1-720DF32DC2CF}" destId="{7D7B053A-B1CE-4CE3-966A-5D66880FC615}"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dgm:spPr/>
      <dgm:t>
        <a:bodyPr/>
        <a:lstStyle/>
        <a:p>
          <a:pPr rtl="0"/>
          <a:r>
            <a:rPr lang="es-EC" b="1" dirty="0" smtClean="0">
              <a:latin typeface="Baskerville Old Face" pitchFamily="18" charset="0"/>
            </a:rPr>
            <a:t>FACTOR SOCIAL</a:t>
          </a:r>
          <a:endParaRPr lang="es-EC"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10294" custLinFactNeighborY="-37500"/>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D170FDD7-1A3D-421A-AC6E-FEEC3CC509F3}" type="presOf" srcId="{1C56C44E-829C-4A55-A0D3-E1811B1E1464}" destId="{41B1E0D5-E8D6-4A55-A999-0A8895332869}" srcOrd="0" destOrd="0" presId="urn:microsoft.com/office/officeart/2005/8/layout/target3"/>
    <dgm:cxn modelId="{00A6704C-A3E6-4067-AE7B-B623FAABF9A1}" type="presOf" srcId="{1C56C44E-829C-4A55-A0D3-E1811B1E1464}" destId="{8F4F8E76-9788-476D-B527-51372735CA02}" srcOrd="1" destOrd="0" presId="urn:microsoft.com/office/officeart/2005/8/layout/target3"/>
    <dgm:cxn modelId="{68856B36-41C5-41F4-BD3D-22F8422DAA8F}" type="presOf" srcId="{74E11503-4391-4638-8C56-9FBC9DBCD58F}" destId="{1153A184-211D-4867-B51B-526D1F7FAC14}" srcOrd="0"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78E744CB-589D-4FFD-A1F3-74ECF17C30CF}" type="presParOf" srcId="{1153A184-211D-4867-B51B-526D1F7FAC14}" destId="{DDC84C7C-BF4E-4CBA-9B8B-633FB763A18E}" srcOrd="0" destOrd="0" presId="urn:microsoft.com/office/officeart/2005/8/layout/target3"/>
    <dgm:cxn modelId="{48EFB153-EDB9-40C8-98F9-B42A6891EF39}" type="presParOf" srcId="{1153A184-211D-4867-B51B-526D1F7FAC14}" destId="{D2EB4CA3-CF19-4B79-83C2-FC6CB30F9788}" srcOrd="1" destOrd="0" presId="urn:microsoft.com/office/officeart/2005/8/layout/target3"/>
    <dgm:cxn modelId="{89D10297-500D-4F94-B8CC-13C64B96C3AB}" type="presParOf" srcId="{1153A184-211D-4867-B51B-526D1F7FAC14}" destId="{41B1E0D5-E8D6-4A55-A999-0A8895332869}" srcOrd="2" destOrd="0" presId="urn:microsoft.com/office/officeart/2005/8/layout/target3"/>
    <dgm:cxn modelId="{FE824934-F344-4342-9FB5-9227F6668903}"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363E0-1C72-41A3-89E1-847EE2CE53A4}" type="doc">
      <dgm:prSet loTypeId="urn:microsoft.com/office/officeart/2005/8/layout/hList1" loCatId="list" qsTypeId="urn:microsoft.com/office/officeart/2005/8/quickstyle/simple3" qsCatId="simple" csTypeId="urn:microsoft.com/office/officeart/2005/8/colors/accent4_2" csCatId="accent4" phldr="1"/>
      <dgm:spPr/>
      <dgm:t>
        <a:bodyPr/>
        <a:lstStyle/>
        <a:p>
          <a:endParaRPr lang="es-EC"/>
        </a:p>
      </dgm:t>
    </dgm:pt>
    <dgm:pt modelId="{A658396A-0B41-4D61-ABD4-645D66A25C8C}">
      <dgm:prSet/>
      <dgm:spPr/>
      <dgm:t>
        <a:bodyPr/>
        <a:lstStyle/>
        <a:p>
          <a:pPr rtl="0"/>
          <a:r>
            <a:rPr lang="es-EC" b="1" dirty="0" smtClean="0">
              <a:latin typeface="Baskerville Old Face" pitchFamily="18" charset="0"/>
            </a:rPr>
            <a:t>DR. EDUARDO RON SILVA</a:t>
          </a:r>
          <a:r>
            <a:rPr lang="es-EC" b="1" i="0" baseline="0" dirty="0" smtClean="0">
              <a:latin typeface="Baskerville Old Face" pitchFamily="18" charset="0"/>
            </a:rPr>
            <a:t> </a:t>
          </a:r>
          <a:endParaRPr lang="es-EC" dirty="0">
            <a:latin typeface="Baskerville Old Face" pitchFamily="18" charset="0"/>
          </a:endParaRPr>
        </a:p>
      </dgm:t>
    </dgm:pt>
    <dgm:pt modelId="{90EE238D-DEA9-47CF-8F1F-D32FBA65C3BC}" type="parTrans" cxnId="{71396984-9955-4515-9232-05A6056A2B41}">
      <dgm:prSet/>
      <dgm:spPr/>
      <dgm:t>
        <a:bodyPr/>
        <a:lstStyle/>
        <a:p>
          <a:endParaRPr lang="es-EC">
            <a:latin typeface="Baskerville Old Face" pitchFamily="18" charset="0"/>
          </a:endParaRPr>
        </a:p>
      </dgm:t>
    </dgm:pt>
    <dgm:pt modelId="{C5E42EAB-9A9E-44C6-B872-20AAE69C19F9}" type="sibTrans" cxnId="{71396984-9955-4515-9232-05A6056A2B41}">
      <dgm:prSet/>
      <dgm:spPr/>
      <dgm:t>
        <a:bodyPr/>
        <a:lstStyle/>
        <a:p>
          <a:endParaRPr lang="es-EC">
            <a:latin typeface="Baskerville Old Face" pitchFamily="18" charset="0"/>
          </a:endParaRPr>
        </a:p>
      </dgm:t>
    </dgm:pt>
    <dgm:pt modelId="{99A86D7E-F44E-46EF-89E3-FE88BEE2C158}">
      <dgm:prSet/>
      <dgm:spPr/>
      <dgm:t>
        <a:bodyPr/>
        <a:lstStyle/>
        <a:p>
          <a:pPr rtl="0"/>
          <a:r>
            <a:rPr lang="es-EC" b="1" i="0" baseline="0" dirty="0" smtClean="0">
              <a:latin typeface="Baskerville Old Face" pitchFamily="18" charset="0"/>
            </a:rPr>
            <a:t>DR. PATRICIO GÁLVEZ</a:t>
          </a:r>
          <a:endParaRPr lang="en-US" b="1" i="0" baseline="0" dirty="0">
            <a:latin typeface="Baskerville Old Face" pitchFamily="18" charset="0"/>
          </a:endParaRPr>
        </a:p>
      </dgm:t>
    </dgm:pt>
    <dgm:pt modelId="{EA5F5134-58F7-4782-A5CE-713F5E6906C5}" type="parTrans" cxnId="{7F750A50-8E68-4DC8-801A-91BBBC6FAD7B}">
      <dgm:prSet/>
      <dgm:spPr/>
      <dgm:t>
        <a:bodyPr/>
        <a:lstStyle/>
        <a:p>
          <a:endParaRPr lang="es-EC">
            <a:latin typeface="Baskerville Old Face" pitchFamily="18" charset="0"/>
          </a:endParaRPr>
        </a:p>
      </dgm:t>
    </dgm:pt>
    <dgm:pt modelId="{128AED98-72DF-4527-BE72-FC8D80458EA3}" type="sibTrans" cxnId="{7F750A50-8E68-4DC8-801A-91BBBC6FAD7B}">
      <dgm:prSet/>
      <dgm:spPr/>
      <dgm:t>
        <a:bodyPr/>
        <a:lstStyle/>
        <a:p>
          <a:endParaRPr lang="es-EC">
            <a:latin typeface="Baskerville Old Face" pitchFamily="18" charset="0"/>
          </a:endParaRPr>
        </a:p>
      </dgm:t>
    </dgm:pt>
    <dgm:pt modelId="{5A729026-4CD2-4583-8723-D0C96055924F}">
      <dgm:prSet/>
      <dgm:spPr/>
      <dgm:t>
        <a:bodyPr/>
        <a:lstStyle/>
        <a:p>
          <a:pPr algn="ctr"/>
          <a:r>
            <a:rPr lang="es-EC" dirty="0" smtClean="0">
              <a:latin typeface="Baskerville Old Face" pitchFamily="18" charset="0"/>
            </a:rPr>
            <a:t>DIRECTOR</a:t>
          </a:r>
          <a:endParaRPr lang="es-EC" dirty="0">
            <a:latin typeface="Baskerville Old Face" pitchFamily="18" charset="0"/>
          </a:endParaRPr>
        </a:p>
      </dgm:t>
    </dgm:pt>
    <dgm:pt modelId="{C8127F37-5191-4543-987C-8D9C241FFB37}" type="parTrans" cxnId="{7CB91314-4B3F-4B24-9409-109ECE64CA92}">
      <dgm:prSet/>
      <dgm:spPr/>
      <dgm:t>
        <a:bodyPr/>
        <a:lstStyle/>
        <a:p>
          <a:endParaRPr lang="es-EC">
            <a:latin typeface="Baskerville Old Face" pitchFamily="18" charset="0"/>
          </a:endParaRPr>
        </a:p>
      </dgm:t>
    </dgm:pt>
    <dgm:pt modelId="{DDAB2ABC-8FE9-469F-B421-3B61B79E2574}" type="sibTrans" cxnId="{7CB91314-4B3F-4B24-9409-109ECE64CA92}">
      <dgm:prSet/>
      <dgm:spPr/>
      <dgm:t>
        <a:bodyPr/>
        <a:lstStyle/>
        <a:p>
          <a:endParaRPr lang="es-EC">
            <a:latin typeface="Baskerville Old Face" pitchFamily="18" charset="0"/>
          </a:endParaRPr>
        </a:p>
      </dgm:t>
    </dgm:pt>
    <dgm:pt modelId="{EBFA41FF-623B-4600-868D-8F091C7AA746}">
      <dgm:prSet/>
      <dgm:spPr/>
      <dgm:t>
        <a:bodyPr/>
        <a:lstStyle/>
        <a:p>
          <a:pPr algn="ctr"/>
          <a:r>
            <a:rPr lang="es-EC" dirty="0" smtClean="0">
              <a:latin typeface="Baskerville Old Face" pitchFamily="18" charset="0"/>
            </a:rPr>
            <a:t>CODIRECTOR</a:t>
          </a:r>
          <a:endParaRPr lang="es-EC" dirty="0">
            <a:latin typeface="Baskerville Old Face" pitchFamily="18" charset="0"/>
          </a:endParaRPr>
        </a:p>
      </dgm:t>
    </dgm:pt>
    <dgm:pt modelId="{812F0923-4F48-4AE1-8B59-A57D1C347F1E}" type="parTrans" cxnId="{6B204CFE-EF76-418F-8932-0E27FE1B5A1D}">
      <dgm:prSet/>
      <dgm:spPr/>
      <dgm:t>
        <a:bodyPr/>
        <a:lstStyle/>
        <a:p>
          <a:endParaRPr lang="es-EC">
            <a:latin typeface="Baskerville Old Face" pitchFamily="18" charset="0"/>
          </a:endParaRPr>
        </a:p>
      </dgm:t>
    </dgm:pt>
    <dgm:pt modelId="{BC5FEFD9-12CB-4B1B-810F-247CD8251468}" type="sibTrans" cxnId="{6B204CFE-EF76-418F-8932-0E27FE1B5A1D}">
      <dgm:prSet/>
      <dgm:spPr/>
      <dgm:t>
        <a:bodyPr/>
        <a:lstStyle/>
        <a:p>
          <a:endParaRPr lang="es-EC">
            <a:latin typeface="Baskerville Old Face" pitchFamily="18" charset="0"/>
          </a:endParaRPr>
        </a:p>
      </dgm:t>
    </dgm:pt>
    <dgm:pt modelId="{BFBAEE99-2768-47D6-8C4F-061F081818F2}" type="pres">
      <dgm:prSet presAssocID="{4FD363E0-1C72-41A3-89E1-847EE2CE53A4}" presName="Name0" presStyleCnt="0">
        <dgm:presLayoutVars>
          <dgm:dir/>
          <dgm:animLvl val="lvl"/>
          <dgm:resizeHandles val="exact"/>
        </dgm:presLayoutVars>
      </dgm:prSet>
      <dgm:spPr/>
      <dgm:t>
        <a:bodyPr/>
        <a:lstStyle/>
        <a:p>
          <a:endParaRPr lang="es-EC"/>
        </a:p>
      </dgm:t>
    </dgm:pt>
    <dgm:pt modelId="{3D548324-8797-4538-9FDF-9A38CAD2A443}" type="pres">
      <dgm:prSet presAssocID="{A658396A-0B41-4D61-ABD4-645D66A25C8C}" presName="composite" presStyleCnt="0"/>
      <dgm:spPr/>
    </dgm:pt>
    <dgm:pt modelId="{49BB5110-FAC5-40E4-801C-4A03FC07A97F}" type="pres">
      <dgm:prSet presAssocID="{A658396A-0B41-4D61-ABD4-645D66A25C8C}" presName="parTx" presStyleLbl="alignNode1" presStyleIdx="0" presStyleCnt="2">
        <dgm:presLayoutVars>
          <dgm:chMax val="0"/>
          <dgm:chPref val="0"/>
          <dgm:bulletEnabled val="1"/>
        </dgm:presLayoutVars>
      </dgm:prSet>
      <dgm:spPr/>
      <dgm:t>
        <a:bodyPr/>
        <a:lstStyle/>
        <a:p>
          <a:endParaRPr lang="es-EC"/>
        </a:p>
      </dgm:t>
    </dgm:pt>
    <dgm:pt modelId="{A0974A59-9A49-4907-BFE3-BBE595629F7C}" type="pres">
      <dgm:prSet presAssocID="{A658396A-0B41-4D61-ABD4-645D66A25C8C}" presName="desTx" presStyleLbl="alignAccFollowNode1" presStyleIdx="0" presStyleCnt="2" custScaleY="43713">
        <dgm:presLayoutVars>
          <dgm:bulletEnabled val="1"/>
        </dgm:presLayoutVars>
      </dgm:prSet>
      <dgm:spPr/>
      <dgm:t>
        <a:bodyPr/>
        <a:lstStyle/>
        <a:p>
          <a:endParaRPr lang="es-EC"/>
        </a:p>
      </dgm:t>
    </dgm:pt>
    <dgm:pt modelId="{3F59754E-BA5A-45A9-981B-9D1732D22AC1}" type="pres">
      <dgm:prSet presAssocID="{C5E42EAB-9A9E-44C6-B872-20AAE69C19F9}" presName="space" presStyleCnt="0"/>
      <dgm:spPr/>
    </dgm:pt>
    <dgm:pt modelId="{99964E3E-7CC9-4BA9-9E26-B9F4398553E8}" type="pres">
      <dgm:prSet presAssocID="{99A86D7E-F44E-46EF-89E3-FE88BEE2C158}" presName="composite" presStyleCnt="0"/>
      <dgm:spPr/>
    </dgm:pt>
    <dgm:pt modelId="{EC55D1B2-3AFA-4064-85E7-AE3A0CE7A49B}" type="pres">
      <dgm:prSet presAssocID="{99A86D7E-F44E-46EF-89E3-FE88BEE2C158}" presName="parTx" presStyleLbl="alignNode1" presStyleIdx="1" presStyleCnt="2">
        <dgm:presLayoutVars>
          <dgm:chMax val="0"/>
          <dgm:chPref val="0"/>
          <dgm:bulletEnabled val="1"/>
        </dgm:presLayoutVars>
      </dgm:prSet>
      <dgm:spPr/>
      <dgm:t>
        <a:bodyPr/>
        <a:lstStyle/>
        <a:p>
          <a:endParaRPr lang="es-EC"/>
        </a:p>
      </dgm:t>
    </dgm:pt>
    <dgm:pt modelId="{C67E8F01-8AF9-4881-AE46-310F03E87534}" type="pres">
      <dgm:prSet presAssocID="{99A86D7E-F44E-46EF-89E3-FE88BEE2C158}" presName="desTx" presStyleLbl="alignAccFollowNode1" presStyleIdx="1" presStyleCnt="2" custScaleY="43713">
        <dgm:presLayoutVars>
          <dgm:bulletEnabled val="1"/>
        </dgm:presLayoutVars>
      </dgm:prSet>
      <dgm:spPr/>
      <dgm:t>
        <a:bodyPr/>
        <a:lstStyle/>
        <a:p>
          <a:endParaRPr lang="es-EC"/>
        </a:p>
      </dgm:t>
    </dgm:pt>
  </dgm:ptLst>
  <dgm:cxnLst>
    <dgm:cxn modelId="{A68C5676-78F4-4426-B5BD-7DC18D260289}" type="presOf" srcId="{EBFA41FF-623B-4600-868D-8F091C7AA746}" destId="{C67E8F01-8AF9-4881-AE46-310F03E87534}" srcOrd="0" destOrd="0" presId="urn:microsoft.com/office/officeart/2005/8/layout/hList1"/>
    <dgm:cxn modelId="{6B204CFE-EF76-418F-8932-0E27FE1B5A1D}" srcId="{99A86D7E-F44E-46EF-89E3-FE88BEE2C158}" destId="{EBFA41FF-623B-4600-868D-8F091C7AA746}" srcOrd="0" destOrd="0" parTransId="{812F0923-4F48-4AE1-8B59-A57D1C347F1E}" sibTransId="{BC5FEFD9-12CB-4B1B-810F-247CD8251468}"/>
    <dgm:cxn modelId="{F6F14320-AD4C-430A-B83B-066B7A8D747D}" type="presOf" srcId="{A658396A-0B41-4D61-ABD4-645D66A25C8C}" destId="{49BB5110-FAC5-40E4-801C-4A03FC07A97F}" srcOrd="0" destOrd="0" presId="urn:microsoft.com/office/officeart/2005/8/layout/hList1"/>
    <dgm:cxn modelId="{7CB91314-4B3F-4B24-9409-109ECE64CA92}" srcId="{A658396A-0B41-4D61-ABD4-645D66A25C8C}" destId="{5A729026-4CD2-4583-8723-D0C96055924F}" srcOrd="0" destOrd="0" parTransId="{C8127F37-5191-4543-987C-8D9C241FFB37}" sibTransId="{DDAB2ABC-8FE9-469F-B421-3B61B79E2574}"/>
    <dgm:cxn modelId="{71396984-9955-4515-9232-05A6056A2B41}" srcId="{4FD363E0-1C72-41A3-89E1-847EE2CE53A4}" destId="{A658396A-0B41-4D61-ABD4-645D66A25C8C}" srcOrd="0" destOrd="0" parTransId="{90EE238D-DEA9-47CF-8F1F-D32FBA65C3BC}" sibTransId="{C5E42EAB-9A9E-44C6-B872-20AAE69C19F9}"/>
    <dgm:cxn modelId="{9E6F3440-3981-47F2-87AA-47739BC4C9F4}" type="presOf" srcId="{5A729026-4CD2-4583-8723-D0C96055924F}" destId="{A0974A59-9A49-4907-BFE3-BBE595629F7C}" srcOrd="0" destOrd="0" presId="urn:microsoft.com/office/officeart/2005/8/layout/hList1"/>
    <dgm:cxn modelId="{7F750A50-8E68-4DC8-801A-91BBBC6FAD7B}" srcId="{4FD363E0-1C72-41A3-89E1-847EE2CE53A4}" destId="{99A86D7E-F44E-46EF-89E3-FE88BEE2C158}" srcOrd="1" destOrd="0" parTransId="{EA5F5134-58F7-4782-A5CE-713F5E6906C5}" sibTransId="{128AED98-72DF-4527-BE72-FC8D80458EA3}"/>
    <dgm:cxn modelId="{669CDEFB-200D-4438-8C11-3A0F9284C336}" type="presOf" srcId="{4FD363E0-1C72-41A3-89E1-847EE2CE53A4}" destId="{BFBAEE99-2768-47D6-8C4F-061F081818F2}" srcOrd="0" destOrd="0" presId="urn:microsoft.com/office/officeart/2005/8/layout/hList1"/>
    <dgm:cxn modelId="{8A9F4C99-6161-4261-A141-CBE2E2DC6643}" type="presOf" srcId="{99A86D7E-F44E-46EF-89E3-FE88BEE2C158}" destId="{EC55D1B2-3AFA-4064-85E7-AE3A0CE7A49B}" srcOrd="0" destOrd="0" presId="urn:microsoft.com/office/officeart/2005/8/layout/hList1"/>
    <dgm:cxn modelId="{2AE21DB6-4CCB-4EFA-A56D-8C7536C6BCF3}" type="presParOf" srcId="{BFBAEE99-2768-47D6-8C4F-061F081818F2}" destId="{3D548324-8797-4538-9FDF-9A38CAD2A443}" srcOrd="0" destOrd="0" presId="urn:microsoft.com/office/officeart/2005/8/layout/hList1"/>
    <dgm:cxn modelId="{6105633C-633D-479B-8557-343319D4E0EF}" type="presParOf" srcId="{3D548324-8797-4538-9FDF-9A38CAD2A443}" destId="{49BB5110-FAC5-40E4-801C-4A03FC07A97F}" srcOrd="0" destOrd="0" presId="urn:microsoft.com/office/officeart/2005/8/layout/hList1"/>
    <dgm:cxn modelId="{6699054A-034A-4E72-8A98-0022EB0E63DA}" type="presParOf" srcId="{3D548324-8797-4538-9FDF-9A38CAD2A443}" destId="{A0974A59-9A49-4907-BFE3-BBE595629F7C}" srcOrd="1" destOrd="0" presId="urn:microsoft.com/office/officeart/2005/8/layout/hList1"/>
    <dgm:cxn modelId="{E443D2E8-2ECD-4925-91AB-AE85973C02E6}" type="presParOf" srcId="{BFBAEE99-2768-47D6-8C4F-061F081818F2}" destId="{3F59754E-BA5A-45A9-981B-9D1732D22AC1}" srcOrd="1" destOrd="0" presId="urn:microsoft.com/office/officeart/2005/8/layout/hList1"/>
    <dgm:cxn modelId="{DB91011D-850E-49F4-B17F-B2CF9CBE0F90}" type="presParOf" srcId="{BFBAEE99-2768-47D6-8C4F-061F081818F2}" destId="{99964E3E-7CC9-4BA9-9E26-B9F4398553E8}" srcOrd="2" destOrd="0" presId="urn:microsoft.com/office/officeart/2005/8/layout/hList1"/>
    <dgm:cxn modelId="{C9722369-8F0F-4C32-B306-50DE795E6B8A}" type="presParOf" srcId="{99964E3E-7CC9-4BA9-9E26-B9F4398553E8}" destId="{EC55D1B2-3AFA-4064-85E7-AE3A0CE7A49B}" srcOrd="0" destOrd="0" presId="urn:microsoft.com/office/officeart/2005/8/layout/hList1"/>
    <dgm:cxn modelId="{95C67666-2A89-40D1-99FE-BF0E41260C8A}" type="presParOf" srcId="{99964E3E-7CC9-4BA9-9E26-B9F4398553E8}" destId="{C67E8F01-8AF9-4881-AE46-310F03E87534}" srcOrd="1" destOrd="0" presId="urn:microsoft.com/office/officeart/2005/8/layout/h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AF8EB1B2-883B-445E-AE09-C00E1D1DEA23}">
      <dgm:prSe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100" dirty="0" smtClean="0">
              <a:latin typeface="Baskerville Old Face" pitchFamily="18" charset="0"/>
            </a:rPr>
            <a:t>Los dos aspectos anteriores (político y económico),  producen serios trastornos sociales con crisis de valores, incomunicación o comunicación distorsionada, falta de educación, de cultura debido a que no llega a todos los sectores como lo establece la constitución </a:t>
          </a:r>
          <a:r>
            <a:rPr lang="es-ES_tradnl" sz="1100" dirty="0" smtClean="0">
              <a:latin typeface="Baskerville Old Face" pitchFamily="18" charset="0"/>
            </a:rPr>
            <a:t>.</a:t>
          </a:r>
          <a:endParaRPr lang="es-EC" sz="1100" b="0" i="0" baseline="0" dirty="0">
            <a:latin typeface="Baskerville Old Face" pitchFamily="18" charset="0"/>
          </a:endParaRPr>
        </a:p>
      </dgm:t>
    </dgm:pt>
    <dgm:pt modelId="{B1D159B4-DF30-40EE-86EB-8308B3D88042}" type="parTrans" cxnId="{7DE1D150-8ABD-4B8A-9DD8-8A575FF12674}">
      <dgm:prSet/>
      <dgm:spPr/>
      <dgm:t>
        <a:bodyPr/>
        <a:lstStyle/>
        <a:p>
          <a:endParaRPr lang="es-EC" sz="1100"/>
        </a:p>
      </dgm:t>
    </dgm:pt>
    <dgm:pt modelId="{EE6BD208-2C44-4858-B160-482F948FFC67}" type="sibTrans" cxnId="{7DE1D150-8ABD-4B8A-9DD8-8A575FF12674}">
      <dgm:prSet/>
      <dgm:spPr/>
      <dgm:t>
        <a:bodyPr/>
        <a:lstStyle/>
        <a:p>
          <a:endParaRPr lang="es-EC" sz="1100"/>
        </a:p>
      </dgm:t>
    </dgm:pt>
    <dgm:pt modelId="{E2651B74-7704-42F3-BEC6-E602614699A1}">
      <dgm:prSet custT="1">
        <dgm:style>
          <a:lnRef idx="1">
            <a:schemeClr val="accent6"/>
          </a:lnRef>
          <a:fillRef idx="2">
            <a:schemeClr val="accent6"/>
          </a:fillRef>
          <a:effectRef idx="1">
            <a:schemeClr val="accent6"/>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100" dirty="0" smtClean="0">
              <a:latin typeface="Baskerville Old Face" pitchFamily="18" charset="0"/>
            </a:rPr>
            <a:t>La población se ha ido degenerando hasta decir que la clase económica media está por desaparecer; las diferencias entre ricos y pobres se ha extendido a niveles muy altos .</a:t>
          </a:r>
          <a:endParaRPr lang="es-EC" sz="1100" b="0" i="0" baseline="0" dirty="0">
            <a:latin typeface="Baskerville Old Face" pitchFamily="18" charset="0"/>
          </a:endParaRPr>
        </a:p>
      </dgm:t>
    </dgm:pt>
    <dgm:pt modelId="{CD3903C3-C7DB-4D1C-BB83-D8F80B6E61EC}" type="parTrans" cxnId="{63E7858D-00D7-4745-B818-B84C27E9192B}">
      <dgm:prSet/>
      <dgm:spPr/>
      <dgm:t>
        <a:bodyPr/>
        <a:lstStyle/>
        <a:p>
          <a:endParaRPr lang="es-EC" sz="1100"/>
        </a:p>
      </dgm:t>
    </dgm:pt>
    <dgm:pt modelId="{7616B2F4-91F0-4B82-97DF-67AFDBB29DDB}" type="sibTrans" cxnId="{63E7858D-00D7-4745-B818-B84C27E9192B}">
      <dgm:prSet/>
      <dgm:spPr/>
      <dgm:t>
        <a:bodyPr/>
        <a:lstStyle/>
        <a:p>
          <a:endParaRPr lang="es-EC" sz="1100"/>
        </a:p>
      </dgm:t>
    </dgm:pt>
    <dgm:pt modelId="{B3C657B8-5B94-473A-9538-23FEFE6C7440}">
      <dgm:prSet custT="1">
        <dgm:style>
          <a:lnRef idx="1">
            <a:schemeClr val="accent3"/>
          </a:lnRef>
          <a:fillRef idx="2">
            <a:schemeClr val="accent3"/>
          </a:fillRef>
          <a:effectRef idx="1">
            <a:schemeClr val="accent3"/>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100" dirty="0" smtClean="0">
              <a:latin typeface="Baskerville Old Face" pitchFamily="18" charset="0"/>
            </a:rPr>
            <a:t>Las cooperativas se identifican por ser un instrumento positivo para el desarrollo de los pueblos, en la actualidad se han convertido en una Institución segura y confiable . </a:t>
          </a:r>
          <a:endParaRPr lang="es-EC" sz="1100" b="0" i="0" baseline="0" dirty="0">
            <a:latin typeface="Baskerville Old Face" pitchFamily="18" charset="0"/>
          </a:endParaRPr>
        </a:p>
      </dgm:t>
    </dgm:pt>
    <dgm:pt modelId="{F3E11CF1-DB60-45C5-826E-6800E42D80BC}" type="parTrans" cxnId="{3E8B19B2-39B0-4418-A909-94487EAF476C}">
      <dgm:prSet/>
      <dgm:spPr/>
      <dgm:t>
        <a:bodyPr/>
        <a:lstStyle/>
        <a:p>
          <a:endParaRPr lang="es-EC" sz="1100"/>
        </a:p>
      </dgm:t>
    </dgm:pt>
    <dgm:pt modelId="{FC5CDB02-4C04-4CF1-8F90-968A76AB4A46}" type="sibTrans" cxnId="{3E8B19B2-39B0-4418-A909-94487EAF476C}">
      <dgm:prSet/>
      <dgm:spPr/>
      <dgm:t>
        <a:bodyPr/>
        <a:lstStyle/>
        <a:p>
          <a:endParaRPr lang="es-EC" sz="1100"/>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9686E58-57EF-4030-BA91-285487CCC232}" type="pres">
      <dgm:prSet presAssocID="{AF8EB1B2-883B-445E-AE09-C00E1D1DEA23}" presName="bigChev" presStyleLbl="node1" presStyleIdx="0" presStyleCnt="3" custScaleX="284716" custScaleY="263745" custLinFactX="-123456" custLinFactNeighborX="-200000" custLinFactNeighborY="41182"/>
      <dgm:spPr/>
      <dgm:t>
        <a:bodyPr/>
        <a:lstStyle/>
        <a:p>
          <a:endParaRPr lang="es-EC"/>
        </a:p>
      </dgm:t>
    </dgm:pt>
    <dgm:pt modelId="{0757C00E-689E-4E29-AF62-09D70AE76449}" type="pres">
      <dgm:prSet presAssocID="{AF8EB1B2-883B-445E-AE09-C00E1D1DEA23}" presName="v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3E06E43-A13E-41F0-AE34-94FED957A639}" type="pres">
      <dgm:prSet presAssocID="{E2651B74-7704-42F3-BEC6-E602614699A1}"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4E6DA69-FA7F-4E0A-A740-DCE78C6D31E4}" type="pres">
      <dgm:prSet presAssocID="{E2651B74-7704-42F3-BEC6-E602614699A1}" presName="bigChev" presStyleLbl="node1" presStyleIdx="1" presStyleCnt="3" custScaleX="321483" custScaleY="249912" custLinFactNeighborX="-18624" custLinFactNeighborY="-653"/>
      <dgm:spPr/>
      <dgm:t>
        <a:bodyPr/>
        <a:lstStyle/>
        <a:p>
          <a:endParaRPr lang="es-EC"/>
        </a:p>
      </dgm:t>
    </dgm:pt>
    <dgm:pt modelId="{7B055709-2D65-4578-9797-DD22BD043798}" type="pres">
      <dgm:prSet presAssocID="{E2651B74-7704-42F3-BEC6-E602614699A1}" presName="v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D6AEB1C-4BD0-48F0-8EA4-5303947693F8}" type="pres">
      <dgm:prSet presAssocID="{B3C657B8-5B94-473A-9538-23FEFE6C7440}"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0DF85EB-2F0A-41E9-8E68-E1B6387DA7D9}" type="pres">
      <dgm:prSet presAssocID="{B3C657B8-5B94-473A-9538-23FEFE6C7440}" presName="bigChev" presStyleLbl="node1" presStyleIdx="2" presStyleCnt="3" custScaleX="289617" custScaleY="250916" custLinFactX="125356" custLinFactNeighborX="200000" custLinFactNeighborY="-42242"/>
      <dgm:spPr/>
      <dgm:t>
        <a:bodyPr/>
        <a:lstStyle/>
        <a:p>
          <a:endParaRPr lang="es-EC"/>
        </a:p>
      </dgm:t>
    </dgm:pt>
  </dgm:ptLst>
  <dgm:cxnLst>
    <dgm:cxn modelId="{63E7858D-00D7-4745-B818-B84C27E9192B}" srcId="{7578A580-2BF8-4D4A-AD69-EA9C03D7C34E}" destId="{E2651B74-7704-42F3-BEC6-E602614699A1}" srcOrd="1" destOrd="0" parTransId="{CD3903C3-C7DB-4D1C-BB83-D8F80B6E61EC}" sibTransId="{7616B2F4-91F0-4B82-97DF-67AFDBB29DDB}"/>
    <dgm:cxn modelId="{3E8B19B2-39B0-4418-A909-94487EAF476C}" srcId="{7578A580-2BF8-4D4A-AD69-EA9C03D7C34E}" destId="{B3C657B8-5B94-473A-9538-23FEFE6C7440}" srcOrd="2" destOrd="0" parTransId="{F3E11CF1-DB60-45C5-826E-6800E42D80BC}" sibTransId="{FC5CDB02-4C04-4CF1-8F90-968A76AB4A46}"/>
    <dgm:cxn modelId="{7DE1D150-8ABD-4B8A-9DD8-8A575FF12674}" srcId="{7578A580-2BF8-4D4A-AD69-EA9C03D7C34E}" destId="{AF8EB1B2-883B-445E-AE09-C00E1D1DEA23}" srcOrd="0" destOrd="0" parTransId="{B1D159B4-DF30-40EE-86EB-8308B3D88042}" sibTransId="{EE6BD208-2C44-4858-B160-482F948FFC67}"/>
    <dgm:cxn modelId="{59B18216-2199-4BCA-B363-E87E564F8CA8}" type="presOf" srcId="{E2651B74-7704-42F3-BEC6-E602614699A1}" destId="{74E6DA69-FA7F-4E0A-A740-DCE78C6D31E4}" srcOrd="0" destOrd="0" presId="urn:microsoft.com/office/officeart/2005/8/layout/lProcess3"/>
    <dgm:cxn modelId="{D72C8961-94BC-4AD1-A799-248F9228677B}" type="presOf" srcId="{7578A580-2BF8-4D4A-AD69-EA9C03D7C34E}" destId="{EC559B65-52E8-486B-9979-57CF393B766E}" srcOrd="0" destOrd="0" presId="urn:microsoft.com/office/officeart/2005/8/layout/lProcess3"/>
    <dgm:cxn modelId="{50404EB3-76C6-45BB-B89D-D3BA6D826AB2}" type="presOf" srcId="{AF8EB1B2-883B-445E-AE09-C00E1D1DEA23}" destId="{79686E58-57EF-4030-BA91-285487CCC232}" srcOrd="0" destOrd="0" presId="urn:microsoft.com/office/officeart/2005/8/layout/lProcess3"/>
    <dgm:cxn modelId="{6148B4C2-2481-4FFE-9DED-7F7B8EF87E35}" type="presOf" srcId="{B3C657B8-5B94-473A-9538-23FEFE6C7440}" destId="{80DF85EB-2F0A-41E9-8E68-E1B6387DA7D9}" srcOrd="0" destOrd="0" presId="urn:microsoft.com/office/officeart/2005/8/layout/lProcess3"/>
    <dgm:cxn modelId="{D6D4685D-BF52-4E93-A329-68CD78F75435}" type="presParOf" srcId="{EC559B65-52E8-486B-9979-57CF393B766E}" destId="{F9EB8505-9C1D-4614-AC7D-156F5FCDE51D}" srcOrd="0" destOrd="0" presId="urn:microsoft.com/office/officeart/2005/8/layout/lProcess3"/>
    <dgm:cxn modelId="{0A580073-38FF-45D6-96AF-54D6A9E0B7B5}" type="presParOf" srcId="{F9EB8505-9C1D-4614-AC7D-156F5FCDE51D}" destId="{79686E58-57EF-4030-BA91-285487CCC232}" srcOrd="0" destOrd="0" presId="urn:microsoft.com/office/officeart/2005/8/layout/lProcess3"/>
    <dgm:cxn modelId="{22793F48-D4C1-4818-A404-F7C780CAD6B8}" type="presParOf" srcId="{EC559B65-52E8-486B-9979-57CF393B766E}" destId="{0757C00E-689E-4E29-AF62-09D70AE76449}" srcOrd="1" destOrd="0" presId="urn:microsoft.com/office/officeart/2005/8/layout/lProcess3"/>
    <dgm:cxn modelId="{6D2EBA22-244A-4997-BFC3-5C2252F540F1}" type="presParOf" srcId="{EC559B65-52E8-486B-9979-57CF393B766E}" destId="{73E06E43-A13E-41F0-AE34-94FED957A639}" srcOrd="2" destOrd="0" presId="urn:microsoft.com/office/officeart/2005/8/layout/lProcess3"/>
    <dgm:cxn modelId="{CC3A8C06-FD2F-466E-8F15-BC43B81F4437}" type="presParOf" srcId="{73E06E43-A13E-41F0-AE34-94FED957A639}" destId="{74E6DA69-FA7F-4E0A-A740-DCE78C6D31E4}" srcOrd="0" destOrd="0" presId="urn:microsoft.com/office/officeart/2005/8/layout/lProcess3"/>
    <dgm:cxn modelId="{2D649967-CF1B-45C8-9195-F0D7FA4F62E7}" type="presParOf" srcId="{EC559B65-52E8-486B-9979-57CF393B766E}" destId="{7B055709-2D65-4578-9797-DD22BD043798}" srcOrd="3" destOrd="0" presId="urn:microsoft.com/office/officeart/2005/8/layout/lProcess3"/>
    <dgm:cxn modelId="{40D52176-21D0-4188-B933-866DFCCEE589}" type="presParOf" srcId="{EC559B65-52E8-486B-9979-57CF393B766E}" destId="{ED6AEB1C-4BD0-48F0-8EA4-5303947693F8}" srcOrd="4" destOrd="0" presId="urn:microsoft.com/office/officeart/2005/8/layout/lProcess3"/>
    <dgm:cxn modelId="{959E93DC-D9E7-4A8B-9135-C2F1D12BFE57}" type="presParOf" srcId="{ED6AEB1C-4BD0-48F0-8EA4-5303947693F8}" destId="{80DF85EB-2F0A-41E9-8E68-E1B6387DA7D9}"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custT="1"/>
      <dgm:spPr/>
      <dgm:t>
        <a:bodyPr/>
        <a:lstStyle/>
        <a:p>
          <a:pPr rtl="0"/>
          <a:r>
            <a:rPr lang="es-EC" sz="3200" b="1" dirty="0" smtClean="0">
              <a:latin typeface="Baskerville Old Face" pitchFamily="18" charset="0"/>
            </a:rPr>
            <a:t>FACTOR SOCIAL</a:t>
          </a:r>
          <a:endParaRPr lang="es-EC" sz="3200"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1809" custLinFactNeighborY="13043"/>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BBFDF379-3917-4952-9214-2AAEC7E60777}" type="presOf" srcId="{1C56C44E-829C-4A55-A0D3-E1811B1E1464}" destId="{8F4F8E76-9788-476D-B527-51372735CA02}" srcOrd="1" destOrd="0" presId="urn:microsoft.com/office/officeart/2005/8/layout/target3"/>
    <dgm:cxn modelId="{5A4829DB-D9D2-40C4-A7FE-6A6C6BBD183D}" type="presOf" srcId="{74E11503-4391-4638-8C56-9FBC9DBCD58F}" destId="{1153A184-211D-4867-B51B-526D1F7FAC14}" srcOrd="0" destOrd="0" presId="urn:microsoft.com/office/officeart/2005/8/layout/target3"/>
    <dgm:cxn modelId="{75183D37-4B6E-46B1-A1BA-4062242678E1}" type="presOf" srcId="{1C56C44E-829C-4A55-A0D3-E1811B1E1464}" destId="{41B1E0D5-E8D6-4A55-A999-0A8895332869}" srcOrd="0"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A911268E-2A75-48B6-A876-3740B7A71C35}" type="presParOf" srcId="{1153A184-211D-4867-B51B-526D1F7FAC14}" destId="{DDC84C7C-BF4E-4CBA-9B8B-633FB763A18E}" srcOrd="0" destOrd="0" presId="urn:microsoft.com/office/officeart/2005/8/layout/target3"/>
    <dgm:cxn modelId="{7D1F47DA-F666-4FD8-A7C6-C664E9D9B67F}" type="presParOf" srcId="{1153A184-211D-4867-B51B-526D1F7FAC14}" destId="{D2EB4CA3-CF19-4B79-83C2-FC6CB30F9788}" srcOrd="1" destOrd="0" presId="urn:microsoft.com/office/officeart/2005/8/layout/target3"/>
    <dgm:cxn modelId="{8D9A0FD4-B7E9-42BA-893C-974F009B1389}" type="presParOf" srcId="{1153A184-211D-4867-B51B-526D1F7FAC14}" destId="{41B1E0D5-E8D6-4A55-A999-0A8895332869}" srcOrd="2" destOrd="0" presId="urn:microsoft.com/office/officeart/2005/8/layout/target3"/>
    <dgm:cxn modelId="{4D315704-2858-40CB-9140-3CCF34EB45F7}"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9E8D66-8794-4D32-8B7E-CCD21B5DC3D6}" type="doc">
      <dgm:prSet loTypeId="urn:microsoft.com/office/officeart/2005/8/layout/gear1" loCatId="relationship" qsTypeId="urn:microsoft.com/office/officeart/2005/8/quickstyle/3d5" qsCatId="3D" csTypeId="urn:microsoft.com/office/officeart/2005/8/colors/accent1_5" csCatId="accent1" phldr="1"/>
      <dgm:spPr/>
      <dgm:t>
        <a:bodyPr/>
        <a:lstStyle/>
        <a:p>
          <a:endParaRPr lang="es-EC"/>
        </a:p>
      </dgm:t>
    </dgm:pt>
    <dgm:pt modelId="{60010C90-8B28-475B-9ED1-A1ABB7EACDDF}">
      <dgm:prSet phldrT="[Texto]" custT="1"/>
      <dgm:spPr/>
      <dgm:t>
        <a:bodyPr/>
        <a:lstStyle/>
        <a:p>
          <a:pPr marL="0" indent="0">
            <a:tabLst/>
          </a:pPr>
          <a:r>
            <a:rPr lang="es-ES" sz="1800" b="1" dirty="0" smtClean="0">
              <a:latin typeface="Bodoni MT Black" pitchFamily="18" charset="0"/>
            </a:rPr>
            <a:t>DESEMPLEO</a:t>
          </a:r>
          <a:endParaRPr lang="es-EC" sz="1800" b="1" i="0" dirty="0">
            <a:solidFill>
              <a:srgbClr val="FFFFFF"/>
            </a:solidFill>
            <a:effectLst/>
            <a:latin typeface="Bodoni MT Black" pitchFamily="18" charset="0"/>
          </a:endParaRPr>
        </a:p>
      </dgm:t>
    </dgm:pt>
    <dgm:pt modelId="{C8FA9274-018D-4763-AF5C-96DEF578F326}" type="parTrans" cxnId="{1CFD8352-FB73-4723-B185-679CF1B417D3}">
      <dgm:prSet/>
      <dgm:spPr/>
      <dgm:t>
        <a:bodyPr/>
        <a:lstStyle/>
        <a:p>
          <a:endParaRPr lang="es-EC"/>
        </a:p>
      </dgm:t>
    </dgm:pt>
    <dgm:pt modelId="{0C298F0F-40E8-47FF-9A84-2C5DD2C20155}" type="sibTrans" cxnId="{1CFD8352-FB73-4723-B185-679CF1B417D3}">
      <dgm:prSet/>
      <dgm:spPr/>
      <dgm:t>
        <a:bodyPr/>
        <a:lstStyle/>
        <a:p>
          <a:endParaRPr lang="es-EC"/>
        </a:p>
      </dgm:t>
    </dgm:pt>
    <dgm:pt modelId="{FE03FD60-3EA8-4041-B9E1-720DF32DC2CF}" type="pres">
      <dgm:prSet presAssocID="{DA9E8D66-8794-4D32-8B7E-CCD21B5DC3D6}" presName="composite" presStyleCnt="0">
        <dgm:presLayoutVars>
          <dgm:chMax val="3"/>
          <dgm:animLvl val="lvl"/>
          <dgm:resizeHandles val="exact"/>
        </dgm:presLayoutVars>
      </dgm:prSet>
      <dgm:spPr/>
      <dgm:t>
        <a:bodyPr/>
        <a:lstStyle/>
        <a:p>
          <a:endParaRPr lang="es-EC"/>
        </a:p>
      </dgm:t>
    </dgm:pt>
    <dgm:pt modelId="{2DEB0B47-DB08-4D2F-A38B-8576EC14C75C}" type="pres">
      <dgm:prSet presAssocID="{60010C90-8B28-475B-9ED1-A1ABB7EACDDF}" presName="gear1" presStyleLbl="node1" presStyleIdx="0" presStyleCnt="1" custScaleX="177865" custScaleY="168775" custLinFactNeighborX="13175" custLinFactNeighborY="-6522">
        <dgm:presLayoutVars>
          <dgm:chMax val="1"/>
          <dgm:bulletEnabled val="1"/>
        </dgm:presLayoutVars>
      </dgm:prSet>
      <dgm:spPr/>
      <dgm:t>
        <a:bodyPr/>
        <a:lstStyle/>
        <a:p>
          <a:endParaRPr lang="es-EC"/>
        </a:p>
      </dgm:t>
    </dgm:pt>
    <dgm:pt modelId="{AB5DF6F8-77BA-4A53-993E-5CDFB12C5E8B}" type="pres">
      <dgm:prSet presAssocID="{60010C90-8B28-475B-9ED1-A1ABB7EACDDF}" presName="gear1srcNode" presStyleLbl="node1" presStyleIdx="0" presStyleCnt="1"/>
      <dgm:spPr/>
      <dgm:t>
        <a:bodyPr/>
        <a:lstStyle/>
        <a:p>
          <a:endParaRPr lang="es-EC"/>
        </a:p>
      </dgm:t>
    </dgm:pt>
    <dgm:pt modelId="{9BF23726-D323-4D10-9121-2A3E35E0CADB}" type="pres">
      <dgm:prSet presAssocID="{60010C90-8B28-475B-9ED1-A1ABB7EACDDF}" presName="gear1dstNode" presStyleLbl="node1" presStyleIdx="0" presStyleCnt="1"/>
      <dgm:spPr/>
      <dgm:t>
        <a:bodyPr/>
        <a:lstStyle/>
        <a:p>
          <a:endParaRPr lang="es-EC"/>
        </a:p>
      </dgm:t>
    </dgm:pt>
    <dgm:pt modelId="{7D7B053A-B1CE-4CE3-966A-5D66880FC615}" type="pres">
      <dgm:prSet presAssocID="{0C298F0F-40E8-47FF-9A84-2C5DD2C20155}" presName="connector1" presStyleLbl="sibTrans2D1" presStyleIdx="0" presStyleCnt="1"/>
      <dgm:spPr/>
      <dgm:t>
        <a:bodyPr/>
        <a:lstStyle/>
        <a:p>
          <a:endParaRPr lang="es-EC"/>
        </a:p>
      </dgm:t>
    </dgm:pt>
  </dgm:ptLst>
  <dgm:cxnLst>
    <dgm:cxn modelId="{E8DFB346-F975-4C16-9567-8B904F7C6330}" type="presOf" srcId="{60010C90-8B28-475B-9ED1-A1ABB7EACDDF}" destId="{AB5DF6F8-77BA-4A53-993E-5CDFB12C5E8B}" srcOrd="1" destOrd="0" presId="urn:microsoft.com/office/officeart/2005/8/layout/gear1"/>
    <dgm:cxn modelId="{F64ADC29-FBC4-4A28-9B50-B3F5BF1F59D4}" type="presOf" srcId="{0C298F0F-40E8-47FF-9A84-2C5DD2C20155}" destId="{7D7B053A-B1CE-4CE3-966A-5D66880FC615}" srcOrd="0" destOrd="0" presId="urn:microsoft.com/office/officeart/2005/8/layout/gear1"/>
    <dgm:cxn modelId="{F1B31A2F-781E-4BAB-960D-831DA0702C94}" type="presOf" srcId="{60010C90-8B28-475B-9ED1-A1ABB7EACDDF}" destId="{2DEB0B47-DB08-4D2F-A38B-8576EC14C75C}" srcOrd="0" destOrd="0" presId="urn:microsoft.com/office/officeart/2005/8/layout/gear1"/>
    <dgm:cxn modelId="{1CFD8352-FB73-4723-B185-679CF1B417D3}" srcId="{DA9E8D66-8794-4D32-8B7E-CCD21B5DC3D6}" destId="{60010C90-8B28-475B-9ED1-A1ABB7EACDDF}" srcOrd="0" destOrd="0" parTransId="{C8FA9274-018D-4763-AF5C-96DEF578F326}" sibTransId="{0C298F0F-40E8-47FF-9A84-2C5DD2C20155}"/>
    <dgm:cxn modelId="{A3746AD1-7541-4F08-A749-0ED27906ECD5}" type="presOf" srcId="{DA9E8D66-8794-4D32-8B7E-CCD21B5DC3D6}" destId="{FE03FD60-3EA8-4041-B9E1-720DF32DC2CF}" srcOrd="0" destOrd="0" presId="urn:microsoft.com/office/officeart/2005/8/layout/gear1"/>
    <dgm:cxn modelId="{02DE7F75-C8A0-4B56-9DCB-AF1733638871}" type="presOf" srcId="{60010C90-8B28-475B-9ED1-A1ABB7EACDDF}" destId="{9BF23726-D323-4D10-9121-2A3E35E0CADB}" srcOrd="2" destOrd="0" presId="urn:microsoft.com/office/officeart/2005/8/layout/gear1"/>
    <dgm:cxn modelId="{2DED08C2-819E-49D6-BF41-3EEA5D4BF609}" type="presParOf" srcId="{FE03FD60-3EA8-4041-B9E1-720DF32DC2CF}" destId="{2DEB0B47-DB08-4D2F-A38B-8576EC14C75C}" srcOrd="0" destOrd="0" presId="urn:microsoft.com/office/officeart/2005/8/layout/gear1"/>
    <dgm:cxn modelId="{3986B733-FF21-4219-9EDA-43ADDE9BDBE6}" type="presParOf" srcId="{FE03FD60-3EA8-4041-B9E1-720DF32DC2CF}" destId="{AB5DF6F8-77BA-4A53-993E-5CDFB12C5E8B}" srcOrd="1" destOrd="0" presId="urn:microsoft.com/office/officeart/2005/8/layout/gear1"/>
    <dgm:cxn modelId="{3371DF1F-AF4B-41ED-82D0-65B83C4EBC0A}" type="presParOf" srcId="{FE03FD60-3EA8-4041-B9E1-720DF32DC2CF}" destId="{9BF23726-D323-4D10-9121-2A3E35E0CADB}" srcOrd="2" destOrd="0" presId="urn:microsoft.com/office/officeart/2005/8/layout/gear1"/>
    <dgm:cxn modelId="{32125070-0F36-4AAC-8E6B-AD4007A966CB}" type="presParOf" srcId="{FE03FD60-3EA8-4041-B9E1-720DF32DC2CF}" destId="{7D7B053A-B1CE-4CE3-966A-5D66880FC615}"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dgm:spPr/>
      <dgm:t>
        <a:bodyPr/>
        <a:lstStyle/>
        <a:p>
          <a:pPr rtl="0"/>
          <a:r>
            <a:rPr lang="es-EC" b="1" dirty="0" smtClean="0">
              <a:latin typeface="Baskerville Old Face" pitchFamily="18" charset="0"/>
            </a:rPr>
            <a:t>FACTOR TECNOLÓGICO</a:t>
          </a:r>
          <a:endParaRPr lang="es-EC"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10294" custLinFactNeighborY="-37500"/>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39AD75D7-CCA9-4721-9773-01B14F737C0A}" type="presOf" srcId="{1C56C44E-829C-4A55-A0D3-E1811B1E1464}" destId="{41B1E0D5-E8D6-4A55-A999-0A8895332869}" srcOrd="0" destOrd="0" presId="urn:microsoft.com/office/officeart/2005/8/layout/target3"/>
    <dgm:cxn modelId="{FE0B2306-B3F2-4C0E-8C75-2998CE3FF40B}" type="presOf" srcId="{1C56C44E-829C-4A55-A0D3-E1811B1E1464}" destId="{8F4F8E76-9788-476D-B527-51372735CA02}" srcOrd="1"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7469CF4E-1B4C-4134-8932-1E0850FE28B3}" type="presOf" srcId="{74E11503-4391-4638-8C56-9FBC9DBCD58F}" destId="{1153A184-211D-4867-B51B-526D1F7FAC14}" srcOrd="0" destOrd="0" presId="urn:microsoft.com/office/officeart/2005/8/layout/target3"/>
    <dgm:cxn modelId="{3CED29D5-A80E-4FCB-A84A-2CCA9DBB3FC8}" type="presParOf" srcId="{1153A184-211D-4867-B51B-526D1F7FAC14}" destId="{DDC84C7C-BF4E-4CBA-9B8B-633FB763A18E}" srcOrd="0" destOrd="0" presId="urn:microsoft.com/office/officeart/2005/8/layout/target3"/>
    <dgm:cxn modelId="{876D9940-6240-4053-ABBB-641737E71A6E}" type="presParOf" srcId="{1153A184-211D-4867-B51B-526D1F7FAC14}" destId="{D2EB4CA3-CF19-4B79-83C2-FC6CB30F9788}" srcOrd="1" destOrd="0" presId="urn:microsoft.com/office/officeart/2005/8/layout/target3"/>
    <dgm:cxn modelId="{DA421EB5-DAF9-464A-97CA-D6F3D3DDC1E4}" type="presParOf" srcId="{1153A184-211D-4867-B51B-526D1F7FAC14}" destId="{41B1E0D5-E8D6-4A55-A999-0A8895332869}" srcOrd="2" destOrd="0" presId="urn:microsoft.com/office/officeart/2005/8/layout/target3"/>
    <dgm:cxn modelId="{392B6488-3A9E-4615-BC16-60A496E318A6}"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AF8EB1B2-883B-445E-AE09-C00E1D1DEA23}">
      <dgm:prSe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200" dirty="0" smtClean="0">
              <a:latin typeface="Baskerville Old Face" pitchFamily="18" charset="0"/>
            </a:rPr>
            <a:t>Es muy importante dentro de la organización ya que debe estar en constante actualización de su software y hardware, escasas cooperativas han invertido en sistemas de información.</a:t>
          </a:r>
          <a:endParaRPr lang="es-EC" sz="1200" b="0" i="0" baseline="0" dirty="0">
            <a:latin typeface="Baskerville Old Face" pitchFamily="18" charset="0"/>
          </a:endParaRPr>
        </a:p>
      </dgm:t>
    </dgm:pt>
    <dgm:pt modelId="{B1D159B4-DF30-40EE-86EB-8308B3D88042}" type="parTrans" cxnId="{7DE1D150-8ABD-4B8A-9DD8-8A575FF12674}">
      <dgm:prSet/>
      <dgm:spPr/>
      <dgm:t>
        <a:bodyPr/>
        <a:lstStyle/>
        <a:p>
          <a:endParaRPr lang="es-EC" sz="1200">
            <a:latin typeface="Baskerville Old Face" pitchFamily="18" charset="0"/>
          </a:endParaRPr>
        </a:p>
      </dgm:t>
    </dgm:pt>
    <dgm:pt modelId="{EE6BD208-2C44-4858-B160-482F948FFC67}" type="sibTrans" cxnId="{7DE1D150-8ABD-4B8A-9DD8-8A575FF12674}">
      <dgm:prSet/>
      <dgm:spPr/>
      <dgm:t>
        <a:bodyPr/>
        <a:lstStyle/>
        <a:p>
          <a:endParaRPr lang="es-EC" sz="1200">
            <a:latin typeface="Baskerville Old Face" pitchFamily="18" charset="0"/>
          </a:endParaRPr>
        </a:p>
      </dgm:t>
    </dgm:pt>
    <dgm:pt modelId="{E2651B74-7704-42F3-BEC6-E602614699A1}">
      <dgm:prSet custT="1">
        <dgm:style>
          <a:lnRef idx="1">
            <a:schemeClr val="accent6"/>
          </a:lnRef>
          <a:fillRef idx="2">
            <a:schemeClr val="accent6"/>
          </a:fillRef>
          <a:effectRef idx="1">
            <a:schemeClr val="accent6"/>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C" sz="1200" dirty="0" smtClean="0">
              <a:latin typeface="Baskerville Old Face" pitchFamily="18" charset="0"/>
            </a:rPr>
            <a:t>La tecnología siempre va ligada proporcionalmente a los costos por lo que se requiere de alto capital para innovación tecnológica de punta, que  permita brindar nuevos servicios en forma ágil y oportuna.</a:t>
          </a:r>
          <a:endParaRPr lang="es-EC" sz="1200" b="0" i="0" baseline="0" dirty="0">
            <a:latin typeface="Baskerville Old Face" pitchFamily="18" charset="0"/>
          </a:endParaRPr>
        </a:p>
      </dgm:t>
    </dgm:pt>
    <dgm:pt modelId="{CD3903C3-C7DB-4D1C-BB83-D8F80B6E61EC}" type="parTrans" cxnId="{63E7858D-00D7-4745-B818-B84C27E9192B}">
      <dgm:prSet/>
      <dgm:spPr/>
      <dgm:t>
        <a:bodyPr/>
        <a:lstStyle/>
        <a:p>
          <a:endParaRPr lang="es-EC" sz="1200">
            <a:latin typeface="Baskerville Old Face" pitchFamily="18" charset="0"/>
          </a:endParaRPr>
        </a:p>
      </dgm:t>
    </dgm:pt>
    <dgm:pt modelId="{7616B2F4-91F0-4B82-97DF-67AFDBB29DDB}" type="sibTrans" cxnId="{63E7858D-00D7-4745-B818-B84C27E9192B}">
      <dgm:prSet/>
      <dgm:spPr/>
      <dgm:t>
        <a:bodyPr/>
        <a:lstStyle/>
        <a:p>
          <a:endParaRPr lang="es-EC" sz="1200">
            <a:latin typeface="Baskerville Old Face" pitchFamily="18" charset="0"/>
          </a:endParaRPr>
        </a:p>
      </dgm:t>
    </dgm:pt>
    <dgm:pt modelId="{B3C657B8-5B94-473A-9538-23FEFE6C7440}">
      <dgm:prSet custT="1">
        <dgm:style>
          <a:lnRef idx="1">
            <a:schemeClr val="accent3"/>
          </a:lnRef>
          <a:fillRef idx="2">
            <a:schemeClr val="accent3"/>
          </a:fillRef>
          <a:effectRef idx="1">
            <a:schemeClr val="accent3"/>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S" sz="1200" dirty="0" smtClean="0">
              <a:latin typeface="Baskerville Old Face" pitchFamily="18" charset="0"/>
            </a:rPr>
            <a:t>En el caso de la Cooperativa, se encuentra preparada para asumir los retos con una tecnología de primera y con el personal comprometido y calificado  para innovar, crear, decidir y actuar, con objetivos claros de crecimiento.</a:t>
          </a:r>
          <a:endParaRPr lang="es-EC" sz="1200" b="0" i="0" baseline="0" dirty="0">
            <a:latin typeface="Baskerville Old Face" pitchFamily="18" charset="0"/>
          </a:endParaRPr>
        </a:p>
      </dgm:t>
    </dgm:pt>
    <dgm:pt modelId="{F3E11CF1-DB60-45C5-826E-6800E42D80BC}" type="parTrans" cxnId="{3E8B19B2-39B0-4418-A909-94487EAF476C}">
      <dgm:prSet/>
      <dgm:spPr/>
      <dgm:t>
        <a:bodyPr/>
        <a:lstStyle/>
        <a:p>
          <a:endParaRPr lang="es-EC" sz="1200">
            <a:latin typeface="Baskerville Old Face" pitchFamily="18" charset="0"/>
          </a:endParaRPr>
        </a:p>
      </dgm:t>
    </dgm:pt>
    <dgm:pt modelId="{FC5CDB02-4C04-4CF1-8F90-968A76AB4A46}" type="sibTrans" cxnId="{3E8B19B2-39B0-4418-A909-94487EAF476C}">
      <dgm:prSet/>
      <dgm:spPr/>
      <dgm:t>
        <a:bodyPr/>
        <a:lstStyle/>
        <a:p>
          <a:endParaRPr lang="es-EC" sz="1200">
            <a:latin typeface="Baskerville Old Face" pitchFamily="18" charset="0"/>
          </a:endParaRPr>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9686E58-57EF-4030-BA91-285487CCC232}" type="pres">
      <dgm:prSet presAssocID="{AF8EB1B2-883B-445E-AE09-C00E1D1DEA23}" presName="bigChev" presStyleLbl="node1" presStyleIdx="0" presStyleCnt="3" custScaleX="284716" custScaleY="263745" custLinFactX="-123456" custLinFactNeighborX="-200000" custLinFactNeighborY="41182"/>
      <dgm:spPr/>
      <dgm:t>
        <a:bodyPr/>
        <a:lstStyle/>
        <a:p>
          <a:endParaRPr lang="es-EC"/>
        </a:p>
      </dgm:t>
    </dgm:pt>
    <dgm:pt modelId="{0757C00E-689E-4E29-AF62-09D70AE76449}" type="pres">
      <dgm:prSet presAssocID="{AF8EB1B2-883B-445E-AE09-C00E1D1DEA23}" presName="v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3E06E43-A13E-41F0-AE34-94FED957A639}" type="pres">
      <dgm:prSet presAssocID="{E2651B74-7704-42F3-BEC6-E602614699A1}"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4E6DA69-FA7F-4E0A-A740-DCE78C6D31E4}" type="pres">
      <dgm:prSet presAssocID="{E2651B74-7704-42F3-BEC6-E602614699A1}" presName="bigChev" presStyleLbl="node1" presStyleIdx="1" presStyleCnt="3" custScaleX="321483" custScaleY="249912" custLinFactNeighborX="-18624" custLinFactNeighborY="-653"/>
      <dgm:spPr/>
      <dgm:t>
        <a:bodyPr/>
        <a:lstStyle/>
        <a:p>
          <a:endParaRPr lang="es-EC"/>
        </a:p>
      </dgm:t>
    </dgm:pt>
    <dgm:pt modelId="{7B055709-2D65-4578-9797-DD22BD043798}" type="pres">
      <dgm:prSet presAssocID="{E2651B74-7704-42F3-BEC6-E602614699A1}" presName="v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D6AEB1C-4BD0-48F0-8EA4-5303947693F8}" type="pres">
      <dgm:prSet presAssocID="{B3C657B8-5B94-473A-9538-23FEFE6C7440}" presName="hor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0DF85EB-2F0A-41E9-8E68-E1B6387DA7D9}" type="pres">
      <dgm:prSet presAssocID="{B3C657B8-5B94-473A-9538-23FEFE6C7440}" presName="bigChev" presStyleLbl="node1" presStyleIdx="2" presStyleCnt="3" custScaleX="289617" custScaleY="250916" custLinFactX="125356" custLinFactNeighborX="200000" custLinFactNeighborY="-42242"/>
      <dgm:spPr/>
      <dgm:t>
        <a:bodyPr/>
        <a:lstStyle/>
        <a:p>
          <a:endParaRPr lang="es-EC"/>
        </a:p>
      </dgm:t>
    </dgm:pt>
  </dgm:ptLst>
  <dgm:cxnLst>
    <dgm:cxn modelId="{63E7858D-00D7-4745-B818-B84C27E9192B}" srcId="{7578A580-2BF8-4D4A-AD69-EA9C03D7C34E}" destId="{E2651B74-7704-42F3-BEC6-E602614699A1}" srcOrd="1" destOrd="0" parTransId="{CD3903C3-C7DB-4D1C-BB83-D8F80B6E61EC}" sibTransId="{7616B2F4-91F0-4B82-97DF-67AFDBB29DDB}"/>
    <dgm:cxn modelId="{3E8B19B2-39B0-4418-A909-94487EAF476C}" srcId="{7578A580-2BF8-4D4A-AD69-EA9C03D7C34E}" destId="{B3C657B8-5B94-473A-9538-23FEFE6C7440}" srcOrd="2" destOrd="0" parTransId="{F3E11CF1-DB60-45C5-826E-6800E42D80BC}" sibTransId="{FC5CDB02-4C04-4CF1-8F90-968A76AB4A46}"/>
    <dgm:cxn modelId="{4EC8FED7-AFA4-476B-B5E1-8A51C9A6F273}" type="presOf" srcId="{7578A580-2BF8-4D4A-AD69-EA9C03D7C34E}" destId="{EC559B65-52E8-486B-9979-57CF393B766E}" srcOrd="0" destOrd="0" presId="urn:microsoft.com/office/officeart/2005/8/layout/lProcess3"/>
    <dgm:cxn modelId="{46197984-0BBC-4CC9-9EF5-896F54E2789C}" type="presOf" srcId="{AF8EB1B2-883B-445E-AE09-C00E1D1DEA23}" destId="{79686E58-57EF-4030-BA91-285487CCC232}" srcOrd="0" destOrd="0" presId="urn:microsoft.com/office/officeart/2005/8/layout/lProcess3"/>
    <dgm:cxn modelId="{23229879-BFC4-4444-AFF7-703142A7E94B}" type="presOf" srcId="{E2651B74-7704-42F3-BEC6-E602614699A1}" destId="{74E6DA69-FA7F-4E0A-A740-DCE78C6D31E4}" srcOrd="0" destOrd="0" presId="urn:microsoft.com/office/officeart/2005/8/layout/lProcess3"/>
    <dgm:cxn modelId="{7DE1D150-8ABD-4B8A-9DD8-8A575FF12674}" srcId="{7578A580-2BF8-4D4A-AD69-EA9C03D7C34E}" destId="{AF8EB1B2-883B-445E-AE09-C00E1D1DEA23}" srcOrd="0" destOrd="0" parTransId="{B1D159B4-DF30-40EE-86EB-8308B3D88042}" sibTransId="{EE6BD208-2C44-4858-B160-482F948FFC67}"/>
    <dgm:cxn modelId="{2A32828B-5739-40A6-987B-1A5A036DAB2D}" type="presOf" srcId="{B3C657B8-5B94-473A-9538-23FEFE6C7440}" destId="{80DF85EB-2F0A-41E9-8E68-E1B6387DA7D9}" srcOrd="0" destOrd="0" presId="urn:microsoft.com/office/officeart/2005/8/layout/lProcess3"/>
    <dgm:cxn modelId="{B7C5C45A-7482-4F68-AC6F-858EA2DAF1D3}" type="presParOf" srcId="{EC559B65-52E8-486B-9979-57CF393B766E}" destId="{F9EB8505-9C1D-4614-AC7D-156F5FCDE51D}" srcOrd="0" destOrd="0" presId="urn:microsoft.com/office/officeart/2005/8/layout/lProcess3"/>
    <dgm:cxn modelId="{FB145D67-7E47-406A-8287-DAD1F311080F}" type="presParOf" srcId="{F9EB8505-9C1D-4614-AC7D-156F5FCDE51D}" destId="{79686E58-57EF-4030-BA91-285487CCC232}" srcOrd="0" destOrd="0" presId="urn:microsoft.com/office/officeart/2005/8/layout/lProcess3"/>
    <dgm:cxn modelId="{4C9FBB45-C589-4B5A-B63F-9B87876451AA}" type="presParOf" srcId="{EC559B65-52E8-486B-9979-57CF393B766E}" destId="{0757C00E-689E-4E29-AF62-09D70AE76449}" srcOrd="1" destOrd="0" presId="urn:microsoft.com/office/officeart/2005/8/layout/lProcess3"/>
    <dgm:cxn modelId="{DE7EB26D-50CB-4CA0-A74A-62DA5766C077}" type="presParOf" srcId="{EC559B65-52E8-486B-9979-57CF393B766E}" destId="{73E06E43-A13E-41F0-AE34-94FED957A639}" srcOrd="2" destOrd="0" presId="urn:microsoft.com/office/officeart/2005/8/layout/lProcess3"/>
    <dgm:cxn modelId="{DAF0A77E-A027-4D24-8EA0-AC63F9F8E238}" type="presParOf" srcId="{73E06E43-A13E-41F0-AE34-94FED957A639}" destId="{74E6DA69-FA7F-4E0A-A740-DCE78C6D31E4}" srcOrd="0" destOrd="0" presId="urn:microsoft.com/office/officeart/2005/8/layout/lProcess3"/>
    <dgm:cxn modelId="{CFC3D917-0C71-4EAF-B0B2-8E105C431DDC}" type="presParOf" srcId="{EC559B65-52E8-486B-9979-57CF393B766E}" destId="{7B055709-2D65-4578-9797-DD22BD043798}" srcOrd="3" destOrd="0" presId="urn:microsoft.com/office/officeart/2005/8/layout/lProcess3"/>
    <dgm:cxn modelId="{AB7EE198-E437-4AA6-9E2D-C31286347B5D}" type="presParOf" srcId="{EC559B65-52E8-486B-9979-57CF393B766E}" destId="{ED6AEB1C-4BD0-48F0-8EA4-5303947693F8}" srcOrd="4" destOrd="0" presId="urn:microsoft.com/office/officeart/2005/8/layout/lProcess3"/>
    <dgm:cxn modelId="{FF40A7D4-0D32-4AA2-AB6C-B63F6FA15081}" type="presParOf" srcId="{ED6AEB1C-4BD0-48F0-8EA4-5303947693F8}" destId="{80DF85EB-2F0A-41E9-8E68-E1B6387DA7D9}"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dgm:spPr/>
      <dgm:t>
        <a:bodyPr/>
        <a:lstStyle/>
        <a:p>
          <a:pPr rtl="0"/>
          <a:r>
            <a:rPr lang="es-EC" b="1" dirty="0" smtClean="0">
              <a:latin typeface="Baskerville Old Face" pitchFamily="18" charset="0"/>
            </a:rPr>
            <a:t>FACTOR LEGAL</a:t>
          </a:r>
          <a:endParaRPr lang="es-EC"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10294" custLinFactNeighborY="-37500"/>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AF6B7CAD-F4AA-4FD6-9E42-174871418807}" type="presOf" srcId="{74E11503-4391-4638-8C56-9FBC9DBCD58F}" destId="{1153A184-211D-4867-B51B-526D1F7FAC14}" srcOrd="0" destOrd="0" presId="urn:microsoft.com/office/officeart/2005/8/layout/target3"/>
    <dgm:cxn modelId="{4334C830-FB45-4BF2-9E4B-3282220F3E5D}" type="presOf" srcId="{1C56C44E-829C-4A55-A0D3-E1811B1E1464}" destId="{8F4F8E76-9788-476D-B527-51372735CA02}" srcOrd="1" destOrd="0" presId="urn:microsoft.com/office/officeart/2005/8/layout/target3"/>
    <dgm:cxn modelId="{6AC36E7A-C957-4CEA-BAFF-CDD9E2A52751}" type="presOf" srcId="{1C56C44E-829C-4A55-A0D3-E1811B1E1464}" destId="{41B1E0D5-E8D6-4A55-A999-0A8895332869}" srcOrd="0"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86DC762E-6FEF-40D1-923C-B3212CF6EF1E}" type="presParOf" srcId="{1153A184-211D-4867-B51B-526D1F7FAC14}" destId="{DDC84C7C-BF4E-4CBA-9B8B-633FB763A18E}" srcOrd="0" destOrd="0" presId="urn:microsoft.com/office/officeart/2005/8/layout/target3"/>
    <dgm:cxn modelId="{CF453EDC-13CB-475E-890A-7FCE10076AC0}" type="presParOf" srcId="{1153A184-211D-4867-B51B-526D1F7FAC14}" destId="{D2EB4CA3-CF19-4B79-83C2-FC6CB30F9788}" srcOrd="1" destOrd="0" presId="urn:microsoft.com/office/officeart/2005/8/layout/target3"/>
    <dgm:cxn modelId="{B74D512B-BA87-4AE6-9C52-41D878D13796}" type="presParOf" srcId="{1153A184-211D-4867-B51B-526D1F7FAC14}" destId="{41B1E0D5-E8D6-4A55-A999-0A8895332869}" srcOrd="2" destOrd="0" presId="urn:microsoft.com/office/officeart/2005/8/layout/target3"/>
    <dgm:cxn modelId="{4F081D23-139C-457A-B188-AF314B5BCB58}"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578A580-2BF8-4D4A-AD69-EA9C03D7C34E}"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AF8EB1B2-883B-445E-AE09-C00E1D1DEA23}">
      <dgm:prSet custT="1">
        <dgm:style>
          <a:lnRef idx="1">
            <a:schemeClr val="accent1"/>
          </a:lnRef>
          <a:fillRef idx="2">
            <a:schemeClr val="accent1"/>
          </a:fillRef>
          <a:effectRef idx="1">
            <a:schemeClr val="accent1"/>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es-ES" sz="1100" dirty="0" smtClean="0">
              <a:latin typeface="Baskerville Old Face" pitchFamily="18" charset="0"/>
            </a:rPr>
            <a:t>Últimamente vemos como ha cambiado leyes ya que el gobierno desea tener todo a su poder muchos pensamos que el crecimiento económico se da  realizando algunas medidas económicas o reformando el sistema legal.  </a:t>
          </a:r>
          <a:endParaRPr lang="es-EC" sz="1100" b="0" i="0" baseline="0" dirty="0">
            <a:latin typeface="Baskerville Old Face" pitchFamily="18" charset="0"/>
          </a:endParaRPr>
        </a:p>
      </dgm:t>
    </dgm:pt>
    <dgm:pt modelId="{B1D159B4-DF30-40EE-86EB-8308B3D88042}" type="parTrans" cxnId="{7DE1D150-8ABD-4B8A-9DD8-8A575FF12674}">
      <dgm:prSet/>
      <dgm:spPr/>
      <dgm:t>
        <a:bodyPr/>
        <a:lstStyle/>
        <a:p>
          <a:endParaRPr lang="es-EC" sz="1200">
            <a:latin typeface="Baskerville Old Face" pitchFamily="18" charset="0"/>
          </a:endParaRPr>
        </a:p>
      </dgm:t>
    </dgm:pt>
    <dgm:pt modelId="{EE6BD208-2C44-4858-B160-482F948FFC67}" type="sibTrans" cxnId="{7DE1D150-8ABD-4B8A-9DD8-8A575FF12674}">
      <dgm:prSet/>
      <dgm:spPr/>
      <dgm:t>
        <a:bodyPr/>
        <a:lstStyle/>
        <a:p>
          <a:endParaRPr lang="es-EC" sz="1200">
            <a:latin typeface="Baskerville Old Face" pitchFamily="18" charset="0"/>
          </a:endParaRPr>
        </a:p>
      </dgm:t>
    </dgm:pt>
    <dgm:pt modelId="{E2651B74-7704-42F3-BEC6-E602614699A1}">
      <dgm:prSet custT="1">
        <dgm:style>
          <a:lnRef idx="1">
            <a:schemeClr val="accent6"/>
          </a:lnRef>
          <a:fillRef idx="2">
            <a:schemeClr val="accent6"/>
          </a:fillRef>
          <a:effectRef idx="1">
            <a:schemeClr val="accent6"/>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S" sz="1200" dirty="0" smtClean="0">
              <a:latin typeface="Baskerville Old Face" pitchFamily="18" charset="0"/>
            </a:rPr>
            <a:t>La Cooperativa de Ahorro y Crédito San Pedro de Taboada Ltda., es una entidad privada, la misma que  debe regirse bajo los parámetros establecidos en las bases legales como:</a:t>
          </a:r>
          <a:endParaRPr lang="es-EC" sz="1200" b="0" i="0" baseline="0" dirty="0">
            <a:latin typeface="Baskerville Old Face" pitchFamily="18" charset="0"/>
          </a:endParaRPr>
        </a:p>
      </dgm:t>
    </dgm:pt>
    <dgm:pt modelId="{CD3903C3-C7DB-4D1C-BB83-D8F80B6E61EC}" type="parTrans" cxnId="{63E7858D-00D7-4745-B818-B84C27E9192B}">
      <dgm:prSet/>
      <dgm:spPr/>
      <dgm:t>
        <a:bodyPr/>
        <a:lstStyle/>
        <a:p>
          <a:endParaRPr lang="es-EC" sz="1200">
            <a:latin typeface="Baskerville Old Face" pitchFamily="18" charset="0"/>
          </a:endParaRPr>
        </a:p>
      </dgm:t>
    </dgm:pt>
    <dgm:pt modelId="{7616B2F4-91F0-4B82-97DF-67AFDBB29DDB}" type="sibTrans" cxnId="{63E7858D-00D7-4745-B818-B84C27E9192B}">
      <dgm:prSet/>
      <dgm:spPr/>
      <dgm:t>
        <a:bodyPr/>
        <a:lstStyle/>
        <a:p>
          <a:endParaRPr lang="es-EC" sz="1200">
            <a:latin typeface="Baskerville Old Face" pitchFamily="18" charset="0"/>
          </a:endParaRPr>
        </a:p>
      </dgm:t>
    </dgm:pt>
    <dgm:pt modelId="{D792CC16-C765-4E61-9961-69E373324C65}" type="pres">
      <dgm:prSet presAssocID="{7578A580-2BF8-4D4A-AD69-EA9C03D7C34E}" presName="Name0" presStyleCnt="0">
        <dgm:presLayoutVars>
          <dgm:dir/>
          <dgm:animLvl val="lvl"/>
          <dgm:resizeHandles val="exact"/>
        </dgm:presLayoutVars>
      </dgm:prSet>
      <dgm:spPr/>
      <dgm:t>
        <a:bodyPr/>
        <a:lstStyle/>
        <a:p>
          <a:endParaRPr lang="es-EC"/>
        </a:p>
      </dgm:t>
    </dgm:pt>
    <dgm:pt modelId="{FBB6AC31-0F1C-4B67-A2F5-01557DBA9D4B}" type="pres">
      <dgm:prSet presAssocID="{AF8EB1B2-883B-445E-AE09-C00E1D1DEA23}" presName="parTxOnly" presStyleLbl="node1" presStyleIdx="0" presStyleCnt="2">
        <dgm:presLayoutVars>
          <dgm:chMax val="0"/>
          <dgm:chPref val="0"/>
          <dgm:bulletEnabled val="1"/>
        </dgm:presLayoutVars>
      </dgm:prSet>
      <dgm:spPr/>
      <dgm:t>
        <a:bodyPr/>
        <a:lstStyle/>
        <a:p>
          <a:endParaRPr lang="es-EC"/>
        </a:p>
      </dgm:t>
    </dgm:pt>
    <dgm:pt modelId="{85612B81-684A-431A-9903-545FE78DC739}" type="pres">
      <dgm:prSet presAssocID="{EE6BD208-2C44-4858-B160-482F948FFC67}" presName="parTxOnlySpace" presStyleCnt="0"/>
      <dgm:spPr/>
    </dgm:pt>
    <dgm:pt modelId="{E84CEF4B-07B2-46CA-8B03-0ADB5CD7AF69}" type="pres">
      <dgm:prSet presAssocID="{E2651B74-7704-42F3-BEC6-E602614699A1}" presName="parTxOnly" presStyleLbl="node1" presStyleIdx="1" presStyleCnt="2">
        <dgm:presLayoutVars>
          <dgm:chMax val="0"/>
          <dgm:chPref val="0"/>
          <dgm:bulletEnabled val="1"/>
        </dgm:presLayoutVars>
      </dgm:prSet>
      <dgm:spPr/>
      <dgm:t>
        <a:bodyPr/>
        <a:lstStyle/>
        <a:p>
          <a:endParaRPr lang="es-EC"/>
        </a:p>
      </dgm:t>
    </dgm:pt>
  </dgm:ptLst>
  <dgm:cxnLst>
    <dgm:cxn modelId="{7DE1D150-8ABD-4B8A-9DD8-8A575FF12674}" srcId="{7578A580-2BF8-4D4A-AD69-EA9C03D7C34E}" destId="{AF8EB1B2-883B-445E-AE09-C00E1D1DEA23}" srcOrd="0" destOrd="0" parTransId="{B1D159B4-DF30-40EE-86EB-8308B3D88042}" sibTransId="{EE6BD208-2C44-4858-B160-482F948FFC67}"/>
    <dgm:cxn modelId="{63E7858D-00D7-4745-B818-B84C27E9192B}" srcId="{7578A580-2BF8-4D4A-AD69-EA9C03D7C34E}" destId="{E2651B74-7704-42F3-BEC6-E602614699A1}" srcOrd="1" destOrd="0" parTransId="{CD3903C3-C7DB-4D1C-BB83-D8F80B6E61EC}" sibTransId="{7616B2F4-91F0-4B82-97DF-67AFDBB29DDB}"/>
    <dgm:cxn modelId="{316335AE-6422-4192-94E2-790D794AA7B2}" type="presOf" srcId="{7578A580-2BF8-4D4A-AD69-EA9C03D7C34E}" destId="{D792CC16-C765-4E61-9961-69E373324C65}" srcOrd="0" destOrd="0" presId="urn:microsoft.com/office/officeart/2005/8/layout/chevron1"/>
    <dgm:cxn modelId="{C3529D35-D63A-45D7-8F94-743605BBDC46}" type="presOf" srcId="{AF8EB1B2-883B-445E-AE09-C00E1D1DEA23}" destId="{FBB6AC31-0F1C-4B67-A2F5-01557DBA9D4B}" srcOrd="0" destOrd="0" presId="urn:microsoft.com/office/officeart/2005/8/layout/chevron1"/>
    <dgm:cxn modelId="{A6FCDDB4-B5A8-4EC3-8680-B5E2896678E8}" type="presOf" srcId="{E2651B74-7704-42F3-BEC6-E602614699A1}" destId="{E84CEF4B-07B2-46CA-8B03-0ADB5CD7AF69}" srcOrd="0" destOrd="0" presId="urn:microsoft.com/office/officeart/2005/8/layout/chevron1"/>
    <dgm:cxn modelId="{A088DDC1-7743-4DF8-A1A4-752017212050}" type="presParOf" srcId="{D792CC16-C765-4E61-9961-69E373324C65}" destId="{FBB6AC31-0F1C-4B67-A2F5-01557DBA9D4B}" srcOrd="0" destOrd="0" presId="urn:microsoft.com/office/officeart/2005/8/layout/chevron1"/>
    <dgm:cxn modelId="{9F6EE128-496C-45CF-B3C4-E4EE71A62695}" type="presParOf" srcId="{D792CC16-C765-4E61-9961-69E373324C65}" destId="{85612B81-684A-431A-9903-545FE78DC739}" srcOrd="1" destOrd="0" presId="urn:microsoft.com/office/officeart/2005/8/layout/chevron1"/>
    <dgm:cxn modelId="{E3070C31-A796-44EF-89A0-B004DE5A3CA9}" type="presParOf" srcId="{D792CC16-C765-4E61-9961-69E373324C65}" destId="{E84CEF4B-07B2-46CA-8B03-0ADB5CD7AF69}" srcOrd="2"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4E11503-4391-4638-8C56-9FBC9DBCD58F}"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C"/>
        </a:p>
      </dgm:t>
    </dgm:pt>
    <dgm:pt modelId="{1C56C44E-829C-4A55-A0D3-E1811B1E1464}">
      <dgm:prSet/>
      <dgm:spPr/>
      <dgm:t>
        <a:bodyPr/>
        <a:lstStyle/>
        <a:p>
          <a:pPr rtl="0"/>
          <a:r>
            <a:rPr lang="es-EC" b="0" i="0" baseline="0" dirty="0" smtClean="0">
              <a:latin typeface="Bodoni MT Black" pitchFamily="18" charset="0"/>
            </a:rPr>
            <a:t>CLIENTE</a:t>
          </a:r>
          <a:endParaRPr lang="es-EC" b="0" i="0" baseline="0" dirty="0">
            <a:latin typeface="Bodoni MT Black"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2A85964D-1ABC-4FFA-A5AC-87A6BB24AEFA}" type="pres">
      <dgm:prSet presAssocID="{74E11503-4391-4638-8C56-9FBC9DBCD58F}" presName="diagram" presStyleCnt="0">
        <dgm:presLayoutVars>
          <dgm:chPref val="1"/>
          <dgm:dir/>
          <dgm:animOne val="branch"/>
          <dgm:animLvl val="lvl"/>
          <dgm:resizeHandles/>
        </dgm:presLayoutVars>
      </dgm:prSet>
      <dgm:spPr/>
      <dgm:t>
        <a:bodyPr/>
        <a:lstStyle/>
        <a:p>
          <a:endParaRPr lang="es-EC"/>
        </a:p>
      </dgm:t>
    </dgm:pt>
    <dgm:pt modelId="{147B9105-9B79-47F5-9C0D-40BE86119279}" type="pres">
      <dgm:prSet presAssocID="{1C56C44E-829C-4A55-A0D3-E1811B1E1464}" presName="root" presStyleCnt="0"/>
      <dgm:spPr/>
    </dgm:pt>
    <dgm:pt modelId="{10BF8D4C-4486-4266-8BD6-4FFDF36D4952}" type="pres">
      <dgm:prSet presAssocID="{1C56C44E-829C-4A55-A0D3-E1811B1E1464}" presName="rootComposite" presStyleCnt="0"/>
      <dgm:spPr/>
    </dgm:pt>
    <dgm:pt modelId="{D5B6CF60-BD0C-4614-9CB6-0487BAE148C5}" type="pres">
      <dgm:prSet presAssocID="{1C56C44E-829C-4A55-A0D3-E1811B1E1464}" presName="rootText" presStyleLbl="node1" presStyleIdx="0" presStyleCnt="1"/>
      <dgm:spPr/>
      <dgm:t>
        <a:bodyPr/>
        <a:lstStyle/>
        <a:p>
          <a:endParaRPr lang="es-EC"/>
        </a:p>
      </dgm:t>
    </dgm:pt>
    <dgm:pt modelId="{1DD22F55-C915-406E-B938-BF8A1BDC8775}" type="pres">
      <dgm:prSet presAssocID="{1C56C44E-829C-4A55-A0D3-E1811B1E1464}" presName="rootConnector" presStyleLbl="node1" presStyleIdx="0" presStyleCnt="1"/>
      <dgm:spPr/>
      <dgm:t>
        <a:bodyPr/>
        <a:lstStyle/>
        <a:p>
          <a:endParaRPr lang="es-EC"/>
        </a:p>
      </dgm:t>
    </dgm:pt>
    <dgm:pt modelId="{4A26E257-84FD-4EC2-925F-774D78C216BF}" type="pres">
      <dgm:prSet presAssocID="{1C56C44E-829C-4A55-A0D3-E1811B1E1464}" presName="childShape" presStyleCnt="0"/>
      <dgm:spPr/>
    </dgm:pt>
  </dgm:ptLst>
  <dgm:cxnLst>
    <dgm:cxn modelId="{B8234DC3-439E-4041-AA35-693DBC68F22C}" type="presOf" srcId="{74E11503-4391-4638-8C56-9FBC9DBCD58F}" destId="{2A85964D-1ABC-4FFA-A5AC-87A6BB24AEFA}" srcOrd="0" destOrd="0" presId="urn:microsoft.com/office/officeart/2005/8/layout/hierarchy3"/>
    <dgm:cxn modelId="{224B849B-1384-47E6-834D-C748DFB147AB}" type="presOf" srcId="{1C56C44E-829C-4A55-A0D3-E1811B1E1464}" destId="{D5B6CF60-BD0C-4614-9CB6-0487BAE148C5}" srcOrd="0" destOrd="0" presId="urn:microsoft.com/office/officeart/2005/8/layout/hierarchy3"/>
    <dgm:cxn modelId="{B658762C-D619-4604-A47A-F833FDAD4A69}" type="presOf" srcId="{1C56C44E-829C-4A55-A0D3-E1811B1E1464}" destId="{1DD22F55-C915-406E-B938-BF8A1BDC8775}" srcOrd="1" destOrd="0" presId="urn:microsoft.com/office/officeart/2005/8/layout/hierarchy3"/>
    <dgm:cxn modelId="{CF0556A6-177F-4A9E-A452-C1E42661C3F9}" srcId="{74E11503-4391-4638-8C56-9FBC9DBCD58F}" destId="{1C56C44E-829C-4A55-A0D3-E1811B1E1464}" srcOrd="0" destOrd="0" parTransId="{0C59553E-714F-435B-AB0D-341152D87ACD}" sibTransId="{C5281042-3086-41DF-8C41-3B5921D715E8}"/>
    <dgm:cxn modelId="{1BA5DDE6-1747-42A9-AEFD-FF6DF2755BA1}" type="presParOf" srcId="{2A85964D-1ABC-4FFA-A5AC-87A6BB24AEFA}" destId="{147B9105-9B79-47F5-9C0D-40BE86119279}" srcOrd="0" destOrd="0" presId="urn:microsoft.com/office/officeart/2005/8/layout/hierarchy3"/>
    <dgm:cxn modelId="{20000840-C9EF-49D3-BB55-796CF66A79E3}" type="presParOf" srcId="{147B9105-9B79-47F5-9C0D-40BE86119279}" destId="{10BF8D4C-4486-4266-8BD6-4FFDF36D4952}" srcOrd="0" destOrd="0" presId="urn:microsoft.com/office/officeart/2005/8/layout/hierarchy3"/>
    <dgm:cxn modelId="{4C7B250D-4E1C-47D0-A0AC-52837311957A}" type="presParOf" srcId="{10BF8D4C-4486-4266-8BD6-4FFDF36D4952}" destId="{D5B6CF60-BD0C-4614-9CB6-0487BAE148C5}" srcOrd="0" destOrd="0" presId="urn:microsoft.com/office/officeart/2005/8/layout/hierarchy3"/>
    <dgm:cxn modelId="{B212D221-C764-4EAD-8581-8A42AC2DB759}" type="presParOf" srcId="{10BF8D4C-4486-4266-8BD6-4FFDF36D4952}" destId="{1DD22F55-C915-406E-B938-BF8A1BDC8775}" srcOrd="1" destOrd="0" presId="urn:microsoft.com/office/officeart/2005/8/layout/hierarchy3"/>
    <dgm:cxn modelId="{B25CB379-6A0C-4792-8809-2DB8C1EC4025}" type="presParOf" srcId="{147B9105-9B79-47F5-9C0D-40BE86119279}" destId="{4A26E257-84FD-4EC2-925F-774D78C216B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s-EC"/>
        </a:p>
      </dgm:t>
    </dgm:pt>
    <dgm:pt modelId="{AF8EB1B2-883B-445E-AE09-C00E1D1DEA23}">
      <dgm:prSet custT="1"/>
      <dgm:spPr>
        <a:solidFill>
          <a:srgbClr val="00B0F0"/>
        </a:solidFill>
      </dgm:spPr>
      <dgm:t>
        <a:bodyPr/>
        <a:lstStyle/>
        <a:p>
          <a:pPr rtl="0"/>
          <a:r>
            <a:rPr lang="es-EC" sz="1200" dirty="0" smtClean="0">
              <a:solidFill>
                <a:schemeClr val="tx1"/>
              </a:solidFill>
              <a:latin typeface="Baskerville Old Face" pitchFamily="18" charset="0"/>
            </a:rPr>
            <a:t>Hoy en día la Cooperativa San Pedro de Taboada  ha realizado una proyección social y económica  más grande y sólida por tal situación cuenta con 40.000 socios o clientes en todo el país a través de sus 12 agencias</a:t>
          </a:r>
          <a:r>
            <a:rPr lang="es-EC" sz="1200" dirty="0" smtClean="0">
              <a:solidFill>
                <a:srgbClr val="FFFF00"/>
              </a:solidFill>
              <a:latin typeface="Baskerville Old Face" pitchFamily="18" charset="0"/>
            </a:rPr>
            <a:t>.</a:t>
          </a:r>
          <a:endParaRPr lang="es-EC" sz="1200" b="0" i="0" baseline="0" dirty="0">
            <a:solidFill>
              <a:srgbClr val="FFFF00"/>
            </a:solidFill>
            <a:latin typeface="Baskerville Old Face" pitchFamily="18" charset="0"/>
          </a:endParaRPr>
        </a:p>
      </dgm:t>
    </dgm:pt>
    <dgm:pt modelId="{B1D159B4-DF30-40EE-86EB-8308B3D88042}" type="parTrans" cxnId="{7DE1D150-8ABD-4B8A-9DD8-8A575FF12674}">
      <dgm:prSet/>
      <dgm:spPr/>
      <dgm:t>
        <a:bodyPr/>
        <a:lstStyle/>
        <a:p>
          <a:endParaRPr lang="es-EC" sz="1200">
            <a:latin typeface="Baskerville Old Face" pitchFamily="18" charset="0"/>
          </a:endParaRPr>
        </a:p>
      </dgm:t>
    </dgm:pt>
    <dgm:pt modelId="{EE6BD208-2C44-4858-B160-482F948FFC67}" type="sibTrans" cxnId="{7DE1D150-8ABD-4B8A-9DD8-8A575FF12674}">
      <dgm:prSet/>
      <dgm:spPr/>
      <dgm:t>
        <a:bodyPr/>
        <a:lstStyle/>
        <a:p>
          <a:endParaRPr lang="es-EC" sz="1200">
            <a:latin typeface="Baskerville Old Face" pitchFamily="18" charset="0"/>
          </a:endParaRPr>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dgm:pt>
    <dgm:pt modelId="{79686E58-57EF-4030-BA91-285487CCC232}" type="pres">
      <dgm:prSet presAssocID="{AF8EB1B2-883B-445E-AE09-C00E1D1DEA23}" presName="bigChev" presStyleLbl="node1" presStyleIdx="0" presStyleCnt="1" custScaleX="261558" custScaleY="322429" custLinFactX="-123456" custLinFactNeighborX="-200000" custLinFactNeighborY="41182"/>
      <dgm:spPr/>
      <dgm:t>
        <a:bodyPr/>
        <a:lstStyle/>
        <a:p>
          <a:endParaRPr lang="es-EC"/>
        </a:p>
      </dgm:t>
    </dgm:pt>
  </dgm:ptLst>
  <dgm:cxnLst>
    <dgm:cxn modelId="{7DE1D150-8ABD-4B8A-9DD8-8A575FF12674}" srcId="{7578A580-2BF8-4D4A-AD69-EA9C03D7C34E}" destId="{AF8EB1B2-883B-445E-AE09-C00E1D1DEA23}" srcOrd="0" destOrd="0" parTransId="{B1D159B4-DF30-40EE-86EB-8308B3D88042}" sibTransId="{EE6BD208-2C44-4858-B160-482F948FFC67}"/>
    <dgm:cxn modelId="{F3526978-7E45-48AC-961A-D2DC257A2A55}" type="presOf" srcId="{AF8EB1B2-883B-445E-AE09-C00E1D1DEA23}" destId="{79686E58-57EF-4030-BA91-285487CCC232}" srcOrd="0" destOrd="0" presId="urn:microsoft.com/office/officeart/2005/8/layout/lProcess3"/>
    <dgm:cxn modelId="{0390AA08-D619-42D5-97A4-E751F62FA1D2}" type="presOf" srcId="{7578A580-2BF8-4D4A-AD69-EA9C03D7C34E}" destId="{EC559B65-52E8-486B-9979-57CF393B766E}" srcOrd="0" destOrd="0" presId="urn:microsoft.com/office/officeart/2005/8/layout/lProcess3"/>
    <dgm:cxn modelId="{1F0E0012-4FEE-463D-B598-4E82CE1E63F0}" type="presParOf" srcId="{EC559B65-52E8-486B-9979-57CF393B766E}" destId="{F9EB8505-9C1D-4614-AC7D-156F5FCDE51D}" srcOrd="0" destOrd="0" presId="urn:microsoft.com/office/officeart/2005/8/layout/lProcess3"/>
    <dgm:cxn modelId="{623B61BE-5977-444C-8D6A-F54254CCD701}" type="presParOf" srcId="{F9EB8505-9C1D-4614-AC7D-156F5FCDE51D}" destId="{79686E58-57EF-4030-BA91-285487CCC232}"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4E11503-4391-4638-8C56-9FBC9DBCD58F}"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C"/>
        </a:p>
      </dgm:t>
    </dgm:pt>
    <dgm:pt modelId="{1C56C44E-829C-4A55-A0D3-E1811B1E1464}">
      <dgm:prSet/>
      <dgm:spPr/>
      <dgm:t>
        <a:bodyPr/>
        <a:lstStyle/>
        <a:p>
          <a:pPr rtl="0"/>
          <a:r>
            <a:rPr lang="es-EC" b="0" i="0" baseline="0" dirty="0" smtClean="0">
              <a:latin typeface="Bodoni MT Black" pitchFamily="18" charset="0"/>
            </a:rPr>
            <a:t>PROVEEDORES</a:t>
          </a:r>
          <a:endParaRPr lang="es-EC" b="0" i="0" baseline="0" dirty="0">
            <a:latin typeface="Bodoni MT Black"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2A85964D-1ABC-4FFA-A5AC-87A6BB24AEFA}" type="pres">
      <dgm:prSet presAssocID="{74E11503-4391-4638-8C56-9FBC9DBCD58F}" presName="diagram" presStyleCnt="0">
        <dgm:presLayoutVars>
          <dgm:chPref val="1"/>
          <dgm:dir/>
          <dgm:animOne val="branch"/>
          <dgm:animLvl val="lvl"/>
          <dgm:resizeHandles/>
        </dgm:presLayoutVars>
      </dgm:prSet>
      <dgm:spPr/>
      <dgm:t>
        <a:bodyPr/>
        <a:lstStyle/>
        <a:p>
          <a:endParaRPr lang="es-EC"/>
        </a:p>
      </dgm:t>
    </dgm:pt>
    <dgm:pt modelId="{147B9105-9B79-47F5-9C0D-40BE86119279}" type="pres">
      <dgm:prSet presAssocID="{1C56C44E-829C-4A55-A0D3-E1811B1E1464}" presName="root" presStyleCnt="0"/>
      <dgm:spPr/>
    </dgm:pt>
    <dgm:pt modelId="{10BF8D4C-4486-4266-8BD6-4FFDF36D4952}" type="pres">
      <dgm:prSet presAssocID="{1C56C44E-829C-4A55-A0D3-E1811B1E1464}" presName="rootComposite" presStyleCnt="0"/>
      <dgm:spPr/>
    </dgm:pt>
    <dgm:pt modelId="{D5B6CF60-BD0C-4614-9CB6-0487BAE148C5}" type="pres">
      <dgm:prSet presAssocID="{1C56C44E-829C-4A55-A0D3-E1811B1E1464}" presName="rootText" presStyleLbl="node1" presStyleIdx="0" presStyleCnt="1"/>
      <dgm:spPr/>
      <dgm:t>
        <a:bodyPr/>
        <a:lstStyle/>
        <a:p>
          <a:endParaRPr lang="es-EC"/>
        </a:p>
      </dgm:t>
    </dgm:pt>
    <dgm:pt modelId="{1DD22F55-C915-406E-B938-BF8A1BDC8775}" type="pres">
      <dgm:prSet presAssocID="{1C56C44E-829C-4A55-A0D3-E1811B1E1464}" presName="rootConnector" presStyleLbl="node1" presStyleIdx="0" presStyleCnt="1"/>
      <dgm:spPr/>
      <dgm:t>
        <a:bodyPr/>
        <a:lstStyle/>
        <a:p>
          <a:endParaRPr lang="es-EC"/>
        </a:p>
      </dgm:t>
    </dgm:pt>
    <dgm:pt modelId="{4A26E257-84FD-4EC2-925F-774D78C216BF}" type="pres">
      <dgm:prSet presAssocID="{1C56C44E-829C-4A55-A0D3-E1811B1E1464}" presName="childShape" presStyleCnt="0"/>
      <dgm:spPr/>
    </dgm:pt>
  </dgm:ptLst>
  <dgm:cxnLst>
    <dgm:cxn modelId="{CF0556A6-177F-4A9E-A452-C1E42661C3F9}" srcId="{74E11503-4391-4638-8C56-9FBC9DBCD58F}" destId="{1C56C44E-829C-4A55-A0D3-E1811B1E1464}" srcOrd="0" destOrd="0" parTransId="{0C59553E-714F-435B-AB0D-341152D87ACD}" sibTransId="{C5281042-3086-41DF-8C41-3B5921D715E8}"/>
    <dgm:cxn modelId="{D764F7C8-8450-4A87-AD6F-716B52AB2DB7}" type="presOf" srcId="{74E11503-4391-4638-8C56-9FBC9DBCD58F}" destId="{2A85964D-1ABC-4FFA-A5AC-87A6BB24AEFA}" srcOrd="0" destOrd="0" presId="urn:microsoft.com/office/officeart/2005/8/layout/hierarchy3"/>
    <dgm:cxn modelId="{2850BD97-7C6E-4250-A59C-C738379C275F}" type="presOf" srcId="{1C56C44E-829C-4A55-A0D3-E1811B1E1464}" destId="{1DD22F55-C915-406E-B938-BF8A1BDC8775}" srcOrd="1" destOrd="0" presId="urn:microsoft.com/office/officeart/2005/8/layout/hierarchy3"/>
    <dgm:cxn modelId="{B31D0E23-5949-4981-B660-5119B2949236}" type="presOf" srcId="{1C56C44E-829C-4A55-A0D3-E1811B1E1464}" destId="{D5B6CF60-BD0C-4614-9CB6-0487BAE148C5}" srcOrd="0" destOrd="0" presId="urn:microsoft.com/office/officeart/2005/8/layout/hierarchy3"/>
    <dgm:cxn modelId="{6CD46911-5D51-4ABB-A582-120B2713B8F6}" type="presParOf" srcId="{2A85964D-1ABC-4FFA-A5AC-87A6BB24AEFA}" destId="{147B9105-9B79-47F5-9C0D-40BE86119279}" srcOrd="0" destOrd="0" presId="urn:microsoft.com/office/officeart/2005/8/layout/hierarchy3"/>
    <dgm:cxn modelId="{C9147D51-579E-45C7-8173-50B361F822A4}" type="presParOf" srcId="{147B9105-9B79-47F5-9C0D-40BE86119279}" destId="{10BF8D4C-4486-4266-8BD6-4FFDF36D4952}" srcOrd="0" destOrd="0" presId="urn:microsoft.com/office/officeart/2005/8/layout/hierarchy3"/>
    <dgm:cxn modelId="{C7050A00-941C-4D2C-AA8B-EB2E0E7573FE}" type="presParOf" srcId="{10BF8D4C-4486-4266-8BD6-4FFDF36D4952}" destId="{D5B6CF60-BD0C-4614-9CB6-0487BAE148C5}" srcOrd="0" destOrd="0" presId="urn:microsoft.com/office/officeart/2005/8/layout/hierarchy3"/>
    <dgm:cxn modelId="{AC0F6F3A-4E0F-4F40-8A32-5FE1C9F10D9F}" type="presParOf" srcId="{10BF8D4C-4486-4266-8BD6-4FFDF36D4952}" destId="{1DD22F55-C915-406E-B938-BF8A1BDC8775}" srcOrd="1" destOrd="0" presId="urn:microsoft.com/office/officeart/2005/8/layout/hierarchy3"/>
    <dgm:cxn modelId="{F25002A0-3A9B-4041-853F-A6F3A8EF7410}" type="presParOf" srcId="{147B9105-9B79-47F5-9C0D-40BE86119279}" destId="{4A26E257-84FD-4EC2-925F-774D78C216B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354599-3B8D-4FBE-8F8E-901CA13BA4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33EED2BA-5042-42AD-B635-E355598A42C8}">
      <dgm:prSet/>
      <dgm:spPr>
        <a:solidFill>
          <a:schemeClr val="bg2"/>
        </a:solidFill>
      </dgm:spPr>
      <dgm:t>
        <a:bodyPr/>
        <a:lstStyle/>
        <a:p>
          <a:pPr algn="just" rtl="0"/>
          <a:r>
            <a:rPr lang="es-EC" dirty="0" smtClean="0">
              <a:solidFill>
                <a:schemeClr val="tx1"/>
              </a:solidFill>
              <a:latin typeface="Baskerville Old Face" pitchFamily="18" charset="0"/>
            </a:rPr>
            <a:t>El presente estudio propone un programa de Auditoría de Gestión para la  Área Financiera de la Cooperativa de Ahorro y Crédito “</a:t>
          </a:r>
          <a:r>
            <a:rPr lang="es-ES" dirty="0" smtClean="0">
              <a:solidFill>
                <a:schemeClr val="tx1"/>
              </a:solidFill>
              <a:latin typeface="Baskerville Old Face" pitchFamily="18" charset="0"/>
            </a:rPr>
            <a:t>San Pedro de Taboada Ltda.”</a:t>
          </a:r>
          <a:endParaRPr lang="es-EC" dirty="0">
            <a:solidFill>
              <a:schemeClr val="tx1"/>
            </a:solidFill>
            <a:latin typeface="Baskerville Old Face" pitchFamily="18" charset="0"/>
          </a:endParaRPr>
        </a:p>
      </dgm:t>
    </dgm:pt>
    <dgm:pt modelId="{B8819ED3-8B12-42EB-B452-FF8C0FC33106}" type="parTrans" cxnId="{9166A38A-AE51-464D-893C-E0F3DFFAC35B}">
      <dgm:prSet/>
      <dgm:spPr/>
      <dgm:t>
        <a:bodyPr/>
        <a:lstStyle/>
        <a:p>
          <a:endParaRPr lang="es-EC"/>
        </a:p>
      </dgm:t>
    </dgm:pt>
    <dgm:pt modelId="{1150D723-4776-44F2-A786-9F54CA90C6C5}" type="sibTrans" cxnId="{9166A38A-AE51-464D-893C-E0F3DFFAC35B}">
      <dgm:prSet/>
      <dgm:spPr/>
      <dgm:t>
        <a:bodyPr/>
        <a:lstStyle/>
        <a:p>
          <a:endParaRPr lang="es-EC"/>
        </a:p>
      </dgm:t>
    </dgm:pt>
    <dgm:pt modelId="{83DE1B49-91AE-45DD-89A5-44CE855F7853}">
      <dgm:prSet/>
      <dgm:spPr>
        <a:solidFill>
          <a:schemeClr val="bg2"/>
        </a:solidFill>
      </dgm:spPr>
      <dgm:t>
        <a:bodyPr/>
        <a:lstStyle/>
        <a:p>
          <a:pPr algn="just" rtl="0"/>
          <a:r>
            <a:rPr lang="es-ES" dirty="0" smtClean="0">
              <a:solidFill>
                <a:schemeClr val="tx1"/>
              </a:solidFill>
              <a:latin typeface="Baskerville Old Face" pitchFamily="18" charset="0"/>
            </a:rPr>
            <a:t>Qué</a:t>
          </a:r>
          <a:r>
            <a:rPr lang="es-EC" dirty="0" smtClean="0">
              <a:solidFill>
                <a:schemeClr val="tx1"/>
              </a:solidFill>
              <a:latin typeface="Baskerville Old Face" pitchFamily="18" charset="0"/>
            </a:rPr>
            <a:t> permitirá evaluar el grado de economía, eficiencia y eficacia en la utilización de los recursos financieros de la Institución, y el comportamiento de los recursos humanos, el control dentro de esas áreas. </a:t>
          </a:r>
          <a:endParaRPr lang="en-US" b="0" i="0" baseline="0" dirty="0">
            <a:latin typeface="Baskerville Old Face" pitchFamily="18" charset="0"/>
          </a:endParaRPr>
        </a:p>
      </dgm:t>
    </dgm:pt>
    <dgm:pt modelId="{61E316D4-6236-4BBE-BF65-A68444EB2420}" type="parTrans" cxnId="{96A2F126-23D7-4F53-80D3-C49FF5E6A12B}">
      <dgm:prSet/>
      <dgm:spPr/>
      <dgm:t>
        <a:bodyPr/>
        <a:lstStyle/>
        <a:p>
          <a:endParaRPr lang="es-EC"/>
        </a:p>
      </dgm:t>
    </dgm:pt>
    <dgm:pt modelId="{23AACD2C-719D-424F-8202-5F0E38DE7566}" type="sibTrans" cxnId="{96A2F126-23D7-4F53-80D3-C49FF5E6A12B}">
      <dgm:prSet/>
      <dgm:spPr/>
      <dgm:t>
        <a:bodyPr/>
        <a:lstStyle/>
        <a:p>
          <a:endParaRPr lang="es-EC"/>
        </a:p>
      </dgm:t>
    </dgm:pt>
    <dgm:pt modelId="{94A30BA0-B446-41E9-80ED-645036979E47}" type="pres">
      <dgm:prSet presAssocID="{0A354599-3B8D-4FBE-8F8E-901CA13BA441}" presName="linear" presStyleCnt="0">
        <dgm:presLayoutVars>
          <dgm:animLvl val="lvl"/>
          <dgm:resizeHandles val="exact"/>
        </dgm:presLayoutVars>
      </dgm:prSet>
      <dgm:spPr/>
      <dgm:t>
        <a:bodyPr/>
        <a:lstStyle/>
        <a:p>
          <a:endParaRPr lang="es-EC"/>
        </a:p>
      </dgm:t>
    </dgm:pt>
    <dgm:pt modelId="{EC4D67C7-398F-4E56-B401-510D21804C76}" type="pres">
      <dgm:prSet presAssocID="{33EED2BA-5042-42AD-B635-E355598A42C8}" presName="parentText" presStyleLbl="node1" presStyleIdx="0" presStyleCnt="2" custLinFactY="-11833" custLinFactNeighborY="-100000">
        <dgm:presLayoutVars>
          <dgm:chMax val="0"/>
          <dgm:bulletEnabled val="1"/>
        </dgm:presLayoutVars>
      </dgm:prSet>
      <dgm:spPr/>
      <dgm:t>
        <a:bodyPr/>
        <a:lstStyle/>
        <a:p>
          <a:endParaRPr lang="es-EC"/>
        </a:p>
      </dgm:t>
    </dgm:pt>
    <dgm:pt modelId="{2C9C840D-DE21-4FF7-B761-7C5A24474348}" type="pres">
      <dgm:prSet presAssocID="{1150D723-4776-44F2-A786-9F54CA90C6C5}" presName="spacer" presStyleCnt="0"/>
      <dgm:spPr/>
    </dgm:pt>
    <dgm:pt modelId="{F66DAFB1-79E2-427F-AF6D-3873A2D088E1}" type="pres">
      <dgm:prSet presAssocID="{83DE1B49-91AE-45DD-89A5-44CE855F7853}" presName="parentText" presStyleLbl="node1" presStyleIdx="1" presStyleCnt="2" custLinFactY="19890" custLinFactNeighborY="100000">
        <dgm:presLayoutVars>
          <dgm:chMax val="0"/>
          <dgm:bulletEnabled val="1"/>
        </dgm:presLayoutVars>
      </dgm:prSet>
      <dgm:spPr/>
      <dgm:t>
        <a:bodyPr/>
        <a:lstStyle/>
        <a:p>
          <a:endParaRPr lang="es-EC"/>
        </a:p>
      </dgm:t>
    </dgm:pt>
  </dgm:ptLst>
  <dgm:cxnLst>
    <dgm:cxn modelId="{9166A38A-AE51-464D-893C-E0F3DFFAC35B}" srcId="{0A354599-3B8D-4FBE-8F8E-901CA13BA441}" destId="{33EED2BA-5042-42AD-B635-E355598A42C8}" srcOrd="0" destOrd="0" parTransId="{B8819ED3-8B12-42EB-B452-FF8C0FC33106}" sibTransId="{1150D723-4776-44F2-A786-9F54CA90C6C5}"/>
    <dgm:cxn modelId="{96A2F126-23D7-4F53-80D3-C49FF5E6A12B}" srcId="{0A354599-3B8D-4FBE-8F8E-901CA13BA441}" destId="{83DE1B49-91AE-45DD-89A5-44CE855F7853}" srcOrd="1" destOrd="0" parTransId="{61E316D4-6236-4BBE-BF65-A68444EB2420}" sibTransId="{23AACD2C-719D-424F-8202-5F0E38DE7566}"/>
    <dgm:cxn modelId="{8DEFC14E-9ED5-4B74-BB01-E707C21DC4C8}" type="presOf" srcId="{0A354599-3B8D-4FBE-8F8E-901CA13BA441}" destId="{94A30BA0-B446-41E9-80ED-645036979E47}" srcOrd="0" destOrd="0" presId="urn:microsoft.com/office/officeart/2005/8/layout/vList2"/>
    <dgm:cxn modelId="{1ECA3E39-9AD8-408C-A4D4-3F6CB8673A7A}" type="presOf" srcId="{33EED2BA-5042-42AD-B635-E355598A42C8}" destId="{EC4D67C7-398F-4E56-B401-510D21804C76}" srcOrd="0" destOrd="0" presId="urn:microsoft.com/office/officeart/2005/8/layout/vList2"/>
    <dgm:cxn modelId="{A4C8FA3A-F660-49E1-BBEA-E7C3E3FE88D3}" type="presOf" srcId="{83DE1B49-91AE-45DD-89A5-44CE855F7853}" destId="{F66DAFB1-79E2-427F-AF6D-3873A2D088E1}" srcOrd="0" destOrd="0" presId="urn:microsoft.com/office/officeart/2005/8/layout/vList2"/>
    <dgm:cxn modelId="{5E2A12A0-7EAE-436F-BAD2-6E266F1D86AD}" type="presParOf" srcId="{94A30BA0-B446-41E9-80ED-645036979E47}" destId="{EC4D67C7-398F-4E56-B401-510D21804C76}" srcOrd="0" destOrd="0" presId="urn:microsoft.com/office/officeart/2005/8/layout/vList2"/>
    <dgm:cxn modelId="{96B9A7C2-53BB-491D-A34C-32F9FD30BF7E}" type="presParOf" srcId="{94A30BA0-B446-41E9-80ED-645036979E47}" destId="{2C9C840D-DE21-4FF7-B761-7C5A24474348}" srcOrd="1" destOrd="0" presId="urn:microsoft.com/office/officeart/2005/8/layout/vList2"/>
    <dgm:cxn modelId="{5496E42D-0DBB-4C65-9881-715F44F4B22E}" type="presParOf" srcId="{94A30BA0-B446-41E9-80ED-645036979E47}" destId="{F66DAFB1-79E2-427F-AF6D-3873A2D088E1}"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s-EC"/>
        </a:p>
      </dgm:t>
    </dgm:pt>
    <dgm:pt modelId="{AF8EB1B2-883B-445E-AE09-C00E1D1DEA23}">
      <dgm:prSet custT="1"/>
      <dgm:spPr>
        <a:solidFill>
          <a:srgbClr val="00B0F0"/>
        </a:solidFill>
      </dgm:spPr>
      <dgm:t>
        <a:bodyPr/>
        <a:lstStyle/>
        <a:p>
          <a:pPr rtl="0"/>
          <a:r>
            <a:rPr lang="es-ES" sz="1200" b="0" dirty="0" smtClean="0">
              <a:solidFill>
                <a:schemeClr val="tx1"/>
              </a:solidFill>
              <a:latin typeface="Baskerville Old Face" pitchFamily="18" charset="0"/>
            </a:rPr>
            <a:t>De acuerdo al tipo de servicio que brinda la Cooperativa sus proveedores son limitados, describimos a continuación  de acuerdo a la importancia.</a:t>
          </a:r>
          <a:r>
            <a:rPr lang="es-EC" sz="1200" b="0" dirty="0" smtClean="0">
              <a:solidFill>
                <a:schemeClr val="tx1"/>
              </a:solidFill>
              <a:latin typeface="Baskerville Old Face" pitchFamily="18" charset="0"/>
            </a:rPr>
            <a:t>.</a:t>
          </a:r>
          <a:endParaRPr lang="es-EC" sz="1200" b="0" i="0" baseline="0" dirty="0">
            <a:solidFill>
              <a:schemeClr val="tx1"/>
            </a:solidFill>
            <a:latin typeface="Baskerville Old Face" pitchFamily="18" charset="0"/>
          </a:endParaRPr>
        </a:p>
      </dgm:t>
    </dgm:pt>
    <dgm:pt modelId="{B1D159B4-DF30-40EE-86EB-8308B3D88042}" type="parTrans" cxnId="{7DE1D150-8ABD-4B8A-9DD8-8A575FF12674}">
      <dgm:prSet/>
      <dgm:spPr/>
      <dgm:t>
        <a:bodyPr/>
        <a:lstStyle/>
        <a:p>
          <a:endParaRPr lang="es-EC" sz="1200">
            <a:latin typeface="Baskerville Old Face" pitchFamily="18" charset="0"/>
          </a:endParaRPr>
        </a:p>
      </dgm:t>
    </dgm:pt>
    <dgm:pt modelId="{EE6BD208-2C44-4858-B160-482F948FFC67}" type="sibTrans" cxnId="{7DE1D150-8ABD-4B8A-9DD8-8A575FF12674}">
      <dgm:prSet/>
      <dgm:spPr/>
      <dgm:t>
        <a:bodyPr/>
        <a:lstStyle/>
        <a:p>
          <a:endParaRPr lang="es-EC" sz="1200">
            <a:latin typeface="Baskerville Old Face" pitchFamily="18" charset="0"/>
          </a:endParaRPr>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dgm:pt>
    <dgm:pt modelId="{79686E58-57EF-4030-BA91-285487CCC232}" type="pres">
      <dgm:prSet presAssocID="{AF8EB1B2-883B-445E-AE09-C00E1D1DEA23}" presName="bigChev" presStyleLbl="node1" presStyleIdx="0" presStyleCnt="1" custScaleX="261558" custScaleY="322429" custLinFactX="-123456" custLinFactNeighborX="-200000" custLinFactNeighborY="41182"/>
      <dgm:spPr/>
      <dgm:t>
        <a:bodyPr/>
        <a:lstStyle/>
        <a:p>
          <a:endParaRPr lang="es-EC"/>
        </a:p>
      </dgm:t>
    </dgm:pt>
  </dgm:ptLst>
  <dgm:cxnLst>
    <dgm:cxn modelId="{7DE1D150-8ABD-4B8A-9DD8-8A575FF12674}" srcId="{7578A580-2BF8-4D4A-AD69-EA9C03D7C34E}" destId="{AF8EB1B2-883B-445E-AE09-C00E1D1DEA23}" srcOrd="0" destOrd="0" parTransId="{B1D159B4-DF30-40EE-86EB-8308B3D88042}" sibTransId="{EE6BD208-2C44-4858-B160-482F948FFC67}"/>
    <dgm:cxn modelId="{ADBC0A06-32FD-48FE-86D8-4AF9E9DC7272}" type="presOf" srcId="{7578A580-2BF8-4D4A-AD69-EA9C03D7C34E}" destId="{EC559B65-52E8-486B-9979-57CF393B766E}" srcOrd="0" destOrd="0" presId="urn:microsoft.com/office/officeart/2005/8/layout/lProcess3"/>
    <dgm:cxn modelId="{1CB52D47-6E8C-4372-963B-230C527FF9DC}" type="presOf" srcId="{AF8EB1B2-883B-445E-AE09-C00E1D1DEA23}" destId="{79686E58-57EF-4030-BA91-285487CCC232}" srcOrd="0" destOrd="0" presId="urn:microsoft.com/office/officeart/2005/8/layout/lProcess3"/>
    <dgm:cxn modelId="{9A9B74CB-8CDD-4C0C-8FFC-97D940AEAF28}" type="presParOf" srcId="{EC559B65-52E8-486B-9979-57CF393B766E}" destId="{F9EB8505-9C1D-4614-AC7D-156F5FCDE51D}" srcOrd="0" destOrd="0" presId="urn:microsoft.com/office/officeart/2005/8/layout/lProcess3"/>
    <dgm:cxn modelId="{28BBCFCD-407B-4521-BEC6-DC2704E571CA}" type="presParOf" srcId="{F9EB8505-9C1D-4614-AC7D-156F5FCDE51D}" destId="{79686E58-57EF-4030-BA91-285487CCC232}"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4E11503-4391-4638-8C56-9FBC9DBCD58F}"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C"/>
        </a:p>
      </dgm:t>
    </dgm:pt>
    <dgm:pt modelId="{1C56C44E-829C-4A55-A0D3-E1811B1E1464}">
      <dgm:prSet/>
      <dgm:spPr/>
      <dgm:t>
        <a:bodyPr/>
        <a:lstStyle/>
        <a:p>
          <a:pPr rtl="0"/>
          <a:r>
            <a:rPr lang="es-EC" b="0" i="0" baseline="0" dirty="0" smtClean="0">
              <a:latin typeface="Bodoni MT Black" pitchFamily="18" charset="0"/>
            </a:rPr>
            <a:t>COMPETENCIA</a:t>
          </a:r>
          <a:endParaRPr lang="es-EC" b="0" i="0" baseline="0" dirty="0">
            <a:latin typeface="Bodoni MT Black"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2A85964D-1ABC-4FFA-A5AC-87A6BB24AEFA}" type="pres">
      <dgm:prSet presAssocID="{74E11503-4391-4638-8C56-9FBC9DBCD58F}" presName="diagram" presStyleCnt="0">
        <dgm:presLayoutVars>
          <dgm:chPref val="1"/>
          <dgm:dir/>
          <dgm:animOne val="branch"/>
          <dgm:animLvl val="lvl"/>
          <dgm:resizeHandles/>
        </dgm:presLayoutVars>
      </dgm:prSet>
      <dgm:spPr/>
      <dgm:t>
        <a:bodyPr/>
        <a:lstStyle/>
        <a:p>
          <a:endParaRPr lang="es-EC"/>
        </a:p>
      </dgm:t>
    </dgm:pt>
    <dgm:pt modelId="{147B9105-9B79-47F5-9C0D-40BE86119279}" type="pres">
      <dgm:prSet presAssocID="{1C56C44E-829C-4A55-A0D3-E1811B1E1464}" presName="root" presStyleCnt="0"/>
      <dgm:spPr/>
    </dgm:pt>
    <dgm:pt modelId="{10BF8D4C-4486-4266-8BD6-4FFDF36D4952}" type="pres">
      <dgm:prSet presAssocID="{1C56C44E-829C-4A55-A0D3-E1811B1E1464}" presName="rootComposite" presStyleCnt="0"/>
      <dgm:spPr/>
    </dgm:pt>
    <dgm:pt modelId="{D5B6CF60-BD0C-4614-9CB6-0487BAE148C5}" type="pres">
      <dgm:prSet presAssocID="{1C56C44E-829C-4A55-A0D3-E1811B1E1464}" presName="rootText" presStyleLbl="node1" presStyleIdx="0" presStyleCnt="1"/>
      <dgm:spPr/>
      <dgm:t>
        <a:bodyPr/>
        <a:lstStyle/>
        <a:p>
          <a:endParaRPr lang="es-EC"/>
        </a:p>
      </dgm:t>
    </dgm:pt>
    <dgm:pt modelId="{1DD22F55-C915-406E-B938-BF8A1BDC8775}" type="pres">
      <dgm:prSet presAssocID="{1C56C44E-829C-4A55-A0D3-E1811B1E1464}" presName="rootConnector" presStyleLbl="node1" presStyleIdx="0" presStyleCnt="1"/>
      <dgm:spPr/>
      <dgm:t>
        <a:bodyPr/>
        <a:lstStyle/>
        <a:p>
          <a:endParaRPr lang="es-EC"/>
        </a:p>
      </dgm:t>
    </dgm:pt>
    <dgm:pt modelId="{4A26E257-84FD-4EC2-925F-774D78C216BF}" type="pres">
      <dgm:prSet presAssocID="{1C56C44E-829C-4A55-A0D3-E1811B1E1464}" presName="childShape" presStyleCnt="0"/>
      <dgm:spPr/>
    </dgm:pt>
  </dgm:ptLst>
  <dgm:cxnLst>
    <dgm:cxn modelId="{E527192B-332B-4876-8E73-8D265DBD42C6}" type="presOf" srcId="{1C56C44E-829C-4A55-A0D3-E1811B1E1464}" destId="{1DD22F55-C915-406E-B938-BF8A1BDC8775}" srcOrd="1" destOrd="0" presId="urn:microsoft.com/office/officeart/2005/8/layout/hierarchy3"/>
    <dgm:cxn modelId="{CF0556A6-177F-4A9E-A452-C1E42661C3F9}" srcId="{74E11503-4391-4638-8C56-9FBC9DBCD58F}" destId="{1C56C44E-829C-4A55-A0D3-E1811B1E1464}" srcOrd="0" destOrd="0" parTransId="{0C59553E-714F-435B-AB0D-341152D87ACD}" sibTransId="{C5281042-3086-41DF-8C41-3B5921D715E8}"/>
    <dgm:cxn modelId="{880AF434-5425-47B7-9886-EBDCF0205ABB}" type="presOf" srcId="{74E11503-4391-4638-8C56-9FBC9DBCD58F}" destId="{2A85964D-1ABC-4FFA-A5AC-87A6BB24AEFA}" srcOrd="0" destOrd="0" presId="urn:microsoft.com/office/officeart/2005/8/layout/hierarchy3"/>
    <dgm:cxn modelId="{DAA6B96D-3815-4E97-826C-DB87206D9F13}" type="presOf" srcId="{1C56C44E-829C-4A55-A0D3-E1811B1E1464}" destId="{D5B6CF60-BD0C-4614-9CB6-0487BAE148C5}" srcOrd="0" destOrd="0" presId="urn:microsoft.com/office/officeart/2005/8/layout/hierarchy3"/>
    <dgm:cxn modelId="{33C9AD05-5E97-4F2D-906C-20EA1A98CB3D}" type="presParOf" srcId="{2A85964D-1ABC-4FFA-A5AC-87A6BB24AEFA}" destId="{147B9105-9B79-47F5-9C0D-40BE86119279}" srcOrd="0" destOrd="0" presId="urn:microsoft.com/office/officeart/2005/8/layout/hierarchy3"/>
    <dgm:cxn modelId="{1F8C099E-F842-49FC-AADF-24B6E677E4CC}" type="presParOf" srcId="{147B9105-9B79-47F5-9C0D-40BE86119279}" destId="{10BF8D4C-4486-4266-8BD6-4FFDF36D4952}" srcOrd="0" destOrd="0" presId="urn:microsoft.com/office/officeart/2005/8/layout/hierarchy3"/>
    <dgm:cxn modelId="{00B0E65C-A33C-4892-9421-149FB6462A25}" type="presParOf" srcId="{10BF8D4C-4486-4266-8BD6-4FFDF36D4952}" destId="{D5B6CF60-BD0C-4614-9CB6-0487BAE148C5}" srcOrd="0" destOrd="0" presId="urn:microsoft.com/office/officeart/2005/8/layout/hierarchy3"/>
    <dgm:cxn modelId="{7FD182C9-20E5-4FCC-8C00-5B564FE4C007}" type="presParOf" srcId="{10BF8D4C-4486-4266-8BD6-4FFDF36D4952}" destId="{1DD22F55-C915-406E-B938-BF8A1BDC8775}" srcOrd="1" destOrd="0" presId="urn:microsoft.com/office/officeart/2005/8/layout/hierarchy3"/>
    <dgm:cxn modelId="{2D5F1A9B-7F03-4545-B039-E95A571595CA}" type="presParOf" srcId="{147B9105-9B79-47F5-9C0D-40BE86119279}" destId="{4A26E257-84FD-4EC2-925F-774D78C216B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s-EC"/>
        </a:p>
      </dgm:t>
    </dgm:pt>
    <dgm:pt modelId="{AF8EB1B2-883B-445E-AE09-C00E1D1DEA23}">
      <dgm:prSet custT="1"/>
      <dgm:spPr>
        <a:solidFill>
          <a:srgbClr val="00B0F0"/>
        </a:solidFill>
      </dgm:spPr>
      <dgm:t>
        <a:bodyPr/>
        <a:lstStyle/>
        <a:p>
          <a:pPr algn="ctr" rtl="0"/>
          <a:r>
            <a:rPr lang="es-EC" sz="1200" dirty="0" smtClean="0">
              <a:solidFill>
                <a:schemeClr val="tx1"/>
              </a:solidFill>
              <a:latin typeface="Baskerville Old Face" pitchFamily="18" charset="0"/>
            </a:rPr>
            <a:t>La Cooperativa</a:t>
          </a:r>
          <a:r>
            <a:rPr lang="es-ES" sz="1200" dirty="0" smtClean="0"/>
            <a:t> </a:t>
          </a:r>
          <a:r>
            <a:rPr lang="es-ES" sz="1200" dirty="0" smtClean="0">
              <a:solidFill>
                <a:schemeClr val="tx1"/>
              </a:solidFill>
              <a:latin typeface="Baskerville Old Face" pitchFamily="18" charset="0"/>
            </a:rPr>
            <a:t>, se encuentra rodeada de mucha competencia a nivel nacional, lo que ha originado a sus administradores a plantear de una manera más revolucionaria e innovadora de planificar para el futuro, rompiendo esquemas políticos y procedimientos.</a:t>
          </a:r>
          <a:endParaRPr lang="es-EC" sz="1200" b="0" i="0" baseline="0" dirty="0">
            <a:solidFill>
              <a:schemeClr val="tx1"/>
            </a:solidFill>
            <a:latin typeface="Baskerville Old Face" pitchFamily="18" charset="0"/>
          </a:endParaRPr>
        </a:p>
      </dgm:t>
    </dgm:pt>
    <dgm:pt modelId="{B1D159B4-DF30-40EE-86EB-8308B3D88042}" type="parTrans" cxnId="{7DE1D150-8ABD-4B8A-9DD8-8A575FF12674}">
      <dgm:prSet/>
      <dgm:spPr/>
      <dgm:t>
        <a:bodyPr/>
        <a:lstStyle/>
        <a:p>
          <a:pPr algn="ctr"/>
          <a:endParaRPr lang="es-EC" sz="1100">
            <a:latin typeface="Baskerville Old Face" pitchFamily="18" charset="0"/>
          </a:endParaRPr>
        </a:p>
      </dgm:t>
    </dgm:pt>
    <dgm:pt modelId="{EE6BD208-2C44-4858-B160-482F948FFC67}" type="sibTrans" cxnId="{7DE1D150-8ABD-4B8A-9DD8-8A575FF12674}">
      <dgm:prSet/>
      <dgm:spPr/>
      <dgm:t>
        <a:bodyPr/>
        <a:lstStyle/>
        <a:p>
          <a:pPr algn="ctr"/>
          <a:endParaRPr lang="es-EC" sz="1100">
            <a:latin typeface="Baskerville Old Face" pitchFamily="18" charset="0"/>
          </a:endParaRPr>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dgm:pt>
    <dgm:pt modelId="{79686E58-57EF-4030-BA91-285487CCC232}" type="pres">
      <dgm:prSet presAssocID="{AF8EB1B2-883B-445E-AE09-C00E1D1DEA23}" presName="bigChev" presStyleLbl="node1" presStyleIdx="0" presStyleCnt="1" custScaleX="286372" custScaleY="400950" custLinFactNeighborX="-4492" custLinFactNeighborY="11602"/>
      <dgm:spPr/>
      <dgm:t>
        <a:bodyPr/>
        <a:lstStyle/>
        <a:p>
          <a:endParaRPr lang="es-EC"/>
        </a:p>
      </dgm:t>
    </dgm:pt>
  </dgm:ptLst>
  <dgm:cxnLst>
    <dgm:cxn modelId="{7DE1D150-8ABD-4B8A-9DD8-8A575FF12674}" srcId="{7578A580-2BF8-4D4A-AD69-EA9C03D7C34E}" destId="{AF8EB1B2-883B-445E-AE09-C00E1D1DEA23}" srcOrd="0" destOrd="0" parTransId="{B1D159B4-DF30-40EE-86EB-8308B3D88042}" sibTransId="{EE6BD208-2C44-4858-B160-482F948FFC67}"/>
    <dgm:cxn modelId="{5F47495F-CC78-4DB6-BEB9-C3BA07FDA04C}" type="presOf" srcId="{AF8EB1B2-883B-445E-AE09-C00E1D1DEA23}" destId="{79686E58-57EF-4030-BA91-285487CCC232}" srcOrd="0" destOrd="0" presId="urn:microsoft.com/office/officeart/2005/8/layout/lProcess3"/>
    <dgm:cxn modelId="{1D7B8283-DA8A-4CA7-A567-BDCA8C76EAB1}" type="presOf" srcId="{7578A580-2BF8-4D4A-AD69-EA9C03D7C34E}" destId="{EC559B65-52E8-486B-9979-57CF393B766E}" srcOrd="0" destOrd="0" presId="urn:microsoft.com/office/officeart/2005/8/layout/lProcess3"/>
    <dgm:cxn modelId="{C490EA77-DFB4-45B9-84FD-0DC9866EDFD3}" type="presParOf" srcId="{EC559B65-52E8-486B-9979-57CF393B766E}" destId="{F9EB8505-9C1D-4614-AC7D-156F5FCDE51D}" srcOrd="0" destOrd="0" presId="urn:microsoft.com/office/officeart/2005/8/layout/lProcess3"/>
    <dgm:cxn modelId="{0D175D40-5F81-43C9-AFF7-1E98151CAE23}" type="presParOf" srcId="{F9EB8505-9C1D-4614-AC7D-156F5FCDE51D}" destId="{79686E58-57EF-4030-BA91-285487CCC232}"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4E11503-4391-4638-8C56-9FBC9DBCD58F}"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C"/>
        </a:p>
      </dgm:t>
    </dgm:pt>
    <dgm:pt modelId="{1C56C44E-829C-4A55-A0D3-E1811B1E1464}">
      <dgm:prSet/>
      <dgm:spPr/>
      <dgm:t>
        <a:bodyPr/>
        <a:lstStyle/>
        <a:p>
          <a:pPr rtl="0"/>
          <a:r>
            <a:rPr lang="es-EC" b="0" i="0" baseline="0" dirty="0" smtClean="0">
              <a:latin typeface="Bodoni MT Black" pitchFamily="18" charset="0"/>
            </a:rPr>
            <a:t>PRECIOS</a:t>
          </a:r>
          <a:endParaRPr lang="es-EC" b="0" i="0" baseline="0" dirty="0">
            <a:latin typeface="Bodoni MT Black"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2A85964D-1ABC-4FFA-A5AC-87A6BB24AEFA}" type="pres">
      <dgm:prSet presAssocID="{74E11503-4391-4638-8C56-9FBC9DBCD58F}" presName="diagram" presStyleCnt="0">
        <dgm:presLayoutVars>
          <dgm:chPref val="1"/>
          <dgm:dir/>
          <dgm:animOne val="branch"/>
          <dgm:animLvl val="lvl"/>
          <dgm:resizeHandles/>
        </dgm:presLayoutVars>
      </dgm:prSet>
      <dgm:spPr/>
      <dgm:t>
        <a:bodyPr/>
        <a:lstStyle/>
        <a:p>
          <a:endParaRPr lang="es-EC"/>
        </a:p>
      </dgm:t>
    </dgm:pt>
    <dgm:pt modelId="{147B9105-9B79-47F5-9C0D-40BE86119279}" type="pres">
      <dgm:prSet presAssocID="{1C56C44E-829C-4A55-A0D3-E1811B1E1464}" presName="root" presStyleCnt="0"/>
      <dgm:spPr/>
    </dgm:pt>
    <dgm:pt modelId="{10BF8D4C-4486-4266-8BD6-4FFDF36D4952}" type="pres">
      <dgm:prSet presAssocID="{1C56C44E-829C-4A55-A0D3-E1811B1E1464}" presName="rootComposite" presStyleCnt="0"/>
      <dgm:spPr/>
    </dgm:pt>
    <dgm:pt modelId="{D5B6CF60-BD0C-4614-9CB6-0487BAE148C5}" type="pres">
      <dgm:prSet presAssocID="{1C56C44E-829C-4A55-A0D3-E1811B1E1464}" presName="rootText" presStyleLbl="node1" presStyleIdx="0" presStyleCnt="1"/>
      <dgm:spPr/>
      <dgm:t>
        <a:bodyPr/>
        <a:lstStyle/>
        <a:p>
          <a:endParaRPr lang="es-EC"/>
        </a:p>
      </dgm:t>
    </dgm:pt>
    <dgm:pt modelId="{1DD22F55-C915-406E-B938-BF8A1BDC8775}" type="pres">
      <dgm:prSet presAssocID="{1C56C44E-829C-4A55-A0D3-E1811B1E1464}" presName="rootConnector" presStyleLbl="node1" presStyleIdx="0" presStyleCnt="1"/>
      <dgm:spPr/>
      <dgm:t>
        <a:bodyPr/>
        <a:lstStyle/>
        <a:p>
          <a:endParaRPr lang="es-EC"/>
        </a:p>
      </dgm:t>
    </dgm:pt>
    <dgm:pt modelId="{4A26E257-84FD-4EC2-925F-774D78C216BF}" type="pres">
      <dgm:prSet presAssocID="{1C56C44E-829C-4A55-A0D3-E1811B1E1464}" presName="childShape" presStyleCnt="0"/>
      <dgm:spPr/>
    </dgm:pt>
  </dgm:ptLst>
  <dgm:cxnLst>
    <dgm:cxn modelId="{123CBC8B-AFCB-42CE-9195-861CE125ED79}" type="presOf" srcId="{1C56C44E-829C-4A55-A0D3-E1811B1E1464}" destId="{1DD22F55-C915-406E-B938-BF8A1BDC8775}" srcOrd="1" destOrd="0" presId="urn:microsoft.com/office/officeart/2005/8/layout/hierarchy3"/>
    <dgm:cxn modelId="{60BD6B72-48E2-4AD6-AE15-8BF8011D72F5}" type="presOf" srcId="{1C56C44E-829C-4A55-A0D3-E1811B1E1464}" destId="{D5B6CF60-BD0C-4614-9CB6-0487BAE148C5}" srcOrd="0" destOrd="0" presId="urn:microsoft.com/office/officeart/2005/8/layout/hierarchy3"/>
    <dgm:cxn modelId="{CCB402D0-38A6-468C-8B17-F278BC1E37AF}" type="presOf" srcId="{74E11503-4391-4638-8C56-9FBC9DBCD58F}" destId="{2A85964D-1ABC-4FFA-A5AC-87A6BB24AEFA}" srcOrd="0" destOrd="0" presId="urn:microsoft.com/office/officeart/2005/8/layout/hierarchy3"/>
    <dgm:cxn modelId="{CF0556A6-177F-4A9E-A452-C1E42661C3F9}" srcId="{74E11503-4391-4638-8C56-9FBC9DBCD58F}" destId="{1C56C44E-829C-4A55-A0D3-E1811B1E1464}" srcOrd="0" destOrd="0" parTransId="{0C59553E-714F-435B-AB0D-341152D87ACD}" sibTransId="{C5281042-3086-41DF-8C41-3B5921D715E8}"/>
    <dgm:cxn modelId="{004D66C3-4C7B-4C8E-8BDA-1F33145D10E2}" type="presParOf" srcId="{2A85964D-1ABC-4FFA-A5AC-87A6BB24AEFA}" destId="{147B9105-9B79-47F5-9C0D-40BE86119279}" srcOrd="0" destOrd="0" presId="urn:microsoft.com/office/officeart/2005/8/layout/hierarchy3"/>
    <dgm:cxn modelId="{BEAA429D-AEAA-4A57-8A5E-1AD588D5CB5F}" type="presParOf" srcId="{147B9105-9B79-47F5-9C0D-40BE86119279}" destId="{10BF8D4C-4486-4266-8BD6-4FFDF36D4952}" srcOrd="0" destOrd="0" presId="urn:microsoft.com/office/officeart/2005/8/layout/hierarchy3"/>
    <dgm:cxn modelId="{C9C2FFC3-71F8-4CCB-AB5A-2758354A4F7E}" type="presParOf" srcId="{10BF8D4C-4486-4266-8BD6-4FFDF36D4952}" destId="{D5B6CF60-BD0C-4614-9CB6-0487BAE148C5}" srcOrd="0" destOrd="0" presId="urn:microsoft.com/office/officeart/2005/8/layout/hierarchy3"/>
    <dgm:cxn modelId="{870555D2-9259-408C-9D97-B089C13A2A4D}" type="presParOf" srcId="{10BF8D4C-4486-4266-8BD6-4FFDF36D4952}" destId="{1DD22F55-C915-406E-B938-BF8A1BDC8775}" srcOrd="1" destOrd="0" presId="urn:microsoft.com/office/officeart/2005/8/layout/hierarchy3"/>
    <dgm:cxn modelId="{EC79ED88-5CE5-470D-9935-68A1E65D698D}" type="presParOf" srcId="{147B9105-9B79-47F5-9C0D-40BE86119279}" destId="{4A26E257-84FD-4EC2-925F-774D78C216B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578A580-2BF8-4D4A-AD69-EA9C03D7C34E}"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s-EC"/>
        </a:p>
      </dgm:t>
    </dgm:pt>
    <dgm:pt modelId="{AF8EB1B2-883B-445E-AE09-C00E1D1DEA23}">
      <dgm:prSet custT="1"/>
      <dgm:spPr>
        <a:solidFill>
          <a:srgbClr val="00B0F0"/>
        </a:solidFill>
      </dgm:spPr>
      <dgm:t>
        <a:bodyPr/>
        <a:lstStyle/>
        <a:p>
          <a:pPr rtl="0"/>
          <a:r>
            <a:rPr lang="es-EC" sz="1400" dirty="0" smtClean="0">
              <a:solidFill>
                <a:schemeClr val="tx1"/>
              </a:solidFill>
              <a:latin typeface="Baskerville Old Face" pitchFamily="18" charset="0"/>
            </a:rPr>
            <a:t>La Cooperativa de Ahorro y Crédito San Pedro de Taboada Ltda., está dada por las tasas de interés que el Banco Central del Ecuador publica.</a:t>
          </a:r>
          <a:endParaRPr lang="es-EC" sz="1400" b="0" i="0" baseline="0" dirty="0">
            <a:solidFill>
              <a:schemeClr val="tx1"/>
            </a:solidFill>
            <a:latin typeface="Baskerville Old Face" pitchFamily="18" charset="0"/>
          </a:endParaRPr>
        </a:p>
      </dgm:t>
    </dgm:pt>
    <dgm:pt modelId="{B1D159B4-DF30-40EE-86EB-8308B3D88042}" type="parTrans" cxnId="{7DE1D150-8ABD-4B8A-9DD8-8A575FF12674}">
      <dgm:prSet/>
      <dgm:spPr/>
      <dgm:t>
        <a:bodyPr/>
        <a:lstStyle/>
        <a:p>
          <a:endParaRPr lang="es-EC" sz="1100">
            <a:latin typeface="Baskerville Old Face" pitchFamily="18" charset="0"/>
          </a:endParaRPr>
        </a:p>
      </dgm:t>
    </dgm:pt>
    <dgm:pt modelId="{EE6BD208-2C44-4858-B160-482F948FFC67}" type="sibTrans" cxnId="{7DE1D150-8ABD-4B8A-9DD8-8A575FF12674}">
      <dgm:prSet/>
      <dgm:spPr/>
      <dgm:t>
        <a:bodyPr/>
        <a:lstStyle/>
        <a:p>
          <a:endParaRPr lang="es-EC" sz="1100">
            <a:latin typeface="Baskerville Old Face" pitchFamily="18" charset="0"/>
          </a:endParaRPr>
        </a:p>
      </dgm:t>
    </dgm:pt>
    <dgm:pt modelId="{EC559B65-52E8-486B-9979-57CF393B766E}" type="pres">
      <dgm:prSet presAssocID="{7578A580-2BF8-4D4A-AD69-EA9C03D7C34E}" presName="Name0" presStyleCnt="0">
        <dgm:presLayoutVars>
          <dgm:chPref val="3"/>
          <dgm:dir/>
          <dgm:animLvl val="lvl"/>
          <dgm:resizeHandles/>
        </dgm:presLayoutVars>
      </dgm:prSet>
      <dgm:spPr/>
      <dgm:t>
        <a:bodyPr/>
        <a:lstStyle/>
        <a:p>
          <a:endParaRPr lang="es-EC"/>
        </a:p>
      </dgm:t>
    </dgm:pt>
    <dgm:pt modelId="{F9EB8505-9C1D-4614-AC7D-156F5FCDE51D}" type="pres">
      <dgm:prSet presAssocID="{AF8EB1B2-883B-445E-AE09-C00E1D1DEA23}" presName="horFlow" presStyleCnt="0"/>
      <dgm:spPr/>
    </dgm:pt>
    <dgm:pt modelId="{79686E58-57EF-4030-BA91-285487CCC232}" type="pres">
      <dgm:prSet presAssocID="{AF8EB1B2-883B-445E-AE09-C00E1D1DEA23}" presName="bigChev" presStyleLbl="node1" presStyleIdx="0" presStyleCnt="1" custScaleX="261558" custScaleY="322429" custLinFactX="-123456" custLinFactNeighborX="-200000" custLinFactNeighborY="41182"/>
      <dgm:spPr/>
      <dgm:t>
        <a:bodyPr/>
        <a:lstStyle/>
        <a:p>
          <a:endParaRPr lang="es-EC"/>
        </a:p>
      </dgm:t>
    </dgm:pt>
  </dgm:ptLst>
  <dgm:cxnLst>
    <dgm:cxn modelId="{7DE1D150-8ABD-4B8A-9DD8-8A575FF12674}" srcId="{7578A580-2BF8-4D4A-AD69-EA9C03D7C34E}" destId="{AF8EB1B2-883B-445E-AE09-C00E1D1DEA23}" srcOrd="0" destOrd="0" parTransId="{B1D159B4-DF30-40EE-86EB-8308B3D88042}" sibTransId="{EE6BD208-2C44-4858-B160-482F948FFC67}"/>
    <dgm:cxn modelId="{936EC71E-F344-49BD-9C2B-38AA60AC5325}" type="presOf" srcId="{AF8EB1B2-883B-445E-AE09-C00E1D1DEA23}" destId="{79686E58-57EF-4030-BA91-285487CCC232}" srcOrd="0" destOrd="0" presId="urn:microsoft.com/office/officeart/2005/8/layout/lProcess3"/>
    <dgm:cxn modelId="{A9CC452E-E67B-4880-A8AA-6DCFDE7C7D22}" type="presOf" srcId="{7578A580-2BF8-4D4A-AD69-EA9C03D7C34E}" destId="{EC559B65-52E8-486B-9979-57CF393B766E}" srcOrd="0" destOrd="0" presId="urn:microsoft.com/office/officeart/2005/8/layout/lProcess3"/>
    <dgm:cxn modelId="{4CA75980-4235-4FC8-A93A-3F384024BAE3}" type="presParOf" srcId="{EC559B65-52E8-486B-9979-57CF393B766E}" destId="{F9EB8505-9C1D-4614-AC7D-156F5FCDE51D}" srcOrd="0" destOrd="0" presId="urn:microsoft.com/office/officeart/2005/8/layout/lProcess3"/>
    <dgm:cxn modelId="{0C7AA3FC-41CE-4DD0-B71B-8B4AA10AB411}" type="presParOf" srcId="{F9EB8505-9C1D-4614-AC7D-156F5FCDE51D}" destId="{79686E58-57EF-4030-BA91-285487CCC232}"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3d6" qsCatId="3D" csTypeId="urn:microsoft.com/office/officeart/2005/8/colors/accent4_3" csCatId="accent4" phldr="1"/>
      <dgm:spPr/>
      <dgm:t>
        <a:bodyPr/>
        <a:lstStyle/>
        <a:p>
          <a:endParaRPr lang="es-EC"/>
        </a:p>
      </dgm:t>
    </dgm:pt>
    <dgm:pt modelId="{6774DBE6-FEE2-472F-B344-F6D64CF2022B}">
      <dgm:prSet phldrT="[Texto]" custT="1">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3600000" scaled="0"/>
        </a:gradFill>
      </dgm:spPr>
      <dgm:t>
        <a:bodyPr/>
        <a:lstStyle/>
        <a:p>
          <a:r>
            <a:rPr lang="es-EC" sz="3600" cap="all" baseline="0" dirty="0" smtClean="0">
              <a:latin typeface="Baskerville Old Face" pitchFamily="18" charset="0"/>
            </a:rPr>
            <a:t>Análisis metodológico de la Auditoría de Gestión en los Procesos de: </a:t>
          </a:r>
        </a:p>
        <a:p>
          <a:endParaRPr lang="es-EC" sz="36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DE98D3A-40E2-44D7-AADD-EAC18A91EB10}">
      <dgm:prSet phldrT="[Texto]" custT="1">
        <dgm:style>
          <a:lnRef idx="0">
            <a:schemeClr val="accent4"/>
          </a:lnRef>
          <a:fillRef idx="3">
            <a:schemeClr val="accent4"/>
          </a:fillRef>
          <a:effectRef idx="3">
            <a:schemeClr val="accent4"/>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3600000" scaled="0"/>
        </a:gradFill>
      </dgm:spPr>
      <dgm:t>
        <a:bodyPr/>
        <a:lstStyle/>
        <a:p>
          <a:r>
            <a:rPr lang="es-EC" sz="2400" b="1" dirty="0" smtClean="0">
              <a:effectLst>
                <a:outerShdw blurRad="38100" dist="38100" dir="2700000" algn="tl">
                  <a:srgbClr val="000000">
                    <a:alpha val="43137"/>
                  </a:srgbClr>
                </a:outerShdw>
              </a:effectLst>
              <a:latin typeface="Baskerville Old Face" pitchFamily="18" charset="0"/>
            </a:rPr>
            <a:t>Planificación.</a:t>
          </a:r>
          <a:endParaRPr lang="es-EC" sz="2400" b="1" dirty="0">
            <a:effectLst>
              <a:outerShdw blurRad="38100" dist="38100" dir="2700000" algn="tl">
                <a:srgbClr val="000000">
                  <a:alpha val="43137"/>
                </a:srgbClr>
              </a:outerShdw>
            </a:effectLst>
            <a:latin typeface="Baskerville Old Face" pitchFamily="18" charset="0"/>
          </a:endParaRPr>
        </a:p>
      </dgm:t>
    </dgm:pt>
    <dgm:pt modelId="{87991684-1278-4720-A1F5-2402D0E07045}" type="parTrans" cxnId="{0AE9D310-547C-47FE-9D52-2433F98A3653}">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3B9703BE-A3F9-462F-9C83-5E80D5460EF0}" type="sibTrans" cxnId="{0AE9D310-547C-47FE-9D52-2433F98A3653}">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630BEAE6-E206-43A3-B32F-1609CBCE861C}">
      <dgm:prSet phldrT="[Texto]" custT="1"/>
      <dgm:spPr>
        <a:gradFill rotWithShape="0">
          <a:gsLst>
            <a:gs pos="0">
              <a:srgbClr val="E6DCAC"/>
            </a:gs>
            <a:gs pos="12000">
              <a:srgbClr val="E6D78A"/>
            </a:gs>
            <a:gs pos="30000">
              <a:srgbClr val="C7AC4C"/>
            </a:gs>
            <a:gs pos="45000">
              <a:srgbClr val="E6D78A"/>
            </a:gs>
            <a:gs pos="77000">
              <a:srgbClr val="C7AC4C"/>
            </a:gs>
            <a:gs pos="100000">
              <a:srgbClr val="E6DCAC"/>
            </a:gs>
          </a:gsLst>
          <a:lin ang="3600000" scaled="0"/>
        </a:gradFill>
      </dgm:spPr>
      <dgm:t>
        <a:bodyPr/>
        <a:lstStyle/>
        <a:p>
          <a:r>
            <a:rPr lang="es-EC" sz="2400" b="1" dirty="0" smtClean="0">
              <a:effectLst>
                <a:outerShdw blurRad="38100" dist="38100" dir="2700000" algn="tl">
                  <a:srgbClr val="000000">
                    <a:alpha val="43137"/>
                  </a:srgbClr>
                </a:outerShdw>
              </a:effectLst>
              <a:latin typeface="Baskerville Old Face" pitchFamily="18" charset="0"/>
            </a:rPr>
            <a:t>E Informe.</a:t>
          </a:r>
          <a:endParaRPr lang="es-EC" sz="2400" b="1" dirty="0">
            <a:effectLst>
              <a:outerShdw blurRad="38100" dist="38100" dir="2700000" algn="tl">
                <a:srgbClr val="000000">
                  <a:alpha val="43137"/>
                </a:srgbClr>
              </a:outerShdw>
            </a:effectLst>
            <a:latin typeface="Baskerville Old Face" pitchFamily="18" charset="0"/>
          </a:endParaRPr>
        </a:p>
      </dgm:t>
    </dgm:pt>
    <dgm:pt modelId="{37E06264-2C95-4B56-8D4E-5DCE1FF981DE}" type="parTrans" cxnId="{8068DB9F-7F98-41DC-B727-1B5569EB388B}">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3FB7E773-854F-4C87-9890-4495C9E05C45}" type="sibTrans" cxnId="{8068DB9F-7F98-41DC-B727-1B5569EB388B}">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DC8132A7-2F99-4FF9-94F0-92B22B3A9918}">
      <dgm:prSet phldrT="[Texto]" custT="1">
        <dgm:style>
          <a:lnRef idx="0">
            <a:schemeClr val="accent4"/>
          </a:lnRef>
          <a:fillRef idx="3">
            <a:schemeClr val="accent4"/>
          </a:fillRef>
          <a:effectRef idx="3">
            <a:schemeClr val="accent4"/>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3600000" scaled="0"/>
        </a:gradFill>
      </dgm:spPr>
      <dgm:t>
        <a:bodyPr/>
        <a:lstStyle/>
        <a:p>
          <a:r>
            <a:rPr lang="es-EC" sz="2400" b="1" dirty="0" smtClean="0">
              <a:effectLst>
                <a:outerShdw blurRad="38100" dist="38100" dir="2700000" algn="tl">
                  <a:srgbClr val="000000">
                    <a:alpha val="43137"/>
                  </a:srgbClr>
                </a:outerShdw>
              </a:effectLst>
              <a:latin typeface="Baskerville Old Face" pitchFamily="18" charset="0"/>
            </a:rPr>
            <a:t>Ejecución de Trabajo.</a:t>
          </a:r>
          <a:endParaRPr lang="es-EC" sz="2400" b="1" dirty="0">
            <a:effectLst>
              <a:outerShdw blurRad="38100" dist="38100" dir="2700000" algn="tl">
                <a:srgbClr val="000000">
                  <a:alpha val="43137"/>
                </a:srgbClr>
              </a:outerShdw>
            </a:effectLst>
            <a:latin typeface="Baskerville Old Face" pitchFamily="18" charset="0"/>
          </a:endParaRPr>
        </a:p>
      </dgm:t>
    </dgm:pt>
    <dgm:pt modelId="{B946235A-AACC-4BC8-AB40-B5F79F459118}" type="parTrans" cxnId="{E33E0EBD-823C-43DA-9738-5BB1A273806E}">
      <dgm:prSet/>
      <dgm:spPr/>
      <dgm:t>
        <a:bodyPr/>
        <a:lstStyle/>
        <a:p>
          <a:endParaRPr lang="es-EC"/>
        </a:p>
      </dgm:t>
    </dgm:pt>
    <dgm:pt modelId="{10ED6B10-D7BF-447A-AEF8-948CAA9B7C5D}" type="sibTrans" cxnId="{E33E0EBD-823C-43DA-9738-5BB1A273806E}">
      <dgm:prSet/>
      <dgm:spPr/>
      <dgm:t>
        <a:bodyPr/>
        <a:lstStyle/>
        <a:p>
          <a:endParaRPr lang="es-EC"/>
        </a:p>
      </dgm:t>
    </dgm:pt>
    <dgm:pt modelId="{634B4125-543B-4ACF-9211-5F71249061D8}">
      <dgm:prSet phldrT="[Texto]" custT="1">
        <dgm:style>
          <a:lnRef idx="0">
            <a:schemeClr val="accent4"/>
          </a:lnRef>
          <a:fillRef idx="3">
            <a:schemeClr val="accent4"/>
          </a:fillRef>
          <a:effectRef idx="3">
            <a:schemeClr val="accent4"/>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3600000" scaled="0"/>
        </a:gradFill>
      </dgm:spPr>
      <dgm:t>
        <a:bodyPr/>
        <a:lstStyle/>
        <a:p>
          <a:endParaRPr lang="es-EC" sz="2400" b="1" dirty="0">
            <a:effectLst>
              <a:outerShdw blurRad="38100" dist="38100" dir="2700000" algn="tl">
                <a:srgbClr val="000000">
                  <a:alpha val="43137"/>
                </a:srgbClr>
              </a:outerShdw>
            </a:effectLst>
            <a:latin typeface="Baskerville Old Face" pitchFamily="18" charset="0"/>
          </a:endParaRPr>
        </a:p>
      </dgm:t>
    </dgm:pt>
    <dgm:pt modelId="{AD8C7582-550F-4374-8CA8-A113C1B4B6E8}" type="parTrans" cxnId="{EBA20659-3986-4CF4-AE8E-19485A240FE9}">
      <dgm:prSet/>
      <dgm:spPr/>
      <dgm:t>
        <a:bodyPr/>
        <a:lstStyle/>
        <a:p>
          <a:endParaRPr lang="es-EC"/>
        </a:p>
      </dgm:t>
    </dgm:pt>
    <dgm:pt modelId="{D231F624-DB53-4441-8CF2-2B7D4180430A}" type="sibTrans" cxnId="{EBA20659-3986-4CF4-AE8E-19485A240FE9}">
      <dgm:prSet/>
      <dgm:spPr/>
      <dgm:t>
        <a:bodyPr/>
        <a:lstStyle/>
        <a:p>
          <a:endParaRPr lang="es-EC"/>
        </a:p>
      </dgm:t>
    </dgm:pt>
    <dgm:pt modelId="{745EA878-0FA2-4A77-8E41-58C6E89EAE1D}">
      <dgm:prSet phldrT="[Texto]" custT="1">
        <dgm:style>
          <a:lnRef idx="0">
            <a:schemeClr val="accent4"/>
          </a:lnRef>
          <a:fillRef idx="3">
            <a:schemeClr val="accent4"/>
          </a:fillRef>
          <a:effectRef idx="3">
            <a:schemeClr val="accent4"/>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3600000" scaled="0"/>
        </a:gradFill>
      </dgm:spPr>
      <dgm:t>
        <a:bodyPr/>
        <a:lstStyle/>
        <a:p>
          <a:endParaRPr lang="es-EC" sz="2400" b="1" dirty="0">
            <a:effectLst>
              <a:outerShdw blurRad="38100" dist="38100" dir="2700000" algn="tl">
                <a:srgbClr val="000000">
                  <a:alpha val="43137"/>
                </a:srgbClr>
              </a:outerShdw>
            </a:effectLst>
            <a:latin typeface="Baskerville Old Face" pitchFamily="18" charset="0"/>
          </a:endParaRPr>
        </a:p>
      </dgm:t>
    </dgm:pt>
    <dgm:pt modelId="{54CEB334-3AEB-492E-B5F7-83412598918F}" type="parTrans" cxnId="{2A845E92-A460-4A87-AE2C-91AA783DA07A}">
      <dgm:prSet/>
      <dgm:spPr/>
      <dgm:t>
        <a:bodyPr/>
        <a:lstStyle/>
        <a:p>
          <a:endParaRPr lang="es-EC"/>
        </a:p>
      </dgm:t>
    </dgm:pt>
    <dgm:pt modelId="{4E0C66F2-07F0-4E38-BA5F-5D662A3B0BF9}" type="sibTrans" cxnId="{2A845E92-A460-4A87-AE2C-91AA783DA07A}">
      <dgm:prSet/>
      <dgm:spPr/>
      <dgm:t>
        <a:bodyPr/>
        <a:lstStyle/>
        <a:p>
          <a:endParaRPr lang="es-EC"/>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dgm:spPr/>
    </dgm:pt>
    <dgm:pt modelId="{28F2627C-FE7C-40E0-910C-7EBCCF37EE5F}" type="pres">
      <dgm:prSet presAssocID="{6774DBE6-FEE2-472F-B344-F6D64CF2022B}" presName="upArrowText" presStyleLbl="revTx" presStyleIdx="0" presStyleCnt="1" custLinFactNeighborX="-271">
        <dgm:presLayoutVars>
          <dgm:chMax val="0"/>
          <dgm:bulletEnabled val="1"/>
        </dgm:presLayoutVars>
      </dgm:prSet>
      <dgm:spPr/>
      <dgm:t>
        <a:bodyPr/>
        <a:lstStyle/>
        <a:p>
          <a:endParaRPr lang="es-EC"/>
        </a:p>
      </dgm:t>
    </dgm:pt>
  </dgm:ptLst>
  <dgm:cxnLst>
    <dgm:cxn modelId="{BB350084-DA74-48D2-9F43-BC40B75256DD}" type="presOf" srcId="{634B4125-543B-4ACF-9211-5F71249061D8}" destId="{28F2627C-FE7C-40E0-910C-7EBCCF37EE5F}" srcOrd="0" destOrd="2" presId="urn:microsoft.com/office/officeart/2005/8/layout/arrow4"/>
    <dgm:cxn modelId="{6D0F7DE6-DFA1-4D41-96EF-194C28C4FE98}" type="presOf" srcId="{745EA878-0FA2-4A77-8E41-58C6E89EAE1D}" destId="{28F2627C-FE7C-40E0-910C-7EBCCF37EE5F}" srcOrd="0" destOrd="4" presId="urn:microsoft.com/office/officeart/2005/8/layout/arrow4"/>
    <dgm:cxn modelId="{0AE9D310-547C-47FE-9D52-2433F98A3653}" srcId="{6774DBE6-FEE2-472F-B344-F6D64CF2022B}" destId="{4DE98D3A-40E2-44D7-AADD-EAC18A91EB10}" srcOrd="0" destOrd="0" parTransId="{87991684-1278-4720-A1F5-2402D0E07045}" sibTransId="{3B9703BE-A3F9-462F-9C83-5E80D5460EF0}"/>
    <dgm:cxn modelId="{37FC4B7D-826F-418C-911D-07D03AD0650F}" type="presOf" srcId="{630BEAE6-E206-43A3-B32F-1609CBCE861C}" destId="{28F2627C-FE7C-40E0-910C-7EBCCF37EE5F}" srcOrd="0" destOrd="5" presId="urn:microsoft.com/office/officeart/2005/8/layout/arrow4"/>
    <dgm:cxn modelId="{8068DB9F-7F98-41DC-B727-1B5569EB388B}" srcId="{6774DBE6-FEE2-472F-B344-F6D64CF2022B}" destId="{630BEAE6-E206-43A3-B32F-1609CBCE861C}" srcOrd="4" destOrd="0" parTransId="{37E06264-2C95-4B56-8D4E-5DCE1FF981DE}" sibTransId="{3FB7E773-854F-4C87-9890-4495C9E05C45}"/>
    <dgm:cxn modelId="{2A845E92-A460-4A87-AE2C-91AA783DA07A}" srcId="{6774DBE6-FEE2-472F-B344-F6D64CF2022B}" destId="{745EA878-0FA2-4A77-8E41-58C6E89EAE1D}" srcOrd="3" destOrd="0" parTransId="{54CEB334-3AEB-492E-B5F7-83412598918F}" sibTransId="{4E0C66F2-07F0-4E38-BA5F-5D662A3B0BF9}"/>
    <dgm:cxn modelId="{35703932-2230-4001-8553-156154F798D9}" type="presOf" srcId="{DC8132A7-2F99-4FF9-94F0-92B22B3A9918}" destId="{28F2627C-FE7C-40E0-910C-7EBCCF37EE5F}" srcOrd="0" destOrd="3" presId="urn:microsoft.com/office/officeart/2005/8/layout/arrow4"/>
    <dgm:cxn modelId="{CA3EA796-A073-4EE6-B70E-C6D154E990E3}" type="presOf" srcId="{D67DD827-4A72-441A-B57C-74BE73F948C0}" destId="{4E0B8C14-B683-48C9-8373-63D4EC7A9B43}" srcOrd="0" destOrd="0" presId="urn:microsoft.com/office/officeart/2005/8/layout/arrow4"/>
    <dgm:cxn modelId="{679B4813-92E5-48AE-AAA9-E770F93D68B7}" type="presOf" srcId="{4DE98D3A-40E2-44D7-AADD-EAC18A91EB10}" destId="{28F2627C-FE7C-40E0-910C-7EBCCF37EE5F}" srcOrd="0" destOrd="1" presId="urn:microsoft.com/office/officeart/2005/8/layout/arrow4"/>
    <dgm:cxn modelId="{E33E0EBD-823C-43DA-9738-5BB1A273806E}" srcId="{6774DBE6-FEE2-472F-B344-F6D64CF2022B}" destId="{DC8132A7-2F99-4FF9-94F0-92B22B3A9918}" srcOrd="2" destOrd="0" parTransId="{B946235A-AACC-4BC8-AB40-B5F79F459118}" sibTransId="{10ED6B10-D7BF-447A-AEF8-948CAA9B7C5D}"/>
    <dgm:cxn modelId="{6D3953F8-56E4-410F-A778-FB2E5E79584D}"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EBA20659-3986-4CF4-AE8E-19485A240FE9}" srcId="{6774DBE6-FEE2-472F-B344-F6D64CF2022B}" destId="{634B4125-543B-4ACF-9211-5F71249061D8}" srcOrd="1" destOrd="0" parTransId="{AD8C7582-550F-4374-8CA8-A113C1B4B6E8}" sibTransId="{D231F624-DB53-4441-8CF2-2B7D4180430A}"/>
    <dgm:cxn modelId="{6957B114-26B5-4D4A-9BD1-8CA66D7CC4E0}" type="presParOf" srcId="{4E0B8C14-B683-48C9-8373-63D4EC7A9B43}" destId="{6AEFD927-DFCE-46BE-B03C-2FBBB09C4BD8}" srcOrd="0" destOrd="0" presId="urn:microsoft.com/office/officeart/2005/8/layout/arrow4"/>
    <dgm:cxn modelId="{148C1388-644D-499F-90AB-3D67962885B8}"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67DD827-4A72-441A-B57C-74BE73F948C0}" type="doc">
      <dgm:prSet loTypeId="urn:microsoft.com/office/officeart/2005/8/layout/hierarchy4" loCatId="relationship" qsTypeId="urn:microsoft.com/office/officeart/2005/8/quickstyle/3d3" qsCatId="3D" csTypeId="urn:microsoft.com/office/officeart/2005/8/colors/accent4_3" csCatId="accent4" phldr="1"/>
      <dgm:spPr/>
      <dgm:t>
        <a:bodyPr/>
        <a:lstStyle/>
        <a:p>
          <a:endParaRPr lang="es-EC"/>
        </a:p>
      </dgm:t>
    </dgm:pt>
    <dgm:pt modelId="{6774DBE6-FEE2-472F-B344-F6D64CF2022B}">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2800" b="1" dirty="0" smtClean="0">
              <a:solidFill>
                <a:schemeClr val="tx1"/>
              </a:solidFill>
              <a:effectLst/>
              <a:latin typeface="Baskerville Old Face" pitchFamily="18" charset="0"/>
            </a:rPr>
            <a:t>CONCEPTO E IMPORTANCIA</a:t>
          </a:r>
          <a:endParaRPr lang="es-EC" sz="2800" b="1" dirty="0">
            <a:solidFill>
              <a:schemeClr val="tx1"/>
            </a:solidFill>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85FCFB6B-B72B-4149-9EED-B3F53285ED5E}">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EC" sz="1800" b="0" dirty="0" smtClean="0">
              <a:solidFill>
                <a:schemeClr val="tx1"/>
              </a:solidFill>
              <a:latin typeface="Baskerville Old Face" pitchFamily="18" charset="0"/>
            </a:rPr>
            <a:t>Consiste en el examen y evaluación, que se realiza a una entidad para establecer el grado de Economía, Eficiencia y Eficacia en la planificación, control y uso de los recursos. Ap</a:t>
          </a:r>
          <a:r>
            <a:rPr lang="es-EC" sz="1800" dirty="0" smtClean="0">
              <a:latin typeface="Baskerville Old Face" pitchFamily="18" charset="0"/>
            </a:rPr>
            <a:t>licando  las Normas de Auditoría Generalmente Aceptadas (NAGAS) y las Normas Internacionales de Auditoría y Aseguramiento. (NIAS)</a:t>
          </a:r>
          <a:endParaRPr lang="es-EC" sz="1800" b="0" dirty="0">
            <a:solidFill>
              <a:schemeClr val="tx1"/>
            </a:solidFill>
            <a:effectLst>
              <a:outerShdw blurRad="38100" dist="38100" dir="2700000" algn="tl">
                <a:srgbClr val="000000">
                  <a:alpha val="43137"/>
                </a:srgbClr>
              </a:outerShdw>
            </a:effectLst>
            <a:latin typeface="Baskerville Old Face" pitchFamily="18" charset="0"/>
          </a:endParaRPr>
        </a:p>
      </dgm:t>
    </dgm:pt>
    <dgm:pt modelId="{21830F49-800D-4A44-B666-CADC75B3D1B2}" type="parTrans" cxnId="{BA28190B-B174-4CC9-9D6E-AE3137047CCC}">
      <dgm:prSet/>
      <dgm:spPr/>
      <dgm:t>
        <a:bodyPr/>
        <a:lstStyle/>
        <a:p>
          <a:endParaRPr lang="es-EC"/>
        </a:p>
      </dgm:t>
    </dgm:pt>
    <dgm:pt modelId="{304D9853-8275-4EBB-A2E8-532E9EE6A2FE}" type="sibTrans" cxnId="{BA28190B-B174-4CC9-9D6E-AE3137047CCC}">
      <dgm:prSet/>
      <dgm:spPr/>
      <dgm:t>
        <a:bodyPr/>
        <a:lstStyle/>
        <a:p>
          <a:endParaRPr lang="es-EC"/>
        </a:p>
      </dgm:t>
    </dgm:pt>
    <dgm:pt modelId="{45C72AC7-1616-4F19-8543-14C5D5B54ACF}">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EC" sz="1800" dirty="0" smtClean="0">
              <a:solidFill>
                <a:schemeClr val="tx1"/>
              </a:solidFill>
              <a:latin typeface="Baskerville Old Face" pitchFamily="18" charset="0"/>
            </a:rPr>
            <a:t>En la actualidad es una parte vital para la gerencia, ya que permite conocer a los ejecutivos, la manera de resolver los problemas económicos, sociales y ecológicos que a este nivel se presentan, generando en la empresa un saludable dinamismo. </a:t>
          </a:r>
          <a:endParaRPr lang="es-EC" sz="1800" b="1" dirty="0">
            <a:solidFill>
              <a:schemeClr val="tx1"/>
            </a:solidFill>
            <a:effectLst>
              <a:outerShdw blurRad="38100" dist="38100" dir="2700000" algn="tl">
                <a:srgbClr val="000000">
                  <a:alpha val="43137"/>
                </a:srgbClr>
              </a:outerShdw>
            </a:effectLst>
            <a:latin typeface="Baskerville Old Face" pitchFamily="18" charset="0"/>
          </a:endParaRPr>
        </a:p>
      </dgm:t>
    </dgm:pt>
    <dgm:pt modelId="{39ECEB4E-311F-4478-8BEE-D4748711E13C}" type="parTrans" cxnId="{773C095A-6299-4156-9B0F-2FEBAB474CE1}">
      <dgm:prSet/>
      <dgm:spPr/>
      <dgm:t>
        <a:bodyPr/>
        <a:lstStyle/>
        <a:p>
          <a:endParaRPr lang="es-EC"/>
        </a:p>
      </dgm:t>
    </dgm:pt>
    <dgm:pt modelId="{C1CD67A0-F31E-42A1-B34E-81D373BB4762}" type="sibTrans" cxnId="{773C095A-6299-4156-9B0F-2FEBAB474CE1}">
      <dgm:prSet/>
      <dgm:spPr/>
      <dgm:t>
        <a:bodyPr/>
        <a:lstStyle/>
        <a:p>
          <a:endParaRPr lang="es-EC"/>
        </a:p>
      </dgm:t>
    </dgm:pt>
    <dgm:pt modelId="{60163A8D-ADF4-47E3-898C-9F111F36776F}" type="pres">
      <dgm:prSet presAssocID="{D67DD827-4A72-441A-B57C-74BE73F948C0}" presName="Name0" presStyleCnt="0">
        <dgm:presLayoutVars>
          <dgm:chPref val="1"/>
          <dgm:dir/>
          <dgm:animOne val="branch"/>
          <dgm:animLvl val="lvl"/>
          <dgm:resizeHandles/>
        </dgm:presLayoutVars>
      </dgm:prSet>
      <dgm:spPr/>
      <dgm:t>
        <a:bodyPr/>
        <a:lstStyle/>
        <a:p>
          <a:endParaRPr lang="es-EC"/>
        </a:p>
      </dgm:t>
    </dgm:pt>
    <dgm:pt modelId="{CF9CB32A-014B-4FC0-AD90-6482055A8935}" type="pres">
      <dgm:prSet presAssocID="{6774DBE6-FEE2-472F-B344-F6D64CF2022B}" presName="vertOne" presStyleCnt="0"/>
      <dgm:spPr/>
    </dgm:pt>
    <dgm:pt modelId="{C5962FC7-BDEF-476D-A820-9C11BA8E4B6E}" type="pres">
      <dgm:prSet presAssocID="{6774DBE6-FEE2-472F-B344-F6D64CF2022B}" presName="txOne" presStyleLbl="node0" presStyleIdx="0" presStyleCnt="1" custScaleX="85817" custScaleY="44508" custLinFactNeighborX="1141" custLinFactNeighborY="-79522">
        <dgm:presLayoutVars>
          <dgm:chPref val="3"/>
        </dgm:presLayoutVars>
      </dgm:prSet>
      <dgm:spPr/>
      <dgm:t>
        <a:bodyPr/>
        <a:lstStyle/>
        <a:p>
          <a:endParaRPr lang="es-EC"/>
        </a:p>
      </dgm:t>
    </dgm:pt>
    <dgm:pt modelId="{85578940-7EB2-45D7-9092-38AFED7A0C69}" type="pres">
      <dgm:prSet presAssocID="{6774DBE6-FEE2-472F-B344-F6D64CF2022B}" presName="parTransOne" presStyleCnt="0"/>
      <dgm:spPr/>
    </dgm:pt>
    <dgm:pt modelId="{8188B250-71A5-4E3D-8BCB-76D99150C49F}" type="pres">
      <dgm:prSet presAssocID="{6774DBE6-FEE2-472F-B344-F6D64CF2022B}" presName="horzOne" presStyleCnt="0"/>
      <dgm:spPr/>
    </dgm:pt>
    <dgm:pt modelId="{50022A95-2875-41BC-BBAB-01F2D131A0D3}" type="pres">
      <dgm:prSet presAssocID="{85FCFB6B-B72B-4149-9EED-B3F53285ED5E}" presName="vertTwo" presStyleCnt="0"/>
      <dgm:spPr/>
    </dgm:pt>
    <dgm:pt modelId="{5C024AE3-B5E8-4504-AFBF-3846CECA6CD4}" type="pres">
      <dgm:prSet presAssocID="{85FCFB6B-B72B-4149-9EED-B3F53285ED5E}" presName="txTwo" presStyleLbl="node2" presStyleIdx="0" presStyleCnt="2" custLinFactNeighborX="-77" custLinFactNeighborY="15179">
        <dgm:presLayoutVars>
          <dgm:chPref val="3"/>
        </dgm:presLayoutVars>
      </dgm:prSet>
      <dgm:spPr/>
      <dgm:t>
        <a:bodyPr/>
        <a:lstStyle/>
        <a:p>
          <a:endParaRPr lang="es-EC"/>
        </a:p>
      </dgm:t>
    </dgm:pt>
    <dgm:pt modelId="{7168832C-07A5-4B36-ACC1-41A4AB02EB8E}" type="pres">
      <dgm:prSet presAssocID="{85FCFB6B-B72B-4149-9EED-B3F53285ED5E}" presName="horzTwo" presStyleCnt="0"/>
      <dgm:spPr/>
    </dgm:pt>
    <dgm:pt modelId="{655DFE9C-D6E6-4612-B2E2-E5DBCE2A592E}" type="pres">
      <dgm:prSet presAssocID="{304D9853-8275-4EBB-A2E8-532E9EE6A2FE}" presName="sibSpaceTwo" presStyleCnt="0"/>
      <dgm:spPr/>
    </dgm:pt>
    <dgm:pt modelId="{6B6E88C2-0260-4C22-AC2E-96E7996EBF9F}" type="pres">
      <dgm:prSet presAssocID="{45C72AC7-1616-4F19-8543-14C5D5B54ACF}" presName="vertTwo" presStyleCnt="0"/>
      <dgm:spPr/>
    </dgm:pt>
    <dgm:pt modelId="{2E487FE2-28D8-4EDF-AC1E-D2E2D8A3B849}" type="pres">
      <dgm:prSet presAssocID="{45C72AC7-1616-4F19-8543-14C5D5B54ACF}" presName="txTwo" presStyleLbl="node2" presStyleIdx="1" presStyleCnt="2">
        <dgm:presLayoutVars>
          <dgm:chPref val="3"/>
        </dgm:presLayoutVars>
      </dgm:prSet>
      <dgm:spPr/>
      <dgm:t>
        <a:bodyPr/>
        <a:lstStyle/>
        <a:p>
          <a:endParaRPr lang="es-EC"/>
        </a:p>
      </dgm:t>
    </dgm:pt>
    <dgm:pt modelId="{09A96C32-8CAB-4855-99A8-B78A32B74886}" type="pres">
      <dgm:prSet presAssocID="{45C72AC7-1616-4F19-8543-14C5D5B54ACF}" presName="horzTwo" presStyleCnt="0"/>
      <dgm:spPr/>
    </dgm:pt>
  </dgm:ptLst>
  <dgm:cxnLst>
    <dgm:cxn modelId="{36EC18A7-0E5D-443F-B714-EE8EDF93F019}" type="presOf" srcId="{6774DBE6-FEE2-472F-B344-F6D64CF2022B}" destId="{C5962FC7-BDEF-476D-A820-9C11BA8E4B6E}" srcOrd="0" destOrd="0" presId="urn:microsoft.com/office/officeart/2005/8/layout/hierarchy4"/>
    <dgm:cxn modelId="{43762FD4-7678-4694-8742-06DE2AE2BF9D}" type="presOf" srcId="{D67DD827-4A72-441A-B57C-74BE73F948C0}" destId="{60163A8D-ADF4-47E3-898C-9F111F36776F}" srcOrd="0" destOrd="0" presId="urn:microsoft.com/office/officeart/2005/8/layout/hierarchy4"/>
    <dgm:cxn modelId="{773C095A-6299-4156-9B0F-2FEBAB474CE1}" srcId="{6774DBE6-FEE2-472F-B344-F6D64CF2022B}" destId="{45C72AC7-1616-4F19-8543-14C5D5B54ACF}" srcOrd="1" destOrd="0" parTransId="{39ECEB4E-311F-4478-8BEE-D4748711E13C}" sibTransId="{C1CD67A0-F31E-42A1-B34E-81D373BB4762}"/>
    <dgm:cxn modelId="{58958A57-A095-4841-8951-B8272125DE23}" type="presOf" srcId="{85FCFB6B-B72B-4149-9EED-B3F53285ED5E}" destId="{5C024AE3-B5E8-4504-AFBF-3846CECA6CD4}" srcOrd="0" destOrd="0" presId="urn:microsoft.com/office/officeart/2005/8/layout/hierarchy4"/>
    <dgm:cxn modelId="{F528B7C3-DEEA-4F6D-BE3D-A018078CF17D}" type="presOf" srcId="{45C72AC7-1616-4F19-8543-14C5D5B54ACF}" destId="{2E487FE2-28D8-4EDF-AC1E-D2E2D8A3B849}" srcOrd="0" destOrd="0" presId="urn:microsoft.com/office/officeart/2005/8/layout/hierarchy4"/>
    <dgm:cxn modelId="{BA28190B-B174-4CC9-9D6E-AE3137047CCC}" srcId="{6774DBE6-FEE2-472F-B344-F6D64CF2022B}" destId="{85FCFB6B-B72B-4149-9EED-B3F53285ED5E}" srcOrd="0" destOrd="0" parTransId="{21830F49-800D-4A44-B666-CADC75B3D1B2}" sibTransId="{304D9853-8275-4EBB-A2E8-532E9EE6A2FE}"/>
    <dgm:cxn modelId="{CE53E7AC-FF09-427C-B5AF-2722C14CECC5}" srcId="{D67DD827-4A72-441A-B57C-74BE73F948C0}" destId="{6774DBE6-FEE2-472F-B344-F6D64CF2022B}" srcOrd="0" destOrd="0" parTransId="{EDB7C1A0-785E-4F7F-B81B-13E36B775703}" sibTransId="{0F3C2541-7E30-444D-9B22-2A5B8FC292AE}"/>
    <dgm:cxn modelId="{707DF726-8691-4736-91A8-31FC304E5138}" type="presParOf" srcId="{60163A8D-ADF4-47E3-898C-9F111F36776F}" destId="{CF9CB32A-014B-4FC0-AD90-6482055A8935}" srcOrd="0" destOrd="0" presId="urn:microsoft.com/office/officeart/2005/8/layout/hierarchy4"/>
    <dgm:cxn modelId="{F4A58D31-87BA-4DF5-AD5A-1E80C5DC8C8B}" type="presParOf" srcId="{CF9CB32A-014B-4FC0-AD90-6482055A8935}" destId="{C5962FC7-BDEF-476D-A820-9C11BA8E4B6E}" srcOrd="0" destOrd="0" presId="urn:microsoft.com/office/officeart/2005/8/layout/hierarchy4"/>
    <dgm:cxn modelId="{52116F45-2A06-47CC-84C7-F9322A4A0674}" type="presParOf" srcId="{CF9CB32A-014B-4FC0-AD90-6482055A8935}" destId="{85578940-7EB2-45D7-9092-38AFED7A0C69}" srcOrd="1" destOrd="0" presId="urn:microsoft.com/office/officeart/2005/8/layout/hierarchy4"/>
    <dgm:cxn modelId="{ED90C36C-C745-4A42-9B29-3643C4F3768A}" type="presParOf" srcId="{CF9CB32A-014B-4FC0-AD90-6482055A8935}" destId="{8188B250-71A5-4E3D-8BCB-76D99150C49F}" srcOrd="2" destOrd="0" presId="urn:microsoft.com/office/officeart/2005/8/layout/hierarchy4"/>
    <dgm:cxn modelId="{4556C625-1B00-4391-8458-3FCCA3AA9FA3}" type="presParOf" srcId="{8188B250-71A5-4E3D-8BCB-76D99150C49F}" destId="{50022A95-2875-41BC-BBAB-01F2D131A0D3}" srcOrd="0" destOrd="0" presId="urn:microsoft.com/office/officeart/2005/8/layout/hierarchy4"/>
    <dgm:cxn modelId="{9D1DAE13-A92E-4A3D-AD72-0AB2B491B276}" type="presParOf" srcId="{50022A95-2875-41BC-BBAB-01F2D131A0D3}" destId="{5C024AE3-B5E8-4504-AFBF-3846CECA6CD4}" srcOrd="0" destOrd="0" presId="urn:microsoft.com/office/officeart/2005/8/layout/hierarchy4"/>
    <dgm:cxn modelId="{C44E41DF-247B-44E7-A7CC-10A19700922E}" type="presParOf" srcId="{50022A95-2875-41BC-BBAB-01F2D131A0D3}" destId="{7168832C-07A5-4B36-ACC1-41A4AB02EB8E}" srcOrd="1" destOrd="0" presId="urn:microsoft.com/office/officeart/2005/8/layout/hierarchy4"/>
    <dgm:cxn modelId="{02D1ED1E-41C8-41F8-8D34-01FCF8199D10}" type="presParOf" srcId="{8188B250-71A5-4E3D-8BCB-76D99150C49F}" destId="{655DFE9C-D6E6-4612-B2E2-E5DBCE2A592E}" srcOrd="1" destOrd="0" presId="urn:microsoft.com/office/officeart/2005/8/layout/hierarchy4"/>
    <dgm:cxn modelId="{3363F5D2-CAC6-4110-9DE1-8030FB38468E}" type="presParOf" srcId="{8188B250-71A5-4E3D-8BCB-76D99150C49F}" destId="{6B6E88C2-0260-4C22-AC2E-96E7996EBF9F}" srcOrd="2" destOrd="0" presId="urn:microsoft.com/office/officeart/2005/8/layout/hierarchy4"/>
    <dgm:cxn modelId="{9D6DB38A-1D2F-417F-898D-39475CD86EC3}" type="presParOf" srcId="{6B6E88C2-0260-4C22-AC2E-96E7996EBF9F}" destId="{2E487FE2-28D8-4EDF-AC1E-D2E2D8A3B849}" srcOrd="0" destOrd="0" presId="urn:microsoft.com/office/officeart/2005/8/layout/hierarchy4"/>
    <dgm:cxn modelId="{DD7982BD-12CA-471C-A671-F3C34A2387A9}" type="presParOf" srcId="{6B6E88C2-0260-4C22-AC2E-96E7996EBF9F}" destId="{09A96C32-8CAB-4855-99A8-B78A32B74886}"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67DD827-4A72-441A-B57C-74BE73F948C0}" type="doc">
      <dgm:prSet loTypeId="urn:microsoft.com/office/officeart/2005/8/layout/hierarchy4" loCatId="relationship" qsTypeId="urn:microsoft.com/office/officeart/2005/8/quickstyle/3d3" qsCatId="3D" csTypeId="urn:microsoft.com/office/officeart/2005/8/colors/accent1_2" csCatId="accent1" phldr="1"/>
      <dgm:spPr/>
      <dgm:t>
        <a:bodyPr/>
        <a:lstStyle/>
        <a:p>
          <a:endParaRPr lang="es-EC"/>
        </a:p>
      </dgm:t>
    </dgm:pt>
    <dgm:pt modelId="{6774DBE6-FEE2-472F-B344-F6D64CF2022B}">
      <dgm:prSet phldrT="[Texto]" custT="1"/>
      <dgm:spPr/>
      <dgm:t>
        <a:bodyPr/>
        <a:lstStyle/>
        <a:p>
          <a:r>
            <a:rPr lang="es-EC" sz="3600" b="1" dirty="0" smtClean="0">
              <a:effectLst>
                <a:outerShdw blurRad="38100" dist="38100" dir="2700000" algn="tl">
                  <a:srgbClr val="000000">
                    <a:alpha val="43137"/>
                  </a:srgbClr>
                </a:outerShdw>
              </a:effectLst>
              <a:latin typeface="Baskerville Old Face" pitchFamily="18" charset="0"/>
            </a:rPr>
            <a:t>AUDITORÍA DE GESTIÓN</a:t>
          </a:r>
          <a:endParaRPr lang="es-EC" sz="3600" b="1"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60163A8D-ADF4-47E3-898C-9F111F36776F}" type="pres">
      <dgm:prSet presAssocID="{D67DD827-4A72-441A-B57C-74BE73F948C0}" presName="Name0" presStyleCnt="0">
        <dgm:presLayoutVars>
          <dgm:chPref val="1"/>
          <dgm:dir/>
          <dgm:animOne val="branch"/>
          <dgm:animLvl val="lvl"/>
          <dgm:resizeHandles/>
        </dgm:presLayoutVars>
      </dgm:prSet>
      <dgm:spPr/>
      <dgm:t>
        <a:bodyPr/>
        <a:lstStyle/>
        <a:p>
          <a:endParaRPr lang="es-EC"/>
        </a:p>
      </dgm:t>
    </dgm:pt>
    <dgm:pt modelId="{CF9CB32A-014B-4FC0-AD90-6482055A8935}" type="pres">
      <dgm:prSet presAssocID="{6774DBE6-FEE2-472F-B344-F6D64CF2022B}" presName="vertOne" presStyleCnt="0"/>
      <dgm:spPr/>
    </dgm:pt>
    <dgm:pt modelId="{C5962FC7-BDEF-476D-A820-9C11BA8E4B6E}" type="pres">
      <dgm:prSet presAssocID="{6774DBE6-FEE2-472F-B344-F6D64CF2022B}" presName="txOne" presStyleLbl="node0" presStyleIdx="0" presStyleCnt="1" custScaleX="85817" custScaleY="44508" custLinFactNeighborX="1141" custLinFactNeighborY="-79522">
        <dgm:presLayoutVars>
          <dgm:chPref val="3"/>
        </dgm:presLayoutVars>
      </dgm:prSet>
      <dgm:spPr/>
      <dgm:t>
        <a:bodyPr/>
        <a:lstStyle/>
        <a:p>
          <a:endParaRPr lang="es-EC"/>
        </a:p>
      </dgm:t>
    </dgm:pt>
    <dgm:pt modelId="{8188B250-71A5-4E3D-8BCB-76D99150C49F}" type="pres">
      <dgm:prSet presAssocID="{6774DBE6-FEE2-472F-B344-F6D64CF2022B}" presName="horzOne" presStyleCnt="0"/>
      <dgm:spPr/>
    </dgm:pt>
  </dgm:ptLst>
  <dgm:cxnLst>
    <dgm:cxn modelId="{4C69375C-383E-4732-A174-708284923165}" type="presOf" srcId="{D67DD827-4A72-441A-B57C-74BE73F948C0}" destId="{60163A8D-ADF4-47E3-898C-9F111F36776F}" srcOrd="0" destOrd="0" presId="urn:microsoft.com/office/officeart/2005/8/layout/hierarchy4"/>
    <dgm:cxn modelId="{630B7549-04D3-4401-BC1F-6D6A278D49AE}" type="presOf" srcId="{6774DBE6-FEE2-472F-B344-F6D64CF2022B}" destId="{C5962FC7-BDEF-476D-A820-9C11BA8E4B6E}" srcOrd="0" destOrd="0" presId="urn:microsoft.com/office/officeart/2005/8/layout/hierarchy4"/>
    <dgm:cxn modelId="{CE53E7AC-FF09-427C-B5AF-2722C14CECC5}" srcId="{D67DD827-4A72-441A-B57C-74BE73F948C0}" destId="{6774DBE6-FEE2-472F-B344-F6D64CF2022B}" srcOrd="0" destOrd="0" parTransId="{EDB7C1A0-785E-4F7F-B81B-13E36B775703}" sibTransId="{0F3C2541-7E30-444D-9B22-2A5B8FC292AE}"/>
    <dgm:cxn modelId="{6B14F06C-1B02-491B-8679-28EE1A9A82CA}" type="presParOf" srcId="{60163A8D-ADF4-47E3-898C-9F111F36776F}" destId="{CF9CB32A-014B-4FC0-AD90-6482055A8935}" srcOrd="0" destOrd="0" presId="urn:microsoft.com/office/officeart/2005/8/layout/hierarchy4"/>
    <dgm:cxn modelId="{03807378-A810-44B9-8EE6-BB412879494F}" type="presParOf" srcId="{CF9CB32A-014B-4FC0-AD90-6482055A8935}" destId="{C5962FC7-BDEF-476D-A820-9C11BA8E4B6E}" srcOrd="0" destOrd="0" presId="urn:microsoft.com/office/officeart/2005/8/layout/hierarchy4"/>
    <dgm:cxn modelId="{F2594850-9DF9-45D6-A882-111CBF8D3B47}" type="presParOf" srcId="{CF9CB32A-014B-4FC0-AD90-6482055A8935}" destId="{8188B250-71A5-4E3D-8BCB-76D99150C49F}"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ctr"/>
          <a:r>
            <a:rPr lang="es-EC" sz="3600" b="1" dirty="0" smtClean="0">
              <a:effectLst>
                <a:outerShdw blurRad="38100" dist="38100" dir="2700000" algn="tl">
                  <a:srgbClr val="000000">
                    <a:alpha val="43137"/>
                  </a:srgbClr>
                </a:outerShdw>
              </a:effectLst>
              <a:latin typeface="Baskerville Old Face" pitchFamily="18" charset="0"/>
            </a:rPr>
            <a:t>PLANIFICACIÓN</a:t>
          </a:r>
          <a:endParaRPr lang="es-EC" sz="3600" b="1"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85FCFB6B-B72B-4149-9EED-B3F53285ED5E}">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2400" b="1" cap="all" baseline="0" dirty="0" smtClean="0">
              <a:latin typeface="Baskerville Old Face" pitchFamily="18" charset="0"/>
            </a:rPr>
            <a:t>Preliminar</a:t>
          </a:r>
        </a:p>
        <a:p>
          <a:pPr algn="just"/>
          <a:r>
            <a:rPr lang="es-EC" sz="1800" dirty="0" smtClean="0">
              <a:latin typeface="Baskerville Old Face" pitchFamily="18" charset="0"/>
            </a:rPr>
            <a:t>Tiene el propósito de obtener o actualizar la información general sobre la entidad y las principales actividades, a fin de identificar globalmente las condiciones existentes para ejecutar la auditoría.</a:t>
          </a:r>
          <a:endParaRPr lang="es-EC" sz="1800" b="1" cap="all" baseline="0" dirty="0">
            <a:effectLst>
              <a:outerShdw blurRad="38100" dist="38100" dir="2700000" algn="tl">
                <a:srgbClr val="000000">
                  <a:alpha val="43137"/>
                </a:srgbClr>
              </a:outerShdw>
            </a:effectLst>
            <a:latin typeface="Baskerville Old Face" pitchFamily="18" charset="0"/>
          </a:endParaRPr>
        </a:p>
      </dgm:t>
    </dgm:pt>
    <dgm:pt modelId="{21830F49-800D-4A44-B666-CADC75B3D1B2}" type="parTrans" cxnId="{BA28190B-B174-4CC9-9D6E-AE3137047CCC}">
      <dgm:prSet/>
      <dgm:spPr/>
      <dgm:t>
        <a:bodyPr/>
        <a:lstStyle/>
        <a:p>
          <a:endParaRPr lang="es-EC"/>
        </a:p>
      </dgm:t>
    </dgm:pt>
    <dgm:pt modelId="{304D9853-8275-4EBB-A2E8-532E9EE6A2FE}" type="sibTrans" cxnId="{BA28190B-B174-4CC9-9D6E-AE3137047CCC}">
      <dgm:prSet/>
      <dgm:spPr/>
      <dgm:t>
        <a:bodyPr/>
        <a:lstStyle/>
        <a:p>
          <a:endParaRPr lang="es-EC"/>
        </a:p>
      </dgm:t>
    </dgm:pt>
    <dgm:pt modelId="{45C72AC7-1616-4F19-8543-14C5D5B54ACF}">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2400" b="1" cap="all" baseline="0" dirty="0" smtClean="0">
              <a:latin typeface="Baskerville Old Face" pitchFamily="18" charset="0"/>
            </a:rPr>
            <a:t>Específica</a:t>
          </a:r>
        </a:p>
        <a:p>
          <a:pPr algn="just"/>
          <a:r>
            <a:rPr lang="es-EC" sz="1800" dirty="0" smtClean="0">
              <a:latin typeface="Baskerville Old Face" pitchFamily="18" charset="0"/>
            </a:rPr>
            <a:t>Se analiza la documentación e información recopilada y se confirma la calificación y evaluación de los riesgos sean inherentes, de control o de detección, que se evaluaron en forma preliminar y que en esta fase ya se obtienen resultados. </a:t>
          </a:r>
          <a:endParaRPr lang="es-EC" sz="1800" b="1" cap="all" baseline="0" dirty="0">
            <a:effectLst>
              <a:outerShdw blurRad="38100" dist="38100" dir="2700000" algn="tl">
                <a:srgbClr val="000000">
                  <a:alpha val="43137"/>
                </a:srgbClr>
              </a:outerShdw>
            </a:effectLst>
            <a:latin typeface="Baskerville Old Face" pitchFamily="18" charset="0"/>
          </a:endParaRPr>
        </a:p>
      </dgm:t>
    </dgm:pt>
    <dgm:pt modelId="{C1CD67A0-F31E-42A1-B34E-81D373BB4762}" type="sibTrans" cxnId="{773C095A-6299-4156-9B0F-2FEBAB474CE1}">
      <dgm:prSet/>
      <dgm:spPr/>
      <dgm:t>
        <a:bodyPr/>
        <a:lstStyle/>
        <a:p>
          <a:endParaRPr lang="es-EC"/>
        </a:p>
      </dgm:t>
    </dgm:pt>
    <dgm:pt modelId="{39ECEB4E-311F-4478-8BEE-D4748711E13C}" type="parTrans" cxnId="{773C095A-6299-4156-9B0F-2FEBAB474CE1}">
      <dgm:prSet/>
      <dgm:spPr/>
      <dgm:t>
        <a:bodyPr/>
        <a:lstStyle/>
        <a:p>
          <a:endParaRPr lang="es-EC"/>
        </a:p>
      </dgm:t>
    </dgm:pt>
    <dgm:pt modelId="{E1933D36-4A53-4B13-866E-4F8046BE232F}">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endParaRPr lang="es-EC" sz="1800" b="1" cap="all" baseline="0" dirty="0">
            <a:effectLst>
              <a:outerShdw blurRad="38100" dist="38100" dir="2700000" algn="tl">
                <a:srgbClr val="000000">
                  <a:alpha val="43137"/>
                </a:srgbClr>
              </a:outerShdw>
            </a:effectLst>
            <a:latin typeface="Baskerville Old Face" pitchFamily="18" charset="0"/>
          </a:endParaRPr>
        </a:p>
      </dgm:t>
    </dgm:pt>
    <dgm:pt modelId="{A6AADC39-144E-4770-8F87-2524961FBA1C}" type="parTrans" cxnId="{7F3B2622-D2EE-48F6-9049-213F56FFD711}">
      <dgm:prSet/>
      <dgm:spPr/>
      <dgm:t>
        <a:bodyPr/>
        <a:lstStyle/>
        <a:p>
          <a:endParaRPr lang="es-EC"/>
        </a:p>
      </dgm:t>
    </dgm:pt>
    <dgm:pt modelId="{C1AB6AA5-8F93-4803-8FA5-2A2EA732E834}" type="sibTrans" cxnId="{7F3B2622-D2EE-48F6-9049-213F56FFD711}">
      <dgm:prSet/>
      <dgm:spPr/>
      <dgm:t>
        <a:bodyPr/>
        <a:lstStyle/>
        <a:p>
          <a:endParaRPr lang="es-EC"/>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670">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2151" custLinFactNeighborX="-271">
        <dgm:presLayoutVars>
          <dgm:chMax val="0"/>
          <dgm:bulletEnabled val="1"/>
        </dgm:presLayoutVars>
      </dgm:prSet>
      <dgm:spPr/>
      <dgm:t>
        <a:bodyPr/>
        <a:lstStyle/>
        <a:p>
          <a:endParaRPr lang="es-EC"/>
        </a:p>
      </dgm:t>
    </dgm:pt>
  </dgm:ptLst>
  <dgm:cxnLst>
    <dgm:cxn modelId="{D9D5029A-F769-480F-8715-17D001465A2A}" type="presOf" srcId="{D67DD827-4A72-441A-B57C-74BE73F948C0}" destId="{4E0B8C14-B683-48C9-8373-63D4EC7A9B43}" srcOrd="0" destOrd="0" presId="urn:microsoft.com/office/officeart/2005/8/layout/arrow4"/>
    <dgm:cxn modelId="{E41D2B3B-E9ED-402E-886D-8824FF332B04}" type="presOf" srcId="{85FCFB6B-B72B-4149-9EED-B3F53285ED5E}" destId="{28F2627C-FE7C-40E0-910C-7EBCCF37EE5F}" srcOrd="0" destOrd="1" presId="urn:microsoft.com/office/officeart/2005/8/layout/arrow4"/>
    <dgm:cxn modelId="{773C095A-6299-4156-9B0F-2FEBAB474CE1}" srcId="{6774DBE6-FEE2-472F-B344-F6D64CF2022B}" destId="{45C72AC7-1616-4F19-8543-14C5D5B54ACF}" srcOrd="2" destOrd="0" parTransId="{39ECEB4E-311F-4478-8BEE-D4748711E13C}" sibTransId="{C1CD67A0-F31E-42A1-B34E-81D373BB4762}"/>
    <dgm:cxn modelId="{2794131A-E2B3-4DAE-BD3E-2E023C8E339E}" type="presOf" srcId="{45C72AC7-1616-4F19-8543-14C5D5B54ACF}" destId="{28F2627C-FE7C-40E0-910C-7EBCCF37EE5F}" srcOrd="0" destOrd="3" presId="urn:microsoft.com/office/officeart/2005/8/layout/arrow4"/>
    <dgm:cxn modelId="{D37A8BCA-3DE0-4A47-BE7B-AF297B07B83C}" type="presOf" srcId="{E1933D36-4A53-4B13-866E-4F8046BE232F}" destId="{28F2627C-FE7C-40E0-910C-7EBCCF37EE5F}" srcOrd="0" destOrd="2" presId="urn:microsoft.com/office/officeart/2005/8/layout/arrow4"/>
    <dgm:cxn modelId="{615DA95F-B927-4351-9B54-ACA3043D80D9}" type="presOf" srcId="{6774DBE6-FEE2-472F-B344-F6D64CF2022B}" destId="{28F2627C-FE7C-40E0-910C-7EBCCF37EE5F}" srcOrd="0" destOrd="0" presId="urn:microsoft.com/office/officeart/2005/8/layout/arrow4"/>
    <dgm:cxn modelId="{7F3B2622-D2EE-48F6-9049-213F56FFD711}" srcId="{6774DBE6-FEE2-472F-B344-F6D64CF2022B}" destId="{E1933D36-4A53-4B13-866E-4F8046BE232F}" srcOrd="1" destOrd="0" parTransId="{A6AADC39-144E-4770-8F87-2524961FBA1C}" sibTransId="{C1AB6AA5-8F93-4803-8FA5-2A2EA732E834}"/>
    <dgm:cxn modelId="{BA28190B-B174-4CC9-9D6E-AE3137047CCC}" srcId="{6774DBE6-FEE2-472F-B344-F6D64CF2022B}" destId="{85FCFB6B-B72B-4149-9EED-B3F53285ED5E}" srcOrd="0" destOrd="0" parTransId="{21830F49-800D-4A44-B666-CADC75B3D1B2}" sibTransId="{304D9853-8275-4EBB-A2E8-532E9EE6A2FE}"/>
    <dgm:cxn modelId="{CE53E7AC-FF09-427C-B5AF-2722C14CECC5}" srcId="{D67DD827-4A72-441A-B57C-74BE73F948C0}" destId="{6774DBE6-FEE2-472F-B344-F6D64CF2022B}" srcOrd="0" destOrd="0" parTransId="{EDB7C1A0-785E-4F7F-B81B-13E36B775703}" sibTransId="{0F3C2541-7E30-444D-9B22-2A5B8FC292AE}"/>
    <dgm:cxn modelId="{E2510574-8389-44E2-A6AB-220C106893BC}" type="presParOf" srcId="{4E0B8C14-B683-48C9-8373-63D4EC7A9B43}" destId="{6AEFD927-DFCE-46BE-B03C-2FBBB09C4BD8}" srcOrd="0" destOrd="0" presId="urn:microsoft.com/office/officeart/2005/8/layout/arrow4"/>
    <dgm:cxn modelId="{34226C33-A6CC-42D5-B84C-380879D546F2}"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ctr"/>
          <a:endParaRPr lang="es-EC" sz="2600" b="1" cap="all" baseline="0" dirty="0" smtClean="0">
            <a:latin typeface="Baskerville Old Face" pitchFamily="18" charset="0"/>
          </a:endParaRPr>
        </a:p>
        <a:p>
          <a:pPr marL="0" indent="0" algn="ctr"/>
          <a:r>
            <a:rPr lang="es-EC" sz="2600" b="1" cap="all" baseline="0" dirty="0" smtClean="0">
              <a:latin typeface="Baskerville Old Face" pitchFamily="18" charset="0"/>
            </a:rPr>
            <a:t>PROGRAMA DE AUDITORÍA</a:t>
          </a:r>
        </a:p>
        <a:p>
          <a:pPr marL="0" indent="0" algn="just"/>
          <a:r>
            <a:rPr lang="es-EC" sz="1600" dirty="0" smtClean="0">
              <a:latin typeface="Baskerville Old Face" pitchFamily="18" charset="0"/>
            </a:rPr>
            <a:t>Es el procedimiento a seguir en el examen a realizarse, el mismo que es planeado y elaborado con anticipación y debe ser de contenido flexible, sencillo y conciso de tal manera que los procedimientos empleados en cada Auditoría estén de acuerdo con las circunstancias del examen</a:t>
          </a:r>
          <a:r>
            <a:rPr lang="es-EC" sz="2000" dirty="0" smtClean="0"/>
            <a:t>.</a:t>
          </a:r>
        </a:p>
        <a:p>
          <a:pPr marL="0" indent="0" algn="just"/>
          <a:r>
            <a:rPr lang="es-EC" sz="1600" dirty="0" smtClean="0">
              <a:latin typeface="Baskerville Old Face" pitchFamily="18" charset="0"/>
            </a:rPr>
            <a:t>En la preparación del Programa de Auditoría se debe tomar en cuenta lo siguiente:</a:t>
          </a: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28A539C6-8F46-4D21-8559-2F6B4216F377}">
      <dgm:prSet custT="1"/>
      <dgm:spPr/>
      <dgm:t>
        <a:bodyPr/>
        <a:lstStyle/>
        <a:p>
          <a:pPr algn="just"/>
          <a:r>
            <a:rPr lang="es-EC" sz="1600" dirty="0" smtClean="0">
              <a:latin typeface="Baskerville Old Face" pitchFamily="18" charset="0"/>
            </a:rPr>
            <a:t>Las Normas de Auditoría.</a:t>
          </a:r>
          <a:endParaRPr lang="es-EC" sz="1600" dirty="0">
            <a:latin typeface="Baskerville Old Face" pitchFamily="18" charset="0"/>
          </a:endParaRPr>
        </a:p>
      </dgm:t>
    </dgm:pt>
    <dgm:pt modelId="{8CD66837-A30E-48F1-A6A0-AEB4C7F0E326}" type="parTrans" cxnId="{A19A2FD4-4CC9-4D9A-A14C-ABFCA66871E1}">
      <dgm:prSet/>
      <dgm:spPr/>
      <dgm:t>
        <a:bodyPr/>
        <a:lstStyle/>
        <a:p>
          <a:endParaRPr lang="es-EC"/>
        </a:p>
      </dgm:t>
    </dgm:pt>
    <dgm:pt modelId="{A77DC1E7-ECF2-4993-A134-9DB966F68BE9}" type="sibTrans" cxnId="{A19A2FD4-4CC9-4D9A-A14C-ABFCA66871E1}">
      <dgm:prSet/>
      <dgm:spPr/>
      <dgm:t>
        <a:bodyPr/>
        <a:lstStyle/>
        <a:p>
          <a:endParaRPr lang="es-EC"/>
        </a:p>
      </dgm:t>
    </dgm:pt>
    <dgm:pt modelId="{703CA48E-2625-4308-A09D-A78FAB4DC63B}">
      <dgm:prSet custT="1"/>
      <dgm:spPr/>
      <dgm:t>
        <a:bodyPr/>
        <a:lstStyle/>
        <a:p>
          <a:pPr algn="just"/>
          <a:r>
            <a:rPr lang="es-EC" sz="1600" dirty="0" smtClean="0">
              <a:latin typeface="Baskerville Old Face" pitchFamily="18" charset="0"/>
            </a:rPr>
            <a:t>Los Procedimientos de Auditoría</a:t>
          </a:r>
          <a:endParaRPr lang="es-EC" sz="1600" dirty="0">
            <a:latin typeface="Baskerville Old Face" pitchFamily="18" charset="0"/>
          </a:endParaRPr>
        </a:p>
      </dgm:t>
    </dgm:pt>
    <dgm:pt modelId="{4B16EDC9-1D81-4ABE-8740-034BE81869A3}" type="parTrans" cxnId="{CDCA29DC-F7D1-4366-A0B2-88D6BA274FB3}">
      <dgm:prSet/>
      <dgm:spPr/>
      <dgm:t>
        <a:bodyPr/>
        <a:lstStyle/>
        <a:p>
          <a:endParaRPr lang="es-EC"/>
        </a:p>
      </dgm:t>
    </dgm:pt>
    <dgm:pt modelId="{CA34B6B7-E75D-4E32-AF1F-2EBC2828366F}" type="sibTrans" cxnId="{CDCA29DC-F7D1-4366-A0B2-88D6BA274FB3}">
      <dgm:prSet/>
      <dgm:spPr/>
      <dgm:t>
        <a:bodyPr/>
        <a:lstStyle/>
        <a:p>
          <a:endParaRPr lang="es-EC"/>
        </a:p>
      </dgm:t>
    </dgm:pt>
    <dgm:pt modelId="{2A070277-3979-444C-B67A-E9C961A9A747}">
      <dgm:prSet custT="1"/>
      <dgm:spPr/>
      <dgm:t>
        <a:bodyPr/>
        <a:lstStyle/>
        <a:p>
          <a:pPr algn="just"/>
          <a:r>
            <a:rPr lang="es-EC" sz="1600" dirty="0" smtClean="0">
              <a:latin typeface="Baskerville Old Face" pitchFamily="18" charset="0"/>
            </a:rPr>
            <a:t>Las Técnicas de Auditoría.</a:t>
          </a:r>
          <a:endParaRPr lang="es-EC" sz="1600" dirty="0">
            <a:latin typeface="Baskerville Old Face" pitchFamily="18" charset="0"/>
          </a:endParaRPr>
        </a:p>
      </dgm:t>
    </dgm:pt>
    <dgm:pt modelId="{682B39E8-F45B-4082-80C4-1007163145FC}" type="parTrans" cxnId="{630E0FA2-02E1-46F8-A84B-3C64B4AD1443}">
      <dgm:prSet/>
      <dgm:spPr/>
      <dgm:t>
        <a:bodyPr/>
        <a:lstStyle/>
        <a:p>
          <a:endParaRPr lang="es-EC"/>
        </a:p>
      </dgm:t>
    </dgm:pt>
    <dgm:pt modelId="{93CF3365-6555-497F-AACD-7419932DFC17}" type="sibTrans" cxnId="{630E0FA2-02E1-46F8-A84B-3C64B4AD1443}">
      <dgm:prSet/>
      <dgm:spPr/>
      <dgm:t>
        <a:bodyPr/>
        <a:lstStyle/>
        <a:p>
          <a:endParaRPr lang="es-EC"/>
        </a:p>
      </dgm:t>
    </dgm:pt>
    <dgm:pt modelId="{0175A95C-4390-4513-9827-0251D9AE333A}">
      <dgm:prSet custT="1"/>
      <dgm:spPr/>
      <dgm:t>
        <a:bodyPr/>
        <a:lstStyle/>
        <a:p>
          <a:pPr algn="just"/>
          <a:r>
            <a:rPr lang="es-EC" sz="1600" dirty="0" smtClean="0">
              <a:latin typeface="Baskerville Old Face" pitchFamily="18" charset="0"/>
            </a:rPr>
            <a:t>Las experiencias anteriores.</a:t>
          </a:r>
          <a:endParaRPr lang="es-EC" sz="1600" dirty="0">
            <a:latin typeface="Baskerville Old Face" pitchFamily="18" charset="0"/>
          </a:endParaRPr>
        </a:p>
      </dgm:t>
    </dgm:pt>
    <dgm:pt modelId="{593B95D6-A7D5-43A6-9045-F74A06E37E5D}" type="parTrans" cxnId="{1E6CA8D9-D8AD-42FE-8CEC-A559E0BC8A97}">
      <dgm:prSet/>
      <dgm:spPr/>
      <dgm:t>
        <a:bodyPr/>
        <a:lstStyle/>
        <a:p>
          <a:endParaRPr lang="es-EC"/>
        </a:p>
      </dgm:t>
    </dgm:pt>
    <dgm:pt modelId="{BC27ECD6-F152-4D16-A720-4855026BD6C9}" type="sibTrans" cxnId="{1E6CA8D9-D8AD-42FE-8CEC-A559E0BC8A97}">
      <dgm:prSet/>
      <dgm:spPr/>
      <dgm:t>
        <a:bodyPr/>
        <a:lstStyle/>
        <a:p>
          <a:endParaRPr lang="es-EC"/>
        </a:p>
      </dgm:t>
    </dgm:pt>
    <dgm:pt modelId="{70E211C3-BE50-4289-ABCA-663E41EBC6C2}">
      <dgm:prSet custT="1"/>
      <dgm:spPr/>
      <dgm:t>
        <a:bodyPr/>
        <a:lstStyle/>
        <a:p>
          <a:pPr algn="just"/>
          <a:r>
            <a:rPr lang="es-EC" sz="1600" dirty="0" smtClean="0">
              <a:latin typeface="Baskerville Old Face" pitchFamily="18" charset="0"/>
            </a:rPr>
            <a:t>Los levantamientos iniciales.</a:t>
          </a:r>
          <a:endParaRPr lang="es-EC" sz="1600" dirty="0">
            <a:latin typeface="Baskerville Old Face" pitchFamily="18" charset="0"/>
          </a:endParaRPr>
        </a:p>
      </dgm:t>
    </dgm:pt>
    <dgm:pt modelId="{711A4923-988B-423A-ABCB-8AF5B2B7860F}" type="parTrans" cxnId="{863A7B10-DE14-446B-9A42-064FC330AA57}">
      <dgm:prSet/>
      <dgm:spPr/>
      <dgm:t>
        <a:bodyPr/>
        <a:lstStyle/>
        <a:p>
          <a:endParaRPr lang="es-EC"/>
        </a:p>
      </dgm:t>
    </dgm:pt>
    <dgm:pt modelId="{DC55A909-DFE8-4CEE-93BC-0C0FCD5F4829}" type="sibTrans" cxnId="{863A7B10-DE14-446B-9A42-064FC330AA57}">
      <dgm:prSet/>
      <dgm:spPr/>
      <dgm:t>
        <a:bodyPr/>
        <a:lstStyle/>
        <a:p>
          <a:endParaRPr lang="es-EC"/>
        </a:p>
      </dgm:t>
    </dgm:pt>
    <dgm:pt modelId="{63FD8AC0-184E-4B23-A841-F63E8E402A74}">
      <dgm:prSet custT="1"/>
      <dgm:spPr/>
      <dgm:t>
        <a:bodyPr/>
        <a:lstStyle/>
        <a:p>
          <a:pPr algn="just"/>
          <a:r>
            <a:rPr lang="es-EC" sz="1600" dirty="0" smtClean="0">
              <a:latin typeface="Baskerville Old Face" pitchFamily="18" charset="0"/>
            </a:rPr>
            <a:t>Las experiencias de terceros.</a:t>
          </a:r>
          <a:endParaRPr lang="es-EC" sz="1600" dirty="0">
            <a:latin typeface="Baskerville Old Face" pitchFamily="18" charset="0"/>
          </a:endParaRPr>
        </a:p>
      </dgm:t>
    </dgm:pt>
    <dgm:pt modelId="{C52140E8-D61D-42B7-A060-84F11E85555F}" type="parTrans" cxnId="{F247168C-E432-4448-BBC4-4491FA6F55F8}">
      <dgm:prSet/>
      <dgm:spPr/>
      <dgm:t>
        <a:bodyPr/>
        <a:lstStyle/>
        <a:p>
          <a:endParaRPr lang="es-EC"/>
        </a:p>
      </dgm:t>
    </dgm:pt>
    <dgm:pt modelId="{EA3F0AA3-D2F1-4031-B1FA-2B0465F239C4}" type="sibTrans" cxnId="{F247168C-E432-4448-BBC4-4491FA6F55F8}">
      <dgm:prSet/>
      <dgm:spPr/>
      <dgm:t>
        <a:bodyPr/>
        <a:lstStyle/>
        <a:p>
          <a:endParaRPr lang="es-EC"/>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1864" custLinFactNeighborX="4795">
        <dgm:presLayoutVars>
          <dgm:chMax val="0"/>
          <dgm:bulletEnabled val="1"/>
        </dgm:presLayoutVars>
      </dgm:prSet>
      <dgm:spPr/>
      <dgm:t>
        <a:bodyPr/>
        <a:lstStyle/>
        <a:p>
          <a:endParaRPr lang="es-EC"/>
        </a:p>
      </dgm:t>
    </dgm:pt>
  </dgm:ptLst>
  <dgm:cxnLst>
    <dgm:cxn modelId="{6500E46C-F95A-4CFA-92FE-9F167949A58F}" type="presOf" srcId="{70E211C3-BE50-4289-ABCA-663E41EBC6C2}" destId="{28F2627C-FE7C-40E0-910C-7EBCCF37EE5F}" srcOrd="0" destOrd="5" presId="urn:microsoft.com/office/officeart/2005/8/layout/arrow4"/>
    <dgm:cxn modelId="{038D288C-D62F-496C-8C17-D309C26E1F37}" type="presOf" srcId="{0175A95C-4390-4513-9827-0251D9AE333A}" destId="{28F2627C-FE7C-40E0-910C-7EBCCF37EE5F}" srcOrd="0" destOrd="4" presId="urn:microsoft.com/office/officeart/2005/8/layout/arrow4"/>
    <dgm:cxn modelId="{84611DDB-01BE-4266-8991-E443CCEF1BF7}" type="presOf" srcId="{6774DBE6-FEE2-472F-B344-F6D64CF2022B}" destId="{28F2627C-FE7C-40E0-910C-7EBCCF37EE5F}" srcOrd="0" destOrd="0" presId="urn:microsoft.com/office/officeart/2005/8/layout/arrow4"/>
    <dgm:cxn modelId="{70351284-4ED2-4E8A-85DA-E48AFEC7CB7E}" type="presOf" srcId="{28A539C6-8F46-4D21-8559-2F6B4216F377}" destId="{28F2627C-FE7C-40E0-910C-7EBCCF37EE5F}" srcOrd="0" destOrd="1" presId="urn:microsoft.com/office/officeart/2005/8/layout/arrow4"/>
    <dgm:cxn modelId="{A1FF103D-D100-4106-AC90-F5AE6A8DAF2B}" type="presOf" srcId="{D67DD827-4A72-441A-B57C-74BE73F948C0}" destId="{4E0B8C14-B683-48C9-8373-63D4EC7A9B43}" srcOrd="0" destOrd="0" presId="urn:microsoft.com/office/officeart/2005/8/layout/arrow4"/>
    <dgm:cxn modelId="{A19A2FD4-4CC9-4D9A-A14C-ABFCA66871E1}" srcId="{6774DBE6-FEE2-472F-B344-F6D64CF2022B}" destId="{28A539C6-8F46-4D21-8559-2F6B4216F377}" srcOrd="0" destOrd="0" parTransId="{8CD66837-A30E-48F1-A6A0-AEB4C7F0E326}" sibTransId="{A77DC1E7-ECF2-4993-A134-9DB966F68BE9}"/>
    <dgm:cxn modelId="{CDCA29DC-F7D1-4366-A0B2-88D6BA274FB3}" srcId="{6774DBE6-FEE2-472F-B344-F6D64CF2022B}" destId="{703CA48E-2625-4308-A09D-A78FAB4DC63B}" srcOrd="1" destOrd="0" parTransId="{4B16EDC9-1D81-4ABE-8740-034BE81869A3}" sibTransId="{CA34B6B7-E75D-4E32-AF1F-2EBC2828366F}"/>
    <dgm:cxn modelId="{630E0FA2-02E1-46F8-A84B-3C64B4AD1443}" srcId="{6774DBE6-FEE2-472F-B344-F6D64CF2022B}" destId="{2A070277-3979-444C-B67A-E9C961A9A747}" srcOrd="2" destOrd="0" parTransId="{682B39E8-F45B-4082-80C4-1007163145FC}" sibTransId="{93CF3365-6555-497F-AACD-7419932DFC17}"/>
    <dgm:cxn modelId="{863A7B10-DE14-446B-9A42-064FC330AA57}" srcId="{6774DBE6-FEE2-472F-B344-F6D64CF2022B}" destId="{70E211C3-BE50-4289-ABCA-663E41EBC6C2}" srcOrd="4" destOrd="0" parTransId="{711A4923-988B-423A-ABCB-8AF5B2B7860F}" sibTransId="{DC55A909-DFE8-4CEE-93BC-0C0FCD5F4829}"/>
    <dgm:cxn modelId="{7D26C636-FD75-44E6-B06E-449D8B3A6406}" type="presOf" srcId="{63FD8AC0-184E-4B23-A841-F63E8E402A74}" destId="{28F2627C-FE7C-40E0-910C-7EBCCF37EE5F}" srcOrd="0" destOrd="6" presId="urn:microsoft.com/office/officeart/2005/8/layout/arrow4"/>
    <dgm:cxn modelId="{F247168C-E432-4448-BBC4-4491FA6F55F8}" srcId="{6774DBE6-FEE2-472F-B344-F6D64CF2022B}" destId="{63FD8AC0-184E-4B23-A841-F63E8E402A74}" srcOrd="5" destOrd="0" parTransId="{C52140E8-D61D-42B7-A060-84F11E85555F}" sibTransId="{EA3F0AA3-D2F1-4031-B1FA-2B0465F239C4}"/>
    <dgm:cxn modelId="{1E6CA8D9-D8AD-42FE-8CEC-A559E0BC8A97}" srcId="{6774DBE6-FEE2-472F-B344-F6D64CF2022B}" destId="{0175A95C-4390-4513-9827-0251D9AE333A}" srcOrd="3" destOrd="0" parTransId="{593B95D6-A7D5-43A6-9045-F74A06E37E5D}" sibTransId="{BC27ECD6-F152-4D16-A720-4855026BD6C9}"/>
    <dgm:cxn modelId="{73C0EA78-3F77-4733-BF3E-D1CDE560A4DE}" type="presOf" srcId="{703CA48E-2625-4308-A09D-A78FAB4DC63B}" destId="{28F2627C-FE7C-40E0-910C-7EBCCF37EE5F}" srcOrd="0" destOrd="2" presId="urn:microsoft.com/office/officeart/2005/8/layout/arrow4"/>
    <dgm:cxn modelId="{A37BC721-A679-48C6-A02D-79B8ADBF0444}" type="presOf" srcId="{2A070277-3979-444C-B67A-E9C961A9A747}" destId="{28F2627C-FE7C-40E0-910C-7EBCCF37EE5F}" srcOrd="0" destOrd="3"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03775A0D-4670-48B0-8380-90DD47ECD25D}" type="presParOf" srcId="{4E0B8C14-B683-48C9-8373-63D4EC7A9B43}" destId="{6AEFD927-DFCE-46BE-B03C-2FBBB09C4BD8}" srcOrd="0" destOrd="0" presId="urn:microsoft.com/office/officeart/2005/8/layout/arrow4"/>
    <dgm:cxn modelId="{E01EFCD2-A650-4776-BB08-F65322309761}"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9FE795-D299-43AC-A027-AD9D0D72EF9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FD199177-0DA2-467F-969A-19E23F3B2B79}">
      <dgm:prSet custT="1">
        <dgm:style>
          <a:lnRef idx="1">
            <a:schemeClr val="accent5"/>
          </a:lnRef>
          <a:fillRef idx="2">
            <a:schemeClr val="accent5"/>
          </a:fillRef>
          <a:effectRef idx="1">
            <a:schemeClr val="accent5"/>
          </a:effectRef>
          <a:fontRef idx="minor">
            <a:schemeClr val="dk1"/>
          </a:fontRef>
        </dgm:style>
      </dgm:prSet>
      <dgm:spPr/>
      <dgm:t>
        <a:bodyPr/>
        <a:lstStyle/>
        <a:p>
          <a:r>
            <a:rPr lang="es-EC" sz="1400" dirty="0" smtClean="0">
              <a:latin typeface="Baskerville Old Face" pitchFamily="18" charset="0"/>
            </a:rPr>
            <a:t>Fomentar en los socios mejores condiciones de trabajo y el aumento de la producción , mediante la prestación de servicios financieros</a:t>
          </a:r>
          <a:endParaRPr lang="es-EC" sz="1400" dirty="0">
            <a:latin typeface="Baskerville Old Face" pitchFamily="18" charset="0"/>
          </a:endParaRPr>
        </a:p>
      </dgm:t>
    </dgm:pt>
    <dgm:pt modelId="{FC864220-31D6-4546-BAA5-D962ABC05B43}" type="parTrans" cxnId="{4909258E-1D87-4EF5-B9BB-8876555A7CA7}">
      <dgm:prSet/>
      <dgm:spPr/>
      <dgm:t>
        <a:bodyPr/>
        <a:lstStyle/>
        <a:p>
          <a:endParaRPr lang="es-EC" sz="1400">
            <a:latin typeface="Baskerville Old Face" pitchFamily="18" charset="0"/>
          </a:endParaRPr>
        </a:p>
      </dgm:t>
    </dgm:pt>
    <dgm:pt modelId="{055F58B1-68FF-40AF-A531-6194C45A1033}" type="sibTrans" cxnId="{4909258E-1D87-4EF5-B9BB-8876555A7CA7}">
      <dgm:prSet/>
      <dgm:spPr/>
      <dgm:t>
        <a:bodyPr/>
        <a:lstStyle/>
        <a:p>
          <a:endParaRPr lang="es-EC" sz="1400">
            <a:latin typeface="Baskerville Old Face" pitchFamily="18" charset="0"/>
          </a:endParaRPr>
        </a:p>
      </dgm:t>
    </dgm:pt>
    <dgm:pt modelId="{CB65EC8A-8B4A-4A0C-AF85-C76C5BC51D76}">
      <dgm:prSet custT="1">
        <dgm:style>
          <a:lnRef idx="1">
            <a:schemeClr val="accent4"/>
          </a:lnRef>
          <a:fillRef idx="2">
            <a:schemeClr val="accent4"/>
          </a:fillRef>
          <a:effectRef idx="1">
            <a:schemeClr val="accent4"/>
          </a:effectRef>
          <a:fontRef idx="minor">
            <a:schemeClr val="dk1"/>
          </a:fontRef>
        </dgm:style>
      </dgm:prSet>
      <dgm:spPr/>
      <dgm:t>
        <a:bodyPr/>
        <a:lstStyle/>
        <a:p>
          <a:r>
            <a:rPr lang="es-EC" sz="1400" dirty="0" smtClean="0">
              <a:latin typeface="Baskerville Old Face" pitchFamily="18" charset="0"/>
            </a:rPr>
            <a:t>Fomentar el ahorro de los socios y sus comunidades;</a:t>
          </a:r>
          <a:endParaRPr lang="es-EC" sz="1400" dirty="0">
            <a:latin typeface="Baskerville Old Face" pitchFamily="18" charset="0"/>
          </a:endParaRPr>
        </a:p>
      </dgm:t>
    </dgm:pt>
    <dgm:pt modelId="{B2CB4302-C4E3-4502-ADCD-B047231926CB}" type="parTrans" cxnId="{8F87EE3E-CC19-4917-B916-59857010267F}">
      <dgm:prSet/>
      <dgm:spPr/>
      <dgm:t>
        <a:bodyPr/>
        <a:lstStyle/>
        <a:p>
          <a:endParaRPr lang="es-EC" sz="1400">
            <a:latin typeface="Baskerville Old Face" pitchFamily="18" charset="0"/>
          </a:endParaRPr>
        </a:p>
      </dgm:t>
    </dgm:pt>
    <dgm:pt modelId="{343E7ADE-87F2-418A-908F-4470C868A464}" type="sibTrans" cxnId="{8F87EE3E-CC19-4917-B916-59857010267F}">
      <dgm:prSet/>
      <dgm:spPr/>
      <dgm:t>
        <a:bodyPr/>
        <a:lstStyle/>
        <a:p>
          <a:endParaRPr lang="es-EC" sz="1400">
            <a:latin typeface="Baskerville Old Face" pitchFamily="18" charset="0"/>
          </a:endParaRPr>
        </a:p>
      </dgm:t>
    </dgm:pt>
    <dgm:pt modelId="{26BF259D-378E-4697-8519-CE54739F61B0}">
      <dgm:prSet custT="1">
        <dgm:style>
          <a:lnRef idx="1">
            <a:schemeClr val="accent5"/>
          </a:lnRef>
          <a:fillRef idx="2">
            <a:schemeClr val="accent5"/>
          </a:fillRef>
          <a:effectRef idx="1">
            <a:schemeClr val="accent5"/>
          </a:effectRef>
          <a:fontRef idx="minor">
            <a:schemeClr val="dk1"/>
          </a:fontRef>
        </dgm:style>
      </dgm:prSet>
      <dgm:spPr/>
      <dgm:t>
        <a:bodyPr/>
        <a:lstStyle/>
        <a:p>
          <a:r>
            <a:rPr lang="es-EC" sz="1400" dirty="0" smtClean="0">
              <a:latin typeface="Baskerville Old Face" pitchFamily="18" charset="0"/>
            </a:rPr>
            <a:t>Fomentar los principios cooperativos como base fundamental del funcionamiento y desarrollo de la Cooperativa;</a:t>
          </a:r>
          <a:endParaRPr lang="es-EC" sz="1400" dirty="0">
            <a:latin typeface="Baskerville Old Face" pitchFamily="18" charset="0"/>
          </a:endParaRPr>
        </a:p>
      </dgm:t>
    </dgm:pt>
    <dgm:pt modelId="{4DDAB245-303D-4DA8-B139-E03B96785660}" type="parTrans" cxnId="{37740822-9DE7-4CA4-9D46-4F2168BE2EC8}">
      <dgm:prSet/>
      <dgm:spPr/>
      <dgm:t>
        <a:bodyPr/>
        <a:lstStyle/>
        <a:p>
          <a:endParaRPr lang="es-EC" sz="1400">
            <a:latin typeface="Baskerville Old Face" pitchFamily="18" charset="0"/>
          </a:endParaRPr>
        </a:p>
      </dgm:t>
    </dgm:pt>
    <dgm:pt modelId="{6D14558D-7FBF-4213-BCFD-0D5871873209}" type="sibTrans" cxnId="{37740822-9DE7-4CA4-9D46-4F2168BE2EC8}">
      <dgm:prSet/>
      <dgm:spPr/>
      <dgm:t>
        <a:bodyPr/>
        <a:lstStyle/>
        <a:p>
          <a:endParaRPr lang="es-EC" sz="1400">
            <a:latin typeface="Baskerville Old Face" pitchFamily="18" charset="0"/>
          </a:endParaRPr>
        </a:p>
      </dgm:t>
    </dgm:pt>
    <dgm:pt modelId="{2005812C-1CC2-4F26-A49A-1C207368C483}">
      <dgm:prSet custT="1">
        <dgm:style>
          <a:lnRef idx="1">
            <a:schemeClr val="accent4"/>
          </a:lnRef>
          <a:fillRef idx="2">
            <a:schemeClr val="accent4"/>
          </a:fillRef>
          <a:effectRef idx="1">
            <a:schemeClr val="accent4"/>
          </a:effectRef>
          <a:fontRef idx="minor">
            <a:schemeClr val="dk1"/>
          </a:fontRef>
        </dgm:style>
      </dgm:prSet>
      <dgm:spPr/>
      <dgm:t>
        <a:bodyPr/>
        <a:lstStyle/>
        <a:p>
          <a:r>
            <a:rPr lang="es-EC" sz="1400" dirty="0" smtClean="0">
              <a:latin typeface="Baskerville Old Face" pitchFamily="18" charset="0"/>
            </a:rPr>
            <a:t>Procurar fuentes de financiamiento interno y externo, para el desarrollo institucional y de sus asociados;</a:t>
          </a:r>
          <a:endParaRPr lang="es-EC" sz="1400" dirty="0">
            <a:latin typeface="Baskerville Old Face" pitchFamily="18" charset="0"/>
          </a:endParaRPr>
        </a:p>
      </dgm:t>
    </dgm:pt>
    <dgm:pt modelId="{A5EF023E-651B-4C4C-88DA-5643958EDBEE}" type="parTrans" cxnId="{06E7B1E7-A72D-42BE-9A73-A498D6AD27E6}">
      <dgm:prSet/>
      <dgm:spPr/>
      <dgm:t>
        <a:bodyPr/>
        <a:lstStyle/>
        <a:p>
          <a:endParaRPr lang="es-EC" sz="1400">
            <a:latin typeface="Baskerville Old Face" pitchFamily="18" charset="0"/>
          </a:endParaRPr>
        </a:p>
      </dgm:t>
    </dgm:pt>
    <dgm:pt modelId="{F2DFD5B9-D62E-48AF-A521-D9F6396153AD}" type="sibTrans" cxnId="{06E7B1E7-A72D-42BE-9A73-A498D6AD27E6}">
      <dgm:prSet/>
      <dgm:spPr/>
      <dgm:t>
        <a:bodyPr/>
        <a:lstStyle/>
        <a:p>
          <a:endParaRPr lang="es-EC" sz="1400">
            <a:latin typeface="Baskerville Old Face" pitchFamily="18" charset="0"/>
          </a:endParaRPr>
        </a:p>
      </dgm:t>
    </dgm:pt>
    <dgm:pt modelId="{10E1D51E-7883-4CEB-B374-9378E8A8694D}">
      <dgm:prSet custT="1">
        <dgm:style>
          <a:lnRef idx="1">
            <a:schemeClr val="accent5"/>
          </a:lnRef>
          <a:fillRef idx="2">
            <a:schemeClr val="accent5"/>
          </a:fillRef>
          <a:effectRef idx="1">
            <a:schemeClr val="accent5"/>
          </a:effectRef>
          <a:fontRef idx="minor">
            <a:schemeClr val="dk1"/>
          </a:fontRef>
        </dgm:style>
      </dgm:prSet>
      <dgm:spPr/>
      <dgm:t>
        <a:bodyPr/>
        <a:lstStyle/>
        <a:p>
          <a:r>
            <a:rPr lang="es-EC" sz="1400" dirty="0" smtClean="0">
              <a:latin typeface="Baskerville Old Face" pitchFamily="18" charset="0"/>
            </a:rPr>
            <a:t>Otorgar préstamos a sus miembros en conformidad al Reglamento que para el efecto se establezca, y;</a:t>
          </a:r>
          <a:endParaRPr lang="es-EC" sz="1400" dirty="0">
            <a:latin typeface="Baskerville Old Face" pitchFamily="18" charset="0"/>
          </a:endParaRPr>
        </a:p>
      </dgm:t>
    </dgm:pt>
    <dgm:pt modelId="{22766DDB-6DED-4D92-A9F7-45C86FC58E19}" type="parTrans" cxnId="{3F36E9AD-C845-4C22-B3F7-428F5B842599}">
      <dgm:prSet/>
      <dgm:spPr/>
      <dgm:t>
        <a:bodyPr/>
        <a:lstStyle/>
        <a:p>
          <a:endParaRPr lang="es-EC" sz="1400">
            <a:latin typeface="Baskerville Old Face" pitchFamily="18" charset="0"/>
          </a:endParaRPr>
        </a:p>
      </dgm:t>
    </dgm:pt>
    <dgm:pt modelId="{3B0BBF59-01B9-4CE7-8755-1ED84D3DBEE9}" type="sibTrans" cxnId="{3F36E9AD-C845-4C22-B3F7-428F5B842599}">
      <dgm:prSet/>
      <dgm:spPr/>
      <dgm:t>
        <a:bodyPr/>
        <a:lstStyle/>
        <a:p>
          <a:endParaRPr lang="es-EC" sz="1400">
            <a:latin typeface="Baskerville Old Face" pitchFamily="18" charset="0"/>
          </a:endParaRPr>
        </a:p>
      </dgm:t>
    </dgm:pt>
    <dgm:pt modelId="{FADF0A06-29C9-4578-ABB7-6652CD1D6673}">
      <dgm:prSet custT="1">
        <dgm:style>
          <a:lnRef idx="1">
            <a:schemeClr val="accent4"/>
          </a:lnRef>
          <a:fillRef idx="2">
            <a:schemeClr val="accent4"/>
          </a:fillRef>
          <a:effectRef idx="1">
            <a:schemeClr val="accent4"/>
          </a:effectRef>
          <a:fontRef idx="minor">
            <a:schemeClr val="dk1"/>
          </a:fontRef>
        </dgm:style>
      </dgm:prSet>
      <dgm:spPr/>
      <dgm:t>
        <a:bodyPr/>
        <a:lstStyle/>
        <a:p>
          <a:r>
            <a:rPr lang="es-EC" sz="1400" dirty="0" smtClean="0">
              <a:latin typeface="Baskerville Old Face" pitchFamily="18" charset="0"/>
            </a:rPr>
            <a:t>Proporcionar una adecuada educación cooperativista a todos sus afiliados.</a:t>
          </a:r>
          <a:endParaRPr lang="es-EC" sz="1400" dirty="0">
            <a:latin typeface="Baskerville Old Face" pitchFamily="18" charset="0"/>
          </a:endParaRPr>
        </a:p>
      </dgm:t>
    </dgm:pt>
    <dgm:pt modelId="{4ED8C722-86CD-472E-AF8D-626787F63838}" type="parTrans" cxnId="{6AC1D7C0-04E6-469B-A3F4-5CD985B90249}">
      <dgm:prSet/>
      <dgm:spPr/>
      <dgm:t>
        <a:bodyPr/>
        <a:lstStyle/>
        <a:p>
          <a:endParaRPr lang="es-EC" sz="1400">
            <a:latin typeface="Baskerville Old Face" pitchFamily="18" charset="0"/>
          </a:endParaRPr>
        </a:p>
      </dgm:t>
    </dgm:pt>
    <dgm:pt modelId="{E1407429-3A73-4897-A087-A02A932815B8}" type="sibTrans" cxnId="{6AC1D7C0-04E6-469B-A3F4-5CD985B90249}">
      <dgm:prSet/>
      <dgm:spPr/>
      <dgm:t>
        <a:bodyPr/>
        <a:lstStyle/>
        <a:p>
          <a:endParaRPr lang="es-EC" sz="1400">
            <a:latin typeface="Baskerville Old Face" pitchFamily="18" charset="0"/>
          </a:endParaRPr>
        </a:p>
      </dgm:t>
    </dgm:pt>
    <dgm:pt modelId="{D7E3C539-FB88-49CD-8B3F-53BBABDD0406}" type="pres">
      <dgm:prSet presAssocID="{1C9FE795-D299-43AC-A027-AD9D0D72EF93}" presName="Name0" presStyleCnt="0">
        <dgm:presLayoutVars>
          <dgm:dir/>
          <dgm:resizeHandles val="exact"/>
        </dgm:presLayoutVars>
      </dgm:prSet>
      <dgm:spPr/>
      <dgm:t>
        <a:bodyPr/>
        <a:lstStyle/>
        <a:p>
          <a:endParaRPr lang="es-EC"/>
        </a:p>
      </dgm:t>
    </dgm:pt>
    <dgm:pt modelId="{55006CFC-1F3A-477A-AC1D-BC2016537AD8}" type="pres">
      <dgm:prSet presAssocID="{FD199177-0DA2-467F-969A-19E23F3B2B79}" presName="node" presStyleLbl="node1" presStyleIdx="0" presStyleCnt="6" custScaleY="84314">
        <dgm:presLayoutVars>
          <dgm:bulletEnabled val="1"/>
        </dgm:presLayoutVars>
      </dgm:prSet>
      <dgm:spPr/>
      <dgm:t>
        <a:bodyPr/>
        <a:lstStyle/>
        <a:p>
          <a:endParaRPr lang="es-EC"/>
        </a:p>
      </dgm:t>
    </dgm:pt>
    <dgm:pt modelId="{51D88A80-048D-4486-9AC4-106906CCD7B6}" type="pres">
      <dgm:prSet presAssocID="{055F58B1-68FF-40AF-A531-6194C45A1033}" presName="sibTrans" presStyleCnt="0"/>
      <dgm:spPr/>
    </dgm:pt>
    <dgm:pt modelId="{0C0BB162-27A7-496B-ADCB-C56C3DE04E43}" type="pres">
      <dgm:prSet presAssocID="{CB65EC8A-8B4A-4A0C-AF85-C76C5BC51D76}" presName="node" presStyleLbl="node1" presStyleIdx="1" presStyleCnt="6" custScaleY="80392">
        <dgm:presLayoutVars>
          <dgm:bulletEnabled val="1"/>
        </dgm:presLayoutVars>
      </dgm:prSet>
      <dgm:spPr/>
      <dgm:t>
        <a:bodyPr/>
        <a:lstStyle/>
        <a:p>
          <a:endParaRPr lang="es-EC"/>
        </a:p>
      </dgm:t>
    </dgm:pt>
    <dgm:pt modelId="{00EC631B-1703-46C6-A32C-B33FAEB00FBE}" type="pres">
      <dgm:prSet presAssocID="{343E7ADE-87F2-418A-908F-4470C868A464}" presName="sibTrans" presStyleCnt="0"/>
      <dgm:spPr/>
    </dgm:pt>
    <dgm:pt modelId="{AB8BA94B-7147-43B7-ABF6-E36E67664419}" type="pres">
      <dgm:prSet presAssocID="{26BF259D-378E-4697-8519-CE54739F61B0}" presName="node" presStyleLbl="node1" presStyleIdx="2" presStyleCnt="6" custScaleX="110972" custScaleY="77195">
        <dgm:presLayoutVars>
          <dgm:bulletEnabled val="1"/>
        </dgm:presLayoutVars>
      </dgm:prSet>
      <dgm:spPr/>
      <dgm:t>
        <a:bodyPr/>
        <a:lstStyle/>
        <a:p>
          <a:endParaRPr lang="es-EC"/>
        </a:p>
      </dgm:t>
    </dgm:pt>
    <dgm:pt modelId="{D171D42C-CB73-46E7-A08C-F034A1C5E1DC}" type="pres">
      <dgm:prSet presAssocID="{6D14558D-7FBF-4213-BCFD-0D5871873209}" presName="sibTrans" presStyleCnt="0"/>
      <dgm:spPr/>
    </dgm:pt>
    <dgm:pt modelId="{8F938C59-53D0-4031-B73E-4EBA1A400A10}" type="pres">
      <dgm:prSet presAssocID="{2005812C-1CC2-4F26-A49A-1C207368C483}" presName="node" presStyleLbl="node1" presStyleIdx="3" presStyleCnt="6" custScaleY="69593">
        <dgm:presLayoutVars>
          <dgm:bulletEnabled val="1"/>
        </dgm:presLayoutVars>
      </dgm:prSet>
      <dgm:spPr/>
      <dgm:t>
        <a:bodyPr/>
        <a:lstStyle/>
        <a:p>
          <a:endParaRPr lang="es-EC"/>
        </a:p>
      </dgm:t>
    </dgm:pt>
    <dgm:pt modelId="{842459C9-529D-4C6F-A521-34A8BF8BE2D9}" type="pres">
      <dgm:prSet presAssocID="{F2DFD5B9-D62E-48AF-A521-D9F6396153AD}" presName="sibTrans" presStyleCnt="0"/>
      <dgm:spPr/>
    </dgm:pt>
    <dgm:pt modelId="{59D09CFC-A8E0-4CB2-95ED-1C1D15313773}" type="pres">
      <dgm:prSet presAssocID="{10E1D51E-7883-4CEB-B374-9378E8A8694D}" presName="node" presStyleLbl="node1" presStyleIdx="4" presStyleCnt="6" custScaleY="73394">
        <dgm:presLayoutVars>
          <dgm:bulletEnabled val="1"/>
        </dgm:presLayoutVars>
      </dgm:prSet>
      <dgm:spPr/>
      <dgm:t>
        <a:bodyPr/>
        <a:lstStyle/>
        <a:p>
          <a:endParaRPr lang="es-EC"/>
        </a:p>
      </dgm:t>
    </dgm:pt>
    <dgm:pt modelId="{1B30107A-777E-47AC-98A4-0A842CB5ECC7}" type="pres">
      <dgm:prSet presAssocID="{3B0BBF59-01B9-4CE7-8755-1ED84D3DBEE9}" presName="sibTrans" presStyleCnt="0"/>
      <dgm:spPr/>
    </dgm:pt>
    <dgm:pt modelId="{3DFFE51F-D859-47CC-8656-1F0C150A0E41}" type="pres">
      <dgm:prSet presAssocID="{FADF0A06-29C9-4578-ABB7-6652CD1D6673}" presName="node" presStyleLbl="node1" presStyleIdx="5" presStyleCnt="6" custScaleY="73394">
        <dgm:presLayoutVars>
          <dgm:bulletEnabled val="1"/>
        </dgm:presLayoutVars>
      </dgm:prSet>
      <dgm:spPr/>
      <dgm:t>
        <a:bodyPr/>
        <a:lstStyle/>
        <a:p>
          <a:endParaRPr lang="es-EC"/>
        </a:p>
      </dgm:t>
    </dgm:pt>
  </dgm:ptLst>
  <dgm:cxnLst>
    <dgm:cxn modelId="{3F36E9AD-C845-4C22-B3F7-428F5B842599}" srcId="{1C9FE795-D299-43AC-A027-AD9D0D72EF93}" destId="{10E1D51E-7883-4CEB-B374-9378E8A8694D}" srcOrd="4" destOrd="0" parTransId="{22766DDB-6DED-4D92-A9F7-45C86FC58E19}" sibTransId="{3B0BBF59-01B9-4CE7-8755-1ED84D3DBEE9}"/>
    <dgm:cxn modelId="{2FCD4B59-960E-4BAB-A074-518AF9C948AF}" type="presOf" srcId="{1C9FE795-D299-43AC-A027-AD9D0D72EF93}" destId="{D7E3C539-FB88-49CD-8B3F-53BBABDD0406}" srcOrd="0" destOrd="0" presId="urn:microsoft.com/office/officeart/2005/8/layout/hList6"/>
    <dgm:cxn modelId="{5AD251F7-982A-494B-8E50-D26FFA0118E5}" type="presOf" srcId="{10E1D51E-7883-4CEB-B374-9378E8A8694D}" destId="{59D09CFC-A8E0-4CB2-95ED-1C1D15313773}" srcOrd="0" destOrd="0" presId="urn:microsoft.com/office/officeart/2005/8/layout/hList6"/>
    <dgm:cxn modelId="{4909258E-1D87-4EF5-B9BB-8876555A7CA7}" srcId="{1C9FE795-D299-43AC-A027-AD9D0D72EF93}" destId="{FD199177-0DA2-467F-969A-19E23F3B2B79}" srcOrd="0" destOrd="0" parTransId="{FC864220-31D6-4546-BAA5-D962ABC05B43}" sibTransId="{055F58B1-68FF-40AF-A531-6194C45A1033}"/>
    <dgm:cxn modelId="{4635CF4D-9372-41DB-AEB0-17CDA1370181}" type="presOf" srcId="{26BF259D-378E-4697-8519-CE54739F61B0}" destId="{AB8BA94B-7147-43B7-ABF6-E36E67664419}" srcOrd="0" destOrd="0" presId="urn:microsoft.com/office/officeart/2005/8/layout/hList6"/>
    <dgm:cxn modelId="{6AC1D7C0-04E6-469B-A3F4-5CD985B90249}" srcId="{1C9FE795-D299-43AC-A027-AD9D0D72EF93}" destId="{FADF0A06-29C9-4578-ABB7-6652CD1D6673}" srcOrd="5" destOrd="0" parTransId="{4ED8C722-86CD-472E-AF8D-626787F63838}" sibTransId="{E1407429-3A73-4897-A087-A02A932815B8}"/>
    <dgm:cxn modelId="{CDA95BB1-9A9F-4311-ABCF-AF71988728CB}" type="presOf" srcId="{FADF0A06-29C9-4578-ABB7-6652CD1D6673}" destId="{3DFFE51F-D859-47CC-8656-1F0C150A0E41}" srcOrd="0" destOrd="0" presId="urn:microsoft.com/office/officeart/2005/8/layout/hList6"/>
    <dgm:cxn modelId="{8F87EE3E-CC19-4917-B916-59857010267F}" srcId="{1C9FE795-D299-43AC-A027-AD9D0D72EF93}" destId="{CB65EC8A-8B4A-4A0C-AF85-C76C5BC51D76}" srcOrd="1" destOrd="0" parTransId="{B2CB4302-C4E3-4502-ADCD-B047231926CB}" sibTransId="{343E7ADE-87F2-418A-908F-4470C868A464}"/>
    <dgm:cxn modelId="{37740822-9DE7-4CA4-9D46-4F2168BE2EC8}" srcId="{1C9FE795-D299-43AC-A027-AD9D0D72EF93}" destId="{26BF259D-378E-4697-8519-CE54739F61B0}" srcOrd="2" destOrd="0" parTransId="{4DDAB245-303D-4DA8-B139-E03B96785660}" sibTransId="{6D14558D-7FBF-4213-BCFD-0D5871873209}"/>
    <dgm:cxn modelId="{06E7B1E7-A72D-42BE-9A73-A498D6AD27E6}" srcId="{1C9FE795-D299-43AC-A027-AD9D0D72EF93}" destId="{2005812C-1CC2-4F26-A49A-1C207368C483}" srcOrd="3" destOrd="0" parTransId="{A5EF023E-651B-4C4C-88DA-5643958EDBEE}" sibTransId="{F2DFD5B9-D62E-48AF-A521-D9F6396153AD}"/>
    <dgm:cxn modelId="{EC783414-C295-414A-9135-081A9E8E6ABC}" type="presOf" srcId="{FD199177-0DA2-467F-969A-19E23F3B2B79}" destId="{55006CFC-1F3A-477A-AC1D-BC2016537AD8}" srcOrd="0" destOrd="0" presId="urn:microsoft.com/office/officeart/2005/8/layout/hList6"/>
    <dgm:cxn modelId="{B2660EA3-48E6-49E0-B054-BBAD41A121ED}" type="presOf" srcId="{CB65EC8A-8B4A-4A0C-AF85-C76C5BC51D76}" destId="{0C0BB162-27A7-496B-ADCB-C56C3DE04E43}" srcOrd="0" destOrd="0" presId="urn:microsoft.com/office/officeart/2005/8/layout/hList6"/>
    <dgm:cxn modelId="{3EC35F0B-FE17-4B7F-BC72-2CBAB9587AD4}" type="presOf" srcId="{2005812C-1CC2-4F26-A49A-1C207368C483}" destId="{8F938C59-53D0-4031-B73E-4EBA1A400A10}" srcOrd="0" destOrd="0" presId="urn:microsoft.com/office/officeart/2005/8/layout/hList6"/>
    <dgm:cxn modelId="{D7F05B3F-8045-4805-BB46-EEB25667C0E4}" type="presParOf" srcId="{D7E3C539-FB88-49CD-8B3F-53BBABDD0406}" destId="{55006CFC-1F3A-477A-AC1D-BC2016537AD8}" srcOrd="0" destOrd="0" presId="urn:microsoft.com/office/officeart/2005/8/layout/hList6"/>
    <dgm:cxn modelId="{B108627B-278F-4D53-B365-2C0D4AE51028}" type="presParOf" srcId="{D7E3C539-FB88-49CD-8B3F-53BBABDD0406}" destId="{51D88A80-048D-4486-9AC4-106906CCD7B6}" srcOrd="1" destOrd="0" presId="urn:microsoft.com/office/officeart/2005/8/layout/hList6"/>
    <dgm:cxn modelId="{4FF3F4B0-FB3A-43BB-BF2A-CEECAAFC5419}" type="presParOf" srcId="{D7E3C539-FB88-49CD-8B3F-53BBABDD0406}" destId="{0C0BB162-27A7-496B-ADCB-C56C3DE04E43}" srcOrd="2" destOrd="0" presId="urn:microsoft.com/office/officeart/2005/8/layout/hList6"/>
    <dgm:cxn modelId="{5C61A18E-CFA9-47A9-96C5-ADEA591CC942}" type="presParOf" srcId="{D7E3C539-FB88-49CD-8B3F-53BBABDD0406}" destId="{00EC631B-1703-46C6-A32C-B33FAEB00FBE}" srcOrd="3" destOrd="0" presId="urn:microsoft.com/office/officeart/2005/8/layout/hList6"/>
    <dgm:cxn modelId="{FAA593CA-8229-4179-B94A-770C201BFF48}" type="presParOf" srcId="{D7E3C539-FB88-49CD-8B3F-53BBABDD0406}" destId="{AB8BA94B-7147-43B7-ABF6-E36E67664419}" srcOrd="4" destOrd="0" presId="urn:microsoft.com/office/officeart/2005/8/layout/hList6"/>
    <dgm:cxn modelId="{40259A52-21C1-482C-81B4-AEA66BEFBB82}" type="presParOf" srcId="{D7E3C539-FB88-49CD-8B3F-53BBABDD0406}" destId="{D171D42C-CB73-46E7-A08C-F034A1C5E1DC}" srcOrd="5" destOrd="0" presId="urn:microsoft.com/office/officeart/2005/8/layout/hList6"/>
    <dgm:cxn modelId="{6EE5CE00-37E7-4E33-852D-252275DBE9F4}" type="presParOf" srcId="{D7E3C539-FB88-49CD-8B3F-53BBABDD0406}" destId="{8F938C59-53D0-4031-B73E-4EBA1A400A10}" srcOrd="6" destOrd="0" presId="urn:microsoft.com/office/officeart/2005/8/layout/hList6"/>
    <dgm:cxn modelId="{32BB0260-5AD8-4A1B-AE5C-8E0502011B46}" type="presParOf" srcId="{D7E3C539-FB88-49CD-8B3F-53BBABDD0406}" destId="{842459C9-529D-4C6F-A521-34A8BF8BE2D9}" srcOrd="7" destOrd="0" presId="urn:microsoft.com/office/officeart/2005/8/layout/hList6"/>
    <dgm:cxn modelId="{0921EB7E-C5E6-4656-8668-8802976F48B0}" type="presParOf" srcId="{D7E3C539-FB88-49CD-8B3F-53BBABDD0406}" destId="{59D09CFC-A8E0-4CB2-95ED-1C1D15313773}" srcOrd="8" destOrd="0" presId="urn:microsoft.com/office/officeart/2005/8/layout/hList6"/>
    <dgm:cxn modelId="{24F75B79-8BA1-4A18-A87E-BF811266083A}" type="presParOf" srcId="{D7E3C539-FB88-49CD-8B3F-53BBABDD0406}" destId="{1B30107A-777E-47AC-98A4-0A842CB5ECC7}" srcOrd="9" destOrd="0" presId="urn:microsoft.com/office/officeart/2005/8/layout/hList6"/>
    <dgm:cxn modelId="{B9E59FAF-D212-4610-9862-847E0AE70E78}" type="presParOf" srcId="{D7E3C539-FB88-49CD-8B3F-53BBABDD0406}" destId="{3DFFE51F-D859-47CC-8656-1F0C150A0E41}" srcOrd="10"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ctr"/>
          <a:r>
            <a:rPr lang="es-EC" sz="2800" b="1" cap="all" baseline="0" dirty="0" smtClean="0">
              <a:latin typeface="Baskerville Old Face" pitchFamily="18" charset="0"/>
            </a:rPr>
            <a:t>Ejecución del Trabajo</a:t>
          </a: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5C72AC7-1616-4F19-8543-14C5D5B54ACF}">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EC" sz="2000" dirty="0" smtClean="0">
              <a:latin typeface="Baskerville Old Face" pitchFamily="18" charset="0"/>
            </a:rPr>
            <a:t>Es la fase de ejecución del trabajo se concreta con la aplicación de los programas elaborados en la planificación específica y el cumplimiento de los estándares definidos en el plan de la auditoría.</a:t>
          </a:r>
          <a:endParaRPr lang="es-EC" sz="2000" b="1" cap="all" baseline="0" dirty="0">
            <a:effectLst>
              <a:outerShdw blurRad="38100" dist="38100" dir="2700000" algn="tl">
                <a:srgbClr val="000000">
                  <a:alpha val="43137"/>
                </a:srgbClr>
              </a:outerShdw>
            </a:effectLst>
            <a:latin typeface="Baskerville Old Face" pitchFamily="18" charset="0"/>
          </a:endParaRPr>
        </a:p>
      </dgm:t>
    </dgm:pt>
    <dgm:pt modelId="{C1CD67A0-F31E-42A1-B34E-81D373BB4762}" type="sibTrans" cxnId="{773C095A-6299-4156-9B0F-2FEBAB474CE1}">
      <dgm:prSet/>
      <dgm:spPr/>
      <dgm:t>
        <a:bodyPr/>
        <a:lstStyle/>
        <a:p>
          <a:endParaRPr lang="es-EC">
            <a:latin typeface="Baskerville Old Face" pitchFamily="18" charset="0"/>
          </a:endParaRPr>
        </a:p>
      </dgm:t>
    </dgm:pt>
    <dgm:pt modelId="{39ECEB4E-311F-4478-8BEE-D4748711E13C}" type="parTrans" cxnId="{773C095A-6299-4156-9B0F-2FEBAB474CE1}">
      <dgm:prSet/>
      <dgm:spPr/>
      <dgm:t>
        <a:bodyPr/>
        <a:lstStyle/>
        <a:p>
          <a:endParaRPr lang="es-EC">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1864" custLinFactNeighborX="4795">
        <dgm:presLayoutVars>
          <dgm:chMax val="0"/>
          <dgm:bulletEnabled val="1"/>
        </dgm:presLayoutVars>
      </dgm:prSet>
      <dgm:spPr/>
      <dgm:t>
        <a:bodyPr/>
        <a:lstStyle/>
        <a:p>
          <a:endParaRPr lang="es-EC"/>
        </a:p>
      </dgm:t>
    </dgm:pt>
  </dgm:ptLst>
  <dgm:cxnLst>
    <dgm:cxn modelId="{428DD4E8-1B95-4E89-B844-F336B1E9D7B3}" type="presOf" srcId="{45C72AC7-1616-4F19-8543-14C5D5B54ACF}" destId="{28F2627C-FE7C-40E0-910C-7EBCCF37EE5F}" srcOrd="0" destOrd="1" presId="urn:microsoft.com/office/officeart/2005/8/layout/arrow4"/>
    <dgm:cxn modelId="{773C095A-6299-4156-9B0F-2FEBAB474CE1}" srcId="{6774DBE6-FEE2-472F-B344-F6D64CF2022B}" destId="{45C72AC7-1616-4F19-8543-14C5D5B54ACF}" srcOrd="0" destOrd="0" parTransId="{39ECEB4E-311F-4478-8BEE-D4748711E13C}" sibTransId="{C1CD67A0-F31E-42A1-B34E-81D373BB4762}"/>
    <dgm:cxn modelId="{A9E49028-97A2-4DA9-B914-2DBAD3BCAD7F}"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3B72925D-4CDB-4CE5-98CF-82AABB0B53F8}" type="presOf" srcId="{6774DBE6-FEE2-472F-B344-F6D64CF2022B}" destId="{28F2627C-FE7C-40E0-910C-7EBCCF37EE5F}" srcOrd="0" destOrd="0" presId="urn:microsoft.com/office/officeart/2005/8/layout/arrow4"/>
    <dgm:cxn modelId="{C85E7F17-DE92-4B44-9E94-8F9D2F03D194}" type="presParOf" srcId="{4E0B8C14-B683-48C9-8373-63D4EC7A9B43}" destId="{6AEFD927-DFCE-46BE-B03C-2FBBB09C4BD8}" srcOrd="0" destOrd="0" presId="urn:microsoft.com/office/officeart/2005/8/layout/arrow4"/>
    <dgm:cxn modelId="{81B377D0-DAF1-46F4-B74C-220127B13A95}"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2000" b="1" cap="all" baseline="0"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r>
            <a:rPr lang="es-EC" sz="2000" b="1" cap="all" baseline="0" dirty="0" smtClean="0">
              <a:latin typeface="Baskerville Old Face" pitchFamily="18" charset="0"/>
            </a:rPr>
            <a:t>Evaluación del Control Interno</a:t>
          </a:r>
          <a:endParaRPr lang="es-EC" sz="2000" cap="all" baseline="0" dirty="0" smtClean="0">
            <a:latin typeface="Baskerville Old Face" pitchFamily="18" charset="0"/>
          </a:endParaRPr>
        </a:p>
        <a:p>
          <a:pPr marL="0" indent="0" algn="just"/>
          <a:endParaRPr lang="es-EC" sz="2000" dirty="0" smtClean="0">
            <a:latin typeface="Baskerville Old Face" pitchFamily="18" charset="0"/>
          </a:endParaRPr>
        </a:p>
        <a:p>
          <a:pPr marL="0" indent="0" algn="just"/>
          <a:r>
            <a:rPr lang="es-EC" sz="2000" dirty="0" smtClean="0">
              <a:latin typeface="Baskerville Old Face" pitchFamily="18" charset="0"/>
            </a:rPr>
            <a:t>Constituye un proceso aplicado por la máxima autoridad, la dirección y el personal de cada institución, que proporciona seguridad razonable de que se protegen los recursos y se alcancen los objetivos institucionales.</a:t>
          </a:r>
        </a:p>
        <a:p>
          <a:pPr marL="0" indent="0" algn="just"/>
          <a:endParaRPr lang="es-EC" sz="1800" dirty="0" smtClean="0">
            <a:latin typeface="Baskerville Old Face" pitchFamily="18" charset="0"/>
          </a:endParaRPr>
        </a:p>
        <a:p>
          <a:pPr marL="0" indent="0" algn="just"/>
          <a:r>
            <a:rPr lang="es-EC" sz="1800" dirty="0" smtClean="0">
              <a:latin typeface="Baskerville Old Face" pitchFamily="18" charset="0"/>
            </a:rPr>
            <a:t>Puede ayudar a una entidad a conseguir sus metas de desempeño y rentabilidad</a:t>
          </a:r>
        </a:p>
        <a:p>
          <a:pPr marL="0" indent="0" algn="just"/>
          <a:endParaRPr lang="es-EC" sz="1800" dirty="0" smtClean="0">
            <a:latin typeface="Baskerville Old Face" pitchFamily="18" charset="0"/>
          </a:endParaRPr>
        </a:p>
        <a:p>
          <a:pPr marL="0" indent="0" algn="just"/>
          <a:r>
            <a:rPr lang="es-EC" sz="1800" dirty="0" smtClean="0">
              <a:latin typeface="Baskerville Old Face" pitchFamily="18" charset="0"/>
            </a:rPr>
            <a:t>En conclusión optimiza el cumplimiento de sus metas, evitando peligros no reconocidos y sorpresas a lo largo del camino.</a:t>
          </a:r>
          <a:endParaRPr lang="es-EC" sz="1800" b="1" cap="all" baseline="0" dirty="0" smtClean="0">
            <a:effectLst>
              <a:outerShdw blurRad="38100" dist="38100" dir="2700000" algn="tl">
                <a:srgbClr val="000000">
                  <a:alpha val="43137"/>
                </a:srgbClr>
              </a:outerShdw>
            </a:effectLst>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4229">
        <dgm:presLayoutVars>
          <dgm:chMax val="0"/>
          <dgm:bulletEnabled val="1"/>
        </dgm:presLayoutVars>
      </dgm:prSet>
      <dgm:spPr/>
      <dgm:t>
        <a:bodyPr/>
        <a:lstStyle/>
        <a:p>
          <a:endParaRPr lang="es-EC"/>
        </a:p>
      </dgm:t>
    </dgm:pt>
  </dgm:ptLst>
  <dgm:cxnLst>
    <dgm:cxn modelId="{4BBC6C0A-2199-4952-821D-8728C224E094}" type="presOf" srcId="{6774DBE6-FEE2-472F-B344-F6D64CF2022B}" destId="{28F2627C-FE7C-40E0-910C-7EBCCF37EE5F}" srcOrd="0" destOrd="0" presId="urn:microsoft.com/office/officeart/2005/8/layout/arrow4"/>
    <dgm:cxn modelId="{5D77BEBB-7689-4E9B-87C3-1AF8D59D8E94}"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29E6BCE7-5CAE-4775-9C9F-18DF3D2F7521}" type="presParOf" srcId="{4E0B8C14-B683-48C9-8373-63D4EC7A9B43}" destId="{6AEFD927-DFCE-46BE-B03C-2FBBB09C4BD8}" srcOrd="0" destOrd="0" presId="urn:microsoft.com/office/officeart/2005/8/layout/arrow4"/>
    <dgm:cxn modelId="{22AB8FED-AC3E-468E-82FE-CE4EEE9A5B45}"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r>
            <a:rPr lang="es-EC" sz="1800" b="1" cap="all" baseline="0" dirty="0" smtClean="0">
              <a:latin typeface="Baskerville Old Face" pitchFamily="18" charset="0"/>
            </a:rPr>
            <a:t>MÉTODOS DE Evaluación del Control Interno</a:t>
          </a:r>
          <a:endParaRPr lang="es-EC" sz="1800" cap="all" baseline="0" dirty="0" smtClean="0">
            <a:latin typeface="Baskerville Old Face" pitchFamily="18" charset="0"/>
          </a:endParaRPr>
        </a:p>
        <a:p>
          <a:pPr marL="0" indent="0" algn="just"/>
          <a:endParaRPr lang="es-EC" sz="1800" dirty="0" smtClean="0">
            <a:latin typeface="Baskerville Old Face" pitchFamily="18" charset="0"/>
          </a:endParaRPr>
        </a:p>
        <a:p>
          <a:pPr marL="0" indent="0" algn="ctr"/>
          <a:r>
            <a:rPr lang="es-EC" sz="1800" b="1" dirty="0" smtClean="0">
              <a:latin typeface="Baskerville Old Face" pitchFamily="18" charset="0"/>
            </a:rPr>
            <a:t>COSO I</a:t>
          </a:r>
        </a:p>
        <a:p>
          <a:pPr marL="0" indent="0" algn="just"/>
          <a:r>
            <a:rPr lang="es-EC" sz="1600" dirty="0" smtClean="0">
              <a:latin typeface="Baskerville Old Face" pitchFamily="18" charset="0"/>
            </a:rPr>
            <a:t>Publicado en EE.UU en 1992, surgió como una respuesta a las inquietudes que planteaban la diversidad de conceptos, definiciones e interpretaciones existentes en torno a la temática referida.</a:t>
          </a:r>
          <a:endParaRPr lang="es-EC" sz="1600" b="1" dirty="0" smtClean="0">
            <a:latin typeface="Baskerville Old Face" pitchFamily="18" charset="0"/>
          </a:endParaRPr>
        </a:p>
        <a:p>
          <a:pPr marL="0" indent="0" algn="just"/>
          <a:r>
            <a:rPr lang="en-US" sz="1800" b="1" u="sng" dirty="0" smtClean="0">
              <a:latin typeface="Baskerville Old Face" pitchFamily="18" charset="0"/>
            </a:rPr>
            <a:t>COMPONENTES </a:t>
          </a:r>
          <a:endParaRPr lang="es-EC" sz="1800" u="sng" dirty="0" smtClean="0">
            <a:latin typeface="Baskerville Old Face" pitchFamily="18" charset="0"/>
          </a:endParaRPr>
        </a:p>
        <a:p>
          <a:pPr marL="0" indent="0" algn="l"/>
          <a:r>
            <a:rPr lang="es-EC" sz="1600" b="1" dirty="0" smtClean="0">
              <a:latin typeface="Baskerville Old Face" pitchFamily="18" charset="0"/>
            </a:rPr>
            <a:t>El Ambiente de Control</a:t>
          </a:r>
        </a:p>
        <a:p>
          <a:pPr marL="0" indent="0" algn="l"/>
          <a:r>
            <a:rPr lang="es-EC" sz="1600" b="1" dirty="0" smtClean="0">
              <a:latin typeface="Baskerville Old Face" pitchFamily="18" charset="0"/>
            </a:rPr>
            <a:t>Evaluación  de Riesgos</a:t>
          </a:r>
        </a:p>
        <a:p>
          <a:pPr marL="0" indent="0" algn="l"/>
          <a:r>
            <a:rPr lang="es-EC" sz="1600" b="1" dirty="0" smtClean="0">
              <a:latin typeface="Baskerville Old Face" pitchFamily="18" charset="0"/>
            </a:rPr>
            <a:t>Actividades de Control</a:t>
          </a:r>
        </a:p>
        <a:p>
          <a:pPr marL="0" indent="0" algn="l"/>
          <a:r>
            <a:rPr lang="es-EC" sz="1600" b="1" dirty="0" smtClean="0">
              <a:latin typeface="Baskerville Old Face" pitchFamily="18" charset="0"/>
            </a:rPr>
            <a:t>Información y Comunicación</a:t>
          </a:r>
        </a:p>
        <a:p>
          <a:pPr marL="0" indent="0" algn="l"/>
          <a:r>
            <a:rPr lang="es-EC" sz="1600" b="1" dirty="0" smtClean="0">
              <a:latin typeface="Baskerville Old Face" pitchFamily="18" charset="0"/>
            </a:rPr>
            <a:t>Supervisión  Monitoreo</a:t>
          </a:r>
          <a:endParaRPr lang="es-EC" sz="16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5810" custLinFactNeighborY="1656">
        <dgm:presLayoutVars>
          <dgm:chMax val="0"/>
          <dgm:bulletEnabled val="1"/>
        </dgm:presLayoutVars>
      </dgm:prSet>
      <dgm:spPr/>
      <dgm:t>
        <a:bodyPr/>
        <a:lstStyle/>
        <a:p>
          <a:endParaRPr lang="es-EC"/>
        </a:p>
      </dgm:t>
    </dgm:pt>
  </dgm:ptLst>
  <dgm:cxnLst>
    <dgm:cxn modelId="{C43912AB-B86D-4AAF-B3E5-BFD64C6D827C}"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E2F7CC95-A05C-4123-A57E-CCB1A982D46C}" type="presOf" srcId="{D67DD827-4A72-441A-B57C-74BE73F948C0}" destId="{4E0B8C14-B683-48C9-8373-63D4EC7A9B43}" srcOrd="0" destOrd="0" presId="urn:microsoft.com/office/officeart/2005/8/layout/arrow4"/>
    <dgm:cxn modelId="{101CD2E0-FD7C-4409-AEFB-2AB3239B6B83}" type="presParOf" srcId="{4E0B8C14-B683-48C9-8373-63D4EC7A9B43}" destId="{6AEFD927-DFCE-46BE-B03C-2FBBB09C4BD8}" srcOrd="0" destOrd="0" presId="urn:microsoft.com/office/officeart/2005/8/layout/arrow4"/>
    <dgm:cxn modelId="{F81F90A1-7AC6-47D5-A02F-4B38D33510C0}"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r>
            <a:rPr lang="es-EC" sz="1800" b="1" cap="all" baseline="0" dirty="0" smtClean="0">
              <a:latin typeface="Baskerville Old Face" pitchFamily="18" charset="0"/>
            </a:rPr>
            <a:t>MÉTODOS DE Evaluación del Control Interno</a:t>
          </a:r>
          <a:endParaRPr lang="es-EC" sz="1800" cap="all" baseline="0" dirty="0" smtClean="0">
            <a:latin typeface="Baskerville Old Face" pitchFamily="18" charset="0"/>
          </a:endParaRPr>
        </a:p>
        <a:p>
          <a:pPr marL="0" indent="0" algn="ctr"/>
          <a:r>
            <a:rPr lang="es-EC" sz="1800" b="1" dirty="0" smtClean="0">
              <a:latin typeface="Baskerville Old Face" pitchFamily="18" charset="0"/>
            </a:rPr>
            <a:t>COSO II</a:t>
          </a:r>
        </a:p>
        <a:p>
          <a:pPr marL="0" indent="0" algn="just"/>
          <a:r>
            <a:rPr lang="es-EC" sz="1600" dirty="0" smtClean="0">
              <a:latin typeface="Baskerville Old Face" pitchFamily="18" charset="0"/>
            </a:rPr>
            <a:t>Es un método probado para la dinámica y la gestión integrada de los eventos futuros inciertos, los riesgos, pero también para las oportunidades futuras y es esencial para alcanzar los objetivos de la organización y crear valores. </a:t>
          </a:r>
          <a:endParaRPr lang="es-EC" sz="1600" b="1" dirty="0" smtClean="0">
            <a:latin typeface="Baskerville Old Face" pitchFamily="18" charset="0"/>
          </a:endParaRPr>
        </a:p>
        <a:p>
          <a:pPr marL="0" indent="0" algn="just"/>
          <a:r>
            <a:rPr lang="en-US" sz="1800" b="1" u="sng" dirty="0" smtClean="0">
              <a:latin typeface="Baskerville Old Face" pitchFamily="18" charset="0"/>
            </a:rPr>
            <a:t>COMPONENTES </a:t>
          </a:r>
        </a:p>
        <a:p>
          <a:pPr marL="0" indent="0" algn="just"/>
          <a:r>
            <a:rPr lang="es-EC" sz="1400" b="1" dirty="0" smtClean="0">
              <a:latin typeface="Baskerville Old Face" pitchFamily="18" charset="0"/>
            </a:rPr>
            <a:t>Ambiente Interno</a:t>
          </a:r>
        </a:p>
        <a:p>
          <a:pPr marL="0" indent="0" algn="just"/>
          <a:r>
            <a:rPr lang="es-EC" sz="1400" b="1" dirty="0" smtClean="0">
              <a:latin typeface="Baskerville Old Face" pitchFamily="18" charset="0"/>
            </a:rPr>
            <a:t>Determinación de Objetivos</a:t>
          </a:r>
        </a:p>
        <a:p>
          <a:pPr marL="0" indent="0" algn="just"/>
          <a:r>
            <a:rPr lang="es-EC" sz="1400" b="1" dirty="0" smtClean="0">
              <a:latin typeface="Baskerville Old Face" pitchFamily="18" charset="0"/>
            </a:rPr>
            <a:t>Identificación de Eventos</a:t>
          </a:r>
        </a:p>
        <a:p>
          <a:pPr marL="0" indent="0" algn="just"/>
          <a:r>
            <a:rPr lang="es-EC" sz="1400" b="1" dirty="0" smtClean="0">
              <a:latin typeface="Baskerville Old Face" pitchFamily="18" charset="0"/>
            </a:rPr>
            <a:t>Evaluación de Riesgos</a:t>
          </a:r>
        </a:p>
        <a:p>
          <a:pPr marL="0" indent="0" algn="just"/>
          <a:r>
            <a:rPr lang="es-EC" sz="1400" b="1" dirty="0" smtClean="0">
              <a:latin typeface="Baskerville Old Face" pitchFamily="18" charset="0"/>
            </a:rPr>
            <a:t>Tratamiento de los Riesgos</a:t>
          </a:r>
        </a:p>
        <a:p>
          <a:pPr marL="0" indent="0" algn="just"/>
          <a:r>
            <a:rPr lang="es-EC" sz="1400" b="1" dirty="0" smtClean="0">
              <a:latin typeface="Baskerville Old Face" pitchFamily="18" charset="0"/>
            </a:rPr>
            <a:t>Control</a:t>
          </a:r>
        </a:p>
        <a:p>
          <a:pPr marL="0" indent="0" algn="just"/>
          <a:r>
            <a:rPr lang="es-EC" sz="1400" b="1" dirty="0" smtClean="0">
              <a:latin typeface="Baskerville Old Face" pitchFamily="18" charset="0"/>
            </a:rPr>
            <a:t>Comunicación y Difusión</a:t>
          </a:r>
        </a:p>
        <a:p>
          <a:pPr marL="0" indent="0" algn="just"/>
          <a:r>
            <a:rPr lang="es-EC" sz="1400" b="1" dirty="0" smtClean="0">
              <a:latin typeface="Baskerville Old Face" pitchFamily="18" charset="0"/>
            </a:rPr>
            <a:t>Seguimiento</a:t>
          </a:r>
          <a:endParaRPr lang="es-EC" sz="1400" dirty="0" smtClean="0">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5810" custLinFactNeighborY="1656">
        <dgm:presLayoutVars>
          <dgm:chMax val="0"/>
          <dgm:bulletEnabled val="1"/>
        </dgm:presLayoutVars>
      </dgm:prSet>
      <dgm:spPr/>
      <dgm:t>
        <a:bodyPr/>
        <a:lstStyle/>
        <a:p>
          <a:endParaRPr lang="es-EC"/>
        </a:p>
      </dgm:t>
    </dgm:pt>
  </dgm:ptLst>
  <dgm:cxnLst>
    <dgm:cxn modelId="{7A2A794A-022C-40BF-BA05-D6E7C5AB1DEF}"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F5D25396-482F-4A58-9501-8A4F183B0DB8}" type="presOf" srcId="{6774DBE6-FEE2-472F-B344-F6D64CF2022B}" destId="{28F2627C-FE7C-40E0-910C-7EBCCF37EE5F}" srcOrd="0" destOrd="0" presId="urn:microsoft.com/office/officeart/2005/8/layout/arrow4"/>
    <dgm:cxn modelId="{75C5B0B6-7357-44F6-94D0-61BAF4453C38}" type="presParOf" srcId="{4E0B8C14-B683-48C9-8373-63D4EC7A9B43}" destId="{6AEFD927-DFCE-46BE-B03C-2FBBB09C4BD8}" srcOrd="0" destOrd="0" presId="urn:microsoft.com/office/officeart/2005/8/layout/arrow4"/>
    <dgm:cxn modelId="{87024F44-BAA7-4497-B3DF-290961E6ADCC}"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r>
            <a:rPr lang="es-EC" sz="1800" b="1" cap="all" baseline="0" dirty="0" smtClean="0">
              <a:latin typeface="Baskerville Old Face" pitchFamily="18" charset="0"/>
            </a:rPr>
            <a:t>MÉTODOS DE Evaluación del Control Interno</a:t>
          </a:r>
          <a:endParaRPr lang="es-EC" sz="1800" cap="all" baseline="0" dirty="0" smtClean="0">
            <a:latin typeface="Baskerville Old Face" pitchFamily="18" charset="0"/>
          </a:endParaRPr>
        </a:p>
        <a:p>
          <a:pPr marL="0" indent="0" algn="ctr"/>
          <a:r>
            <a:rPr lang="es-EC" sz="1800" b="1" dirty="0" smtClean="0">
              <a:latin typeface="Baskerville Old Face" pitchFamily="18" charset="0"/>
            </a:rPr>
            <a:t>MICIL </a:t>
          </a:r>
        </a:p>
        <a:p>
          <a:pPr marL="0" indent="0" algn="just"/>
          <a:r>
            <a:rPr lang="es-EC" sz="1600" dirty="0" smtClean="0">
              <a:latin typeface="Baskerville Old Face" pitchFamily="18" charset="0"/>
            </a:rPr>
            <a:t>El desequilibrio económico de los países de Latinoamérica se fundamenta en los modelos utilizados por los países para programar, ejecutar sus actividades y promover su desarrollo. </a:t>
          </a:r>
        </a:p>
        <a:p>
          <a:pPr marL="0" indent="0" algn="just"/>
          <a:endParaRPr lang="en-US" sz="1800" b="1" dirty="0" smtClean="0">
            <a:latin typeface="Baskerville Old Face" pitchFamily="18" charset="0"/>
          </a:endParaRPr>
        </a:p>
        <a:p>
          <a:pPr marL="0" indent="0" algn="just"/>
          <a:r>
            <a:rPr lang="en-US" sz="1800" b="1" u="sng" dirty="0" smtClean="0">
              <a:latin typeface="Baskerville Old Face" pitchFamily="18" charset="0"/>
            </a:rPr>
            <a:t>COMPONENTES </a:t>
          </a:r>
        </a:p>
        <a:p>
          <a:pPr marL="0" indent="0" algn="just"/>
          <a:endParaRPr lang="en-US" sz="1800" b="1" dirty="0" smtClean="0">
            <a:latin typeface="Baskerville Old Face" pitchFamily="18" charset="0"/>
          </a:endParaRPr>
        </a:p>
        <a:p>
          <a:pPr marL="0" indent="0" algn="just"/>
          <a:r>
            <a:rPr lang="es-EC" sz="1600" b="1" dirty="0" smtClean="0">
              <a:latin typeface="Baskerville Old Face" pitchFamily="18" charset="0"/>
            </a:rPr>
            <a:t>Entorno o Ambiente de Control y Trabajo</a:t>
          </a:r>
        </a:p>
        <a:p>
          <a:pPr marL="0" indent="0" algn="just"/>
          <a:r>
            <a:rPr lang="es-EC" sz="1600" b="1" dirty="0" smtClean="0">
              <a:latin typeface="Baskerville Old Face" pitchFamily="18" charset="0"/>
            </a:rPr>
            <a:t>Evaluación de Riesgos</a:t>
          </a:r>
        </a:p>
        <a:p>
          <a:pPr marL="0" indent="0" algn="just"/>
          <a:r>
            <a:rPr lang="es-EC" sz="1600" b="1" dirty="0" smtClean="0">
              <a:latin typeface="Baskerville Old Face" pitchFamily="18" charset="0"/>
            </a:rPr>
            <a:t>Actividades de Control</a:t>
          </a:r>
        </a:p>
        <a:p>
          <a:pPr marL="0" indent="0" algn="just"/>
          <a:r>
            <a:rPr lang="es-EC" sz="1600" b="1" dirty="0" smtClean="0">
              <a:latin typeface="Baskerville Old Face" pitchFamily="18" charset="0"/>
            </a:rPr>
            <a:t>Información y Comunicación</a:t>
          </a:r>
        </a:p>
        <a:p>
          <a:pPr marL="0" indent="0" algn="just"/>
          <a:r>
            <a:rPr lang="es-EC" sz="1600" b="1" dirty="0" smtClean="0">
              <a:latin typeface="Baskerville Old Face" pitchFamily="18" charset="0"/>
            </a:rPr>
            <a:t>Supervisión</a:t>
          </a:r>
          <a:endParaRPr lang="en-US" sz="1600" b="1" dirty="0" smtClean="0">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5810" custLinFactNeighborY="1656">
        <dgm:presLayoutVars>
          <dgm:chMax val="0"/>
          <dgm:bulletEnabled val="1"/>
        </dgm:presLayoutVars>
      </dgm:prSet>
      <dgm:spPr/>
      <dgm:t>
        <a:bodyPr/>
        <a:lstStyle/>
        <a:p>
          <a:endParaRPr lang="es-EC"/>
        </a:p>
      </dgm:t>
    </dgm:pt>
  </dgm:ptLst>
  <dgm:cxnLst>
    <dgm:cxn modelId="{6345398C-40E5-4AFC-B26A-017F5E27F05D}"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5E9F7A79-B723-4041-8CA9-45FAA0779BB5}" type="presOf" srcId="{D67DD827-4A72-441A-B57C-74BE73F948C0}" destId="{4E0B8C14-B683-48C9-8373-63D4EC7A9B43}" srcOrd="0" destOrd="0" presId="urn:microsoft.com/office/officeart/2005/8/layout/arrow4"/>
    <dgm:cxn modelId="{174ECE8E-2C9F-4A88-A934-9B685D8C97C6}" type="presParOf" srcId="{4E0B8C14-B683-48C9-8373-63D4EC7A9B43}" destId="{6AEFD927-DFCE-46BE-B03C-2FBBB09C4BD8}" srcOrd="0" destOrd="0" presId="urn:microsoft.com/office/officeart/2005/8/layout/arrow4"/>
    <dgm:cxn modelId="{533ADA11-EE04-4CFB-AA4E-0E8AE67A6E2E}"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r>
            <a:rPr lang="es-EC" sz="1800" b="1" cap="all" baseline="0" dirty="0" smtClean="0">
              <a:latin typeface="Baskerville Old Face" pitchFamily="18" charset="0"/>
            </a:rPr>
            <a:t>HERRAMIENTAS DE Evaluación del Control Interno</a:t>
          </a:r>
          <a:endParaRPr lang="es-EC" sz="1800" cap="all" baseline="0" dirty="0" smtClean="0">
            <a:latin typeface="Baskerville Old Face" pitchFamily="18" charset="0"/>
          </a:endParaRPr>
        </a:p>
        <a:p>
          <a:pPr marL="0" indent="0" algn="just"/>
          <a:endParaRPr lang="es-EC" sz="1800" dirty="0" smtClean="0">
            <a:latin typeface="Baskerville Old Face" pitchFamily="18" charset="0"/>
          </a:endParaRPr>
        </a:p>
        <a:p>
          <a:pPr marL="0" indent="0" algn="just"/>
          <a:r>
            <a:rPr lang="es-EC" sz="1800" dirty="0" smtClean="0">
              <a:latin typeface="Baskerville Old Face" pitchFamily="18" charset="0"/>
            </a:rPr>
            <a:t>En esta fase es importante la identificación de puntos fuertes y débiles así como el control clave.</a:t>
          </a:r>
          <a:endParaRPr lang="en-US" sz="1800" b="1" dirty="0" smtClean="0">
            <a:latin typeface="Baskerville Old Face" pitchFamily="18" charset="0"/>
          </a:endParaRPr>
        </a:p>
        <a:p>
          <a:pPr marL="0" indent="0" algn="just"/>
          <a:endParaRPr lang="en-US" sz="1800" b="1" dirty="0" smtClean="0">
            <a:latin typeface="Baskerville Old Face" pitchFamily="18" charset="0"/>
          </a:endParaRPr>
        </a:p>
        <a:p>
          <a:pPr marL="0" indent="0" algn="just"/>
          <a:r>
            <a:rPr lang="en-US" sz="1800" b="1" u="sng" dirty="0" smtClean="0">
              <a:latin typeface="Baskerville Old Face" pitchFamily="18" charset="0"/>
            </a:rPr>
            <a:t>MÉTODO </a:t>
          </a:r>
        </a:p>
        <a:p>
          <a:pPr marL="0" indent="0" algn="just"/>
          <a:r>
            <a:rPr lang="es-EC" sz="1800" b="1" dirty="0" smtClean="0">
              <a:latin typeface="Baskerville Old Face" pitchFamily="18" charset="0"/>
            </a:rPr>
            <a:t>Narrativas.- </a:t>
          </a:r>
          <a:r>
            <a:rPr lang="es-EC" sz="1400" b="1" dirty="0" smtClean="0">
              <a:latin typeface="Baskerville Old Face" pitchFamily="18" charset="0"/>
            </a:rPr>
            <a:t>S</a:t>
          </a:r>
          <a:r>
            <a:rPr lang="es-EC" sz="1400" dirty="0" smtClean="0">
              <a:latin typeface="Baskerville Old Face" pitchFamily="18" charset="0"/>
            </a:rPr>
            <a:t>e basa en la determinación detallada de las características del sistema que se está evaluando.</a:t>
          </a:r>
        </a:p>
        <a:p>
          <a:pPr marL="0" indent="0" algn="just"/>
          <a:r>
            <a:rPr lang="es-EC" sz="1800" b="1" dirty="0" smtClean="0">
              <a:latin typeface="Baskerville Old Face" pitchFamily="18" charset="0"/>
            </a:rPr>
            <a:t>Cuestionarios.-  </a:t>
          </a:r>
          <a:r>
            <a:rPr lang="es-EC" sz="1400" b="1" dirty="0" smtClean="0">
              <a:latin typeface="Baskerville Old Face" pitchFamily="18" charset="0"/>
            </a:rPr>
            <a:t>S</a:t>
          </a:r>
          <a:r>
            <a:rPr lang="es-EC" sz="1400" dirty="0" smtClean="0">
              <a:latin typeface="Baskerville Old Face" pitchFamily="18" charset="0"/>
            </a:rPr>
            <a:t>e basa en una encuesta sistemática presentada bajo la forma de preguntas, y en la que una respuesta negativa evidencia una ausencia de control y una respuesta positiva indica una fortaleza del control Interno. </a:t>
          </a:r>
        </a:p>
        <a:p>
          <a:pPr marL="0" indent="0" algn="just"/>
          <a:r>
            <a:rPr lang="es-EC" sz="1800" b="1" dirty="0" err="1" smtClean="0">
              <a:latin typeface="Baskerville Old Face" pitchFamily="18" charset="0"/>
            </a:rPr>
            <a:t>Flujodiagramación</a:t>
          </a:r>
          <a:r>
            <a:rPr lang="es-EC" sz="1800" b="1" dirty="0" smtClean="0">
              <a:latin typeface="Baskerville Old Face" pitchFamily="18" charset="0"/>
            </a:rPr>
            <a:t>.-  </a:t>
          </a:r>
          <a:r>
            <a:rPr lang="es-EC" sz="1400" dirty="0" smtClean="0">
              <a:latin typeface="Baskerville Old Face" pitchFamily="18" charset="0"/>
            </a:rPr>
            <a:t>Permiten representar gráficamente el encadenamiento de las operaciones administrativas y contables, precisando que documentos básicos se utilizan, de que servicios emanan y quiénes son los que los realizan.</a:t>
          </a:r>
          <a:endParaRPr lang="en-US" sz="1400" b="1" dirty="0" smtClean="0">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5810" custLinFactNeighborY="1656">
        <dgm:presLayoutVars>
          <dgm:chMax val="0"/>
          <dgm:bulletEnabled val="1"/>
        </dgm:presLayoutVars>
      </dgm:prSet>
      <dgm:spPr/>
      <dgm:t>
        <a:bodyPr/>
        <a:lstStyle/>
        <a:p>
          <a:endParaRPr lang="es-EC"/>
        </a:p>
      </dgm:t>
    </dgm:pt>
  </dgm:ptLst>
  <dgm:cxnLst>
    <dgm:cxn modelId="{6267F84D-4863-4130-A8B4-9FB87FDE812D}"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D437A24E-152B-4B3C-A845-4C5C1EF4E93A}" type="presOf" srcId="{6774DBE6-FEE2-472F-B344-F6D64CF2022B}" destId="{28F2627C-FE7C-40E0-910C-7EBCCF37EE5F}" srcOrd="0" destOrd="0" presId="urn:microsoft.com/office/officeart/2005/8/layout/arrow4"/>
    <dgm:cxn modelId="{24CFFBCA-2312-4CEB-B5E7-547BC82AFED6}" type="presParOf" srcId="{4E0B8C14-B683-48C9-8373-63D4EC7A9B43}" destId="{6AEFD927-DFCE-46BE-B03C-2FBBB09C4BD8}" srcOrd="0" destOrd="0" presId="urn:microsoft.com/office/officeart/2005/8/layout/arrow4"/>
    <dgm:cxn modelId="{E58ACB2F-CC9B-4BC3-BD33-98D316A2166D}"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1600" dirty="0" smtClean="0"/>
        </a:p>
        <a:p>
          <a:pPr marL="0" indent="0" algn="just"/>
          <a:endParaRPr lang="es-EC" sz="1600" dirty="0" smtClean="0"/>
        </a:p>
        <a:p>
          <a:pPr marL="0" indent="0" algn="just"/>
          <a:endParaRPr lang="es-EC" sz="1600" dirty="0" smtClean="0"/>
        </a:p>
        <a:p>
          <a:pPr marL="0" indent="0" algn="just"/>
          <a:r>
            <a:rPr lang="es-EC" sz="2000" b="1" cap="all" baseline="0" dirty="0" smtClean="0">
              <a:latin typeface="Baskerville Old Face" pitchFamily="18" charset="0"/>
            </a:rPr>
            <a:t>Medición de los Riesgos de Auditoría</a:t>
          </a:r>
        </a:p>
        <a:p>
          <a:pPr marL="0" indent="0" algn="just"/>
          <a:endParaRPr lang="es-EC" sz="1600" b="1" cap="all" baseline="0" dirty="0" smtClean="0">
            <a:latin typeface="Baskerville Old Face" pitchFamily="18" charset="0"/>
          </a:endParaRPr>
        </a:p>
        <a:p>
          <a:pPr marL="0" indent="0" algn="just"/>
          <a:endParaRPr lang="es-EC" sz="1600" b="1" cap="all" baseline="0" dirty="0" smtClean="0">
            <a:latin typeface="Baskerville Old Face" pitchFamily="18" charset="0"/>
          </a:endParaRPr>
        </a:p>
        <a:p>
          <a:pPr marL="0" indent="0" algn="just"/>
          <a:r>
            <a:rPr lang="es-EC" sz="1600" dirty="0" smtClean="0">
              <a:latin typeface="Baskerville Old Face" pitchFamily="18" charset="0"/>
            </a:rPr>
            <a:t>En muy pocas oportunidades es posible obtener evidencia concluyente de auditoría que muestre que las operaciones de la entidad auditada carecen de errores o irregularidades de importancia relativa. </a:t>
          </a:r>
          <a:r>
            <a:rPr lang="es-EC" sz="1600" b="1" cap="all" baseline="0" dirty="0" smtClean="0">
              <a:latin typeface="Baskerville Old Face" pitchFamily="18" charset="0"/>
            </a:rPr>
            <a:t> </a:t>
          </a:r>
        </a:p>
        <a:p>
          <a:pPr marL="0" indent="0" algn="just"/>
          <a:endParaRPr lang="es-EC" sz="1600" b="1" cap="all" baseline="0" dirty="0" smtClean="0">
            <a:latin typeface="Baskerville Old Face" pitchFamily="18" charset="0"/>
          </a:endParaRPr>
        </a:p>
        <a:p>
          <a:pPr marL="0" indent="0" algn="just"/>
          <a:r>
            <a:rPr lang="es-EC" sz="1600" dirty="0" smtClean="0">
              <a:latin typeface="Baskerville Old Face" pitchFamily="18" charset="0"/>
            </a:rPr>
            <a:t>Por esta razón, el riesgo de auditoría se refiere al hecho que al examinar parte de la información disponible, en vez de toda, existe el riesgo de que inadvertidamente el auditor emita un informe que exprese una opinión de auditoría inadecuada</a:t>
          </a:r>
          <a:endParaRPr lang="es-EC" sz="1600" cap="all" baseline="0" dirty="0" smtClean="0">
            <a:latin typeface="Baskerville Old Face" pitchFamily="18" charset="0"/>
          </a:endParaRPr>
        </a:p>
        <a:p>
          <a:pPr marL="0" indent="0" algn="ctr"/>
          <a:endParaRPr lang="es-EC" sz="2800" b="1" cap="all" baseline="0" dirty="0" smtClean="0">
            <a:effectLst>
              <a:outerShdw blurRad="38100" dist="38100" dir="2700000" algn="tl">
                <a:srgbClr val="000000">
                  <a:alpha val="43137"/>
                </a:srgbClr>
              </a:outerShdw>
            </a:effectLst>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X="44724" custScaleY="39887" custLinFactNeighborX="-29615" custLinFactNeighborY="2928">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20581" custLinFactNeighborX="-16473">
        <dgm:presLayoutVars>
          <dgm:chMax val="0"/>
          <dgm:bulletEnabled val="1"/>
        </dgm:presLayoutVars>
      </dgm:prSet>
      <dgm:spPr/>
      <dgm:t>
        <a:bodyPr/>
        <a:lstStyle/>
        <a:p>
          <a:endParaRPr lang="es-EC"/>
        </a:p>
      </dgm:t>
    </dgm:pt>
  </dgm:ptLst>
  <dgm:cxnLst>
    <dgm:cxn modelId="{152690A2-F814-4F7F-9C2E-26690042FEA9}"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D4026586-6D30-4984-9450-ACC01B373D4D}" type="presOf" srcId="{D67DD827-4A72-441A-B57C-74BE73F948C0}" destId="{4E0B8C14-B683-48C9-8373-63D4EC7A9B43}" srcOrd="0" destOrd="0" presId="urn:microsoft.com/office/officeart/2005/8/layout/arrow4"/>
    <dgm:cxn modelId="{76D2408A-A9DB-4680-BD74-5A97F2DBD5EA}" type="presParOf" srcId="{4E0B8C14-B683-48C9-8373-63D4EC7A9B43}" destId="{6AEFD927-DFCE-46BE-B03C-2FBBB09C4BD8}" srcOrd="0" destOrd="0" presId="urn:microsoft.com/office/officeart/2005/8/layout/arrow4"/>
    <dgm:cxn modelId="{C4A5033B-AC63-4F87-84BC-241AD5F05D8C}"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r>
            <a:rPr lang="es-EC" sz="1600" b="1" cap="all" dirty="0" smtClean="0">
              <a:latin typeface="Baskerville Old Face" pitchFamily="18" charset="0"/>
            </a:rPr>
            <a:t>Aplicación de Técnicas y Procedimientos</a:t>
          </a:r>
          <a:endParaRPr lang="es-EC" sz="1600" b="1" cap="all" baseline="0" dirty="0" smtClean="0">
            <a:latin typeface="Baskerville Old Face" pitchFamily="18" charset="0"/>
          </a:endParaRPr>
        </a:p>
        <a:p>
          <a:pPr marL="0" indent="0" algn="just"/>
          <a:endParaRPr lang="es-EC" sz="1600" b="1" cap="all" baseline="0" dirty="0" smtClean="0">
            <a:latin typeface="Baskerville Old Face" pitchFamily="18" charset="0"/>
          </a:endParaRPr>
        </a:p>
        <a:p>
          <a:pPr marL="0" indent="0" algn="just"/>
          <a:endParaRPr lang="es-EC" sz="1600" b="1" cap="all" baseline="0" dirty="0" smtClean="0">
            <a:latin typeface="Baskerville Old Face" pitchFamily="18" charset="0"/>
          </a:endParaRPr>
        </a:p>
        <a:p>
          <a:pPr marL="0" indent="0" algn="just"/>
          <a:r>
            <a:rPr lang="es-EC" sz="1800" dirty="0" smtClean="0">
              <a:latin typeface="Baskerville Old Face" pitchFamily="18" charset="0"/>
            </a:rPr>
            <a:t>Constituyen los métodos prácticos de investigación y pruebas que emplea el auditor para obtener la evidencia o información adecuada y suficiente para fundamentar sus opiniones y conclusiones, contenidas en el informe</a:t>
          </a:r>
          <a:endParaRPr lang="es-EC" sz="1800" b="1" cap="all" baseline="0" dirty="0" smtClean="0">
            <a:effectLst>
              <a:outerShdw blurRad="38100" dist="38100" dir="2700000" algn="tl">
                <a:srgbClr val="000000">
                  <a:alpha val="43137"/>
                </a:srgbClr>
              </a:outerShdw>
            </a:effectLst>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X="44724" custScaleY="39887" custLinFactNeighborX="-29615" custLinFactNeighborY="2928">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20581" custLinFactNeighborX="-13160" custLinFactNeighborY="7407">
        <dgm:presLayoutVars>
          <dgm:chMax val="0"/>
          <dgm:bulletEnabled val="1"/>
        </dgm:presLayoutVars>
      </dgm:prSet>
      <dgm:spPr/>
      <dgm:t>
        <a:bodyPr/>
        <a:lstStyle/>
        <a:p>
          <a:endParaRPr lang="es-EC"/>
        </a:p>
      </dgm:t>
    </dgm:pt>
  </dgm:ptLst>
  <dgm:cxnLst>
    <dgm:cxn modelId="{F177F808-C89D-4F63-8EE2-A8A28B00B1CE}" type="presOf" srcId="{D67DD827-4A72-441A-B57C-74BE73F948C0}" destId="{4E0B8C14-B683-48C9-8373-63D4EC7A9B43}" srcOrd="0" destOrd="0" presId="urn:microsoft.com/office/officeart/2005/8/layout/arrow4"/>
    <dgm:cxn modelId="{295E2027-9BE3-4DF4-BB7F-6A55C6815686}"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4C93D012-6755-4EBC-B674-83D73975EA91}" type="presParOf" srcId="{4E0B8C14-B683-48C9-8373-63D4EC7A9B43}" destId="{6AEFD927-DFCE-46BE-B03C-2FBBB09C4BD8}" srcOrd="0" destOrd="0" presId="urn:microsoft.com/office/officeart/2005/8/layout/arrow4"/>
    <dgm:cxn modelId="{BDFA3CF0-4B80-4BBF-B550-7C1DE614655A}"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2000" b="1"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r>
            <a:rPr lang="es-EC" sz="2000" b="1" cap="all" baseline="0" dirty="0" smtClean="0">
              <a:latin typeface="Baskerville Old Face" pitchFamily="18" charset="0"/>
            </a:rPr>
            <a:t>Papeles de Trabajo</a:t>
          </a:r>
        </a:p>
        <a:p>
          <a:pPr marL="0" indent="0" algn="just"/>
          <a:endParaRPr lang="es-EC" sz="1400" dirty="0" smtClean="0">
            <a:latin typeface="Baskerville Old Face" pitchFamily="18" charset="0"/>
          </a:endParaRPr>
        </a:p>
        <a:p>
          <a:pPr marL="0" indent="0" algn="just"/>
          <a:r>
            <a:rPr lang="es-EC" sz="1400" dirty="0" smtClean="0">
              <a:latin typeface="Baskerville Old Face" pitchFamily="18" charset="0"/>
            </a:rPr>
            <a:t>Sirven para registrar los elementos de juicio específico que se emplean para acumular las evidencias necesarias que sean la base para fundamentar la opinión o dictamen que emite el Auditor.</a:t>
          </a:r>
        </a:p>
        <a:p>
          <a:pPr marL="0" indent="0" algn="just"/>
          <a:endParaRPr lang="es-EC" sz="1400" dirty="0" smtClean="0">
            <a:latin typeface="Baskerville Old Face" pitchFamily="18" charset="0"/>
          </a:endParaRPr>
        </a:p>
        <a:p>
          <a:pPr marL="0" indent="0" algn="just"/>
          <a:r>
            <a:rPr lang="es-EC" sz="1400" dirty="0" smtClean="0">
              <a:latin typeface="Baskerville Old Face" pitchFamily="18" charset="0"/>
            </a:rPr>
            <a:t>Constituyen una historia del trabajo realizado por el Auditor y de los hechos precisos en que basa sus conclusiones e  informes, los papeles de trabajo deben ser elaborados de tal forma que muestren:</a:t>
          </a:r>
        </a:p>
        <a:p>
          <a:pPr marL="0" indent="0" algn="just"/>
          <a:endParaRPr lang="es-EC" sz="1400" dirty="0" smtClean="0">
            <a:latin typeface="Baskerville Old Face" pitchFamily="18" charset="0"/>
          </a:endParaRPr>
        </a:p>
        <a:p>
          <a:pPr marL="0" indent="0" algn="just"/>
          <a:r>
            <a:rPr lang="es-EC" sz="1400" b="1" dirty="0" smtClean="0">
              <a:latin typeface="Baskerville Old Face" pitchFamily="18" charset="0"/>
            </a:rPr>
            <a:t>Las informaciones y hechos concretos,</a:t>
          </a:r>
        </a:p>
        <a:p>
          <a:pPr marL="0" indent="0" algn="just"/>
          <a:r>
            <a:rPr lang="es-EC" sz="1400" b="1" dirty="0" smtClean="0">
              <a:latin typeface="Baskerville Old Face" pitchFamily="18" charset="0"/>
            </a:rPr>
            <a:t>El alcance del trabajo efectuado,</a:t>
          </a:r>
        </a:p>
        <a:p>
          <a:pPr marL="0" indent="0" algn="just"/>
          <a:r>
            <a:rPr lang="es-EC" sz="1400" b="1" dirty="0" smtClean="0">
              <a:latin typeface="Baskerville Old Face" pitchFamily="18" charset="0"/>
            </a:rPr>
            <a:t>Las fuentes de la información obtenida,</a:t>
          </a:r>
        </a:p>
        <a:p>
          <a:pPr marL="0" indent="0" algn="just"/>
          <a:endParaRPr lang="es-EC" sz="1400" dirty="0" smtClean="0">
            <a:latin typeface="Baskerville Old Face" pitchFamily="18" charset="0"/>
          </a:endParaRPr>
        </a:p>
        <a:p>
          <a:pPr marL="0" indent="0" algn="just"/>
          <a:r>
            <a:rPr lang="es-EC" sz="1400" dirty="0" smtClean="0">
              <a:latin typeface="Baskerville Old Face" pitchFamily="18" charset="0"/>
            </a:rPr>
            <a:t>Los papeles de trabajo deben ser elaborados de acuerdo a las técnicas y normas existentes, y en concordancia con los Principios Generalmente Aceptados de  Contabilidad y de Auditoría.</a:t>
          </a:r>
        </a:p>
        <a:p>
          <a:pPr marL="0" indent="0" algn="ctr"/>
          <a:endParaRPr lang="es-EC" sz="1400" dirty="0" smtClean="0">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4229">
        <dgm:presLayoutVars>
          <dgm:chMax val="0"/>
          <dgm:bulletEnabled val="1"/>
        </dgm:presLayoutVars>
      </dgm:prSet>
      <dgm:spPr/>
      <dgm:t>
        <a:bodyPr/>
        <a:lstStyle/>
        <a:p>
          <a:endParaRPr lang="es-EC"/>
        </a:p>
      </dgm:t>
    </dgm:pt>
  </dgm:ptLst>
  <dgm:cxnLst>
    <dgm:cxn modelId="{175D0E95-B3A5-4BC4-9F21-4B4D09101998}" type="presOf" srcId="{6774DBE6-FEE2-472F-B344-F6D64CF2022B}" destId="{28F2627C-FE7C-40E0-910C-7EBCCF37EE5F}" srcOrd="0" destOrd="0" presId="urn:microsoft.com/office/officeart/2005/8/layout/arrow4"/>
    <dgm:cxn modelId="{921D0820-A19D-4408-943E-C77834A659E2}"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F1904DA4-85A0-48DE-A7B3-5358E98D1D84}" type="presParOf" srcId="{4E0B8C14-B683-48C9-8373-63D4EC7A9B43}" destId="{6AEFD927-DFCE-46BE-B03C-2FBBB09C4BD8}" srcOrd="0" destOrd="0" presId="urn:microsoft.com/office/officeart/2005/8/layout/arrow4"/>
    <dgm:cxn modelId="{058F525B-1949-4B92-8635-80DADCC8A8FC}"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2000" b="1" dirty="0" smtClean="0">
            <a:latin typeface="Baskerville Old Face" pitchFamily="18" charset="0"/>
          </a:endParaRPr>
        </a:p>
        <a:p>
          <a:pPr marL="0" indent="0" algn="just"/>
          <a:r>
            <a:rPr lang="es-EC" sz="2000" b="1" cap="all" dirty="0" smtClean="0">
              <a:latin typeface="Baskerville Old Face" pitchFamily="18" charset="0"/>
            </a:rPr>
            <a:t>Indicadores de Gestión</a:t>
          </a:r>
          <a:endParaRPr lang="es-EC" sz="2000" b="1" cap="all" baseline="0" dirty="0" smtClean="0">
            <a:latin typeface="Baskerville Old Face" pitchFamily="18" charset="0"/>
          </a:endParaRPr>
        </a:p>
        <a:p>
          <a:pPr marL="0" indent="0" algn="just"/>
          <a:endParaRPr lang="es-EC" sz="1400" dirty="0" smtClean="0">
            <a:latin typeface="Baskerville Old Face" pitchFamily="18" charset="0"/>
          </a:endParaRPr>
        </a:p>
        <a:p>
          <a:pPr marL="0" indent="0" algn="just"/>
          <a:r>
            <a:rPr lang="es-EC" sz="1600" dirty="0" smtClean="0">
              <a:latin typeface="Baskerville Old Face" pitchFamily="18" charset="0"/>
            </a:rPr>
            <a:t>Son medidas utilizadas para determinar el éxito de un proyecto o una organización. </a:t>
          </a: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Los indicadores de gestión suelen establecerse por los líderes del proyecto u organización, y son posteriormente utilizados continuamente a lo largo del ciclo de vida, para evaluar el desempeño y los resultados.</a:t>
          </a: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Tienen como misión valorar el rendimiento (productividad física) de insumos, recursos y esfuerzos dedicados a obtener ciertos objetivos con unos tiempos y costos registrados y analizados.</a:t>
          </a:r>
          <a:endParaRPr lang="es-EC" sz="16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4229">
        <dgm:presLayoutVars>
          <dgm:chMax val="0"/>
          <dgm:bulletEnabled val="1"/>
        </dgm:presLayoutVars>
      </dgm:prSet>
      <dgm:spPr/>
      <dgm:t>
        <a:bodyPr/>
        <a:lstStyle/>
        <a:p>
          <a:endParaRPr lang="es-EC"/>
        </a:p>
      </dgm:t>
    </dgm:pt>
  </dgm:ptLst>
  <dgm:cxnLst>
    <dgm:cxn modelId="{54D86028-B609-4761-84E3-7FB8B86EEE35}" type="presOf" srcId="{D67DD827-4A72-441A-B57C-74BE73F948C0}" destId="{4E0B8C14-B683-48C9-8373-63D4EC7A9B43}" srcOrd="0" destOrd="0" presId="urn:microsoft.com/office/officeart/2005/8/layout/arrow4"/>
    <dgm:cxn modelId="{CFCE7470-56EC-4403-B9D3-074C15BB69C1}"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8C68DF3C-2839-432C-BA97-6C1FB444F346}" type="presParOf" srcId="{4E0B8C14-B683-48C9-8373-63D4EC7A9B43}" destId="{6AEFD927-DFCE-46BE-B03C-2FBBB09C4BD8}" srcOrd="0" destOrd="0" presId="urn:microsoft.com/office/officeart/2005/8/layout/arrow4"/>
    <dgm:cxn modelId="{1291F751-EDF5-4913-B37E-477D6BEE5608}"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354599-3B8D-4FBE-8F8E-901CA13BA4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33EED2BA-5042-42AD-B635-E355598A42C8}">
      <dgm:prSet custT="1"/>
      <dgm:spPr>
        <a:solidFill>
          <a:schemeClr val="bg2"/>
        </a:solidFill>
      </dgm:spPr>
      <dgm:t>
        <a:bodyPr/>
        <a:lstStyle/>
        <a:p>
          <a:pPr algn="just" rtl="0"/>
          <a:r>
            <a:rPr lang="es-EC" sz="1800" dirty="0" smtClean="0">
              <a:solidFill>
                <a:schemeClr val="tx1"/>
              </a:solidFill>
              <a:latin typeface="Baskerville Old Face" pitchFamily="18" charset="0"/>
            </a:rPr>
            <a:t>Se fundó el 23 de enero de 1973, se reunían  regularmente en la esquina principal de la parroquia, donde en una ocasión se juntaron 50 personas y allí nació la idea de formar una cooperativa de ahorro y crédito, entonces se fundó la institución con el aporte de 2 500 sucres  de capital, 50 socios y con mucha mística de sus dirigentes fundadores.</a:t>
          </a:r>
          <a:endParaRPr lang="es-EC" sz="1800" dirty="0">
            <a:solidFill>
              <a:schemeClr val="tx1"/>
            </a:solidFill>
            <a:latin typeface="Baskerville Old Face" pitchFamily="18" charset="0"/>
          </a:endParaRPr>
        </a:p>
      </dgm:t>
    </dgm:pt>
    <dgm:pt modelId="{1150D723-4776-44F2-A786-9F54CA90C6C5}" type="sibTrans" cxnId="{9166A38A-AE51-464D-893C-E0F3DFFAC35B}">
      <dgm:prSet/>
      <dgm:spPr/>
      <dgm:t>
        <a:bodyPr/>
        <a:lstStyle/>
        <a:p>
          <a:endParaRPr lang="es-EC"/>
        </a:p>
      </dgm:t>
    </dgm:pt>
    <dgm:pt modelId="{B8819ED3-8B12-42EB-B452-FF8C0FC33106}" type="parTrans" cxnId="{9166A38A-AE51-464D-893C-E0F3DFFAC35B}">
      <dgm:prSet/>
      <dgm:spPr/>
      <dgm:t>
        <a:bodyPr/>
        <a:lstStyle/>
        <a:p>
          <a:endParaRPr lang="es-EC"/>
        </a:p>
      </dgm:t>
    </dgm:pt>
    <dgm:pt modelId="{94A30BA0-B446-41E9-80ED-645036979E47}" type="pres">
      <dgm:prSet presAssocID="{0A354599-3B8D-4FBE-8F8E-901CA13BA441}" presName="linear" presStyleCnt="0">
        <dgm:presLayoutVars>
          <dgm:animLvl val="lvl"/>
          <dgm:resizeHandles val="exact"/>
        </dgm:presLayoutVars>
      </dgm:prSet>
      <dgm:spPr/>
      <dgm:t>
        <a:bodyPr/>
        <a:lstStyle/>
        <a:p>
          <a:endParaRPr lang="es-EC"/>
        </a:p>
      </dgm:t>
    </dgm:pt>
    <dgm:pt modelId="{EC4D67C7-398F-4E56-B401-510D21804C76}" type="pres">
      <dgm:prSet presAssocID="{33EED2BA-5042-42AD-B635-E355598A42C8}" presName="parentText" presStyleLbl="node1" presStyleIdx="0" presStyleCnt="1" custLinFactNeighborX="-9000" custLinFactNeighborY="-1690">
        <dgm:presLayoutVars>
          <dgm:chMax val="0"/>
          <dgm:bulletEnabled val="1"/>
        </dgm:presLayoutVars>
      </dgm:prSet>
      <dgm:spPr/>
      <dgm:t>
        <a:bodyPr/>
        <a:lstStyle/>
        <a:p>
          <a:endParaRPr lang="es-EC"/>
        </a:p>
      </dgm:t>
    </dgm:pt>
  </dgm:ptLst>
  <dgm:cxnLst>
    <dgm:cxn modelId="{618AADA7-A05A-40BE-A958-14923AB2BB10}" type="presOf" srcId="{0A354599-3B8D-4FBE-8F8E-901CA13BA441}" destId="{94A30BA0-B446-41E9-80ED-645036979E47}" srcOrd="0" destOrd="0" presId="urn:microsoft.com/office/officeart/2005/8/layout/vList2"/>
    <dgm:cxn modelId="{949F8551-3578-409A-BA91-53FFA5700193}" type="presOf" srcId="{33EED2BA-5042-42AD-B635-E355598A42C8}" destId="{EC4D67C7-398F-4E56-B401-510D21804C76}" srcOrd="0" destOrd="0" presId="urn:microsoft.com/office/officeart/2005/8/layout/vList2"/>
    <dgm:cxn modelId="{9166A38A-AE51-464D-893C-E0F3DFFAC35B}" srcId="{0A354599-3B8D-4FBE-8F8E-901CA13BA441}" destId="{33EED2BA-5042-42AD-B635-E355598A42C8}" srcOrd="0" destOrd="0" parTransId="{B8819ED3-8B12-42EB-B452-FF8C0FC33106}" sibTransId="{1150D723-4776-44F2-A786-9F54CA90C6C5}"/>
    <dgm:cxn modelId="{9EC5AEF5-02BB-4226-8148-478EBBE0D1E5}" type="presParOf" srcId="{94A30BA0-B446-41E9-80ED-645036979E47}" destId="{EC4D67C7-398F-4E56-B401-510D21804C7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2000" b="1"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r>
            <a:rPr lang="es-EC" sz="2000" b="1" cap="all" baseline="0" dirty="0" smtClean="0">
              <a:latin typeface="Baskerville Old Face" pitchFamily="18" charset="0"/>
            </a:rPr>
            <a:t>Hallazgos DE AUDITORÍA</a:t>
          </a:r>
          <a:endParaRPr lang="es-EC" sz="1400" cap="all" baseline="0" dirty="0" smtClean="0">
            <a:latin typeface="Baskerville Old Face" pitchFamily="18" charset="0"/>
          </a:endParaRPr>
        </a:p>
        <a:p>
          <a:pPr marL="0" indent="0" algn="just"/>
          <a:endParaRPr lang="es-EC" sz="1400" dirty="0" smtClean="0">
            <a:latin typeface="Baskerville Old Face" pitchFamily="18" charset="0"/>
          </a:endParaRPr>
        </a:p>
        <a:p>
          <a:pPr marL="0" indent="0" algn="just"/>
          <a:r>
            <a:rPr lang="es-EC" sz="1400" dirty="0" smtClean="0">
              <a:latin typeface="Baskerville Old Face" pitchFamily="18" charset="0"/>
            </a:rPr>
            <a:t>El término hallazgo se refiere a debilidades en el control interno detectadas por el auditor, por lo tanto, abarca los hechos y otras informaciones obtenidas que merecen ser comunicados a los funcionarios de la entidad auditada y a otras personas interesadas.</a:t>
          </a:r>
        </a:p>
        <a:p>
          <a:pPr marL="0" indent="0" algn="just"/>
          <a:endParaRPr lang="es-EC" sz="1400" b="1" dirty="0" smtClean="0"/>
        </a:p>
        <a:p>
          <a:pPr marL="0" indent="0" algn="just"/>
          <a:r>
            <a:rPr lang="es-EC" sz="1400" b="1" u="sng" dirty="0" smtClean="0">
              <a:latin typeface="Baskerville Old Face" pitchFamily="18" charset="0"/>
            </a:rPr>
            <a:t>ELEMENTOS </a:t>
          </a:r>
        </a:p>
        <a:p>
          <a:pPr marL="0" indent="0" algn="just"/>
          <a:r>
            <a:rPr lang="es-EC" sz="1400" dirty="0" smtClean="0">
              <a:latin typeface="Baskerville Old Face" pitchFamily="18" charset="0"/>
            </a:rPr>
            <a:t>Desarrollar en forma completa todos los elementos del hallazgo en una auditoría, no siempre podría ser posible. Por lo tanto, el auditor debe utilizar su buen juicio y criterio profesional .</a:t>
          </a:r>
        </a:p>
        <a:p>
          <a:pPr marL="0" indent="0" algn="just"/>
          <a:r>
            <a:rPr lang="es-EC" sz="1400" dirty="0" smtClean="0">
              <a:latin typeface="Baskerville Old Face" pitchFamily="18" charset="0"/>
            </a:rPr>
            <a:t>El auditor debe identificar los siguientes atributos:</a:t>
          </a:r>
        </a:p>
        <a:p>
          <a:pPr marL="0" indent="0" algn="just"/>
          <a:r>
            <a:rPr lang="es-EC" sz="1400" b="1" dirty="0" smtClean="0">
              <a:latin typeface="Baskerville Old Face" pitchFamily="18" charset="0"/>
            </a:rPr>
            <a:t>Condición</a:t>
          </a:r>
        </a:p>
        <a:p>
          <a:pPr marL="0" indent="0" algn="just"/>
          <a:r>
            <a:rPr lang="es-EC" sz="1400" b="1" dirty="0" smtClean="0">
              <a:latin typeface="Baskerville Old Face" pitchFamily="18" charset="0"/>
            </a:rPr>
            <a:t>Criterio</a:t>
          </a:r>
        </a:p>
        <a:p>
          <a:pPr marL="0" indent="0" algn="just"/>
          <a:r>
            <a:rPr lang="es-EC" sz="1400" b="1" dirty="0" smtClean="0">
              <a:latin typeface="Baskerville Old Face" pitchFamily="18" charset="0"/>
            </a:rPr>
            <a:t>Causa</a:t>
          </a:r>
        </a:p>
        <a:p>
          <a:pPr marL="0" indent="0" algn="just"/>
          <a:r>
            <a:rPr lang="es-EC" sz="1400" b="1" dirty="0" smtClean="0">
              <a:latin typeface="Baskerville Old Face" pitchFamily="18" charset="0"/>
            </a:rPr>
            <a:t>Efecto</a:t>
          </a:r>
        </a:p>
        <a:p>
          <a:pPr marL="0" indent="0" algn="just"/>
          <a:endParaRPr lang="es-EC" sz="1400" dirty="0" smtClean="0">
            <a:latin typeface="Baskerville Old Face" pitchFamily="18" charset="0"/>
          </a:endParaRPr>
        </a:p>
        <a:p>
          <a:pPr marL="0" indent="0" algn="just"/>
          <a:endParaRPr lang="es-EC" sz="1400" dirty="0" smtClean="0">
            <a:latin typeface="Baskerville Old Face" pitchFamily="18" charset="0"/>
          </a:endParaRPr>
        </a:p>
        <a:p>
          <a:pPr marL="0" indent="0" algn="ctr"/>
          <a:endParaRPr lang="es-EC" sz="1400" dirty="0" smtClean="0">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4229">
        <dgm:presLayoutVars>
          <dgm:chMax val="0"/>
          <dgm:bulletEnabled val="1"/>
        </dgm:presLayoutVars>
      </dgm:prSet>
      <dgm:spPr/>
      <dgm:t>
        <a:bodyPr/>
        <a:lstStyle/>
        <a:p>
          <a:endParaRPr lang="es-EC"/>
        </a:p>
      </dgm:t>
    </dgm:pt>
  </dgm:ptLst>
  <dgm:cxnLst>
    <dgm:cxn modelId="{48D1EDA8-02D0-4B09-A357-45773D5B3BDF}" type="presOf" srcId="{6774DBE6-FEE2-472F-B344-F6D64CF2022B}" destId="{28F2627C-FE7C-40E0-910C-7EBCCF37EE5F}"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C1E499D0-C505-49CE-9B3C-6C0E51C643E6}" type="presOf" srcId="{D67DD827-4A72-441A-B57C-74BE73F948C0}" destId="{4E0B8C14-B683-48C9-8373-63D4EC7A9B43}" srcOrd="0" destOrd="0" presId="urn:microsoft.com/office/officeart/2005/8/layout/arrow4"/>
    <dgm:cxn modelId="{1769A0C9-61F6-4ACD-8975-F5A884DCE243}" type="presParOf" srcId="{4E0B8C14-B683-48C9-8373-63D4EC7A9B43}" destId="{6AEFD927-DFCE-46BE-B03C-2FBBB09C4BD8}" srcOrd="0" destOrd="0" presId="urn:microsoft.com/office/officeart/2005/8/layout/arrow4"/>
    <dgm:cxn modelId="{D2FC77E0-4D11-4DC9-839B-1D45ABC1263F}"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2000" b="1"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r>
            <a:rPr lang="es-EC" sz="2000" b="1" cap="all" baseline="0" dirty="0" smtClean="0">
              <a:latin typeface="Baskerville Old Face" pitchFamily="18" charset="0"/>
            </a:rPr>
            <a:t>Comunicación de Resultados</a:t>
          </a:r>
          <a:endParaRPr lang="es-EC" sz="1400" cap="all" baseline="0" dirty="0" smtClean="0">
            <a:latin typeface="Baskerville Old Face" pitchFamily="18" charset="0"/>
          </a:endParaRP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La fase de comunicación de resultados comprende las siguientes actividades:</a:t>
          </a: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Las comunicaciones parciales de resultados durante el transcurso de la auditoría.</a:t>
          </a:r>
        </a:p>
        <a:p>
          <a:pPr marL="0" indent="0" algn="just"/>
          <a:r>
            <a:rPr lang="es-EC" sz="1600" dirty="0" smtClean="0">
              <a:latin typeface="Baskerville Old Face" pitchFamily="18" charset="0"/>
            </a:rPr>
            <a:t>La elaboración del informe final.</a:t>
          </a: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El informe de auditoría es el documento final del trabajo del auditor en el que se indica el alcance del trabajo.</a:t>
          </a:r>
        </a:p>
        <a:p>
          <a:pPr marL="0" indent="0" algn="just"/>
          <a:endParaRPr lang="es-EC" sz="1600" dirty="0" smtClean="0">
            <a:latin typeface="Baskerville Old Face" pitchFamily="18" charset="0"/>
          </a:endParaRPr>
        </a:p>
        <a:p>
          <a:pPr marL="0" indent="0" algn="just"/>
          <a:r>
            <a:rPr lang="es-EC" sz="1600" b="1" dirty="0" smtClean="0">
              <a:latin typeface="Baskerville Old Face" pitchFamily="18" charset="0"/>
            </a:rPr>
            <a:t>Borrador del Informe de Auditoría.</a:t>
          </a:r>
        </a:p>
        <a:p>
          <a:pPr marL="0" indent="0" algn="just"/>
          <a:r>
            <a:rPr lang="es-EC" sz="1600" b="1" dirty="0" smtClean="0">
              <a:latin typeface="Baskerville Old Face" pitchFamily="18" charset="0"/>
            </a:rPr>
            <a:t>Conferencia del Informe de Auditoría</a:t>
          </a:r>
        </a:p>
        <a:p>
          <a:pPr marL="0" indent="0" algn="just"/>
          <a:r>
            <a:rPr lang="es-EC" sz="1600" b="1" dirty="0" smtClean="0">
              <a:latin typeface="Baskerville Old Face" pitchFamily="18" charset="0"/>
            </a:rPr>
            <a:t>Informe de Auditoría Definitivo</a:t>
          </a:r>
          <a:endParaRPr lang="es-EC" sz="1600" dirty="0" smtClean="0">
            <a:latin typeface="Baskerville Old Face" pitchFamily="18" charset="0"/>
          </a:endParaRPr>
        </a:p>
        <a:p>
          <a:pPr marL="0" indent="0" algn="just"/>
          <a:endParaRPr lang="es-EC" sz="1400" dirty="0" smtClean="0">
            <a:latin typeface="Baskerville Old Face" pitchFamily="18" charset="0"/>
          </a:endParaRPr>
        </a:p>
        <a:p>
          <a:pPr marL="0" indent="0" algn="ctr"/>
          <a:endParaRPr lang="es-EC" sz="1400" dirty="0" smtClean="0">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4229">
        <dgm:presLayoutVars>
          <dgm:chMax val="0"/>
          <dgm:bulletEnabled val="1"/>
        </dgm:presLayoutVars>
      </dgm:prSet>
      <dgm:spPr/>
      <dgm:t>
        <a:bodyPr/>
        <a:lstStyle/>
        <a:p>
          <a:endParaRPr lang="es-EC"/>
        </a:p>
      </dgm:t>
    </dgm:pt>
  </dgm:ptLst>
  <dgm:cxnLst>
    <dgm:cxn modelId="{F1582064-7D0D-466D-8CD8-308A77F1C2A4}"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793EC555-B444-436E-84B5-3E33A9C487AD}" type="presOf" srcId="{6774DBE6-FEE2-472F-B344-F6D64CF2022B}" destId="{28F2627C-FE7C-40E0-910C-7EBCCF37EE5F}" srcOrd="0" destOrd="0" presId="urn:microsoft.com/office/officeart/2005/8/layout/arrow4"/>
    <dgm:cxn modelId="{4CD18791-0B94-412D-83B7-CE6C83FA9721}" type="presParOf" srcId="{4E0B8C14-B683-48C9-8373-63D4EC7A9B43}" destId="{6AEFD927-DFCE-46BE-B03C-2FBBB09C4BD8}" srcOrd="0" destOrd="0" presId="urn:microsoft.com/office/officeart/2005/8/layout/arrow4"/>
    <dgm:cxn modelId="{F1C388A5-A550-4277-8FA0-0ADF2B4F0258}"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67DD827-4A72-441A-B57C-74BE73F948C0}" type="doc">
      <dgm:prSet loTypeId="urn:microsoft.com/office/officeart/2005/8/layout/arrow4" loCatId="relationship" qsTypeId="urn:microsoft.com/office/officeart/2005/8/quickstyle/simple5" qsCatId="simple" csTypeId="urn:microsoft.com/office/officeart/2005/8/colors/accent4_5" csCatId="accent4" phldr="1"/>
      <dgm:spPr/>
      <dgm:t>
        <a:bodyPr/>
        <a:lstStyle/>
        <a:p>
          <a:endParaRPr lang="es-EC"/>
        </a:p>
      </dgm:t>
    </dgm:pt>
    <dgm:pt modelId="{6774DBE6-FEE2-472F-B344-F6D64CF2022B}">
      <dgm:prSet phldrT="[Texto]" custT="1">
        <dgm:style>
          <a:lnRef idx="1">
            <a:schemeClr val="accent1"/>
          </a:lnRef>
          <a:fillRef idx="2">
            <a:schemeClr val="accent1"/>
          </a:fillRef>
          <a:effectRef idx="1">
            <a:schemeClr val="accent1"/>
          </a:effectRef>
          <a:fontRef idx="minor">
            <a:schemeClr val="dk1"/>
          </a:fontRef>
        </dgm:style>
      </dgm:prSet>
      <dgm:spPr/>
      <dgm:t>
        <a:bodyPr/>
        <a:lstStyle/>
        <a:p>
          <a:pPr marL="0" indent="0" algn="just"/>
          <a:endParaRPr lang="es-EC" sz="2000" b="1"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endParaRPr lang="es-EC" sz="2000" b="1" cap="all" baseline="0" dirty="0" smtClean="0">
            <a:latin typeface="Baskerville Old Face" pitchFamily="18" charset="0"/>
          </a:endParaRPr>
        </a:p>
        <a:p>
          <a:pPr marL="0" indent="0" algn="just"/>
          <a:r>
            <a:rPr lang="es-EC" sz="2000" b="1" cap="all" baseline="0" dirty="0" smtClean="0">
              <a:latin typeface="Baskerville Old Face" pitchFamily="18" charset="0"/>
            </a:rPr>
            <a:t>Evaluación Continua</a:t>
          </a:r>
          <a:endParaRPr lang="es-EC" sz="1600" cap="all" baseline="0" dirty="0" smtClean="0">
            <a:latin typeface="Baskerville Old Face" pitchFamily="18" charset="0"/>
          </a:endParaRP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Como parte final del trabajo de Auditoria, se debe establecer un adecuado seguimiento a los informes, mediante la revisión de las conclusiones con los responsables de las diferentes áreas auditadas, las que deberán  aplicar las recomendaciones y sugerencias para corregir las deficiencias.</a:t>
          </a: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El trabajo realizado por el personal de auditores debe ser periódicamente evaluado, a fin de mejorar los procedimientos utilizados durante la auditoría y mejorar los estándares de rendimiento individual.</a:t>
          </a:r>
        </a:p>
        <a:p>
          <a:pPr marL="0" indent="0" algn="just"/>
          <a:endParaRPr lang="es-EC" sz="1600" dirty="0" smtClean="0">
            <a:latin typeface="Baskerville Old Face" pitchFamily="18" charset="0"/>
          </a:endParaRPr>
        </a:p>
        <a:p>
          <a:pPr marL="0" indent="0" algn="just"/>
          <a:r>
            <a:rPr lang="es-EC" sz="1600" dirty="0" smtClean="0">
              <a:latin typeface="Baskerville Old Face" pitchFamily="18" charset="0"/>
            </a:rPr>
            <a:t>Un proceso de evaluación periódico permite aumentar las responsabilidades en forma gradual y sustentar las promociones que deban realizarse.</a:t>
          </a:r>
        </a:p>
        <a:p>
          <a:pPr marL="0" indent="0" algn="just"/>
          <a:endParaRPr lang="es-EC" sz="1600" dirty="0" smtClean="0">
            <a:latin typeface="Baskerville Old Face" pitchFamily="18" charset="0"/>
          </a:endParaRPr>
        </a:p>
        <a:p>
          <a:pPr marL="0" indent="0" algn="just"/>
          <a:endParaRPr lang="es-EC" sz="1400" dirty="0" smtClean="0">
            <a:latin typeface="Baskerville Old Face" pitchFamily="18" charset="0"/>
          </a:endParaRPr>
        </a:p>
        <a:p>
          <a:pPr marL="0" indent="0" algn="ctr"/>
          <a:endParaRPr lang="es-EC" sz="1400" dirty="0" smtClean="0">
            <a:latin typeface="Baskerville Old Face" pitchFamily="18" charset="0"/>
          </a:endParaRPr>
        </a:p>
        <a:p>
          <a:pPr marL="0" indent="0" algn="ctr"/>
          <a:endParaRPr lang="es-EC" sz="28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E0B8C14-B683-48C9-8373-63D4EC7A9B43}" type="pres">
      <dgm:prSet presAssocID="{D67DD827-4A72-441A-B57C-74BE73F948C0}" presName="compositeShape" presStyleCnt="0">
        <dgm:presLayoutVars>
          <dgm:chMax val="2"/>
          <dgm:dir/>
          <dgm:resizeHandles val="exact"/>
        </dgm:presLayoutVars>
      </dgm:prSet>
      <dgm:spPr/>
      <dgm:t>
        <a:bodyPr/>
        <a:lstStyle/>
        <a:p>
          <a:endParaRPr lang="es-EC"/>
        </a:p>
      </dgm:t>
    </dgm:pt>
    <dgm:pt modelId="{6AEFD927-DFCE-46BE-B03C-2FBBB09C4BD8}" type="pres">
      <dgm:prSet presAssocID="{6774DBE6-FEE2-472F-B344-F6D64CF2022B}" presName="upArrow" presStyleLbl="node1" presStyleIdx="0" presStyleCnt="1" custScaleY="69697" custLinFactNeighborX="-12914" custLinFactNeighborY="-246">
        <dgm:style>
          <a:lnRef idx="1">
            <a:schemeClr val="accent5"/>
          </a:lnRef>
          <a:fillRef idx="3">
            <a:schemeClr val="accent5"/>
          </a:fillRef>
          <a:effectRef idx="2">
            <a:schemeClr val="accent5"/>
          </a:effectRef>
          <a:fontRef idx="minor">
            <a:schemeClr val="lt1"/>
          </a:fontRef>
        </dgm:style>
      </dgm:prSet>
      <dgm:spPr/>
    </dgm:pt>
    <dgm:pt modelId="{28F2627C-FE7C-40E0-910C-7EBCCF37EE5F}" type="pres">
      <dgm:prSet presAssocID="{6774DBE6-FEE2-472F-B344-F6D64CF2022B}" presName="upArrowText" presStyleLbl="revTx" presStyleIdx="0" presStyleCnt="1" custScaleX="118417" custLinFactNeighborX="4229">
        <dgm:presLayoutVars>
          <dgm:chMax val="0"/>
          <dgm:bulletEnabled val="1"/>
        </dgm:presLayoutVars>
      </dgm:prSet>
      <dgm:spPr/>
      <dgm:t>
        <a:bodyPr/>
        <a:lstStyle/>
        <a:p>
          <a:endParaRPr lang="es-EC"/>
        </a:p>
      </dgm:t>
    </dgm:pt>
  </dgm:ptLst>
  <dgm:cxnLst>
    <dgm:cxn modelId="{A269EEAE-8275-4963-BE84-A4045F28743C}" type="presOf" srcId="{6774DBE6-FEE2-472F-B344-F6D64CF2022B}" destId="{28F2627C-FE7C-40E0-910C-7EBCCF37EE5F}" srcOrd="0" destOrd="0" presId="urn:microsoft.com/office/officeart/2005/8/layout/arrow4"/>
    <dgm:cxn modelId="{57A8B645-1070-4703-B6F0-E83F4DA211EF}" type="presOf" srcId="{D67DD827-4A72-441A-B57C-74BE73F948C0}" destId="{4E0B8C14-B683-48C9-8373-63D4EC7A9B43}" srcOrd="0" destOrd="0" presId="urn:microsoft.com/office/officeart/2005/8/layout/arrow4"/>
    <dgm:cxn modelId="{CE53E7AC-FF09-427C-B5AF-2722C14CECC5}" srcId="{D67DD827-4A72-441A-B57C-74BE73F948C0}" destId="{6774DBE6-FEE2-472F-B344-F6D64CF2022B}" srcOrd="0" destOrd="0" parTransId="{EDB7C1A0-785E-4F7F-B81B-13E36B775703}" sibTransId="{0F3C2541-7E30-444D-9B22-2A5B8FC292AE}"/>
    <dgm:cxn modelId="{34052809-1D4D-435E-AADF-320C2FFC6C47}" type="presParOf" srcId="{4E0B8C14-B683-48C9-8373-63D4EC7A9B43}" destId="{6AEFD927-DFCE-46BE-B03C-2FBBB09C4BD8}" srcOrd="0" destOrd="0" presId="urn:microsoft.com/office/officeart/2005/8/layout/arrow4"/>
    <dgm:cxn modelId="{E61531C6-9B84-422F-B05C-567DB136B2B2}" type="presParOf" srcId="{4E0B8C14-B683-48C9-8373-63D4EC7A9B43}" destId="{28F2627C-FE7C-40E0-910C-7EBCCF37EE5F}" srcOrd="1"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67DD827-4A72-441A-B57C-74BE73F948C0}" type="doc">
      <dgm:prSet loTypeId="urn:microsoft.com/office/officeart/2005/8/layout/target2" loCatId="relationship" qsTypeId="urn:microsoft.com/office/officeart/2005/8/quickstyle/3d6" qsCatId="3D" csTypeId="urn:microsoft.com/office/officeart/2005/8/colors/accent1_2" csCatId="accent1" phldr="1"/>
      <dgm:spPr/>
      <dgm:t>
        <a:bodyPr/>
        <a:lstStyle/>
        <a:p>
          <a:endParaRPr lang="es-EC"/>
        </a:p>
      </dgm:t>
    </dgm:pt>
    <dgm:pt modelId="{6774DBE6-FEE2-472F-B344-F6D64CF2022B}">
      <dgm:prSet phldrT="[Texto]" custT="1"/>
      <dgm:spPr/>
      <dgm:t>
        <a:bodyPr/>
        <a:lstStyle/>
        <a:p>
          <a:r>
            <a:rPr lang="es-EC" sz="3600" dirty="0" smtClean="0"/>
            <a:t>  </a:t>
          </a:r>
          <a:r>
            <a:rPr lang="es-EC" sz="2800" b="1" cap="all" baseline="0" dirty="0" smtClean="0">
              <a:latin typeface="Baskerville Old Face" pitchFamily="18" charset="0"/>
            </a:rPr>
            <a:t>Ejercicio Práctico, Auditoría de Gestión a la Cooperativa  de  Ahorro y Crédito “</a:t>
          </a:r>
          <a:r>
            <a:rPr lang="es-ES" sz="2800" b="1" cap="all" baseline="0" dirty="0" smtClean="0">
              <a:latin typeface="Baskerville Old Face" pitchFamily="18" charset="0"/>
            </a:rPr>
            <a:t>San Pedro de Taboada Ltda.</a:t>
          </a:r>
          <a:r>
            <a:rPr lang="es-EC" sz="2800" b="1" cap="all" baseline="0" dirty="0" smtClean="0">
              <a:latin typeface="Baskerville Old Face" pitchFamily="18" charset="0"/>
            </a:rPr>
            <a:t>” </a:t>
          </a:r>
        </a:p>
        <a:p>
          <a:endParaRPr lang="es-EC" sz="3600" b="1" cap="all" baseline="0"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DE98D3A-40E2-44D7-AADD-EAC18A91EB10}">
      <dgm:prSet phldrT="[Texto]" custT="1"/>
      <dgm:spPr/>
      <dgm:t>
        <a:bodyPr/>
        <a:lstStyle/>
        <a:p>
          <a:r>
            <a:rPr lang="es-EC" sz="2400" b="1" dirty="0" smtClean="0">
              <a:latin typeface="Baskerville Old Face" pitchFamily="18" charset="0"/>
            </a:rPr>
            <a:t>Departamento de Contabilidad</a:t>
          </a:r>
          <a:r>
            <a:rPr lang="es-EC" sz="2400" b="1" dirty="0" smtClean="0">
              <a:effectLst>
                <a:outerShdw blurRad="38100" dist="38100" dir="2700000" algn="tl">
                  <a:srgbClr val="000000">
                    <a:alpha val="43137"/>
                  </a:srgbClr>
                </a:outerShdw>
              </a:effectLst>
              <a:latin typeface="Baskerville Old Face" pitchFamily="18" charset="0"/>
            </a:rPr>
            <a:t>.</a:t>
          </a:r>
          <a:endParaRPr lang="es-EC" sz="2400" b="1" dirty="0">
            <a:effectLst>
              <a:outerShdw blurRad="38100" dist="38100" dir="2700000" algn="tl">
                <a:srgbClr val="000000">
                  <a:alpha val="43137"/>
                </a:srgbClr>
              </a:outerShdw>
            </a:effectLst>
            <a:latin typeface="Baskerville Old Face" pitchFamily="18" charset="0"/>
          </a:endParaRPr>
        </a:p>
      </dgm:t>
    </dgm:pt>
    <dgm:pt modelId="{87991684-1278-4720-A1F5-2402D0E07045}" type="parTrans" cxnId="{0AE9D310-547C-47FE-9D52-2433F98A3653}">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3B9703BE-A3F9-462F-9C83-5E80D5460EF0}" type="sibTrans" cxnId="{0AE9D310-547C-47FE-9D52-2433F98A3653}">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630BEAE6-E206-43A3-B32F-1609CBCE861C}">
      <dgm:prSet phldrT="[Texto]" custT="1"/>
      <dgm:spPr/>
      <dgm:t>
        <a:bodyPr/>
        <a:lstStyle/>
        <a:p>
          <a:r>
            <a:rPr lang="es-EC" sz="2400" b="1" dirty="0" smtClean="0">
              <a:latin typeface="Baskerville Old Face" pitchFamily="18" charset="0"/>
            </a:rPr>
            <a:t>Departamento de Crédito y Cobranzas</a:t>
          </a:r>
          <a:r>
            <a:rPr lang="es-EC" sz="2400" b="1" dirty="0" smtClean="0">
              <a:effectLst>
                <a:outerShdw blurRad="38100" dist="38100" dir="2700000" algn="tl">
                  <a:srgbClr val="000000">
                    <a:alpha val="43137"/>
                  </a:srgbClr>
                </a:outerShdw>
              </a:effectLst>
              <a:latin typeface="Baskerville Old Face" pitchFamily="18" charset="0"/>
            </a:rPr>
            <a:t>.</a:t>
          </a:r>
          <a:endParaRPr lang="es-EC" sz="2400" b="1" dirty="0">
            <a:effectLst>
              <a:outerShdw blurRad="38100" dist="38100" dir="2700000" algn="tl">
                <a:srgbClr val="000000">
                  <a:alpha val="43137"/>
                </a:srgbClr>
              </a:outerShdw>
            </a:effectLst>
            <a:latin typeface="Baskerville Old Face" pitchFamily="18" charset="0"/>
          </a:endParaRPr>
        </a:p>
      </dgm:t>
    </dgm:pt>
    <dgm:pt modelId="{37E06264-2C95-4B56-8D4E-5DCE1FF981DE}" type="parTrans" cxnId="{8068DB9F-7F98-41DC-B727-1B5569EB388B}">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3FB7E773-854F-4C87-9890-4495C9E05C45}" type="sibTrans" cxnId="{8068DB9F-7F98-41DC-B727-1B5569EB388B}">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DC8132A7-2F99-4FF9-94F0-92B22B3A9918}">
      <dgm:prSet phldrT="[Texto]" custT="1"/>
      <dgm:spPr/>
      <dgm:t>
        <a:bodyPr/>
        <a:lstStyle/>
        <a:p>
          <a:r>
            <a:rPr lang="es-EC" sz="2400" b="1" dirty="0" smtClean="0">
              <a:latin typeface="Baskerville Old Face" pitchFamily="18" charset="0"/>
            </a:rPr>
            <a:t>Departamento de Tesorería</a:t>
          </a:r>
          <a:r>
            <a:rPr lang="es-EC" sz="2400" b="1" dirty="0" smtClean="0">
              <a:effectLst>
                <a:outerShdw blurRad="38100" dist="38100" dir="2700000" algn="tl">
                  <a:srgbClr val="000000">
                    <a:alpha val="43137"/>
                  </a:srgbClr>
                </a:outerShdw>
              </a:effectLst>
              <a:latin typeface="Baskerville Old Face" pitchFamily="18" charset="0"/>
            </a:rPr>
            <a:t>.</a:t>
          </a:r>
          <a:endParaRPr lang="es-EC" sz="2400" b="1" dirty="0">
            <a:effectLst>
              <a:outerShdw blurRad="38100" dist="38100" dir="2700000" algn="tl">
                <a:srgbClr val="000000">
                  <a:alpha val="43137"/>
                </a:srgbClr>
              </a:outerShdw>
            </a:effectLst>
            <a:latin typeface="Baskerville Old Face" pitchFamily="18" charset="0"/>
          </a:endParaRPr>
        </a:p>
      </dgm:t>
    </dgm:pt>
    <dgm:pt modelId="{B946235A-AACC-4BC8-AB40-B5F79F459118}" type="parTrans" cxnId="{E33E0EBD-823C-43DA-9738-5BB1A273806E}">
      <dgm:prSet/>
      <dgm:spPr/>
      <dgm:t>
        <a:bodyPr/>
        <a:lstStyle/>
        <a:p>
          <a:endParaRPr lang="es-EC"/>
        </a:p>
      </dgm:t>
    </dgm:pt>
    <dgm:pt modelId="{10ED6B10-D7BF-447A-AEF8-948CAA9B7C5D}" type="sibTrans" cxnId="{E33E0EBD-823C-43DA-9738-5BB1A273806E}">
      <dgm:prSet/>
      <dgm:spPr/>
      <dgm:t>
        <a:bodyPr/>
        <a:lstStyle/>
        <a:p>
          <a:endParaRPr lang="es-EC"/>
        </a:p>
      </dgm:t>
    </dgm:pt>
    <dgm:pt modelId="{9DA84348-4CF1-40EC-9099-BFAEA81868C6}" type="pres">
      <dgm:prSet presAssocID="{D67DD827-4A72-441A-B57C-74BE73F948C0}" presName="Name0" presStyleCnt="0">
        <dgm:presLayoutVars>
          <dgm:chMax val="3"/>
          <dgm:chPref val="1"/>
          <dgm:dir/>
          <dgm:animLvl val="lvl"/>
          <dgm:resizeHandles/>
        </dgm:presLayoutVars>
      </dgm:prSet>
      <dgm:spPr/>
      <dgm:t>
        <a:bodyPr/>
        <a:lstStyle/>
        <a:p>
          <a:endParaRPr lang="es-EC"/>
        </a:p>
      </dgm:t>
    </dgm:pt>
    <dgm:pt modelId="{D775024E-1C5A-41B5-B3C0-AC6A8ADC77C3}" type="pres">
      <dgm:prSet presAssocID="{D67DD827-4A72-441A-B57C-74BE73F948C0}" presName="outerBox" presStyleCnt="0"/>
      <dgm:spPr/>
      <dgm:t>
        <a:bodyPr/>
        <a:lstStyle/>
        <a:p>
          <a:endParaRPr lang="es-EC"/>
        </a:p>
      </dgm:t>
    </dgm:pt>
    <dgm:pt modelId="{B9BF0872-50EA-46F2-A4D0-1F4891748D14}" type="pres">
      <dgm:prSet presAssocID="{D67DD827-4A72-441A-B57C-74BE73F948C0}" presName="outerBoxParent" presStyleLbl="node1" presStyleIdx="0" presStyleCnt="1"/>
      <dgm:spPr/>
      <dgm:t>
        <a:bodyPr/>
        <a:lstStyle/>
        <a:p>
          <a:endParaRPr lang="es-EC"/>
        </a:p>
      </dgm:t>
    </dgm:pt>
    <dgm:pt modelId="{ED789A51-DC9F-4BD5-B4DC-83A5E579BDEC}" type="pres">
      <dgm:prSet presAssocID="{D67DD827-4A72-441A-B57C-74BE73F948C0}" presName="outerBoxChildren" presStyleCnt="0"/>
      <dgm:spPr/>
      <dgm:t>
        <a:bodyPr/>
        <a:lstStyle/>
        <a:p>
          <a:endParaRPr lang="es-EC"/>
        </a:p>
      </dgm:t>
    </dgm:pt>
    <dgm:pt modelId="{8D62051E-E041-4AA1-8EED-07460F7CDDB4}" type="pres">
      <dgm:prSet presAssocID="{4DE98D3A-40E2-44D7-AADD-EAC18A91EB10}" presName="oChild" presStyleLbl="fgAcc1" presStyleIdx="0" presStyleCnt="3">
        <dgm:presLayoutVars>
          <dgm:bulletEnabled val="1"/>
        </dgm:presLayoutVars>
      </dgm:prSet>
      <dgm:spPr/>
      <dgm:t>
        <a:bodyPr/>
        <a:lstStyle/>
        <a:p>
          <a:endParaRPr lang="es-EC"/>
        </a:p>
      </dgm:t>
    </dgm:pt>
    <dgm:pt modelId="{BC26F823-8AAB-4BEA-8267-D70CC3EEF59F}" type="pres">
      <dgm:prSet presAssocID="{3B9703BE-A3F9-462F-9C83-5E80D5460EF0}" presName="outerSibTrans" presStyleCnt="0"/>
      <dgm:spPr/>
      <dgm:t>
        <a:bodyPr/>
        <a:lstStyle/>
        <a:p>
          <a:endParaRPr lang="es-EC"/>
        </a:p>
      </dgm:t>
    </dgm:pt>
    <dgm:pt modelId="{0753277A-0DC3-4492-9EFE-21587C8A0CD5}" type="pres">
      <dgm:prSet presAssocID="{DC8132A7-2F99-4FF9-94F0-92B22B3A9918}" presName="oChild" presStyleLbl="fgAcc1" presStyleIdx="1" presStyleCnt="3">
        <dgm:presLayoutVars>
          <dgm:bulletEnabled val="1"/>
        </dgm:presLayoutVars>
      </dgm:prSet>
      <dgm:spPr/>
      <dgm:t>
        <a:bodyPr/>
        <a:lstStyle/>
        <a:p>
          <a:endParaRPr lang="es-EC"/>
        </a:p>
      </dgm:t>
    </dgm:pt>
    <dgm:pt modelId="{A73C422B-CC69-4B95-B0A2-FFC780919A78}" type="pres">
      <dgm:prSet presAssocID="{10ED6B10-D7BF-447A-AEF8-948CAA9B7C5D}" presName="outerSibTrans" presStyleCnt="0"/>
      <dgm:spPr/>
      <dgm:t>
        <a:bodyPr/>
        <a:lstStyle/>
        <a:p>
          <a:endParaRPr lang="es-EC"/>
        </a:p>
      </dgm:t>
    </dgm:pt>
    <dgm:pt modelId="{01DD9050-1437-4775-9C20-FBB5136360A9}" type="pres">
      <dgm:prSet presAssocID="{630BEAE6-E206-43A3-B32F-1609CBCE861C}" presName="oChild" presStyleLbl="fgAcc1" presStyleIdx="2" presStyleCnt="3">
        <dgm:presLayoutVars>
          <dgm:bulletEnabled val="1"/>
        </dgm:presLayoutVars>
      </dgm:prSet>
      <dgm:spPr/>
      <dgm:t>
        <a:bodyPr/>
        <a:lstStyle/>
        <a:p>
          <a:endParaRPr lang="es-EC"/>
        </a:p>
      </dgm:t>
    </dgm:pt>
  </dgm:ptLst>
  <dgm:cxnLst>
    <dgm:cxn modelId="{643B21BE-DEC4-4465-BD55-7C2C89470295}" type="presOf" srcId="{630BEAE6-E206-43A3-B32F-1609CBCE861C}" destId="{01DD9050-1437-4775-9C20-FBB5136360A9}" srcOrd="0" destOrd="0" presId="urn:microsoft.com/office/officeart/2005/8/layout/target2"/>
    <dgm:cxn modelId="{0AE9D310-547C-47FE-9D52-2433F98A3653}" srcId="{6774DBE6-FEE2-472F-B344-F6D64CF2022B}" destId="{4DE98D3A-40E2-44D7-AADD-EAC18A91EB10}" srcOrd="0" destOrd="0" parTransId="{87991684-1278-4720-A1F5-2402D0E07045}" sibTransId="{3B9703BE-A3F9-462F-9C83-5E80D5460EF0}"/>
    <dgm:cxn modelId="{69027FC6-3FEE-405F-B750-3AC9AD1057B2}" type="presOf" srcId="{4DE98D3A-40E2-44D7-AADD-EAC18A91EB10}" destId="{8D62051E-E041-4AA1-8EED-07460F7CDDB4}" srcOrd="0" destOrd="0" presId="urn:microsoft.com/office/officeart/2005/8/layout/target2"/>
    <dgm:cxn modelId="{A12B0BE6-FD77-477A-B5AF-519F76676E79}" type="presOf" srcId="{DC8132A7-2F99-4FF9-94F0-92B22B3A9918}" destId="{0753277A-0DC3-4492-9EFE-21587C8A0CD5}" srcOrd="0" destOrd="0" presId="urn:microsoft.com/office/officeart/2005/8/layout/target2"/>
    <dgm:cxn modelId="{4DC3169E-14C8-4C6E-A573-6C956A0821B0}" type="presOf" srcId="{6774DBE6-FEE2-472F-B344-F6D64CF2022B}" destId="{B9BF0872-50EA-46F2-A4D0-1F4891748D14}" srcOrd="0" destOrd="0" presId="urn:microsoft.com/office/officeart/2005/8/layout/target2"/>
    <dgm:cxn modelId="{8068DB9F-7F98-41DC-B727-1B5569EB388B}" srcId="{6774DBE6-FEE2-472F-B344-F6D64CF2022B}" destId="{630BEAE6-E206-43A3-B32F-1609CBCE861C}" srcOrd="2" destOrd="0" parTransId="{37E06264-2C95-4B56-8D4E-5DCE1FF981DE}" sibTransId="{3FB7E773-854F-4C87-9890-4495C9E05C45}"/>
    <dgm:cxn modelId="{966E9827-2DFB-4881-A66A-626452BBC582}" type="presOf" srcId="{D67DD827-4A72-441A-B57C-74BE73F948C0}" destId="{9DA84348-4CF1-40EC-9099-BFAEA81868C6}" srcOrd="0" destOrd="0" presId="urn:microsoft.com/office/officeart/2005/8/layout/target2"/>
    <dgm:cxn modelId="{E33E0EBD-823C-43DA-9738-5BB1A273806E}" srcId="{6774DBE6-FEE2-472F-B344-F6D64CF2022B}" destId="{DC8132A7-2F99-4FF9-94F0-92B22B3A9918}" srcOrd="1" destOrd="0" parTransId="{B946235A-AACC-4BC8-AB40-B5F79F459118}" sibTransId="{10ED6B10-D7BF-447A-AEF8-948CAA9B7C5D}"/>
    <dgm:cxn modelId="{CE53E7AC-FF09-427C-B5AF-2722C14CECC5}" srcId="{D67DD827-4A72-441A-B57C-74BE73F948C0}" destId="{6774DBE6-FEE2-472F-B344-F6D64CF2022B}" srcOrd="0" destOrd="0" parTransId="{EDB7C1A0-785E-4F7F-B81B-13E36B775703}" sibTransId="{0F3C2541-7E30-444D-9B22-2A5B8FC292AE}"/>
    <dgm:cxn modelId="{893FDB18-8525-4726-94F4-0E37B20D5F1A}" type="presParOf" srcId="{9DA84348-4CF1-40EC-9099-BFAEA81868C6}" destId="{D775024E-1C5A-41B5-B3C0-AC6A8ADC77C3}" srcOrd="0" destOrd="0" presId="urn:microsoft.com/office/officeart/2005/8/layout/target2"/>
    <dgm:cxn modelId="{534DA0FF-CBC7-44A8-85B4-B2B51F7A3992}" type="presParOf" srcId="{D775024E-1C5A-41B5-B3C0-AC6A8ADC77C3}" destId="{B9BF0872-50EA-46F2-A4D0-1F4891748D14}" srcOrd="0" destOrd="0" presId="urn:microsoft.com/office/officeart/2005/8/layout/target2"/>
    <dgm:cxn modelId="{8B30A668-0B39-4A13-91A3-18FD7BFD5431}" type="presParOf" srcId="{D775024E-1C5A-41B5-B3C0-AC6A8ADC77C3}" destId="{ED789A51-DC9F-4BD5-B4DC-83A5E579BDEC}" srcOrd="1" destOrd="0" presId="urn:microsoft.com/office/officeart/2005/8/layout/target2"/>
    <dgm:cxn modelId="{F93D7CB7-E6AC-42F7-AB04-372019A2C066}" type="presParOf" srcId="{ED789A51-DC9F-4BD5-B4DC-83A5E579BDEC}" destId="{8D62051E-E041-4AA1-8EED-07460F7CDDB4}" srcOrd="0" destOrd="0" presId="urn:microsoft.com/office/officeart/2005/8/layout/target2"/>
    <dgm:cxn modelId="{CFD469EF-670C-4E3A-881C-824DD1191651}" type="presParOf" srcId="{ED789A51-DC9F-4BD5-B4DC-83A5E579BDEC}" destId="{BC26F823-8AAB-4BEA-8267-D70CC3EEF59F}" srcOrd="1" destOrd="0" presId="urn:microsoft.com/office/officeart/2005/8/layout/target2"/>
    <dgm:cxn modelId="{8FAA13EA-B867-4251-9EAB-08A3476C2102}" type="presParOf" srcId="{ED789A51-DC9F-4BD5-B4DC-83A5E579BDEC}" destId="{0753277A-0DC3-4492-9EFE-21587C8A0CD5}" srcOrd="2" destOrd="0" presId="urn:microsoft.com/office/officeart/2005/8/layout/target2"/>
    <dgm:cxn modelId="{DED12177-EDF8-4D8E-A54F-67B34D214F22}" type="presParOf" srcId="{ED789A51-DC9F-4BD5-B4DC-83A5E579BDEC}" destId="{A73C422B-CC69-4B95-B0A2-FFC780919A78}" srcOrd="3" destOrd="0" presId="urn:microsoft.com/office/officeart/2005/8/layout/target2"/>
    <dgm:cxn modelId="{59C34C2F-D6AE-413B-A71F-2B4080A39371}" type="presParOf" srcId="{ED789A51-DC9F-4BD5-B4DC-83A5E579BDEC}" destId="{01DD9050-1437-4775-9C20-FBB5136360A9}"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32049B9-452F-4C88-B7A5-84CDDD260B94}" type="doc">
      <dgm:prSet loTypeId="urn:microsoft.com/office/officeart/2005/8/layout/target3" loCatId="list" qsTypeId="urn:microsoft.com/office/officeart/2005/8/quickstyle/3d8" qsCatId="3D" csTypeId="urn:microsoft.com/office/officeart/2005/8/colors/accent1_2" csCatId="accent1"/>
      <dgm:spPr/>
      <dgm:t>
        <a:bodyPr/>
        <a:lstStyle/>
        <a:p>
          <a:endParaRPr lang="es-EC"/>
        </a:p>
      </dgm:t>
    </dgm:pt>
    <dgm:pt modelId="{2C455578-854B-4132-8C81-FE37A394D71F}">
      <dgm:prSet/>
      <dgm:spPr/>
      <dgm:t>
        <a:bodyPr/>
        <a:lstStyle/>
        <a:p>
          <a:pPr rtl="0"/>
          <a:r>
            <a:rPr lang="es-EC" b="1" dirty="0" smtClean="0"/>
            <a:t>CONCLUSIONES Y </a:t>
          </a:r>
          <a:endParaRPr lang="es-EC" dirty="0"/>
        </a:p>
      </dgm:t>
    </dgm:pt>
    <dgm:pt modelId="{9B87B380-1F98-4698-979C-D10332473030}" type="parTrans" cxnId="{34EC6582-BBD8-4835-AD9E-4B2D1A880B22}">
      <dgm:prSet/>
      <dgm:spPr/>
      <dgm:t>
        <a:bodyPr/>
        <a:lstStyle/>
        <a:p>
          <a:endParaRPr lang="es-EC"/>
        </a:p>
      </dgm:t>
    </dgm:pt>
    <dgm:pt modelId="{CCE39B70-3761-4076-A78B-363C8BE94C57}" type="sibTrans" cxnId="{34EC6582-BBD8-4835-AD9E-4B2D1A880B22}">
      <dgm:prSet/>
      <dgm:spPr/>
      <dgm:t>
        <a:bodyPr/>
        <a:lstStyle/>
        <a:p>
          <a:endParaRPr lang="es-EC"/>
        </a:p>
      </dgm:t>
    </dgm:pt>
    <dgm:pt modelId="{D1DCEAA5-FC0B-4DDF-B485-F9B043370E9D}">
      <dgm:prSet/>
      <dgm:spPr/>
      <dgm:t>
        <a:bodyPr/>
        <a:lstStyle/>
        <a:p>
          <a:pPr rtl="0"/>
          <a:r>
            <a:rPr lang="es-EC" b="1" dirty="0" smtClean="0"/>
            <a:t>RECOMENDACIONES</a:t>
          </a:r>
          <a:endParaRPr lang="es-EC" b="0" i="0" baseline="0" dirty="0"/>
        </a:p>
      </dgm:t>
    </dgm:pt>
    <dgm:pt modelId="{2D583A06-9E9F-418D-B8AF-33657292B0C5}" type="parTrans" cxnId="{7B697D5C-BEA6-4512-A482-67EF317CB0FE}">
      <dgm:prSet/>
      <dgm:spPr/>
      <dgm:t>
        <a:bodyPr/>
        <a:lstStyle/>
        <a:p>
          <a:endParaRPr lang="es-EC"/>
        </a:p>
      </dgm:t>
    </dgm:pt>
    <dgm:pt modelId="{9F3B1520-2C01-43B7-86AA-CE867FF7A110}" type="sibTrans" cxnId="{7B697D5C-BEA6-4512-A482-67EF317CB0FE}">
      <dgm:prSet/>
      <dgm:spPr/>
      <dgm:t>
        <a:bodyPr/>
        <a:lstStyle/>
        <a:p>
          <a:endParaRPr lang="es-EC"/>
        </a:p>
      </dgm:t>
    </dgm:pt>
    <dgm:pt modelId="{A2B94761-1141-45BA-940B-148BE8DEBF9C}" type="pres">
      <dgm:prSet presAssocID="{932049B9-452F-4C88-B7A5-84CDDD260B94}" presName="Name0" presStyleCnt="0">
        <dgm:presLayoutVars>
          <dgm:chMax val="7"/>
          <dgm:dir/>
          <dgm:animLvl val="lvl"/>
          <dgm:resizeHandles val="exact"/>
        </dgm:presLayoutVars>
      </dgm:prSet>
      <dgm:spPr/>
      <dgm:t>
        <a:bodyPr/>
        <a:lstStyle/>
        <a:p>
          <a:endParaRPr lang="es-EC"/>
        </a:p>
      </dgm:t>
    </dgm:pt>
    <dgm:pt modelId="{3F430DEE-F3FE-4552-9F61-3933F2FF69E6}" type="pres">
      <dgm:prSet presAssocID="{2C455578-854B-4132-8C81-FE37A394D71F}" presName="circle1" presStyleLbl="node1" presStyleIdx="0" presStyleCnt="2"/>
      <dgm:spPr/>
    </dgm:pt>
    <dgm:pt modelId="{1221619F-5E86-48EB-B3E9-F35B444010F5}" type="pres">
      <dgm:prSet presAssocID="{2C455578-854B-4132-8C81-FE37A394D71F}" presName="space" presStyleCnt="0"/>
      <dgm:spPr/>
    </dgm:pt>
    <dgm:pt modelId="{96B6283F-F211-4E8B-B6B4-E8B5DCB4A84B}" type="pres">
      <dgm:prSet presAssocID="{2C455578-854B-4132-8C81-FE37A394D71F}" presName="rect1" presStyleLbl="alignAcc1" presStyleIdx="0" presStyleCnt="2"/>
      <dgm:spPr/>
      <dgm:t>
        <a:bodyPr/>
        <a:lstStyle/>
        <a:p>
          <a:endParaRPr lang="es-EC"/>
        </a:p>
      </dgm:t>
    </dgm:pt>
    <dgm:pt modelId="{AE2FD508-247B-4016-9C6D-A25EEBA8B12E}" type="pres">
      <dgm:prSet presAssocID="{D1DCEAA5-FC0B-4DDF-B485-F9B043370E9D}" presName="vertSpace2" presStyleLbl="node1" presStyleIdx="0" presStyleCnt="2"/>
      <dgm:spPr/>
    </dgm:pt>
    <dgm:pt modelId="{250476AE-268D-49B2-BFE9-63F1057879D8}" type="pres">
      <dgm:prSet presAssocID="{D1DCEAA5-FC0B-4DDF-B485-F9B043370E9D}" presName="circle2" presStyleLbl="node1" presStyleIdx="1" presStyleCnt="2"/>
      <dgm:spPr/>
    </dgm:pt>
    <dgm:pt modelId="{831F0DBE-6940-4B81-8C15-4AED78F20C14}" type="pres">
      <dgm:prSet presAssocID="{D1DCEAA5-FC0B-4DDF-B485-F9B043370E9D}" presName="rect2" presStyleLbl="alignAcc1" presStyleIdx="1" presStyleCnt="2"/>
      <dgm:spPr/>
      <dgm:t>
        <a:bodyPr/>
        <a:lstStyle/>
        <a:p>
          <a:endParaRPr lang="es-EC"/>
        </a:p>
      </dgm:t>
    </dgm:pt>
    <dgm:pt modelId="{3F4A3947-3B53-4074-8BCB-B152B32FE821}" type="pres">
      <dgm:prSet presAssocID="{2C455578-854B-4132-8C81-FE37A394D71F}" presName="rect1ParTxNoCh" presStyleLbl="alignAcc1" presStyleIdx="1" presStyleCnt="2">
        <dgm:presLayoutVars>
          <dgm:chMax val="1"/>
          <dgm:bulletEnabled val="1"/>
        </dgm:presLayoutVars>
      </dgm:prSet>
      <dgm:spPr/>
      <dgm:t>
        <a:bodyPr/>
        <a:lstStyle/>
        <a:p>
          <a:endParaRPr lang="es-EC"/>
        </a:p>
      </dgm:t>
    </dgm:pt>
    <dgm:pt modelId="{CE07DA81-9EA6-4DAB-A8A6-DF33692B09D7}" type="pres">
      <dgm:prSet presAssocID="{D1DCEAA5-FC0B-4DDF-B485-F9B043370E9D}" presName="rect2ParTxNoCh" presStyleLbl="alignAcc1" presStyleIdx="1" presStyleCnt="2">
        <dgm:presLayoutVars>
          <dgm:chMax val="1"/>
          <dgm:bulletEnabled val="1"/>
        </dgm:presLayoutVars>
      </dgm:prSet>
      <dgm:spPr/>
      <dgm:t>
        <a:bodyPr/>
        <a:lstStyle/>
        <a:p>
          <a:endParaRPr lang="es-EC"/>
        </a:p>
      </dgm:t>
    </dgm:pt>
  </dgm:ptLst>
  <dgm:cxnLst>
    <dgm:cxn modelId="{87E0AEC0-0B2F-464F-8F64-96ADA6314485}" type="presOf" srcId="{D1DCEAA5-FC0B-4DDF-B485-F9B043370E9D}" destId="{831F0DBE-6940-4B81-8C15-4AED78F20C14}" srcOrd="0" destOrd="0" presId="urn:microsoft.com/office/officeart/2005/8/layout/target3"/>
    <dgm:cxn modelId="{34EC6582-BBD8-4835-AD9E-4B2D1A880B22}" srcId="{932049B9-452F-4C88-B7A5-84CDDD260B94}" destId="{2C455578-854B-4132-8C81-FE37A394D71F}" srcOrd="0" destOrd="0" parTransId="{9B87B380-1F98-4698-979C-D10332473030}" sibTransId="{CCE39B70-3761-4076-A78B-363C8BE94C57}"/>
    <dgm:cxn modelId="{56154694-8FBC-4FBE-B1AA-6471BD821BB5}" type="presOf" srcId="{D1DCEAA5-FC0B-4DDF-B485-F9B043370E9D}" destId="{CE07DA81-9EA6-4DAB-A8A6-DF33692B09D7}" srcOrd="1" destOrd="0" presId="urn:microsoft.com/office/officeart/2005/8/layout/target3"/>
    <dgm:cxn modelId="{7B697D5C-BEA6-4512-A482-67EF317CB0FE}" srcId="{932049B9-452F-4C88-B7A5-84CDDD260B94}" destId="{D1DCEAA5-FC0B-4DDF-B485-F9B043370E9D}" srcOrd="1" destOrd="0" parTransId="{2D583A06-9E9F-418D-B8AF-33657292B0C5}" sibTransId="{9F3B1520-2C01-43B7-86AA-CE867FF7A110}"/>
    <dgm:cxn modelId="{1F60B630-55E3-47F9-ABE7-D78F2ECCB934}" type="presOf" srcId="{932049B9-452F-4C88-B7A5-84CDDD260B94}" destId="{A2B94761-1141-45BA-940B-148BE8DEBF9C}" srcOrd="0" destOrd="0" presId="urn:microsoft.com/office/officeart/2005/8/layout/target3"/>
    <dgm:cxn modelId="{960CD8A0-E708-49D3-B84B-D51533D01ABE}" type="presOf" srcId="{2C455578-854B-4132-8C81-FE37A394D71F}" destId="{3F4A3947-3B53-4074-8BCB-B152B32FE821}" srcOrd="1" destOrd="0" presId="urn:microsoft.com/office/officeart/2005/8/layout/target3"/>
    <dgm:cxn modelId="{BF628B34-EB4B-49DE-9867-8EA12ABCC372}" type="presOf" srcId="{2C455578-854B-4132-8C81-FE37A394D71F}" destId="{96B6283F-F211-4E8B-B6B4-E8B5DCB4A84B}" srcOrd="0" destOrd="0" presId="urn:microsoft.com/office/officeart/2005/8/layout/target3"/>
    <dgm:cxn modelId="{8E8C8EEE-ACBE-4A8F-88D9-5E428AD90C44}" type="presParOf" srcId="{A2B94761-1141-45BA-940B-148BE8DEBF9C}" destId="{3F430DEE-F3FE-4552-9F61-3933F2FF69E6}" srcOrd="0" destOrd="0" presId="urn:microsoft.com/office/officeart/2005/8/layout/target3"/>
    <dgm:cxn modelId="{4C95876A-9E18-45E0-B234-C28521711DF1}" type="presParOf" srcId="{A2B94761-1141-45BA-940B-148BE8DEBF9C}" destId="{1221619F-5E86-48EB-B3E9-F35B444010F5}" srcOrd="1" destOrd="0" presId="urn:microsoft.com/office/officeart/2005/8/layout/target3"/>
    <dgm:cxn modelId="{5BBB3FF9-8F14-493E-8EA2-ED5A32B0CE9A}" type="presParOf" srcId="{A2B94761-1141-45BA-940B-148BE8DEBF9C}" destId="{96B6283F-F211-4E8B-B6B4-E8B5DCB4A84B}" srcOrd="2" destOrd="0" presId="urn:microsoft.com/office/officeart/2005/8/layout/target3"/>
    <dgm:cxn modelId="{900321AD-398E-40A1-A151-AC83DB8229B7}" type="presParOf" srcId="{A2B94761-1141-45BA-940B-148BE8DEBF9C}" destId="{AE2FD508-247B-4016-9C6D-A25EEBA8B12E}" srcOrd="3" destOrd="0" presId="urn:microsoft.com/office/officeart/2005/8/layout/target3"/>
    <dgm:cxn modelId="{0F39697A-DA9F-4187-855A-4E24F1FD4F81}" type="presParOf" srcId="{A2B94761-1141-45BA-940B-148BE8DEBF9C}" destId="{250476AE-268D-49B2-BFE9-63F1057879D8}" srcOrd="4" destOrd="0" presId="urn:microsoft.com/office/officeart/2005/8/layout/target3"/>
    <dgm:cxn modelId="{DD505608-34BD-427F-A3AE-44F8A28A95DA}" type="presParOf" srcId="{A2B94761-1141-45BA-940B-148BE8DEBF9C}" destId="{831F0DBE-6940-4B81-8C15-4AED78F20C14}" srcOrd="5" destOrd="0" presId="urn:microsoft.com/office/officeart/2005/8/layout/target3"/>
    <dgm:cxn modelId="{A4E910EA-4E5B-496D-81E5-5BD1863B5392}" type="presParOf" srcId="{A2B94761-1141-45BA-940B-148BE8DEBF9C}" destId="{3F4A3947-3B53-4074-8BCB-B152B32FE821}" srcOrd="6" destOrd="0" presId="urn:microsoft.com/office/officeart/2005/8/layout/target3"/>
    <dgm:cxn modelId="{3050926C-32A2-4A9D-923A-A546C8677F52}" type="presParOf" srcId="{A2B94761-1141-45BA-940B-148BE8DEBF9C}" destId="{CE07DA81-9EA6-4DAB-A8A6-DF33692B09D7}" srcOrd="7"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9B02B8D-D35B-441E-B5E4-70EECCEB334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ED651996-7F79-4AD6-8FB1-B03B2E609656}">
      <dgm:prSet/>
      <dgm:spPr/>
      <dgm:t>
        <a:bodyPr/>
        <a:lstStyle/>
        <a:p>
          <a:pPr rtl="0"/>
          <a:endParaRPr lang="es-EC" dirty="0"/>
        </a:p>
      </dgm:t>
    </dgm:pt>
    <dgm:pt modelId="{44D3C1DD-3307-4AA2-87CF-0CDDAD3AC7E9}" type="parTrans" cxnId="{A494EFB5-CAD1-4F27-8939-1C895FD44A9B}">
      <dgm:prSet/>
      <dgm:spPr/>
      <dgm:t>
        <a:bodyPr/>
        <a:lstStyle/>
        <a:p>
          <a:endParaRPr lang="es-EC"/>
        </a:p>
      </dgm:t>
    </dgm:pt>
    <dgm:pt modelId="{08FF003E-A53D-4397-9C59-1DF11D6C850A}" type="sibTrans" cxnId="{A494EFB5-CAD1-4F27-8939-1C895FD44A9B}">
      <dgm:prSet/>
      <dgm:spPr/>
      <dgm:t>
        <a:bodyPr/>
        <a:lstStyle/>
        <a:p>
          <a:endParaRPr lang="es-EC"/>
        </a:p>
      </dgm:t>
    </dgm:pt>
    <dgm:pt modelId="{6E8F7C30-A999-41B3-9A3B-DC63DBBB3E21}">
      <dgm:prSet/>
      <dgm:spPr/>
      <dgm:t>
        <a:bodyPr/>
        <a:lstStyle/>
        <a:p>
          <a:pPr rtl="0"/>
          <a:endParaRPr lang="es-EC" dirty="0"/>
        </a:p>
      </dgm:t>
    </dgm:pt>
    <dgm:pt modelId="{277F115C-8CB7-47E2-9B9F-0588623A322C}" type="parTrans" cxnId="{5D3F8CB9-0E48-4CEE-AD37-22DE4C1F6540}">
      <dgm:prSet/>
      <dgm:spPr/>
      <dgm:t>
        <a:bodyPr/>
        <a:lstStyle/>
        <a:p>
          <a:endParaRPr lang="es-EC"/>
        </a:p>
      </dgm:t>
    </dgm:pt>
    <dgm:pt modelId="{3437DD2F-0837-4C79-8B7C-6DE83F928250}" type="sibTrans" cxnId="{5D3F8CB9-0E48-4CEE-AD37-22DE4C1F6540}">
      <dgm:prSet/>
      <dgm:spPr/>
      <dgm:t>
        <a:bodyPr/>
        <a:lstStyle/>
        <a:p>
          <a:endParaRPr lang="es-EC"/>
        </a:p>
      </dgm:t>
    </dgm:pt>
    <dgm:pt modelId="{DC5E0EBF-4EEF-49CA-B612-3DFC0ECBB068}">
      <dgm:prSet/>
      <dgm:spPr/>
      <dgm:t>
        <a:bodyPr/>
        <a:lstStyle/>
        <a:p>
          <a:pPr algn="l"/>
          <a:endParaRPr lang="es-EC" sz="1100" dirty="0"/>
        </a:p>
      </dgm:t>
    </dgm:pt>
    <dgm:pt modelId="{17E33AF3-0219-48D2-9BB9-838C7A3CD0CF}" type="parTrans" cxnId="{40FA9475-1781-4023-B48C-57976175ACDF}">
      <dgm:prSet/>
      <dgm:spPr/>
      <dgm:t>
        <a:bodyPr/>
        <a:lstStyle/>
        <a:p>
          <a:endParaRPr lang="es-EC"/>
        </a:p>
      </dgm:t>
    </dgm:pt>
    <dgm:pt modelId="{144C332F-6A3D-40AB-A845-CE88F2F60B4E}" type="sibTrans" cxnId="{40FA9475-1781-4023-B48C-57976175ACDF}">
      <dgm:prSet/>
      <dgm:spPr/>
      <dgm:t>
        <a:bodyPr/>
        <a:lstStyle/>
        <a:p>
          <a:endParaRPr lang="es-EC"/>
        </a:p>
      </dgm:t>
    </dgm:pt>
    <dgm:pt modelId="{BC165BF4-4DC4-49E8-A736-5431D82DA944}">
      <dgm:prSet custT="1"/>
      <dgm:spPr/>
      <dgm:t>
        <a:bodyPr/>
        <a:lstStyle/>
        <a:p>
          <a:pPr algn="just"/>
          <a:r>
            <a:rPr lang="es-EC" sz="1600" dirty="0" smtClean="0">
              <a:latin typeface="Baskerville Old Face" pitchFamily="18" charset="0"/>
            </a:rPr>
            <a:t>Al realizar la Auditoría de Gestión a los Departamentos mencionadas en la Cooperativa de Ahorro y Crédito San Pedro de Taboada Ltda., establecimos que toda la información requerida para la realización de la Auditoría fue proporcionada a tiempo y sin ninguna restricción, con toda esta información se pudo medir el rendimiento de la Cooperativa. </a:t>
          </a:r>
          <a:endParaRPr lang="es-EC" sz="1600" dirty="0">
            <a:latin typeface="Baskerville Old Face" pitchFamily="18" charset="0"/>
          </a:endParaRPr>
        </a:p>
      </dgm:t>
    </dgm:pt>
    <dgm:pt modelId="{8584FDD6-7A9E-401F-A7FF-D119C425B6F2}" type="parTrans" cxnId="{7C9A1597-9D5A-4A72-8186-41FBE84E5EEA}">
      <dgm:prSet/>
      <dgm:spPr/>
      <dgm:t>
        <a:bodyPr/>
        <a:lstStyle/>
        <a:p>
          <a:endParaRPr lang="es-EC"/>
        </a:p>
      </dgm:t>
    </dgm:pt>
    <dgm:pt modelId="{5F26454F-1CFF-4882-B93E-C74B40858ABA}" type="sibTrans" cxnId="{7C9A1597-9D5A-4A72-8186-41FBE84E5EEA}">
      <dgm:prSet/>
      <dgm:spPr/>
      <dgm:t>
        <a:bodyPr/>
        <a:lstStyle/>
        <a:p>
          <a:endParaRPr lang="es-EC"/>
        </a:p>
      </dgm:t>
    </dgm:pt>
    <dgm:pt modelId="{7C170010-B7CE-426B-A190-8FDC5B5CE52F}">
      <dgm:prSet/>
      <dgm:spPr/>
      <dgm:t>
        <a:bodyPr/>
        <a:lstStyle/>
        <a:p>
          <a:pPr algn="l"/>
          <a:endParaRPr lang="es-EC" sz="1100" dirty="0"/>
        </a:p>
      </dgm:t>
    </dgm:pt>
    <dgm:pt modelId="{FBF588E3-0C95-4604-BDB2-7F100380FA99}" type="parTrans" cxnId="{48D93F63-FC7F-4C6A-9D71-E41630E9011C}">
      <dgm:prSet/>
      <dgm:spPr/>
      <dgm:t>
        <a:bodyPr/>
        <a:lstStyle/>
        <a:p>
          <a:endParaRPr lang="es-EC"/>
        </a:p>
      </dgm:t>
    </dgm:pt>
    <dgm:pt modelId="{90116E3E-CC40-49F4-BC58-699620CF8328}" type="sibTrans" cxnId="{48D93F63-FC7F-4C6A-9D71-E41630E9011C}">
      <dgm:prSet/>
      <dgm:spPr/>
      <dgm:t>
        <a:bodyPr/>
        <a:lstStyle/>
        <a:p>
          <a:endParaRPr lang="es-EC"/>
        </a:p>
      </dgm:t>
    </dgm:pt>
    <dgm:pt modelId="{9B28C9CB-15EF-403D-A903-2B5FBCA12D21}">
      <dgm:prSet/>
      <dgm:spPr/>
      <dgm:t>
        <a:bodyPr/>
        <a:lstStyle/>
        <a:p>
          <a:pPr algn="l"/>
          <a:endParaRPr lang="es-EC" sz="1100" dirty="0"/>
        </a:p>
      </dgm:t>
    </dgm:pt>
    <dgm:pt modelId="{5426D1D4-FC72-434D-A752-CC70090B48E3}" type="parTrans" cxnId="{D1801151-4FA6-4BD8-8E34-8E7756CA916B}">
      <dgm:prSet/>
      <dgm:spPr/>
      <dgm:t>
        <a:bodyPr/>
        <a:lstStyle/>
        <a:p>
          <a:endParaRPr lang="es-EC"/>
        </a:p>
      </dgm:t>
    </dgm:pt>
    <dgm:pt modelId="{BB719425-0700-427C-9469-6F2AADF1CF9D}" type="sibTrans" cxnId="{D1801151-4FA6-4BD8-8E34-8E7756CA916B}">
      <dgm:prSet/>
      <dgm:spPr/>
      <dgm:t>
        <a:bodyPr/>
        <a:lstStyle/>
        <a:p>
          <a:endParaRPr lang="es-EC"/>
        </a:p>
      </dgm:t>
    </dgm:pt>
    <dgm:pt modelId="{64AFE3F2-046E-46DE-9CB3-378E3BCFAEF3}">
      <dgm:prSet custT="1"/>
      <dgm:spPr/>
      <dgm:t>
        <a:bodyPr/>
        <a:lstStyle/>
        <a:p>
          <a:pPr algn="just"/>
          <a:r>
            <a:rPr lang="es-EC" sz="1600" dirty="0" smtClean="0">
              <a:latin typeface="Baskerville Old Face" pitchFamily="18" charset="0"/>
            </a:rPr>
            <a:t>Mediante las conclusiones y recomendaciones que presenta el Equipo de Trabajo, la  Cooperativa mejorará sus procesos lo cual conlleva a originar varias plazas de trabajo y establecer el cumplimiento de los objetivos y metas planteados durante el periodo.</a:t>
          </a:r>
          <a:endParaRPr lang="es-EC" sz="1600" dirty="0">
            <a:latin typeface="Baskerville Old Face" pitchFamily="18" charset="0"/>
          </a:endParaRPr>
        </a:p>
      </dgm:t>
    </dgm:pt>
    <dgm:pt modelId="{97E48682-FFFF-4379-95B8-21CE8AEEC2FC}" type="parTrans" cxnId="{4F3B502D-C1A8-4B7F-B953-C084226E707D}">
      <dgm:prSet/>
      <dgm:spPr/>
      <dgm:t>
        <a:bodyPr/>
        <a:lstStyle/>
        <a:p>
          <a:endParaRPr lang="es-EC"/>
        </a:p>
      </dgm:t>
    </dgm:pt>
    <dgm:pt modelId="{96AC80B0-D8B8-4653-A38A-D52C007E0CB7}" type="sibTrans" cxnId="{4F3B502D-C1A8-4B7F-B953-C084226E707D}">
      <dgm:prSet/>
      <dgm:spPr/>
      <dgm:t>
        <a:bodyPr/>
        <a:lstStyle/>
        <a:p>
          <a:endParaRPr lang="es-EC"/>
        </a:p>
      </dgm:t>
    </dgm:pt>
    <dgm:pt modelId="{23B48E15-F123-404D-9FCE-9D229C42338E}" type="pres">
      <dgm:prSet presAssocID="{D9B02B8D-D35B-441E-B5E4-70EECCEB3342}" presName="linearFlow" presStyleCnt="0">
        <dgm:presLayoutVars>
          <dgm:dir/>
          <dgm:animLvl val="lvl"/>
          <dgm:resizeHandles val="exact"/>
        </dgm:presLayoutVars>
      </dgm:prSet>
      <dgm:spPr/>
      <dgm:t>
        <a:bodyPr/>
        <a:lstStyle/>
        <a:p>
          <a:endParaRPr lang="es-EC"/>
        </a:p>
      </dgm:t>
    </dgm:pt>
    <dgm:pt modelId="{4202EEF3-1323-435B-9F4C-CE2DD4002E1F}" type="pres">
      <dgm:prSet presAssocID="{ED651996-7F79-4AD6-8FB1-B03B2E609656}" presName="composite" presStyleCnt="0"/>
      <dgm:spPr/>
    </dgm:pt>
    <dgm:pt modelId="{DC682E60-6B33-4834-ADD5-BB22540C9A65}" type="pres">
      <dgm:prSet presAssocID="{ED651996-7F79-4AD6-8FB1-B03B2E609656}" presName="parentText" presStyleLbl="alignNode1" presStyleIdx="0" presStyleCnt="2">
        <dgm:presLayoutVars>
          <dgm:chMax val="1"/>
          <dgm:bulletEnabled val="1"/>
        </dgm:presLayoutVars>
      </dgm:prSet>
      <dgm:spPr/>
      <dgm:t>
        <a:bodyPr/>
        <a:lstStyle/>
        <a:p>
          <a:endParaRPr lang="es-EC"/>
        </a:p>
      </dgm:t>
    </dgm:pt>
    <dgm:pt modelId="{4A153C5D-7AE5-41F4-B029-DBAECFD34A9B}" type="pres">
      <dgm:prSet presAssocID="{ED651996-7F79-4AD6-8FB1-B03B2E609656}" presName="descendantText" presStyleLbl="alignAcc1" presStyleIdx="0" presStyleCnt="2">
        <dgm:presLayoutVars>
          <dgm:bulletEnabled val="1"/>
        </dgm:presLayoutVars>
      </dgm:prSet>
      <dgm:spPr/>
      <dgm:t>
        <a:bodyPr/>
        <a:lstStyle/>
        <a:p>
          <a:endParaRPr lang="es-EC"/>
        </a:p>
      </dgm:t>
    </dgm:pt>
    <dgm:pt modelId="{C937B1FE-32A5-497C-9876-7B8ABE796123}" type="pres">
      <dgm:prSet presAssocID="{08FF003E-A53D-4397-9C59-1DF11D6C850A}" presName="sp" presStyleCnt="0"/>
      <dgm:spPr/>
    </dgm:pt>
    <dgm:pt modelId="{E46C6088-4935-47A1-ABF8-32FAA7C842CB}" type="pres">
      <dgm:prSet presAssocID="{6E8F7C30-A999-41B3-9A3B-DC63DBBB3E21}" presName="composite" presStyleCnt="0"/>
      <dgm:spPr/>
    </dgm:pt>
    <dgm:pt modelId="{E726869E-C30C-4CCD-BBFF-C8B49629923B}" type="pres">
      <dgm:prSet presAssocID="{6E8F7C30-A999-41B3-9A3B-DC63DBBB3E21}" presName="parentText" presStyleLbl="alignNode1" presStyleIdx="1" presStyleCnt="2">
        <dgm:presLayoutVars>
          <dgm:chMax val="1"/>
          <dgm:bulletEnabled val="1"/>
        </dgm:presLayoutVars>
      </dgm:prSet>
      <dgm:spPr/>
      <dgm:t>
        <a:bodyPr/>
        <a:lstStyle/>
        <a:p>
          <a:endParaRPr lang="es-EC"/>
        </a:p>
      </dgm:t>
    </dgm:pt>
    <dgm:pt modelId="{7AF3C756-0ADE-4CE4-9F72-084F6D7DE1F5}" type="pres">
      <dgm:prSet presAssocID="{6E8F7C30-A999-41B3-9A3B-DC63DBBB3E21}" presName="descendantText" presStyleLbl="alignAcc1" presStyleIdx="1" presStyleCnt="2">
        <dgm:presLayoutVars>
          <dgm:bulletEnabled val="1"/>
        </dgm:presLayoutVars>
      </dgm:prSet>
      <dgm:spPr/>
      <dgm:t>
        <a:bodyPr/>
        <a:lstStyle/>
        <a:p>
          <a:endParaRPr lang="es-EC"/>
        </a:p>
      </dgm:t>
    </dgm:pt>
  </dgm:ptLst>
  <dgm:cxnLst>
    <dgm:cxn modelId="{7C9A1597-9D5A-4A72-8186-41FBE84E5EEA}" srcId="{DC5E0EBF-4EEF-49CA-B612-3DFC0ECBB068}" destId="{BC165BF4-4DC4-49E8-A736-5431D82DA944}" srcOrd="0" destOrd="0" parTransId="{8584FDD6-7A9E-401F-A7FF-D119C425B6F2}" sibTransId="{5F26454F-1CFF-4882-B93E-C74B40858ABA}"/>
    <dgm:cxn modelId="{5D3F8CB9-0E48-4CEE-AD37-22DE4C1F6540}" srcId="{D9B02B8D-D35B-441E-B5E4-70EECCEB3342}" destId="{6E8F7C30-A999-41B3-9A3B-DC63DBBB3E21}" srcOrd="1" destOrd="0" parTransId="{277F115C-8CB7-47E2-9B9F-0588623A322C}" sibTransId="{3437DD2F-0837-4C79-8B7C-6DE83F928250}"/>
    <dgm:cxn modelId="{D1801151-4FA6-4BD8-8E34-8E7756CA916B}" srcId="{ED651996-7F79-4AD6-8FB1-B03B2E609656}" destId="{9B28C9CB-15EF-403D-A903-2B5FBCA12D21}" srcOrd="2" destOrd="0" parTransId="{5426D1D4-FC72-434D-A752-CC70090B48E3}" sibTransId="{BB719425-0700-427C-9469-6F2AADF1CF9D}"/>
    <dgm:cxn modelId="{4F3B502D-C1A8-4B7F-B953-C084226E707D}" srcId="{6E8F7C30-A999-41B3-9A3B-DC63DBBB3E21}" destId="{64AFE3F2-046E-46DE-9CB3-378E3BCFAEF3}" srcOrd="0" destOrd="0" parTransId="{97E48682-FFFF-4379-95B8-21CE8AEEC2FC}" sibTransId="{96AC80B0-D8B8-4653-A38A-D52C007E0CB7}"/>
    <dgm:cxn modelId="{657BF7ED-6664-46B0-8D64-DF3C976E7BD6}" type="presOf" srcId="{BC165BF4-4DC4-49E8-A736-5431D82DA944}" destId="{4A153C5D-7AE5-41F4-B029-DBAECFD34A9B}" srcOrd="0" destOrd="1" presId="urn:microsoft.com/office/officeart/2005/8/layout/chevron2"/>
    <dgm:cxn modelId="{4F290C14-7C85-463A-ACA4-481E3467D0CC}" type="presOf" srcId="{64AFE3F2-046E-46DE-9CB3-378E3BCFAEF3}" destId="{7AF3C756-0ADE-4CE4-9F72-084F6D7DE1F5}" srcOrd="0" destOrd="0" presId="urn:microsoft.com/office/officeart/2005/8/layout/chevron2"/>
    <dgm:cxn modelId="{CFE3E15D-7D79-414E-86DA-A18C842FE756}" type="presOf" srcId="{DC5E0EBF-4EEF-49CA-B612-3DFC0ECBB068}" destId="{4A153C5D-7AE5-41F4-B029-DBAECFD34A9B}" srcOrd="0" destOrd="0" presId="urn:microsoft.com/office/officeart/2005/8/layout/chevron2"/>
    <dgm:cxn modelId="{E9E3A817-EBC7-4BD0-9D92-7C5148FB4E4B}" type="presOf" srcId="{9B28C9CB-15EF-403D-A903-2B5FBCA12D21}" destId="{4A153C5D-7AE5-41F4-B029-DBAECFD34A9B}" srcOrd="0" destOrd="3" presId="urn:microsoft.com/office/officeart/2005/8/layout/chevron2"/>
    <dgm:cxn modelId="{72B8457D-589B-4F56-98A3-E92FAFFFEE89}" type="presOf" srcId="{6E8F7C30-A999-41B3-9A3B-DC63DBBB3E21}" destId="{E726869E-C30C-4CCD-BBFF-C8B49629923B}" srcOrd="0" destOrd="0" presId="urn:microsoft.com/office/officeart/2005/8/layout/chevron2"/>
    <dgm:cxn modelId="{40FA9475-1781-4023-B48C-57976175ACDF}" srcId="{ED651996-7F79-4AD6-8FB1-B03B2E609656}" destId="{DC5E0EBF-4EEF-49CA-B612-3DFC0ECBB068}" srcOrd="0" destOrd="0" parTransId="{17E33AF3-0219-48D2-9BB9-838C7A3CD0CF}" sibTransId="{144C332F-6A3D-40AB-A845-CE88F2F60B4E}"/>
    <dgm:cxn modelId="{A494EFB5-CAD1-4F27-8939-1C895FD44A9B}" srcId="{D9B02B8D-D35B-441E-B5E4-70EECCEB3342}" destId="{ED651996-7F79-4AD6-8FB1-B03B2E609656}" srcOrd="0" destOrd="0" parTransId="{44D3C1DD-3307-4AA2-87CF-0CDDAD3AC7E9}" sibTransId="{08FF003E-A53D-4397-9C59-1DF11D6C850A}"/>
    <dgm:cxn modelId="{5FFBFC9E-CB0C-44A1-9067-45A9733920F1}" type="presOf" srcId="{7C170010-B7CE-426B-A190-8FDC5B5CE52F}" destId="{4A153C5D-7AE5-41F4-B029-DBAECFD34A9B}" srcOrd="0" destOrd="2" presId="urn:microsoft.com/office/officeart/2005/8/layout/chevron2"/>
    <dgm:cxn modelId="{750B463F-6650-4178-A958-C4AEEA16C892}" type="presOf" srcId="{D9B02B8D-D35B-441E-B5E4-70EECCEB3342}" destId="{23B48E15-F123-404D-9FCE-9D229C42338E}" srcOrd="0" destOrd="0" presId="urn:microsoft.com/office/officeart/2005/8/layout/chevron2"/>
    <dgm:cxn modelId="{5651AD95-6F11-48A9-A3D4-744DEBA8863D}" type="presOf" srcId="{ED651996-7F79-4AD6-8FB1-B03B2E609656}" destId="{DC682E60-6B33-4834-ADD5-BB22540C9A65}" srcOrd="0" destOrd="0" presId="urn:microsoft.com/office/officeart/2005/8/layout/chevron2"/>
    <dgm:cxn modelId="{48D93F63-FC7F-4C6A-9D71-E41630E9011C}" srcId="{ED651996-7F79-4AD6-8FB1-B03B2E609656}" destId="{7C170010-B7CE-426B-A190-8FDC5B5CE52F}" srcOrd="1" destOrd="0" parTransId="{FBF588E3-0C95-4604-BDB2-7F100380FA99}" sibTransId="{90116E3E-CC40-49F4-BC58-699620CF8328}"/>
    <dgm:cxn modelId="{CAA4E22D-37F0-4825-B5C4-C775BDFB199D}" type="presParOf" srcId="{23B48E15-F123-404D-9FCE-9D229C42338E}" destId="{4202EEF3-1323-435B-9F4C-CE2DD4002E1F}" srcOrd="0" destOrd="0" presId="urn:microsoft.com/office/officeart/2005/8/layout/chevron2"/>
    <dgm:cxn modelId="{4622B86F-4EA9-456D-A10F-92F669273444}" type="presParOf" srcId="{4202EEF3-1323-435B-9F4C-CE2DD4002E1F}" destId="{DC682E60-6B33-4834-ADD5-BB22540C9A65}" srcOrd="0" destOrd="0" presId="urn:microsoft.com/office/officeart/2005/8/layout/chevron2"/>
    <dgm:cxn modelId="{CDB91BD9-BFB7-4E78-8758-691A2E10F904}" type="presParOf" srcId="{4202EEF3-1323-435B-9F4C-CE2DD4002E1F}" destId="{4A153C5D-7AE5-41F4-B029-DBAECFD34A9B}" srcOrd="1" destOrd="0" presId="urn:microsoft.com/office/officeart/2005/8/layout/chevron2"/>
    <dgm:cxn modelId="{112FCD12-2CB7-49A8-87D8-592BBCF29F07}" type="presParOf" srcId="{23B48E15-F123-404D-9FCE-9D229C42338E}" destId="{C937B1FE-32A5-497C-9876-7B8ABE796123}" srcOrd="1" destOrd="0" presId="urn:microsoft.com/office/officeart/2005/8/layout/chevron2"/>
    <dgm:cxn modelId="{BF2DAA54-D917-4830-BB9F-61F09512359B}" type="presParOf" srcId="{23B48E15-F123-404D-9FCE-9D229C42338E}" destId="{E46C6088-4935-47A1-ABF8-32FAA7C842CB}" srcOrd="2" destOrd="0" presId="urn:microsoft.com/office/officeart/2005/8/layout/chevron2"/>
    <dgm:cxn modelId="{5D66837F-9946-4AD1-B13F-D653C89E7B12}" type="presParOf" srcId="{E46C6088-4935-47A1-ABF8-32FAA7C842CB}" destId="{E726869E-C30C-4CCD-BBFF-C8B49629923B}" srcOrd="0" destOrd="0" presId="urn:microsoft.com/office/officeart/2005/8/layout/chevron2"/>
    <dgm:cxn modelId="{C0F5BCE5-15E9-441A-BC55-D85D30C246AE}" type="presParOf" srcId="{E46C6088-4935-47A1-ABF8-32FAA7C842CB}" destId="{7AF3C756-0ADE-4CE4-9F72-084F6D7DE1F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9B02B8D-D35B-441E-B5E4-70EECCEB334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ED651996-7F79-4AD6-8FB1-B03B2E609656}">
      <dgm:prSet/>
      <dgm:spPr/>
      <dgm:t>
        <a:bodyPr/>
        <a:lstStyle/>
        <a:p>
          <a:pPr rtl="0"/>
          <a:endParaRPr lang="es-EC" dirty="0"/>
        </a:p>
      </dgm:t>
    </dgm:pt>
    <dgm:pt modelId="{44D3C1DD-3307-4AA2-87CF-0CDDAD3AC7E9}" type="parTrans" cxnId="{A494EFB5-CAD1-4F27-8939-1C895FD44A9B}">
      <dgm:prSet/>
      <dgm:spPr/>
      <dgm:t>
        <a:bodyPr/>
        <a:lstStyle/>
        <a:p>
          <a:endParaRPr lang="es-EC"/>
        </a:p>
      </dgm:t>
    </dgm:pt>
    <dgm:pt modelId="{08FF003E-A53D-4397-9C59-1DF11D6C850A}" type="sibTrans" cxnId="{A494EFB5-CAD1-4F27-8939-1C895FD44A9B}">
      <dgm:prSet/>
      <dgm:spPr/>
      <dgm:t>
        <a:bodyPr/>
        <a:lstStyle/>
        <a:p>
          <a:endParaRPr lang="es-EC"/>
        </a:p>
      </dgm:t>
    </dgm:pt>
    <dgm:pt modelId="{6E8F7C30-A999-41B3-9A3B-DC63DBBB3E21}">
      <dgm:prSet/>
      <dgm:spPr/>
      <dgm:t>
        <a:bodyPr/>
        <a:lstStyle/>
        <a:p>
          <a:pPr rtl="0"/>
          <a:endParaRPr lang="es-EC" dirty="0"/>
        </a:p>
      </dgm:t>
    </dgm:pt>
    <dgm:pt modelId="{277F115C-8CB7-47E2-9B9F-0588623A322C}" type="parTrans" cxnId="{5D3F8CB9-0E48-4CEE-AD37-22DE4C1F6540}">
      <dgm:prSet/>
      <dgm:spPr/>
      <dgm:t>
        <a:bodyPr/>
        <a:lstStyle/>
        <a:p>
          <a:endParaRPr lang="es-EC"/>
        </a:p>
      </dgm:t>
    </dgm:pt>
    <dgm:pt modelId="{3437DD2F-0837-4C79-8B7C-6DE83F928250}" type="sibTrans" cxnId="{5D3F8CB9-0E48-4CEE-AD37-22DE4C1F6540}">
      <dgm:prSet/>
      <dgm:spPr/>
      <dgm:t>
        <a:bodyPr/>
        <a:lstStyle/>
        <a:p>
          <a:endParaRPr lang="es-EC"/>
        </a:p>
      </dgm:t>
    </dgm:pt>
    <dgm:pt modelId="{DC5E0EBF-4EEF-49CA-B612-3DFC0ECBB068}">
      <dgm:prSet/>
      <dgm:spPr/>
      <dgm:t>
        <a:bodyPr/>
        <a:lstStyle/>
        <a:p>
          <a:pPr algn="l"/>
          <a:endParaRPr lang="es-EC" sz="1100" dirty="0"/>
        </a:p>
      </dgm:t>
    </dgm:pt>
    <dgm:pt modelId="{17E33AF3-0219-48D2-9BB9-838C7A3CD0CF}" type="parTrans" cxnId="{40FA9475-1781-4023-B48C-57976175ACDF}">
      <dgm:prSet/>
      <dgm:spPr/>
      <dgm:t>
        <a:bodyPr/>
        <a:lstStyle/>
        <a:p>
          <a:endParaRPr lang="es-EC"/>
        </a:p>
      </dgm:t>
    </dgm:pt>
    <dgm:pt modelId="{144C332F-6A3D-40AB-A845-CE88F2F60B4E}" type="sibTrans" cxnId="{40FA9475-1781-4023-B48C-57976175ACDF}">
      <dgm:prSet/>
      <dgm:spPr/>
      <dgm:t>
        <a:bodyPr/>
        <a:lstStyle/>
        <a:p>
          <a:endParaRPr lang="es-EC"/>
        </a:p>
      </dgm:t>
    </dgm:pt>
    <dgm:pt modelId="{7C170010-B7CE-426B-A190-8FDC5B5CE52F}">
      <dgm:prSet/>
      <dgm:spPr/>
      <dgm:t>
        <a:bodyPr/>
        <a:lstStyle/>
        <a:p>
          <a:pPr algn="l"/>
          <a:endParaRPr lang="es-EC" sz="1100" dirty="0"/>
        </a:p>
      </dgm:t>
    </dgm:pt>
    <dgm:pt modelId="{FBF588E3-0C95-4604-BDB2-7F100380FA99}" type="parTrans" cxnId="{48D93F63-FC7F-4C6A-9D71-E41630E9011C}">
      <dgm:prSet/>
      <dgm:spPr/>
      <dgm:t>
        <a:bodyPr/>
        <a:lstStyle/>
        <a:p>
          <a:endParaRPr lang="es-EC"/>
        </a:p>
      </dgm:t>
    </dgm:pt>
    <dgm:pt modelId="{90116E3E-CC40-49F4-BC58-699620CF8328}" type="sibTrans" cxnId="{48D93F63-FC7F-4C6A-9D71-E41630E9011C}">
      <dgm:prSet/>
      <dgm:spPr/>
      <dgm:t>
        <a:bodyPr/>
        <a:lstStyle/>
        <a:p>
          <a:endParaRPr lang="es-EC"/>
        </a:p>
      </dgm:t>
    </dgm:pt>
    <dgm:pt modelId="{9B28C9CB-15EF-403D-A903-2B5FBCA12D21}">
      <dgm:prSet/>
      <dgm:spPr/>
      <dgm:t>
        <a:bodyPr/>
        <a:lstStyle/>
        <a:p>
          <a:pPr algn="l"/>
          <a:endParaRPr lang="es-EC" sz="1100" dirty="0"/>
        </a:p>
      </dgm:t>
    </dgm:pt>
    <dgm:pt modelId="{5426D1D4-FC72-434D-A752-CC70090B48E3}" type="parTrans" cxnId="{D1801151-4FA6-4BD8-8E34-8E7756CA916B}">
      <dgm:prSet/>
      <dgm:spPr/>
      <dgm:t>
        <a:bodyPr/>
        <a:lstStyle/>
        <a:p>
          <a:endParaRPr lang="es-EC"/>
        </a:p>
      </dgm:t>
    </dgm:pt>
    <dgm:pt modelId="{BB719425-0700-427C-9469-6F2AADF1CF9D}" type="sibTrans" cxnId="{D1801151-4FA6-4BD8-8E34-8E7756CA916B}">
      <dgm:prSet/>
      <dgm:spPr/>
      <dgm:t>
        <a:bodyPr/>
        <a:lstStyle/>
        <a:p>
          <a:endParaRPr lang="es-EC"/>
        </a:p>
      </dgm:t>
    </dgm:pt>
    <dgm:pt modelId="{64AFE3F2-046E-46DE-9CB3-378E3BCFAEF3}">
      <dgm:prSet custT="1"/>
      <dgm:spPr/>
      <dgm:t>
        <a:bodyPr/>
        <a:lstStyle/>
        <a:p>
          <a:pPr algn="just"/>
          <a:r>
            <a:rPr lang="es-EC" sz="1800" dirty="0" smtClean="0">
              <a:latin typeface="Baskerville Old Face" pitchFamily="18" charset="0"/>
            </a:rPr>
            <a:t>Las medidas correctivas para optimizar la gestión de los Departamentos de Contabilidad, Tesorería, Crédito y Cobranzas, sólo se puede llevar a cabo si se analiza e interpreta correctamente el contenido de los informes expuestos</a:t>
          </a:r>
          <a:endParaRPr lang="es-EC" sz="1800" dirty="0">
            <a:latin typeface="Baskerville Old Face" pitchFamily="18" charset="0"/>
          </a:endParaRPr>
        </a:p>
      </dgm:t>
    </dgm:pt>
    <dgm:pt modelId="{97E48682-FFFF-4379-95B8-21CE8AEEC2FC}" type="parTrans" cxnId="{4F3B502D-C1A8-4B7F-B953-C084226E707D}">
      <dgm:prSet/>
      <dgm:spPr/>
      <dgm:t>
        <a:bodyPr/>
        <a:lstStyle/>
        <a:p>
          <a:endParaRPr lang="es-EC"/>
        </a:p>
      </dgm:t>
    </dgm:pt>
    <dgm:pt modelId="{96AC80B0-D8B8-4653-A38A-D52C007E0CB7}" type="sibTrans" cxnId="{4F3B502D-C1A8-4B7F-B953-C084226E707D}">
      <dgm:prSet/>
      <dgm:spPr/>
      <dgm:t>
        <a:bodyPr/>
        <a:lstStyle/>
        <a:p>
          <a:endParaRPr lang="es-EC"/>
        </a:p>
      </dgm:t>
    </dgm:pt>
    <dgm:pt modelId="{AC55BA99-C0A7-4F9C-93F5-40B5E2501E85}">
      <dgm:prSet custT="1"/>
      <dgm:spPr/>
      <dgm:t>
        <a:bodyPr/>
        <a:lstStyle/>
        <a:p>
          <a:pPr algn="just"/>
          <a:r>
            <a:rPr lang="es-EC" sz="1800" dirty="0" smtClean="0">
              <a:latin typeface="Baskerville Old Face" pitchFamily="18" charset="0"/>
            </a:rPr>
            <a:t>La Auditoría de Gestión permitió detectar deficiencias en los controles y uso de los recursos de los Departamentos examinados del mismo modo es posible realizar ajustes, si fuera el caso, a los planes y programas de los Departamentos para su gerenciamiento óptimo.</a:t>
          </a:r>
          <a:endParaRPr lang="es-EC" sz="1800" dirty="0">
            <a:latin typeface="Baskerville Old Face" pitchFamily="18" charset="0"/>
          </a:endParaRPr>
        </a:p>
      </dgm:t>
    </dgm:pt>
    <dgm:pt modelId="{0E896FBE-E3EA-44E2-A008-8FD145E17679}" type="parTrans" cxnId="{7066DB1F-32AD-417A-806B-CFAF869F71DD}">
      <dgm:prSet/>
      <dgm:spPr/>
      <dgm:t>
        <a:bodyPr/>
        <a:lstStyle/>
        <a:p>
          <a:endParaRPr lang="es-EC"/>
        </a:p>
      </dgm:t>
    </dgm:pt>
    <dgm:pt modelId="{2AA3E017-C08D-4120-BE51-0D41D67C68CE}" type="sibTrans" cxnId="{7066DB1F-32AD-417A-806B-CFAF869F71DD}">
      <dgm:prSet/>
      <dgm:spPr/>
      <dgm:t>
        <a:bodyPr/>
        <a:lstStyle/>
        <a:p>
          <a:endParaRPr lang="es-EC"/>
        </a:p>
      </dgm:t>
    </dgm:pt>
    <dgm:pt modelId="{23B48E15-F123-404D-9FCE-9D229C42338E}" type="pres">
      <dgm:prSet presAssocID="{D9B02B8D-D35B-441E-B5E4-70EECCEB3342}" presName="linearFlow" presStyleCnt="0">
        <dgm:presLayoutVars>
          <dgm:dir/>
          <dgm:animLvl val="lvl"/>
          <dgm:resizeHandles val="exact"/>
        </dgm:presLayoutVars>
      </dgm:prSet>
      <dgm:spPr/>
      <dgm:t>
        <a:bodyPr/>
        <a:lstStyle/>
        <a:p>
          <a:endParaRPr lang="es-EC"/>
        </a:p>
      </dgm:t>
    </dgm:pt>
    <dgm:pt modelId="{4202EEF3-1323-435B-9F4C-CE2DD4002E1F}" type="pres">
      <dgm:prSet presAssocID="{ED651996-7F79-4AD6-8FB1-B03B2E609656}" presName="composite" presStyleCnt="0"/>
      <dgm:spPr/>
    </dgm:pt>
    <dgm:pt modelId="{DC682E60-6B33-4834-ADD5-BB22540C9A65}" type="pres">
      <dgm:prSet presAssocID="{ED651996-7F79-4AD6-8FB1-B03B2E609656}" presName="parentText" presStyleLbl="alignNode1" presStyleIdx="0" presStyleCnt="2">
        <dgm:presLayoutVars>
          <dgm:chMax val="1"/>
          <dgm:bulletEnabled val="1"/>
        </dgm:presLayoutVars>
      </dgm:prSet>
      <dgm:spPr/>
      <dgm:t>
        <a:bodyPr/>
        <a:lstStyle/>
        <a:p>
          <a:endParaRPr lang="es-EC"/>
        </a:p>
      </dgm:t>
    </dgm:pt>
    <dgm:pt modelId="{4A153C5D-7AE5-41F4-B029-DBAECFD34A9B}" type="pres">
      <dgm:prSet presAssocID="{ED651996-7F79-4AD6-8FB1-B03B2E609656}" presName="descendantText" presStyleLbl="alignAcc1" presStyleIdx="0" presStyleCnt="2">
        <dgm:presLayoutVars>
          <dgm:bulletEnabled val="1"/>
        </dgm:presLayoutVars>
      </dgm:prSet>
      <dgm:spPr/>
      <dgm:t>
        <a:bodyPr/>
        <a:lstStyle/>
        <a:p>
          <a:endParaRPr lang="es-EC"/>
        </a:p>
      </dgm:t>
    </dgm:pt>
    <dgm:pt modelId="{C937B1FE-32A5-497C-9876-7B8ABE796123}" type="pres">
      <dgm:prSet presAssocID="{08FF003E-A53D-4397-9C59-1DF11D6C850A}" presName="sp" presStyleCnt="0"/>
      <dgm:spPr/>
    </dgm:pt>
    <dgm:pt modelId="{E46C6088-4935-47A1-ABF8-32FAA7C842CB}" type="pres">
      <dgm:prSet presAssocID="{6E8F7C30-A999-41B3-9A3B-DC63DBBB3E21}" presName="composite" presStyleCnt="0"/>
      <dgm:spPr/>
    </dgm:pt>
    <dgm:pt modelId="{E726869E-C30C-4CCD-BBFF-C8B49629923B}" type="pres">
      <dgm:prSet presAssocID="{6E8F7C30-A999-41B3-9A3B-DC63DBBB3E21}" presName="parentText" presStyleLbl="alignNode1" presStyleIdx="1" presStyleCnt="2">
        <dgm:presLayoutVars>
          <dgm:chMax val="1"/>
          <dgm:bulletEnabled val="1"/>
        </dgm:presLayoutVars>
      </dgm:prSet>
      <dgm:spPr/>
      <dgm:t>
        <a:bodyPr/>
        <a:lstStyle/>
        <a:p>
          <a:endParaRPr lang="es-EC"/>
        </a:p>
      </dgm:t>
    </dgm:pt>
    <dgm:pt modelId="{7AF3C756-0ADE-4CE4-9F72-084F6D7DE1F5}" type="pres">
      <dgm:prSet presAssocID="{6E8F7C30-A999-41B3-9A3B-DC63DBBB3E21}" presName="descendantText" presStyleLbl="alignAcc1" presStyleIdx="1" presStyleCnt="2" custLinFactNeighborX="289" custLinFactNeighborY="-134">
        <dgm:presLayoutVars>
          <dgm:bulletEnabled val="1"/>
        </dgm:presLayoutVars>
      </dgm:prSet>
      <dgm:spPr/>
      <dgm:t>
        <a:bodyPr/>
        <a:lstStyle/>
        <a:p>
          <a:endParaRPr lang="es-EC"/>
        </a:p>
      </dgm:t>
    </dgm:pt>
  </dgm:ptLst>
  <dgm:cxnLst>
    <dgm:cxn modelId="{130D1BEB-E84E-4FDC-9C32-FD3B4D6CBCBC}" type="presOf" srcId="{DC5E0EBF-4EEF-49CA-B612-3DFC0ECBB068}" destId="{4A153C5D-7AE5-41F4-B029-DBAECFD34A9B}" srcOrd="0" destOrd="0" presId="urn:microsoft.com/office/officeart/2005/8/layout/chevron2"/>
    <dgm:cxn modelId="{5D3F8CB9-0E48-4CEE-AD37-22DE4C1F6540}" srcId="{D9B02B8D-D35B-441E-B5E4-70EECCEB3342}" destId="{6E8F7C30-A999-41B3-9A3B-DC63DBBB3E21}" srcOrd="1" destOrd="0" parTransId="{277F115C-8CB7-47E2-9B9F-0588623A322C}" sibTransId="{3437DD2F-0837-4C79-8B7C-6DE83F928250}"/>
    <dgm:cxn modelId="{A8463AA1-B035-4619-BE9A-F350F4339AA3}" type="presOf" srcId="{6E8F7C30-A999-41B3-9A3B-DC63DBBB3E21}" destId="{E726869E-C30C-4CCD-BBFF-C8B49629923B}" srcOrd="0" destOrd="0" presId="urn:microsoft.com/office/officeart/2005/8/layout/chevron2"/>
    <dgm:cxn modelId="{D1801151-4FA6-4BD8-8E34-8E7756CA916B}" srcId="{ED651996-7F79-4AD6-8FB1-B03B2E609656}" destId="{9B28C9CB-15EF-403D-A903-2B5FBCA12D21}" srcOrd="3" destOrd="0" parTransId="{5426D1D4-FC72-434D-A752-CC70090B48E3}" sibTransId="{BB719425-0700-427C-9469-6F2AADF1CF9D}"/>
    <dgm:cxn modelId="{4F3B502D-C1A8-4B7F-B953-C084226E707D}" srcId="{6E8F7C30-A999-41B3-9A3B-DC63DBBB3E21}" destId="{64AFE3F2-046E-46DE-9CB3-378E3BCFAEF3}" srcOrd="0" destOrd="0" parTransId="{97E48682-FFFF-4379-95B8-21CE8AEEC2FC}" sibTransId="{96AC80B0-D8B8-4653-A38A-D52C007E0CB7}"/>
    <dgm:cxn modelId="{7066DB1F-32AD-417A-806B-CFAF869F71DD}" srcId="{ED651996-7F79-4AD6-8FB1-B03B2E609656}" destId="{AC55BA99-C0A7-4F9C-93F5-40B5E2501E85}" srcOrd="1" destOrd="0" parTransId="{0E896FBE-E3EA-44E2-A008-8FD145E17679}" sibTransId="{2AA3E017-C08D-4120-BE51-0D41D67C68CE}"/>
    <dgm:cxn modelId="{40FA9475-1781-4023-B48C-57976175ACDF}" srcId="{ED651996-7F79-4AD6-8FB1-B03B2E609656}" destId="{DC5E0EBF-4EEF-49CA-B612-3DFC0ECBB068}" srcOrd="0" destOrd="0" parTransId="{17E33AF3-0219-48D2-9BB9-838C7A3CD0CF}" sibTransId="{144C332F-6A3D-40AB-A845-CE88F2F60B4E}"/>
    <dgm:cxn modelId="{F224098B-70B6-487C-881B-2ED99ECCAC98}" type="presOf" srcId="{D9B02B8D-D35B-441E-B5E4-70EECCEB3342}" destId="{23B48E15-F123-404D-9FCE-9D229C42338E}" srcOrd="0" destOrd="0" presId="urn:microsoft.com/office/officeart/2005/8/layout/chevron2"/>
    <dgm:cxn modelId="{A494EFB5-CAD1-4F27-8939-1C895FD44A9B}" srcId="{D9B02B8D-D35B-441E-B5E4-70EECCEB3342}" destId="{ED651996-7F79-4AD6-8FB1-B03B2E609656}" srcOrd="0" destOrd="0" parTransId="{44D3C1DD-3307-4AA2-87CF-0CDDAD3AC7E9}" sibTransId="{08FF003E-A53D-4397-9C59-1DF11D6C850A}"/>
    <dgm:cxn modelId="{71D32DC1-D64E-4794-BB4A-4ECF89ED0038}" type="presOf" srcId="{AC55BA99-C0A7-4F9C-93F5-40B5E2501E85}" destId="{4A153C5D-7AE5-41F4-B029-DBAECFD34A9B}" srcOrd="0" destOrd="1" presId="urn:microsoft.com/office/officeart/2005/8/layout/chevron2"/>
    <dgm:cxn modelId="{9037698F-F80F-4FA5-8B64-19AC71148366}" type="presOf" srcId="{ED651996-7F79-4AD6-8FB1-B03B2E609656}" destId="{DC682E60-6B33-4834-ADD5-BB22540C9A65}" srcOrd="0" destOrd="0" presId="urn:microsoft.com/office/officeart/2005/8/layout/chevron2"/>
    <dgm:cxn modelId="{35FBFC3A-AAB8-4EAE-A7A4-829828CDE91E}" type="presOf" srcId="{9B28C9CB-15EF-403D-A903-2B5FBCA12D21}" destId="{4A153C5D-7AE5-41F4-B029-DBAECFD34A9B}" srcOrd="0" destOrd="3" presId="urn:microsoft.com/office/officeart/2005/8/layout/chevron2"/>
    <dgm:cxn modelId="{570910E9-26D5-4B65-8899-CC26AC141138}" type="presOf" srcId="{7C170010-B7CE-426B-A190-8FDC5B5CE52F}" destId="{4A153C5D-7AE5-41F4-B029-DBAECFD34A9B}" srcOrd="0" destOrd="2" presId="urn:microsoft.com/office/officeart/2005/8/layout/chevron2"/>
    <dgm:cxn modelId="{FA1DD93F-212E-4BCA-BA78-119D6C7C7876}" type="presOf" srcId="{64AFE3F2-046E-46DE-9CB3-378E3BCFAEF3}" destId="{7AF3C756-0ADE-4CE4-9F72-084F6D7DE1F5}" srcOrd="0" destOrd="0" presId="urn:microsoft.com/office/officeart/2005/8/layout/chevron2"/>
    <dgm:cxn modelId="{48D93F63-FC7F-4C6A-9D71-E41630E9011C}" srcId="{ED651996-7F79-4AD6-8FB1-B03B2E609656}" destId="{7C170010-B7CE-426B-A190-8FDC5B5CE52F}" srcOrd="2" destOrd="0" parTransId="{FBF588E3-0C95-4604-BDB2-7F100380FA99}" sibTransId="{90116E3E-CC40-49F4-BC58-699620CF8328}"/>
    <dgm:cxn modelId="{00C4D351-E7B8-4208-AC35-A06ABD7D0CCE}" type="presParOf" srcId="{23B48E15-F123-404D-9FCE-9D229C42338E}" destId="{4202EEF3-1323-435B-9F4C-CE2DD4002E1F}" srcOrd="0" destOrd="0" presId="urn:microsoft.com/office/officeart/2005/8/layout/chevron2"/>
    <dgm:cxn modelId="{5D14840E-F673-41FC-B895-B70A50C369D2}" type="presParOf" srcId="{4202EEF3-1323-435B-9F4C-CE2DD4002E1F}" destId="{DC682E60-6B33-4834-ADD5-BB22540C9A65}" srcOrd="0" destOrd="0" presId="urn:microsoft.com/office/officeart/2005/8/layout/chevron2"/>
    <dgm:cxn modelId="{CBF305F8-D776-4C19-9402-C134585C7F2D}" type="presParOf" srcId="{4202EEF3-1323-435B-9F4C-CE2DD4002E1F}" destId="{4A153C5D-7AE5-41F4-B029-DBAECFD34A9B}" srcOrd="1" destOrd="0" presId="urn:microsoft.com/office/officeart/2005/8/layout/chevron2"/>
    <dgm:cxn modelId="{4EAB0819-6505-4EF7-9420-CD4561D23537}" type="presParOf" srcId="{23B48E15-F123-404D-9FCE-9D229C42338E}" destId="{C937B1FE-32A5-497C-9876-7B8ABE796123}" srcOrd="1" destOrd="0" presId="urn:microsoft.com/office/officeart/2005/8/layout/chevron2"/>
    <dgm:cxn modelId="{9485FF82-9102-44F1-A2F7-DF002CC3594F}" type="presParOf" srcId="{23B48E15-F123-404D-9FCE-9D229C42338E}" destId="{E46C6088-4935-47A1-ABF8-32FAA7C842CB}" srcOrd="2" destOrd="0" presId="urn:microsoft.com/office/officeart/2005/8/layout/chevron2"/>
    <dgm:cxn modelId="{F43766AD-98C2-4233-A45A-FFAA198967A8}" type="presParOf" srcId="{E46C6088-4935-47A1-ABF8-32FAA7C842CB}" destId="{E726869E-C30C-4CCD-BBFF-C8B49629923B}" srcOrd="0" destOrd="0" presId="urn:microsoft.com/office/officeart/2005/8/layout/chevron2"/>
    <dgm:cxn modelId="{264D095C-B697-4525-B28B-B3C868A2861B}" type="presParOf" srcId="{E46C6088-4935-47A1-ABF8-32FAA7C842CB}" destId="{7AF3C756-0ADE-4CE4-9F72-084F6D7DE1F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9B02B8D-D35B-441E-B5E4-70EECCEB334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ED651996-7F79-4AD6-8FB1-B03B2E609656}">
      <dgm:prSet custT="1"/>
      <dgm:spPr/>
      <dgm:t>
        <a:bodyPr/>
        <a:lstStyle/>
        <a:p>
          <a:pPr rtl="0"/>
          <a:endParaRPr lang="es-EC" sz="1800" dirty="0">
            <a:latin typeface="Baskerville Old Face" pitchFamily="18" charset="0"/>
          </a:endParaRPr>
        </a:p>
      </dgm:t>
    </dgm:pt>
    <dgm:pt modelId="{44D3C1DD-3307-4AA2-87CF-0CDDAD3AC7E9}" type="parTrans" cxnId="{A494EFB5-CAD1-4F27-8939-1C895FD44A9B}">
      <dgm:prSet/>
      <dgm:spPr/>
      <dgm:t>
        <a:bodyPr/>
        <a:lstStyle/>
        <a:p>
          <a:endParaRPr lang="es-EC" sz="1800">
            <a:latin typeface="Baskerville Old Face" pitchFamily="18" charset="0"/>
          </a:endParaRPr>
        </a:p>
      </dgm:t>
    </dgm:pt>
    <dgm:pt modelId="{08FF003E-A53D-4397-9C59-1DF11D6C850A}" type="sibTrans" cxnId="{A494EFB5-CAD1-4F27-8939-1C895FD44A9B}">
      <dgm:prSet/>
      <dgm:spPr/>
      <dgm:t>
        <a:bodyPr/>
        <a:lstStyle/>
        <a:p>
          <a:endParaRPr lang="es-EC" sz="1800">
            <a:latin typeface="Baskerville Old Face" pitchFamily="18" charset="0"/>
          </a:endParaRPr>
        </a:p>
      </dgm:t>
    </dgm:pt>
    <dgm:pt modelId="{6E8F7C30-A999-41B3-9A3B-DC63DBBB3E21}">
      <dgm:prSet custT="1"/>
      <dgm:spPr/>
      <dgm:t>
        <a:bodyPr/>
        <a:lstStyle/>
        <a:p>
          <a:pPr rtl="0"/>
          <a:endParaRPr lang="es-EC" sz="1800" dirty="0">
            <a:latin typeface="Baskerville Old Face" pitchFamily="18" charset="0"/>
          </a:endParaRPr>
        </a:p>
      </dgm:t>
    </dgm:pt>
    <dgm:pt modelId="{277F115C-8CB7-47E2-9B9F-0588623A322C}" type="parTrans" cxnId="{5D3F8CB9-0E48-4CEE-AD37-22DE4C1F6540}">
      <dgm:prSet/>
      <dgm:spPr/>
      <dgm:t>
        <a:bodyPr/>
        <a:lstStyle/>
        <a:p>
          <a:endParaRPr lang="es-EC" sz="1800">
            <a:latin typeface="Baskerville Old Face" pitchFamily="18" charset="0"/>
          </a:endParaRPr>
        </a:p>
      </dgm:t>
    </dgm:pt>
    <dgm:pt modelId="{3437DD2F-0837-4C79-8B7C-6DE83F928250}" type="sibTrans" cxnId="{5D3F8CB9-0E48-4CEE-AD37-22DE4C1F6540}">
      <dgm:prSet/>
      <dgm:spPr/>
      <dgm:t>
        <a:bodyPr/>
        <a:lstStyle/>
        <a:p>
          <a:endParaRPr lang="es-EC" sz="1800">
            <a:latin typeface="Baskerville Old Face" pitchFamily="18" charset="0"/>
          </a:endParaRPr>
        </a:p>
      </dgm:t>
    </dgm:pt>
    <dgm:pt modelId="{DC5E0EBF-4EEF-49CA-B612-3DFC0ECBB068}">
      <dgm:prSet custT="1"/>
      <dgm:spPr/>
      <dgm:t>
        <a:bodyPr/>
        <a:lstStyle/>
        <a:p>
          <a:pPr algn="l"/>
          <a:endParaRPr lang="es-EC" sz="1800" dirty="0">
            <a:latin typeface="Baskerville Old Face" pitchFamily="18" charset="0"/>
          </a:endParaRPr>
        </a:p>
      </dgm:t>
    </dgm:pt>
    <dgm:pt modelId="{17E33AF3-0219-48D2-9BB9-838C7A3CD0CF}" type="parTrans" cxnId="{40FA9475-1781-4023-B48C-57976175ACDF}">
      <dgm:prSet/>
      <dgm:spPr/>
      <dgm:t>
        <a:bodyPr/>
        <a:lstStyle/>
        <a:p>
          <a:endParaRPr lang="es-EC" sz="1800">
            <a:latin typeface="Baskerville Old Face" pitchFamily="18" charset="0"/>
          </a:endParaRPr>
        </a:p>
      </dgm:t>
    </dgm:pt>
    <dgm:pt modelId="{144C332F-6A3D-40AB-A845-CE88F2F60B4E}" type="sibTrans" cxnId="{40FA9475-1781-4023-B48C-57976175ACDF}">
      <dgm:prSet/>
      <dgm:spPr/>
      <dgm:t>
        <a:bodyPr/>
        <a:lstStyle/>
        <a:p>
          <a:endParaRPr lang="es-EC" sz="1800">
            <a:latin typeface="Baskerville Old Face" pitchFamily="18" charset="0"/>
          </a:endParaRPr>
        </a:p>
      </dgm:t>
    </dgm:pt>
    <dgm:pt modelId="{7C170010-B7CE-426B-A190-8FDC5B5CE52F}">
      <dgm:prSet custT="1"/>
      <dgm:spPr/>
      <dgm:t>
        <a:bodyPr/>
        <a:lstStyle/>
        <a:p>
          <a:pPr algn="just"/>
          <a:r>
            <a:rPr lang="es-EC" sz="1800" dirty="0" smtClean="0">
              <a:latin typeface="Baskerville Old Face" pitchFamily="18" charset="0"/>
            </a:rPr>
            <a:t>Debe efectuar este tipo de auditorías, ya que sirven de base para la toma de decisiones oportunas determinando el grado de aceptabilidad en las mismas logrando así las metas y objetivos establecidos.</a:t>
          </a:r>
          <a:endParaRPr lang="es-EC" sz="1800" dirty="0">
            <a:latin typeface="Baskerville Old Face" pitchFamily="18" charset="0"/>
          </a:endParaRPr>
        </a:p>
      </dgm:t>
    </dgm:pt>
    <dgm:pt modelId="{FBF588E3-0C95-4604-BDB2-7F100380FA99}" type="parTrans" cxnId="{48D93F63-FC7F-4C6A-9D71-E41630E9011C}">
      <dgm:prSet/>
      <dgm:spPr/>
      <dgm:t>
        <a:bodyPr/>
        <a:lstStyle/>
        <a:p>
          <a:endParaRPr lang="es-EC" sz="1800">
            <a:latin typeface="Baskerville Old Face" pitchFamily="18" charset="0"/>
          </a:endParaRPr>
        </a:p>
      </dgm:t>
    </dgm:pt>
    <dgm:pt modelId="{90116E3E-CC40-49F4-BC58-699620CF8328}" type="sibTrans" cxnId="{48D93F63-FC7F-4C6A-9D71-E41630E9011C}">
      <dgm:prSet/>
      <dgm:spPr/>
      <dgm:t>
        <a:bodyPr/>
        <a:lstStyle/>
        <a:p>
          <a:endParaRPr lang="es-EC" sz="1800">
            <a:latin typeface="Baskerville Old Face" pitchFamily="18" charset="0"/>
          </a:endParaRPr>
        </a:p>
      </dgm:t>
    </dgm:pt>
    <dgm:pt modelId="{9B28C9CB-15EF-403D-A903-2B5FBCA12D21}">
      <dgm:prSet custT="1"/>
      <dgm:spPr/>
      <dgm:t>
        <a:bodyPr/>
        <a:lstStyle/>
        <a:p>
          <a:pPr algn="l"/>
          <a:endParaRPr lang="es-EC" sz="1800" dirty="0">
            <a:latin typeface="Baskerville Old Face" pitchFamily="18" charset="0"/>
          </a:endParaRPr>
        </a:p>
      </dgm:t>
    </dgm:pt>
    <dgm:pt modelId="{5426D1D4-FC72-434D-A752-CC70090B48E3}" type="parTrans" cxnId="{D1801151-4FA6-4BD8-8E34-8E7756CA916B}">
      <dgm:prSet/>
      <dgm:spPr/>
      <dgm:t>
        <a:bodyPr/>
        <a:lstStyle/>
        <a:p>
          <a:endParaRPr lang="es-EC" sz="1800">
            <a:latin typeface="Baskerville Old Face" pitchFamily="18" charset="0"/>
          </a:endParaRPr>
        </a:p>
      </dgm:t>
    </dgm:pt>
    <dgm:pt modelId="{BB719425-0700-427C-9469-6F2AADF1CF9D}" type="sibTrans" cxnId="{D1801151-4FA6-4BD8-8E34-8E7756CA916B}">
      <dgm:prSet/>
      <dgm:spPr/>
      <dgm:t>
        <a:bodyPr/>
        <a:lstStyle/>
        <a:p>
          <a:endParaRPr lang="es-EC" sz="1800">
            <a:latin typeface="Baskerville Old Face" pitchFamily="18" charset="0"/>
          </a:endParaRPr>
        </a:p>
      </dgm:t>
    </dgm:pt>
    <dgm:pt modelId="{64AFE3F2-046E-46DE-9CB3-378E3BCFAEF3}">
      <dgm:prSet custT="1"/>
      <dgm:spPr/>
      <dgm:t>
        <a:bodyPr/>
        <a:lstStyle/>
        <a:p>
          <a:pPr algn="just"/>
          <a:r>
            <a:rPr lang="es-EC" sz="1800" dirty="0" smtClean="0">
              <a:latin typeface="Baskerville Old Face" pitchFamily="18" charset="0"/>
            </a:rPr>
            <a:t>Debe implementar la actualización inmediata de los Manuales de Procedimientos para los Departamentos auditados, el cual permitirá un mejor funcionamiento de sus procesos.</a:t>
          </a:r>
          <a:endParaRPr lang="es-EC" sz="1800" dirty="0">
            <a:latin typeface="Baskerville Old Face" pitchFamily="18" charset="0"/>
          </a:endParaRPr>
        </a:p>
      </dgm:t>
    </dgm:pt>
    <dgm:pt modelId="{97E48682-FFFF-4379-95B8-21CE8AEEC2FC}" type="parTrans" cxnId="{4F3B502D-C1A8-4B7F-B953-C084226E707D}">
      <dgm:prSet/>
      <dgm:spPr/>
      <dgm:t>
        <a:bodyPr/>
        <a:lstStyle/>
        <a:p>
          <a:endParaRPr lang="es-EC" sz="1800">
            <a:latin typeface="Baskerville Old Face" pitchFamily="18" charset="0"/>
          </a:endParaRPr>
        </a:p>
      </dgm:t>
    </dgm:pt>
    <dgm:pt modelId="{96AC80B0-D8B8-4653-A38A-D52C007E0CB7}" type="sibTrans" cxnId="{4F3B502D-C1A8-4B7F-B953-C084226E707D}">
      <dgm:prSet/>
      <dgm:spPr/>
      <dgm:t>
        <a:bodyPr/>
        <a:lstStyle/>
        <a:p>
          <a:endParaRPr lang="es-EC" sz="1800">
            <a:latin typeface="Baskerville Old Face" pitchFamily="18" charset="0"/>
          </a:endParaRPr>
        </a:p>
      </dgm:t>
    </dgm:pt>
    <dgm:pt modelId="{23B48E15-F123-404D-9FCE-9D229C42338E}" type="pres">
      <dgm:prSet presAssocID="{D9B02B8D-D35B-441E-B5E4-70EECCEB3342}" presName="linearFlow" presStyleCnt="0">
        <dgm:presLayoutVars>
          <dgm:dir/>
          <dgm:animLvl val="lvl"/>
          <dgm:resizeHandles val="exact"/>
        </dgm:presLayoutVars>
      </dgm:prSet>
      <dgm:spPr/>
      <dgm:t>
        <a:bodyPr/>
        <a:lstStyle/>
        <a:p>
          <a:endParaRPr lang="es-EC"/>
        </a:p>
      </dgm:t>
    </dgm:pt>
    <dgm:pt modelId="{4202EEF3-1323-435B-9F4C-CE2DD4002E1F}" type="pres">
      <dgm:prSet presAssocID="{ED651996-7F79-4AD6-8FB1-B03B2E609656}" presName="composite" presStyleCnt="0"/>
      <dgm:spPr/>
    </dgm:pt>
    <dgm:pt modelId="{DC682E60-6B33-4834-ADD5-BB22540C9A65}" type="pres">
      <dgm:prSet presAssocID="{ED651996-7F79-4AD6-8FB1-B03B2E609656}" presName="parentText" presStyleLbl="alignNode1" presStyleIdx="0" presStyleCnt="2">
        <dgm:presLayoutVars>
          <dgm:chMax val="1"/>
          <dgm:bulletEnabled val="1"/>
        </dgm:presLayoutVars>
      </dgm:prSet>
      <dgm:spPr/>
      <dgm:t>
        <a:bodyPr/>
        <a:lstStyle/>
        <a:p>
          <a:endParaRPr lang="es-EC"/>
        </a:p>
      </dgm:t>
    </dgm:pt>
    <dgm:pt modelId="{4A153C5D-7AE5-41F4-B029-DBAECFD34A9B}" type="pres">
      <dgm:prSet presAssocID="{ED651996-7F79-4AD6-8FB1-B03B2E609656}" presName="descendantText" presStyleLbl="alignAcc1" presStyleIdx="0" presStyleCnt="2">
        <dgm:presLayoutVars>
          <dgm:bulletEnabled val="1"/>
        </dgm:presLayoutVars>
      </dgm:prSet>
      <dgm:spPr/>
      <dgm:t>
        <a:bodyPr/>
        <a:lstStyle/>
        <a:p>
          <a:endParaRPr lang="es-EC"/>
        </a:p>
      </dgm:t>
    </dgm:pt>
    <dgm:pt modelId="{C937B1FE-32A5-497C-9876-7B8ABE796123}" type="pres">
      <dgm:prSet presAssocID="{08FF003E-A53D-4397-9C59-1DF11D6C850A}" presName="sp" presStyleCnt="0"/>
      <dgm:spPr/>
    </dgm:pt>
    <dgm:pt modelId="{E46C6088-4935-47A1-ABF8-32FAA7C842CB}" type="pres">
      <dgm:prSet presAssocID="{6E8F7C30-A999-41B3-9A3B-DC63DBBB3E21}" presName="composite" presStyleCnt="0"/>
      <dgm:spPr/>
    </dgm:pt>
    <dgm:pt modelId="{E726869E-C30C-4CCD-BBFF-C8B49629923B}" type="pres">
      <dgm:prSet presAssocID="{6E8F7C30-A999-41B3-9A3B-DC63DBBB3E21}" presName="parentText" presStyleLbl="alignNode1" presStyleIdx="1" presStyleCnt="2">
        <dgm:presLayoutVars>
          <dgm:chMax val="1"/>
          <dgm:bulletEnabled val="1"/>
        </dgm:presLayoutVars>
      </dgm:prSet>
      <dgm:spPr/>
      <dgm:t>
        <a:bodyPr/>
        <a:lstStyle/>
        <a:p>
          <a:endParaRPr lang="es-EC"/>
        </a:p>
      </dgm:t>
    </dgm:pt>
    <dgm:pt modelId="{7AF3C756-0ADE-4CE4-9F72-084F6D7DE1F5}" type="pres">
      <dgm:prSet presAssocID="{6E8F7C30-A999-41B3-9A3B-DC63DBBB3E21}" presName="descendantText" presStyleLbl="alignAcc1" presStyleIdx="1" presStyleCnt="2" custLinFactNeighborX="289" custLinFactNeighborY="-134">
        <dgm:presLayoutVars>
          <dgm:bulletEnabled val="1"/>
        </dgm:presLayoutVars>
      </dgm:prSet>
      <dgm:spPr/>
      <dgm:t>
        <a:bodyPr/>
        <a:lstStyle/>
        <a:p>
          <a:endParaRPr lang="es-EC"/>
        </a:p>
      </dgm:t>
    </dgm:pt>
  </dgm:ptLst>
  <dgm:cxnLst>
    <dgm:cxn modelId="{13B83318-5050-4A56-BAC0-CEE5493B979B}" type="presOf" srcId="{DC5E0EBF-4EEF-49CA-B612-3DFC0ECBB068}" destId="{4A153C5D-7AE5-41F4-B029-DBAECFD34A9B}" srcOrd="0" destOrd="0" presId="urn:microsoft.com/office/officeart/2005/8/layout/chevron2"/>
    <dgm:cxn modelId="{9D5AC543-E92B-4DD1-8E01-6BD98749E7F4}" type="presOf" srcId="{9B28C9CB-15EF-403D-A903-2B5FBCA12D21}" destId="{4A153C5D-7AE5-41F4-B029-DBAECFD34A9B}" srcOrd="0" destOrd="2" presId="urn:microsoft.com/office/officeart/2005/8/layout/chevron2"/>
    <dgm:cxn modelId="{5D3F8CB9-0E48-4CEE-AD37-22DE4C1F6540}" srcId="{D9B02B8D-D35B-441E-B5E4-70EECCEB3342}" destId="{6E8F7C30-A999-41B3-9A3B-DC63DBBB3E21}" srcOrd="1" destOrd="0" parTransId="{277F115C-8CB7-47E2-9B9F-0588623A322C}" sibTransId="{3437DD2F-0837-4C79-8B7C-6DE83F928250}"/>
    <dgm:cxn modelId="{D1801151-4FA6-4BD8-8E34-8E7756CA916B}" srcId="{ED651996-7F79-4AD6-8FB1-B03B2E609656}" destId="{9B28C9CB-15EF-403D-A903-2B5FBCA12D21}" srcOrd="2" destOrd="0" parTransId="{5426D1D4-FC72-434D-A752-CC70090B48E3}" sibTransId="{BB719425-0700-427C-9469-6F2AADF1CF9D}"/>
    <dgm:cxn modelId="{4F3B502D-C1A8-4B7F-B953-C084226E707D}" srcId="{6E8F7C30-A999-41B3-9A3B-DC63DBBB3E21}" destId="{64AFE3F2-046E-46DE-9CB3-378E3BCFAEF3}" srcOrd="0" destOrd="0" parTransId="{97E48682-FFFF-4379-95B8-21CE8AEEC2FC}" sibTransId="{96AC80B0-D8B8-4653-A38A-D52C007E0CB7}"/>
    <dgm:cxn modelId="{40FA9475-1781-4023-B48C-57976175ACDF}" srcId="{ED651996-7F79-4AD6-8FB1-B03B2E609656}" destId="{DC5E0EBF-4EEF-49CA-B612-3DFC0ECBB068}" srcOrd="0" destOrd="0" parTransId="{17E33AF3-0219-48D2-9BB9-838C7A3CD0CF}" sibTransId="{144C332F-6A3D-40AB-A845-CE88F2F60B4E}"/>
    <dgm:cxn modelId="{62A99BB9-B6AD-4316-98EE-E0802C5A18DB}" type="presOf" srcId="{7C170010-B7CE-426B-A190-8FDC5B5CE52F}" destId="{4A153C5D-7AE5-41F4-B029-DBAECFD34A9B}" srcOrd="0" destOrd="1" presId="urn:microsoft.com/office/officeart/2005/8/layout/chevron2"/>
    <dgm:cxn modelId="{A494EFB5-CAD1-4F27-8939-1C895FD44A9B}" srcId="{D9B02B8D-D35B-441E-B5E4-70EECCEB3342}" destId="{ED651996-7F79-4AD6-8FB1-B03B2E609656}" srcOrd="0" destOrd="0" parTransId="{44D3C1DD-3307-4AA2-87CF-0CDDAD3AC7E9}" sibTransId="{08FF003E-A53D-4397-9C59-1DF11D6C850A}"/>
    <dgm:cxn modelId="{0CEC1AC7-045E-4159-94FA-704C9965679D}" type="presOf" srcId="{ED651996-7F79-4AD6-8FB1-B03B2E609656}" destId="{DC682E60-6B33-4834-ADD5-BB22540C9A65}" srcOrd="0" destOrd="0" presId="urn:microsoft.com/office/officeart/2005/8/layout/chevron2"/>
    <dgm:cxn modelId="{8FD96E37-052C-4021-903F-E2083EBEC83C}" type="presOf" srcId="{D9B02B8D-D35B-441E-B5E4-70EECCEB3342}" destId="{23B48E15-F123-404D-9FCE-9D229C42338E}" srcOrd="0" destOrd="0" presId="urn:microsoft.com/office/officeart/2005/8/layout/chevron2"/>
    <dgm:cxn modelId="{3B81A210-0B9B-44B2-8861-F74736860C77}" type="presOf" srcId="{6E8F7C30-A999-41B3-9A3B-DC63DBBB3E21}" destId="{E726869E-C30C-4CCD-BBFF-C8B49629923B}" srcOrd="0" destOrd="0" presId="urn:microsoft.com/office/officeart/2005/8/layout/chevron2"/>
    <dgm:cxn modelId="{9C40B908-C5C2-41F7-9AB9-0C0FF58DC7EC}" type="presOf" srcId="{64AFE3F2-046E-46DE-9CB3-378E3BCFAEF3}" destId="{7AF3C756-0ADE-4CE4-9F72-084F6D7DE1F5}" srcOrd="0" destOrd="0" presId="urn:microsoft.com/office/officeart/2005/8/layout/chevron2"/>
    <dgm:cxn modelId="{48D93F63-FC7F-4C6A-9D71-E41630E9011C}" srcId="{ED651996-7F79-4AD6-8FB1-B03B2E609656}" destId="{7C170010-B7CE-426B-A190-8FDC5B5CE52F}" srcOrd="1" destOrd="0" parTransId="{FBF588E3-0C95-4604-BDB2-7F100380FA99}" sibTransId="{90116E3E-CC40-49F4-BC58-699620CF8328}"/>
    <dgm:cxn modelId="{2820D0D3-217C-40DA-B271-D266CEB24853}" type="presParOf" srcId="{23B48E15-F123-404D-9FCE-9D229C42338E}" destId="{4202EEF3-1323-435B-9F4C-CE2DD4002E1F}" srcOrd="0" destOrd="0" presId="urn:microsoft.com/office/officeart/2005/8/layout/chevron2"/>
    <dgm:cxn modelId="{2689E1EF-959E-4003-815E-1D809B985246}" type="presParOf" srcId="{4202EEF3-1323-435B-9F4C-CE2DD4002E1F}" destId="{DC682E60-6B33-4834-ADD5-BB22540C9A65}" srcOrd="0" destOrd="0" presId="urn:microsoft.com/office/officeart/2005/8/layout/chevron2"/>
    <dgm:cxn modelId="{6470D268-20F6-4D77-8788-523C4E0231A0}" type="presParOf" srcId="{4202EEF3-1323-435B-9F4C-CE2DD4002E1F}" destId="{4A153C5D-7AE5-41F4-B029-DBAECFD34A9B}" srcOrd="1" destOrd="0" presId="urn:microsoft.com/office/officeart/2005/8/layout/chevron2"/>
    <dgm:cxn modelId="{CC0FC7D5-F319-4932-939C-3EE088DD1BFB}" type="presParOf" srcId="{23B48E15-F123-404D-9FCE-9D229C42338E}" destId="{C937B1FE-32A5-497C-9876-7B8ABE796123}" srcOrd="1" destOrd="0" presId="urn:microsoft.com/office/officeart/2005/8/layout/chevron2"/>
    <dgm:cxn modelId="{1E4713D1-51B2-4BCA-9234-C64C53C63E9C}" type="presParOf" srcId="{23B48E15-F123-404D-9FCE-9D229C42338E}" destId="{E46C6088-4935-47A1-ABF8-32FAA7C842CB}" srcOrd="2" destOrd="0" presId="urn:microsoft.com/office/officeart/2005/8/layout/chevron2"/>
    <dgm:cxn modelId="{D76606E4-DB45-402D-8BB3-978AAD624C53}" type="presParOf" srcId="{E46C6088-4935-47A1-ABF8-32FAA7C842CB}" destId="{E726869E-C30C-4CCD-BBFF-C8B49629923B}" srcOrd="0" destOrd="0" presId="urn:microsoft.com/office/officeart/2005/8/layout/chevron2"/>
    <dgm:cxn modelId="{0FB83DD8-79C7-49DF-9F37-6B9897CE43DE}" type="presParOf" srcId="{E46C6088-4935-47A1-ABF8-32FAA7C842CB}" destId="{7AF3C756-0ADE-4CE4-9F72-084F6D7DE1F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9B02B8D-D35B-441E-B5E4-70EECCEB334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ED651996-7F79-4AD6-8FB1-B03B2E609656}">
      <dgm:prSet custT="1"/>
      <dgm:spPr/>
      <dgm:t>
        <a:bodyPr/>
        <a:lstStyle/>
        <a:p>
          <a:pPr rtl="0"/>
          <a:endParaRPr lang="es-EC" sz="1800" dirty="0">
            <a:latin typeface="Baskerville Old Face" pitchFamily="18" charset="0"/>
          </a:endParaRPr>
        </a:p>
      </dgm:t>
    </dgm:pt>
    <dgm:pt modelId="{44D3C1DD-3307-4AA2-87CF-0CDDAD3AC7E9}" type="parTrans" cxnId="{A494EFB5-CAD1-4F27-8939-1C895FD44A9B}">
      <dgm:prSet/>
      <dgm:spPr/>
      <dgm:t>
        <a:bodyPr/>
        <a:lstStyle/>
        <a:p>
          <a:endParaRPr lang="es-EC" sz="1800">
            <a:latin typeface="Baskerville Old Face" pitchFamily="18" charset="0"/>
          </a:endParaRPr>
        </a:p>
      </dgm:t>
    </dgm:pt>
    <dgm:pt modelId="{08FF003E-A53D-4397-9C59-1DF11D6C850A}" type="sibTrans" cxnId="{A494EFB5-CAD1-4F27-8939-1C895FD44A9B}">
      <dgm:prSet/>
      <dgm:spPr/>
      <dgm:t>
        <a:bodyPr/>
        <a:lstStyle/>
        <a:p>
          <a:endParaRPr lang="es-EC" sz="1800">
            <a:latin typeface="Baskerville Old Face" pitchFamily="18" charset="0"/>
          </a:endParaRPr>
        </a:p>
      </dgm:t>
    </dgm:pt>
    <dgm:pt modelId="{6E8F7C30-A999-41B3-9A3B-DC63DBBB3E21}">
      <dgm:prSet custT="1"/>
      <dgm:spPr/>
      <dgm:t>
        <a:bodyPr/>
        <a:lstStyle/>
        <a:p>
          <a:pPr rtl="0"/>
          <a:endParaRPr lang="es-EC" sz="1800" dirty="0">
            <a:latin typeface="Baskerville Old Face" pitchFamily="18" charset="0"/>
          </a:endParaRPr>
        </a:p>
      </dgm:t>
    </dgm:pt>
    <dgm:pt modelId="{277F115C-8CB7-47E2-9B9F-0588623A322C}" type="parTrans" cxnId="{5D3F8CB9-0E48-4CEE-AD37-22DE4C1F6540}">
      <dgm:prSet/>
      <dgm:spPr/>
      <dgm:t>
        <a:bodyPr/>
        <a:lstStyle/>
        <a:p>
          <a:endParaRPr lang="es-EC" sz="1800">
            <a:latin typeface="Baskerville Old Face" pitchFamily="18" charset="0"/>
          </a:endParaRPr>
        </a:p>
      </dgm:t>
    </dgm:pt>
    <dgm:pt modelId="{3437DD2F-0837-4C79-8B7C-6DE83F928250}" type="sibTrans" cxnId="{5D3F8CB9-0E48-4CEE-AD37-22DE4C1F6540}">
      <dgm:prSet/>
      <dgm:spPr/>
      <dgm:t>
        <a:bodyPr/>
        <a:lstStyle/>
        <a:p>
          <a:endParaRPr lang="es-EC" sz="1800">
            <a:latin typeface="Baskerville Old Face" pitchFamily="18" charset="0"/>
          </a:endParaRPr>
        </a:p>
      </dgm:t>
    </dgm:pt>
    <dgm:pt modelId="{DC5E0EBF-4EEF-49CA-B612-3DFC0ECBB068}">
      <dgm:prSet custT="1"/>
      <dgm:spPr/>
      <dgm:t>
        <a:bodyPr/>
        <a:lstStyle/>
        <a:p>
          <a:pPr algn="l"/>
          <a:endParaRPr lang="es-EC" sz="1800" dirty="0">
            <a:latin typeface="Baskerville Old Face" pitchFamily="18" charset="0"/>
          </a:endParaRPr>
        </a:p>
      </dgm:t>
    </dgm:pt>
    <dgm:pt modelId="{17E33AF3-0219-48D2-9BB9-838C7A3CD0CF}" type="parTrans" cxnId="{40FA9475-1781-4023-B48C-57976175ACDF}">
      <dgm:prSet/>
      <dgm:spPr/>
      <dgm:t>
        <a:bodyPr/>
        <a:lstStyle/>
        <a:p>
          <a:endParaRPr lang="es-EC" sz="1800">
            <a:latin typeface="Baskerville Old Face" pitchFamily="18" charset="0"/>
          </a:endParaRPr>
        </a:p>
      </dgm:t>
    </dgm:pt>
    <dgm:pt modelId="{144C332F-6A3D-40AB-A845-CE88F2F60B4E}" type="sibTrans" cxnId="{40FA9475-1781-4023-B48C-57976175ACDF}">
      <dgm:prSet/>
      <dgm:spPr/>
      <dgm:t>
        <a:bodyPr/>
        <a:lstStyle/>
        <a:p>
          <a:endParaRPr lang="es-EC" sz="1800">
            <a:latin typeface="Baskerville Old Face" pitchFamily="18" charset="0"/>
          </a:endParaRPr>
        </a:p>
      </dgm:t>
    </dgm:pt>
    <dgm:pt modelId="{9B28C9CB-15EF-403D-A903-2B5FBCA12D21}">
      <dgm:prSet custT="1"/>
      <dgm:spPr/>
      <dgm:t>
        <a:bodyPr/>
        <a:lstStyle/>
        <a:p>
          <a:pPr algn="l"/>
          <a:r>
            <a:rPr lang="es-EC" sz="1800" dirty="0" smtClean="0">
              <a:latin typeface="Baskerville Old Face" pitchFamily="18" charset="0"/>
            </a:rPr>
            <a:t>Utilizar la Auditoría de Gestión como una herramienta para proteger y aprovechar los recursos humanos, materiales y financieros con los que cuenta la Institución y así mejorar los procesos. </a:t>
          </a:r>
          <a:endParaRPr lang="es-EC" sz="1800" dirty="0">
            <a:latin typeface="Baskerville Old Face" pitchFamily="18" charset="0"/>
          </a:endParaRPr>
        </a:p>
      </dgm:t>
    </dgm:pt>
    <dgm:pt modelId="{5426D1D4-FC72-434D-A752-CC70090B48E3}" type="parTrans" cxnId="{D1801151-4FA6-4BD8-8E34-8E7756CA916B}">
      <dgm:prSet/>
      <dgm:spPr/>
      <dgm:t>
        <a:bodyPr/>
        <a:lstStyle/>
        <a:p>
          <a:endParaRPr lang="es-EC" sz="1800">
            <a:latin typeface="Baskerville Old Face" pitchFamily="18" charset="0"/>
          </a:endParaRPr>
        </a:p>
      </dgm:t>
    </dgm:pt>
    <dgm:pt modelId="{BB719425-0700-427C-9469-6F2AADF1CF9D}" type="sibTrans" cxnId="{D1801151-4FA6-4BD8-8E34-8E7756CA916B}">
      <dgm:prSet/>
      <dgm:spPr/>
      <dgm:t>
        <a:bodyPr/>
        <a:lstStyle/>
        <a:p>
          <a:endParaRPr lang="es-EC" sz="1800">
            <a:latin typeface="Baskerville Old Face" pitchFamily="18" charset="0"/>
          </a:endParaRPr>
        </a:p>
      </dgm:t>
    </dgm:pt>
    <dgm:pt modelId="{64AFE3F2-046E-46DE-9CB3-378E3BCFAEF3}">
      <dgm:prSet custT="1"/>
      <dgm:spPr/>
      <dgm:t>
        <a:bodyPr/>
        <a:lstStyle/>
        <a:p>
          <a:pPr algn="just"/>
          <a:r>
            <a:rPr lang="es-EC" sz="1800" dirty="0" smtClean="0">
              <a:latin typeface="Baskerville Old Face" pitchFamily="18" charset="0"/>
            </a:rPr>
            <a:t>Practicar la Auditoría de Gestión en forma permanente, a fin de obtener el mayor provecho en los Departamentos en los que se llevó a cabo esta Auditoría, esto permitirá flexibilizar y adaptar a la organización de acuerdo con los resultados obtenidos para mejorar continuamente a mediano y largo plazo y emplear a la Auditoría de Gestión como la mayor fuente de información. </a:t>
          </a:r>
          <a:endParaRPr lang="es-EC" sz="1800" dirty="0">
            <a:latin typeface="Baskerville Old Face" pitchFamily="18" charset="0"/>
          </a:endParaRPr>
        </a:p>
      </dgm:t>
    </dgm:pt>
    <dgm:pt modelId="{97E48682-FFFF-4379-95B8-21CE8AEEC2FC}" type="parTrans" cxnId="{4F3B502D-C1A8-4B7F-B953-C084226E707D}">
      <dgm:prSet/>
      <dgm:spPr/>
      <dgm:t>
        <a:bodyPr/>
        <a:lstStyle/>
        <a:p>
          <a:endParaRPr lang="es-EC" sz="1800">
            <a:latin typeface="Baskerville Old Face" pitchFamily="18" charset="0"/>
          </a:endParaRPr>
        </a:p>
      </dgm:t>
    </dgm:pt>
    <dgm:pt modelId="{96AC80B0-D8B8-4653-A38A-D52C007E0CB7}" type="sibTrans" cxnId="{4F3B502D-C1A8-4B7F-B953-C084226E707D}">
      <dgm:prSet/>
      <dgm:spPr/>
      <dgm:t>
        <a:bodyPr/>
        <a:lstStyle/>
        <a:p>
          <a:endParaRPr lang="es-EC" sz="1800">
            <a:latin typeface="Baskerville Old Face" pitchFamily="18" charset="0"/>
          </a:endParaRPr>
        </a:p>
      </dgm:t>
    </dgm:pt>
    <dgm:pt modelId="{23B48E15-F123-404D-9FCE-9D229C42338E}" type="pres">
      <dgm:prSet presAssocID="{D9B02B8D-D35B-441E-B5E4-70EECCEB3342}" presName="linearFlow" presStyleCnt="0">
        <dgm:presLayoutVars>
          <dgm:dir/>
          <dgm:animLvl val="lvl"/>
          <dgm:resizeHandles val="exact"/>
        </dgm:presLayoutVars>
      </dgm:prSet>
      <dgm:spPr/>
      <dgm:t>
        <a:bodyPr/>
        <a:lstStyle/>
        <a:p>
          <a:endParaRPr lang="es-EC"/>
        </a:p>
      </dgm:t>
    </dgm:pt>
    <dgm:pt modelId="{4202EEF3-1323-435B-9F4C-CE2DD4002E1F}" type="pres">
      <dgm:prSet presAssocID="{ED651996-7F79-4AD6-8FB1-B03B2E609656}" presName="composite" presStyleCnt="0"/>
      <dgm:spPr/>
    </dgm:pt>
    <dgm:pt modelId="{DC682E60-6B33-4834-ADD5-BB22540C9A65}" type="pres">
      <dgm:prSet presAssocID="{ED651996-7F79-4AD6-8FB1-B03B2E609656}" presName="parentText" presStyleLbl="alignNode1" presStyleIdx="0" presStyleCnt="2">
        <dgm:presLayoutVars>
          <dgm:chMax val="1"/>
          <dgm:bulletEnabled val="1"/>
        </dgm:presLayoutVars>
      </dgm:prSet>
      <dgm:spPr/>
      <dgm:t>
        <a:bodyPr/>
        <a:lstStyle/>
        <a:p>
          <a:endParaRPr lang="es-EC"/>
        </a:p>
      </dgm:t>
    </dgm:pt>
    <dgm:pt modelId="{4A153C5D-7AE5-41F4-B029-DBAECFD34A9B}" type="pres">
      <dgm:prSet presAssocID="{ED651996-7F79-4AD6-8FB1-B03B2E609656}" presName="descendantText" presStyleLbl="alignAcc1" presStyleIdx="0" presStyleCnt="2">
        <dgm:presLayoutVars>
          <dgm:bulletEnabled val="1"/>
        </dgm:presLayoutVars>
      </dgm:prSet>
      <dgm:spPr/>
      <dgm:t>
        <a:bodyPr/>
        <a:lstStyle/>
        <a:p>
          <a:endParaRPr lang="es-EC"/>
        </a:p>
      </dgm:t>
    </dgm:pt>
    <dgm:pt modelId="{C937B1FE-32A5-497C-9876-7B8ABE796123}" type="pres">
      <dgm:prSet presAssocID="{08FF003E-A53D-4397-9C59-1DF11D6C850A}" presName="sp" presStyleCnt="0"/>
      <dgm:spPr/>
    </dgm:pt>
    <dgm:pt modelId="{E46C6088-4935-47A1-ABF8-32FAA7C842CB}" type="pres">
      <dgm:prSet presAssocID="{6E8F7C30-A999-41B3-9A3B-DC63DBBB3E21}" presName="composite" presStyleCnt="0"/>
      <dgm:spPr/>
    </dgm:pt>
    <dgm:pt modelId="{E726869E-C30C-4CCD-BBFF-C8B49629923B}" type="pres">
      <dgm:prSet presAssocID="{6E8F7C30-A999-41B3-9A3B-DC63DBBB3E21}" presName="parentText" presStyleLbl="alignNode1" presStyleIdx="1" presStyleCnt="2">
        <dgm:presLayoutVars>
          <dgm:chMax val="1"/>
          <dgm:bulletEnabled val="1"/>
        </dgm:presLayoutVars>
      </dgm:prSet>
      <dgm:spPr/>
      <dgm:t>
        <a:bodyPr/>
        <a:lstStyle/>
        <a:p>
          <a:endParaRPr lang="es-EC"/>
        </a:p>
      </dgm:t>
    </dgm:pt>
    <dgm:pt modelId="{7AF3C756-0ADE-4CE4-9F72-084F6D7DE1F5}" type="pres">
      <dgm:prSet presAssocID="{6E8F7C30-A999-41B3-9A3B-DC63DBBB3E21}" presName="descendantText" presStyleLbl="alignAcc1" presStyleIdx="1" presStyleCnt="2" custLinFactNeighborX="289" custLinFactNeighborY="-134">
        <dgm:presLayoutVars>
          <dgm:bulletEnabled val="1"/>
        </dgm:presLayoutVars>
      </dgm:prSet>
      <dgm:spPr/>
      <dgm:t>
        <a:bodyPr/>
        <a:lstStyle/>
        <a:p>
          <a:endParaRPr lang="es-EC"/>
        </a:p>
      </dgm:t>
    </dgm:pt>
  </dgm:ptLst>
  <dgm:cxnLst>
    <dgm:cxn modelId="{B5760905-4FEF-4B30-BD12-BCD5D704E7FD}" type="presOf" srcId="{6E8F7C30-A999-41B3-9A3B-DC63DBBB3E21}" destId="{E726869E-C30C-4CCD-BBFF-C8B49629923B}" srcOrd="0" destOrd="0" presId="urn:microsoft.com/office/officeart/2005/8/layout/chevron2"/>
    <dgm:cxn modelId="{7E5CE3AE-812F-46E1-A625-2C596511CC15}" type="presOf" srcId="{9B28C9CB-15EF-403D-A903-2B5FBCA12D21}" destId="{4A153C5D-7AE5-41F4-B029-DBAECFD34A9B}" srcOrd="0" destOrd="1" presId="urn:microsoft.com/office/officeart/2005/8/layout/chevron2"/>
    <dgm:cxn modelId="{4E8EF899-D9EF-4FCE-8E5E-E62B11564540}" type="presOf" srcId="{D9B02B8D-D35B-441E-B5E4-70EECCEB3342}" destId="{23B48E15-F123-404D-9FCE-9D229C42338E}" srcOrd="0" destOrd="0" presId="urn:microsoft.com/office/officeart/2005/8/layout/chevron2"/>
    <dgm:cxn modelId="{5D3F8CB9-0E48-4CEE-AD37-22DE4C1F6540}" srcId="{D9B02B8D-D35B-441E-B5E4-70EECCEB3342}" destId="{6E8F7C30-A999-41B3-9A3B-DC63DBBB3E21}" srcOrd="1" destOrd="0" parTransId="{277F115C-8CB7-47E2-9B9F-0588623A322C}" sibTransId="{3437DD2F-0837-4C79-8B7C-6DE83F928250}"/>
    <dgm:cxn modelId="{D1801151-4FA6-4BD8-8E34-8E7756CA916B}" srcId="{ED651996-7F79-4AD6-8FB1-B03B2E609656}" destId="{9B28C9CB-15EF-403D-A903-2B5FBCA12D21}" srcOrd="1" destOrd="0" parTransId="{5426D1D4-FC72-434D-A752-CC70090B48E3}" sibTransId="{BB719425-0700-427C-9469-6F2AADF1CF9D}"/>
    <dgm:cxn modelId="{D60B4623-537D-40B2-890C-386B73CC3C7D}" type="presOf" srcId="{64AFE3F2-046E-46DE-9CB3-378E3BCFAEF3}" destId="{7AF3C756-0ADE-4CE4-9F72-084F6D7DE1F5}" srcOrd="0" destOrd="0" presId="urn:microsoft.com/office/officeart/2005/8/layout/chevron2"/>
    <dgm:cxn modelId="{4F3B502D-C1A8-4B7F-B953-C084226E707D}" srcId="{6E8F7C30-A999-41B3-9A3B-DC63DBBB3E21}" destId="{64AFE3F2-046E-46DE-9CB3-378E3BCFAEF3}" srcOrd="0" destOrd="0" parTransId="{97E48682-FFFF-4379-95B8-21CE8AEEC2FC}" sibTransId="{96AC80B0-D8B8-4653-A38A-D52C007E0CB7}"/>
    <dgm:cxn modelId="{5607498C-D705-47FB-8347-4A6591D31E56}" type="presOf" srcId="{ED651996-7F79-4AD6-8FB1-B03B2E609656}" destId="{DC682E60-6B33-4834-ADD5-BB22540C9A65}" srcOrd="0" destOrd="0" presId="urn:microsoft.com/office/officeart/2005/8/layout/chevron2"/>
    <dgm:cxn modelId="{40FA9475-1781-4023-B48C-57976175ACDF}" srcId="{ED651996-7F79-4AD6-8FB1-B03B2E609656}" destId="{DC5E0EBF-4EEF-49CA-B612-3DFC0ECBB068}" srcOrd="0" destOrd="0" parTransId="{17E33AF3-0219-48D2-9BB9-838C7A3CD0CF}" sibTransId="{144C332F-6A3D-40AB-A845-CE88F2F60B4E}"/>
    <dgm:cxn modelId="{A494EFB5-CAD1-4F27-8939-1C895FD44A9B}" srcId="{D9B02B8D-D35B-441E-B5E4-70EECCEB3342}" destId="{ED651996-7F79-4AD6-8FB1-B03B2E609656}" srcOrd="0" destOrd="0" parTransId="{44D3C1DD-3307-4AA2-87CF-0CDDAD3AC7E9}" sibTransId="{08FF003E-A53D-4397-9C59-1DF11D6C850A}"/>
    <dgm:cxn modelId="{F9E95069-907D-4BD3-89B3-9DE724775E59}" type="presOf" srcId="{DC5E0EBF-4EEF-49CA-B612-3DFC0ECBB068}" destId="{4A153C5D-7AE5-41F4-B029-DBAECFD34A9B}" srcOrd="0" destOrd="0" presId="urn:microsoft.com/office/officeart/2005/8/layout/chevron2"/>
    <dgm:cxn modelId="{93FAD1B6-F66F-4D86-B357-22D4A86EAC34}" type="presParOf" srcId="{23B48E15-F123-404D-9FCE-9D229C42338E}" destId="{4202EEF3-1323-435B-9F4C-CE2DD4002E1F}" srcOrd="0" destOrd="0" presId="urn:microsoft.com/office/officeart/2005/8/layout/chevron2"/>
    <dgm:cxn modelId="{E652473E-71A8-4A7D-A7C6-8844B9C4488F}" type="presParOf" srcId="{4202EEF3-1323-435B-9F4C-CE2DD4002E1F}" destId="{DC682E60-6B33-4834-ADD5-BB22540C9A65}" srcOrd="0" destOrd="0" presId="urn:microsoft.com/office/officeart/2005/8/layout/chevron2"/>
    <dgm:cxn modelId="{B780EDC1-5199-4CEF-820D-70871AAAA07E}" type="presParOf" srcId="{4202EEF3-1323-435B-9F4C-CE2DD4002E1F}" destId="{4A153C5D-7AE5-41F4-B029-DBAECFD34A9B}" srcOrd="1" destOrd="0" presId="urn:microsoft.com/office/officeart/2005/8/layout/chevron2"/>
    <dgm:cxn modelId="{6B323566-274A-4F44-8025-FEAF61ACB8BE}" type="presParOf" srcId="{23B48E15-F123-404D-9FCE-9D229C42338E}" destId="{C937B1FE-32A5-497C-9876-7B8ABE796123}" srcOrd="1" destOrd="0" presId="urn:microsoft.com/office/officeart/2005/8/layout/chevron2"/>
    <dgm:cxn modelId="{C2A0DF7F-7424-4C53-A31E-735455D6F5FB}" type="presParOf" srcId="{23B48E15-F123-404D-9FCE-9D229C42338E}" destId="{E46C6088-4935-47A1-ABF8-32FAA7C842CB}" srcOrd="2" destOrd="0" presId="urn:microsoft.com/office/officeart/2005/8/layout/chevron2"/>
    <dgm:cxn modelId="{67199A7A-C9A3-4B41-8DF2-B91ECD0CEDF5}" type="presParOf" srcId="{E46C6088-4935-47A1-ABF8-32FAA7C842CB}" destId="{E726869E-C30C-4CCD-BBFF-C8B49629923B}" srcOrd="0" destOrd="0" presId="urn:microsoft.com/office/officeart/2005/8/layout/chevron2"/>
    <dgm:cxn modelId="{A1DCC5A7-3E6C-4AE5-9157-95759FDE844A}" type="presParOf" srcId="{E46C6088-4935-47A1-ABF8-32FAA7C842CB}" destId="{7AF3C756-0ADE-4CE4-9F72-084F6D7DE1F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32049B9-452F-4C88-B7A5-84CDDD260B94}" type="doc">
      <dgm:prSet loTypeId="urn:microsoft.com/office/officeart/2005/8/layout/target3" loCatId="list" qsTypeId="urn:microsoft.com/office/officeart/2005/8/quickstyle/3d6" qsCatId="3D" csTypeId="urn:microsoft.com/office/officeart/2005/8/colors/accent1_2" csCatId="accent1" phldr="1"/>
      <dgm:spPr/>
      <dgm:t>
        <a:bodyPr/>
        <a:lstStyle/>
        <a:p>
          <a:endParaRPr lang="es-EC"/>
        </a:p>
      </dgm:t>
    </dgm:pt>
    <dgm:pt modelId="{2C455578-854B-4132-8C81-FE37A394D71F}">
      <dgm:prSet custT="1"/>
      <dgm:spPr/>
      <dgm:t>
        <a:bodyPr/>
        <a:lstStyle/>
        <a:p>
          <a:pPr rtl="0"/>
          <a:r>
            <a:rPr lang="es-EC" sz="6600" b="1" dirty="0" smtClean="0">
              <a:latin typeface="Algerian" pitchFamily="82" charset="0"/>
            </a:rPr>
            <a:t>GRACIAS POR SU ATENCIÓN</a:t>
          </a:r>
        </a:p>
        <a:p>
          <a:pPr rtl="0"/>
          <a:r>
            <a:rPr lang="es-EC" sz="5500" b="1" dirty="0" smtClean="0"/>
            <a:t> </a:t>
          </a:r>
          <a:endParaRPr lang="es-EC" sz="5500" dirty="0"/>
        </a:p>
      </dgm:t>
    </dgm:pt>
    <dgm:pt modelId="{9B87B380-1F98-4698-979C-D10332473030}" type="parTrans" cxnId="{34EC6582-BBD8-4835-AD9E-4B2D1A880B22}">
      <dgm:prSet/>
      <dgm:spPr/>
      <dgm:t>
        <a:bodyPr/>
        <a:lstStyle/>
        <a:p>
          <a:endParaRPr lang="es-EC"/>
        </a:p>
      </dgm:t>
    </dgm:pt>
    <dgm:pt modelId="{CCE39B70-3761-4076-A78B-363C8BE94C57}" type="sibTrans" cxnId="{34EC6582-BBD8-4835-AD9E-4B2D1A880B22}">
      <dgm:prSet/>
      <dgm:spPr/>
      <dgm:t>
        <a:bodyPr/>
        <a:lstStyle/>
        <a:p>
          <a:endParaRPr lang="es-EC"/>
        </a:p>
      </dgm:t>
    </dgm:pt>
    <dgm:pt modelId="{A2B94761-1141-45BA-940B-148BE8DEBF9C}" type="pres">
      <dgm:prSet presAssocID="{932049B9-452F-4C88-B7A5-84CDDD260B94}" presName="Name0" presStyleCnt="0">
        <dgm:presLayoutVars>
          <dgm:chMax val="7"/>
          <dgm:dir/>
          <dgm:animLvl val="lvl"/>
          <dgm:resizeHandles val="exact"/>
        </dgm:presLayoutVars>
      </dgm:prSet>
      <dgm:spPr/>
      <dgm:t>
        <a:bodyPr/>
        <a:lstStyle/>
        <a:p>
          <a:endParaRPr lang="es-EC"/>
        </a:p>
      </dgm:t>
    </dgm:pt>
    <dgm:pt modelId="{3F430DEE-F3FE-4552-9F61-3933F2FF69E6}" type="pres">
      <dgm:prSet presAssocID="{2C455578-854B-4132-8C81-FE37A394D71F}" presName="circle1" presStyleLbl="node1" presStyleIdx="0" presStyleCnt="1"/>
      <dgm:spPr/>
    </dgm:pt>
    <dgm:pt modelId="{1221619F-5E86-48EB-B3E9-F35B444010F5}" type="pres">
      <dgm:prSet presAssocID="{2C455578-854B-4132-8C81-FE37A394D71F}" presName="space" presStyleCnt="0"/>
      <dgm:spPr/>
    </dgm:pt>
    <dgm:pt modelId="{96B6283F-F211-4E8B-B6B4-E8B5DCB4A84B}" type="pres">
      <dgm:prSet presAssocID="{2C455578-854B-4132-8C81-FE37A394D71F}" presName="rect1" presStyleLbl="alignAcc1" presStyleIdx="0" presStyleCnt="1" custLinFactNeighborX="-3371" custLinFactNeighborY="-4545"/>
      <dgm:spPr/>
      <dgm:t>
        <a:bodyPr/>
        <a:lstStyle/>
        <a:p>
          <a:endParaRPr lang="es-EC"/>
        </a:p>
      </dgm:t>
    </dgm:pt>
    <dgm:pt modelId="{3F4A3947-3B53-4074-8BCB-B152B32FE821}" type="pres">
      <dgm:prSet presAssocID="{2C455578-854B-4132-8C81-FE37A394D71F}" presName="rect1ParTxNoCh" presStyleLbl="alignAcc1" presStyleIdx="0" presStyleCnt="1">
        <dgm:presLayoutVars>
          <dgm:chMax val="1"/>
          <dgm:bulletEnabled val="1"/>
        </dgm:presLayoutVars>
      </dgm:prSet>
      <dgm:spPr/>
      <dgm:t>
        <a:bodyPr/>
        <a:lstStyle/>
        <a:p>
          <a:endParaRPr lang="es-EC"/>
        </a:p>
      </dgm:t>
    </dgm:pt>
  </dgm:ptLst>
  <dgm:cxnLst>
    <dgm:cxn modelId="{34EC6582-BBD8-4835-AD9E-4B2D1A880B22}" srcId="{932049B9-452F-4C88-B7A5-84CDDD260B94}" destId="{2C455578-854B-4132-8C81-FE37A394D71F}" srcOrd="0" destOrd="0" parTransId="{9B87B380-1F98-4698-979C-D10332473030}" sibTransId="{CCE39B70-3761-4076-A78B-363C8BE94C57}"/>
    <dgm:cxn modelId="{1291A35E-5E69-46A9-9073-94705EE4D57A}" type="presOf" srcId="{932049B9-452F-4C88-B7A5-84CDDD260B94}" destId="{A2B94761-1141-45BA-940B-148BE8DEBF9C}" srcOrd="0" destOrd="0" presId="urn:microsoft.com/office/officeart/2005/8/layout/target3"/>
    <dgm:cxn modelId="{236F4FBC-C87C-4523-876B-6AFCCB78E58B}" type="presOf" srcId="{2C455578-854B-4132-8C81-FE37A394D71F}" destId="{3F4A3947-3B53-4074-8BCB-B152B32FE821}" srcOrd="1" destOrd="0" presId="urn:microsoft.com/office/officeart/2005/8/layout/target3"/>
    <dgm:cxn modelId="{36CD149A-F953-4161-BDCB-4C3649AFAA03}" type="presOf" srcId="{2C455578-854B-4132-8C81-FE37A394D71F}" destId="{96B6283F-F211-4E8B-B6B4-E8B5DCB4A84B}" srcOrd="0" destOrd="0" presId="urn:microsoft.com/office/officeart/2005/8/layout/target3"/>
    <dgm:cxn modelId="{F5095346-62B7-4D9B-B2F3-964DFDA10A75}" type="presParOf" srcId="{A2B94761-1141-45BA-940B-148BE8DEBF9C}" destId="{3F430DEE-F3FE-4552-9F61-3933F2FF69E6}" srcOrd="0" destOrd="0" presId="urn:microsoft.com/office/officeart/2005/8/layout/target3"/>
    <dgm:cxn modelId="{669028DF-5A0A-404A-8758-CFA35748DF1A}" type="presParOf" srcId="{A2B94761-1141-45BA-940B-148BE8DEBF9C}" destId="{1221619F-5E86-48EB-B3E9-F35B444010F5}" srcOrd="1" destOrd="0" presId="urn:microsoft.com/office/officeart/2005/8/layout/target3"/>
    <dgm:cxn modelId="{290F30A9-B27E-4F9B-A786-5467CC13C4C8}" type="presParOf" srcId="{A2B94761-1141-45BA-940B-148BE8DEBF9C}" destId="{96B6283F-F211-4E8B-B6B4-E8B5DCB4A84B}" srcOrd="2" destOrd="0" presId="urn:microsoft.com/office/officeart/2005/8/layout/target3"/>
    <dgm:cxn modelId="{3EA95E7C-43C6-4AAD-AAE6-939A5D1BF05C}" type="presParOf" srcId="{A2B94761-1141-45BA-940B-148BE8DEBF9C}" destId="{3F4A3947-3B53-4074-8BCB-B152B32FE82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2BFC9D-4B31-4A91-9F3A-136BF0FFB7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E000AC7D-22D6-4FFD-9FEF-6A5791BAFDA9}">
      <dgm:prSet phldrT="[Texto]"/>
      <dgm:spPr/>
      <dgm:t>
        <a:bodyPr/>
        <a:lstStyle/>
        <a:p>
          <a:pPr algn="ctr"/>
          <a:r>
            <a:rPr lang="es-EC" b="1" i="1" u="sng" dirty="0" smtClean="0">
              <a:latin typeface="Baskerville Old Face" pitchFamily="18" charset="0"/>
            </a:rPr>
            <a:t>1. Asamblea General</a:t>
          </a:r>
          <a:endParaRPr lang="es-EC" dirty="0">
            <a:latin typeface="Baskerville Old Face" pitchFamily="18" charset="0"/>
          </a:endParaRPr>
        </a:p>
      </dgm:t>
    </dgm:pt>
    <dgm:pt modelId="{8576D20C-93E9-4219-B9AB-63B8BB78003B}" type="parTrans" cxnId="{9C98804B-8361-48AF-8240-4118360D9697}">
      <dgm:prSet/>
      <dgm:spPr/>
      <dgm:t>
        <a:bodyPr/>
        <a:lstStyle/>
        <a:p>
          <a:pPr algn="ctr"/>
          <a:endParaRPr lang="es-EC">
            <a:latin typeface="Baskerville Old Face" pitchFamily="18" charset="0"/>
          </a:endParaRPr>
        </a:p>
      </dgm:t>
    </dgm:pt>
    <dgm:pt modelId="{8EEE981E-8DE1-46BE-85B1-F08701F3ABEC}" type="sibTrans" cxnId="{9C98804B-8361-48AF-8240-4118360D9697}">
      <dgm:prSet/>
      <dgm:spPr/>
      <dgm:t>
        <a:bodyPr/>
        <a:lstStyle/>
        <a:p>
          <a:pPr algn="ctr"/>
          <a:endParaRPr lang="es-EC">
            <a:latin typeface="Baskerville Old Face" pitchFamily="18" charset="0"/>
          </a:endParaRPr>
        </a:p>
      </dgm:t>
    </dgm:pt>
    <dgm:pt modelId="{A01D197A-0B66-41ED-819A-CC25A1C1349C}">
      <dgm:prSet phldrT="[Texto]"/>
      <dgm:spPr/>
      <dgm:t>
        <a:bodyPr/>
        <a:lstStyle/>
        <a:p>
          <a:pPr algn="ctr">
            <a:lnSpc>
              <a:spcPct val="100000"/>
            </a:lnSpc>
          </a:pPr>
          <a:r>
            <a:rPr lang="es-EC" dirty="0" smtClean="0">
              <a:latin typeface="Baskerville Old Face" pitchFamily="18" charset="0"/>
            </a:rPr>
            <a:t>Analizar, evaluar y supervisar los informes presentados por los diferentes organizaciones de dirección, gerencia y control, para tomar decisiones favorables o desfavorables sobre la gestión económica-financiera y administrativa de la Cooperativa.</a:t>
          </a:r>
          <a:endParaRPr lang="es-EC" dirty="0">
            <a:latin typeface="Baskerville Old Face" pitchFamily="18" charset="0"/>
          </a:endParaRPr>
        </a:p>
      </dgm:t>
    </dgm:pt>
    <dgm:pt modelId="{BCED9FBB-99AF-4A44-92E8-CCA55C85FAD6}" type="parTrans" cxnId="{EC4C6671-EDD9-4642-85B2-24259DE8E949}">
      <dgm:prSet/>
      <dgm:spPr/>
      <dgm:t>
        <a:bodyPr/>
        <a:lstStyle/>
        <a:p>
          <a:pPr algn="ctr"/>
          <a:endParaRPr lang="es-EC">
            <a:latin typeface="Baskerville Old Face" pitchFamily="18" charset="0"/>
          </a:endParaRPr>
        </a:p>
      </dgm:t>
    </dgm:pt>
    <dgm:pt modelId="{F1B78DFD-502F-4C99-87D2-904A5BC9712A}" type="sibTrans" cxnId="{EC4C6671-EDD9-4642-85B2-24259DE8E949}">
      <dgm:prSet/>
      <dgm:spPr/>
      <dgm:t>
        <a:bodyPr/>
        <a:lstStyle/>
        <a:p>
          <a:pPr algn="ctr"/>
          <a:endParaRPr lang="es-EC">
            <a:latin typeface="Baskerville Old Face" pitchFamily="18" charset="0"/>
          </a:endParaRPr>
        </a:p>
      </dgm:t>
    </dgm:pt>
    <dgm:pt modelId="{FE8CFD28-11A9-4D74-8D95-092B898EFA51}">
      <dgm:prSet phldrT="[Texto]"/>
      <dgm:spPr/>
      <dgm:t>
        <a:bodyPr/>
        <a:lstStyle/>
        <a:p>
          <a:pPr algn="ctr"/>
          <a:r>
            <a:rPr lang="es-EC" b="1" i="1" u="sng" dirty="0" smtClean="0">
              <a:latin typeface="Baskerville Old Face" pitchFamily="18" charset="0"/>
            </a:rPr>
            <a:t>2 Consejo de Administración</a:t>
          </a:r>
          <a:endParaRPr lang="es-EC" dirty="0">
            <a:latin typeface="Baskerville Old Face" pitchFamily="18" charset="0"/>
          </a:endParaRPr>
        </a:p>
      </dgm:t>
    </dgm:pt>
    <dgm:pt modelId="{A192DA93-6F1F-448D-8BCC-E7550B1306AA}" type="parTrans" cxnId="{FD259D13-1210-44AB-B3CC-0475F257F446}">
      <dgm:prSet/>
      <dgm:spPr/>
      <dgm:t>
        <a:bodyPr/>
        <a:lstStyle/>
        <a:p>
          <a:pPr algn="ctr"/>
          <a:endParaRPr lang="es-EC">
            <a:latin typeface="Baskerville Old Face" pitchFamily="18" charset="0"/>
          </a:endParaRPr>
        </a:p>
      </dgm:t>
    </dgm:pt>
    <dgm:pt modelId="{A3A2F929-7532-4DB1-AC2E-EF5A9ED53C4E}" type="sibTrans" cxnId="{FD259D13-1210-44AB-B3CC-0475F257F446}">
      <dgm:prSet/>
      <dgm:spPr/>
      <dgm:t>
        <a:bodyPr/>
        <a:lstStyle/>
        <a:p>
          <a:pPr algn="ctr"/>
          <a:endParaRPr lang="es-EC">
            <a:latin typeface="Baskerville Old Face" pitchFamily="18" charset="0"/>
          </a:endParaRPr>
        </a:p>
      </dgm:t>
    </dgm:pt>
    <dgm:pt modelId="{63855922-8748-49F1-9D2F-2C1FD1C5B32E}">
      <dgm:prSet phldrT="[Texto]"/>
      <dgm:spPr/>
      <dgm:t>
        <a:bodyPr/>
        <a:lstStyle/>
        <a:p>
          <a:pPr algn="ctr"/>
          <a:r>
            <a:rPr lang="es-EC" dirty="0" smtClean="0">
              <a:latin typeface="Baskerville Old Face" pitchFamily="18" charset="0"/>
            </a:rPr>
            <a:t>Dirigir, supervisar y normar la gestión institucional a demás coordina la implementación de políticas institucionales para su desarrollo organizacional.</a:t>
          </a:r>
          <a:endParaRPr lang="es-EC" dirty="0">
            <a:latin typeface="Baskerville Old Face" pitchFamily="18" charset="0"/>
          </a:endParaRPr>
        </a:p>
      </dgm:t>
    </dgm:pt>
    <dgm:pt modelId="{15674E74-B1D0-433B-AA94-49CAFC9D150A}" type="parTrans" cxnId="{4F94E859-6980-4F55-8F95-59028FBE5CAB}">
      <dgm:prSet/>
      <dgm:spPr/>
      <dgm:t>
        <a:bodyPr/>
        <a:lstStyle/>
        <a:p>
          <a:pPr algn="ctr"/>
          <a:endParaRPr lang="es-EC">
            <a:latin typeface="Baskerville Old Face" pitchFamily="18" charset="0"/>
          </a:endParaRPr>
        </a:p>
      </dgm:t>
    </dgm:pt>
    <dgm:pt modelId="{840FF1C0-91A2-426A-BAA0-B9B150A794F8}" type="sibTrans" cxnId="{4F94E859-6980-4F55-8F95-59028FBE5CAB}">
      <dgm:prSet/>
      <dgm:spPr/>
      <dgm:t>
        <a:bodyPr/>
        <a:lstStyle/>
        <a:p>
          <a:pPr algn="ctr"/>
          <a:endParaRPr lang="es-EC">
            <a:latin typeface="Baskerville Old Face" pitchFamily="18" charset="0"/>
          </a:endParaRPr>
        </a:p>
      </dgm:t>
    </dgm:pt>
    <dgm:pt modelId="{4138E64D-61DD-45DD-A4D2-16B75ACE9389}">
      <dgm:prSet phldrT="[Texto]"/>
      <dgm:spPr/>
      <dgm:t>
        <a:bodyPr/>
        <a:lstStyle/>
        <a:p>
          <a:pPr algn="ctr"/>
          <a:r>
            <a:rPr lang="es-EC" b="1" i="1" u="sng" dirty="0" smtClean="0">
              <a:latin typeface="Baskerville Old Face" pitchFamily="18" charset="0"/>
            </a:rPr>
            <a:t>4 Administrativo Financiero</a:t>
          </a:r>
          <a:endParaRPr lang="es-EC" dirty="0">
            <a:latin typeface="Baskerville Old Face" pitchFamily="18" charset="0"/>
          </a:endParaRPr>
        </a:p>
      </dgm:t>
    </dgm:pt>
    <dgm:pt modelId="{A63CD24C-B8C2-494E-A800-82FAD9F9FA49}" type="parTrans" cxnId="{777B05F1-5DEE-47D6-A6EA-704C0E521D89}">
      <dgm:prSet/>
      <dgm:spPr/>
      <dgm:t>
        <a:bodyPr/>
        <a:lstStyle/>
        <a:p>
          <a:pPr algn="ctr"/>
          <a:endParaRPr lang="es-EC">
            <a:latin typeface="Baskerville Old Face" pitchFamily="18" charset="0"/>
          </a:endParaRPr>
        </a:p>
      </dgm:t>
    </dgm:pt>
    <dgm:pt modelId="{AA22741B-1A71-486A-BE66-7E0E4FDED40A}" type="sibTrans" cxnId="{777B05F1-5DEE-47D6-A6EA-704C0E521D89}">
      <dgm:prSet/>
      <dgm:spPr/>
      <dgm:t>
        <a:bodyPr/>
        <a:lstStyle/>
        <a:p>
          <a:pPr algn="ctr"/>
          <a:endParaRPr lang="es-EC">
            <a:latin typeface="Baskerville Old Face" pitchFamily="18" charset="0"/>
          </a:endParaRPr>
        </a:p>
      </dgm:t>
    </dgm:pt>
    <dgm:pt modelId="{931E807B-81E5-45C9-9269-05F425AF7AB1}">
      <dgm:prSet phldrT="[Texto]"/>
      <dgm:spPr/>
      <dgm:t>
        <a:bodyPr/>
        <a:lstStyle/>
        <a:p>
          <a:pPr algn="ctr"/>
          <a:r>
            <a:rPr lang="es-EC" dirty="0" smtClean="0">
              <a:latin typeface="Baskerville Old Face" pitchFamily="18" charset="0"/>
            </a:rPr>
            <a:t>Planificar, organizar, dirigir y controlar las actividades financieras, presupuestarias y contables de la Cooperativa, y busca que se han manejadas de acuerdo a las políticas generales de la institución, optimizando la utilización de los recursos económicos.</a:t>
          </a:r>
          <a:endParaRPr lang="es-EC" dirty="0">
            <a:latin typeface="Baskerville Old Face" pitchFamily="18" charset="0"/>
          </a:endParaRPr>
        </a:p>
      </dgm:t>
    </dgm:pt>
    <dgm:pt modelId="{5FCDE458-16E7-45DA-92D8-CB6290249117}" type="parTrans" cxnId="{8A899C85-D4F4-4537-B4A6-9C14FAB4FEA3}">
      <dgm:prSet/>
      <dgm:spPr/>
      <dgm:t>
        <a:bodyPr/>
        <a:lstStyle/>
        <a:p>
          <a:pPr algn="ctr"/>
          <a:endParaRPr lang="es-EC">
            <a:latin typeface="Baskerville Old Face" pitchFamily="18" charset="0"/>
          </a:endParaRPr>
        </a:p>
      </dgm:t>
    </dgm:pt>
    <dgm:pt modelId="{20582E52-0583-40E3-9837-F94F911A331E}" type="sibTrans" cxnId="{8A899C85-D4F4-4537-B4A6-9C14FAB4FEA3}">
      <dgm:prSet/>
      <dgm:spPr/>
      <dgm:t>
        <a:bodyPr/>
        <a:lstStyle/>
        <a:p>
          <a:pPr algn="ctr"/>
          <a:endParaRPr lang="es-EC">
            <a:latin typeface="Baskerville Old Face" pitchFamily="18" charset="0"/>
          </a:endParaRPr>
        </a:p>
      </dgm:t>
    </dgm:pt>
    <dgm:pt modelId="{5357039B-1008-4B5E-93CC-165842B6233B}">
      <dgm:prSet/>
      <dgm:spPr/>
      <dgm:t>
        <a:bodyPr/>
        <a:lstStyle/>
        <a:p>
          <a:pPr algn="ctr"/>
          <a:r>
            <a:rPr lang="es-EC" b="1" i="1" u="sng" dirty="0" smtClean="0">
              <a:latin typeface="Baskerville Old Face" pitchFamily="18" charset="0"/>
            </a:rPr>
            <a:t>3 Gerencia General</a:t>
          </a:r>
          <a:endParaRPr lang="es-EC" dirty="0">
            <a:latin typeface="Baskerville Old Face" pitchFamily="18" charset="0"/>
          </a:endParaRPr>
        </a:p>
      </dgm:t>
    </dgm:pt>
    <dgm:pt modelId="{EA6D924F-EC80-484E-8A64-7DFE40A580C5}" type="parTrans" cxnId="{B4414337-5778-4135-A5EE-30546F7E9F8D}">
      <dgm:prSet/>
      <dgm:spPr/>
      <dgm:t>
        <a:bodyPr/>
        <a:lstStyle/>
        <a:p>
          <a:pPr algn="ctr"/>
          <a:endParaRPr lang="es-EC">
            <a:latin typeface="Baskerville Old Face" pitchFamily="18" charset="0"/>
          </a:endParaRPr>
        </a:p>
      </dgm:t>
    </dgm:pt>
    <dgm:pt modelId="{976BD376-3CCA-424E-9917-9CC37C3B79A0}" type="sibTrans" cxnId="{B4414337-5778-4135-A5EE-30546F7E9F8D}">
      <dgm:prSet/>
      <dgm:spPr/>
      <dgm:t>
        <a:bodyPr/>
        <a:lstStyle/>
        <a:p>
          <a:pPr algn="ctr"/>
          <a:endParaRPr lang="es-EC">
            <a:latin typeface="Baskerville Old Face" pitchFamily="18" charset="0"/>
          </a:endParaRPr>
        </a:p>
      </dgm:t>
    </dgm:pt>
    <dgm:pt modelId="{F93AC9E5-41C1-4686-A60A-D21F3749589C}">
      <dgm:prSet/>
      <dgm:spPr/>
      <dgm:t>
        <a:bodyPr/>
        <a:lstStyle/>
        <a:p>
          <a:pPr algn="ctr"/>
          <a:r>
            <a:rPr lang="es-EC" dirty="0" smtClean="0">
              <a:latin typeface="Baskerville Old Face" pitchFamily="18" charset="0"/>
            </a:rPr>
            <a:t>Planificar, organizar, dirigir, supervisar y controlar que todas las actividades Administrativas y Financieras de la Cooperativa se realicen eficientemente, buscando un uso adecuado de los recursos humanos, materiales, financieros y tecnológicos, representa legal, judicial y extrajudicial, a demás cumple y hace cumplir las políticas, las leyes, reglamentos y estatutos de la Organización.</a:t>
          </a:r>
          <a:endParaRPr lang="es-EC" dirty="0">
            <a:latin typeface="Baskerville Old Face" pitchFamily="18" charset="0"/>
          </a:endParaRPr>
        </a:p>
      </dgm:t>
    </dgm:pt>
    <dgm:pt modelId="{A2BF98C9-F20D-4726-AD27-A330D15CBC37}" type="parTrans" cxnId="{56224DF0-E7E1-411C-A8DF-0C054F44DAA6}">
      <dgm:prSet/>
      <dgm:spPr/>
      <dgm:t>
        <a:bodyPr/>
        <a:lstStyle/>
        <a:p>
          <a:pPr algn="ctr"/>
          <a:endParaRPr lang="es-EC">
            <a:latin typeface="Baskerville Old Face" pitchFamily="18" charset="0"/>
          </a:endParaRPr>
        </a:p>
      </dgm:t>
    </dgm:pt>
    <dgm:pt modelId="{64DC16ED-092C-45BA-A65A-141AC8FB3D25}" type="sibTrans" cxnId="{56224DF0-E7E1-411C-A8DF-0C054F44DAA6}">
      <dgm:prSet/>
      <dgm:spPr/>
      <dgm:t>
        <a:bodyPr/>
        <a:lstStyle/>
        <a:p>
          <a:pPr algn="ctr"/>
          <a:endParaRPr lang="es-EC">
            <a:latin typeface="Baskerville Old Face" pitchFamily="18" charset="0"/>
          </a:endParaRPr>
        </a:p>
      </dgm:t>
    </dgm:pt>
    <dgm:pt modelId="{688C267B-C6FC-4D73-B006-960AFF72D578}" type="pres">
      <dgm:prSet presAssocID="{3C2BFC9D-4B31-4A91-9F3A-136BF0FFB7B9}" presName="Name0" presStyleCnt="0">
        <dgm:presLayoutVars>
          <dgm:dir/>
          <dgm:animLvl val="lvl"/>
          <dgm:resizeHandles val="exact"/>
        </dgm:presLayoutVars>
      </dgm:prSet>
      <dgm:spPr/>
      <dgm:t>
        <a:bodyPr/>
        <a:lstStyle/>
        <a:p>
          <a:endParaRPr lang="es-EC"/>
        </a:p>
      </dgm:t>
    </dgm:pt>
    <dgm:pt modelId="{FF771856-6883-4548-B82C-ACC86C4471D1}" type="pres">
      <dgm:prSet presAssocID="{E000AC7D-22D6-4FFD-9FEF-6A5791BAFDA9}" presName="composite" presStyleCnt="0"/>
      <dgm:spPr/>
    </dgm:pt>
    <dgm:pt modelId="{19F404B1-75C0-4267-B278-E9EB8AC1E0D2}" type="pres">
      <dgm:prSet presAssocID="{E000AC7D-22D6-4FFD-9FEF-6A5791BAFDA9}" presName="parTx" presStyleLbl="alignNode1" presStyleIdx="0" presStyleCnt="4">
        <dgm:presLayoutVars>
          <dgm:chMax val="0"/>
          <dgm:chPref val="0"/>
          <dgm:bulletEnabled val="1"/>
        </dgm:presLayoutVars>
      </dgm:prSet>
      <dgm:spPr/>
      <dgm:t>
        <a:bodyPr/>
        <a:lstStyle/>
        <a:p>
          <a:endParaRPr lang="es-EC"/>
        </a:p>
      </dgm:t>
    </dgm:pt>
    <dgm:pt modelId="{EB504F58-12FA-470E-8D74-E7662E586BFA}" type="pres">
      <dgm:prSet presAssocID="{E000AC7D-22D6-4FFD-9FEF-6A5791BAFDA9}" presName="desTx" presStyleLbl="alignAccFollowNode1" presStyleIdx="0" presStyleCnt="4">
        <dgm:presLayoutVars>
          <dgm:bulletEnabled val="1"/>
        </dgm:presLayoutVars>
      </dgm:prSet>
      <dgm:spPr/>
      <dgm:t>
        <a:bodyPr/>
        <a:lstStyle/>
        <a:p>
          <a:endParaRPr lang="es-EC"/>
        </a:p>
      </dgm:t>
    </dgm:pt>
    <dgm:pt modelId="{DE79E6B5-6B5D-4A3C-92E8-193594769DD7}" type="pres">
      <dgm:prSet presAssocID="{8EEE981E-8DE1-46BE-85B1-F08701F3ABEC}" presName="space" presStyleCnt="0"/>
      <dgm:spPr/>
    </dgm:pt>
    <dgm:pt modelId="{92BF7D9F-8C2F-4E1D-BB2D-2CC2BF4BA594}" type="pres">
      <dgm:prSet presAssocID="{FE8CFD28-11A9-4D74-8D95-092B898EFA51}" presName="composite" presStyleCnt="0"/>
      <dgm:spPr/>
    </dgm:pt>
    <dgm:pt modelId="{70BEC47B-3D47-4742-8215-21ECB55012D1}" type="pres">
      <dgm:prSet presAssocID="{FE8CFD28-11A9-4D74-8D95-092B898EFA51}" presName="parTx" presStyleLbl="alignNode1" presStyleIdx="1" presStyleCnt="4">
        <dgm:presLayoutVars>
          <dgm:chMax val="0"/>
          <dgm:chPref val="0"/>
          <dgm:bulletEnabled val="1"/>
        </dgm:presLayoutVars>
      </dgm:prSet>
      <dgm:spPr/>
      <dgm:t>
        <a:bodyPr/>
        <a:lstStyle/>
        <a:p>
          <a:endParaRPr lang="es-EC"/>
        </a:p>
      </dgm:t>
    </dgm:pt>
    <dgm:pt modelId="{BEFC941B-8F84-4B71-B792-EBC2B94B9ACD}" type="pres">
      <dgm:prSet presAssocID="{FE8CFD28-11A9-4D74-8D95-092B898EFA51}" presName="desTx" presStyleLbl="alignAccFollowNode1" presStyleIdx="1" presStyleCnt="4">
        <dgm:presLayoutVars>
          <dgm:bulletEnabled val="1"/>
        </dgm:presLayoutVars>
      </dgm:prSet>
      <dgm:spPr/>
      <dgm:t>
        <a:bodyPr/>
        <a:lstStyle/>
        <a:p>
          <a:endParaRPr lang="es-EC"/>
        </a:p>
      </dgm:t>
    </dgm:pt>
    <dgm:pt modelId="{B9152395-2642-41BE-952B-D98DA4456F74}" type="pres">
      <dgm:prSet presAssocID="{A3A2F929-7532-4DB1-AC2E-EF5A9ED53C4E}" presName="space" presStyleCnt="0"/>
      <dgm:spPr/>
    </dgm:pt>
    <dgm:pt modelId="{9474847F-E387-4590-A6A9-5A6609F82FE8}" type="pres">
      <dgm:prSet presAssocID="{5357039B-1008-4B5E-93CC-165842B6233B}" presName="composite" presStyleCnt="0"/>
      <dgm:spPr/>
    </dgm:pt>
    <dgm:pt modelId="{71B009B6-D7E2-4D59-B450-9273C07C89CC}" type="pres">
      <dgm:prSet presAssocID="{5357039B-1008-4B5E-93CC-165842B6233B}" presName="parTx" presStyleLbl="alignNode1" presStyleIdx="2" presStyleCnt="4">
        <dgm:presLayoutVars>
          <dgm:chMax val="0"/>
          <dgm:chPref val="0"/>
          <dgm:bulletEnabled val="1"/>
        </dgm:presLayoutVars>
      </dgm:prSet>
      <dgm:spPr/>
      <dgm:t>
        <a:bodyPr/>
        <a:lstStyle/>
        <a:p>
          <a:endParaRPr lang="es-EC"/>
        </a:p>
      </dgm:t>
    </dgm:pt>
    <dgm:pt modelId="{27A5E458-94EA-4493-8678-865360652BCA}" type="pres">
      <dgm:prSet presAssocID="{5357039B-1008-4B5E-93CC-165842B6233B}" presName="desTx" presStyleLbl="alignAccFollowNode1" presStyleIdx="2" presStyleCnt="4">
        <dgm:presLayoutVars>
          <dgm:bulletEnabled val="1"/>
        </dgm:presLayoutVars>
      </dgm:prSet>
      <dgm:spPr/>
      <dgm:t>
        <a:bodyPr/>
        <a:lstStyle/>
        <a:p>
          <a:endParaRPr lang="es-EC"/>
        </a:p>
      </dgm:t>
    </dgm:pt>
    <dgm:pt modelId="{E0CB6C1E-F2DA-43B6-AD44-9ACEFEC3DDE3}" type="pres">
      <dgm:prSet presAssocID="{976BD376-3CCA-424E-9917-9CC37C3B79A0}" presName="space" presStyleCnt="0"/>
      <dgm:spPr/>
    </dgm:pt>
    <dgm:pt modelId="{33DB4A18-E065-4D9F-A3B6-819901416288}" type="pres">
      <dgm:prSet presAssocID="{4138E64D-61DD-45DD-A4D2-16B75ACE9389}" presName="composite" presStyleCnt="0"/>
      <dgm:spPr/>
    </dgm:pt>
    <dgm:pt modelId="{CB0AC6DD-2032-4736-8438-489C064EA56E}" type="pres">
      <dgm:prSet presAssocID="{4138E64D-61DD-45DD-A4D2-16B75ACE9389}" presName="parTx" presStyleLbl="alignNode1" presStyleIdx="3" presStyleCnt="4">
        <dgm:presLayoutVars>
          <dgm:chMax val="0"/>
          <dgm:chPref val="0"/>
          <dgm:bulletEnabled val="1"/>
        </dgm:presLayoutVars>
      </dgm:prSet>
      <dgm:spPr/>
      <dgm:t>
        <a:bodyPr/>
        <a:lstStyle/>
        <a:p>
          <a:endParaRPr lang="es-EC"/>
        </a:p>
      </dgm:t>
    </dgm:pt>
    <dgm:pt modelId="{383EE316-424F-4D0C-8ABD-8A3697683ACD}" type="pres">
      <dgm:prSet presAssocID="{4138E64D-61DD-45DD-A4D2-16B75ACE9389}" presName="desTx" presStyleLbl="alignAccFollowNode1" presStyleIdx="3" presStyleCnt="4">
        <dgm:presLayoutVars>
          <dgm:bulletEnabled val="1"/>
        </dgm:presLayoutVars>
      </dgm:prSet>
      <dgm:spPr/>
      <dgm:t>
        <a:bodyPr/>
        <a:lstStyle/>
        <a:p>
          <a:endParaRPr lang="es-EC"/>
        </a:p>
      </dgm:t>
    </dgm:pt>
  </dgm:ptLst>
  <dgm:cxnLst>
    <dgm:cxn modelId="{EC4C6671-EDD9-4642-85B2-24259DE8E949}" srcId="{E000AC7D-22D6-4FFD-9FEF-6A5791BAFDA9}" destId="{A01D197A-0B66-41ED-819A-CC25A1C1349C}" srcOrd="0" destOrd="0" parTransId="{BCED9FBB-99AF-4A44-92E8-CCA55C85FAD6}" sibTransId="{F1B78DFD-502F-4C99-87D2-904A5BC9712A}"/>
    <dgm:cxn modelId="{0D8C64AB-76C5-4F96-93E3-4EFB0B5218CC}" type="presOf" srcId="{63855922-8748-49F1-9D2F-2C1FD1C5B32E}" destId="{BEFC941B-8F84-4B71-B792-EBC2B94B9ACD}" srcOrd="0" destOrd="0" presId="urn:microsoft.com/office/officeart/2005/8/layout/hList1"/>
    <dgm:cxn modelId="{56224DF0-E7E1-411C-A8DF-0C054F44DAA6}" srcId="{5357039B-1008-4B5E-93CC-165842B6233B}" destId="{F93AC9E5-41C1-4686-A60A-D21F3749589C}" srcOrd="0" destOrd="0" parTransId="{A2BF98C9-F20D-4726-AD27-A330D15CBC37}" sibTransId="{64DC16ED-092C-45BA-A65A-141AC8FB3D25}"/>
    <dgm:cxn modelId="{6B404870-6C6D-4FA1-945A-8A063C14F8CE}" type="presOf" srcId="{4138E64D-61DD-45DD-A4D2-16B75ACE9389}" destId="{CB0AC6DD-2032-4736-8438-489C064EA56E}" srcOrd="0" destOrd="0" presId="urn:microsoft.com/office/officeart/2005/8/layout/hList1"/>
    <dgm:cxn modelId="{8A899C85-D4F4-4537-B4A6-9C14FAB4FEA3}" srcId="{4138E64D-61DD-45DD-A4D2-16B75ACE9389}" destId="{931E807B-81E5-45C9-9269-05F425AF7AB1}" srcOrd="0" destOrd="0" parTransId="{5FCDE458-16E7-45DA-92D8-CB6290249117}" sibTransId="{20582E52-0583-40E3-9837-F94F911A331E}"/>
    <dgm:cxn modelId="{A487D109-491D-4FAC-819D-44DA2DD3F553}" type="presOf" srcId="{F93AC9E5-41C1-4686-A60A-D21F3749589C}" destId="{27A5E458-94EA-4493-8678-865360652BCA}" srcOrd="0" destOrd="0" presId="urn:microsoft.com/office/officeart/2005/8/layout/hList1"/>
    <dgm:cxn modelId="{B4414337-5778-4135-A5EE-30546F7E9F8D}" srcId="{3C2BFC9D-4B31-4A91-9F3A-136BF0FFB7B9}" destId="{5357039B-1008-4B5E-93CC-165842B6233B}" srcOrd="2" destOrd="0" parTransId="{EA6D924F-EC80-484E-8A64-7DFE40A580C5}" sibTransId="{976BD376-3CCA-424E-9917-9CC37C3B79A0}"/>
    <dgm:cxn modelId="{1E61D3ED-7330-43CC-AD06-9E63E30AE09D}" type="presOf" srcId="{FE8CFD28-11A9-4D74-8D95-092B898EFA51}" destId="{70BEC47B-3D47-4742-8215-21ECB55012D1}" srcOrd="0" destOrd="0" presId="urn:microsoft.com/office/officeart/2005/8/layout/hList1"/>
    <dgm:cxn modelId="{777B05F1-5DEE-47D6-A6EA-704C0E521D89}" srcId="{3C2BFC9D-4B31-4A91-9F3A-136BF0FFB7B9}" destId="{4138E64D-61DD-45DD-A4D2-16B75ACE9389}" srcOrd="3" destOrd="0" parTransId="{A63CD24C-B8C2-494E-A800-82FAD9F9FA49}" sibTransId="{AA22741B-1A71-486A-BE66-7E0E4FDED40A}"/>
    <dgm:cxn modelId="{4F94E859-6980-4F55-8F95-59028FBE5CAB}" srcId="{FE8CFD28-11A9-4D74-8D95-092B898EFA51}" destId="{63855922-8748-49F1-9D2F-2C1FD1C5B32E}" srcOrd="0" destOrd="0" parTransId="{15674E74-B1D0-433B-AA94-49CAFC9D150A}" sibTransId="{840FF1C0-91A2-426A-BAA0-B9B150A794F8}"/>
    <dgm:cxn modelId="{4CEC5594-D19D-4994-A585-ADC73AA6AA2C}" type="presOf" srcId="{A01D197A-0B66-41ED-819A-CC25A1C1349C}" destId="{EB504F58-12FA-470E-8D74-E7662E586BFA}" srcOrd="0" destOrd="0" presId="urn:microsoft.com/office/officeart/2005/8/layout/hList1"/>
    <dgm:cxn modelId="{8DD05167-12D0-4861-ABB7-45BF24AC55E3}" type="presOf" srcId="{3C2BFC9D-4B31-4A91-9F3A-136BF0FFB7B9}" destId="{688C267B-C6FC-4D73-B006-960AFF72D578}" srcOrd="0" destOrd="0" presId="urn:microsoft.com/office/officeart/2005/8/layout/hList1"/>
    <dgm:cxn modelId="{9C98804B-8361-48AF-8240-4118360D9697}" srcId="{3C2BFC9D-4B31-4A91-9F3A-136BF0FFB7B9}" destId="{E000AC7D-22D6-4FFD-9FEF-6A5791BAFDA9}" srcOrd="0" destOrd="0" parTransId="{8576D20C-93E9-4219-B9AB-63B8BB78003B}" sibTransId="{8EEE981E-8DE1-46BE-85B1-F08701F3ABEC}"/>
    <dgm:cxn modelId="{FD259D13-1210-44AB-B3CC-0475F257F446}" srcId="{3C2BFC9D-4B31-4A91-9F3A-136BF0FFB7B9}" destId="{FE8CFD28-11A9-4D74-8D95-092B898EFA51}" srcOrd="1" destOrd="0" parTransId="{A192DA93-6F1F-448D-8BCC-E7550B1306AA}" sibTransId="{A3A2F929-7532-4DB1-AC2E-EF5A9ED53C4E}"/>
    <dgm:cxn modelId="{FD706F76-0DA5-41B7-B1B6-DF474B2E6E15}" type="presOf" srcId="{E000AC7D-22D6-4FFD-9FEF-6A5791BAFDA9}" destId="{19F404B1-75C0-4267-B278-E9EB8AC1E0D2}" srcOrd="0" destOrd="0" presId="urn:microsoft.com/office/officeart/2005/8/layout/hList1"/>
    <dgm:cxn modelId="{03535F2F-054C-4990-9DC0-A2506B5FF8A0}" type="presOf" srcId="{5357039B-1008-4B5E-93CC-165842B6233B}" destId="{71B009B6-D7E2-4D59-B450-9273C07C89CC}" srcOrd="0" destOrd="0" presId="urn:microsoft.com/office/officeart/2005/8/layout/hList1"/>
    <dgm:cxn modelId="{6922D36B-339D-42E7-B795-254418BFD835}" type="presOf" srcId="{931E807B-81E5-45C9-9269-05F425AF7AB1}" destId="{383EE316-424F-4D0C-8ABD-8A3697683ACD}" srcOrd="0" destOrd="0" presId="urn:microsoft.com/office/officeart/2005/8/layout/hList1"/>
    <dgm:cxn modelId="{1F2117BC-C26A-4CCA-80A2-725250E25CF8}" type="presParOf" srcId="{688C267B-C6FC-4D73-B006-960AFF72D578}" destId="{FF771856-6883-4548-B82C-ACC86C4471D1}" srcOrd="0" destOrd="0" presId="urn:microsoft.com/office/officeart/2005/8/layout/hList1"/>
    <dgm:cxn modelId="{5FFE988A-DDE8-43B0-BE91-AB165843185C}" type="presParOf" srcId="{FF771856-6883-4548-B82C-ACC86C4471D1}" destId="{19F404B1-75C0-4267-B278-E9EB8AC1E0D2}" srcOrd="0" destOrd="0" presId="urn:microsoft.com/office/officeart/2005/8/layout/hList1"/>
    <dgm:cxn modelId="{A17257E9-234C-44D0-BE3C-EE9C32FCE8B6}" type="presParOf" srcId="{FF771856-6883-4548-B82C-ACC86C4471D1}" destId="{EB504F58-12FA-470E-8D74-E7662E586BFA}" srcOrd="1" destOrd="0" presId="urn:microsoft.com/office/officeart/2005/8/layout/hList1"/>
    <dgm:cxn modelId="{C29DAF29-4A74-40BB-BB3C-AA439A0302C3}" type="presParOf" srcId="{688C267B-C6FC-4D73-B006-960AFF72D578}" destId="{DE79E6B5-6B5D-4A3C-92E8-193594769DD7}" srcOrd="1" destOrd="0" presId="urn:microsoft.com/office/officeart/2005/8/layout/hList1"/>
    <dgm:cxn modelId="{1C4B9C9A-993F-435D-9705-BB43DAA995DD}" type="presParOf" srcId="{688C267B-C6FC-4D73-B006-960AFF72D578}" destId="{92BF7D9F-8C2F-4E1D-BB2D-2CC2BF4BA594}" srcOrd="2" destOrd="0" presId="urn:microsoft.com/office/officeart/2005/8/layout/hList1"/>
    <dgm:cxn modelId="{065AAE11-ECC8-4606-9D09-0955CD9DD0DE}" type="presParOf" srcId="{92BF7D9F-8C2F-4E1D-BB2D-2CC2BF4BA594}" destId="{70BEC47B-3D47-4742-8215-21ECB55012D1}" srcOrd="0" destOrd="0" presId="urn:microsoft.com/office/officeart/2005/8/layout/hList1"/>
    <dgm:cxn modelId="{393534A6-F7D5-41E6-96B8-E345D2B9CA8B}" type="presParOf" srcId="{92BF7D9F-8C2F-4E1D-BB2D-2CC2BF4BA594}" destId="{BEFC941B-8F84-4B71-B792-EBC2B94B9ACD}" srcOrd="1" destOrd="0" presId="urn:microsoft.com/office/officeart/2005/8/layout/hList1"/>
    <dgm:cxn modelId="{792AD726-CA94-41A8-A8EC-F026BAE2F19F}" type="presParOf" srcId="{688C267B-C6FC-4D73-B006-960AFF72D578}" destId="{B9152395-2642-41BE-952B-D98DA4456F74}" srcOrd="3" destOrd="0" presId="urn:microsoft.com/office/officeart/2005/8/layout/hList1"/>
    <dgm:cxn modelId="{7BE84BF9-863B-425F-A4BC-D17DFE5265DD}" type="presParOf" srcId="{688C267B-C6FC-4D73-B006-960AFF72D578}" destId="{9474847F-E387-4590-A6A9-5A6609F82FE8}" srcOrd="4" destOrd="0" presId="urn:microsoft.com/office/officeart/2005/8/layout/hList1"/>
    <dgm:cxn modelId="{FB1A7826-9DCA-4930-9FE6-633CB24438A4}" type="presParOf" srcId="{9474847F-E387-4590-A6A9-5A6609F82FE8}" destId="{71B009B6-D7E2-4D59-B450-9273C07C89CC}" srcOrd="0" destOrd="0" presId="urn:microsoft.com/office/officeart/2005/8/layout/hList1"/>
    <dgm:cxn modelId="{3CF55F0F-622A-445B-BC2B-2502C556CB5E}" type="presParOf" srcId="{9474847F-E387-4590-A6A9-5A6609F82FE8}" destId="{27A5E458-94EA-4493-8678-865360652BCA}" srcOrd="1" destOrd="0" presId="urn:microsoft.com/office/officeart/2005/8/layout/hList1"/>
    <dgm:cxn modelId="{AB91258B-7A7F-4645-BD06-2371617E958C}" type="presParOf" srcId="{688C267B-C6FC-4D73-B006-960AFF72D578}" destId="{E0CB6C1E-F2DA-43B6-AD44-9ACEFEC3DDE3}" srcOrd="5" destOrd="0" presId="urn:microsoft.com/office/officeart/2005/8/layout/hList1"/>
    <dgm:cxn modelId="{1CF333E3-439A-4185-91D6-DFCDA4CDEA74}" type="presParOf" srcId="{688C267B-C6FC-4D73-B006-960AFF72D578}" destId="{33DB4A18-E065-4D9F-A3B6-819901416288}" srcOrd="6" destOrd="0" presId="urn:microsoft.com/office/officeart/2005/8/layout/hList1"/>
    <dgm:cxn modelId="{BECC37FA-553B-42BF-BB92-A65FA58F4E38}" type="presParOf" srcId="{33DB4A18-E065-4D9F-A3B6-819901416288}" destId="{CB0AC6DD-2032-4736-8438-489C064EA56E}" srcOrd="0" destOrd="0" presId="urn:microsoft.com/office/officeart/2005/8/layout/hList1"/>
    <dgm:cxn modelId="{58DD4085-68DA-435F-AEEE-15FB258F3155}" type="presParOf" srcId="{33DB4A18-E065-4D9F-A3B6-819901416288}" destId="{383EE316-424F-4D0C-8ABD-8A3697683AC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7DD827-4A72-441A-B57C-74BE73F948C0}" type="doc">
      <dgm:prSet loTypeId="urn:microsoft.com/office/officeart/2005/8/layout/equation2" loCatId="relationship" qsTypeId="urn:microsoft.com/office/officeart/2005/8/quickstyle/3d1" qsCatId="3D" csTypeId="urn:microsoft.com/office/officeart/2005/8/colors/accent1_2" csCatId="accent1" phldr="1"/>
      <dgm:spPr/>
      <dgm:t>
        <a:bodyPr/>
        <a:lstStyle/>
        <a:p>
          <a:endParaRPr lang="es-EC"/>
        </a:p>
      </dgm:t>
    </dgm:pt>
    <dgm:pt modelId="{D5EB5B1C-5F92-4DA3-9ADC-E2FA0ABC9A3C}">
      <dgm:prSet custT="1"/>
      <dgm:spPr/>
      <dgm:t>
        <a:bodyPr/>
        <a:lstStyle/>
        <a:p>
          <a:pPr rtl="0"/>
          <a:r>
            <a:rPr lang="es-EC" sz="2000" b="1" dirty="0" smtClean="0">
              <a:latin typeface="Baskerville Old Face" pitchFamily="18" charset="0"/>
            </a:rPr>
            <a:t>VISIÓN</a:t>
          </a:r>
          <a:endParaRPr lang="es-EC" sz="2000" b="1" dirty="0">
            <a:latin typeface="Baskerville Old Face" pitchFamily="18" charset="0"/>
          </a:endParaRPr>
        </a:p>
      </dgm:t>
    </dgm:pt>
    <dgm:pt modelId="{E4EB1515-8CA1-4878-9278-8C014C641AFB}" type="parTrans" cxnId="{EE7043C7-2311-4DCE-A910-3044D1B152FE}">
      <dgm:prSet/>
      <dgm:spPr/>
      <dgm:t>
        <a:bodyPr/>
        <a:lstStyle/>
        <a:p>
          <a:endParaRPr lang="es-EC"/>
        </a:p>
      </dgm:t>
    </dgm:pt>
    <dgm:pt modelId="{6212B7C7-853C-4ED0-A1B1-5379EA3E64DE}" type="sibTrans" cxnId="{EE7043C7-2311-4DCE-A910-3044D1B152FE}">
      <dgm:prSet/>
      <dgm:spPr/>
      <dgm:t>
        <a:bodyPr/>
        <a:lstStyle/>
        <a:p>
          <a:endParaRPr lang="es-EC"/>
        </a:p>
      </dgm:t>
    </dgm:pt>
    <dgm:pt modelId="{FE8B14E8-CC7A-450D-83DD-B6E3FC04FC18}">
      <dgm:prSet custT="1"/>
      <dgm:spPr/>
      <dgm:t>
        <a:bodyPr/>
        <a:lstStyle/>
        <a:p>
          <a:pPr rtl="0"/>
          <a:r>
            <a:rPr lang="es-EC" sz="2000" b="1" dirty="0" smtClean="0">
              <a:latin typeface="Baskerville Old Face" pitchFamily="18" charset="0"/>
            </a:rPr>
            <a:t>MISION</a:t>
          </a:r>
          <a:endParaRPr lang="es-EC" sz="2000" b="1" dirty="0">
            <a:latin typeface="Baskerville Old Face" pitchFamily="18" charset="0"/>
          </a:endParaRPr>
        </a:p>
      </dgm:t>
    </dgm:pt>
    <dgm:pt modelId="{0B7FA80C-6438-4C38-A6FF-E40624B4D020}" type="parTrans" cxnId="{3C3F22A4-57D0-4C8F-ACF7-3407CFBA1035}">
      <dgm:prSet/>
      <dgm:spPr/>
      <dgm:t>
        <a:bodyPr/>
        <a:lstStyle/>
        <a:p>
          <a:endParaRPr lang="es-EC"/>
        </a:p>
      </dgm:t>
    </dgm:pt>
    <dgm:pt modelId="{A65DFB98-DDD7-487E-A6D5-48ED11C77320}" type="sibTrans" cxnId="{3C3F22A4-57D0-4C8F-ACF7-3407CFBA1035}">
      <dgm:prSet/>
      <dgm:spPr/>
      <dgm:t>
        <a:bodyPr/>
        <a:lstStyle/>
        <a:p>
          <a:endParaRPr lang="es-EC"/>
        </a:p>
      </dgm:t>
    </dgm:pt>
    <dgm:pt modelId="{1014674A-61A4-42B8-9F07-52742C50025B}">
      <dgm:prSet/>
      <dgm:spPr/>
      <dgm:t>
        <a:bodyPr/>
        <a:lstStyle/>
        <a:p>
          <a:pPr rtl="0"/>
          <a:r>
            <a:rPr lang="en-US" dirty="0" smtClean="0"/>
            <a:t/>
          </a:r>
          <a:br>
            <a:rPr lang="en-US" dirty="0" smtClean="0"/>
          </a:br>
          <a:r>
            <a:rPr lang="en-US" b="1" dirty="0" smtClean="0">
              <a:effectLst>
                <a:outerShdw blurRad="38100" dist="38100" dir="2700000" algn="tl">
                  <a:srgbClr val="000000">
                    <a:alpha val="43137"/>
                  </a:srgbClr>
                </a:outerShdw>
              </a:effectLst>
              <a:latin typeface="Baskerville Old Face" pitchFamily="18" charset="0"/>
            </a:rPr>
            <a:t>PRINCIPIOS Y VALORES</a:t>
          </a:r>
          <a:endParaRPr lang="es-EC" b="1" dirty="0">
            <a:effectLst>
              <a:outerShdw blurRad="38100" dist="38100" dir="2700000" algn="tl">
                <a:srgbClr val="000000">
                  <a:alpha val="43137"/>
                </a:srgbClr>
              </a:outerShdw>
            </a:effectLst>
            <a:latin typeface="Baskerville Old Face" pitchFamily="18" charset="0"/>
          </a:endParaRPr>
        </a:p>
      </dgm:t>
    </dgm:pt>
    <dgm:pt modelId="{A1948C5D-9F91-4D7B-BD68-BBC43843832F}" type="parTrans" cxnId="{0166A1D0-F21D-4C30-ABB1-4FD09A6A339D}">
      <dgm:prSet/>
      <dgm:spPr/>
      <dgm:t>
        <a:bodyPr/>
        <a:lstStyle/>
        <a:p>
          <a:endParaRPr lang="es-EC"/>
        </a:p>
      </dgm:t>
    </dgm:pt>
    <dgm:pt modelId="{379A642B-FCD9-40C0-A19B-411881419C68}" type="sibTrans" cxnId="{0166A1D0-F21D-4C30-ABB1-4FD09A6A339D}">
      <dgm:prSet/>
      <dgm:spPr/>
      <dgm:t>
        <a:bodyPr/>
        <a:lstStyle/>
        <a:p>
          <a:endParaRPr lang="es-EC"/>
        </a:p>
      </dgm:t>
    </dgm:pt>
    <dgm:pt modelId="{3C1D069B-C3EF-4E5E-AE99-CDA683807EFF}">
      <dgm:prSet custT="1"/>
      <dgm:spPr/>
      <dgm:t>
        <a:bodyPr/>
        <a:lstStyle/>
        <a:p>
          <a:pPr rtl="0"/>
          <a:r>
            <a:rPr lang="es-EC" sz="1400" b="1" dirty="0" smtClean="0">
              <a:latin typeface="Baskerville Old Face" pitchFamily="18" charset="0"/>
            </a:rPr>
            <a:t>DIRECCIONAMIENTO ESTRATÉGICO</a:t>
          </a:r>
          <a:r>
            <a:rPr lang="en-US" sz="1400" dirty="0" smtClean="0">
              <a:latin typeface="Baskerville Old Face" pitchFamily="18" charset="0"/>
            </a:rPr>
            <a:t/>
          </a:r>
          <a:br>
            <a:rPr lang="en-US" sz="1400" dirty="0" smtClean="0">
              <a:latin typeface="Baskerville Old Face" pitchFamily="18" charset="0"/>
            </a:rPr>
          </a:br>
          <a:endParaRPr lang="es-EC" sz="1400" dirty="0">
            <a:latin typeface="Baskerville Old Face" pitchFamily="18" charset="0"/>
          </a:endParaRPr>
        </a:p>
      </dgm:t>
    </dgm:pt>
    <dgm:pt modelId="{7113AF20-1003-4416-BA1F-BFBE92C4050E}" type="parTrans" cxnId="{B531366A-BCE5-4CD7-8932-4205E73AB85D}">
      <dgm:prSet/>
      <dgm:spPr/>
      <dgm:t>
        <a:bodyPr/>
        <a:lstStyle/>
        <a:p>
          <a:endParaRPr lang="es-EC"/>
        </a:p>
      </dgm:t>
    </dgm:pt>
    <dgm:pt modelId="{97E5ADC1-C66D-4828-A971-7DDA0899D9C2}" type="sibTrans" cxnId="{B531366A-BCE5-4CD7-8932-4205E73AB85D}">
      <dgm:prSet/>
      <dgm:spPr/>
      <dgm:t>
        <a:bodyPr/>
        <a:lstStyle/>
        <a:p>
          <a:endParaRPr lang="es-EC"/>
        </a:p>
      </dgm:t>
    </dgm:pt>
    <dgm:pt modelId="{63B2976F-8636-4D26-AE4C-89BD47C2D57B}" type="pres">
      <dgm:prSet presAssocID="{D67DD827-4A72-441A-B57C-74BE73F948C0}" presName="Name0" presStyleCnt="0">
        <dgm:presLayoutVars>
          <dgm:dir/>
          <dgm:resizeHandles val="exact"/>
        </dgm:presLayoutVars>
      </dgm:prSet>
      <dgm:spPr/>
      <dgm:t>
        <a:bodyPr/>
        <a:lstStyle/>
        <a:p>
          <a:endParaRPr lang="es-EC"/>
        </a:p>
      </dgm:t>
    </dgm:pt>
    <dgm:pt modelId="{F2333A44-2643-4FEC-86E4-BCDF4A7DC5D6}" type="pres">
      <dgm:prSet presAssocID="{D67DD827-4A72-441A-B57C-74BE73F948C0}" presName="vNodes" presStyleCnt="0"/>
      <dgm:spPr/>
    </dgm:pt>
    <dgm:pt modelId="{625EC1A3-839B-483B-A046-6D9C5EA9AFE9}" type="pres">
      <dgm:prSet presAssocID="{D5EB5B1C-5F92-4DA3-9ADC-E2FA0ABC9A3C}" presName="node" presStyleLbl="node1" presStyleIdx="0" presStyleCnt="4" custScaleX="129353">
        <dgm:presLayoutVars>
          <dgm:bulletEnabled val="1"/>
        </dgm:presLayoutVars>
      </dgm:prSet>
      <dgm:spPr/>
      <dgm:t>
        <a:bodyPr/>
        <a:lstStyle/>
        <a:p>
          <a:endParaRPr lang="es-EC"/>
        </a:p>
      </dgm:t>
    </dgm:pt>
    <dgm:pt modelId="{9C613CD3-DB48-4513-A2A4-C5B2FA19A51E}" type="pres">
      <dgm:prSet presAssocID="{6212B7C7-853C-4ED0-A1B1-5379EA3E64DE}" presName="spacerT" presStyleCnt="0"/>
      <dgm:spPr/>
    </dgm:pt>
    <dgm:pt modelId="{48997502-7FDE-4A89-B1E3-A8210085B650}" type="pres">
      <dgm:prSet presAssocID="{6212B7C7-853C-4ED0-A1B1-5379EA3E64DE}" presName="sibTrans" presStyleLbl="sibTrans2D1" presStyleIdx="0" presStyleCnt="3" custLinFactY="-4162" custLinFactNeighborX="40046" custLinFactNeighborY="-100000"/>
      <dgm:spPr/>
      <dgm:t>
        <a:bodyPr/>
        <a:lstStyle/>
        <a:p>
          <a:endParaRPr lang="es-EC"/>
        </a:p>
      </dgm:t>
    </dgm:pt>
    <dgm:pt modelId="{8DEBD813-7D61-432A-B30D-F0F94DFA4AD1}" type="pres">
      <dgm:prSet presAssocID="{6212B7C7-853C-4ED0-A1B1-5379EA3E64DE}" presName="spacerB" presStyleCnt="0"/>
      <dgm:spPr/>
    </dgm:pt>
    <dgm:pt modelId="{13D71C21-028B-4855-9E90-A73F836CD337}" type="pres">
      <dgm:prSet presAssocID="{FE8B14E8-CC7A-450D-83DD-B6E3FC04FC18}" presName="node" presStyleLbl="node1" presStyleIdx="1" presStyleCnt="4" custScaleX="136143" custScaleY="126112" custLinFactY="-11888" custLinFactNeighborX="-3395" custLinFactNeighborY="-100000">
        <dgm:presLayoutVars>
          <dgm:bulletEnabled val="1"/>
        </dgm:presLayoutVars>
      </dgm:prSet>
      <dgm:spPr/>
      <dgm:t>
        <a:bodyPr/>
        <a:lstStyle/>
        <a:p>
          <a:endParaRPr lang="es-EC"/>
        </a:p>
      </dgm:t>
    </dgm:pt>
    <dgm:pt modelId="{453F29B4-4E7C-4403-852D-E2AD0473FC2C}" type="pres">
      <dgm:prSet presAssocID="{A65DFB98-DDD7-487E-A6D5-48ED11C77320}" presName="spacerT" presStyleCnt="0"/>
      <dgm:spPr/>
    </dgm:pt>
    <dgm:pt modelId="{12D3B1E0-E98D-4864-BE7C-0FC62FDA4291}" type="pres">
      <dgm:prSet presAssocID="{A65DFB98-DDD7-487E-A6D5-48ED11C77320}" presName="sibTrans" presStyleLbl="sibTrans2D1" presStyleIdx="1" presStyleCnt="3" custLinFactY="-25434" custLinFactNeighborX="50567" custLinFactNeighborY="-100000"/>
      <dgm:spPr/>
      <dgm:t>
        <a:bodyPr/>
        <a:lstStyle/>
        <a:p>
          <a:endParaRPr lang="es-EC"/>
        </a:p>
      </dgm:t>
    </dgm:pt>
    <dgm:pt modelId="{821FF15A-6ECB-4E5B-AA54-7090D9FC3B77}" type="pres">
      <dgm:prSet presAssocID="{A65DFB98-DDD7-487E-A6D5-48ED11C77320}" presName="spacerB" presStyleCnt="0"/>
      <dgm:spPr/>
    </dgm:pt>
    <dgm:pt modelId="{6B8C4ED5-F9A6-4844-A67D-D06F6F2DC16F}" type="pres">
      <dgm:prSet presAssocID="{1014674A-61A4-42B8-9F07-52742C50025B}" presName="node" presStyleLbl="node1" presStyleIdx="2" presStyleCnt="4" custScaleX="146872" custScaleY="100129" custLinFactY="-20616" custLinFactNeighborX="-9701" custLinFactNeighborY="-100000">
        <dgm:presLayoutVars>
          <dgm:bulletEnabled val="1"/>
        </dgm:presLayoutVars>
      </dgm:prSet>
      <dgm:spPr/>
      <dgm:t>
        <a:bodyPr/>
        <a:lstStyle/>
        <a:p>
          <a:endParaRPr lang="es-EC"/>
        </a:p>
      </dgm:t>
    </dgm:pt>
    <dgm:pt modelId="{FDFB5198-CA41-4FE3-A090-16D762CF4F9F}" type="pres">
      <dgm:prSet presAssocID="{D67DD827-4A72-441A-B57C-74BE73F948C0}" presName="sibTransLast" presStyleLbl="sibTrans2D1" presStyleIdx="2" presStyleCnt="3" custScaleX="120769" custScaleY="141604"/>
      <dgm:spPr/>
      <dgm:t>
        <a:bodyPr/>
        <a:lstStyle/>
        <a:p>
          <a:endParaRPr lang="es-EC"/>
        </a:p>
      </dgm:t>
    </dgm:pt>
    <dgm:pt modelId="{83BB6870-017D-42FD-AD20-2D696E3B8945}" type="pres">
      <dgm:prSet presAssocID="{D67DD827-4A72-441A-B57C-74BE73F948C0}" presName="connectorText" presStyleLbl="sibTrans2D1" presStyleIdx="2" presStyleCnt="3"/>
      <dgm:spPr/>
      <dgm:t>
        <a:bodyPr/>
        <a:lstStyle/>
        <a:p>
          <a:endParaRPr lang="es-EC"/>
        </a:p>
      </dgm:t>
    </dgm:pt>
    <dgm:pt modelId="{C46A2032-40B7-4CA3-BFC9-FBB64E33F90C}" type="pres">
      <dgm:prSet presAssocID="{D67DD827-4A72-441A-B57C-74BE73F948C0}" presName="lastNode" presStyleLbl="node1" presStyleIdx="3" presStyleCnt="4" custScaleX="131047" custScaleY="109082" custLinFactX="12344" custLinFactNeighborX="100000" custLinFactNeighborY="-17207">
        <dgm:presLayoutVars>
          <dgm:bulletEnabled val="1"/>
        </dgm:presLayoutVars>
      </dgm:prSet>
      <dgm:spPr/>
      <dgm:t>
        <a:bodyPr/>
        <a:lstStyle/>
        <a:p>
          <a:endParaRPr lang="es-EC"/>
        </a:p>
      </dgm:t>
    </dgm:pt>
  </dgm:ptLst>
  <dgm:cxnLst>
    <dgm:cxn modelId="{FC6EDEB2-7ACF-4C90-8CCC-D4C5A78F097B}" type="presOf" srcId="{379A642B-FCD9-40C0-A19B-411881419C68}" destId="{FDFB5198-CA41-4FE3-A090-16D762CF4F9F}" srcOrd="0" destOrd="0" presId="urn:microsoft.com/office/officeart/2005/8/layout/equation2"/>
    <dgm:cxn modelId="{FC01D497-89CC-4660-99BB-660C38FE3194}" type="presOf" srcId="{FE8B14E8-CC7A-450D-83DD-B6E3FC04FC18}" destId="{13D71C21-028B-4855-9E90-A73F836CD337}" srcOrd="0" destOrd="0" presId="urn:microsoft.com/office/officeart/2005/8/layout/equation2"/>
    <dgm:cxn modelId="{EE7043C7-2311-4DCE-A910-3044D1B152FE}" srcId="{D67DD827-4A72-441A-B57C-74BE73F948C0}" destId="{D5EB5B1C-5F92-4DA3-9ADC-E2FA0ABC9A3C}" srcOrd="0" destOrd="0" parTransId="{E4EB1515-8CA1-4878-9278-8C014C641AFB}" sibTransId="{6212B7C7-853C-4ED0-A1B1-5379EA3E64DE}"/>
    <dgm:cxn modelId="{3C3F22A4-57D0-4C8F-ACF7-3407CFBA1035}" srcId="{D67DD827-4A72-441A-B57C-74BE73F948C0}" destId="{FE8B14E8-CC7A-450D-83DD-B6E3FC04FC18}" srcOrd="1" destOrd="0" parTransId="{0B7FA80C-6438-4C38-A6FF-E40624B4D020}" sibTransId="{A65DFB98-DDD7-487E-A6D5-48ED11C77320}"/>
    <dgm:cxn modelId="{0166A1D0-F21D-4C30-ABB1-4FD09A6A339D}" srcId="{D67DD827-4A72-441A-B57C-74BE73F948C0}" destId="{1014674A-61A4-42B8-9F07-52742C50025B}" srcOrd="2" destOrd="0" parTransId="{A1948C5D-9F91-4D7B-BD68-BBC43843832F}" sibTransId="{379A642B-FCD9-40C0-A19B-411881419C68}"/>
    <dgm:cxn modelId="{37C49B85-8A29-453F-A07D-4A238C181F39}" type="presOf" srcId="{A65DFB98-DDD7-487E-A6D5-48ED11C77320}" destId="{12D3B1E0-E98D-4864-BE7C-0FC62FDA4291}" srcOrd="0" destOrd="0" presId="urn:microsoft.com/office/officeart/2005/8/layout/equation2"/>
    <dgm:cxn modelId="{D11F2D15-834D-4C0E-BAC4-D59E7A81E276}" type="presOf" srcId="{6212B7C7-853C-4ED0-A1B1-5379EA3E64DE}" destId="{48997502-7FDE-4A89-B1E3-A8210085B650}" srcOrd="0" destOrd="0" presId="urn:microsoft.com/office/officeart/2005/8/layout/equation2"/>
    <dgm:cxn modelId="{53E67E18-4307-46EB-8AEE-BCC265273B68}" type="presOf" srcId="{D5EB5B1C-5F92-4DA3-9ADC-E2FA0ABC9A3C}" destId="{625EC1A3-839B-483B-A046-6D9C5EA9AFE9}" srcOrd="0" destOrd="0" presId="urn:microsoft.com/office/officeart/2005/8/layout/equation2"/>
    <dgm:cxn modelId="{64176F91-3506-4AD5-947D-346B32F845D1}" type="presOf" srcId="{D67DD827-4A72-441A-B57C-74BE73F948C0}" destId="{63B2976F-8636-4D26-AE4C-89BD47C2D57B}" srcOrd="0" destOrd="0" presId="urn:microsoft.com/office/officeart/2005/8/layout/equation2"/>
    <dgm:cxn modelId="{60529C35-F8C9-489E-ACD6-4369AB561AEC}" type="presOf" srcId="{379A642B-FCD9-40C0-A19B-411881419C68}" destId="{83BB6870-017D-42FD-AD20-2D696E3B8945}" srcOrd="1" destOrd="0" presId="urn:microsoft.com/office/officeart/2005/8/layout/equation2"/>
    <dgm:cxn modelId="{7587D61E-4E2F-425A-8B25-09DDEED64CA3}" type="presOf" srcId="{3C1D069B-C3EF-4E5E-AE99-CDA683807EFF}" destId="{C46A2032-40B7-4CA3-BFC9-FBB64E33F90C}" srcOrd="0" destOrd="0" presId="urn:microsoft.com/office/officeart/2005/8/layout/equation2"/>
    <dgm:cxn modelId="{4F64ECBB-CCFB-4CD1-84E1-86ED60B4E6B9}" type="presOf" srcId="{1014674A-61A4-42B8-9F07-52742C50025B}" destId="{6B8C4ED5-F9A6-4844-A67D-D06F6F2DC16F}" srcOrd="0" destOrd="0" presId="urn:microsoft.com/office/officeart/2005/8/layout/equation2"/>
    <dgm:cxn modelId="{B531366A-BCE5-4CD7-8932-4205E73AB85D}" srcId="{D67DD827-4A72-441A-B57C-74BE73F948C0}" destId="{3C1D069B-C3EF-4E5E-AE99-CDA683807EFF}" srcOrd="3" destOrd="0" parTransId="{7113AF20-1003-4416-BA1F-BFBE92C4050E}" sibTransId="{97E5ADC1-C66D-4828-A971-7DDA0899D9C2}"/>
    <dgm:cxn modelId="{F6CDD10E-67A2-489F-B77C-BB29A40A082A}" type="presParOf" srcId="{63B2976F-8636-4D26-AE4C-89BD47C2D57B}" destId="{F2333A44-2643-4FEC-86E4-BCDF4A7DC5D6}" srcOrd="0" destOrd="0" presId="urn:microsoft.com/office/officeart/2005/8/layout/equation2"/>
    <dgm:cxn modelId="{3DBACE86-58DA-4515-B98C-7DF985A9A73D}" type="presParOf" srcId="{F2333A44-2643-4FEC-86E4-BCDF4A7DC5D6}" destId="{625EC1A3-839B-483B-A046-6D9C5EA9AFE9}" srcOrd="0" destOrd="0" presId="urn:microsoft.com/office/officeart/2005/8/layout/equation2"/>
    <dgm:cxn modelId="{43AF0416-DE4C-4509-98D4-E1434C518941}" type="presParOf" srcId="{F2333A44-2643-4FEC-86E4-BCDF4A7DC5D6}" destId="{9C613CD3-DB48-4513-A2A4-C5B2FA19A51E}" srcOrd="1" destOrd="0" presId="urn:microsoft.com/office/officeart/2005/8/layout/equation2"/>
    <dgm:cxn modelId="{292F37B7-73B8-40CB-809C-DF6E9BDEF082}" type="presParOf" srcId="{F2333A44-2643-4FEC-86E4-BCDF4A7DC5D6}" destId="{48997502-7FDE-4A89-B1E3-A8210085B650}" srcOrd="2" destOrd="0" presId="urn:microsoft.com/office/officeart/2005/8/layout/equation2"/>
    <dgm:cxn modelId="{8635C705-ED85-44B1-B993-2C1A315C5300}" type="presParOf" srcId="{F2333A44-2643-4FEC-86E4-BCDF4A7DC5D6}" destId="{8DEBD813-7D61-432A-B30D-F0F94DFA4AD1}" srcOrd="3" destOrd="0" presId="urn:microsoft.com/office/officeart/2005/8/layout/equation2"/>
    <dgm:cxn modelId="{1618D9E6-9427-4B98-9F7C-1ACFBBC30E8C}" type="presParOf" srcId="{F2333A44-2643-4FEC-86E4-BCDF4A7DC5D6}" destId="{13D71C21-028B-4855-9E90-A73F836CD337}" srcOrd="4" destOrd="0" presId="urn:microsoft.com/office/officeart/2005/8/layout/equation2"/>
    <dgm:cxn modelId="{6DE76770-5E26-41CF-85D9-3B9946E1E60E}" type="presParOf" srcId="{F2333A44-2643-4FEC-86E4-BCDF4A7DC5D6}" destId="{453F29B4-4E7C-4403-852D-E2AD0473FC2C}" srcOrd="5" destOrd="0" presId="urn:microsoft.com/office/officeart/2005/8/layout/equation2"/>
    <dgm:cxn modelId="{972F95AD-16A8-48B4-AD39-875069942B0B}" type="presParOf" srcId="{F2333A44-2643-4FEC-86E4-BCDF4A7DC5D6}" destId="{12D3B1E0-E98D-4864-BE7C-0FC62FDA4291}" srcOrd="6" destOrd="0" presId="urn:microsoft.com/office/officeart/2005/8/layout/equation2"/>
    <dgm:cxn modelId="{8EFC0630-1812-4D73-BB08-CA8287AB2A5E}" type="presParOf" srcId="{F2333A44-2643-4FEC-86E4-BCDF4A7DC5D6}" destId="{821FF15A-6ECB-4E5B-AA54-7090D9FC3B77}" srcOrd="7" destOrd="0" presId="urn:microsoft.com/office/officeart/2005/8/layout/equation2"/>
    <dgm:cxn modelId="{B35D8483-CAB8-4D0A-BCD5-C150A6BCD3D6}" type="presParOf" srcId="{F2333A44-2643-4FEC-86E4-BCDF4A7DC5D6}" destId="{6B8C4ED5-F9A6-4844-A67D-D06F6F2DC16F}" srcOrd="8" destOrd="0" presId="urn:microsoft.com/office/officeart/2005/8/layout/equation2"/>
    <dgm:cxn modelId="{164249FF-D0E5-4751-8C80-41756F7D0FAF}" type="presParOf" srcId="{63B2976F-8636-4D26-AE4C-89BD47C2D57B}" destId="{FDFB5198-CA41-4FE3-A090-16D762CF4F9F}" srcOrd="1" destOrd="0" presId="urn:microsoft.com/office/officeart/2005/8/layout/equation2"/>
    <dgm:cxn modelId="{E6769E65-3B46-496B-B945-8D8E71DAC130}" type="presParOf" srcId="{FDFB5198-CA41-4FE3-A090-16D762CF4F9F}" destId="{83BB6870-017D-42FD-AD20-2D696E3B8945}" srcOrd="0" destOrd="0" presId="urn:microsoft.com/office/officeart/2005/8/layout/equation2"/>
    <dgm:cxn modelId="{E5844776-5B96-4BC2-A31F-E1B9FC9CD2ED}" type="presParOf" srcId="{63B2976F-8636-4D26-AE4C-89BD47C2D57B}" destId="{C46A2032-40B7-4CA3-BFC9-FBB64E33F90C}"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7DD827-4A72-441A-B57C-74BE73F948C0}" type="doc">
      <dgm:prSet loTypeId="urn:microsoft.com/office/officeart/2005/8/layout/hierarchy4" loCatId="relationship" qsTypeId="urn:microsoft.com/office/officeart/2005/8/quickstyle/3d6" qsCatId="3D" csTypeId="urn:microsoft.com/office/officeart/2005/8/colors/accent6_4" csCatId="accent6" phldr="1"/>
      <dgm:spPr/>
      <dgm:t>
        <a:bodyPr/>
        <a:lstStyle/>
        <a:p>
          <a:endParaRPr lang="es-EC"/>
        </a:p>
      </dgm:t>
    </dgm:pt>
    <dgm:pt modelId="{6774DBE6-FEE2-472F-B344-F6D64CF2022B}">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3600" b="1" dirty="0" smtClean="0">
              <a:effectLst>
                <a:outerShdw blurRad="38100" dist="38100" dir="2700000" algn="tl">
                  <a:srgbClr val="000000">
                    <a:alpha val="43137"/>
                  </a:srgbClr>
                </a:outerShdw>
              </a:effectLst>
              <a:latin typeface="Baskerville Old Face" pitchFamily="18" charset="0"/>
            </a:rPr>
            <a:t>ANÁLISIS SITUACIONAL</a:t>
          </a:r>
          <a:endParaRPr lang="es-EC" sz="3600" b="1" dirty="0">
            <a:effectLst>
              <a:outerShdw blurRad="38100" dist="38100" dir="2700000" algn="tl">
                <a:srgbClr val="000000">
                  <a:alpha val="43137"/>
                </a:srgbClr>
              </a:outerShdw>
            </a:effectLst>
            <a:latin typeface="Baskerville Old Face" pitchFamily="18" charset="0"/>
          </a:endParaRPr>
        </a:p>
      </dgm:t>
    </dgm:pt>
    <dgm:pt modelId="{EDB7C1A0-785E-4F7F-B81B-13E36B775703}" type="par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0F3C2541-7E30-444D-9B22-2A5B8FC292AE}" type="sibTrans" cxnId="{CE53E7AC-FF09-427C-B5AF-2722C14CECC5}">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4DE98D3A-40E2-44D7-AADD-EAC18A91EB10}">
      <dgm:prSet phldrT="[Texto]">
        <dgm:style>
          <a:lnRef idx="0">
            <a:schemeClr val="accent4"/>
          </a:lnRef>
          <a:fillRef idx="3">
            <a:schemeClr val="accent4"/>
          </a:fillRef>
          <a:effectRef idx="3">
            <a:schemeClr val="accent4"/>
          </a:effectRef>
          <a:fontRef idx="minor">
            <a:schemeClr val="lt1"/>
          </a:fontRef>
        </dgm:style>
      </dgm:prSet>
      <dgm:spPr>
        <a:solidFill>
          <a:srgbClr val="0070C0"/>
        </a:solidFill>
      </dgm:spPr>
      <dgm:t>
        <a:bodyPr/>
        <a:lstStyle/>
        <a:p>
          <a:r>
            <a:rPr lang="es-EC" b="1" dirty="0" smtClean="0">
              <a:effectLst>
                <a:outerShdw blurRad="38100" dist="38100" dir="2700000" algn="tl">
                  <a:srgbClr val="000000">
                    <a:alpha val="43137"/>
                  </a:srgbClr>
                </a:outerShdw>
              </a:effectLst>
              <a:latin typeface="Baskerville Old Face" pitchFamily="18" charset="0"/>
            </a:rPr>
            <a:t>Análisis Interno</a:t>
          </a:r>
          <a:endParaRPr lang="es-EC" b="1" dirty="0">
            <a:effectLst>
              <a:outerShdw blurRad="38100" dist="38100" dir="2700000" algn="tl">
                <a:srgbClr val="000000">
                  <a:alpha val="43137"/>
                </a:srgbClr>
              </a:outerShdw>
            </a:effectLst>
            <a:latin typeface="Baskerville Old Face" pitchFamily="18" charset="0"/>
          </a:endParaRPr>
        </a:p>
      </dgm:t>
    </dgm:pt>
    <dgm:pt modelId="{87991684-1278-4720-A1F5-2402D0E07045}" type="parTrans" cxnId="{0AE9D310-547C-47FE-9D52-2433F98A3653}">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3B9703BE-A3F9-462F-9C83-5E80D5460EF0}" type="sibTrans" cxnId="{0AE9D310-547C-47FE-9D52-2433F98A3653}">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DAF660FC-1637-44A7-B9F0-4FF5E7DCD32B}">
      <dgm:prSet phldrT="[Texto]">
        <dgm:style>
          <a:lnRef idx="1">
            <a:schemeClr val="accent6"/>
          </a:lnRef>
          <a:fillRef idx="3">
            <a:schemeClr val="accent6"/>
          </a:fillRef>
          <a:effectRef idx="2">
            <a:schemeClr val="accent6"/>
          </a:effectRef>
          <a:fontRef idx="minor">
            <a:schemeClr val="lt1"/>
          </a:fontRef>
        </dgm:style>
      </dgm:prSet>
      <dgm:spPr>
        <a:solidFill>
          <a:srgbClr val="0070C0"/>
        </a:solidFill>
      </dgm:spPr>
      <dgm:t>
        <a:bodyPr/>
        <a:lstStyle/>
        <a:p>
          <a:r>
            <a:rPr lang="es-EC" b="1" dirty="0" smtClean="0">
              <a:effectLst>
                <a:outerShdw blurRad="38100" dist="38100" dir="2700000" algn="tl">
                  <a:srgbClr val="000000">
                    <a:alpha val="43137"/>
                  </a:srgbClr>
                </a:outerShdw>
              </a:effectLst>
              <a:latin typeface="Baskerville Old Face" pitchFamily="18" charset="0"/>
            </a:rPr>
            <a:t>Análisis Externo</a:t>
          </a:r>
        </a:p>
        <a:p>
          <a:r>
            <a:rPr lang="es-EC" b="1" dirty="0" smtClean="0">
              <a:effectLst>
                <a:outerShdw blurRad="38100" dist="38100" dir="2700000" algn="tl">
                  <a:srgbClr val="000000">
                    <a:alpha val="43137"/>
                  </a:srgbClr>
                </a:outerShdw>
              </a:effectLst>
              <a:latin typeface="Baskerville Old Face" pitchFamily="18" charset="0"/>
            </a:rPr>
            <a:t>Microeconómico</a:t>
          </a:r>
          <a:endParaRPr lang="es-EC" b="1" dirty="0">
            <a:effectLst>
              <a:outerShdw blurRad="38100" dist="38100" dir="2700000" algn="tl">
                <a:srgbClr val="000000">
                  <a:alpha val="43137"/>
                </a:srgbClr>
              </a:outerShdw>
            </a:effectLst>
            <a:latin typeface="Baskerville Old Face" pitchFamily="18" charset="0"/>
          </a:endParaRPr>
        </a:p>
      </dgm:t>
    </dgm:pt>
    <dgm:pt modelId="{028EE9AB-D620-4103-9F60-20DAACDC0AFA}" type="parTrans" cxnId="{17062594-953A-4E8E-ADCA-16E838015B08}">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F82AC106-1CCE-4E49-B0DD-2F60D3D49953}" type="sibTrans" cxnId="{17062594-953A-4E8E-ADCA-16E838015B08}">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630BEAE6-E206-43A3-B32F-1609CBCE861C}">
      <dgm:prSet phldrT="[Texto]"/>
      <dgm:spPr>
        <a:solidFill>
          <a:srgbClr val="0070C0"/>
        </a:solidFill>
      </dgm:spPr>
      <dgm:t>
        <a:bodyPr/>
        <a:lstStyle/>
        <a:p>
          <a:r>
            <a:rPr lang="es-EC" b="1" dirty="0" smtClean="0">
              <a:effectLst>
                <a:outerShdw blurRad="38100" dist="38100" dir="2700000" algn="tl">
                  <a:srgbClr val="000000">
                    <a:alpha val="43137"/>
                  </a:srgbClr>
                </a:outerShdw>
              </a:effectLst>
              <a:latin typeface="Baskerville Old Face" pitchFamily="18" charset="0"/>
            </a:rPr>
            <a:t>Análisis Externo</a:t>
          </a:r>
        </a:p>
        <a:p>
          <a:r>
            <a:rPr lang="es-EC" b="1" dirty="0" smtClean="0">
              <a:effectLst>
                <a:outerShdw blurRad="38100" dist="38100" dir="2700000" algn="tl">
                  <a:srgbClr val="000000">
                    <a:alpha val="43137"/>
                  </a:srgbClr>
                </a:outerShdw>
              </a:effectLst>
              <a:latin typeface="Baskerville Old Face" pitchFamily="18" charset="0"/>
            </a:rPr>
            <a:t>Macroeconómico</a:t>
          </a:r>
          <a:endParaRPr lang="es-EC" b="1" dirty="0">
            <a:effectLst>
              <a:outerShdw blurRad="38100" dist="38100" dir="2700000" algn="tl">
                <a:srgbClr val="000000">
                  <a:alpha val="43137"/>
                </a:srgbClr>
              </a:outerShdw>
            </a:effectLst>
            <a:latin typeface="Baskerville Old Face" pitchFamily="18" charset="0"/>
          </a:endParaRPr>
        </a:p>
      </dgm:t>
    </dgm:pt>
    <dgm:pt modelId="{37E06264-2C95-4B56-8D4E-5DCE1FF981DE}" type="parTrans" cxnId="{8068DB9F-7F98-41DC-B727-1B5569EB388B}">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3FB7E773-854F-4C87-9890-4495C9E05C45}" type="sibTrans" cxnId="{8068DB9F-7F98-41DC-B727-1B5569EB388B}">
      <dgm:prSet/>
      <dgm:spPr/>
      <dgm:t>
        <a:bodyPr/>
        <a:lstStyle/>
        <a:p>
          <a:endParaRPr lang="es-EC" b="1">
            <a:effectLst>
              <a:outerShdw blurRad="38100" dist="38100" dir="2700000" algn="tl">
                <a:srgbClr val="000000">
                  <a:alpha val="43137"/>
                </a:srgbClr>
              </a:outerShdw>
            </a:effectLst>
            <a:latin typeface="Baskerville Old Face" pitchFamily="18" charset="0"/>
          </a:endParaRPr>
        </a:p>
      </dgm:t>
    </dgm:pt>
    <dgm:pt modelId="{60163A8D-ADF4-47E3-898C-9F111F36776F}" type="pres">
      <dgm:prSet presAssocID="{D67DD827-4A72-441A-B57C-74BE73F948C0}" presName="Name0" presStyleCnt="0">
        <dgm:presLayoutVars>
          <dgm:chPref val="1"/>
          <dgm:dir/>
          <dgm:animOne val="branch"/>
          <dgm:animLvl val="lvl"/>
          <dgm:resizeHandles/>
        </dgm:presLayoutVars>
      </dgm:prSet>
      <dgm:spPr/>
      <dgm:t>
        <a:bodyPr/>
        <a:lstStyle/>
        <a:p>
          <a:endParaRPr lang="es-EC"/>
        </a:p>
      </dgm:t>
    </dgm:pt>
    <dgm:pt modelId="{CF9CB32A-014B-4FC0-AD90-6482055A8935}" type="pres">
      <dgm:prSet presAssocID="{6774DBE6-FEE2-472F-B344-F6D64CF2022B}" presName="vertOne" presStyleCnt="0"/>
      <dgm:spPr/>
    </dgm:pt>
    <dgm:pt modelId="{C5962FC7-BDEF-476D-A820-9C11BA8E4B6E}" type="pres">
      <dgm:prSet presAssocID="{6774DBE6-FEE2-472F-B344-F6D64CF2022B}" presName="txOne" presStyleLbl="node0" presStyleIdx="0" presStyleCnt="1" custScaleX="84153" custScaleY="69690" custLinFactY="-21209" custLinFactNeighborX="886" custLinFactNeighborY="-100000">
        <dgm:presLayoutVars>
          <dgm:chPref val="3"/>
        </dgm:presLayoutVars>
      </dgm:prSet>
      <dgm:spPr/>
      <dgm:t>
        <a:bodyPr/>
        <a:lstStyle/>
        <a:p>
          <a:endParaRPr lang="es-EC"/>
        </a:p>
      </dgm:t>
    </dgm:pt>
    <dgm:pt modelId="{85578940-7EB2-45D7-9092-38AFED7A0C69}" type="pres">
      <dgm:prSet presAssocID="{6774DBE6-FEE2-472F-B344-F6D64CF2022B}" presName="parTransOne" presStyleCnt="0"/>
      <dgm:spPr/>
    </dgm:pt>
    <dgm:pt modelId="{8188B250-71A5-4E3D-8BCB-76D99150C49F}" type="pres">
      <dgm:prSet presAssocID="{6774DBE6-FEE2-472F-B344-F6D64CF2022B}" presName="horzOne" presStyleCnt="0"/>
      <dgm:spPr/>
    </dgm:pt>
    <dgm:pt modelId="{948EF29E-A6EF-4FAC-BB17-15DD636AD718}" type="pres">
      <dgm:prSet presAssocID="{4DE98D3A-40E2-44D7-AADD-EAC18A91EB10}" presName="vertTwo" presStyleCnt="0"/>
      <dgm:spPr/>
    </dgm:pt>
    <dgm:pt modelId="{11FBA993-8303-4A66-ABEE-52A56083637F}" type="pres">
      <dgm:prSet presAssocID="{4DE98D3A-40E2-44D7-AADD-EAC18A91EB10}" presName="txTwo" presStyleLbl="node2" presStyleIdx="0" presStyleCnt="2" custScaleX="29200" custScaleY="98430" custLinFactY="87695" custLinFactNeighborX="-16470" custLinFactNeighborY="100000">
        <dgm:presLayoutVars>
          <dgm:chPref val="3"/>
        </dgm:presLayoutVars>
      </dgm:prSet>
      <dgm:spPr/>
      <dgm:t>
        <a:bodyPr/>
        <a:lstStyle/>
        <a:p>
          <a:endParaRPr lang="es-EC"/>
        </a:p>
      </dgm:t>
    </dgm:pt>
    <dgm:pt modelId="{343456DB-7A44-4B2D-B88B-CFDC79132844}" type="pres">
      <dgm:prSet presAssocID="{4DE98D3A-40E2-44D7-AADD-EAC18A91EB10}" presName="parTransTwo" presStyleCnt="0"/>
      <dgm:spPr/>
    </dgm:pt>
    <dgm:pt modelId="{07D9A9FA-132D-4488-AEC4-2DF2C578574A}" type="pres">
      <dgm:prSet presAssocID="{4DE98D3A-40E2-44D7-AADD-EAC18A91EB10}" presName="horzTwo" presStyleCnt="0"/>
      <dgm:spPr/>
    </dgm:pt>
    <dgm:pt modelId="{946FC584-9A3D-49CB-8879-0DC279D6337F}" type="pres">
      <dgm:prSet presAssocID="{DAF660FC-1637-44A7-B9F0-4FF5E7DCD32B}" presName="vertThree" presStyleCnt="0"/>
      <dgm:spPr/>
    </dgm:pt>
    <dgm:pt modelId="{C0867892-B8C0-41B2-974E-3EACF2E088E5}" type="pres">
      <dgm:prSet presAssocID="{DAF660FC-1637-44A7-B9F0-4FF5E7DCD32B}" presName="txThree" presStyleLbl="node3" presStyleIdx="0" presStyleCnt="1" custScaleX="26461" custScaleY="104380" custLinFactNeighborX="54252" custLinFactNeighborY="-18683">
        <dgm:presLayoutVars>
          <dgm:chPref val="3"/>
        </dgm:presLayoutVars>
      </dgm:prSet>
      <dgm:spPr/>
      <dgm:t>
        <a:bodyPr/>
        <a:lstStyle/>
        <a:p>
          <a:endParaRPr lang="es-EC"/>
        </a:p>
      </dgm:t>
    </dgm:pt>
    <dgm:pt modelId="{0DA2709F-5ABD-404E-B968-449A48E338EF}" type="pres">
      <dgm:prSet presAssocID="{DAF660FC-1637-44A7-B9F0-4FF5E7DCD32B}" presName="horzThree" presStyleCnt="0"/>
      <dgm:spPr/>
    </dgm:pt>
    <dgm:pt modelId="{E9CF2E77-90D1-49BB-B8D4-FD0E4CA1BCE5}" type="pres">
      <dgm:prSet presAssocID="{3B9703BE-A3F9-462F-9C83-5E80D5460EF0}" presName="sibSpaceTwo" presStyleCnt="0"/>
      <dgm:spPr/>
    </dgm:pt>
    <dgm:pt modelId="{511C6802-B376-481F-91F5-718E666007BD}" type="pres">
      <dgm:prSet presAssocID="{630BEAE6-E206-43A3-B32F-1609CBCE861C}" presName="vertTwo" presStyleCnt="0"/>
      <dgm:spPr/>
    </dgm:pt>
    <dgm:pt modelId="{EBA90A61-17DC-4438-AC29-A85EDFFFD962}" type="pres">
      <dgm:prSet presAssocID="{630BEAE6-E206-43A3-B32F-1609CBCE861C}" presName="txTwo" presStyleLbl="node2" presStyleIdx="1" presStyleCnt="2" custScaleX="29753" custScaleY="99973" custLinFactNeighborX="-17681" custLinFactNeighborY="96363">
        <dgm:presLayoutVars>
          <dgm:chPref val="3"/>
        </dgm:presLayoutVars>
      </dgm:prSet>
      <dgm:spPr/>
      <dgm:t>
        <a:bodyPr/>
        <a:lstStyle/>
        <a:p>
          <a:endParaRPr lang="es-EC"/>
        </a:p>
      </dgm:t>
    </dgm:pt>
    <dgm:pt modelId="{2C74CC7D-9D11-49F8-B9B6-B5C479D9B816}" type="pres">
      <dgm:prSet presAssocID="{630BEAE6-E206-43A3-B32F-1609CBCE861C}" presName="horzTwo" presStyleCnt="0"/>
      <dgm:spPr/>
    </dgm:pt>
  </dgm:ptLst>
  <dgm:cxnLst>
    <dgm:cxn modelId="{23FDB536-DD3E-4DCC-BDFE-385925438DBC}" type="presOf" srcId="{D67DD827-4A72-441A-B57C-74BE73F948C0}" destId="{60163A8D-ADF4-47E3-898C-9F111F36776F}" srcOrd="0" destOrd="0" presId="urn:microsoft.com/office/officeart/2005/8/layout/hierarchy4"/>
    <dgm:cxn modelId="{0AE9D310-547C-47FE-9D52-2433F98A3653}" srcId="{6774DBE6-FEE2-472F-B344-F6D64CF2022B}" destId="{4DE98D3A-40E2-44D7-AADD-EAC18A91EB10}" srcOrd="0" destOrd="0" parTransId="{87991684-1278-4720-A1F5-2402D0E07045}" sibTransId="{3B9703BE-A3F9-462F-9C83-5E80D5460EF0}"/>
    <dgm:cxn modelId="{A9B123B7-A634-4C21-AAAB-D961DF220118}" type="presOf" srcId="{630BEAE6-E206-43A3-B32F-1609CBCE861C}" destId="{EBA90A61-17DC-4438-AC29-A85EDFFFD962}" srcOrd="0" destOrd="0" presId="urn:microsoft.com/office/officeart/2005/8/layout/hierarchy4"/>
    <dgm:cxn modelId="{8068DB9F-7F98-41DC-B727-1B5569EB388B}" srcId="{6774DBE6-FEE2-472F-B344-F6D64CF2022B}" destId="{630BEAE6-E206-43A3-B32F-1609CBCE861C}" srcOrd="1" destOrd="0" parTransId="{37E06264-2C95-4B56-8D4E-5DCE1FF981DE}" sibTransId="{3FB7E773-854F-4C87-9890-4495C9E05C45}"/>
    <dgm:cxn modelId="{6B68DDC3-3204-4176-81AA-C12F9DA47853}" type="presOf" srcId="{4DE98D3A-40E2-44D7-AADD-EAC18A91EB10}" destId="{11FBA993-8303-4A66-ABEE-52A56083637F}" srcOrd="0" destOrd="0" presId="urn:microsoft.com/office/officeart/2005/8/layout/hierarchy4"/>
    <dgm:cxn modelId="{17062594-953A-4E8E-ADCA-16E838015B08}" srcId="{4DE98D3A-40E2-44D7-AADD-EAC18A91EB10}" destId="{DAF660FC-1637-44A7-B9F0-4FF5E7DCD32B}" srcOrd="0" destOrd="0" parTransId="{028EE9AB-D620-4103-9F60-20DAACDC0AFA}" sibTransId="{F82AC106-1CCE-4E49-B0DD-2F60D3D49953}"/>
    <dgm:cxn modelId="{F141A699-444F-4001-858C-2E431C59C40B}" type="presOf" srcId="{DAF660FC-1637-44A7-B9F0-4FF5E7DCD32B}" destId="{C0867892-B8C0-41B2-974E-3EACF2E088E5}" srcOrd="0" destOrd="0" presId="urn:microsoft.com/office/officeart/2005/8/layout/hierarchy4"/>
    <dgm:cxn modelId="{C60DC7AB-5E5C-4554-8041-AE6A3020FCE0}" type="presOf" srcId="{6774DBE6-FEE2-472F-B344-F6D64CF2022B}" destId="{C5962FC7-BDEF-476D-A820-9C11BA8E4B6E}" srcOrd="0" destOrd="0" presId="urn:microsoft.com/office/officeart/2005/8/layout/hierarchy4"/>
    <dgm:cxn modelId="{CE53E7AC-FF09-427C-B5AF-2722C14CECC5}" srcId="{D67DD827-4A72-441A-B57C-74BE73F948C0}" destId="{6774DBE6-FEE2-472F-B344-F6D64CF2022B}" srcOrd="0" destOrd="0" parTransId="{EDB7C1A0-785E-4F7F-B81B-13E36B775703}" sibTransId="{0F3C2541-7E30-444D-9B22-2A5B8FC292AE}"/>
    <dgm:cxn modelId="{1ED44F39-42CF-431C-8234-55536C5FFF5D}" type="presParOf" srcId="{60163A8D-ADF4-47E3-898C-9F111F36776F}" destId="{CF9CB32A-014B-4FC0-AD90-6482055A8935}" srcOrd="0" destOrd="0" presId="urn:microsoft.com/office/officeart/2005/8/layout/hierarchy4"/>
    <dgm:cxn modelId="{0697CA06-CA98-4CD0-8253-1C18880FF28C}" type="presParOf" srcId="{CF9CB32A-014B-4FC0-AD90-6482055A8935}" destId="{C5962FC7-BDEF-476D-A820-9C11BA8E4B6E}" srcOrd="0" destOrd="0" presId="urn:microsoft.com/office/officeart/2005/8/layout/hierarchy4"/>
    <dgm:cxn modelId="{290C96EF-2C35-4FD7-A12D-2C9B419ACDC5}" type="presParOf" srcId="{CF9CB32A-014B-4FC0-AD90-6482055A8935}" destId="{85578940-7EB2-45D7-9092-38AFED7A0C69}" srcOrd="1" destOrd="0" presId="urn:microsoft.com/office/officeart/2005/8/layout/hierarchy4"/>
    <dgm:cxn modelId="{F25A85B5-62ED-42EA-A6BB-CA98D0AAE7F1}" type="presParOf" srcId="{CF9CB32A-014B-4FC0-AD90-6482055A8935}" destId="{8188B250-71A5-4E3D-8BCB-76D99150C49F}" srcOrd="2" destOrd="0" presId="urn:microsoft.com/office/officeart/2005/8/layout/hierarchy4"/>
    <dgm:cxn modelId="{86DCFB9D-1E40-40CB-8BFC-DDB858CAE3F4}" type="presParOf" srcId="{8188B250-71A5-4E3D-8BCB-76D99150C49F}" destId="{948EF29E-A6EF-4FAC-BB17-15DD636AD718}" srcOrd="0" destOrd="0" presId="urn:microsoft.com/office/officeart/2005/8/layout/hierarchy4"/>
    <dgm:cxn modelId="{0B4ECFB7-D75E-4D3C-B241-A525C900AEE8}" type="presParOf" srcId="{948EF29E-A6EF-4FAC-BB17-15DD636AD718}" destId="{11FBA993-8303-4A66-ABEE-52A56083637F}" srcOrd="0" destOrd="0" presId="urn:microsoft.com/office/officeart/2005/8/layout/hierarchy4"/>
    <dgm:cxn modelId="{1F852AA1-1897-464D-B424-14F1CD989B20}" type="presParOf" srcId="{948EF29E-A6EF-4FAC-BB17-15DD636AD718}" destId="{343456DB-7A44-4B2D-B88B-CFDC79132844}" srcOrd="1" destOrd="0" presId="urn:microsoft.com/office/officeart/2005/8/layout/hierarchy4"/>
    <dgm:cxn modelId="{922174FA-07B4-45D8-B514-E25BF86BFB4F}" type="presParOf" srcId="{948EF29E-A6EF-4FAC-BB17-15DD636AD718}" destId="{07D9A9FA-132D-4488-AEC4-2DF2C578574A}" srcOrd="2" destOrd="0" presId="urn:microsoft.com/office/officeart/2005/8/layout/hierarchy4"/>
    <dgm:cxn modelId="{542A84FA-B0FA-466C-A4AD-32828C02E93E}" type="presParOf" srcId="{07D9A9FA-132D-4488-AEC4-2DF2C578574A}" destId="{946FC584-9A3D-49CB-8879-0DC279D6337F}" srcOrd="0" destOrd="0" presId="urn:microsoft.com/office/officeart/2005/8/layout/hierarchy4"/>
    <dgm:cxn modelId="{0747A942-2BBA-43C4-9CC9-E4E4D0D529DA}" type="presParOf" srcId="{946FC584-9A3D-49CB-8879-0DC279D6337F}" destId="{C0867892-B8C0-41B2-974E-3EACF2E088E5}" srcOrd="0" destOrd="0" presId="urn:microsoft.com/office/officeart/2005/8/layout/hierarchy4"/>
    <dgm:cxn modelId="{06D8A139-B31A-48CD-8D89-BF771CE8C099}" type="presParOf" srcId="{946FC584-9A3D-49CB-8879-0DC279D6337F}" destId="{0DA2709F-5ABD-404E-B968-449A48E338EF}" srcOrd="1" destOrd="0" presId="urn:microsoft.com/office/officeart/2005/8/layout/hierarchy4"/>
    <dgm:cxn modelId="{03AFA389-B89C-4D7D-A02F-9C4EF4447A28}" type="presParOf" srcId="{8188B250-71A5-4E3D-8BCB-76D99150C49F}" destId="{E9CF2E77-90D1-49BB-B8D4-FD0E4CA1BCE5}" srcOrd="1" destOrd="0" presId="urn:microsoft.com/office/officeart/2005/8/layout/hierarchy4"/>
    <dgm:cxn modelId="{CFD331BC-9706-456F-B31E-6FC05EA7113C}" type="presParOf" srcId="{8188B250-71A5-4E3D-8BCB-76D99150C49F}" destId="{511C6802-B376-481F-91F5-718E666007BD}" srcOrd="2" destOrd="0" presId="urn:microsoft.com/office/officeart/2005/8/layout/hierarchy4"/>
    <dgm:cxn modelId="{27752B72-9684-4716-87A4-B652C2BA41E2}" type="presParOf" srcId="{511C6802-B376-481F-91F5-718E666007BD}" destId="{EBA90A61-17DC-4438-AC29-A85EDFFFD962}" srcOrd="0" destOrd="0" presId="urn:microsoft.com/office/officeart/2005/8/layout/hierarchy4"/>
    <dgm:cxn modelId="{51B85DD7-CBE7-423E-96AE-FAD725C28AC8}" type="presParOf" srcId="{511C6802-B376-481F-91F5-718E666007BD}" destId="{2C74CC7D-9D11-49F8-B9B6-B5C479D9B816}"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E11503-4391-4638-8C56-9FBC9DBCD58F}" type="doc">
      <dgm:prSet loTypeId="urn:microsoft.com/office/officeart/2005/8/layout/target3" loCatId="relationship" qsTypeId="urn:microsoft.com/office/officeart/2005/8/quickstyle/3d8" qsCatId="3D" csTypeId="urn:microsoft.com/office/officeart/2005/8/colors/accent1_2" csCatId="accent1" phldr="1"/>
      <dgm:spPr/>
      <dgm:t>
        <a:bodyPr/>
        <a:lstStyle/>
        <a:p>
          <a:endParaRPr lang="es-EC"/>
        </a:p>
      </dgm:t>
    </dgm:pt>
    <dgm:pt modelId="{1C56C44E-829C-4A55-A0D3-E1811B1E1464}">
      <dgm:prSet/>
      <dgm:spPr/>
      <dgm:t>
        <a:bodyPr/>
        <a:lstStyle/>
        <a:p>
          <a:pPr rtl="0"/>
          <a:r>
            <a:rPr lang="es-EC" b="1" dirty="0" smtClean="0">
              <a:latin typeface="Baskerville Old Face" pitchFamily="18" charset="0"/>
            </a:rPr>
            <a:t>FACTOR POLÍTICO</a:t>
          </a:r>
          <a:endParaRPr lang="es-EC" b="0" i="0" baseline="0" dirty="0">
            <a:latin typeface="Baskerville Old Face" pitchFamily="18" charset="0"/>
          </a:endParaRPr>
        </a:p>
      </dgm:t>
    </dgm:pt>
    <dgm:pt modelId="{0C59553E-714F-435B-AB0D-341152D87ACD}" type="parTrans" cxnId="{CF0556A6-177F-4A9E-A452-C1E42661C3F9}">
      <dgm:prSet/>
      <dgm:spPr/>
      <dgm:t>
        <a:bodyPr/>
        <a:lstStyle/>
        <a:p>
          <a:endParaRPr lang="es-EC"/>
        </a:p>
      </dgm:t>
    </dgm:pt>
    <dgm:pt modelId="{C5281042-3086-41DF-8C41-3B5921D715E8}" type="sibTrans" cxnId="{CF0556A6-177F-4A9E-A452-C1E42661C3F9}">
      <dgm:prSet/>
      <dgm:spPr/>
      <dgm:t>
        <a:bodyPr/>
        <a:lstStyle/>
        <a:p>
          <a:endParaRPr lang="es-EC"/>
        </a:p>
      </dgm:t>
    </dgm:pt>
    <dgm:pt modelId="{1153A184-211D-4867-B51B-526D1F7FAC14}" type="pres">
      <dgm:prSet presAssocID="{74E11503-4391-4638-8C56-9FBC9DBCD58F}" presName="Name0" presStyleCnt="0">
        <dgm:presLayoutVars>
          <dgm:chMax val="7"/>
          <dgm:dir/>
          <dgm:animLvl val="lvl"/>
          <dgm:resizeHandles val="exact"/>
        </dgm:presLayoutVars>
      </dgm:prSet>
      <dgm:spPr/>
      <dgm:t>
        <a:bodyPr/>
        <a:lstStyle/>
        <a:p>
          <a:endParaRPr lang="es-EC"/>
        </a:p>
      </dgm:t>
    </dgm:pt>
    <dgm:pt modelId="{DDC84C7C-BF4E-4CBA-9B8B-633FB763A18E}" type="pres">
      <dgm:prSet presAssocID="{1C56C44E-829C-4A55-A0D3-E1811B1E1464}" presName="circle1" presStyleLbl="node1" presStyleIdx="0" presStyleCnt="1"/>
      <dgm:spPr/>
    </dgm:pt>
    <dgm:pt modelId="{D2EB4CA3-CF19-4B79-83C2-FC6CB30F9788}" type="pres">
      <dgm:prSet presAssocID="{1C56C44E-829C-4A55-A0D3-E1811B1E1464}" presName="space" presStyleCnt="0"/>
      <dgm:spPr/>
    </dgm:pt>
    <dgm:pt modelId="{41B1E0D5-E8D6-4A55-A999-0A8895332869}" type="pres">
      <dgm:prSet presAssocID="{1C56C44E-829C-4A55-A0D3-E1811B1E1464}" presName="rect1" presStyleLbl="alignAcc1" presStyleIdx="0" presStyleCnt="1" custScaleX="102941" custLinFactNeighborX="10294" custLinFactNeighborY="-37500"/>
      <dgm:spPr/>
      <dgm:t>
        <a:bodyPr/>
        <a:lstStyle/>
        <a:p>
          <a:endParaRPr lang="es-EC"/>
        </a:p>
      </dgm:t>
    </dgm:pt>
    <dgm:pt modelId="{8F4F8E76-9788-476D-B527-51372735CA02}" type="pres">
      <dgm:prSet presAssocID="{1C56C44E-829C-4A55-A0D3-E1811B1E1464}" presName="rect1ParTxNoCh" presStyleLbl="alignAcc1" presStyleIdx="0" presStyleCnt="1">
        <dgm:presLayoutVars>
          <dgm:chMax val="1"/>
          <dgm:bulletEnabled val="1"/>
        </dgm:presLayoutVars>
      </dgm:prSet>
      <dgm:spPr/>
      <dgm:t>
        <a:bodyPr/>
        <a:lstStyle/>
        <a:p>
          <a:endParaRPr lang="es-EC"/>
        </a:p>
      </dgm:t>
    </dgm:pt>
  </dgm:ptLst>
  <dgm:cxnLst>
    <dgm:cxn modelId="{C0CC009C-0E2B-4505-83C1-CDD1CE9CFEC7}" type="presOf" srcId="{74E11503-4391-4638-8C56-9FBC9DBCD58F}" destId="{1153A184-211D-4867-B51B-526D1F7FAC14}" srcOrd="0" destOrd="0" presId="urn:microsoft.com/office/officeart/2005/8/layout/target3"/>
    <dgm:cxn modelId="{3F884307-FD2B-44ED-9659-9B86889072F6}" type="presOf" srcId="{1C56C44E-829C-4A55-A0D3-E1811B1E1464}" destId="{8F4F8E76-9788-476D-B527-51372735CA02}" srcOrd="1" destOrd="0" presId="urn:microsoft.com/office/officeart/2005/8/layout/target3"/>
    <dgm:cxn modelId="{CF0556A6-177F-4A9E-A452-C1E42661C3F9}" srcId="{74E11503-4391-4638-8C56-9FBC9DBCD58F}" destId="{1C56C44E-829C-4A55-A0D3-E1811B1E1464}" srcOrd="0" destOrd="0" parTransId="{0C59553E-714F-435B-AB0D-341152D87ACD}" sibTransId="{C5281042-3086-41DF-8C41-3B5921D715E8}"/>
    <dgm:cxn modelId="{105A6B13-E9D3-4B8E-815B-7C59A726E973}" type="presOf" srcId="{1C56C44E-829C-4A55-A0D3-E1811B1E1464}" destId="{41B1E0D5-E8D6-4A55-A999-0A8895332869}" srcOrd="0" destOrd="0" presId="urn:microsoft.com/office/officeart/2005/8/layout/target3"/>
    <dgm:cxn modelId="{560A997C-33E5-46D1-8405-1A30C6DD05B1}" type="presParOf" srcId="{1153A184-211D-4867-B51B-526D1F7FAC14}" destId="{DDC84C7C-BF4E-4CBA-9B8B-633FB763A18E}" srcOrd="0" destOrd="0" presId="urn:microsoft.com/office/officeart/2005/8/layout/target3"/>
    <dgm:cxn modelId="{C182C32D-1349-488B-95EE-EB7C1B1E6345}" type="presParOf" srcId="{1153A184-211D-4867-B51B-526D1F7FAC14}" destId="{D2EB4CA3-CF19-4B79-83C2-FC6CB30F9788}" srcOrd="1" destOrd="0" presId="urn:microsoft.com/office/officeart/2005/8/layout/target3"/>
    <dgm:cxn modelId="{CB3B77A6-9D4D-46BD-931A-C9AD067297B8}" type="presParOf" srcId="{1153A184-211D-4867-B51B-526D1F7FAC14}" destId="{41B1E0D5-E8D6-4A55-A999-0A8895332869}" srcOrd="2" destOrd="0" presId="urn:microsoft.com/office/officeart/2005/8/layout/target3"/>
    <dgm:cxn modelId="{E95254E8-01EE-4BBB-921E-FEA8CBDEE1E8}" type="presParOf" srcId="{1153A184-211D-4867-B51B-526D1F7FAC14}" destId="{8F4F8E76-9788-476D-B527-51372735CA0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9B6CE9-1DDD-4FAD-83CD-481449B42C54}">
      <dsp:nvSpPr>
        <dsp:cNvPr id="0" name=""/>
        <dsp:cNvSpPr/>
      </dsp:nvSpPr>
      <dsp:spPr>
        <a:xfrm>
          <a:off x="0" y="0"/>
          <a:ext cx="6264695" cy="1067040"/>
        </a:xfrm>
        <a:prstGeom prst="roundRect">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kern="1200" dirty="0" smtClean="0">
              <a:latin typeface="Baskerville Old Face" pitchFamily="18" charset="0"/>
            </a:rPr>
            <a:t>DARWIN XAVIER CHICAIZA LEMA</a:t>
          </a:r>
          <a:endParaRPr lang="en-US" sz="2800" b="1" i="0" kern="1200" dirty="0">
            <a:latin typeface="Baskerville Old Face" pitchFamily="18" charset="0"/>
          </a:endParaRPr>
        </a:p>
      </dsp:txBody>
      <dsp:txXfrm>
        <a:off x="0" y="0"/>
        <a:ext cx="6264695" cy="10670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686E58-57EF-4030-BA91-285487CCC232}">
      <dsp:nvSpPr>
        <dsp:cNvPr id="0" name=""/>
        <dsp:cNvSpPr/>
      </dsp:nvSpPr>
      <dsp:spPr>
        <a:xfrm>
          <a:off x="0" y="190902"/>
          <a:ext cx="3270482" cy="1211836"/>
        </a:xfrm>
        <a:prstGeom prst="chevron">
          <a:avLst/>
        </a:prstGeom>
        <a:gradFill rotWithShape="1">
          <a:gsLst>
            <a:gs pos="0">
              <a:schemeClr val="accent1">
                <a:tint val="90000"/>
                <a:satMod val="110000"/>
              </a:schemeClr>
            </a:gs>
            <a:gs pos="47500">
              <a:schemeClr val="accent1">
                <a:tint val="53000"/>
                <a:satMod val="120000"/>
              </a:schemeClr>
            </a:gs>
            <a:gs pos="58500">
              <a:schemeClr val="accent1">
                <a:tint val="53000"/>
                <a:satMod val="120000"/>
              </a:schemeClr>
            </a:gs>
            <a:gs pos="100000">
              <a:schemeClr val="accent1">
                <a:tint val="90000"/>
                <a:satMod val="110000"/>
              </a:schemeClr>
            </a:gs>
          </a:gsLst>
          <a:lin ang="3600000" scaled="1"/>
        </a:gradFill>
        <a:ln w="100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S" sz="1200" kern="1200" dirty="0" smtClean="0">
              <a:latin typeface="Baskerville Old Face" pitchFamily="18" charset="0"/>
            </a:rPr>
            <a:t>En los últimos años, la política de nuestro país ha presentado </a:t>
          </a:r>
          <a:r>
            <a:rPr lang="es-ES_tradnl" sz="1200" kern="1200" dirty="0" smtClean="0">
              <a:latin typeface="Baskerville Old Face" pitchFamily="18" charset="0"/>
            </a:rPr>
            <a:t> una gran inestabilidad de las Instituciones Públicas y  conflictividad social.</a:t>
          </a:r>
          <a:endParaRPr lang="es-EC" sz="1200" b="0" i="0" kern="1200" baseline="0" dirty="0">
            <a:latin typeface="Baskerville Old Face" pitchFamily="18" charset="0"/>
          </a:endParaRPr>
        </a:p>
      </dsp:txBody>
      <dsp:txXfrm>
        <a:off x="0" y="190902"/>
        <a:ext cx="3270482" cy="1211836"/>
      </dsp:txXfrm>
    </dsp:sp>
    <dsp:sp modelId="{74E6DA69-FA7F-4E0A-A740-DCE78C6D31E4}">
      <dsp:nvSpPr>
        <dsp:cNvPr id="0" name=""/>
        <dsp:cNvSpPr/>
      </dsp:nvSpPr>
      <dsp:spPr>
        <a:xfrm>
          <a:off x="2296144" y="1274845"/>
          <a:ext cx="3692818" cy="1148277"/>
        </a:xfrm>
        <a:prstGeom prst="chevron">
          <a:avLst/>
        </a:prstGeom>
        <a:gradFill rotWithShape="1">
          <a:gsLst>
            <a:gs pos="0">
              <a:schemeClr val="accent6">
                <a:tint val="90000"/>
                <a:satMod val="110000"/>
              </a:schemeClr>
            </a:gs>
            <a:gs pos="47500">
              <a:schemeClr val="accent6">
                <a:tint val="53000"/>
                <a:satMod val="120000"/>
              </a:schemeClr>
            </a:gs>
            <a:gs pos="58500">
              <a:schemeClr val="accent6">
                <a:tint val="53000"/>
                <a:satMod val="120000"/>
              </a:schemeClr>
            </a:gs>
            <a:gs pos="100000">
              <a:schemeClr val="accent6">
                <a:tint val="90000"/>
                <a:satMod val="110000"/>
              </a:schemeClr>
            </a:gs>
          </a:gsLst>
          <a:lin ang="3600000" scaled="1"/>
        </a:gradFill>
        <a:ln w="100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6"/>
        </a:lnRef>
        <a:fillRef idx="2">
          <a:schemeClr val="accent6"/>
        </a:fillRef>
        <a:effectRef idx="1">
          <a:schemeClr val="accent6"/>
        </a:effectRef>
        <a:fontRef idx="minor">
          <a:schemeClr val="dk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C" sz="1200" kern="1200" dirty="0" smtClean="0">
              <a:latin typeface="Baskerville Old Face" pitchFamily="18" charset="0"/>
            </a:rPr>
            <a:t>A pesar de los problemas políticos mencionados, el progreso de actividades de la Cooperativa de Ahorro y Crédito “San Pedro de Taboada” Ltda., no se ha visto afectado lo que no ha provocado un desequilibrio económico.</a:t>
          </a:r>
          <a:endParaRPr lang="es-EC" sz="1200" b="0" i="0" kern="1200" baseline="0" dirty="0">
            <a:latin typeface="Baskerville Old Face" pitchFamily="18" charset="0"/>
          </a:endParaRPr>
        </a:p>
      </dsp:txBody>
      <dsp:txXfrm>
        <a:off x="2296144" y="1274845"/>
        <a:ext cx="3692818" cy="1148277"/>
      </dsp:txXfrm>
    </dsp:sp>
    <dsp:sp modelId="{80DF85EB-2F0A-41E9-8E68-E1B6387DA7D9}">
      <dsp:nvSpPr>
        <dsp:cNvPr id="0" name=""/>
        <dsp:cNvSpPr/>
      </dsp:nvSpPr>
      <dsp:spPr>
        <a:xfrm>
          <a:off x="5386188" y="2296359"/>
          <a:ext cx="3326779" cy="1152891"/>
        </a:xfrm>
        <a:prstGeom prst="chevron">
          <a:avLst/>
        </a:prstGeom>
        <a:gradFill rotWithShape="1">
          <a:gsLst>
            <a:gs pos="0">
              <a:schemeClr val="accent3">
                <a:tint val="90000"/>
                <a:satMod val="110000"/>
              </a:schemeClr>
            </a:gs>
            <a:gs pos="47500">
              <a:schemeClr val="accent3">
                <a:tint val="53000"/>
                <a:satMod val="120000"/>
              </a:schemeClr>
            </a:gs>
            <a:gs pos="58500">
              <a:schemeClr val="accent3">
                <a:tint val="53000"/>
                <a:satMod val="120000"/>
              </a:schemeClr>
            </a:gs>
            <a:gs pos="100000">
              <a:schemeClr val="accent3">
                <a:tint val="90000"/>
                <a:satMod val="110000"/>
              </a:schemeClr>
            </a:gs>
          </a:gsLst>
          <a:lin ang="3600000" scaled="1"/>
        </a:gradFill>
        <a:ln w="100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C" sz="1200" kern="1200" dirty="0" smtClean="0">
              <a:latin typeface="Baskerville Old Face" pitchFamily="18" charset="0"/>
            </a:rPr>
            <a:t>Es necesario indicar que el gobierno actual está interesado en aplicar políticas gubernamentales en busca del crecimiento del nivel de vida social, cultural, educativo y de salud del país,  de esta manera fomentar el fortalecimiento de entidades sociales. </a:t>
          </a:r>
          <a:endParaRPr lang="es-EC" sz="1200" b="0" i="0" kern="1200" baseline="0" dirty="0">
            <a:latin typeface="Baskerville Old Face" pitchFamily="18" charset="0"/>
          </a:endParaRPr>
        </a:p>
      </dsp:txBody>
      <dsp:txXfrm>
        <a:off x="5386188" y="2296359"/>
        <a:ext cx="3326779" cy="115289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84C7C-BF4E-4CBA-9B8B-633FB763A18E}">
      <dsp:nvSpPr>
        <dsp:cNvPr id="0" name=""/>
        <dsp:cNvSpPr/>
      </dsp:nvSpPr>
      <dsp:spPr>
        <a:xfrm>
          <a:off x="-26468" y="0"/>
          <a:ext cx="1656184" cy="1656184"/>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B1E0D5-E8D6-4A55-A999-0A8895332869}">
      <dsp:nvSpPr>
        <dsp:cNvPr id="0" name=""/>
        <dsp:cNvSpPr/>
      </dsp:nvSpPr>
      <dsp:spPr>
        <a:xfrm>
          <a:off x="669273" y="0"/>
          <a:ext cx="3705764" cy="1656184"/>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C" sz="3200" b="1" kern="1200" dirty="0" smtClean="0">
              <a:latin typeface="Baskerville Old Face" pitchFamily="18" charset="0"/>
            </a:rPr>
            <a:t>FACTOR ECONÓMICO</a:t>
          </a:r>
          <a:r>
            <a:rPr lang="es-EC" sz="3200" b="1" kern="1200" dirty="0" smtClean="0"/>
            <a:t> </a:t>
          </a:r>
          <a:endParaRPr lang="es-EC" sz="3200" b="0" i="0" kern="1200" baseline="0" dirty="0">
            <a:latin typeface="Baskerville Old Face" pitchFamily="18" charset="0"/>
          </a:endParaRPr>
        </a:p>
      </dsp:txBody>
      <dsp:txXfrm>
        <a:off x="669273" y="0"/>
        <a:ext cx="3705764" cy="165618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EB0B47-DB08-4D2F-A38B-8576EC14C75C}">
      <dsp:nvSpPr>
        <dsp:cNvPr id="0" name=""/>
        <dsp:cNvSpPr/>
      </dsp:nvSpPr>
      <dsp:spPr>
        <a:xfrm>
          <a:off x="194117" y="7040"/>
          <a:ext cx="2113270" cy="2005269"/>
        </a:xfrm>
        <a:prstGeom prst="gear9">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s-EC" sz="5700" b="1" kern="1200" dirty="0" smtClean="0">
              <a:effectLst>
                <a:outerShdw blurRad="38100" dist="38100" dir="2700000" algn="tl">
                  <a:srgbClr val="000000">
                    <a:alpha val="43137"/>
                  </a:srgbClr>
                </a:outerShdw>
              </a:effectLst>
              <a:latin typeface="+mj-lt"/>
            </a:rPr>
            <a:t>P.I.B.</a:t>
          </a:r>
          <a:endParaRPr lang="es-EC" sz="5700" b="1" kern="1200" dirty="0">
            <a:effectLst>
              <a:outerShdw blurRad="38100" dist="38100" dir="2700000" algn="tl">
                <a:srgbClr val="000000">
                  <a:alpha val="43137"/>
                </a:srgbClr>
              </a:outerShdw>
            </a:effectLst>
            <a:latin typeface="+mj-lt"/>
          </a:endParaRPr>
        </a:p>
      </dsp:txBody>
      <dsp:txXfrm>
        <a:off x="194117" y="7040"/>
        <a:ext cx="2113270" cy="2005269"/>
      </dsp:txXfrm>
    </dsp:sp>
    <dsp:sp modelId="{7D7B053A-B1CE-4CE3-966A-5D66880FC615}">
      <dsp:nvSpPr>
        <dsp:cNvPr id="0" name=""/>
        <dsp:cNvSpPr/>
      </dsp:nvSpPr>
      <dsp:spPr>
        <a:xfrm>
          <a:off x="785793" y="307105"/>
          <a:ext cx="1461402" cy="1461402"/>
        </a:xfrm>
        <a:prstGeom prst="circularArrow">
          <a:avLst>
            <a:gd name="adj1" fmla="val 4878"/>
            <a:gd name="adj2" fmla="val 312630"/>
            <a:gd name="adj3" fmla="val 2924657"/>
            <a:gd name="adj4" fmla="val 15548276"/>
            <a:gd name="adj5" fmla="val 5691"/>
          </a:avLst>
        </a:prstGeom>
        <a:solidFill>
          <a:schemeClr val="accent1">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84C7C-BF4E-4CBA-9B8B-633FB763A18E}">
      <dsp:nvSpPr>
        <dsp:cNvPr id="0" name=""/>
        <dsp:cNvSpPr/>
      </dsp:nvSpPr>
      <dsp:spPr>
        <a:xfrm>
          <a:off x="-26468" y="0"/>
          <a:ext cx="1656184" cy="1656184"/>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B1E0D5-E8D6-4A55-A999-0A8895332869}">
      <dsp:nvSpPr>
        <dsp:cNvPr id="0" name=""/>
        <dsp:cNvSpPr/>
      </dsp:nvSpPr>
      <dsp:spPr>
        <a:xfrm>
          <a:off x="669273" y="0"/>
          <a:ext cx="3705764" cy="1656184"/>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C" sz="3200" b="1" kern="1200" dirty="0" smtClean="0">
              <a:latin typeface="Baskerville Old Face" pitchFamily="18" charset="0"/>
            </a:rPr>
            <a:t>FACTOR ECONÓMICO</a:t>
          </a:r>
          <a:r>
            <a:rPr lang="es-EC" sz="3200" b="1" kern="1200" dirty="0" smtClean="0"/>
            <a:t> </a:t>
          </a:r>
          <a:endParaRPr lang="es-EC" sz="3200" b="0" i="0" kern="1200" baseline="0" dirty="0">
            <a:latin typeface="Baskerville Old Face" pitchFamily="18" charset="0"/>
          </a:endParaRPr>
        </a:p>
      </dsp:txBody>
      <dsp:txXfrm>
        <a:off x="669273" y="0"/>
        <a:ext cx="3705764" cy="165618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EB0B47-DB08-4D2F-A38B-8576EC14C75C}">
      <dsp:nvSpPr>
        <dsp:cNvPr id="0" name=""/>
        <dsp:cNvSpPr/>
      </dsp:nvSpPr>
      <dsp:spPr>
        <a:xfrm>
          <a:off x="624070" y="0"/>
          <a:ext cx="2676809" cy="2540008"/>
        </a:xfrm>
        <a:prstGeom prst="gear9">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C" sz="3600" b="1" i="0" kern="1200" dirty="0" smtClean="0">
              <a:solidFill>
                <a:srgbClr val="FFFFFF"/>
              </a:solidFill>
              <a:effectLst/>
              <a:latin typeface="+mj-lt"/>
            </a:rPr>
            <a:t>INFLACIÓN</a:t>
          </a:r>
          <a:endParaRPr lang="es-EC" sz="3600" b="1" i="0" kern="1200" dirty="0">
            <a:solidFill>
              <a:srgbClr val="FFFFFF"/>
            </a:solidFill>
            <a:effectLst/>
            <a:latin typeface="+mj-lt"/>
          </a:endParaRPr>
        </a:p>
      </dsp:txBody>
      <dsp:txXfrm>
        <a:off x="624070" y="0"/>
        <a:ext cx="2676809" cy="2540008"/>
      </dsp:txXfrm>
    </dsp:sp>
    <dsp:sp modelId="{7D7B053A-B1CE-4CE3-966A-5D66880FC615}">
      <dsp:nvSpPr>
        <dsp:cNvPr id="0" name=""/>
        <dsp:cNvSpPr/>
      </dsp:nvSpPr>
      <dsp:spPr>
        <a:xfrm>
          <a:off x="1047061" y="377838"/>
          <a:ext cx="1851109" cy="1851109"/>
        </a:xfrm>
        <a:prstGeom prst="circularArrow">
          <a:avLst>
            <a:gd name="adj1" fmla="val 4878"/>
            <a:gd name="adj2" fmla="val 312630"/>
            <a:gd name="adj3" fmla="val 3004733"/>
            <a:gd name="adj4" fmla="val 15420414"/>
            <a:gd name="adj5" fmla="val 5691"/>
          </a:avLst>
        </a:prstGeom>
        <a:solidFill>
          <a:schemeClr val="accent1">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84C7C-BF4E-4CBA-9B8B-633FB763A18E}">
      <dsp:nvSpPr>
        <dsp:cNvPr id="0" name=""/>
        <dsp:cNvSpPr/>
      </dsp:nvSpPr>
      <dsp:spPr>
        <a:xfrm>
          <a:off x="-26468" y="0"/>
          <a:ext cx="1656184" cy="1656184"/>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B1E0D5-E8D6-4A55-A999-0A8895332869}">
      <dsp:nvSpPr>
        <dsp:cNvPr id="0" name=""/>
        <dsp:cNvSpPr/>
      </dsp:nvSpPr>
      <dsp:spPr>
        <a:xfrm>
          <a:off x="669273" y="0"/>
          <a:ext cx="3705764" cy="1656184"/>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C" sz="3200" b="1" kern="1200" dirty="0" smtClean="0">
              <a:latin typeface="Baskerville Old Face" pitchFamily="18" charset="0"/>
            </a:rPr>
            <a:t>FACTOR ECONÓMICO</a:t>
          </a:r>
          <a:r>
            <a:rPr lang="es-EC" sz="3200" b="1" kern="1200" dirty="0" smtClean="0"/>
            <a:t> </a:t>
          </a:r>
          <a:endParaRPr lang="es-EC" sz="3200" b="0" i="0" kern="1200" baseline="0" dirty="0">
            <a:latin typeface="Baskerville Old Face" pitchFamily="18" charset="0"/>
          </a:endParaRPr>
        </a:p>
      </dsp:txBody>
      <dsp:txXfrm>
        <a:off x="669273" y="0"/>
        <a:ext cx="3705764" cy="165618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EB0B47-DB08-4D2F-A38B-8576EC14C75C}">
      <dsp:nvSpPr>
        <dsp:cNvPr id="0" name=""/>
        <dsp:cNvSpPr/>
      </dsp:nvSpPr>
      <dsp:spPr>
        <a:xfrm>
          <a:off x="852095" y="0"/>
          <a:ext cx="2395040" cy="2272639"/>
        </a:xfrm>
        <a:prstGeom prst="gear9">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latin typeface="Bodoni MT Black" pitchFamily="18" charset="0"/>
            </a:rPr>
            <a:t>TASA DE INTERÉS ACTIVA</a:t>
          </a:r>
          <a:endParaRPr lang="es-EC" sz="2000" b="1" i="0" kern="1200" dirty="0">
            <a:solidFill>
              <a:srgbClr val="FFFFFF"/>
            </a:solidFill>
            <a:effectLst/>
            <a:latin typeface="Bodoni MT Black" pitchFamily="18" charset="0"/>
          </a:endParaRPr>
        </a:p>
      </dsp:txBody>
      <dsp:txXfrm>
        <a:off x="852095" y="0"/>
        <a:ext cx="2395040" cy="2272639"/>
      </dsp:txXfrm>
    </dsp:sp>
    <dsp:sp modelId="{7D7B053A-B1CE-4CE3-966A-5D66880FC615}">
      <dsp:nvSpPr>
        <dsp:cNvPr id="0" name=""/>
        <dsp:cNvSpPr/>
      </dsp:nvSpPr>
      <dsp:spPr>
        <a:xfrm>
          <a:off x="1222078" y="342682"/>
          <a:ext cx="1656256" cy="1656256"/>
        </a:xfrm>
        <a:prstGeom prst="circularArrow">
          <a:avLst>
            <a:gd name="adj1" fmla="val 4878"/>
            <a:gd name="adj2" fmla="val 312630"/>
            <a:gd name="adj3" fmla="val 2967388"/>
            <a:gd name="adj4" fmla="val 15478767"/>
            <a:gd name="adj5" fmla="val 5691"/>
          </a:avLst>
        </a:prstGeom>
        <a:solidFill>
          <a:schemeClr val="accent1">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84C7C-BF4E-4CBA-9B8B-633FB763A18E}">
      <dsp:nvSpPr>
        <dsp:cNvPr id="0" name=""/>
        <dsp:cNvSpPr/>
      </dsp:nvSpPr>
      <dsp:spPr>
        <a:xfrm>
          <a:off x="-26468" y="0"/>
          <a:ext cx="1656184" cy="1656184"/>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B1E0D5-E8D6-4A55-A999-0A8895332869}">
      <dsp:nvSpPr>
        <dsp:cNvPr id="0" name=""/>
        <dsp:cNvSpPr/>
      </dsp:nvSpPr>
      <dsp:spPr>
        <a:xfrm>
          <a:off x="669273" y="0"/>
          <a:ext cx="3705764" cy="1656184"/>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C" sz="3200" b="1" kern="1200" dirty="0" smtClean="0">
              <a:latin typeface="Baskerville Old Face" pitchFamily="18" charset="0"/>
            </a:rPr>
            <a:t>FACTOR ECONÓMICO</a:t>
          </a:r>
          <a:r>
            <a:rPr lang="es-EC" sz="3200" b="1" kern="1200" dirty="0" smtClean="0"/>
            <a:t> </a:t>
          </a:r>
          <a:endParaRPr lang="es-EC" sz="3200" b="0" i="0" kern="1200" baseline="0" dirty="0">
            <a:latin typeface="Baskerville Old Face" pitchFamily="18" charset="0"/>
          </a:endParaRPr>
        </a:p>
      </dsp:txBody>
      <dsp:txXfrm>
        <a:off x="669273" y="0"/>
        <a:ext cx="3705764" cy="165618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EB0B47-DB08-4D2F-A38B-8576EC14C75C}">
      <dsp:nvSpPr>
        <dsp:cNvPr id="0" name=""/>
        <dsp:cNvSpPr/>
      </dsp:nvSpPr>
      <dsp:spPr>
        <a:xfrm>
          <a:off x="852095" y="0"/>
          <a:ext cx="2395040" cy="2272639"/>
        </a:xfrm>
        <a:prstGeom prst="gear9">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latin typeface="Bodoni MT Black" pitchFamily="18" charset="0"/>
            </a:rPr>
            <a:t>TASA DE INTERÉS PASIVA</a:t>
          </a:r>
          <a:endParaRPr lang="es-EC" sz="2000" b="1" i="0" kern="1200" dirty="0">
            <a:solidFill>
              <a:srgbClr val="FFFFFF"/>
            </a:solidFill>
            <a:effectLst/>
            <a:latin typeface="Bodoni MT Black" pitchFamily="18" charset="0"/>
          </a:endParaRPr>
        </a:p>
      </dsp:txBody>
      <dsp:txXfrm>
        <a:off x="852095" y="0"/>
        <a:ext cx="2395040" cy="2272639"/>
      </dsp:txXfrm>
    </dsp:sp>
    <dsp:sp modelId="{7D7B053A-B1CE-4CE3-966A-5D66880FC615}">
      <dsp:nvSpPr>
        <dsp:cNvPr id="0" name=""/>
        <dsp:cNvSpPr/>
      </dsp:nvSpPr>
      <dsp:spPr>
        <a:xfrm>
          <a:off x="1222078" y="342682"/>
          <a:ext cx="1656256" cy="1656256"/>
        </a:xfrm>
        <a:prstGeom prst="circularArrow">
          <a:avLst>
            <a:gd name="adj1" fmla="val 4878"/>
            <a:gd name="adj2" fmla="val 312630"/>
            <a:gd name="adj3" fmla="val 2967388"/>
            <a:gd name="adj4" fmla="val 15478767"/>
            <a:gd name="adj5" fmla="val 5691"/>
          </a:avLst>
        </a:prstGeom>
        <a:solidFill>
          <a:schemeClr val="accent1">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BB5110-FAC5-40E4-801C-4A03FC07A97F}">
      <dsp:nvSpPr>
        <dsp:cNvPr id="0" name=""/>
        <dsp:cNvSpPr/>
      </dsp:nvSpPr>
      <dsp:spPr>
        <a:xfrm>
          <a:off x="41" y="56126"/>
          <a:ext cx="3936847" cy="633600"/>
        </a:xfrm>
        <a:prstGeom prst="rect">
          <a:avLst/>
        </a:prstGeom>
        <a:gradFill rotWithShape="0">
          <a:gsLst>
            <a:gs pos="0">
              <a:schemeClr val="accent4">
                <a:hueOff val="0"/>
                <a:satOff val="0"/>
                <a:lumOff val="0"/>
                <a:alphaOff val="0"/>
                <a:tint val="90000"/>
                <a:satMod val="110000"/>
              </a:schemeClr>
            </a:gs>
            <a:gs pos="47500">
              <a:schemeClr val="accent4">
                <a:hueOff val="0"/>
                <a:satOff val="0"/>
                <a:lumOff val="0"/>
                <a:alphaOff val="0"/>
                <a:tint val="53000"/>
                <a:satMod val="120000"/>
              </a:schemeClr>
            </a:gs>
            <a:gs pos="58500">
              <a:schemeClr val="accent4">
                <a:hueOff val="0"/>
                <a:satOff val="0"/>
                <a:lumOff val="0"/>
                <a:alphaOff val="0"/>
                <a:tint val="53000"/>
                <a:satMod val="120000"/>
              </a:schemeClr>
            </a:gs>
            <a:gs pos="100000">
              <a:schemeClr val="accent4">
                <a:hueOff val="0"/>
                <a:satOff val="0"/>
                <a:lumOff val="0"/>
                <a:alphaOff val="0"/>
                <a:tint val="90000"/>
                <a:satMod val="110000"/>
              </a:schemeClr>
            </a:gs>
          </a:gsLst>
          <a:lin ang="3600000" scaled="1"/>
        </a:gradFill>
        <a:ln w="10000" cap="flat" cmpd="sng" algn="ctr">
          <a:solidFill>
            <a:schemeClr val="accent4">
              <a:hueOff val="0"/>
              <a:satOff val="0"/>
              <a:lumOff val="0"/>
              <a:alphaOff val="0"/>
            </a:schemeClr>
          </a:solidFill>
          <a:prstDash val="solid"/>
        </a:ln>
        <a:effectLst>
          <a:outerShdw blurRad="63500" dist="25400" dir="3600000" algn="r" rotWithShape="0">
            <a:srgbClr val="000000">
              <a:alpha val="3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s-EC" sz="2200" b="1" kern="1200" dirty="0" smtClean="0">
              <a:latin typeface="Baskerville Old Face" pitchFamily="18" charset="0"/>
            </a:rPr>
            <a:t>DR. EDUARDO RON SILVA</a:t>
          </a:r>
          <a:r>
            <a:rPr lang="es-EC" sz="2200" b="1" i="0" kern="1200" baseline="0" dirty="0" smtClean="0">
              <a:latin typeface="Baskerville Old Face" pitchFamily="18" charset="0"/>
            </a:rPr>
            <a:t> </a:t>
          </a:r>
          <a:endParaRPr lang="es-EC" sz="2200" kern="1200" dirty="0">
            <a:latin typeface="Baskerville Old Face" pitchFamily="18" charset="0"/>
          </a:endParaRPr>
        </a:p>
      </dsp:txBody>
      <dsp:txXfrm>
        <a:off x="41" y="56126"/>
        <a:ext cx="3936847" cy="633600"/>
      </dsp:txXfrm>
    </dsp:sp>
    <dsp:sp modelId="{A0974A59-9A49-4907-BFE3-BBE595629F7C}">
      <dsp:nvSpPr>
        <dsp:cNvPr id="0" name=""/>
        <dsp:cNvSpPr/>
      </dsp:nvSpPr>
      <dsp:spPr>
        <a:xfrm>
          <a:off x="41" y="961660"/>
          <a:ext cx="3936847" cy="422372"/>
        </a:xfrm>
        <a:prstGeom prst="rect">
          <a:avLst/>
        </a:prstGeom>
        <a:solidFill>
          <a:schemeClr val="accent4">
            <a:alpha val="90000"/>
            <a:tint val="40000"/>
            <a:hueOff val="0"/>
            <a:satOff val="0"/>
            <a:lumOff val="0"/>
            <a:alphaOff val="0"/>
          </a:schemeClr>
        </a:solidFill>
        <a:ln w="100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ctr" defTabSz="977900">
            <a:lnSpc>
              <a:spcPct val="90000"/>
            </a:lnSpc>
            <a:spcBef>
              <a:spcPct val="0"/>
            </a:spcBef>
            <a:spcAft>
              <a:spcPct val="15000"/>
            </a:spcAft>
            <a:buChar char="••"/>
          </a:pPr>
          <a:r>
            <a:rPr lang="es-EC" sz="2200" kern="1200" dirty="0" smtClean="0">
              <a:latin typeface="Baskerville Old Face" pitchFamily="18" charset="0"/>
            </a:rPr>
            <a:t>DIRECTOR</a:t>
          </a:r>
          <a:endParaRPr lang="es-EC" sz="2200" kern="1200" dirty="0">
            <a:latin typeface="Baskerville Old Face" pitchFamily="18" charset="0"/>
          </a:endParaRPr>
        </a:p>
      </dsp:txBody>
      <dsp:txXfrm>
        <a:off x="41" y="961660"/>
        <a:ext cx="3936847" cy="422372"/>
      </dsp:txXfrm>
    </dsp:sp>
    <dsp:sp modelId="{EC55D1B2-3AFA-4064-85E7-AE3A0CE7A49B}">
      <dsp:nvSpPr>
        <dsp:cNvPr id="0" name=""/>
        <dsp:cNvSpPr/>
      </dsp:nvSpPr>
      <dsp:spPr>
        <a:xfrm>
          <a:off x="4488047" y="56126"/>
          <a:ext cx="3936847" cy="633600"/>
        </a:xfrm>
        <a:prstGeom prst="rect">
          <a:avLst/>
        </a:prstGeom>
        <a:gradFill rotWithShape="0">
          <a:gsLst>
            <a:gs pos="0">
              <a:schemeClr val="accent4">
                <a:hueOff val="0"/>
                <a:satOff val="0"/>
                <a:lumOff val="0"/>
                <a:alphaOff val="0"/>
                <a:tint val="90000"/>
                <a:satMod val="110000"/>
              </a:schemeClr>
            </a:gs>
            <a:gs pos="47500">
              <a:schemeClr val="accent4">
                <a:hueOff val="0"/>
                <a:satOff val="0"/>
                <a:lumOff val="0"/>
                <a:alphaOff val="0"/>
                <a:tint val="53000"/>
                <a:satMod val="120000"/>
              </a:schemeClr>
            </a:gs>
            <a:gs pos="58500">
              <a:schemeClr val="accent4">
                <a:hueOff val="0"/>
                <a:satOff val="0"/>
                <a:lumOff val="0"/>
                <a:alphaOff val="0"/>
                <a:tint val="53000"/>
                <a:satMod val="120000"/>
              </a:schemeClr>
            </a:gs>
            <a:gs pos="100000">
              <a:schemeClr val="accent4">
                <a:hueOff val="0"/>
                <a:satOff val="0"/>
                <a:lumOff val="0"/>
                <a:alphaOff val="0"/>
                <a:tint val="90000"/>
                <a:satMod val="110000"/>
              </a:schemeClr>
            </a:gs>
          </a:gsLst>
          <a:lin ang="3600000" scaled="1"/>
        </a:gradFill>
        <a:ln w="10000" cap="flat" cmpd="sng" algn="ctr">
          <a:solidFill>
            <a:schemeClr val="accent4">
              <a:hueOff val="0"/>
              <a:satOff val="0"/>
              <a:lumOff val="0"/>
              <a:alphaOff val="0"/>
            </a:schemeClr>
          </a:solidFill>
          <a:prstDash val="solid"/>
        </a:ln>
        <a:effectLst>
          <a:outerShdw blurRad="63500" dist="25400" dir="3600000" algn="r" rotWithShape="0">
            <a:srgbClr val="000000">
              <a:alpha val="3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s-EC" sz="2200" b="1" i="0" kern="1200" baseline="0" dirty="0" smtClean="0">
              <a:latin typeface="Baskerville Old Face" pitchFamily="18" charset="0"/>
            </a:rPr>
            <a:t>DR. PATRICIO GÁLVEZ</a:t>
          </a:r>
          <a:endParaRPr lang="en-US" sz="2200" b="1" i="0" kern="1200" baseline="0" dirty="0">
            <a:latin typeface="Baskerville Old Face" pitchFamily="18" charset="0"/>
          </a:endParaRPr>
        </a:p>
      </dsp:txBody>
      <dsp:txXfrm>
        <a:off x="4488047" y="56126"/>
        <a:ext cx="3936847" cy="633600"/>
      </dsp:txXfrm>
    </dsp:sp>
    <dsp:sp modelId="{C67E8F01-8AF9-4881-AE46-310F03E87534}">
      <dsp:nvSpPr>
        <dsp:cNvPr id="0" name=""/>
        <dsp:cNvSpPr/>
      </dsp:nvSpPr>
      <dsp:spPr>
        <a:xfrm>
          <a:off x="4488047" y="961660"/>
          <a:ext cx="3936847" cy="422372"/>
        </a:xfrm>
        <a:prstGeom prst="rect">
          <a:avLst/>
        </a:prstGeom>
        <a:solidFill>
          <a:schemeClr val="accent4">
            <a:alpha val="90000"/>
            <a:tint val="40000"/>
            <a:hueOff val="0"/>
            <a:satOff val="0"/>
            <a:lumOff val="0"/>
            <a:alphaOff val="0"/>
          </a:schemeClr>
        </a:solidFill>
        <a:ln w="100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ctr" defTabSz="977900">
            <a:lnSpc>
              <a:spcPct val="90000"/>
            </a:lnSpc>
            <a:spcBef>
              <a:spcPct val="0"/>
            </a:spcBef>
            <a:spcAft>
              <a:spcPct val="15000"/>
            </a:spcAft>
            <a:buChar char="••"/>
          </a:pPr>
          <a:r>
            <a:rPr lang="es-EC" sz="2200" kern="1200" dirty="0" smtClean="0">
              <a:latin typeface="Baskerville Old Face" pitchFamily="18" charset="0"/>
            </a:rPr>
            <a:t>CODIRECTOR</a:t>
          </a:r>
          <a:endParaRPr lang="es-EC" sz="2200" kern="1200" dirty="0">
            <a:latin typeface="Baskerville Old Face" pitchFamily="18" charset="0"/>
          </a:endParaRPr>
        </a:p>
      </dsp:txBody>
      <dsp:txXfrm>
        <a:off x="4488047" y="961660"/>
        <a:ext cx="3936847" cy="42237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4D67C7-398F-4E56-B401-510D21804C76}">
      <dsp:nvSpPr>
        <dsp:cNvPr id="0" name=""/>
        <dsp:cNvSpPr/>
      </dsp:nvSpPr>
      <dsp:spPr>
        <a:xfrm>
          <a:off x="0" y="0"/>
          <a:ext cx="7200800" cy="2113239"/>
        </a:xfrm>
        <a:prstGeom prst="roundRect">
          <a:avLst/>
        </a:prstGeom>
        <a:solidFill>
          <a:schemeClr val="bg2"/>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C" sz="2600" kern="1200" dirty="0" smtClean="0">
              <a:solidFill>
                <a:schemeClr val="tx1"/>
              </a:solidFill>
              <a:latin typeface="Baskerville Old Face" pitchFamily="18" charset="0"/>
            </a:rPr>
            <a:t>El presente estudio propone un programa de Auditoría de Gestión para la  Área Financiera de la Cooperativa de Ahorro y Crédito “</a:t>
          </a:r>
          <a:r>
            <a:rPr lang="es-ES" sz="2600" kern="1200" dirty="0" smtClean="0">
              <a:solidFill>
                <a:schemeClr val="tx1"/>
              </a:solidFill>
              <a:latin typeface="Baskerville Old Face" pitchFamily="18" charset="0"/>
            </a:rPr>
            <a:t>San Pedro de Taboada Ltda.”</a:t>
          </a:r>
          <a:endParaRPr lang="es-EC" sz="2600" kern="1200" dirty="0">
            <a:solidFill>
              <a:schemeClr val="tx1"/>
            </a:solidFill>
            <a:latin typeface="Baskerville Old Face" pitchFamily="18" charset="0"/>
          </a:endParaRPr>
        </a:p>
      </dsp:txBody>
      <dsp:txXfrm>
        <a:off x="0" y="0"/>
        <a:ext cx="7200800" cy="2113239"/>
      </dsp:txXfrm>
    </dsp:sp>
    <dsp:sp modelId="{F66DAFB1-79E2-427F-AF6D-3873A2D088E1}">
      <dsp:nvSpPr>
        <dsp:cNvPr id="0" name=""/>
        <dsp:cNvSpPr/>
      </dsp:nvSpPr>
      <dsp:spPr>
        <a:xfrm>
          <a:off x="0" y="2351256"/>
          <a:ext cx="7200800" cy="2113239"/>
        </a:xfrm>
        <a:prstGeom prst="roundRect">
          <a:avLst/>
        </a:prstGeom>
        <a:solidFill>
          <a:schemeClr val="bg2"/>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dirty="0" smtClean="0">
              <a:solidFill>
                <a:schemeClr val="tx1"/>
              </a:solidFill>
              <a:latin typeface="Baskerville Old Face" pitchFamily="18" charset="0"/>
            </a:rPr>
            <a:t>Qué</a:t>
          </a:r>
          <a:r>
            <a:rPr lang="es-EC" sz="2600" kern="1200" dirty="0" smtClean="0">
              <a:solidFill>
                <a:schemeClr val="tx1"/>
              </a:solidFill>
              <a:latin typeface="Baskerville Old Face" pitchFamily="18" charset="0"/>
            </a:rPr>
            <a:t> permitirá evaluar el grado de economía, eficiencia y eficacia en la utilización de los recursos financieros de la Institución, y el comportamiento de los recursos humanos, el control dentro de esas áreas. </a:t>
          </a:r>
          <a:endParaRPr lang="en-US" sz="2600" b="0" i="0" kern="1200" baseline="0" dirty="0">
            <a:latin typeface="Baskerville Old Face" pitchFamily="18" charset="0"/>
          </a:endParaRPr>
        </a:p>
      </dsp:txBody>
      <dsp:txXfrm>
        <a:off x="0" y="2351256"/>
        <a:ext cx="7200800" cy="2113239"/>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006CFC-1F3A-477A-AC1D-BC2016537AD8}">
      <dsp:nvSpPr>
        <dsp:cNvPr id="0" name=""/>
        <dsp:cNvSpPr/>
      </dsp:nvSpPr>
      <dsp:spPr>
        <a:xfrm rot="16200000">
          <a:off x="-1046757" y="1367281"/>
          <a:ext cx="3399918" cy="1297884"/>
        </a:xfrm>
        <a:prstGeom prst="flowChartManualOperation">
          <a:avLst/>
        </a:prstGeom>
        <a:gradFill rotWithShape="1">
          <a:gsLst>
            <a:gs pos="0">
              <a:schemeClr val="accent5">
                <a:tint val="90000"/>
                <a:satMod val="110000"/>
              </a:schemeClr>
            </a:gs>
            <a:gs pos="47500">
              <a:schemeClr val="accent5">
                <a:tint val="53000"/>
                <a:satMod val="120000"/>
              </a:schemeClr>
            </a:gs>
            <a:gs pos="58500">
              <a:schemeClr val="accent5">
                <a:tint val="53000"/>
                <a:satMod val="120000"/>
              </a:schemeClr>
            </a:gs>
            <a:gs pos="100000">
              <a:schemeClr val="accent5">
                <a:tint val="90000"/>
                <a:satMod val="110000"/>
              </a:schemeClr>
            </a:gs>
          </a:gsLst>
          <a:lin ang="3600000" scaled="1"/>
        </a:gradFill>
        <a:ln w="10000" cap="flat" cmpd="sng" algn="ctr">
          <a:solidFill>
            <a:schemeClr val="accent5"/>
          </a:solidFill>
          <a:prstDash val="solid"/>
        </a:ln>
        <a:effectLst>
          <a:outerShdw blurRad="63500" dist="25400" dir="3600000" algn="r" rotWithShape="0">
            <a:srgbClr val="000000">
              <a:alpha val="3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C" sz="1400" kern="1200" dirty="0" smtClean="0">
              <a:latin typeface="Baskerville Old Face" pitchFamily="18" charset="0"/>
            </a:rPr>
            <a:t>Fomentar en los socios mejores condiciones de trabajo y el aumento de la producción , mediante la prestación de servicios financieros</a:t>
          </a:r>
          <a:endParaRPr lang="es-EC" sz="1400" kern="1200" dirty="0">
            <a:latin typeface="Baskerville Old Face" pitchFamily="18" charset="0"/>
          </a:endParaRPr>
        </a:p>
      </dsp:txBody>
      <dsp:txXfrm rot="16200000">
        <a:off x="-1046757" y="1367281"/>
        <a:ext cx="3399918" cy="1297884"/>
      </dsp:txXfrm>
    </dsp:sp>
    <dsp:sp modelId="{0C0BB162-27A7-496B-ADCB-C56C3DE04E43}">
      <dsp:nvSpPr>
        <dsp:cNvPr id="0" name=""/>
        <dsp:cNvSpPr/>
      </dsp:nvSpPr>
      <dsp:spPr>
        <a:xfrm rot="16200000">
          <a:off x="427544" y="1367281"/>
          <a:ext cx="3241765" cy="1297884"/>
        </a:xfrm>
        <a:prstGeom prst="flowChartManualOperation">
          <a:avLst/>
        </a:prstGeom>
        <a:gradFill rotWithShape="1">
          <a:gsLst>
            <a:gs pos="0">
              <a:schemeClr val="accent4">
                <a:tint val="90000"/>
                <a:satMod val="110000"/>
              </a:schemeClr>
            </a:gs>
            <a:gs pos="47500">
              <a:schemeClr val="accent4">
                <a:tint val="53000"/>
                <a:satMod val="120000"/>
              </a:schemeClr>
            </a:gs>
            <a:gs pos="58500">
              <a:schemeClr val="accent4">
                <a:tint val="53000"/>
                <a:satMod val="120000"/>
              </a:schemeClr>
            </a:gs>
            <a:gs pos="100000">
              <a:schemeClr val="accent4">
                <a:tint val="90000"/>
                <a:satMod val="110000"/>
              </a:schemeClr>
            </a:gs>
          </a:gsLst>
          <a:lin ang="3600000" scaled="1"/>
        </a:gradFill>
        <a:ln w="10000" cap="flat" cmpd="sng" algn="ctr">
          <a:solidFill>
            <a:schemeClr val="accent4"/>
          </a:solidFill>
          <a:prstDash val="solid"/>
        </a:ln>
        <a:effectLst>
          <a:outerShdw blurRad="63500" dist="25400" dir="3600000" algn="r" rotWithShape="0">
            <a:srgbClr val="000000">
              <a:alpha val="3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C" sz="1400" kern="1200" dirty="0" smtClean="0">
              <a:latin typeface="Baskerville Old Face" pitchFamily="18" charset="0"/>
            </a:rPr>
            <a:t>Fomentar el ahorro de los socios y sus comunidades;</a:t>
          </a:r>
          <a:endParaRPr lang="es-EC" sz="1400" kern="1200" dirty="0">
            <a:latin typeface="Baskerville Old Face" pitchFamily="18" charset="0"/>
          </a:endParaRPr>
        </a:p>
      </dsp:txBody>
      <dsp:txXfrm rot="16200000">
        <a:off x="427544" y="1367281"/>
        <a:ext cx="3241765" cy="1297884"/>
      </dsp:txXfrm>
    </dsp:sp>
    <dsp:sp modelId="{AB8BA94B-7147-43B7-ABF6-E36E67664419}">
      <dsp:nvSpPr>
        <dsp:cNvPr id="0" name=""/>
        <dsp:cNvSpPr/>
      </dsp:nvSpPr>
      <dsp:spPr>
        <a:xfrm rot="16200000">
          <a:off x="1958431" y="1296079"/>
          <a:ext cx="3112848" cy="1440288"/>
        </a:xfrm>
        <a:prstGeom prst="flowChartManualOperation">
          <a:avLst/>
        </a:prstGeom>
        <a:gradFill rotWithShape="1">
          <a:gsLst>
            <a:gs pos="0">
              <a:schemeClr val="accent5">
                <a:tint val="90000"/>
                <a:satMod val="110000"/>
              </a:schemeClr>
            </a:gs>
            <a:gs pos="47500">
              <a:schemeClr val="accent5">
                <a:tint val="53000"/>
                <a:satMod val="120000"/>
              </a:schemeClr>
            </a:gs>
            <a:gs pos="58500">
              <a:schemeClr val="accent5">
                <a:tint val="53000"/>
                <a:satMod val="120000"/>
              </a:schemeClr>
            </a:gs>
            <a:gs pos="100000">
              <a:schemeClr val="accent5">
                <a:tint val="90000"/>
                <a:satMod val="110000"/>
              </a:schemeClr>
            </a:gs>
          </a:gsLst>
          <a:lin ang="3600000" scaled="1"/>
        </a:gradFill>
        <a:ln w="10000" cap="flat" cmpd="sng" algn="ctr">
          <a:solidFill>
            <a:schemeClr val="accent5"/>
          </a:solidFill>
          <a:prstDash val="solid"/>
        </a:ln>
        <a:effectLst>
          <a:outerShdw blurRad="63500" dist="25400" dir="3600000" algn="r" rotWithShape="0">
            <a:srgbClr val="000000">
              <a:alpha val="3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C" sz="1400" kern="1200" dirty="0" smtClean="0">
              <a:latin typeface="Baskerville Old Face" pitchFamily="18" charset="0"/>
            </a:rPr>
            <a:t>Fomentar los principios cooperativos como base fundamental del funcionamiento y desarrollo de la Cooperativa;</a:t>
          </a:r>
          <a:endParaRPr lang="es-EC" sz="1400" kern="1200" dirty="0">
            <a:latin typeface="Baskerville Old Face" pitchFamily="18" charset="0"/>
          </a:endParaRPr>
        </a:p>
      </dsp:txBody>
      <dsp:txXfrm rot="16200000">
        <a:off x="1958431" y="1296079"/>
        <a:ext cx="3112848" cy="1440288"/>
      </dsp:txXfrm>
    </dsp:sp>
    <dsp:sp modelId="{8F938C59-53D0-4031-B73E-4EBA1A400A10}">
      <dsp:nvSpPr>
        <dsp:cNvPr id="0" name=""/>
        <dsp:cNvSpPr/>
      </dsp:nvSpPr>
      <dsp:spPr>
        <a:xfrm rot="16200000">
          <a:off x="3578132" y="1367281"/>
          <a:ext cx="2806301" cy="1297884"/>
        </a:xfrm>
        <a:prstGeom prst="flowChartManualOperation">
          <a:avLst/>
        </a:prstGeom>
        <a:gradFill rotWithShape="1">
          <a:gsLst>
            <a:gs pos="0">
              <a:schemeClr val="accent4">
                <a:tint val="90000"/>
                <a:satMod val="110000"/>
              </a:schemeClr>
            </a:gs>
            <a:gs pos="47500">
              <a:schemeClr val="accent4">
                <a:tint val="53000"/>
                <a:satMod val="120000"/>
              </a:schemeClr>
            </a:gs>
            <a:gs pos="58500">
              <a:schemeClr val="accent4">
                <a:tint val="53000"/>
                <a:satMod val="120000"/>
              </a:schemeClr>
            </a:gs>
            <a:gs pos="100000">
              <a:schemeClr val="accent4">
                <a:tint val="90000"/>
                <a:satMod val="110000"/>
              </a:schemeClr>
            </a:gs>
          </a:gsLst>
          <a:lin ang="3600000" scaled="1"/>
        </a:gradFill>
        <a:ln w="10000" cap="flat" cmpd="sng" algn="ctr">
          <a:solidFill>
            <a:schemeClr val="accent4"/>
          </a:solidFill>
          <a:prstDash val="solid"/>
        </a:ln>
        <a:effectLst>
          <a:outerShdw blurRad="63500" dist="25400" dir="3600000" algn="r" rotWithShape="0">
            <a:srgbClr val="000000">
              <a:alpha val="3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C" sz="1400" kern="1200" dirty="0" smtClean="0">
              <a:latin typeface="Baskerville Old Face" pitchFamily="18" charset="0"/>
            </a:rPr>
            <a:t>Procurar fuentes de financiamiento interno y externo, para el desarrollo institucional y de sus asociados;</a:t>
          </a:r>
          <a:endParaRPr lang="es-EC" sz="1400" kern="1200" dirty="0">
            <a:latin typeface="Baskerville Old Face" pitchFamily="18" charset="0"/>
          </a:endParaRPr>
        </a:p>
      </dsp:txBody>
      <dsp:txXfrm rot="16200000">
        <a:off x="3578132" y="1367281"/>
        <a:ext cx="2806301" cy="1297884"/>
      </dsp:txXfrm>
    </dsp:sp>
    <dsp:sp modelId="{59D09CFC-A8E0-4CB2-95ED-1C1D15313773}">
      <dsp:nvSpPr>
        <dsp:cNvPr id="0" name=""/>
        <dsp:cNvSpPr/>
      </dsp:nvSpPr>
      <dsp:spPr>
        <a:xfrm rot="16200000">
          <a:off x="4896721" y="1367281"/>
          <a:ext cx="2959574" cy="1297884"/>
        </a:xfrm>
        <a:prstGeom prst="flowChartManualOperation">
          <a:avLst/>
        </a:prstGeom>
        <a:gradFill rotWithShape="1">
          <a:gsLst>
            <a:gs pos="0">
              <a:schemeClr val="accent5">
                <a:tint val="90000"/>
                <a:satMod val="110000"/>
              </a:schemeClr>
            </a:gs>
            <a:gs pos="47500">
              <a:schemeClr val="accent5">
                <a:tint val="53000"/>
                <a:satMod val="120000"/>
              </a:schemeClr>
            </a:gs>
            <a:gs pos="58500">
              <a:schemeClr val="accent5">
                <a:tint val="53000"/>
                <a:satMod val="120000"/>
              </a:schemeClr>
            </a:gs>
            <a:gs pos="100000">
              <a:schemeClr val="accent5">
                <a:tint val="90000"/>
                <a:satMod val="110000"/>
              </a:schemeClr>
            </a:gs>
          </a:gsLst>
          <a:lin ang="3600000" scaled="1"/>
        </a:gradFill>
        <a:ln w="10000" cap="flat" cmpd="sng" algn="ctr">
          <a:solidFill>
            <a:schemeClr val="accent5"/>
          </a:solidFill>
          <a:prstDash val="solid"/>
        </a:ln>
        <a:effectLst>
          <a:outerShdw blurRad="63500" dist="25400" dir="3600000" algn="r" rotWithShape="0">
            <a:srgbClr val="000000">
              <a:alpha val="3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C" sz="1400" kern="1200" dirty="0" smtClean="0">
              <a:latin typeface="Baskerville Old Face" pitchFamily="18" charset="0"/>
            </a:rPr>
            <a:t>Otorgar préstamos a sus miembros en conformidad al Reglamento que para el efecto se establezca, y;</a:t>
          </a:r>
          <a:endParaRPr lang="es-EC" sz="1400" kern="1200" dirty="0">
            <a:latin typeface="Baskerville Old Face" pitchFamily="18" charset="0"/>
          </a:endParaRPr>
        </a:p>
      </dsp:txBody>
      <dsp:txXfrm rot="16200000">
        <a:off x="4896721" y="1367281"/>
        <a:ext cx="2959574" cy="1297884"/>
      </dsp:txXfrm>
    </dsp:sp>
    <dsp:sp modelId="{3DFFE51F-D859-47CC-8656-1F0C150A0E41}">
      <dsp:nvSpPr>
        <dsp:cNvPr id="0" name=""/>
        <dsp:cNvSpPr/>
      </dsp:nvSpPr>
      <dsp:spPr>
        <a:xfrm rot="16200000">
          <a:off x="6291946" y="1367281"/>
          <a:ext cx="2959574" cy="1297884"/>
        </a:xfrm>
        <a:prstGeom prst="flowChartManualOperation">
          <a:avLst/>
        </a:prstGeom>
        <a:gradFill rotWithShape="1">
          <a:gsLst>
            <a:gs pos="0">
              <a:schemeClr val="accent4">
                <a:tint val="90000"/>
                <a:satMod val="110000"/>
              </a:schemeClr>
            </a:gs>
            <a:gs pos="47500">
              <a:schemeClr val="accent4">
                <a:tint val="53000"/>
                <a:satMod val="120000"/>
              </a:schemeClr>
            </a:gs>
            <a:gs pos="58500">
              <a:schemeClr val="accent4">
                <a:tint val="53000"/>
                <a:satMod val="120000"/>
              </a:schemeClr>
            </a:gs>
            <a:gs pos="100000">
              <a:schemeClr val="accent4">
                <a:tint val="90000"/>
                <a:satMod val="110000"/>
              </a:schemeClr>
            </a:gs>
          </a:gsLst>
          <a:lin ang="3600000" scaled="1"/>
        </a:gradFill>
        <a:ln w="10000" cap="flat" cmpd="sng" algn="ctr">
          <a:solidFill>
            <a:schemeClr val="accent4"/>
          </a:solidFill>
          <a:prstDash val="solid"/>
        </a:ln>
        <a:effectLst>
          <a:outerShdw blurRad="63500" dist="25400" dir="3600000" algn="r" rotWithShape="0">
            <a:srgbClr val="000000">
              <a:alpha val="3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C" sz="1400" kern="1200" dirty="0" smtClean="0">
              <a:latin typeface="Baskerville Old Face" pitchFamily="18" charset="0"/>
            </a:rPr>
            <a:t>Proporcionar una adecuada educación cooperativista a todos sus afiliados.</a:t>
          </a:r>
          <a:endParaRPr lang="es-EC" sz="1400" kern="1200" dirty="0">
            <a:latin typeface="Baskerville Old Face" pitchFamily="18" charset="0"/>
          </a:endParaRPr>
        </a:p>
      </dsp:txBody>
      <dsp:txXfrm rot="16200000">
        <a:off x="6291946" y="1367281"/>
        <a:ext cx="2959574" cy="1297884"/>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4D67C7-398F-4E56-B401-510D21804C76}">
      <dsp:nvSpPr>
        <dsp:cNvPr id="0" name=""/>
        <dsp:cNvSpPr/>
      </dsp:nvSpPr>
      <dsp:spPr>
        <a:xfrm>
          <a:off x="0" y="0"/>
          <a:ext cx="6264695" cy="1655504"/>
        </a:xfrm>
        <a:prstGeom prst="roundRect">
          <a:avLst/>
        </a:prstGeom>
        <a:solidFill>
          <a:schemeClr val="bg2"/>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Baskerville Old Face" pitchFamily="18" charset="0"/>
            </a:rPr>
            <a:t>Se fundó el 23 de enero de 1973, se reunían  regularmente en la esquina principal de la parroquia, donde en una ocasión se juntaron 50 personas y allí nació la idea de formar una cooperativa de ahorro y crédito, entonces se fundó la institución con el aporte de 2 500 sucres  de capital, 50 socios y con mucha mística de sus dirigentes fundadores.</a:t>
          </a:r>
          <a:endParaRPr lang="es-EC" sz="1800" kern="1200" dirty="0">
            <a:solidFill>
              <a:schemeClr val="tx1"/>
            </a:solidFill>
            <a:latin typeface="Baskerville Old Face" pitchFamily="18" charset="0"/>
          </a:endParaRPr>
        </a:p>
      </dsp:txBody>
      <dsp:txXfrm>
        <a:off x="0" y="0"/>
        <a:ext cx="6264695" cy="1655504"/>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430DEE-F3FE-4552-9F61-3933F2FF69E6}">
      <dsp:nvSpPr>
        <dsp:cNvPr id="0" name=""/>
        <dsp:cNvSpPr/>
      </dsp:nvSpPr>
      <dsp:spPr>
        <a:xfrm>
          <a:off x="0" y="0"/>
          <a:ext cx="3168352" cy="3168352"/>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6B6283F-F211-4E8B-B6B4-E8B5DCB4A84B}">
      <dsp:nvSpPr>
        <dsp:cNvPr id="0" name=""/>
        <dsp:cNvSpPr/>
      </dsp:nvSpPr>
      <dsp:spPr>
        <a:xfrm>
          <a:off x="1584176" y="0"/>
          <a:ext cx="6408711" cy="3168352"/>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s-EC" sz="4700" b="1" kern="1200" dirty="0" smtClean="0"/>
            <a:t>CONCLUSIONES Y </a:t>
          </a:r>
          <a:endParaRPr lang="es-EC" sz="4700" kern="1200" dirty="0"/>
        </a:p>
      </dsp:txBody>
      <dsp:txXfrm>
        <a:off x="1584176" y="0"/>
        <a:ext cx="6408711" cy="1504967"/>
      </dsp:txXfrm>
    </dsp:sp>
    <dsp:sp modelId="{250476AE-268D-49B2-BFE9-63F1057879D8}">
      <dsp:nvSpPr>
        <dsp:cNvPr id="0" name=""/>
        <dsp:cNvSpPr/>
      </dsp:nvSpPr>
      <dsp:spPr>
        <a:xfrm>
          <a:off x="831692" y="1504967"/>
          <a:ext cx="1504967" cy="1504967"/>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1F0DBE-6940-4B81-8C15-4AED78F20C14}">
      <dsp:nvSpPr>
        <dsp:cNvPr id="0" name=""/>
        <dsp:cNvSpPr/>
      </dsp:nvSpPr>
      <dsp:spPr>
        <a:xfrm>
          <a:off x="1584176" y="1504967"/>
          <a:ext cx="6408711" cy="1504967"/>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s-EC" sz="4700" b="1" kern="1200" dirty="0" smtClean="0"/>
            <a:t>RECOMENDACIONES</a:t>
          </a:r>
          <a:endParaRPr lang="es-EC" sz="4700" b="0" i="0" kern="1200" baseline="0" dirty="0"/>
        </a:p>
      </dsp:txBody>
      <dsp:txXfrm>
        <a:off x="1584176" y="1504967"/>
        <a:ext cx="6408711" cy="1504967"/>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682E60-6B33-4834-ADD5-BB22540C9A65}">
      <dsp:nvSpPr>
        <dsp:cNvPr id="0" name=""/>
        <dsp:cNvSpPr/>
      </dsp:nvSpPr>
      <dsp:spPr>
        <a:xfrm rot="5400000">
          <a:off x="-366207" y="370968"/>
          <a:ext cx="2441385" cy="1708969"/>
        </a:xfrm>
        <a:prstGeom prst="chevron">
          <a:avLst/>
        </a:prstGeom>
        <a:solidFill>
          <a:schemeClr val="accent4">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0">
            <a:lnSpc>
              <a:spcPct val="90000"/>
            </a:lnSpc>
            <a:spcBef>
              <a:spcPct val="0"/>
            </a:spcBef>
            <a:spcAft>
              <a:spcPct val="35000"/>
            </a:spcAft>
          </a:pPr>
          <a:endParaRPr lang="es-EC" sz="5100" kern="1200" dirty="0"/>
        </a:p>
      </dsp:txBody>
      <dsp:txXfrm rot="5400000">
        <a:off x="-366207" y="370968"/>
        <a:ext cx="2441385" cy="1708969"/>
      </dsp:txXfrm>
    </dsp:sp>
    <dsp:sp modelId="{4A153C5D-7AE5-41F4-B029-DBAECFD34A9B}">
      <dsp:nvSpPr>
        <dsp:cNvPr id="0" name=""/>
        <dsp:cNvSpPr/>
      </dsp:nvSpPr>
      <dsp:spPr>
        <a:xfrm rot="5400000">
          <a:off x="4237498" y="-2523768"/>
          <a:ext cx="1586900" cy="6643958"/>
        </a:xfrm>
        <a:prstGeom prst="round2SameRect">
          <a:avLst/>
        </a:prstGeom>
        <a:solidFill>
          <a:schemeClr val="lt1">
            <a:alpha val="90000"/>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57150" lvl="1" indent="-57150" algn="l" defTabSz="488950">
            <a:lnSpc>
              <a:spcPct val="90000"/>
            </a:lnSpc>
            <a:spcBef>
              <a:spcPct val="0"/>
            </a:spcBef>
            <a:spcAft>
              <a:spcPct val="15000"/>
            </a:spcAft>
            <a:buChar char="••"/>
          </a:pPr>
          <a:endParaRPr lang="es-EC" sz="1100" kern="1200" dirty="0"/>
        </a:p>
        <a:p>
          <a:pPr marL="342900" lvl="2" indent="-171450" algn="just" defTabSz="711200">
            <a:lnSpc>
              <a:spcPct val="90000"/>
            </a:lnSpc>
            <a:spcBef>
              <a:spcPct val="0"/>
            </a:spcBef>
            <a:spcAft>
              <a:spcPct val="15000"/>
            </a:spcAft>
            <a:buChar char="••"/>
          </a:pPr>
          <a:r>
            <a:rPr lang="es-EC" sz="1600" kern="1200" dirty="0" smtClean="0">
              <a:latin typeface="Baskerville Old Face" pitchFamily="18" charset="0"/>
            </a:rPr>
            <a:t>Al realizar la Auditoría de Gestión a los Departamentos mencionadas en la Cooperativa de Ahorro y Crédito San Pedro de Taboada Ltda., establecimos que toda la información requerida para la realización de la Auditoría fue proporcionada a tiempo y sin ninguna restricción, con toda esta información se pudo medir el rendimiento de la Cooperativa. </a:t>
          </a:r>
          <a:endParaRPr lang="es-EC" sz="1600" kern="1200" dirty="0">
            <a:latin typeface="Baskerville Old Face" pitchFamily="18" charset="0"/>
          </a:endParaRPr>
        </a:p>
        <a:p>
          <a:pPr marL="57150" lvl="1" indent="-57150" algn="l" defTabSz="488950">
            <a:lnSpc>
              <a:spcPct val="90000"/>
            </a:lnSpc>
            <a:spcBef>
              <a:spcPct val="0"/>
            </a:spcBef>
            <a:spcAft>
              <a:spcPct val="15000"/>
            </a:spcAft>
            <a:buChar char="••"/>
          </a:pPr>
          <a:endParaRPr lang="es-EC" sz="1100" kern="1200" dirty="0"/>
        </a:p>
        <a:p>
          <a:pPr marL="57150" lvl="1" indent="-57150" algn="l" defTabSz="488950">
            <a:lnSpc>
              <a:spcPct val="90000"/>
            </a:lnSpc>
            <a:spcBef>
              <a:spcPct val="0"/>
            </a:spcBef>
            <a:spcAft>
              <a:spcPct val="15000"/>
            </a:spcAft>
            <a:buChar char="••"/>
          </a:pPr>
          <a:endParaRPr lang="es-EC" sz="1100" kern="1200" dirty="0"/>
        </a:p>
      </dsp:txBody>
      <dsp:txXfrm rot="5400000">
        <a:off x="4237498" y="-2523768"/>
        <a:ext cx="1586900" cy="6643958"/>
      </dsp:txXfrm>
    </dsp:sp>
    <dsp:sp modelId="{E726869E-C30C-4CCD-BBFF-C8B49629923B}">
      <dsp:nvSpPr>
        <dsp:cNvPr id="0" name=""/>
        <dsp:cNvSpPr/>
      </dsp:nvSpPr>
      <dsp:spPr>
        <a:xfrm rot="5400000">
          <a:off x="-366207" y="2528574"/>
          <a:ext cx="2441385" cy="1708969"/>
        </a:xfrm>
        <a:prstGeom prst="chevron">
          <a:avLst/>
        </a:prstGeom>
        <a:solidFill>
          <a:schemeClr val="accent4">
            <a:hueOff val="-9921030"/>
            <a:satOff val="3650"/>
            <a:lumOff val="-9608"/>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0">
            <a:lnSpc>
              <a:spcPct val="90000"/>
            </a:lnSpc>
            <a:spcBef>
              <a:spcPct val="0"/>
            </a:spcBef>
            <a:spcAft>
              <a:spcPct val="35000"/>
            </a:spcAft>
          </a:pPr>
          <a:endParaRPr lang="es-EC" sz="5100" kern="1200" dirty="0"/>
        </a:p>
      </dsp:txBody>
      <dsp:txXfrm rot="5400000">
        <a:off x="-366207" y="2528574"/>
        <a:ext cx="2441385" cy="1708969"/>
      </dsp:txXfrm>
    </dsp:sp>
    <dsp:sp modelId="{7AF3C756-0ADE-4CE4-9F72-084F6D7DE1F5}">
      <dsp:nvSpPr>
        <dsp:cNvPr id="0" name=""/>
        <dsp:cNvSpPr/>
      </dsp:nvSpPr>
      <dsp:spPr>
        <a:xfrm rot="5400000">
          <a:off x="4237498" y="-366162"/>
          <a:ext cx="1586900" cy="6643958"/>
        </a:xfrm>
        <a:prstGeom prst="round2SameRect">
          <a:avLst/>
        </a:prstGeom>
        <a:solidFill>
          <a:schemeClr val="lt1">
            <a:alpha val="90000"/>
            <a:hueOff val="0"/>
            <a:satOff val="0"/>
            <a:lumOff val="0"/>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latin typeface="Baskerville Old Face" pitchFamily="18" charset="0"/>
            </a:rPr>
            <a:t>Mediante las conclusiones y recomendaciones que presenta el Equipo de Trabajo, la  Cooperativa mejorará sus procesos lo cual conlleva a originar varias plazas de trabajo y establecer el cumplimiento de los objetivos y metas planteados durante el periodo.</a:t>
          </a:r>
          <a:endParaRPr lang="es-EC" sz="1600" kern="1200" dirty="0">
            <a:latin typeface="Baskerville Old Face" pitchFamily="18" charset="0"/>
          </a:endParaRPr>
        </a:p>
      </dsp:txBody>
      <dsp:txXfrm rot="5400000">
        <a:off x="4237498" y="-366162"/>
        <a:ext cx="1586900" cy="6643958"/>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682E60-6B33-4834-ADD5-BB22540C9A65}">
      <dsp:nvSpPr>
        <dsp:cNvPr id="0" name=""/>
        <dsp:cNvSpPr/>
      </dsp:nvSpPr>
      <dsp:spPr>
        <a:xfrm rot="5400000">
          <a:off x="-366207" y="370968"/>
          <a:ext cx="2441385" cy="1708969"/>
        </a:xfrm>
        <a:prstGeom prst="chevron">
          <a:avLst/>
        </a:prstGeom>
        <a:solidFill>
          <a:schemeClr val="accent4">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0">
            <a:lnSpc>
              <a:spcPct val="90000"/>
            </a:lnSpc>
            <a:spcBef>
              <a:spcPct val="0"/>
            </a:spcBef>
            <a:spcAft>
              <a:spcPct val="35000"/>
            </a:spcAft>
          </a:pPr>
          <a:endParaRPr lang="es-EC" sz="5100" kern="1200" dirty="0"/>
        </a:p>
      </dsp:txBody>
      <dsp:txXfrm rot="5400000">
        <a:off x="-366207" y="370968"/>
        <a:ext cx="2441385" cy="1708969"/>
      </dsp:txXfrm>
    </dsp:sp>
    <dsp:sp modelId="{4A153C5D-7AE5-41F4-B029-DBAECFD34A9B}">
      <dsp:nvSpPr>
        <dsp:cNvPr id="0" name=""/>
        <dsp:cNvSpPr/>
      </dsp:nvSpPr>
      <dsp:spPr>
        <a:xfrm rot="5400000">
          <a:off x="4237498" y="-2523768"/>
          <a:ext cx="1586900" cy="6643958"/>
        </a:xfrm>
        <a:prstGeom prst="round2SameRect">
          <a:avLst/>
        </a:prstGeom>
        <a:solidFill>
          <a:schemeClr val="lt1">
            <a:alpha val="90000"/>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57150" algn="l" defTabSz="488950">
            <a:lnSpc>
              <a:spcPct val="90000"/>
            </a:lnSpc>
            <a:spcBef>
              <a:spcPct val="0"/>
            </a:spcBef>
            <a:spcAft>
              <a:spcPct val="15000"/>
            </a:spcAft>
            <a:buChar char="••"/>
          </a:pPr>
          <a:endParaRPr lang="es-EC" sz="1100" kern="1200" dirty="0"/>
        </a:p>
        <a:p>
          <a:pPr marL="171450" lvl="1" indent="-171450" algn="just" defTabSz="800100">
            <a:lnSpc>
              <a:spcPct val="90000"/>
            </a:lnSpc>
            <a:spcBef>
              <a:spcPct val="0"/>
            </a:spcBef>
            <a:spcAft>
              <a:spcPct val="15000"/>
            </a:spcAft>
            <a:buChar char="••"/>
          </a:pPr>
          <a:r>
            <a:rPr lang="es-EC" sz="1800" kern="1200" dirty="0" smtClean="0">
              <a:latin typeface="Baskerville Old Face" pitchFamily="18" charset="0"/>
            </a:rPr>
            <a:t>La Auditoría de Gestión permitió detectar deficiencias en los controles y uso de los recursos de los Departamentos examinados del mismo modo es posible realizar ajustes, si fuera el caso, a los planes y programas de los Departamentos para su gerenciamiento óptimo.</a:t>
          </a:r>
          <a:endParaRPr lang="es-EC" sz="1800" kern="1200" dirty="0">
            <a:latin typeface="Baskerville Old Face" pitchFamily="18" charset="0"/>
          </a:endParaRPr>
        </a:p>
        <a:p>
          <a:pPr marL="57150" lvl="1" indent="-57150" algn="l" defTabSz="488950">
            <a:lnSpc>
              <a:spcPct val="90000"/>
            </a:lnSpc>
            <a:spcBef>
              <a:spcPct val="0"/>
            </a:spcBef>
            <a:spcAft>
              <a:spcPct val="15000"/>
            </a:spcAft>
            <a:buChar char="••"/>
          </a:pPr>
          <a:endParaRPr lang="es-EC" sz="1100" kern="1200" dirty="0"/>
        </a:p>
        <a:p>
          <a:pPr marL="57150" lvl="1" indent="-57150" algn="l" defTabSz="488950">
            <a:lnSpc>
              <a:spcPct val="90000"/>
            </a:lnSpc>
            <a:spcBef>
              <a:spcPct val="0"/>
            </a:spcBef>
            <a:spcAft>
              <a:spcPct val="15000"/>
            </a:spcAft>
            <a:buChar char="••"/>
          </a:pPr>
          <a:endParaRPr lang="es-EC" sz="1100" kern="1200" dirty="0"/>
        </a:p>
      </dsp:txBody>
      <dsp:txXfrm rot="5400000">
        <a:off x="4237498" y="-2523768"/>
        <a:ext cx="1586900" cy="6643958"/>
      </dsp:txXfrm>
    </dsp:sp>
    <dsp:sp modelId="{E726869E-C30C-4CCD-BBFF-C8B49629923B}">
      <dsp:nvSpPr>
        <dsp:cNvPr id="0" name=""/>
        <dsp:cNvSpPr/>
      </dsp:nvSpPr>
      <dsp:spPr>
        <a:xfrm rot="5400000">
          <a:off x="-366207" y="2528574"/>
          <a:ext cx="2441385" cy="1708969"/>
        </a:xfrm>
        <a:prstGeom prst="chevron">
          <a:avLst/>
        </a:prstGeom>
        <a:solidFill>
          <a:schemeClr val="accent4">
            <a:hueOff val="-9921030"/>
            <a:satOff val="3650"/>
            <a:lumOff val="-9608"/>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0">
            <a:lnSpc>
              <a:spcPct val="90000"/>
            </a:lnSpc>
            <a:spcBef>
              <a:spcPct val="0"/>
            </a:spcBef>
            <a:spcAft>
              <a:spcPct val="35000"/>
            </a:spcAft>
          </a:pPr>
          <a:endParaRPr lang="es-EC" sz="5100" kern="1200" dirty="0"/>
        </a:p>
      </dsp:txBody>
      <dsp:txXfrm rot="5400000">
        <a:off x="-366207" y="2528574"/>
        <a:ext cx="2441385" cy="1708969"/>
      </dsp:txXfrm>
    </dsp:sp>
    <dsp:sp modelId="{7AF3C756-0ADE-4CE4-9F72-084F6D7DE1F5}">
      <dsp:nvSpPr>
        <dsp:cNvPr id="0" name=""/>
        <dsp:cNvSpPr/>
      </dsp:nvSpPr>
      <dsp:spPr>
        <a:xfrm rot="5400000">
          <a:off x="4237498" y="-368289"/>
          <a:ext cx="1586900" cy="6643958"/>
        </a:xfrm>
        <a:prstGeom prst="round2SameRect">
          <a:avLst/>
        </a:prstGeom>
        <a:solidFill>
          <a:schemeClr val="lt1">
            <a:alpha val="90000"/>
            <a:hueOff val="0"/>
            <a:satOff val="0"/>
            <a:lumOff val="0"/>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Baskerville Old Face" pitchFamily="18" charset="0"/>
            </a:rPr>
            <a:t>Las medidas correctivas para optimizar la gestión de los Departamentos de Contabilidad, Tesorería, Crédito y Cobranzas, sólo se puede llevar a cabo si se analiza e interpreta correctamente el contenido de los informes expuestos</a:t>
          </a:r>
          <a:endParaRPr lang="es-EC" sz="1800" kern="1200" dirty="0">
            <a:latin typeface="Baskerville Old Face" pitchFamily="18" charset="0"/>
          </a:endParaRPr>
        </a:p>
      </dsp:txBody>
      <dsp:txXfrm rot="5400000">
        <a:off x="4237498" y="-368289"/>
        <a:ext cx="1586900" cy="6643958"/>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682E60-6B33-4834-ADD5-BB22540C9A65}">
      <dsp:nvSpPr>
        <dsp:cNvPr id="0" name=""/>
        <dsp:cNvSpPr/>
      </dsp:nvSpPr>
      <dsp:spPr>
        <a:xfrm rot="5400000">
          <a:off x="-366207" y="370968"/>
          <a:ext cx="2441385" cy="1708969"/>
        </a:xfrm>
        <a:prstGeom prst="chevron">
          <a:avLst/>
        </a:prstGeom>
        <a:solidFill>
          <a:schemeClr val="accent4">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es-EC" sz="1800" kern="1200" dirty="0">
            <a:latin typeface="Baskerville Old Face" pitchFamily="18" charset="0"/>
          </a:endParaRPr>
        </a:p>
      </dsp:txBody>
      <dsp:txXfrm rot="5400000">
        <a:off x="-366207" y="370968"/>
        <a:ext cx="2441385" cy="1708969"/>
      </dsp:txXfrm>
    </dsp:sp>
    <dsp:sp modelId="{4A153C5D-7AE5-41F4-B029-DBAECFD34A9B}">
      <dsp:nvSpPr>
        <dsp:cNvPr id="0" name=""/>
        <dsp:cNvSpPr/>
      </dsp:nvSpPr>
      <dsp:spPr>
        <a:xfrm rot="5400000">
          <a:off x="4237498" y="-2523768"/>
          <a:ext cx="1586900" cy="6643958"/>
        </a:xfrm>
        <a:prstGeom prst="round2SameRect">
          <a:avLst/>
        </a:prstGeom>
        <a:solidFill>
          <a:schemeClr val="lt1">
            <a:alpha val="90000"/>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s-EC" sz="1800" kern="1200" dirty="0">
            <a:latin typeface="Baskerville Old Face" pitchFamily="18" charset="0"/>
          </a:endParaRPr>
        </a:p>
        <a:p>
          <a:pPr marL="171450" lvl="1" indent="-171450" algn="just" defTabSz="800100">
            <a:lnSpc>
              <a:spcPct val="90000"/>
            </a:lnSpc>
            <a:spcBef>
              <a:spcPct val="0"/>
            </a:spcBef>
            <a:spcAft>
              <a:spcPct val="15000"/>
            </a:spcAft>
            <a:buChar char="••"/>
          </a:pPr>
          <a:r>
            <a:rPr lang="es-EC" sz="1800" kern="1200" dirty="0" smtClean="0">
              <a:latin typeface="Baskerville Old Face" pitchFamily="18" charset="0"/>
            </a:rPr>
            <a:t>Debe efectuar este tipo de auditorías, ya que sirven de base para la toma de decisiones oportunas determinando el grado de aceptabilidad en las mismas logrando así las metas y objetivos establecidos.</a:t>
          </a:r>
          <a:endParaRPr lang="es-EC" sz="1800" kern="1200" dirty="0">
            <a:latin typeface="Baskerville Old Face" pitchFamily="18" charset="0"/>
          </a:endParaRPr>
        </a:p>
        <a:p>
          <a:pPr marL="171450" lvl="1" indent="-171450" algn="l" defTabSz="800100">
            <a:lnSpc>
              <a:spcPct val="90000"/>
            </a:lnSpc>
            <a:spcBef>
              <a:spcPct val="0"/>
            </a:spcBef>
            <a:spcAft>
              <a:spcPct val="15000"/>
            </a:spcAft>
            <a:buChar char="••"/>
          </a:pPr>
          <a:endParaRPr lang="es-EC" sz="1800" kern="1200" dirty="0">
            <a:latin typeface="Baskerville Old Face" pitchFamily="18" charset="0"/>
          </a:endParaRPr>
        </a:p>
      </dsp:txBody>
      <dsp:txXfrm rot="5400000">
        <a:off x="4237498" y="-2523768"/>
        <a:ext cx="1586900" cy="6643958"/>
      </dsp:txXfrm>
    </dsp:sp>
    <dsp:sp modelId="{E726869E-C30C-4CCD-BBFF-C8B49629923B}">
      <dsp:nvSpPr>
        <dsp:cNvPr id="0" name=""/>
        <dsp:cNvSpPr/>
      </dsp:nvSpPr>
      <dsp:spPr>
        <a:xfrm rot="5400000">
          <a:off x="-366207" y="2528574"/>
          <a:ext cx="2441385" cy="1708969"/>
        </a:xfrm>
        <a:prstGeom prst="chevron">
          <a:avLst/>
        </a:prstGeom>
        <a:solidFill>
          <a:schemeClr val="accent4">
            <a:hueOff val="-9921030"/>
            <a:satOff val="3650"/>
            <a:lumOff val="-9608"/>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es-EC" sz="1800" kern="1200" dirty="0">
            <a:latin typeface="Baskerville Old Face" pitchFamily="18" charset="0"/>
          </a:endParaRPr>
        </a:p>
      </dsp:txBody>
      <dsp:txXfrm rot="5400000">
        <a:off x="-366207" y="2528574"/>
        <a:ext cx="2441385" cy="1708969"/>
      </dsp:txXfrm>
    </dsp:sp>
    <dsp:sp modelId="{7AF3C756-0ADE-4CE4-9F72-084F6D7DE1F5}">
      <dsp:nvSpPr>
        <dsp:cNvPr id="0" name=""/>
        <dsp:cNvSpPr/>
      </dsp:nvSpPr>
      <dsp:spPr>
        <a:xfrm rot="5400000">
          <a:off x="4237498" y="-368289"/>
          <a:ext cx="1586900" cy="6643958"/>
        </a:xfrm>
        <a:prstGeom prst="round2SameRect">
          <a:avLst/>
        </a:prstGeom>
        <a:solidFill>
          <a:schemeClr val="lt1">
            <a:alpha val="90000"/>
            <a:hueOff val="0"/>
            <a:satOff val="0"/>
            <a:lumOff val="0"/>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Baskerville Old Face" pitchFamily="18" charset="0"/>
            </a:rPr>
            <a:t>Debe implementar la actualización inmediata de los Manuales de Procedimientos para los Departamentos auditados, el cual permitirá un mejor funcionamiento de sus procesos.</a:t>
          </a:r>
          <a:endParaRPr lang="es-EC" sz="1800" kern="1200" dirty="0">
            <a:latin typeface="Baskerville Old Face" pitchFamily="18" charset="0"/>
          </a:endParaRPr>
        </a:p>
      </dsp:txBody>
      <dsp:txXfrm rot="5400000">
        <a:off x="4237498" y="-368289"/>
        <a:ext cx="1586900" cy="6643958"/>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682E60-6B33-4834-ADD5-BB22540C9A65}">
      <dsp:nvSpPr>
        <dsp:cNvPr id="0" name=""/>
        <dsp:cNvSpPr/>
      </dsp:nvSpPr>
      <dsp:spPr>
        <a:xfrm rot="5400000">
          <a:off x="-366565" y="369078"/>
          <a:ext cx="2443771" cy="1710640"/>
        </a:xfrm>
        <a:prstGeom prst="chevron">
          <a:avLst/>
        </a:prstGeom>
        <a:solidFill>
          <a:schemeClr val="accent4">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es-EC" sz="1800" kern="1200" dirty="0">
            <a:latin typeface="Baskerville Old Face" pitchFamily="18" charset="0"/>
          </a:endParaRPr>
        </a:p>
      </dsp:txBody>
      <dsp:txXfrm rot="5400000">
        <a:off x="-366565" y="369078"/>
        <a:ext cx="2443771" cy="1710640"/>
      </dsp:txXfrm>
    </dsp:sp>
    <dsp:sp modelId="{4A153C5D-7AE5-41F4-B029-DBAECFD34A9B}">
      <dsp:nvSpPr>
        <dsp:cNvPr id="0" name=""/>
        <dsp:cNvSpPr/>
      </dsp:nvSpPr>
      <dsp:spPr>
        <a:xfrm rot="5400000">
          <a:off x="4237558" y="-2524405"/>
          <a:ext cx="1588451" cy="6642287"/>
        </a:xfrm>
        <a:prstGeom prst="round2SameRect">
          <a:avLst/>
        </a:prstGeom>
        <a:solidFill>
          <a:schemeClr val="lt1">
            <a:alpha val="90000"/>
            <a:hueOff val="0"/>
            <a:satOff val="0"/>
            <a:lumOff val="0"/>
            <a:alphaOff val="0"/>
          </a:schemeClr>
        </a:solidFill>
        <a:ln w="282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s-EC" sz="1800" kern="1200" dirty="0">
            <a:latin typeface="Baskerville Old Face" pitchFamily="18" charset="0"/>
          </a:endParaRPr>
        </a:p>
        <a:p>
          <a:pPr marL="171450" lvl="1" indent="-171450" algn="l" defTabSz="800100">
            <a:lnSpc>
              <a:spcPct val="90000"/>
            </a:lnSpc>
            <a:spcBef>
              <a:spcPct val="0"/>
            </a:spcBef>
            <a:spcAft>
              <a:spcPct val="15000"/>
            </a:spcAft>
            <a:buChar char="••"/>
          </a:pPr>
          <a:r>
            <a:rPr lang="es-EC" sz="1800" kern="1200" dirty="0" smtClean="0">
              <a:latin typeface="Baskerville Old Face" pitchFamily="18" charset="0"/>
            </a:rPr>
            <a:t>Utilizar la Auditoría de Gestión como una herramienta para proteger y aprovechar los recursos humanos, materiales y financieros con los que cuenta la Institución y así mejorar los procesos. </a:t>
          </a:r>
          <a:endParaRPr lang="es-EC" sz="1800" kern="1200" dirty="0">
            <a:latin typeface="Baskerville Old Face" pitchFamily="18" charset="0"/>
          </a:endParaRPr>
        </a:p>
      </dsp:txBody>
      <dsp:txXfrm rot="5400000">
        <a:off x="4237558" y="-2524405"/>
        <a:ext cx="1588451" cy="6642287"/>
      </dsp:txXfrm>
    </dsp:sp>
    <dsp:sp modelId="{E726869E-C30C-4CCD-BBFF-C8B49629923B}">
      <dsp:nvSpPr>
        <dsp:cNvPr id="0" name=""/>
        <dsp:cNvSpPr/>
      </dsp:nvSpPr>
      <dsp:spPr>
        <a:xfrm rot="5400000">
          <a:off x="-366565" y="2528793"/>
          <a:ext cx="2443771" cy="1710640"/>
        </a:xfrm>
        <a:prstGeom prst="chevron">
          <a:avLst/>
        </a:prstGeom>
        <a:solidFill>
          <a:schemeClr val="accent4">
            <a:hueOff val="-9921030"/>
            <a:satOff val="3650"/>
            <a:lumOff val="-9608"/>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es-EC" sz="1800" kern="1200" dirty="0">
            <a:latin typeface="Baskerville Old Face" pitchFamily="18" charset="0"/>
          </a:endParaRPr>
        </a:p>
      </dsp:txBody>
      <dsp:txXfrm rot="5400000">
        <a:off x="-366565" y="2528793"/>
        <a:ext cx="2443771" cy="1710640"/>
      </dsp:txXfrm>
    </dsp:sp>
    <dsp:sp modelId="{7AF3C756-0ADE-4CE4-9F72-084F6D7DE1F5}">
      <dsp:nvSpPr>
        <dsp:cNvPr id="0" name=""/>
        <dsp:cNvSpPr/>
      </dsp:nvSpPr>
      <dsp:spPr>
        <a:xfrm rot="5400000">
          <a:off x="4237558" y="-366819"/>
          <a:ext cx="1588451" cy="6642287"/>
        </a:xfrm>
        <a:prstGeom prst="round2SameRect">
          <a:avLst/>
        </a:prstGeom>
        <a:solidFill>
          <a:schemeClr val="lt1">
            <a:alpha val="90000"/>
            <a:hueOff val="0"/>
            <a:satOff val="0"/>
            <a:lumOff val="0"/>
            <a:alphaOff val="0"/>
          </a:schemeClr>
        </a:solidFill>
        <a:ln w="28250" cap="flat" cmpd="sng" algn="ctr">
          <a:solidFill>
            <a:schemeClr val="accent4">
              <a:hueOff val="-9921030"/>
              <a:satOff val="3650"/>
              <a:lumOff val="-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Baskerville Old Face" pitchFamily="18" charset="0"/>
            </a:rPr>
            <a:t>Practicar la Auditoría de Gestión en forma permanente, a fin de obtener el mayor provecho en los Departamentos en los que se llevó a cabo esta Auditoría, esto permitirá flexibilizar y adaptar a la organización de acuerdo con los resultados obtenidos para mejorar continuamente a mediano y largo plazo y emplear a la Auditoría de Gestión como la mayor fuente de información. </a:t>
          </a:r>
          <a:endParaRPr lang="es-EC" sz="1800" kern="1200" dirty="0">
            <a:latin typeface="Baskerville Old Face" pitchFamily="18" charset="0"/>
          </a:endParaRPr>
        </a:p>
      </dsp:txBody>
      <dsp:txXfrm rot="5400000">
        <a:off x="4237558" y="-366819"/>
        <a:ext cx="1588451" cy="6642287"/>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430DEE-F3FE-4552-9F61-3933F2FF69E6}">
      <dsp:nvSpPr>
        <dsp:cNvPr id="0" name=""/>
        <dsp:cNvSpPr/>
      </dsp:nvSpPr>
      <dsp:spPr>
        <a:xfrm>
          <a:off x="0" y="0"/>
          <a:ext cx="3168352" cy="3168352"/>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96B6283F-F211-4E8B-B6B4-E8B5DCB4A84B}">
      <dsp:nvSpPr>
        <dsp:cNvPr id="0" name=""/>
        <dsp:cNvSpPr/>
      </dsp:nvSpPr>
      <dsp:spPr>
        <a:xfrm>
          <a:off x="1368138" y="0"/>
          <a:ext cx="6408711" cy="3168352"/>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EC" sz="6600" b="1" kern="1200" dirty="0" smtClean="0">
              <a:latin typeface="Algerian" pitchFamily="82" charset="0"/>
            </a:rPr>
            <a:t>GRACIAS POR SU ATENCIÓN</a:t>
          </a:r>
        </a:p>
        <a:p>
          <a:pPr lvl="0" algn="ctr" defTabSz="2933700" rtl="0">
            <a:lnSpc>
              <a:spcPct val="90000"/>
            </a:lnSpc>
            <a:spcBef>
              <a:spcPct val="0"/>
            </a:spcBef>
            <a:spcAft>
              <a:spcPct val="35000"/>
            </a:spcAft>
          </a:pPr>
          <a:r>
            <a:rPr lang="es-EC" sz="5500" b="1" kern="1200" dirty="0" smtClean="0"/>
            <a:t> </a:t>
          </a:r>
          <a:endParaRPr lang="es-EC" sz="5500" kern="1200" dirty="0"/>
        </a:p>
      </dsp:txBody>
      <dsp:txXfrm>
        <a:off x="1368138" y="0"/>
        <a:ext cx="6408711" cy="31683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F404B1-75C0-4267-B278-E9EB8AC1E0D2}">
      <dsp:nvSpPr>
        <dsp:cNvPr id="0" name=""/>
        <dsp:cNvSpPr/>
      </dsp:nvSpPr>
      <dsp:spPr>
        <a:xfrm>
          <a:off x="3221" y="142880"/>
          <a:ext cx="1937219" cy="484506"/>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i="1" u="sng" kern="1200" dirty="0" smtClean="0">
              <a:latin typeface="Baskerville Old Face" pitchFamily="18" charset="0"/>
            </a:rPr>
            <a:t>1. Asamblea General</a:t>
          </a:r>
          <a:endParaRPr lang="es-EC" sz="1400" kern="1200" dirty="0">
            <a:latin typeface="Baskerville Old Face" pitchFamily="18" charset="0"/>
          </a:endParaRPr>
        </a:p>
      </dsp:txBody>
      <dsp:txXfrm>
        <a:off x="3221" y="142880"/>
        <a:ext cx="1937219" cy="484506"/>
      </dsp:txXfrm>
    </dsp:sp>
    <dsp:sp modelId="{EB504F58-12FA-470E-8D74-E7662E586BFA}">
      <dsp:nvSpPr>
        <dsp:cNvPr id="0" name=""/>
        <dsp:cNvSpPr/>
      </dsp:nvSpPr>
      <dsp:spPr>
        <a:xfrm>
          <a:off x="3221" y="627387"/>
          <a:ext cx="1937219" cy="3910252"/>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100000"/>
            </a:lnSpc>
            <a:spcBef>
              <a:spcPct val="0"/>
            </a:spcBef>
            <a:spcAft>
              <a:spcPct val="15000"/>
            </a:spcAft>
            <a:buChar char="••"/>
          </a:pPr>
          <a:r>
            <a:rPr lang="es-EC" sz="1400" kern="1200" dirty="0" smtClean="0">
              <a:latin typeface="Baskerville Old Face" pitchFamily="18" charset="0"/>
            </a:rPr>
            <a:t>Analizar, evaluar y supervisar los informes presentados por los diferentes organizaciones de dirección, gerencia y control, para tomar decisiones favorables o desfavorables sobre la gestión económica-financiera y administrativa de la Cooperativa.</a:t>
          </a:r>
          <a:endParaRPr lang="es-EC" sz="1400" kern="1200" dirty="0">
            <a:latin typeface="Baskerville Old Face" pitchFamily="18" charset="0"/>
          </a:endParaRPr>
        </a:p>
      </dsp:txBody>
      <dsp:txXfrm>
        <a:off x="3221" y="627387"/>
        <a:ext cx="1937219" cy="3910252"/>
      </dsp:txXfrm>
    </dsp:sp>
    <dsp:sp modelId="{70BEC47B-3D47-4742-8215-21ECB55012D1}">
      <dsp:nvSpPr>
        <dsp:cNvPr id="0" name=""/>
        <dsp:cNvSpPr/>
      </dsp:nvSpPr>
      <dsp:spPr>
        <a:xfrm>
          <a:off x="2211651" y="142880"/>
          <a:ext cx="1937219" cy="484506"/>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i="1" u="sng" kern="1200" dirty="0" smtClean="0">
              <a:latin typeface="Baskerville Old Face" pitchFamily="18" charset="0"/>
            </a:rPr>
            <a:t>2 Consejo de Administración</a:t>
          </a:r>
          <a:endParaRPr lang="es-EC" sz="1400" kern="1200" dirty="0">
            <a:latin typeface="Baskerville Old Face" pitchFamily="18" charset="0"/>
          </a:endParaRPr>
        </a:p>
      </dsp:txBody>
      <dsp:txXfrm>
        <a:off x="2211651" y="142880"/>
        <a:ext cx="1937219" cy="484506"/>
      </dsp:txXfrm>
    </dsp:sp>
    <dsp:sp modelId="{BEFC941B-8F84-4B71-B792-EBC2B94B9ACD}">
      <dsp:nvSpPr>
        <dsp:cNvPr id="0" name=""/>
        <dsp:cNvSpPr/>
      </dsp:nvSpPr>
      <dsp:spPr>
        <a:xfrm>
          <a:off x="2211651" y="627387"/>
          <a:ext cx="1937219" cy="3910252"/>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Baskerville Old Face" pitchFamily="18" charset="0"/>
            </a:rPr>
            <a:t>Dirigir, supervisar y normar la gestión institucional a demás coordina la implementación de políticas institucionales para su desarrollo organizacional.</a:t>
          </a:r>
          <a:endParaRPr lang="es-EC" sz="1400" kern="1200" dirty="0">
            <a:latin typeface="Baskerville Old Face" pitchFamily="18" charset="0"/>
          </a:endParaRPr>
        </a:p>
      </dsp:txBody>
      <dsp:txXfrm>
        <a:off x="2211651" y="627387"/>
        <a:ext cx="1937219" cy="3910252"/>
      </dsp:txXfrm>
    </dsp:sp>
    <dsp:sp modelId="{71B009B6-D7E2-4D59-B450-9273C07C89CC}">
      <dsp:nvSpPr>
        <dsp:cNvPr id="0" name=""/>
        <dsp:cNvSpPr/>
      </dsp:nvSpPr>
      <dsp:spPr>
        <a:xfrm>
          <a:off x="4420081" y="142880"/>
          <a:ext cx="1937219" cy="484506"/>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i="1" u="sng" kern="1200" dirty="0" smtClean="0">
              <a:latin typeface="Baskerville Old Face" pitchFamily="18" charset="0"/>
            </a:rPr>
            <a:t>3 Gerencia General</a:t>
          </a:r>
          <a:endParaRPr lang="es-EC" sz="1400" kern="1200" dirty="0">
            <a:latin typeface="Baskerville Old Face" pitchFamily="18" charset="0"/>
          </a:endParaRPr>
        </a:p>
      </dsp:txBody>
      <dsp:txXfrm>
        <a:off x="4420081" y="142880"/>
        <a:ext cx="1937219" cy="484506"/>
      </dsp:txXfrm>
    </dsp:sp>
    <dsp:sp modelId="{27A5E458-94EA-4493-8678-865360652BCA}">
      <dsp:nvSpPr>
        <dsp:cNvPr id="0" name=""/>
        <dsp:cNvSpPr/>
      </dsp:nvSpPr>
      <dsp:spPr>
        <a:xfrm>
          <a:off x="4420081" y="627387"/>
          <a:ext cx="1937219" cy="3910252"/>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Baskerville Old Face" pitchFamily="18" charset="0"/>
            </a:rPr>
            <a:t>Planificar, organizar, dirigir, supervisar y controlar que todas las actividades Administrativas y Financieras de la Cooperativa se realicen eficientemente, buscando un uso adecuado de los recursos humanos, materiales, financieros y tecnológicos, representa legal, judicial y extrajudicial, a demás cumple y hace cumplir las políticas, las leyes, reglamentos y estatutos de la Organización.</a:t>
          </a:r>
          <a:endParaRPr lang="es-EC" sz="1400" kern="1200" dirty="0">
            <a:latin typeface="Baskerville Old Face" pitchFamily="18" charset="0"/>
          </a:endParaRPr>
        </a:p>
      </dsp:txBody>
      <dsp:txXfrm>
        <a:off x="4420081" y="627387"/>
        <a:ext cx="1937219" cy="3910252"/>
      </dsp:txXfrm>
    </dsp:sp>
    <dsp:sp modelId="{CB0AC6DD-2032-4736-8438-489C064EA56E}">
      <dsp:nvSpPr>
        <dsp:cNvPr id="0" name=""/>
        <dsp:cNvSpPr/>
      </dsp:nvSpPr>
      <dsp:spPr>
        <a:xfrm>
          <a:off x="6628511" y="142880"/>
          <a:ext cx="1937219" cy="484506"/>
        </a:xfrm>
        <a:prstGeom prst="rect">
          <a:avLst/>
        </a:prstGeom>
        <a:solidFill>
          <a:schemeClr val="accent1">
            <a:hueOff val="0"/>
            <a:satOff val="0"/>
            <a:lumOff val="0"/>
            <a:alphaOff val="0"/>
          </a:schemeClr>
        </a:solidFill>
        <a:ln w="282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i="1" u="sng" kern="1200" dirty="0" smtClean="0">
              <a:latin typeface="Baskerville Old Face" pitchFamily="18" charset="0"/>
            </a:rPr>
            <a:t>4 Administrativo Financiero</a:t>
          </a:r>
          <a:endParaRPr lang="es-EC" sz="1400" kern="1200" dirty="0">
            <a:latin typeface="Baskerville Old Face" pitchFamily="18" charset="0"/>
          </a:endParaRPr>
        </a:p>
      </dsp:txBody>
      <dsp:txXfrm>
        <a:off x="6628511" y="142880"/>
        <a:ext cx="1937219" cy="484506"/>
      </dsp:txXfrm>
    </dsp:sp>
    <dsp:sp modelId="{383EE316-424F-4D0C-8ABD-8A3697683ACD}">
      <dsp:nvSpPr>
        <dsp:cNvPr id="0" name=""/>
        <dsp:cNvSpPr/>
      </dsp:nvSpPr>
      <dsp:spPr>
        <a:xfrm>
          <a:off x="6628511" y="627387"/>
          <a:ext cx="1937219" cy="3910252"/>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Baskerville Old Face" pitchFamily="18" charset="0"/>
            </a:rPr>
            <a:t>Planificar, organizar, dirigir y controlar las actividades financieras, presupuestarias y contables de la Cooperativa, y busca que se han manejadas de acuerdo a las políticas generales de la institución, optimizando la utilización de los recursos económicos.</a:t>
          </a:r>
          <a:endParaRPr lang="es-EC" sz="1400" kern="1200" dirty="0">
            <a:latin typeface="Baskerville Old Face" pitchFamily="18" charset="0"/>
          </a:endParaRPr>
        </a:p>
      </dsp:txBody>
      <dsp:txXfrm>
        <a:off x="6628511" y="627387"/>
        <a:ext cx="1937219" cy="39102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5EC1A3-839B-483B-A046-6D9C5EA9AFE9}">
      <dsp:nvSpPr>
        <dsp:cNvPr id="0" name=""/>
        <dsp:cNvSpPr/>
      </dsp:nvSpPr>
      <dsp:spPr>
        <a:xfrm>
          <a:off x="1673938" y="2319"/>
          <a:ext cx="1372198" cy="1060817"/>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C" sz="2000" b="1" kern="1200" dirty="0" smtClean="0">
              <a:latin typeface="Baskerville Old Face" pitchFamily="18" charset="0"/>
            </a:rPr>
            <a:t>VISIÓN</a:t>
          </a:r>
          <a:endParaRPr lang="es-EC" sz="2000" b="1" kern="1200" dirty="0">
            <a:latin typeface="Baskerville Old Face" pitchFamily="18" charset="0"/>
          </a:endParaRPr>
        </a:p>
      </dsp:txBody>
      <dsp:txXfrm>
        <a:off x="1673938" y="2319"/>
        <a:ext cx="1372198" cy="1060817"/>
      </dsp:txXfrm>
    </dsp:sp>
    <dsp:sp modelId="{48997502-7FDE-4A89-B1E3-A8210085B650}">
      <dsp:nvSpPr>
        <dsp:cNvPr id="0" name=""/>
        <dsp:cNvSpPr/>
      </dsp:nvSpPr>
      <dsp:spPr>
        <a:xfrm>
          <a:off x="2298793" y="1037528"/>
          <a:ext cx="615273" cy="615273"/>
        </a:xfrm>
        <a:prstGeom prst="mathPlus">
          <a:avLst/>
        </a:prstGeom>
        <a:gradFill rotWithShape="0">
          <a:gsLst>
            <a:gs pos="0">
              <a:schemeClr val="accent1">
                <a:tint val="60000"/>
                <a:hueOff val="0"/>
                <a:satOff val="0"/>
                <a:lumOff val="0"/>
                <a:alphaOff val="0"/>
                <a:shade val="54000"/>
                <a:satMod val="105000"/>
              </a:schemeClr>
            </a:gs>
            <a:gs pos="47500">
              <a:schemeClr val="accent1">
                <a:tint val="60000"/>
                <a:hueOff val="0"/>
                <a:satOff val="0"/>
                <a:lumOff val="0"/>
                <a:alphaOff val="0"/>
                <a:shade val="88000"/>
                <a:satMod val="105000"/>
              </a:schemeClr>
            </a:gs>
            <a:gs pos="58500">
              <a:schemeClr val="accent1">
                <a:tint val="60000"/>
                <a:hueOff val="0"/>
                <a:satOff val="0"/>
                <a:lumOff val="0"/>
                <a:alphaOff val="0"/>
                <a:shade val="88000"/>
                <a:satMod val="105000"/>
              </a:schemeClr>
            </a:gs>
            <a:gs pos="100000">
              <a:schemeClr val="accent1">
                <a:tint val="60000"/>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298793" y="1037528"/>
        <a:ext cx="615273" cy="615273"/>
      </dsp:txXfrm>
    </dsp:sp>
    <dsp:sp modelId="{13D71C21-028B-4855-9E90-A73F836CD337}">
      <dsp:nvSpPr>
        <dsp:cNvPr id="0" name=""/>
        <dsp:cNvSpPr/>
      </dsp:nvSpPr>
      <dsp:spPr>
        <a:xfrm>
          <a:off x="1601909" y="1638438"/>
          <a:ext cx="1444228" cy="1337817"/>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C" sz="2000" b="1" kern="1200" dirty="0" smtClean="0">
              <a:latin typeface="Baskerville Old Face" pitchFamily="18" charset="0"/>
            </a:rPr>
            <a:t>MISION</a:t>
          </a:r>
          <a:endParaRPr lang="es-EC" sz="2000" b="1" kern="1200" dirty="0">
            <a:latin typeface="Baskerville Old Face" pitchFamily="18" charset="0"/>
          </a:endParaRPr>
        </a:p>
      </dsp:txBody>
      <dsp:txXfrm>
        <a:off x="1601909" y="1638438"/>
        <a:ext cx="1444228" cy="1337817"/>
      </dsp:txXfrm>
    </dsp:sp>
    <dsp:sp modelId="{12D3B1E0-E98D-4864-BE7C-0FC62FDA4291}">
      <dsp:nvSpPr>
        <dsp:cNvPr id="0" name=""/>
        <dsp:cNvSpPr/>
      </dsp:nvSpPr>
      <dsp:spPr>
        <a:xfrm>
          <a:off x="2363526" y="3032015"/>
          <a:ext cx="615273" cy="615273"/>
        </a:xfrm>
        <a:prstGeom prst="mathPlus">
          <a:avLst/>
        </a:prstGeom>
        <a:gradFill rotWithShape="0">
          <a:gsLst>
            <a:gs pos="0">
              <a:schemeClr val="accent1">
                <a:tint val="60000"/>
                <a:hueOff val="0"/>
                <a:satOff val="0"/>
                <a:lumOff val="0"/>
                <a:alphaOff val="0"/>
                <a:shade val="54000"/>
                <a:satMod val="105000"/>
              </a:schemeClr>
            </a:gs>
            <a:gs pos="47500">
              <a:schemeClr val="accent1">
                <a:tint val="60000"/>
                <a:hueOff val="0"/>
                <a:satOff val="0"/>
                <a:lumOff val="0"/>
                <a:alphaOff val="0"/>
                <a:shade val="88000"/>
                <a:satMod val="105000"/>
              </a:schemeClr>
            </a:gs>
            <a:gs pos="58500">
              <a:schemeClr val="accent1">
                <a:tint val="60000"/>
                <a:hueOff val="0"/>
                <a:satOff val="0"/>
                <a:lumOff val="0"/>
                <a:alphaOff val="0"/>
                <a:shade val="88000"/>
                <a:satMod val="105000"/>
              </a:schemeClr>
            </a:gs>
            <a:gs pos="100000">
              <a:schemeClr val="accent1">
                <a:tint val="60000"/>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363526" y="3032015"/>
        <a:ext cx="615273" cy="615273"/>
      </dsp:txXfrm>
    </dsp:sp>
    <dsp:sp modelId="{6B8C4ED5-F9A6-4844-A67D-D06F6F2DC16F}">
      <dsp:nvSpPr>
        <dsp:cNvPr id="0" name=""/>
        <dsp:cNvSpPr/>
      </dsp:nvSpPr>
      <dsp:spPr>
        <a:xfrm>
          <a:off x="1478106" y="3671218"/>
          <a:ext cx="1558043" cy="1062185"/>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
          </a:r>
          <a:br>
            <a:rPr lang="en-US" sz="1400" kern="1200" dirty="0" smtClean="0"/>
          </a:br>
          <a:r>
            <a:rPr lang="en-US" sz="1400" b="1" kern="1200" dirty="0" smtClean="0">
              <a:effectLst>
                <a:outerShdw blurRad="38100" dist="38100" dir="2700000" algn="tl">
                  <a:srgbClr val="000000">
                    <a:alpha val="43137"/>
                  </a:srgbClr>
                </a:outerShdw>
              </a:effectLst>
              <a:latin typeface="Baskerville Old Face" pitchFamily="18" charset="0"/>
            </a:rPr>
            <a:t>PRINCIPIOS Y VALORES</a:t>
          </a:r>
          <a:endParaRPr lang="es-EC" sz="1400" b="1" kern="1200" dirty="0">
            <a:effectLst>
              <a:outerShdw blurRad="38100" dist="38100" dir="2700000" algn="tl">
                <a:srgbClr val="000000">
                  <a:alpha val="43137"/>
                </a:srgbClr>
              </a:outerShdw>
            </a:effectLst>
            <a:latin typeface="Baskerville Old Face" pitchFamily="18" charset="0"/>
          </a:endParaRPr>
        </a:p>
      </dsp:txBody>
      <dsp:txXfrm>
        <a:off x="1478106" y="3671218"/>
        <a:ext cx="1558043" cy="1062185"/>
      </dsp:txXfrm>
    </dsp:sp>
    <dsp:sp modelId="{FDFB5198-CA41-4FE3-A090-16D762CF4F9F}">
      <dsp:nvSpPr>
        <dsp:cNvPr id="0" name=""/>
        <dsp:cNvSpPr/>
      </dsp:nvSpPr>
      <dsp:spPr>
        <a:xfrm rot="21402240">
          <a:off x="3341995" y="1998178"/>
          <a:ext cx="975587" cy="558803"/>
        </a:xfrm>
        <a:prstGeom prst="rightArrow">
          <a:avLst>
            <a:gd name="adj1" fmla="val 60000"/>
            <a:gd name="adj2" fmla="val 50000"/>
          </a:avLst>
        </a:prstGeom>
        <a:gradFill rotWithShape="0">
          <a:gsLst>
            <a:gs pos="0">
              <a:schemeClr val="accent1">
                <a:tint val="60000"/>
                <a:hueOff val="0"/>
                <a:satOff val="0"/>
                <a:lumOff val="0"/>
                <a:alphaOff val="0"/>
                <a:shade val="54000"/>
                <a:satMod val="105000"/>
              </a:schemeClr>
            </a:gs>
            <a:gs pos="47500">
              <a:schemeClr val="accent1">
                <a:tint val="60000"/>
                <a:hueOff val="0"/>
                <a:satOff val="0"/>
                <a:lumOff val="0"/>
                <a:alphaOff val="0"/>
                <a:shade val="88000"/>
                <a:satMod val="105000"/>
              </a:schemeClr>
            </a:gs>
            <a:gs pos="58500">
              <a:schemeClr val="accent1">
                <a:tint val="60000"/>
                <a:hueOff val="0"/>
                <a:satOff val="0"/>
                <a:lumOff val="0"/>
                <a:alphaOff val="0"/>
                <a:shade val="88000"/>
                <a:satMod val="105000"/>
              </a:schemeClr>
            </a:gs>
            <a:gs pos="100000">
              <a:schemeClr val="accent1">
                <a:tint val="60000"/>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21402240">
        <a:off x="3341995" y="1998178"/>
        <a:ext cx="975587" cy="558803"/>
      </dsp:txXfrm>
    </dsp:sp>
    <dsp:sp modelId="{C46A2032-40B7-4CA3-BFC9-FBB64E33F90C}">
      <dsp:nvSpPr>
        <dsp:cNvPr id="0" name=""/>
        <dsp:cNvSpPr/>
      </dsp:nvSpPr>
      <dsp:spPr>
        <a:xfrm>
          <a:off x="4564475" y="998049"/>
          <a:ext cx="2780337" cy="2314320"/>
        </a:xfrm>
        <a:prstGeom prst="ellipse">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C" sz="1400" b="1" kern="1200" dirty="0" smtClean="0">
              <a:latin typeface="Baskerville Old Face" pitchFamily="18" charset="0"/>
            </a:rPr>
            <a:t>DIRECCIONAMIENTO ESTRATÉGICO</a:t>
          </a:r>
          <a:r>
            <a:rPr lang="en-US" sz="1400" kern="1200" dirty="0" smtClean="0">
              <a:latin typeface="Baskerville Old Face" pitchFamily="18" charset="0"/>
            </a:rPr>
            <a:t/>
          </a:r>
          <a:br>
            <a:rPr lang="en-US" sz="1400" kern="1200" dirty="0" smtClean="0">
              <a:latin typeface="Baskerville Old Face" pitchFamily="18" charset="0"/>
            </a:rPr>
          </a:br>
          <a:endParaRPr lang="es-EC" sz="1400" kern="1200" dirty="0">
            <a:latin typeface="Baskerville Old Face" pitchFamily="18" charset="0"/>
          </a:endParaRPr>
        </a:p>
      </dsp:txBody>
      <dsp:txXfrm>
        <a:off x="4564475" y="998049"/>
        <a:ext cx="2780337" cy="23143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962FC7-BDEF-476D-A820-9C11BA8E4B6E}">
      <dsp:nvSpPr>
        <dsp:cNvPr id="0" name=""/>
        <dsp:cNvSpPr/>
      </dsp:nvSpPr>
      <dsp:spPr>
        <a:xfrm>
          <a:off x="720093" y="0"/>
          <a:ext cx="6840761" cy="1262841"/>
        </a:xfrm>
        <a:prstGeom prst="roundRect">
          <a:avLst>
            <a:gd name="adj" fmla="val 10000"/>
          </a:avLst>
        </a:prstGeom>
        <a:gradFill rotWithShape="1">
          <a:gsLst>
            <a:gs pos="0">
              <a:schemeClr val="accent1">
                <a:shade val="54000"/>
                <a:satMod val="105000"/>
              </a:schemeClr>
            </a:gs>
            <a:gs pos="47500">
              <a:schemeClr val="accent1">
                <a:shade val="88000"/>
                <a:satMod val="105000"/>
              </a:schemeClr>
            </a:gs>
            <a:gs pos="58500">
              <a:schemeClr val="accent1">
                <a:shade val="88000"/>
                <a:satMod val="105000"/>
              </a:schemeClr>
            </a:gs>
            <a:gs pos="100000">
              <a:schemeClr val="accent1">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1">
              <a:tint val="5"/>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dirty="0" smtClean="0">
              <a:effectLst>
                <a:outerShdw blurRad="38100" dist="38100" dir="2700000" algn="tl">
                  <a:srgbClr val="000000">
                    <a:alpha val="43137"/>
                  </a:srgbClr>
                </a:outerShdw>
              </a:effectLst>
              <a:latin typeface="Baskerville Old Face" pitchFamily="18" charset="0"/>
            </a:rPr>
            <a:t>ANÁLISIS SITUACIONAL</a:t>
          </a:r>
          <a:endParaRPr lang="es-EC" sz="3600" b="1" kern="1200" dirty="0">
            <a:effectLst>
              <a:outerShdw blurRad="38100" dist="38100" dir="2700000" algn="tl">
                <a:srgbClr val="000000">
                  <a:alpha val="43137"/>
                </a:srgbClr>
              </a:outerShdw>
            </a:effectLst>
            <a:latin typeface="Baskerville Old Face" pitchFamily="18" charset="0"/>
          </a:endParaRPr>
        </a:p>
      </dsp:txBody>
      <dsp:txXfrm>
        <a:off x="720093" y="0"/>
        <a:ext cx="6840761" cy="1262841"/>
      </dsp:txXfrm>
    </dsp:sp>
    <dsp:sp modelId="{11FBA993-8303-4A66-ABEE-52A56083637F}">
      <dsp:nvSpPr>
        <dsp:cNvPr id="0" name=""/>
        <dsp:cNvSpPr/>
      </dsp:nvSpPr>
      <dsp:spPr>
        <a:xfrm>
          <a:off x="21" y="3168356"/>
          <a:ext cx="2369021" cy="1783634"/>
        </a:xfrm>
        <a:prstGeom prst="roundRect">
          <a:avLst>
            <a:gd name="adj" fmla="val 10000"/>
          </a:avLst>
        </a:prstGeom>
        <a:solidFill>
          <a:srgbClr val="0070C0"/>
        </a:soli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4">
              <a:tint val="5"/>
              <a:satMod val="13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effectLst>
                <a:outerShdw blurRad="38100" dist="38100" dir="2700000" algn="tl">
                  <a:srgbClr val="000000">
                    <a:alpha val="43137"/>
                  </a:srgbClr>
                </a:outerShdw>
              </a:effectLst>
              <a:latin typeface="Baskerville Old Face" pitchFamily="18" charset="0"/>
            </a:rPr>
            <a:t>Análisis Interno</a:t>
          </a:r>
          <a:endParaRPr lang="es-EC" sz="2300" b="1" kern="1200" dirty="0">
            <a:effectLst>
              <a:outerShdw blurRad="38100" dist="38100" dir="2700000" algn="tl">
                <a:srgbClr val="000000">
                  <a:alpha val="43137"/>
                </a:srgbClr>
              </a:outerShdw>
            </a:effectLst>
            <a:latin typeface="Baskerville Old Face" pitchFamily="18" charset="0"/>
          </a:endParaRPr>
        </a:p>
      </dsp:txBody>
      <dsp:txXfrm>
        <a:off x="21" y="3168356"/>
        <a:ext cx="2369021" cy="1783634"/>
      </dsp:txXfrm>
    </dsp:sp>
    <dsp:sp modelId="{C0867892-B8C0-41B2-974E-3EACF2E088E5}">
      <dsp:nvSpPr>
        <dsp:cNvPr id="0" name=""/>
        <dsp:cNvSpPr/>
      </dsp:nvSpPr>
      <dsp:spPr>
        <a:xfrm>
          <a:off x="5832650" y="3024331"/>
          <a:ext cx="2136342" cy="1891453"/>
        </a:xfrm>
        <a:prstGeom prst="roundRect">
          <a:avLst>
            <a:gd name="adj" fmla="val 10000"/>
          </a:avLst>
        </a:prstGeom>
        <a:solidFill>
          <a:srgbClr val="0070C0"/>
        </a:solidFill>
        <a:ln w="10000" cap="flat" cmpd="sng" algn="ctr">
          <a:solidFill>
            <a:schemeClr val="accent6"/>
          </a:solidFill>
          <a:prstDash val="solid"/>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1">
          <a:schemeClr val="accent6"/>
        </a:lnRef>
        <a:fillRef idx="3">
          <a:schemeClr val="accent6"/>
        </a:fillRef>
        <a:effectRef idx="2">
          <a:schemeClr val="accent6"/>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effectLst>
                <a:outerShdw blurRad="38100" dist="38100" dir="2700000" algn="tl">
                  <a:srgbClr val="000000">
                    <a:alpha val="43137"/>
                  </a:srgbClr>
                </a:outerShdw>
              </a:effectLst>
              <a:latin typeface="Baskerville Old Face" pitchFamily="18" charset="0"/>
            </a:rPr>
            <a:t>Análisis Externo</a:t>
          </a:r>
        </a:p>
        <a:p>
          <a:pPr lvl="0" algn="ctr" defTabSz="933450">
            <a:lnSpc>
              <a:spcPct val="90000"/>
            </a:lnSpc>
            <a:spcBef>
              <a:spcPct val="0"/>
            </a:spcBef>
            <a:spcAft>
              <a:spcPct val="35000"/>
            </a:spcAft>
          </a:pPr>
          <a:r>
            <a:rPr lang="es-EC" sz="2100" b="1" kern="1200" dirty="0" smtClean="0">
              <a:effectLst>
                <a:outerShdw blurRad="38100" dist="38100" dir="2700000" algn="tl">
                  <a:srgbClr val="000000">
                    <a:alpha val="43137"/>
                  </a:srgbClr>
                </a:outerShdw>
              </a:effectLst>
              <a:latin typeface="Baskerville Old Face" pitchFamily="18" charset="0"/>
            </a:rPr>
            <a:t>Microeconómico</a:t>
          </a:r>
          <a:endParaRPr lang="es-EC" sz="2100" b="1" kern="1200" dirty="0">
            <a:effectLst>
              <a:outerShdw blurRad="38100" dist="38100" dir="2700000" algn="tl">
                <a:srgbClr val="000000">
                  <a:alpha val="43137"/>
                </a:srgbClr>
              </a:outerShdw>
            </a:effectLst>
            <a:latin typeface="Baskerville Old Face" pitchFamily="18" charset="0"/>
          </a:endParaRPr>
        </a:p>
      </dsp:txBody>
      <dsp:txXfrm>
        <a:off x="5832650" y="3024331"/>
        <a:ext cx="2136342" cy="1891453"/>
      </dsp:txXfrm>
    </dsp:sp>
    <dsp:sp modelId="{EBA90A61-17DC-4438-AC29-A85EDFFFD962}">
      <dsp:nvSpPr>
        <dsp:cNvPr id="0" name=""/>
        <dsp:cNvSpPr/>
      </dsp:nvSpPr>
      <dsp:spPr>
        <a:xfrm>
          <a:off x="2952293" y="3168347"/>
          <a:ext cx="2413887" cy="1811594"/>
        </a:xfrm>
        <a:prstGeom prst="roundRect">
          <a:avLst>
            <a:gd name="adj" fmla="val 10000"/>
          </a:avLst>
        </a:prstGeom>
        <a:solidFill>
          <a:srgbClr val="0070C0"/>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effectLst>
                <a:outerShdw blurRad="38100" dist="38100" dir="2700000" algn="tl">
                  <a:srgbClr val="000000">
                    <a:alpha val="43137"/>
                  </a:srgbClr>
                </a:outerShdw>
              </a:effectLst>
              <a:latin typeface="Baskerville Old Face" pitchFamily="18" charset="0"/>
            </a:rPr>
            <a:t>Análisis Externo</a:t>
          </a:r>
        </a:p>
        <a:p>
          <a:pPr lvl="0" algn="ctr" defTabSz="1022350">
            <a:lnSpc>
              <a:spcPct val="90000"/>
            </a:lnSpc>
            <a:spcBef>
              <a:spcPct val="0"/>
            </a:spcBef>
            <a:spcAft>
              <a:spcPct val="35000"/>
            </a:spcAft>
          </a:pPr>
          <a:r>
            <a:rPr lang="es-EC" sz="2300" b="1" kern="1200" dirty="0" smtClean="0">
              <a:effectLst>
                <a:outerShdw blurRad="38100" dist="38100" dir="2700000" algn="tl">
                  <a:srgbClr val="000000">
                    <a:alpha val="43137"/>
                  </a:srgbClr>
                </a:outerShdw>
              </a:effectLst>
              <a:latin typeface="Baskerville Old Face" pitchFamily="18" charset="0"/>
            </a:rPr>
            <a:t>Macroeconómico</a:t>
          </a:r>
          <a:endParaRPr lang="es-EC" sz="2300" b="1" kern="1200" dirty="0">
            <a:effectLst>
              <a:outerShdw blurRad="38100" dist="38100" dir="2700000" algn="tl">
                <a:srgbClr val="000000">
                  <a:alpha val="43137"/>
                </a:srgbClr>
              </a:outerShdw>
            </a:effectLst>
            <a:latin typeface="Baskerville Old Face" pitchFamily="18" charset="0"/>
          </a:endParaRPr>
        </a:p>
      </dsp:txBody>
      <dsp:txXfrm>
        <a:off x="2952293" y="3168347"/>
        <a:ext cx="2413887" cy="18115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84C7C-BF4E-4CBA-9B8B-633FB763A18E}">
      <dsp:nvSpPr>
        <dsp:cNvPr id="0" name=""/>
        <dsp:cNvSpPr/>
      </dsp:nvSpPr>
      <dsp:spPr>
        <a:xfrm>
          <a:off x="-38649" y="0"/>
          <a:ext cx="1296144" cy="1296144"/>
        </a:xfrm>
        <a:prstGeom prst="pie">
          <a:avLst>
            <a:gd name="adj1" fmla="val 5400000"/>
            <a:gd name="adj2" fmla="val 1620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B1E0D5-E8D6-4A55-A999-0A8895332869}">
      <dsp:nvSpPr>
        <dsp:cNvPr id="0" name=""/>
        <dsp:cNvSpPr/>
      </dsp:nvSpPr>
      <dsp:spPr>
        <a:xfrm>
          <a:off x="532124" y="0"/>
          <a:ext cx="5411180" cy="1296144"/>
        </a:xfrm>
        <a:prstGeom prst="rect">
          <a:avLst/>
        </a:prstGeom>
        <a:solidFill>
          <a:schemeClr val="lt1">
            <a:alpha val="9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C" sz="4300" b="1" kern="1200" dirty="0" smtClean="0">
              <a:latin typeface="Baskerville Old Face" pitchFamily="18" charset="0"/>
            </a:rPr>
            <a:t>FACTOR POLÍTICO</a:t>
          </a:r>
          <a:endParaRPr lang="es-EC" sz="4300" b="0" i="0" kern="1200" baseline="0" dirty="0">
            <a:latin typeface="Baskerville Old Face" pitchFamily="18" charset="0"/>
          </a:endParaRPr>
        </a:p>
      </dsp:txBody>
      <dsp:txXfrm>
        <a:off x="532124" y="0"/>
        <a:ext cx="5411180" cy="12961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5F7B4-1207-4F18-8C2C-3E9DBD6AFD50}" type="datetimeFigureOut">
              <a:rPr lang="en-US" smtClean="0"/>
              <a:pPr/>
              <a:t>10/10/2011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D3806-A51B-479B-9DFB-71085E555E61}" type="slidenum">
              <a:rPr lang="en-US" smtClean="0"/>
              <a:pPr/>
              <a:t>‹Nº›</a:t>
            </a:fld>
            <a:endParaRPr lang="en-US" dirty="0"/>
          </a:p>
        </p:txBody>
      </p:sp>
    </p:spTree>
    <p:extLst>
      <p:ext uri="{BB962C8B-B14F-4D97-AF65-F5344CB8AC3E}">
        <p14:creationId xmlns:p14="http://schemas.microsoft.com/office/powerpoint/2010/main" xmlns="" val="374176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57</a:t>
            </a:fld>
            <a:endParaRPr lang="en-US" sz="1200" b="0" i="0">
              <a:latin typeface="Calibri"/>
              <a:ea typeface="+mn-ea"/>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147</a:t>
            </a:fld>
            <a:endParaRPr lang="en-US" sz="1200" b="0" i="0">
              <a:latin typeface="Calibri"/>
              <a:ea typeface="+mn-ea"/>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148</a:t>
            </a:fld>
            <a:endParaRPr lang="en-US" sz="1200" b="0" i="0">
              <a:latin typeface="Calibri"/>
              <a:ea typeface="+mn-ea"/>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149</a:t>
            </a:fld>
            <a:endParaRPr lang="en-US" sz="1200" b="0" i="0">
              <a:latin typeface="Calibri"/>
              <a:ea typeface="+mn-ea"/>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150</a:t>
            </a:fld>
            <a:endParaRPr lang="en-US" sz="1200" b="0" i="0">
              <a:latin typeface="Calibri"/>
              <a:ea typeface="+mn-ea"/>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151</a:t>
            </a:fld>
            <a:endParaRPr lang="en-US" sz="1200" b="0" i="0">
              <a:latin typeface="Calibri"/>
              <a:ea typeface="+mn-ea"/>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152</a:t>
            </a:fld>
            <a:endParaRPr lang="en-US" sz="1200" b="0" i="0">
              <a:latin typeface="Calibri"/>
              <a:ea typeface="+mn-ea"/>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153</a:t>
            </a:fld>
            <a:endParaRPr lang="en-US" sz="1200" b="0" i="0">
              <a:latin typeface="Calibri"/>
              <a:ea typeface="+mn-ea"/>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154</a:t>
            </a:fld>
            <a:endParaRPr lang="en-US" sz="1200" b="0" i="0">
              <a:latin typeface="Calibri"/>
              <a:ea typeface="+mn-ea"/>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155</a:t>
            </a:fld>
            <a:endParaRPr lang="en-US" sz="1200" b="0" i="0">
              <a:latin typeface="Calibri"/>
              <a:ea typeface="+mn-ea"/>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156</a:t>
            </a:fld>
            <a:endParaRPr lang="en-US" sz="1200" b="0" i="0">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58</a:t>
            </a:fld>
            <a:endParaRPr lang="en-US" sz="1200" b="0" i="0">
              <a:latin typeface="Calibri"/>
              <a:ea typeface="+mn-ea"/>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157</a:t>
            </a:fld>
            <a:endParaRPr lang="en-US" sz="1200" b="0" i="0">
              <a:latin typeface="Calibri"/>
              <a:ea typeface="+mn-ea"/>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158</a:t>
            </a:fld>
            <a:endParaRPr lang="en-US" sz="1200" b="0" i="0">
              <a:latin typeface="Calibri"/>
              <a:ea typeface="+mn-ea"/>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159</a:t>
            </a:fld>
            <a:endParaRPr lang="en-US" sz="1200" b="0" i="0">
              <a:latin typeface="Calibri"/>
              <a:ea typeface="+mn-ea"/>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160</a:t>
            </a:fld>
            <a:endParaRPr lang="en-US" sz="1200" b="0" i="0">
              <a:latin typeface="Calibri"/>
              <a:ea typeface="+mn-ea"/>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161</a:t>
            </a:fld>
            <a:endParaRPr lang="en-US" sz="1200" b="0" i="0">
              <a:latin typeface="Calibri"/>
              <a:ea typeface="+mn-ea"/>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162</a:t>
            </a:fld>
            <a:endParaRPr lang="en-US" sz="1200" b="0" i="0">
              <a:latin typeface="Calibri"/>
              <a:ea typeface="+mn-ea"/>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163</a:t>
            </a:fld>
            <a:endParaRPr lang="en-US" sz="1200" b="0" i="0">
              <a:latin typeface="Calibri"/>
              <a:ea typeface="+mn-ea"/>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164</a:t>
            </a:fld>
            <a:endParaRPr lang="en-US" sz="1200" b="0" i="0">
              <a:latin typeface="Calibri"/>
              <a:ea typeface="+mn-ea"/>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165</a:t>
            </a:fld>
            <a:endParaRPr lang="en-US" sz="1200" b="0" i="0">
              <a:latin typeface="Calibri"/>
              <a:ea typeface="+mn-ea"/>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166</a:t>
            </a:fld>
            <a:endParaRPr lang="en-US" sz="1200" b="0" i="0">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59</a:t>
            </a:fld>
            <a:endParaRPr lang="en-US" sz="1200" b="0" i="0">
              <a:latin typeface="Calibri"/>
              <a:ea typeface="+mn-ea"/>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167</a:t>
            </a:fld>
            <a:endParaRPr lang="en-US" sz="1200" b="0" i="0">
              <a:latin typeface="Calibri"/>
              <a:ea typeface="+mn-ea"/>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168</a:t>
            </a:fld>
            <a:endParaRPr lang="en-US" sz="1200" b="0" i="0">
              <a:latin typeface="Calibri"/>
              <a:ea typeface="+mn-ea"/>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169</a:t>
            </a:fld>
            <a:endParaRPr lang="en-US" sz="1200" b="0" i="0">
              <a:latin typeface="Calibri"/>
              <a:ea typeface="+mn-ea"/>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170</a:t>
            </a:fld>
            <a:endParaRPr lang="en-US" sz="1200" b="0" i="0">
              <a:latin typeface="Calibri"/>
              <a:ea typeface="+mn-ea"/>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171</a:t>
            </a:fld>
            <a:endParaRPr lang="en-US" sz="1200" b="0" i="0">
              <a:latin typeface="Calibri"/>
              <a:ea typeface="+mn-ea"/>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172</a:t>
            </a:fld>
            <a:endParaRPr lang="en-US" sz="1200" b="0" i="0">
              <a:latin typeface="Calibri"/>
              <a:ea typeface="+mn-ea"/>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173</a:t>
            </a:fld>
            <a:endParaRPr lang="en-US" sz="1200" b="0" i="0">
              <a:latin typeface="Calibri"/>
              <a:ea typeface="+mn-ea"/>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174</a:t>
            </a:fld>
            <a:endParaRPr lang="en-US" sz="1200" b="0" i="0">
              <a:latin typeface="Calibri"/>
              <a:ea typeface="+mn-ea"/>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175</a:t>
            </a:fld>
            <a:endParaRPr lang="en-US" sz="1200" b="0" i="0">
              <a:latin typeface="Calibri"/>
              <a:ea typeface="+mn-ea"/>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176</a:t>
            </a:fld>
            <a:endParaRPr lang="en-US" sz="1200" b="0" i="0">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60</a:t>
            </a:fld>
            <a:endParaRPr lang="en-US" sz="1200" b="0" i="0">
              <a:latin typeface="Calibri"/>
              <a:ea typeface="+mn-ea"/>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177</a:t>
            </a:fld>
            <a:endParaRPr lang="en-US" sz="1200" b="0" i="0">
              <a:latin typeface="Calibri"/>
              <a:ea typeface="+mn-ea"/>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178</a:t>
            </a:fld>
            <a:endParaRPr lang="en-US" sz="1200" b="0" i="0">
              <a:latin typeface="Calibri"/>
              <a:ea typeface="+mn-ea"/>
              <a:cs typeface="+mn-c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179</a:t>
            </a:fld>
            <a:endParaRPr lang="en-US" sz="1200" b="0" i="0">
              <a:latin typeface="Calibri"/>
              <a:ea typeface="+mn-ea"/>
              <a:cs typeface="+mn-c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180</a:t>
            </a:fld>
            <a:endParaRPr lang="en-US" sz="1200" b="0" i="0">
              <a:latin typeface="Calibri"/>
              <a:ea typeface="+mn-ea"/>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181</a:t>
            </a:fld>
            <a:endParaRPr lang="en-US" sz="1200" b="0" i="0">
              <a:latin typeface="Calibri"/>
              <a:ea typeface="+mn-ea"/>
              <a:cs typeface="+mn-c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182</a:t>
            </a:fld>
            <a:endParaRPr lang="en-US" sz="1200" b="0" i="0">
              <a:latin typeface="Calibri"/>
              <a:ea typeface="+mn-ea"/>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183</a:t>
            </a:fld>
            <a:endParaRPr lang="en-US" sz="1200" b="0" i="0">
              <a:latin typeface="Calibri"/>
              <a:ea typeface="+mn-ea"/>
              <a:cs typeface="+mn-c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184</a:t>
            </a:fld>
            <a:endParaRPr lang="en-US" sz="1200" b="0" i="0">
              <a:latin typeface="Calibri"/>
              <a:ea typeface="+mn-ea"/>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185</a:t>
            </a:fld>
            <a:endParaRPr lang="en-US" sz="1200" b="0" i="0">
              <a:latin typeface="Calibri"/>
              <a:ea typeface="+mn-ea"/>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186</a:t>
            </a:fld>
            <a:endParaRPr lang="en-US" sz="1200" b="0" i="0">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61</a:t>
            </a:fld>
            <a:endParaRPr lang="en-US" sz="1200" b="0" i="0">
              <a:latin typeface="Calibri"/>
              <a:ea typeface="+mn-ea"/>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187</a:t>
            </a:fld>
            <a:endParaRPr lang="en-US" sz="1200" b="0" i="0">
              <a:latin typeface="Calibri"/>
              <a:ea typeface="+mn-ea"/>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188</a:t>
            </a:fld>
            <a:endParaRPr lang="en-US" sz="1200" b="0" i="0">
              <a:latin typeface="Calibri"/>
              <a:ea typeface="+mn-ea"/>
              <a:cs typeface="+mn-c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189</a:t>
            </a:fld>
            <a:endParaRPr lang="en-US" sz="1200" b="0" i="0">
              <a:latin typeface="Calibri"/>
              <a:ea typeface="+mn-ea"/>
              <a:cs typeface="+mn-c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190</a:t>
            </a:fld>
            <a:endParaRPr lang="en-US" sz="1200" b="0" i="0">
              <a:latin typeface="Calibri"/>
              <a:ea typeface="+mn-ea"/>
              <a:cs typeface="+mn-c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191</a:t>
            </a:fld>
            <a:endParaRPr lang="en-US" sz="1200" b="0" i="0">
              <a:latin typeface="Calibri"/>
              <a:ea typeface="+mn-ea"/>
              <a:cs typeface="+mn-cs"/>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192</a:t>
            </a:fld>
            <a:endParaRPr lang="en-US" sz="1200" b="0" i="0">
              <a:latin typeface="Calibri"/>
              <a:ea typeface="+mn-ea"/>
              <a:cs typeface="+mn-c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193</a:t>
            </a:fld>
            <a:endParaRPr lang="en-US" sz="1200" b="0" i="0">
              <a:latin typeface="Calibri"/>
              <a:ea typeface="+mn-ea"/>
              <a:cs typeface="+mn-c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194</a:t>
            </a:fld>
            <a:endParaRPr lang="en-US" sz="1200" b="0" i="0">
              <a:latin typeface="Calibri"/>
              <a:ea typeface="+mn-ea"/>
              <a:cs typeface="+mn-c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195</a:t>
            </a:fld>
            <a:endParaRPr lang="en-US" sz="1200" b="0" i="0">
              <a:latin typeface="Calibri"/>
              <a:ea typeface="+mn-ea"/>
              <a:cs typeface="+mn-cs"/>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196</a:t>
            </a:fld>
            <a:endParaRPr lang="en-US" sz="1200" b="0" i="0">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62</a:t>
            </a:fld>
            <a:endParaRPr lang="en-US" sz="1200" b="0" i="0">
              <a:latin typeface="Calibri"/>
              <a:ea typeface="+mn-ea"/>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197</a:t>
            </a:fld>
            <a:endParaRPr lang="en-US" sz="1200" b="0" i="0">
              <a:latin typeface="Calibri"/>
              <a:ea typeface="+mn-ea"/>
              <a:cs typeface="+mn-c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198</a:t>
            </a:fld>
            <a:endParaRPr lang="en-US" sz="1200" b="0" i="0">
              <a:latin typeface="Calibri"/>
              <a:ea typeface="+mn-ea"/>
              <a:cs typeface="+mn-cs"/>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199</a:t>
            </a:fld>
            <a:endParaRPr lang="en-US" sz="1200" b="0" i="0">
              <a:latin typeface="Calibri"/>
              <a:ea typeface="+mn-ea"/>
              <a:cs typeface="+mn-cs"/>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200</a:t>
            </a:fld>
            <a:endParaRPr lang="en-US" sz="1200" b="0" i="0">
              <a:latin typeface="Calibri"/>
              <a:ea typeface="+mn-ea"/>
              <a:cs typeface="+mn-cs"/>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201</a:t>
            </a:fld>
            <a:endParaRPr lang="en-US" sz="1200" b="0" i="0">
              <a:latin typeface="Calibri"/>
              <a:ea typeface="+mn-ea"/>
              <a:cs typeface="+mn-cs"/>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202</a:t>
            </a:fld>
            <a:endParaRPr lang="en-US" sz="1200" b="0" i="0">
              <a:latin typeface="Calibri"/>
              <a:ea typeface="+mn-ea"/>
              <a:cs typeface="+mn-cs"/>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203</a:t>
            </a:fld>
            <a:endParaRPr lang="en-US" sz="1200" b="0" i="0">
              <a:latin typeface="Calibri"/>
              <a:ea typeface="+mn-ea"/>
              <a:cs typeface="+mn-cs"/>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204</a:t>
            </a:fld>
            <a:endParaRPr lang="en-US" sz="1200" b="0" i="0">
              <a:latin typeface="Calibri"/>
              <a:ea typeface="+mn-ea"/>
              <a:cs typeface="+mn-cs"/>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205</a:t>
            </a:fld>
            <a:endParaRPr lang="en-US" sz="1200" b="0" i="0">
              <a:latin typeface="Calibri"/>
              <a:ea typeface="+mn-ea"/>
              <a:cs typeface="+mn-cs"/>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206</a:t>
            </a:fld>
            <a:endParaRPr lang="en-US" sz="1200" b="0" i="0">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63</a:t>
            </a:fld>
            <a:endParaRPr lang="en-US" sz="1200" b="0" i="0">
              <a:latin typeface="Calibri"/>
              <a:ea typeface="+mn-ea"/>
              <a:cs typeface="+mn-cs"/>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207</a:t>
            </a:fld>
            <a:endParaRPr lang="en-US" sz="1200" b="0" i="0">
              <a:latin typeface="Calibri"/>
              <a:ea typeface="+mn-ea"/>
              <a:cs typeface="+mn-cs"/>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208</a:t>
            </a:fld>
            <a:endParaRPr lang="en-US" sz="1200" b="0" i="0">
              <a:latin typeface="Calibri"/>
              <a:ea typeface="+mn-ea"/>
              <a:cs typeface="+mn-c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209</a:t>
            </a:fld>
            <a:endParaRPr lang="en-US" sz="1200" b="0" i="0">
              <a:latin typeface="Calibri"/>
              <a:ea typeface="+mn-ea"/>
              <a:cs typeface="+mn-cs"/>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210</a:t>
            </a:fld>
            <a:endParaRPr lang="en-US" sz="1200" b="0" i="0">
              <a:latin typeface="Calibri"/>
              <a:ea typeface="+mn-ea"/>
              <a:cs typeface="+mn-cs"/>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211</a:t>
            </a:fld>
            <a:endParaRPr lang="en-US" sz="1200" b="0" i="0">
              <a:latin typeface="Calibri"/>
              <a:ea typeface="+mn-ea"/>
              <a:cs typeface="+mn-cs"/>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212</a:t>
            </a:fld>
            <a:endParaRPr lang="en-US" sz="1200" b="0" i="0">
              <a:latin typeface="Calibri"/>
              <a:ea typeface="+mn-ea"/>
              <a:cs typeface="+mn-c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213</a:t>
            </a:fld>
            <a:endParaRPr lang="en-US" sz="1200" b="0" i="0">
              <a:latin typeface="Calibri"/>
              <a:ea typeface="+mn-ea"/>
              <a:cs typeface="+mn-c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214</a:t>
            </a:fld>
            <a:endParaRPr lang="en-US" sz="1200" b="0" i="0">
              <a:latin typeface="Calibri"/>
              <a:ea typeface="+mn-ea"/>
              <a:cs typeface="+mn-cs"/>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215</a:t>
            </a:fld>
            <a:endParaRPr lang="en-US" sz="1200" b="0" i="0">
              <a:latin typeface="Calibri"/>
              <a:ea typeface="+mn-ea"/>
              <a:cs typeface="+mn-cs"/>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216</a:t>
            </a:fld>
            <a:endParaRPr lang="en-US" sz="1200" b="0" i="0">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64</a:t>
            </a:fld>
            <a:endParaRPr lang="en-US" sz="1200" b="0" i="0">
              <a:latin typeface="Calibri"/>
              <a:ea typeface="+mn-ea"/>
              <a:cs typeface="+mn-cs"/>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217</a:t>
            </a:fld>
            <a:endParaRPr lang="en-US" sz="1200" b="0" i="0">
              <a:latin typeface="Calibri"/>
              <a:ea typeface="+mn-ea"/>
              <a:cs typeface="+mn-c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218</a:t>
            </a:fld>
            <a:endParaRPr lang="en-US" sz="1200" b="0" i="0">
              <a:latin typeface="Calibri"/>
              <a:ea typeface="+mn-ea"/>
              <a:cs typeface="+mn-cs"/>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219</a:t>
            </a:fld>
            <a:endParaRPr lang="en-US" sz="1200" b="0" i="0">
              <a:latin typeface="Calibri"/>
              <a:ea typeface="+mn-ea"/>
              <a:cs typeface="+mn-cs"/>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220</a:t>
            </a:fld>
            <a:endParaRPr lang="en-US" sz="1200" b="0" i="0">
              <a:latin typeface="Calibri"/>
              <a:ea typeface="+mn-ea"/>
              <a:cs typeface="+mn-cs"/>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221</a:t>
            </a:fld>
            <a:endParaRPr lang="en-US" sz="1200" b="0" i="0">
              <a:latin typeface="Calibri"/>
              <a:ea typeface="+mn-ea"/>
              <a:cs typeface="+mn-cs"/>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222</a:t>
            </a:fld>
            <a:endParaRPr lang="en-US" sz="1200" b="0" i="0">
              <a:latin typeface="Calibri"/>
              <a:ea typeface="+mn-ea"/>
              <a:cs typeface="+mn-cs"/>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223</a:t>
            </a:fld>
            <a:endParaRPr lang="en-US" sz="1200" b="0" i="0">
              <a:latin typeface="Calibri"/>
              <a:ea typeface="+mn-ea"/>
              <a:cs typeface="+mn-cs"/>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224</a:t>
            </a:fld>
            <a:endParaRPr lang="en-US" sz="1200" b="0" i="0">
              <a:latin typeface="Calibri"/>
              <a:ea typeface="+mn-ea"/>
              <a:cs typeface="+mn-cs"/>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225</a:t>
            </a:fld>
            <a:endParaRPr lang="en-US" sz="1200" b="0" i="0">
              <a:latin typeface="Calibri"/>
              <a:ea typeface="+mn-ea"/>
              <a:cs typeface="+mn-cs"/>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226</a:t>
            </a:fld>
            <a:endParaRPr lang="en-US" sz="1200" b="0" i="0">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65</a:t>
            </a:fld>
            <a:endParaRPr lang="en-US" sz="1200" b="0" i="0">
              <a:latin typeface="Calibri"/>
              <a:ea typeface="+mn-ea"/>
              <a:cs typeface="+mn-cs"/>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227</a:t>
            </a:fld>
            <a:endParaRPr lang="en-US" sz="1200" b="0" i="0">
              <a:latin typeface="Calibri"/>
              <a:ea typeface="+mn-ea"/>
              <a:cs typeface="+mn-cs"/>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228</a:t>
            </a:fld>
            <a:endParaRPr lang="en-US" sz="1200" b="0" i="0">
              <a:latin typeface="Calibri"/>
              <a:ea typeface="+mn-ea"/>
              <a:cs typeface="+mn-cs"/>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229</a:t>
            </a:fld>
            <a:endParaRPr lang="en-US" sz="1200" b="0" i="0">
              <a:latin typeface="Calibri"/>
              <a:ea typeface="+mn-ea"/>
              <a:cs typeface="+mn-cs"/>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230</a:t>
            </a:fld>
            <a:endParaRPr lang="en-US" sz="1200" b="0" i="0">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66</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67</a:t>
            </a:fld>
            <a:endParaRPr lang="en-US" sz="1200" b="0" i="0">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68</a:t>
            </a:fld>
            <a:endParaRPr lang="en-US" sz="1200" b="0" i="0">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69</a:t>
            </a:fld>
            <a:endParaRPr lang="en-US" sz="1200" b="0" i="0">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70</a:t>
            </a:fld>
            <a:endParaRPr lang="en-US" sz="1200" b="0" i="0">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71</a:t>
            </a:fld>
            <a:endParaRPr lang="en-US" sz="1200" b="0" i="0">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72</a:t>
            </a:fld>
            <a:endParaRPr lang="en-US" sz="1200" b="0" i="0">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73</a:t>
            </a:fld>
            <a:endParaRPr lang="en-US" sz="1200" b="0" i="0">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74</a:t>
            </a:fld>
            <a:endParaRPr lang="en-US" sz="1200" b="0" i="0">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75</a:t>
            </a:fld>
            <a:endParaRPr lang="en-US" sz="1200" b="0" i="0">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76</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77</a:t>
            </a:fld>
            <a:endParaRPr lang="en-US" sz="1200" b="0" i="0">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78</a:t>
            </a:fld>
            <a:endParaRPr lang="en-US" sz="1200" b="0" i="0">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79</a:t>
            </a:fld>
            <a:endParaRPr lang="en-US" sz="1200" b="0" i="0">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80</a:t>
            </a:fld>
            <a:endParaRPr lang="en-US" sz="1200" b="0" i="0">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81</a:t>
            </a:fld>
            <a:endParaRPr lang="en-US" sz="1200" b="0" i="0">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82</a:t>
            </a:fld>
            <a:endParaRPr lang="en-US" sz="1200" b="0" i="0">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83</a:t>
            </a:fld>
            <a:endParaRPr lang="en-US" sz="1200" b="0" i="0">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84</a:t>
            </a:fld>
            <a:endParaRPr lang="en-US" sz="1200" b="0" i="0">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85</a:t>
            </a:fld>
            <a:endParaRPr lang="en-US" sz="1200" b="0" i="0">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86</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a:t>
            </a:fld>
            <a:endParaRPr lang="en-US" sz="1200" b="0" i="0">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87</a:t>
            </a:fld>
            <a:endParaRPr lang="en-US" sz="1200" b="0" i="0">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88</a:t>
            </a:fld>
            <a:endParaRPr lang="en-US" sz="1200" b="0" i="0">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89</a:t>
            </a:fld>
            <a:endParaRPr lang="en-US" sz="1200" b="0" i="0">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90</a:t>
            </a:fld>
            <a:endParaRPr lang="en-US" sz="1200" b="0" i="0">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91</a:t>
            </a:fld>
            <a:endParaRPr lang="en-US" sz="1200" b="0" i="0">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92</a:t>
            </a:fld>
            <a:endParaRPr lang="en-US" sz="1200" b="0" i="0">
              <a:latin typeface="Calibri"/>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93</a:t>
            </a:fld>
            <a:endParaRPr lang="en-US" sz="1200" b="0" i="0">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94</a:t>
            </a:fld>
            <a:endParaRPr lang="en-US" sz="1200" b="0" i="0">
              <a:latin typeface="Calibri"/>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95</a:t>
            </a:fld>
            <a:endParaRPr lang="en-US" sz="1200" b="0" i="0">
              <a:latin typeface="Calibri"/>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96</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15</a:t>
            </a:fld>
            <a:endParaRPr lang="en-US" sz="1200" b="0" i="0">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97</a:t>
            </a:fld>
            <a:endParaRPr lang="en-US" sz="1200" b="0" i="0">
              <a:latin typeface="Calibri"/>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98</a:t>
            </a:fld>
            <a:endParaRPr lang="en-US" sz="1200" b="0" i="0">
              <a:latin typeface="Calibri"/>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99</a:t>
            </a:fld>
            <a:endParaRPr lang="en-US" sz="1200" b="0" i="0">
              <a:latin typeface="Calibri"/>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100</a:t>
            </a:fld>
            <a:endParaRPr lang="en-US" sz="1200" b="0" i="0">
              <a:latin typeface="Calibri"/>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101</a:t>
            </a:fld>
            <a:endParaRPr lang="en-US" sz="1200" b="0" i="0">
              <a:latin typeface="Calibri"/>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102</a:t>
            </a:fld>
            <a:endParaRPr lang="en-US" sz="1200" b="0" i="0">
              <a:latin typeface="Calibri"/>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103</a:t>
            </a:fld>
            <a:endParaRPr lang="en-US" sz="1200" b="0" i="0">
              <a:latin typeface="Calibri"/>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104</a:t>
            </a:fld>
            <a:endParaRPr lang="en-US" sz="1200" b="0" i="0">
              <a:latin typeface="Calibri"/>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105</a:t>
            </a:fld>
            <a:endParaRPr lang="en-US" sz="1200" b="0" i="0">
              <a:latin typeface="Calibri"/>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106</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53</a:t>
            </a:fld>
            <a:endParaRPr lang="en-US" sz="1200" b="0" i="0">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107</a:t>
            </a:fld>
            <a:endParaRPr lang="en-US" sz="1200" b="0" i="0">
              <a:latin typeface="Calibri"/>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108</a:t>
            </a:fld>
            <a:endParaRPr lang="en-US" sz="1200" b="0" i="0">
              <a:latin typeface="Calibri"/>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109</a:t>
            </a:fld>
            <a:endParaRPr lang="en-US" sz="1200" b="0" i="0">
              <a:latin typeface="Calibri"/>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110</a:t>
            </a:fld>
            <a:endParaRPr lang="en-US" sz="1200" b="0" i="0">
              <a:latin typeface="Calibri"/>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111</a:t>
            </a:fld>
            <a:endParaRPr lang="en-US" sz="1200" b="0" i="0">
              <a:latin typeface="Calibri"/>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112</a:t>
            </a:fld>
            <a:endParaRPr lang="en-US" sz="1200" b="0" i="0">
              <a:latin typeface="Calibri"/>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113</a:t>
            </a:fld>
            <a:endParaRPr lang="en-US" sz="1200" b="0" i="0">
              <a:latin typeface="Calibri"/>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114</a:t>
            </a:fld>
            <a:endParaRPr lang="en-US" sz="1200" b="0" i="0">
              <a:latin typeface="Calibri"/>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115</a:t>
            </a:fld>
            <a:endParaRPr lang="en-US" sz="1200" b="0" i="0">
              <a:latin typeface="Calibri"/>
              <a:ea typeface="+mn-ea"/>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116</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54</a:t>
            </a:fld>
            <a:endParaRPr lang="en-US" sz="1200" b="0" i="0">
              <a:latin typeface="Calibri"/>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117</a:t>
            </a:fld>
            <a:endParaRPr lang="en-US" sz="1200" b="0" i="0">
              <a:latin typeface="Calibri"/>
              <a:ea typeface="+mn-ea"/>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118</a:t>
            </a:fld>
            <a:endParaRPr lang="en-US" sz="1200" b="0" i="0">
              <a:latin typeface="Calibri"/>
              <a:ea typeface="+mn-ea"/>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119</a:t>
            </a:fld>
            <a:endParaRPr lang="en-US" sz="1200" b="0" i="0">
              <a:latin typeface="Calibri"/>
              <a:ea typeface="+mn-ea"/>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120</a:t>
            </a:fld>
            <a:endParaRPr lang="en-US" sz="1200" b="0" i="0">
              <a:latin typeface="Calibri"/>
              <a:ea typeface="+mn-ea"/>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121</a:t>
            </a:fld>
            <a:endParaRPr lang="en-US" sz="1200" b="0" i="0">
              <a:latin typeface="Calibri"/>
              <a:ea typeface="+mn-ea"/>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122</a:t>
            </a:fld>
            <a:endParaRPr lang="en-US" sz="1200" b="0" i="0">
              <a:latin typeface="Calibri"/>
              <a:ea typeface="+mn-ea"/>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123</a:t>
            </a:fld>
            <a:endParaRPr lang="en-US" sz="1200" b="0" i="0">
              <a:latin typeface="Calibri"/>
              <a:ea typeface="+mn-ea"/>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124</a:t>
            </a:fld>
            <a:endParaRPr lang="en-US" sz="1200" b="0" i="0">
              <a:latin typeface="Calibri"/>
              <a:ea typeface="+mn-ea"/>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125</a:t>
            </a:fld>
            <a:endParaRPr lang="en-US" sz="1200" b="0" i="0">
              <a:latin typeface="Calibri"/>
              <a:ea typeface="+mn-ea"/>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126</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55</a:t>
            </a:fld>
            <a:endParaRPr lang="en-US" sz="1200" b="0" i="0">
              <a:latin typeface="Calibri"/>
              <a:ea typeface="+mn-ea"/>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127</a:t>
            </a:fld>
            <a:endParaRPr lang="en-US" sz="1200" b="0" i="0">
              <a:latin typeface="Calibri"/>
              <a:ea typeface="+mn-ea"/>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128</a:t>
            </a:fld>
            <a:endParaRPr lang="en-US" sz="1200" b="0" i="0">
              <a:latin typeface="Calibri"/>
              <a:ea typeface="+mn-ea"/>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129</a:t>
            </a:fld>
            <a:endParaRPr lang="en-US" sz="1200" b="0" i="0">
              <a:latin typeface="Calibri"/>
              <a:ea typeface="+mn-ea"/>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130</a:t>
            </a:fld>
            <a:endParaRPr lang="en-US" sz="1200" b="0" i="0">
              <a:latin typeface="Calibri"/>
              <a:ea typeface="+mn-ea"/>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131</a:t>
            </a:fld>
            <a:endParaRPr lang="en-US" sz="1200" b="0" i="0">
              <a:latin typeface="Calibri"/>
              <a:ea typeface="+mn-ea"/>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132</a:t>
            </a:fld>
            <a:endParaRPr lang="en-US" sz="1200" b="0" i="0">
              <a:latin typeface="Calibri"/>
              <a:ea typeface="+mn-ea"/>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133</a:t>
            </a:fld>
            <a:endParaRPr lang="en-US" sz="1200" b="0" i="0">
              <a:latin typeface="Calibri"/>
              <a:ea typeface="+mn-ea"/>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134</a:t>
            </a:fld>
            <a:endParaRPr lang="en-US" sz="1200" b="0" i="0">
              <a:latin typeface="Calibri"/>
              <a:ea typeface="+mn-ea"/>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135</a:t>
            </a:fld>
            <a:endParaRPr lang="en-US" sz="1200" b="0" i="0">
              <a:latin typeface="Calibri"/>
              <a:ea typeface="+mn-ea"/>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136</a:t>
            </a:fld>
            <a:endParaRPr lang="en-US" sz="1200" b="0" i="0">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56</a:t>
            </a:fld>
            <a:endParaRPr lang="en-US" sz="1200" b="0" i="0">
              <a:latin typeface="Calibri"/>
              <a:ea typeface="+mn-ea"/>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137</a:t>
            </a:fld>
            <a:endParaRPr lang="en-US" sz="1200" b="0" i="0">
              <a:latin typeface="Calibri"/>
              <a:ea typeface="+mn-ea"/>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138</a:t>
            </a:fld>
            <a:endParaRPr lang="en-US" sz="1200" b="0" i="0">
              <a:latin typeface="Calibri"/>
              <a:ea typeface="+mn-ea"/>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139</a:t>
            </a:fld>
            <a:endParaRPr lang="en-US" sz="1200" b="0" i="0">
              <a:latin typeface="Calibri"/>
              <a:ea typeface="+mn-ea"/>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140</a:t>
            </a:fld>
            <a:endParaRPr lang="en-US" sz="1200" b="0" i="0">
              <a:latin typeface="Calibri"/>
              <a:ea typeface="+mn-ea"/>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141</a:t>
            </a:fld>
            <a:endParaRPr lang="en-US" sz="1200" b="0" i="0">
              <a:latin typeface="Calibri"/>
              <a:ea typeface="+mn-ea"/>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142</a:t>
            </a:fld>
            <a:endParaRPr lang="en-US" sz="1200" b="0" i="0">
              <a:latin typeface="Calibri"/>
              <a:ea typeface="+mn-ea"/>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143</a:t>
            </a:fld>
            <a:endParaRPr lang="en-US" sz="1200" b="0" i="0">
              <a:latin typeface="Calibri"/>
              <a:ea typeface="+mn-ea"/>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144</a:t>
            </a:fld>
            <a:endParaRPr lang="en-US" sz="1200" b="0" i="0">
              <a:latin typeface="Calibri"/>
              <a:ea typeface="+mn-ea"/>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145</a:t>
            </a:fld>
            <a:endParaRPr lang="en-US" sz="1200" b="0" i="0">
              <a:latin typeface="Calibri"/>
              <a:ea typeface="+mn-ea"/>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79ED3806-A51B-479B-9DFB-71085E555E61}" type="slidenum">
              <a:rPr lang="en-US" sz="1200" b="0" i="0">
                <a:latin typeface="Calibri"/>
                <a:ea typeface="+mn-ea"/>
                <a:cs typeface="+mn-cs"/>
              </a:rPr>
              <a:pPr algn="r" defTabSz="914400">
                <a:buNone/>
              </a:pPr>
              <a:t>146</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pic>
        <p:nvPicPr>
          <p:cNvPr id="1030" name="Picture 6" descr="C:\Users\Julie Terberg\AppData\Local\Microsoft\Windows\Archivos temporales de Internet\Content.IE5\GCBJHWM8\MP900385256[1].jpg"/>
          <p:cNvPicPr>
            <a:picLocks noChangeAspect="1" noChangeArrowheads="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p:blipFill>
        <p:spPr bwMode="auto">
          <a:xfrm>
            <a:off x="0" y="1"/>
            <a:ext cx="9144000" cy="36358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1"/>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4"/>
            <a:ext cx="9144000" cy="235857"/>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1"/>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5" name="Footer Placeholder 4"/>
          <p:cNvSpPr>
            <a:spLocks noGrp="1"/>
          </p:cNvSpPr>
          <p:nvPr>
            <p:ph type="ftr" sz="quarter" idx="11"/>
          </p:nvPr>
        </p:nvSpPr>
        <p:spPr>
          <a:xfrm>
            <a:off x="5791200" y="6356351"/>
            <a:ext cx="2895600" cy="365125"/>
          </a:xfrm>
        </p:spPr>
        <p:txBody>
          <a:bodyPr/>
          <a:lstStyle>
            <a:lvl1pPr algn="r">
              <a:defRPr/>
            </a:lvl1p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299E65-BC98-483A-8DDE-40B0893A437C}"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1" y="2409825"/>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8"/>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9"/>
            <a:ext cx="1447800" cy="5851525"/>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1" y="274639"/>
            <a:ext cx="635317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96000" y="6356351"/>
            <a:ext cx="762000" cy="365125"/>
          </a:xfrm>
        </p:spPr>
        <p:txBody>
          <a:bodyPr/>
          <a:lstStyle/>
          <a:p>
            <a:fld id="{4B299E65-BC98-483A-8DDE-40B0893A437C}" type="slidenum">
              <a:rPr lang="en-US" smtClean="0"/>
              <a:pPr/>
              <a:t>‹Nº›</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299E65-BC98-483A-8DDE-40B0893A437C}"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1"/>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5" name="Footer Placeholder 4"/>
          <p:cNvSpPr>
            <a:spLocks noGrp="1"/>
          </p:cNvSpPr>
          <p:nvPr>
            <p:ph type="ftr" sz="quarter" idx="11"/>
          </p:nvPr>
        </p:nvSpPr>
        <p:spPr>
          <a:xfrm>
            <a:off x="5791200" y="6356351"/>
            <a:ext cx="2895600" cy="365125"/>
          </a:xfrm>
        </p:spPr>
        <p:txBody>
          <a:bodyPr/>
          <a:lstStyle/>
          <a:p>
            <a:endParaRPr lang="en-US" dirty="0"/>
          </a:p>
        </p:txBody>
      </p:sp>
      <p:sp>
        <p:nvSpPr>
          <p:cNvPr id="6" name="Slide Number Placeholder 5"/>
          <p:cNvSpPr>
            <a:spLocks noGrp="1"/>
          </p:cNvSpPr>
          <p:nvPr>
            <p:ph type="sldNum" sz="quarter" idx="12"/>
          </p:nvPr>
        </p:nvSpPr>
        <p:spPr>
          <a:xfrm>
            <a:off x="3959352" y="4389121"/>
            <a:ext cx="1216152" cy="365125"/>
          </a:xfrm>
        </p:spPr>
        <p:txBody>
          <a:bodyPr/>
          <a:lstStyle>
            <a:lvl1pPr algn="ctr">
              <a:defRPr sz="2400">
                <a:solidFill>
                  <a:srgbClr val="FFFFFF"/>
                </a:solidFill>
              </a:defRPr>
            </a:lvl1pPr>
          </a:lstStyle>
          <a:p>
            <a:fld id="{4B299E65-BC98-483A-8DDE-40B0893A437C}" type="slidenum">
              <a:rPr lang="en-US" smtClean="0"/>
              <a:pPr/>
              <a:t>‹Nº›</a:t>
            </a:fld>
            <a:endParaRPr lang="en-US" dirty="0"/>
          </a:p>
        </p:txBody>
      </p:sp>
      <p:sp>
        <p:nvSpPr>
          <p:cNvPr id="11" name="TextBox 10"/>
          <p:cNvSpPr txBox="1"/>
          <p:nvPr/>
        </p:nvSpPr>
        <p:spPr>
          <a:xfrm>
            <a:off x="4818888" y="4261105"/>
            <a:ext cx="1219200" cy="584775"/>
          </a:xfrm>
          <a:prstGeom prst="rect">
            <a:avLst/>
          </a:prstGeom>
          <a:noFill/>
        </p:spPr>
        <p:txBody>
          <a:bodyPr wrap="square" rtlCol="0">
            <a:spAutoFit/>
          </a:bodyPr>
          <a:lstStyle/>
          <a:p>
            <a:pPr algn="l" defTabSz="914400">
              <a:buNone/>
            </a:pPr>
            <a:r>
              <a:rPr lang="en-US" sz="3200" b="0" i="0" spc="1500">
                <a:solidFill>
                  <a:srgbClr val="FFFFFF"/>
                </a:solidFill>
                <a:latin typeface="Franklin Gothic Book"/>
                <a:ea typeface="+mn-ea"/>
                <a:cs typeface="+mn-cs"/>
                <a:sym typeface="Wingdings"/>
              </a:rPr>
              <a:t></a:t>
            </a:r>
          </a:p>
        </p:txBody>
      </p:sp>
      <p:sp>
        <p:nvSpPr>
          <p:cNvPr id="12" name="TextBox 11"/>
          <p:cNvSpPr txBox="1"/>
          <p:nvPr/>
        </p:nvSpPr>
        <p:spPr>
          <a:xfrm>
            <a:off x="3148584" y="4261105"/>
            <a:ext cx="1219200" cy="584775"/>
          </a:xfrm>
          <a:prstGeom prst="rect">
            <a:avLst/>
          </a:prstGeom>
          <a:noFill/>
        </p:spPr>
        <p:txBody>
          <a:bodyPr wrap="square" rtlCol="0">
            <a:spAutoFit/>
          </a:bodyPr>
          <a:lstStyle/>
          <a:p>
            <a:pPr algn="r" defTabSz="914400">
              <a:buNone/>
            </a:pPr>
            <a:r>
              <a:rPr lang="en-US" sz="3200" b="0" i="0" spc="1500">
                <a:solidFill>
                  <a:srgbClr val="FFFFFF"/>
                </a:solidFill>
                <a:latin typeface="Franklin Gothic Book"/>
                <a:ea typeface="+mn-ea"/>
                <a:cs typeface="+mn-cs"/>
                <a:sym typeface="Wingdings"/>
              </a:rPr>
              <a:t></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299E65-BC98-483A-8DDE-40B0893A437C}"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299E65-BC98-483A-8DDE-40B0893A437C}"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299E65-BC98-483A-8DDE-40B0893A437C}"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299E65-BC98-483A-8DDE-40B0893A437C}"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5638800" cy="94615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299E65-BC98-483A-8DDE-40B0893A437C}" type="slidenum">
              <a:rPr lang="en-US" smtClean="0"/>
              <a:pPr/>
              <a:t>‹Nº›</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1"/>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636B7CAE-FDBC-44FF-B37D-D5B56594B8BB}" type="datetimeFigureOut">
              <a:rPr lang="en-US" smtClean="0"/>
              <a:pPr/>
              <a:t>10/10/2011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299E65-BC98-483A-8DDE-40B0893A437C}" type="slidenum">
              <a:rPr lang="en-US" smtClean="0"/>
              <a:pPr/>
              <a:t>‹Nº›</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2"/>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1"/>
            <a:ext cx="8229600" cy="11116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636B7CAE-FDBC-44FF-B37D-D5B56594B8BB}" type="datetimeFigureOut">
              <a:rPr lang="en-US" smtClean="0"/>
              <a:pPr/>
              <a:t>10/10/2011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pPr/>
              <a:t>‹Nº›</a:t>
            </a:fld>
            <a:endParaRPr lang="en-US" dirty="0"/>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54.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85.emf"/><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95.emf"/><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176.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224.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225.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228.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181.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2.em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3.e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34.e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35.emf"/><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36.emf"/><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37.emf"/><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image" Target="../media/image38.emf"/><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image" Target="../media/image39.emf"/><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image" Target="../media/image40.emf"/><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image" Target="../media/image41.emf"/><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63.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42.jpeg"/><Relationship Id="rId7" Type="http://schemas.openxmlformats.org/officeDocument/2006/relationships/diagramColors" Target="../diagrams/colors4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 Id="rId9" Type="http://schemas.openxmlformats.org/officeDocument/2006/relationships/image" Target="../media/image43.emf"/></Relationships>
</file>

<file path=ppt/slides/_rels/slide6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7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6552728" cy="1080119"/>
          </a:xfrm>
          <a:ln w="38100">
            <a:noFill/>
          </a:ln>
        </p:spPr>
        <p:txBody>
          <a:bodyPr/>
          <a:lstStyle/>
          <a:p>
            <a:r>
              <a:rPr lang="es-EC" sz="3200" b="1" dirty="0" smtClean="0">
                <a:solidFill>
                  <a:schemeClr val="tx1"/>
                </a:solidFill>
              </a:rPr>
              <a:t/>
            </a:r>
            <a:br>
              <a:rPr lang="es-EC" sz="3200" b="1" dirty="0" smtClean="0">
                <a:solidFill>
                  <a:schemeClr val="tx1"/>
                </a:solidFill>
              </a:rPr>
            </a:br>
            <a:r>
              <a:rPr lang="es-EC" sz="3200" b="1" dirty="0" smtClean="0">
                <a:solidFill>
                  <a:schemeClr val="tx1"/>
                </a:solidFill>
              </a:rPr>
              <a:t/>
            </a:r>
            <a:br>
              <a:rPr lang="es-EC" sz="3200" b="1" dirty="0" smtClean="0">
                <a:solidFill>
                  <a:schemeClr val="tx1"/>
                </a:solidFill>
              </a:rPr>
            </a:br>
            <a:r>
              <a:rPr lang="es-EC" sz="3200" b="1" dirty="0" smtClean="0">
                <a:solidFill>
                  <a:schemeClr val="tx1"/>
                </a:solidFill>
              </a:rPr>
              <a:t/>
            </a:r>
            <a:br>
              <a:rPr lang="es-EC" sz="3200" b="1" dirty="0" smtClean="0">
                <a:solidFill>
                  <a:schemeClr val="tx1"/>
                </a:solidFill>
              </a:rPr>
            </a:br>
            <a:r>
              <a:rPr lang="es-EC" sz="3200" b="1" dirty="0" smtClean="0">
                <a:solidFill>
                  <a:schemeClr val="tx1"/>
                </a:solidFill>
              </a:rPr>
              <a:t/>
            </a:r>
            <a:br>
              <a:rPr lang="es-EC" sz="3200" b="1" dirty="0" smtClean="0">
                <a:solidFill>
                  <a:schemeClr val="tx1"/>
                </a:solidFill>
              </a:rPr>
            </a:br>
            <a:r>
              <a:rPr lang="es-EC" sz="2800" b="1" dirty="0" smtClean="0">
                <a:solidFill>
                  <a:schemeClr val="tx1"/>
                </a:solidFill>
              </a:rPr>
              <a:t>DEPARTAMENTO DE CIENCIAS ECONÓMICAS,</a:t>
            </a:r>
            <a:r>
              <a:rPr lang="es-EC" sz="2800" dirty="0" smtClean="0">
                <a:solidFill>
                  <a:schemeClr val="tx1"/>
                </a:solidFill>
              </a:rPr>
              <a:t/>
            </a:r>
            <a:br>
              <a:rPr lang="es-EC" sz="2800" dirty="0" smtClean="0">
                <a:solidFill>
                  <a:schemeClr val="tx1"/>
                </a:solidFill>
              </a:rPr>
            </a:br>
            <a:r>
              <a:rPr lang="es-EC" sz="2800" b="1" dirty="0" smtClean="0">
                <a:solidFill>
                  <a:schemeClr val="tx1"/>
                </a:solidFill>
              </a:rPr>
              <a:t>ADMINISTRATIVAS Y DE COMERCIO</a:t>
            </a:r>
            <a:r>
              <a:rPr lang="es-EC" sz="1600" dirty="0" smtClean="0"/>
              <a:t/>
            </a:r>
            <a:br>
              <a:rPr lang="es-EC" sz="1600" dirty="0" smtClean="0"/>
            </a:br>
            <a:endParaRPr lang="en-US" sz="16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9" name="8 Diagrama"/>
          <p:cNvGraphicFramePr/>
          <p:nvPr/>
        </p:nvGraphicFramePr>
        <p:xfrm>
          <a:off x="1691680" y="3068960"/>
          <a:ext cx="626469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Imagen 2"/>
          <p:cNvPicPr>
            <a:picLocks noChangeAspect="1" noChangeArrowheads="1"/>
          </p:cNvPicPr>
          <p:nvPr/>
        </p:nvPicPr>
        <p:blipFill>
          <a:blip r:embed="rId8" cstate="print"/>
          <a:srcRect/>
          <a:stretch>
            <a:fillRect/>
          </a:stretch>
        </p:blipFill>
        <p:spPr bwMode="auto">
          <a:xfrm>
            <a:off x="179513" y="115788"/>
            <a:ext cx="1030986" cy="936948"/>
          </a:xfrm>
          <a:prstGeom prst="rect">
            <a:avLst/>
          </a:prstGeom>
          <a:noFill/>
          <a:ln w="9525">
            <a:noFill/>
            <a:miter lim="800000"/>
            <a:headEnd/>
            <a:tailEnd/>
          </a:ln>
        </p:spPr>
      </p:pic>
      <p:pic>
        <p:nvPicPr>
          <p:cNvPr id="5" name="Imagen 2"/>
          <p:cNvPicPr>
            <a:picLocks noChangeAspect="1" noChangeArrowheads="1"/>
          </p:cNvPicPr>
          <p:nvPr/>
        </p:nvPicPr>
        <p:blipFill>
          <a:blip r:embed="rId8" cstate="print"/>
          <a:srcRect/>
          <a:stretch>
            <a:fillRect/>
          </a:stretch>
        </p:blipFill>
        <p:spPr bwMode="auto">
          <a:xfrm>
            <a:off x="7848495" y="115788"/>
            <a:ext cx="1030987" cy="936948"/>
          </a:xfrm>
          <a:prstGeom prst="rect">
            <a:avLst/>
          </a:prstGeom>
          <a:noFill/>
          <a:ln w="9525">
            <a:noFill/>
            <a:miter lim="800000"/>
            <a:headEnd/>
            <a:tailEnd/>
          </a:ln>
        </p:spPr>
      </p:pic>
      <p:sp>
        <p:nvSpPr>
          <p:cNvPr id="6" name="Title 1"/>
          <p:cNvSpPr txBox="1">
            <a:spLocks/>
          </p:cNvSpPr>
          <p:nvPr/>
        </p:nvSpPr>
        <p:spPr>
          <a:xfrm>
            <a:off x="683568" y="1124744"/>
            <a:ext cx="7560840" cy="158417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p>
            <a:pPr algn="ctr">
              <a:spcBef>
                <a:spcPct val="0"/>
              </a:spcBef>
            </a:pPr>
            <a:r>
              <a:rPr lang="es-EC" sz="2000" b="1" dirty="0" smtClean="0">
                <a:solidFill>
                  <a:schemeClr val="bg1"/>
                </a:solidFill>
                <a:effectLst>
                  <a:outerShdw blurRad="38100" dist="38100" dir="2700000" algn="tl">
                    <a:srgbClr val="000000">
                      <a:alpha val="43137"/>
                    </a:srgbClr>
                  </a:outerShdw>
                </a:effectLst>
                <a:latin typeface="Baskerville Old Face" pitchFamily="18" charset="0"/>
              </a:rPr>
              <a:t>“AUDITORÍA DE GESTIÓN APLICADA AL ÁREA FINANCIERA DE LA COOPERATIVA DE AHORRO Y CRÉDITO SAN PEDRO DE TABOADA LTDA, UBICADA EN EL CANTÓN RUMIÑAHUI, PROVINCIA DE PICHINCHA”</a:t>
            </a:r>
            <a:endParaRPr lang="es-EC" sz="2000" dirty="0" smtClean="0">
              <a:solidFill>
                <a:schemeClr val="bg1"/>
              </a:solidFill>
              <a:effectLst>
                <a:outerShdw blurRad="38100" dist="38100" dir="2700000" algn="tl">
                  <a:srgbClr val="000000">
                    <a:alpha val="43137"/>
                  </a:srgbClr>
                </a:outerShdw>
              </a:effectLst>
              <a:latin typeface="Baskerville Old Face"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w="13970" cmpd="sng">
                <a:solidFill>
                  <a:srgbClr val="FFFFFF"/>
                </a:solidFill>
                <a:prstDash val="solid"/>
              </a:ln>
              <a:solidFill>
                <a:srgbClr val="FFFFFF"/>
              </a:solidFill>
              <a:effectLst>
                <a:outerShdw blurRad="63500" dir="3600000" algn="tl">
                  <a:srgbClr val="000000">
                    <a:alpha val="70000"/>
                  </a:srgbClr>
                </a:outerShdw>
              </a:effectLst>
              <a:uLnTx/>
              <a:uFillTx/>
              <a:latin typeface="Bodoni MT Condensed"/>
              <a:ea typeface="+mj-ea"/>
              <a:cs typeface="+mj-cs"/>
            </a:endParaRPr>
          </a:p>
        </p:txBody>
      </p:sp>
      <p:sp>
        <p:nvSpPr>
          <p:cNvPr id="7" name="Subtitle 2"/>
          <p:cNvSpPr txBox="1">
            <a:spLocks/>
          </p:cNvSpPr>
          <p:nvPr/>
        </p:nvSpPr>
        <p:spPr>
          <a:xfrm>
            <a:off x="899592" y="5949280"/>
            <a:ext cx="8001000" cy="533400"/>
          </a:xfrm>
          <a:prstGeom prst="rect">
            <a:avLst/>
          </a:prstGeom>
        </p:spPr>
        <p:txBody>
          <a:bodyPr vert="horz" lIns="91440" tIns="45720" rIns="91440" bIns="45720" rtlCol="0">
            <a:normAutofit/>
          </a:bodyPr>
          <a:lstStyle/>
          <a:p>
            <a:pPr algn="ctr">
              <a:spcBef>
                <a:spcPct val="20000"/>
              </a:spcBef>
              <a:buClr>
                <a:schemeClr val="accent1"/>
              </a:buClr>
              <a:buSzPct val="100000"/>
            </a:pPr>
            <a:r>
              <a:rPr lang="es-EC" sz="2800" b="1" dirty="0" smtClean="0">
                <a:effectLst>
                  <a:outerShdw blurRad="38100" dist="38100" dir="2700000" algn="tl">
                    <a:srgbClr val="000000">
                      <a:alpha val="43137"/>
                    </a:srgbClr>
                  </a:outerShdw>
                </a:effectLst>
                <a:latin typeface="Baskerville Old Face" pitchFamily="18" charset="0"/>
              </a:rPr>
              <a:t>SANGOLQUÍ, 2011</a:t>
            </a:r>
          </a:p>
          <a:p>
            <a:pPr marL="0" marR="0" lvl="0" indent="0" algn="ctr" defTabSz="914400" rtl="0" eaLnBrk="1" fontAlgn="auto" latinLnBrk="0" hangingPunct="1">
              <a:lnSpc>
                <a:spcPct val="100000"/>
              </a:lnSpc>
              <a:spcBef>
                <a:spcPct val="20000"/>
              </a:spcBef>
              <a:spcAft>
                <a:spcPts val="0"/>
              </a:spcAft>
              <a:buClr>
                <a:schemeClr val="accent1"/>
              </a:buClr>
              <a:buSzPct val="100000"/>
              <a:buFont typeface="Arial" pitchFamily="34" charset="0"/>
              <a:buNone/>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10" name="9 Diagrama"/>
          <p:cNvGraphicFramePr/>
          <p:nvPr/>
        </p:nvGraphicFramePr>
        <p:xfrm>
          <a:off x="395536" y="4437112"/>
          <a:ext cx="8424936" cy="14401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2136103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2881"/>
            <a:ext cx="6923112" cy="1157888"/>
          </a:xfrm>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Organigramas</a:t>
            </a:r>
            <a:r>
              <a:rPr lang="en-US" b="1" dirty="0" smtClean="0">
                <a:ln>
                  <a:noFill/>
                </a:ln>
                <a:solidFill>
                  <a:schemeClr val="bg1"/>
                </a:solidFill>
                <a:effectLst/>
                <a:latin typeface="Bodoni MT Black" pitchFamily="18" charset="0"/>
              </a:rPr>
              <a:t/>
            </a:r>
            <a:br>
              <a:rPr lang="en-US"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475656" y="1556792"/>
            <a:ext cx="4176464" cy="676671"/>
          </a:xfrm>
          <a:prstGeom prst="rect">
            <a:avLst/>
          </a:prstGeom>
        </p:spPr>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000" b="1" cap="all" dirty="0" smtClean="0">
                <a:latin typeface="Baskerville Old Face" pitchFamily="18" charset="0"/>
              </a:rPr>
              <a:t>Organigrama  FUNCIONAL</a:t>
            </a:r>
            <a:endParaRPr kumimoji="0" lang="es-EC" sz="20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2054" name="Picture 6"/>
          <p:cNvPicPr>
            <a:picLocks noChangeAspect="1" noChangeArrowheads="1"/>
          </p:cNvPicPr>
          <p:nvPr/>
        </p:nvPicPr>
        <p:blipFill>
          <a:blip r:embed="rId2" cstate="print"/>
          <a:srcRect/>
          <a:stretch>
            <a:fillRect/>
          </a:stretch>
        </p:blipFill>
        <p:spPr bwMode="auto">
          <a:xfrm>
            <a:off x="251522" y="1844824"/>
            <a:ext cx="8640959" cy="4748064"/>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6" name="5 Flecha derecha"/>
          <p:cNvSpPr/>
          <p:nvPr/>
        </p:nvSpPr>
        <p:spPr>
          <a:xfrm>
            <a:off x="251520"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748" name="Picture 4"/>
          <p:cNvPicPr>
            <a:picLocks noChangeAspect="1" noChangeArrowheads="1"/>
          </p:cNvPicPr>
          <p:nvPr/>
        </p:nvPicPr>
        <p:blipFill>
          <a:blip r:embed="rId3" cstate="print"/>
          <a:srcRect r="32986"/>
          <a:stretch>
            <a:fillRect/>
          </a:stretch>
        </p:blipFill>
        <p:spPr bwMode="auto">
          <a:xfrm>
            <a:off x="1835696" y="2060848"/>
            <a:ext cx="4567643" cy="447025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770" name="Picture 2"/>
          <p:cNvPicPr>
            <a:picLocks noChangeAspect="1" noChangeArrowheads="1"/>
          </p:cNvPicPr>
          <p:nvPr/>
        </p:nvPicPr>
        <p:blipFill>
          <a:blip r:embed="rId3" cstate="print"/>
          <a:srcRect r="30434"/>
          <a:stretch>
            <a:fillRect/>
          </a:stretch>
        </p:blipFill>
        <p:spPr bwMode="auto">
          <a:xfrm>
            <a:off x="2051720" y="2255664"/>
            <a:ext cx="4146536" cy="441369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794" name="Picture 2"/>
          <p:cNvPicPr>
            <a:picLocks noChangeAspect="1" noChangeArrowheads="1"/>
          </p:cNvPicPr>
          <p:nvPr/>
        </p:nvPicPr>
        <p:blipFill>
          <a:blip r:embed="rId3" cstate="print"/>
          <a:srcRect r="31285"/>
          <a:stretch>
            <a:fillRect/>
          </a:stretch>
        </p:blipFill>
        <p:spPr bwMode="auto">
          <a:xfrm>
            <a:off x="2123728" y="2132856"/>
            <a:ext cx="4320479" cy="4608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818" name="Picture 2"/>
          <p:cNvPicPr>
            <a:picLocks noChangeAspect="1" noChangeArrowheads="1"/>
          </p:cNvPicPr>
          <p:nvPr/>
        </p:nvPicPr>
        <p:blipFill>
          <a:blip r:embed="rId3" cstate="print"/>
          <a:srcRect r="21076"/>
          <a:stretch>
            <a:fillRect/>
          </a:stretch>
        </p:blipFill>
        <p:spPr bwMode="auto">
          <a:xfrm>
            <a:off x="1979712" y="2132856"/>
            <a:ext cx="4376291" cy="447838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5843" name="Picture 3"/>
          <p:cNvPicPr>
            <a:picLocks noChangeAspect="1" noChangeArrowheads="1"/>
          </p:cNvPicPr>
          <p:nvPr/>
        </p:nvPicPr>
        <p:blipFill>
          <a:blip r:embed="rId3" cstate="print"/>
          <a:srcRect r="31285"/>
          <a:stretch>
            <a:fillRect/>
          </a:stretch>
        </p:blipFill>
        <p:spPr bwMode="auto">
          <a:xfrm>
            <a:off x="2123728" y="2122522"/>
            <a:ext cx="4392488" cy="447483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6866" name="Picture 2"/>
          <p:cNvPicPr>
            <a:picLocks noChangeAspect="1" noChangeArrowheads="1"/>
          </p:cNvPicPr>
          <p:nvPr/>
        </p:nvPicPr>
        <p:blipFill>
          <a:blip r:embed="rId3" cstate="print"/>
          <a:srcRect r="33837"/>
          <a:stretch>
            <a:fillRect/>
          </a:stretch>
        </p:blipFill>
        <p:spPr bwMode="auto">
          <a:xfrm>
            <a:off x="2339752" y="2132856"/>
            <a:ext cx="4032448" cy="439248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7890" name="Picture 2"/>
          <p:cNvPicPr>
            <a:picLocks noChangeAspect="1" noChangeArrowheads="1"/>
          </p:cNvPicPr>
          <p:nvPr/>
        </p:nvPicPr>
        <p:blipFill>
          <a:blip r:embed="rId3" cstate="print"/>
          <a:srcRect r="31285"/>
          <a:stretch>
            <a:fillRect/>
          </a:stretch>
        </p:blipFill>
        <p:spPr bwMode="auto">
          <a:xfrm>
            <a:off x="2195736" y="2132856"/>
            <a:ext cx="4265285" cy="455572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8914" name="Picture 2"/>
          <p:cNvPicPr>
            <a:picLocks noChangeAspect="1" noChangeArrowheads="1"/>
          </p:cNvPicPr>
          <p:nvPr/>
        </p:nvPicPr>
        <p:blipFill>
          <a:blip r:embed="rId3" cstate="print"/>
          <a:srcRect r="31285"/>
          <a:stretch>
            <a:fillRect/>
          </a:stretch>
        </p:blipFill>
        <p:spPr bwMode="auto">
          <a:xfrm>
            <a:off x="2195736" y="1988840"/>
            <a:ext cx="4176464" cy="4536504"/>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9938" name="Picture 2"/>
          <p:cNvPicPr>
            <a:picLocks noChangeAspect="1" noChangeArrowheads="1"/>
          </p:cNvPicPr>
          <p:nvPr/>
        </p:nvPicPr>
        <p:blipFill>
          <a:blip r:embed="rId3" cstate="print"/>
          <a:srcRect r="30434"/>
          <a:stretch>
            <a:fillRect/>
          </a:stretch>
        </p:blipFill>
        <p:spPr bwMode="auto">
          <a:xfrm>
            <a:off x="2195736" y="2132856"/>
            <a:ext cx="4248472" cy="461829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62" name="Picture 2"/>
          <p:cNvPicPr>
            <a:picLocks noChangeAspect="1" noChangeArrowheads="1"/>
          </p:cNvPicPr>
          <p:nvPr/>
        </p:nvPicPr>
        <p:blipFill>
          <a:blip r:embed="rId3" cstate="print"/>
          <a:srcRect r="31285"/>
          <a:stretch>
            <a:fillRect/>
          </a:stretch>
        </p:blipFill>
        <p:spPr bwMode="auto">
          <a:xfrm>
            <a:off x="2123728" y="2132856"/>
            <a:ext cx="4178484" cy="451307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51520" y="1844825"/>
          <a:ext cx="856895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Organigramas</a:t>
            </a:r>
            <a:r>
              <a:rPr lang="en-US" b="1" dirty="0" smtClean="0">
                <a:ln>
                  <a:noFill/>
                </a:ln>
                <a:solidFill>
                  <a:schemeClr val="bg1"/>
                </a:solidFill>
                <a:effectLst/>
                <a:latin typeface="Bodoni MT Black" pitchFamily="18" charset="0"/>
              </a:rPr>
              <a:t/>
            </a:r>
            <a:br>
              <a:rPr lang="en-US"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5" name="4 Marcador de contenido"/>
          <p:cNvSpPr txBox="1">
            <a:spLocks/>
          </p:cNvSpPr>
          <p:nvPr/>
        </p:nvSpPr>
        <p:spPr>
          <a:xfrm>
            <a:off x="1475656" y="1556793"/>
            <a:ext cx="2232248" cy="648071"/>
          </a:xfrm>
          <a:prstGeom prst="rect">
            <a:avLst/>
          </a:prstGeom>
        </p:spPr>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FUNCIONES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6" name="5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1986" name="Picture 2"/>
          <p:cNvPicPr>
            <a:picLocks noChangeAspect="1" noChangeArrowheads="1"/>
          </p:cNvPicPr>
          <p:nvPr/>
        </p:nvPicPr>
        <p:blipFill>
          <a:blip r:embed="rId3" cstate="print"/>
          <a:srcRect r="19375"/>
          <a:stretch>
            <a:fillRect/>
          </a:stretch>
        </p:blipFill>
        <p:spPr bwMode="auto">
          <a:xfrm>
            <a:off x="1907704" y="2132856"/>
            <a:ext cx="4546573" cy="4365104"/>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3010" name="Picture 2"/>
          <p:cNvPicPr>
            <a:picLocks noChangeAspect="1" noChangeArrowheads="1"/>
          </p:cNvPicPr>
          <p:nvPr/>
        </p:nvPicPr>
        <p:blipFill>
          <a:blip r:embed="rId3" cstate="print"/>
          <a:srcRect r="30434"/>
          <a:stretch>
            <a:fillRect/>
          </a:stretch>
        </p:blipFill>
        <p:spPr bwMode="auto">
          <a:xfrm>
            <a:off x="2195736" y="2132856"/>
            <a:ext cx="4248472" cy="4536504"/>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4034" name="Picture 2"/>
          <p:cNvPicPr>
            <a:picLocks noChangeAspect="1" noChangeArrowheads="1"/>
          </p:cNvPicPr>
          <p:nvPr/>
        </p:nvPicPr>
        <p:blipFill>
          <a:blip r:embed="rId3" cstate="print"/>
          <a:srcRect r="20225"/>
          <a:stretch>
            <a:fillRect/>
          </a:stretch>
        </p:blipFill>
        <p:spPr bwMode="auto">
          <a:xfrm>
            <a:off x="2123728" y="2132856"/>
            <a:ext cx="4315936" cy="446449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3" cstate="print"/>
          <a:srcRect r="30434"/>
          <a:stretch>
            <a:fillRect/>
          </a:stretch>
        </p:blipFill>
        <p:spPr bwMode="auto">
          <a:xfrm>
            <a:off x="2195736" y="2101202"/>
            <a:ext cx="4248472" cy="4640166"/>
          </a:xfrm>
          <a:prstGeom prst="rect">
            <a:avLst/>
          </a:prstGeom>
          <a:ln>
            <a:solidFill>
              <a:schemeClr val="accent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p:cNvPicPr>
            <a:picLocks noChangeAspect="1" noChangeArrowheads="1"/>
          </p:cNvPicPr>
          <p:nvPr/>
        </p:nvPicPr>
        <p:blipFill>
          <a:blip r:embed="rId3" cstate="print"/>
          <a:srcRect r="29583"/>
          <a:stretch>
            <a:fillRect/>
          </a:stretch>
        </p:blipFill>
        <p:spPr bwMode="auto">
          <a:xfrm>
            <a:off x="2339753" y="2132856"/>
            <a:ext cx="4104456" cy="4464496"/>
          </a:xfrm>
          <a:prstGeom prst="rect">
            <a:avLst/>
          </a:prstGeom>
          <a:ln>
            <a:solidFill>
              <a:schemeClr val="accent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7106" name="Picture 2"/>
          <p:cNvPicPr>
            <a:picLocks noChangeAspect="1" noChangeArrowheads="1"/>
          </p:cNvPicPr>
          <p:nvPr/>
        </p:nvPicPr>
        <p:blipFill>
          <a:blip r:embed="rId3" cstate="print"/>
          <a:srcRect r="29583"/>
          <a:stretch>
            <a:fillRect/>
          </a:stretch>
        </p:blipFill>
        <p:spPr bwMode="auto">
          <a:xfrm>
            <a:off x="2267744" y="2132856"/>
            <a:ext cx="4104456" cy="457356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8130" name="Picture 2"/>
          <p:cNvPicPr>
            <a:picLocks noChangeAspect="1" noChangeArrowheads="1"/>
          </p:cNvPicPr>
          <p:nvPr/>
        </p:nvPicPr>
        <p:blipFill>
          <a:blip r:embed="rId3" cstate="print"/>
          <a:srcRect r="29583"/>
          <a:stretch>
            <a:fillRect/>
          </a:stretch>
        </p:blipFill>
        <p:spPr bwMode="auto">
          <a:xfrm>
            <a:off x="2339752" y="2060848"/>
            <a:ext cx="4032448" cy="4481117"/>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9155" name="Picture 3"/>
          <p:cNvPicPr>
            <a:picLocks noChangeAspect="1" noChangeArrowheads="1"/>
          </p:cNvPicPr>
          <p:nvPr/>
        </p:nvPicPr>
        <p:blipFill>
          <a:blip r:embed="rId3" cstate="print"/>
          <a:srcRect r="30434"/>
          <a:stretch>
            <a:fillRect/>
          </a:stretch>
        </p:blipFill>
        <p:spPr bwMode="auto">
          <a:xfrm>
            <a:off x="2195736" y="2276872"/>
            <a:ext cx="4320480" cy="4382449"/>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0178" name="Picture 2"/>
          <p:cNvPicPr>
            <a:picLocks noChangeAspect="1" noChangeArrowheads="1"/>
          </p:cNvPicPr>
          <p:nvPr/>
        </p:nvPicPr>
        <p:blipFill>
          <a:blip r:embed="rId3" cstate="print"/>
          <a:srcRect r="29583"/>
          <a:stretch>
            <a:fillRect/>
          </a:stretch>
        </p:blipFill>
        <p:spPr bwMode="auto">
          <a:xfrm>
            <a:off x="2339753" y="2204864"/>
            <a:ext cx="4248472" cy="446449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02" name="Picture 2"/>
          <p:cNvPicPr>
            <a:picLocks noChangeAspect="1" noChangeArrowheads="1"/>
          </p:cNvPicPr>
          <p:nvPr/>
        </p:nvPicPr>
        <p:blipFill>
          <a:blip r:embed="rId3" cstate="print"/>
          <a:srcRect/>
          <a:stretch>
            <a:fillRect/>
          </a:stretch>
        </p:blipFill>
        <p:spPr bwMode="auto">
          <a:xfrm>
            <a:off x="2267744" y="2060848"/>
            <a:ext cx="4176464" cy="446449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2881"/>
            <a:ext cx="6923112" cy="1157888"/>
          </a:xfrm>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Organigramas</a:t>
            </a:r>
            <a:r>
              <a:rPr lang="en-US" b="1" dirty="0" smtClean="0">
                <a:ln>
                  <a:noFill/>
                </a:ln>
                <a:solidFill>
                  <a:schemeClr val="bg1"/>
                </a:solidFill>
                <a:effectLst/>
                <a:latin typeface="Bodoni MT Black" pitchFamily="18" charset="0"/>
              </a:rPr>
              <a:t/>
            </a:r>
            <a:br>
              <a:rPr lang="en-US"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475656" y="1556792"/>
            <a:ext cx="4176464" cy="676671"/>
          </a:xfrm>
          <a:prstGeom prst="rect">
            <a:avLst/>
          </a:prstGeom>
        </p:spPr>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000" b="1" cap="all" dirty="0" smtClean="0">
                <a:latin typeface="Baskerville Old Face" pitchFamily="18" charset="0"/>
              </a:rPr>
              <a:t>Organigrama  PERSONAL</a:t>
            </a:r>
            <a:endParaRPr kumimoji="0" lang="es-EC" sz="20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6" name="5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0387" name="Picture 3"/>
          <p:cNvPicPr>
            <a:picLocks noChangeAspect="1" noChangeArrowheads="1"/>
          </p:cNvPicPr>
          <p:nvPr/>
        </p:nvPicPr>
        <p:blipFill>
          <a:blip r:embed="rId2" cstate="print"/>
          <a:srcRect/>
          <a:stretch>
            <a:fillRect/>
          </a:stretch>
        </p:blipFill>
        <p:spPr bwMode="auto">
          <a:xfrm>
            <a:off x="251520" y="1844824"/>
            <a:ext cx="8712968" cy="4824536"/>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2226" name="Picture 2"/>
          <p:cNvPicPr>
            <a:picLocks noChangeAspect="1" noChangeArrowheads="1"/>
          </p:cNvPicPr>
          <p:nvPr/>
        </p:nvPicPr>
        <p:blipFill>
          <a:blip r:embed="rId3" cstate="print"/>
          <a:srcRect/>
          <a:stretch>
            <a:fillRect/>
          </a:stretch>
        </p:blipFill>
        <p:spPr bwMode="auto">
          <a:xfrm>
            <a:off x="2411760" y="2132856"/>
            <a:ext cx="3960440" cy="4536504"/>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3250" name="Picture 2"/>
          <p:cNvPicPr>
            <a:picLocks noChangeAspect="1" noChangeArrowheads="1"/>
          </p:cNvPicPr>
          <p:nvPr/>
        </p:nvPicPr>
        <p:blipFill>
          <a:blip r:embed="rId3" cstate="print"/>
          <a:srcRect/>
          <a:stretch>
            <a:fillRect/>
          </a:stretch>
        </p:blipFill>
        <p:spPr bwMode="auto">
          <a:xfrm>
            <a:off x="2411760" y="2132856"/>
            <a:ext cx="4104456" cy="4392488"/>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4274" name="Picture 2"/>
          <p:cNvPicPr>
            <a:picLocks noChangeAspect="1" noChangeArrowheads="1"/>
          </p:cNvPicPr>
          <p:nvPr/>
        </p:nvPicPr>
        <p:blipFill>
          <a:blip r:embed="rId3" cstate="print"/>
          <a:srcRect/>
          <a:stretch>
            <a:fillRect/>
          </a:stretch>
        </p:blipFill>
        <p:spPr bwMode="auto">
          <a:xfrm>
            <a:off x="2249884" y="2060848"/>
            <a:ext cx="4194324" cy="4486082"/>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5298" name="Picture 2"/>
          <p:cNvPicPr>
            <a:picLocks noChangeAspect="1" noChangeArrowheads="1"/>
          </p:cNvPicPr>
          <p:nvPr/>
        </p:nvPicPr>
        <p:blipFill>
          <a:blip r:embed="rId3" cstate="print"/>
          <a:srcRect/>
          <a:stretch>
            <a:fillRect/>
          </a:stretch>
        </p:blipFill>
        <p:spPr bwMode="auto">
          <a:xfrm>
            <a:off x="2504579" y="2204864"/>
            <a:ext cx="3867621" cy="4311325"/>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6322" name="Picture 2"/>
          <p:cNvPicPr>
            <a:picLocks noChangeAspect="1" noChangeArrowheads="1"/>
          </p:cNvPicPr>
          <p:nvPr/>
        </p:nvPicPr>
        <p:blipFill>
          <a:blip r:embed="rId3" cstate="print"/>
          <a:srcRect/>
          <a:stretch>
            <a:fillRect/>
          </a:stretch>
        </p:blipFill>
        <p:spPr bwMode="auto">
          <a:xfrm>
            <a:off x="2339752" y="2132856"/>
            <a:ext cx="4104456" cy="4248472"/>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7350" name="Picture 6"/>
          <p:cNvPicPr>
            <a:picLocks noChangeAspect="1" noChangeArrowheads="1"/>
          </p:cNvPicPr>
          <p:nvPr/>
        </p:nvPicPr>
        <p:blipFill>
          <a:blip r:embed="rId3" cstate="print"/>
          <a:srcRect/>
          <a:stretch>
            <a:fillRect/>
          </a:stretch>
        </p:blipFill>
        <p:spPr bwMode="auto">
          <a:xfrm>
            <a:off x="866965" y="2248794"/>
            <a:ext cx="7593467" cy="427655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8370" name="Picture 2"/>
          <p:cNvPicPr>
            <a:picLocks noChangeAspect="1" noChangeArrowheads="1"/>
          </p:cNvPicPr>
          <p:nvPr/>
        </p:nvPicPr>
        <p:blipFill>
          <a:blip r:embed="rId3" cstate="print"/>
          <a:srcRect/>
          <a:stretch>
            <a:fillRect/>
          </a:stretch>
        </p:blipFill>
        <p:spPr bwMode="auto">
          <a:xfrm>
            <a:off x="899592" y="2348880"/>
            <a:ext cx="7277447" cy="392163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9394" name="Picture 2"/>
          <p:cNvPicPr>
            <a:picLocks noChangeAspect="1" noChangeArrowheads="1"/>
          </p:cNvPicPr>
          <p:nvPr/>
        </p:nvPicPr>
        <p:blipFill>
          <a:blip r:embed="rId3" cstate="print"/>
          <a:srcRect/>
          <a:stretch>
            <a:fillRect/>
          </a:stretch>
        </p:blipFill>
        <p:spPr bwMode="auto">
          <a:xfrm>
            <a:off x="1107802" y="2410281"/>
            <a:ext cx="7136606" cy="4115063"/>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0418" name="Picture 2"/>
          <p:cNvPicPr>
            <a:picLocks noChangeAspect="1" noChangeArrowheads="1"/>
          </p:cNvPicPr>
          <p:nvPr/>
        </p:nvPicPr>
        <p:blipFill>
          <a:blip r:embed="rId3" cstate="print"/>
          <a:srcRect r="27031"/>
          <a:stretch>
            <a:fillRect/>
          </a:stretch>
        </p:blipFill>
        <p:spPr bwMode="auto">
          <a:xfrm>
            <a:off x="2195736" y="2132856"/>
            <a:ext cx="4176464" cy="433464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44" name="Picture 4"/>
          <p:cNvPicPr>
            <a:picLocks noChangeAspect="1" noChangeArrowheads="1"/>
          </p:cNvPicPr>
          <p:nvPr/>
        </p:nvPicPr>
        <p:blipFill>
          <a:blip r:embed="rId3" cstate="print"/>
          <a:srcRect r="28541"/>
          <a:stretch>
            <a:fillRect/>
          </a:stretch>
        </p:blipFill>
        <p:spPr bwMode="auto">
          <a:xfrm>
            <a:off x="2339752" y="2132856"/>
            <a:ext cx="4176464" cy="4248472"/>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539552" y="1628800"/>
          <a:ext cx="813690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2466" name="Picture 2"/>
          <p:cNvPicPr>
            <a:picLocks noChangeAspect="1" noChangeArrowheads="1"/>
          </p:cNvPicPr>
          <p:nvPr/>
        </p:nvPicPr>
        <p:blipFill>
          <a:blip r:embed="rId3" cstate="print"/>
          <a:srcRect/>
          <a:stretch>
            <a:fillRect/>
          </a:stretch>
        </p:blipFill>
        <p:spPr bwMode="auto">
          <a:xfrm>
            <a:off x="2411760" y="2247250"/>
            <a:ext cx="4104456" cy="4339697"/>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3491" name="Picture 3"/>
          <p:cNvPicPr>
            <a:picLocks noChangeAspect="1" noChangeArrowheads="1"/>
          </p:cNvPicPr>
          <p:nvPr/>
        </p:nvPicPr>
        <p:blipFill>
          <a:blip r:embed="rId3" cstate="print"/>
          <a:srcRect/>
          <a:stretch>
            <a:fillRect/>
          </a:stretch>
        </p:blipFill>
        <p:spPr bwMode="auto">
          <a:xfrm>
            <a:off x="2411760" y="2132856"/>
            <a:ext cx="4176464" cy="4176464"/>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4514" name="Picture 2"/>
          <p:cNvPicPr>
            <a:picLocks noChangeAspect="1" noChangeArrowheads="1"/>
          </p:cNvPicPr>
          <p:nvPr/>
        </p:nvPicPr>
        <p:blipFill>
          <a:blip r:embed="rId3" cstate="print"/>
          <a:srcRect/>
          <a:stretch>
            <a:fillRect/>
          </a:stretch>
        </p:blipFill>
        <p:spPr bwMode="auto">
          <a:xfrm>
            <a:off x="1115616" y="2204864"/>
            <a:ext cx="7344816" cy="435672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5538" name="Picture 2"/>
          <p:cNvPicPr>
            <a:picLocks noChangeAspect="1" noChangeArrowheads="1"/>
          </p:cNvPicPr>
          <p:nvPr/>
        </p:nvPicPr>
        <p:blipFill>
          <a:blip r:embed="rId3" cstate="print"/>
          <a:srcRect/>
          <a:stretch>
            <a:fillRect/>
          </a:stretch>
        </p:blipFill>
        <p:spPr bwMode="auto">
          <a:xfrm>
            <a:off x="1043608" y="2348880"/>
            <a:ext cx="7056784" cy="4292031"/>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6562" name="Picture 2"/>
          <p:cNvPicPr>
            <a:picLocks noChangeAspect="1" noChangeArrowheads="1"/>
          </p:cNvPicPr>
          <p:nvPr/>
        </p:nvPicPr>
        <p:blipFill>
          <a:blip r:embed="rId3" cstate="print"/>
          <a:srcRect r="27882"/>
          <a:stretch>
            <a:fillRect/>
          </a:stretch>
        </p:blipFill>
        <p:spPr bwMode="auto">
          <a:xfrm>
            <a:off x="2339752" y="2132856"/>
            <a:ext cx="4032448" cy="4320480"/>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7586" name="Picture 2"/>
          <p:cNvPicPr>
            <a:picLocks noChangeAspect="1" noChangeArrowheads="1"/>
          </p:cNvPicPr>
          <p:nvPr/>
        </p:nvPicPr>
        <p:blipFill>
          <a:blip r:embed="rId3" cstate="print"/>
          <a:srcRect/>
          <a:stretch>
            <a:fillRect/>
          </a:stretch>
        </p:blipFill>
        <p:spPr bwMode="auto">
          <a:xfrm>
            <a:off x="2411760" y="2132856"/>
            <a:ext cx="4176464" cy="4550512"/>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8610" name="Picture 2"/>
          <p:cNvPicPr>
            <a:picLocks noChangeAspect="1" noChangeArrowheads="1"/>
          </p:cNvPicPr>
          <p:nvPr/>
        </p:nvPicPr>
        <p:blipFill>
          <a:blip r:embed="rId3" cstate="print"/>
          <a:srcRect/>
          <a:stretch>
            <a:fillRect/>
          </a:stretch>
        </p:blipFill>
        <p:spPr bwMode="auto">
          <a:xfrm>
            <a:off x="2267744" y="2132856"/>
            <a:ext cx="4320480" cy="4392488"/>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9634" name="Picture 2"/>
          <p:cNvPicPr>
            <a:picLocks noChangeAspect="1" noChangeArrowheads="1"/>
          </p:cNvPicPr>
          <p:nvPr/>
        </p:nvPicPr>
        <p:blipFill>
          <a:blip r:embed="rId3" cstate="print"/>
          <a:srcRect/>
          <a:stretch>
            <a:fillRect/>
          </a:stretch>
        </p:blipFill>
        <p:spPr bwMode="auto">
          <a:xfrm>
            <a:off x="2051720" y="2132856"/>
            <a:ext cx="4300811" cy="410445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0658" name="Picture 2"/>
          <p:cNvPicPr>
            <a:picLocks noChangeAspect="1" noChangeArrowheads="1"/>
          </p:cNvPicPr>
          <p:nvPr/>
        </p:nvPicPr>
        <p:blipFill>
          <a:blip r:embed="rId3" cstate="print"/>
          <a:srcRect/>
          <a:stretch>
            <a:fillRect/>
          </a:stretch>
        </p:blipFill>
        <p:spPr bwMode="auto">
          <a:xfrm>
            <a:off x="2411760" y="2132856"/>
            <a:ext cx="4032448" cy="4255367"/>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1682" name="Picture 2"/>
          <p:cNvPicPr>
            <a:picLocks noChangeAspect="1" noChangeArrowheads="1"/>
          </p:cNvPicPr>
          <p:nvPr/>
        </p:nvPicPr>
        <p:blipFill>
          <a:blip r:embed="rId3" cstate="print"/>
          <a:srcRect/>
          <a:stretch>
            <a:fillRect/>
          </a:stretch>
        </p:blipFill>
        <p:spPr bwMode="auto">
          <a:xfrm>
            <a:off x="2123728" y="1960392"/>
            <a:ext cx="4320480" cy="4636960"/>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11664"/>
          </a:xfrm>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sz="4900" b="1" cap="all" dirty="0" smtClean="0"/>
              <a:t>Direccionamiento estratégico.</a:t>
            </a:r>
            <a:r>
              <a:rPr lang="es-EC" sz="4900" b="1" dirty="0" smtClean="0"/>
              <a:t/>
            </a:r>
            <a:br>
              <a:rPr lang="es-EC" sz="4900" b="1" dirty="0" smtClean="0"/>
            </a:br>
            <a:r>
              <a:rPr lang="en-US" sz="2200" b="1" dirty="0" smtClean="0">
                <a:ln>
                  <a:noFill/>
                </a:ln>
                <a:solidFill>
                  <a:schemeClr val="bg1"/>
                </a:solidFill>
                <a:effectLst/>
                <a:latin typeface="Bodoni MT Black" pitchFamily="18" charset="0"/>
              </a:rPr>
              <a:t/>
            </a:r>
            <a:br>
              <a:rPr lang="en-US" sz="2200"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pic>
        <p:nvPicPr>
          <p:cNvPr id="397357" name="Picture 45"/>
          <p:cNvPicPr>
            <a:picLocks noChangeAspect="1" noChangeArrowheads="1"/>
          </p:cNvPicPr>
          <p:nvPr/>
        </p:nvPicPr>
        <p:blipFill>
          <a:blip r:embed="rId2" cstate="print"/>
          <a:srcRect/>
          <a:stretch>
            <a:fillRect/>
          </a:stretch>
        </p:blipFill>
        <p:spPr bwMode="auto">
          <a:xfrm>
            <a:off x="323528" y="1556792"/>
            <a:ext cx="8352928" cy="514185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2706" name="Picture 2"/>
          <p:cNvPicPr>
            <a:picLocks noChangeAspect="1" noChangeArrowheads="1"/>
          </p:cNvPicPr>
          <p:nvPr/>
        </p:nvPicPr>
        <p:blipFill>
          <a:blip r:embed="rId3" cstate="print"/>
          <a:srcRect r="30194"/>
          <a:stretch>
            <a:fillRect/>
          </a:stretch>
        </p:blipFill>
        <p:spPr bwMode="auto">
          <a:xfrm>
            <a:off x="2339752" y="2171737"/>
            <a:ext cx="4032448" cy="435360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3730" name="Picture 2"/>
          <p:cNvPicPr>
            <a:picLocks noChangeAspect="1" noChangeArrowheads="1"/>
          </p:cNvPicPr>
          <p:nvPr/>
        </p:nvPicPr>
        <p:blipFill>
          <a:blip r:embed="rId3" cstate="print"/>
          <a:srcRect r="24479"/>
          <a:stretch>
            <a:fillRect/>
          </a:stretch>
        </p:blipFill>
        <p:spPr bwMode="auto">
          <a:xfrm>
            <a:off x="1907704" y="2204864"/>
            <a:ext cx="4520307" cy="4209603"/>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4754" name="Picture 2"/>
          <p:cNvPicPr>
            <a:picLocks noChangeAspect="1" noChangeArrowheads="1"/>
          </p:cNvPicPr>
          <p:nvPr/>
        </p:nvPicPr>
        <p:blipFill>
          <a:blip r:embed="rId3" cstate="print"/>
          <a:srcRect r="29583"/>
          <a:stretch>
            <a:fillRect/>
          </a:stretch>
        </p:blipFill>
        <p:spPr bwMode="auto">
          <a:xfrm>
            <a:off x="2211933" y="2276872"/>
            <a:ext cx="4160267" cy="423159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5778" name="Picture 2"/>
          <p:cNvPicPr>
            <a:picLocks noChangeAspect="1" noChangeArrowheads="1"/>
          </p:cNvPicPr>
          <p:nvPr/>
        </p:nvPicPr>
        <p:blipFill>
          <a:blip r:embed="rId3" cstate="print"/>
          <a:srcRect r="22778"/>
          <a:stretch>
            <a:fillRect/>
          </a:stretch>
        </p:blipFill>
        <p:spPr bwMode="auto">
          <a:xfrm>
            <a:off x="2051720" y="2104550"/>
            <a:ext cx="4448299" cy="4636818"/>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6802" name="Picture 2"/>
          <p:cNvPicPr>
            <a:picLocks noChangeAspect="1" noChangeArrowheads="1"/>
          </p:cNvPicPr>
          <p:nvPr/>
        </p:nvPicPr>
        <p:blipFill>
          <a:blip r:embed="rId3" cstate="print"/>
          <a:srcRect r="30434"/>
          <a:stretch>
            <a:fillRect/>
          </a:stretch>
        </p:blipFill>
        <p:spPr bwMode="auto">
          <a:xfrm>
            <a:off x="2411760" y="2136001"/>
            <a:ext cx="4176464" cy="460536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7826" name="Picture 2"/>
          <p:cNvPicPr>
            <a:picLocks noChangeAspect="1" noChangeArrowheads="1"/>
          </p:cNvPicPr>
          <p:nvPr/>
        </p:nvPicPr>
        <p:blipFill>
          <a:blip r:embed="rId3" cstate="print"/>
          <a:srcRect r="28732"/>
          <a:stretch>
            <a:fillRect/>
          </a:stretch>
        </p:blipFill>
        <p:spPr bwMode="auto">
          <a:xfrm>
            <a:off x="2483768" y="2132856"/>
            <a:ext cx="3888432" cy="417646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8850" name="Picture 2"/>
          <p:cNvPicPr>
            <a:picLocks noChangeAspect="1" noChangeArrowheads="1"/>
          </p:cNvPicPr>
          <p:nvPr/>
        </p:nvPicPr>
        <p:blipFill>
          <a:blip r:embed="rId3" cstate="print"/>
          <a:srcRect r="29583"/>
          <a:stretch>
            <a:fillRect/>
          </a:stretch>
        </p:blipFill>
        <p:spPr bwMode="auto">
          <a:xfrm>
            <a:off x="2267744" y="2132856"/>
            <a:ext cx="4035443" cy="452771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9874" name="Picture 2"/>
          <p:cNvPicPr>
            <a:picLocks noChangeAspect="1" noChangeArrowheads="1"/>
          </p:cNvPicPr>
          <p:nvPr/>
        </p:nvPicPr>
        <p:blipFill>
          <a:blip r:embed="rId3" cstate="print"/>
          <a:srcRect r="23628"/>
          <a:stretch>
            <a:fillRect/>
          </a:stretch>
        </p:blipFill>
        <p:spPr bwMode="auto">
          <a:xfrm>
            <a:off x="2195736" y="2204864"/>
            <a:ext cx="4248472" cy="444029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0898" name="Picture 2"/>
          <p:cNvPicPr>
            <a:picLocks noChangeAspect="1" noChangeArrowheads="1"/>
          </p:cNvPicPr>
          <p:nvPr/>
        </p:nvPicPr>
        <p:blipFill>
          <a:blip r:embed="rId3" cstate="print"/>
          <a:srcRect r="30434"/>
          <a:stretch>
            <a:fillRect/>
          </a:stretch>
        </p:blipFill>
        <p:spPr bwMode="auto">
          <a:xfrm>
            <a:off x="2411760" y="2212462"/>
            <a:ext cx="4032448" cy="4384890"/>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22" name="Picture 2"/>
          <p:cNvPicPr>
            <a:picLocks noChangeAspect="1" noChangeArrowheads="1"/>
          </p:cNvPicPr>
          <p:nvPr/>
        </p:nvPicPr>
        <p:blipFill>
          <a:blip r:embed="rId3" cstate="print"/>
          <a:srcRect r="36389"/>
          <a:stretch>
            <a:fillRect/>
          </a:stretch>
        </p:blipFill>
        <p:spPr bwMode="auto">
          <a:xfrm>
            <a:off x="2339752" y="2132856"/>
            <a:ext cx="4032448" cy="4509120"/>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III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539552" y="1412776"/>
          <a:ext cx="813690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abajo"/>
          <p:cNvSpPr/>
          <p:nvPr/>
        </p:nvSpPr>
        <p:spPr>
          <a:xfrm rot="10800000">
            <a:off x="4427986" y="3284983"/>
            <a:ext cx="720079" cy="88219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9" name="8 Flecha abajo"/>
          <p:cNvSpPr/>
          <p:nvPr/>
        </p:nvSpPr>
        <p:spPr>
          <a:xfrm rot="10957214">
            <a:off x="1681748" y="3334065"/>
            <a:ext cx="710219" cy="88219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0" name="9 Flecha abajo"/>
          <p:cNvSpPr/>
          <p:nvPr/>
        </p:nvSpPr>
        <p:spPr>
          <a:xfrm rot="10609862">
            <a:off x="6900097" y="3231934"/>
            <a:ext cx="710219" cy="88219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2947" name="Picture 3"/>
          <p:cNvPicPr>
            <a:picLocks noChangeAspect="1" noChangeArrowheads="1"/>
          </p:cNvPicPr>
          <p:nvPr/>
        </p:nvPicPr>
        <p:blipFill>
          <a:blip r:embed="rId3" cstate="print"/>
          <a:srcRect r="29583"/>
          <a:stretch>
            <a:fillRect/>
          </a:stretch>
        </p:blipFill>
        <p:spPr bwMode="auto">
          <a:xfrm>
            <a:off x="2411760" y="2204864"/>
            <a:ext cx="4104456" cy="446449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3970" name="Picture 2"/>
          <p:cNvPicPr>
            <a:picLocks noChangeAspect="1" noChangeArrowheads="1"/>
          </p:cNvPicPr>
          <p:nvPr/>
        </p:nvPicPr>
        <p:blipFill>
          <a:blip r:embed="rId3" cstate="print"/>
          <a:srcRect r="26180"/>
          <a:stretch>
            <a:fillRect/>
          </a:stretch>
        </p:blipFill>
        <p:spPr bwMode="auto">
          <a:xfrm>
            <a:off x="2483768" y="2132856"/>
            <a:ext cx="3960440" cy="4320480"/>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4994" name="Picture 2"/>
          <p:cNvPicPr>
            <a:picLocks noChangeAspect="1" noChangeArrowheads="1"/>
          </p:cNvPicPr>
          <p:nvPr/>
        </p:nvPicPr>
        <p:blipFill>
          <a:blip r:embed="rId3" cstate="print"/>
          <a:srcRect r="30434"/>
          <a:stretch>
            <a:fillRect/>
          </a:stretch>
        </p:blipFill>
        <p:spPr bwMode="auto">
          <a:xfrm>
            <a:off x="2195736" y="2132856"/>
            <a:ext cx="4248472" cy="4392488"/>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8" name="Picture 6"/>
          <p:cNvPicPr>
            <a:picLocks noChangeAspect="1" noChangeArrowheads="1"/>
          </p:cNvPicPr>
          <p:nvPr/>
        </p:nvPicPr>
        <p:blipFill>
          <a:blip r:embed="rId3" cstate="print"/>
          <a:srcRect r="26974"/>
          <a:stretch>
            <a:fillRect/>
          </a:stretch>
        </p:blipFill>
        <p:spPr bwMode="auto">
          <a:xfrm>
            <a:off x="1835696" y="2148209"/>
            <a:ext cx="4824536" cy="4161111"/>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pic>
        <p:nvPicPr>
          <p:cNvPr id="3079" name="Picture 7"/>
          <p:cNvPicPr>
            <a:picLocks noChangeAspect="1" noChangeArrowheads="1"/>
          </p:cNvPicPr>
          <p:nvPr/>
        </p:nvPicPr>
        <p:blipFill>
          <a:blip r:embed="rId4" cstate="print"/>
          <a:srcRect/>
          <a:stretch>
            <a:fillRect/>
          </a:stretch>
        </p:blipFill>
        <p:spPr bwMode="auto">
          <a:xfrm>
            <a:off x="6444208" y="4005064"/>
            <a:ext cx="362611" cy="1872208"/>
          </a:xfrm>
          <a:prstGeom prst="rect">
            <a:avLst/>
          </a:prstGeom>
          <a:noFill/>
          <a:ln w="9525">
            <a:no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7042" name="Picture 2"/>
          <p:cNvPicPr>
            <a:picLocks noChangeAspect="1" noChangeArrowheads="1"/>
          </p:cNvPicPr>
          <p:nvPr/>
        </p:nvPicPr>
        <p:blipFill>
          <a:blip r:embed="rId3" cstate="print"/>
          <a:srcRect r="29583"/>
          <a:stretch>
            <a:fillRect/>
          </a:stretch>
        </p:blipFill>
        <p:spPr bwMode="auto">
          <a:xfrm>
            <a:off x="2195736" y="2132856"/>
            <a:ext cx="4104456" cy="424847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8085" name="Picture 21"/>
          <p:cNvPicPr>
            <a:picLocks noChangeAspect="1" noChangeArrowheads="1"/>
          </p:cNvPicPr>
          <p:nvPr/>
        </p:nvPicPr>
        <p:blipFill>
          <a:blip r:embed="rId3" cstate="print"/>
          <a:srcRect r="31285"/>
          <a:stretch>
            <a:fillRect/>
          </a:stretch>
        </p:blipFill>
        <p:spPr bwMode="auto">
          <a:xfrm>
            <a:off x="2195736" y="2175916"/>
            <a:ext cx="4174755" cy="3989388"/>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8545" name="Picture 1"/>
          <p:cNvPicPr>
            <a:picLocks noChangeAspect="1" noChangeArrowheads="1"/>
          </p:cNvPicPr>
          <p:nvPr/>
        </p:nvPicPr>
        <p:blipFill>
          <a:blip r:embed="rId3" cstate="print"/>
          <a:srcRect r="22778"/>
          <a:stretch>
            <a:fillRect/>
          </a:stretch>
        </p:blipFill>
        <p:spPr bwMode="auto">
          <a:xfrm>
            <a:off x="1979712" y="2245786"/>
            <a:ext cx="4536504" cy="442357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6497" name="Picture 1"/>
          <p:cNvPicPr>
            <a:picLocks noChangeAspect="1" noChangeArrowheads="1"/>
          </p:cNvPicPr>
          <p:nvPr/>
        </p:nvPicPr>
        <p:blipFill>
          <a:blip r:embed="rId3" cstate="print"/>
          <a:srcRect r="28732"/>
          <a:stretch>
            <a:fillRect/>
          </a:stretch>
        </p:blipFill>
        <p:spPr bwMode="auto">
          <a:xfrm>
            <a:off x="2195736" y="2204864"/>
            <a:ext cx="4392488" cy="436129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4449" name="Picture 1"/>
          <p:cNvPicPr>
            <a:picLocks noChangeAspect="1" noChangeArrowheads="1"/>
          </p:cNvPicPr>
          <p:nvPr/>
        </p:nvPicPr>
        <p:blipFill>
          <a:blip r:embed="rId3" cstate="print"/>
          <a:srcRect r="27882"/>
          <a:stretch>
            <a:fillRect/>
          </a:stretch>
        </p:blipFill>
        <p:spPr bwMode="auto">
          <a:xfrm>
            <a:off x="1907704" y="2132856"/>
            <a:ext cx="4608512" cy="448585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401" name="Picture 1"/>
          <p:cNvPicPr>
            <a:picLocks noChangeAspect="1" noChangeArrowheads="1"/>
          </p:cNvPicPr>
          <p:nvPr/>
        </p:nvPicPr>
        <p:blipFill>
          <a:blip r:embed="rId3" cstate="print"/>
          <a:srcRect r="28732"/>
          <a:stretch>
            <a:fillRect/>
          </a:stretch>
        </p:blipFill>
        <p:spPr bwMode="auto">
          <a:xfrm>
            <a:off x="2411760" y="2021148"/>
            <a:ext cx="3960440" cy="457620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674" name="Picture 2"/>
          <p:cNvPicPr>
            <a:picLocks noChangeAspect="1" noChangeArrowheads="1"/>
          </p:cNvPicPr>
          <p:nvPr/>
        </p:nvPicPr>
        <p:blipFill>
          <a:blip r:embed="rId2" cstate="print"/>
          <a:srcRect l="4573" r="5487" b="17910"/>
          <a:stretch>
            <a:fillRect/>
          </a:stretch>
        </p:blipFill>
        <p:spPr bwMode="auto">
          <a:xfrm>
            <a:off x="2051720" y="2132857"/>
            <a:ext cx="5184576" cy="460851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0355" name="Picture 3"/>
          <p:cNvPicPr>
            <a:picLocks noChangeAspect="1" noChangeArrowheads="1"/>
          </p:cNvPicPr>
          <p:nvPr/>
        </p:nvPicPr>
        <p:blipFill>
          <a:blip r:embed="rId3" cstate="print"/>
          <a:srcRect r="27690"/>
          <a:stretch>
            <a:fillRect/>
          </a:stretch>
        </p:blipFill>
        <p:spPr bwMode="auto">
          <a:xfrm>
            <a:off x="2411760" y="2132856"/>
            <a:ext cx="3888432" cy="3971701"/>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8305" name="Picture 1"/>
          <p:cNvPicPr>
            <a:picLocks noChangeAspect="1" noChangeArrowheads="1"/>
          </p:cNvPicPr>
          <p:nvPr/>
        </p:nvPicPr>
        <p:blipFill>
          <a:blip r:embed="rId3" cstate="print"/>
          <a:srcRect r="28732"/>
          <a:stretch>
            <a:fillRect/>
          </a:stretch>
        </p:blipFill>
        <p:spPr bwMode="auto">
          <a:xfrm>
            <a:off x="2483768" y="2132856"/>
            <a:ext cx="3816424" cy="4472005"/>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TESORERÍA</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6257" name="Picture 1"/>
          <p:cNvPicPr>
            <a:picLocks noChangeAspect="1" noChangeArrowheads="1"/>
          </p:cNvPicPr>
          <p:nvPr/>
        </p:nvPicPr>
        <p:blipFill>
          <a:blip r:embed="rId3" cstate="print"/>
          <a:srcRect r="27031"/>
          <a:stretch>
            <a:fillRect/>
          </a:stretch>
        </p:blipFill>
        <p:spPr bwMode="auto">
          <a:xfrm>
            <a:off x="2555776" y="2132856"/>
            <a:ext cx="3816424" cy="439654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4209" name="Picture 1"/>
          <p:cNvPicPr>
            <a:picLocks noChangeAspect="1" noChangeArrowheads="1"/>
          </p:cNvPicPr>
          <p:nvPr/>
        </p:nvPicPr>
        <p:blipFill>
          <a:blip r:embed="rId3" cstate="print"/>
          <a:srcRect/>
          <a:stretch>
            <a:fillRect/>
          </a:stretch>
        </p:blipFill>
        <p:spPr bwMode="auto">
          <a:xfrm>
            <a:off x="2411760" y="2204864"/>
            <a:ext cx="3888432" cy="4320480"/>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2866" name="Picture 2"/>
          <p:cNvPicPr>
            <a:picLocks noChangeAspect="1" noChangeArrowheads="1"/>
          </p:cNvPicPr>
          <p:nvPr/>
        </p:nvPicPr>
        <p:blipFill>
          <a:blip r:embed="rId3" cstate="print"/>
          <a:srcRect/>
          <a:stretch>
            <a:fillRect/>
          </a:stretch>
        </p:blipFill>
        <p:spPr bwMode="auto">
          <a:xfrm>
            <a:off x="2267744" y="2285073"/>
            <a:ext cx="3960440" cy="4384287"/>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3890" name="Picture 2"/>
          <p:cNvPicPr>
            <a:picLocks noChangeAspect="1" noChangeArrowheads="1"/>
          </p:cNvPicPr>
          <p:nvPr/>
        </p:nvPicPr>
        <p:blipFill>
          <a:blip r:embed="rId3" cstate="print"/>
          <a:srcRect/>
          <a:stretch>
            <a:fillRect/>
          </a:stretch>
        </p:blipFill>
        <p:spPr bwMode="auto">
          <a:xfrm>
            <a:off x="2123728" y="2155973"/>
            <a:ext cx="4104456" cy="4225355"/>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4914" name="Picture 2"/>
          <p:cNvPicPr>
            <a:picLocks noChangeAspect="1" noChangeArrowheads="1"/>
          </p:cNvPicPr>
          <p:nvPr/>
        </p:nvPicPr>
        <p:blipFill>
          <a:blip r:embed="rId3" cstate="print"/>
          <a:srcRect/>
          <a:stretch>
            <a:fillRect/>
          </a:stretch>
        </p:blipFill>
        <p:spPr bwMode="auto">
          <a:xfrm>
            <a:off x="2051720" y="2204864"/>
            <a:ext cx="4218631" cy="43924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5938" name="Picture 2"/>
          <p:cNvPicPr>
            <a:picLocks noChangeAspect="1" noChangeArrowheads="1"/>
          </p:cNvPicPr>
          <p:nvPr/>
        </p:nvPicPr>
        <p:blipFill>
          <a:blip r:embed="rId3" cstate="print"/>
          <a:srcRect/>
          <a:stretch>
            <a:fillRect/>
          </a:stretch>
        </p:blipFill>
        <p:spPr bwMode="auto">
          <a:xfrm>
            <a:off x="2086939" y="2204018"/>
            <a:ext cx="4213254" cy="432132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6962" name="Picture 2"/>
          <p:cNvPicPr>
            <a:picLocks noChangeAspect="1" noChangeArrowheads="1"/>
          </p:cNvPicPr>
          <p:nvPr/>
        </p:nvPicPr>
        <p:blipFill>
          <a:blip r:embed="rId3" cstate="print"/>
          <a:srcRect/>
          <a:stretch>
            <a:fillRect/>
          </a:stretch>
        </p:blipFill>
        <p:spPr bwMode="auto">
          <a:xfrm>
            <a:off x="2123729" y="2204864"/>
            <a:ext cx="4248472" cy="424847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7989" name="Picture 5"/>
          <p:cNvPicPr>
            <a:picLocks noChangeAspect="1" noChangeArrowheads="1"/>
          </p:cNvPicPr>
          <p:nvPr/>
        </p:nvPicPr>
        <p:blipFill>
          <a:blip r:embed="rId3" cstate="print"/>
          <a:srcRect/>
          <a:stretch>
            <a:fillRect/>
          </a:stretch>
        </p:blipFill>
        <p:spPr bwMode="auto">
          <a:xfrm>
            <a:off x="1259632" y="2492896"/>
            <a:ext cx="6768752" cy="362742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818" name="Picture 2"/>
          <p:cNvPicPr>
            <a:picLocks noChangeAspect="1" noChangeArrowheads="1"/>
          </p:cNvPicPr>
          <p:nvPr/>
        </p:nvPicPr>
        <p:blipFill>
          <a:blip r:embed="rId2" cstate="print"/>
          <a:srcRect/>
          <a:stretch>
            <a:fillRect/>
          </a:stretch>
        </p:blipFill>
        <p:spPr bwMode="auto">
          <a:xfrm>
            <a:off x="2051720" y="2060849"/>
            <a:ext cx="5184576" cy="4536503"/>
          </a:xfrm>
          <a:prstGeom prst="rect">
            <a:avLst/>
          </a:prstGeom>
          <a:ln>
            <a:solidFill>
              <a:schemeClr val="tx2"/>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9011" name="Picture 3"/>
          <p:cNvPicPr>
            <a:picLocks noChangeAspect="1" noChangeArrowheads="1"/>
          </p:cNvPicPr>
          <p:nvPr/>
        </p:nvPicPr>
        <p:blipFill>
          <a:blip r:embed="rId3" cstate="print"/>
          <a:srcRect/>
          <a:stretch>
            <a:fillRect/>
          </a:stretch>
        </p:blipFill>
        <p:spPr bwMode="auto">
          <a:xfrm>
            <a:off x="1043608" y="2348880"/>
            <a:ext cx="7320186" cy="3777384"/>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0035" name="Picture 3"/>
          <p:cNvPicPr>
            <a:picLocks noChangeAspect="1" noChangeArrowheads="1"/>
          </p:cNvPicPr>
          <p:nvPr/>
        </p:nvPicPr>
        <p:blipFill>
          <a:blip r:embed="rId3" cstate="print"/>
          <a:srcRect/>
          <a:stretch>
            <a:fillRect/>
          </a:stretch>
        </p:blipFill>
        <p:spPr bwMode="auto">
          <a:xfrm>
            <a:off x="899592" y="2492896"/>
            <a:ext cx="7452320" cy="357490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1059" name="Picture 3"/>
          <p:cNvPicPr>
            <a:picLocks noChangeAspect="1" noChangeArrowheads="1"/>
          </p:cNvPicPr>
          <p:nvPr/>
        </p:nvPicPr>
        <p:blipFill>
          <a:blip r:embed="rId3" cstate="print"/>
          <a:srcRect/>
          <a:stretch>
            <a:fillRect/>
          </a:stretch>
        </p:blipFill>
        <p:spPr bwMode="auto">
          <a:xfrm>
            <a:off x="998096" y="2236539"/>
            <a:ext cx="7462336" cy="414478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2084" name="Picture 4"/>
          <p:cNvPicPr>
            <a:picLocks noChangeAspect="1" noChangeArrowheads="1"/>
          </p:cNvPicPr>
          <p:nvPr/>
        </p:nvPicPr>
        <p:blipFill>
          <a:blip r:embed="rId3" cstate="print"/>
          <a:srcRect r="28732"/>
          <a:stretch>
            <a:fillRect/>
          </a:stretch>
        </p:blipFill>
        <p:spPr bwMode="auto">
          <a:xfrm>
            <a:off x="2411760" y="2132856"/>
            <a:ext cx="4176464" cy="43924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3107" name="Picture 3"/>
          <p:cNvPicPr>
            <a:picLocks noChangeAspect="1" noChangeArrowheads="1"/>
          </p:cNvPicPr>
          <p:nvPr/>
        </p:nvPicPr>
        <p:blipFill>
          <a:blip r:embed="rId3" cstate="print"/>
          <a:srcRect r="26840"/>
          <a:stretch>
            <a:fillRect/>
          </a:stretch>
        </p:blipFill>
        <p:spPr bwMode="auto">
          <a:xfrm>
            <a:off x="2195736" y="2138490"/>
            <a:ext cx="3888432" cy="438685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4130" name="Picture 2"/>
          <p:cNvPicPr>
            <a:picLocks noChangeAspect="1" noChangeArrowheads="1"/>
          </p:cNvPicPr>
          <p:nvPr/>
        </p:nvPicPr>
        <p:blipFill>
          <a:blip r:embed="rId3" cstate="print"/>
          <a:srcRect/>
          <a:stretch>
            <a:fillRect/>
          </a:stretch>
        </p:blipFill>
        <p:spPr bwMode="auto">
          <a:xfrm>
            <a:off x="2267744" y="2132856"/>
            <a:ext cx="4032448" cy="424847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5154" name="Picture 2"/>
          <p:cNvPicPr>
            <a:picLocks noChangeAspect="1" noChangeArrowheads="1"/>
          </p:cNvPicPr>
          <p:nvPr/>
        </p:nvPicPr>
        <p:blipFill>
          <a:blip r:embed="rId3" cstate="print"/>
          <a:srcRect/>
          <a:stretch>
            <a:fillRect/>
          </a:stretch>
        </p:blipFill>
        <p:spPr bwMode="auto">
          <a:xfrm>
            <a:off x="2411760" y="2204864"/>
            <a:ext cx="4032448" cy="43924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6181" name="Picture 5"/>
          <p:cNvPicPr>
            <a:picLocks noChangeAspect="1" noChangeArrowheads="1"/>
          </p:cNvPicPr>
          <p:nvPr/>
        </p:nvPicPr>
        <p:blipFill>
          <a:blip r:embed="rId3" cstate="print"/>
          <a:srcRect/>
          <a:stretch>
            <a:fillRect/>
          </a:stretch>
        </p:blipFill>
        <p:spPr bwMode="auto">
          <a:xfrm>
            <a:off x="1043608" y="2204864"/>
            <a:ext cx="6804248" cy="428432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203" name="Picture 3"/>
          <p:cNvPicPr>
            <a:picLocks noChangeAspect="1" noChangeArrowheads="1"/>
          </p:cNvPicPr>
          <p:nvPr/>
        </p:nvPicPr>
        <p:blipFill>
          <a:blip r:embed="rId3" cstate="print"/>
          <a:srcRect/>
          <a:stretch>
            <a:fillRect/>
          </a:stretch>
        </p:blipFill>
        <p:spPr bwMode="auto">
          <a:xfrm>
            <a:off x="1403648" y="2276872"/>
            <a:ext cx="7056784" cy="423314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8226" name="Picture 2"/>
          <p:cNvPicPr>
            <a:picLocks noChangeAspect="1" noChangeArrowheads="1"/>
          </p:cNvPicPr>
          <p:nvPr/>
        </p:nvPicPr>
        <p:blipFill>
          <a:blip r:embed="rId3" cstate="print"/>
          <a:srcRect r="27031"/>
          <a:stretch>
            <a:fillRect/>
          </a:stretch>
        </p:blipFill>
        <p:spPr bwMode="auto">
          <a:xfrm>
            <a:off x="2093963" y="2204864"/>
            <a:ext cx="4350245" cy="4248472"/>
          </a:xfrm>
          <a:prstGeom prst="rect">
            <a:avLst/>
          </a:prstGeom>
          <a:ln>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5842" name="Picture 2"/>
          <p:cNvPicPr>
            <a:picLocks noChangeAspect="1" noChangeArrowheads="1"/>
          </p:cNvPicPr>
          <p:nvPr/>
        </p:nvPicPr>
        <p:blipFill>
          <a:blip r:embed="rId2" cstate="print"/>
          <a:srcRect/>
          <a:stretch>
            <a:fillRect/>
          </a:stretch>
        </p:blipFill>
        <p:spPr bwMode="auto">
          <a:xfrm>
            <a:off x="2195736" y="2564904"/>
            <a:ext cx="4968552" cy="2749396"/>
          </a:xfrm>
          <a:prstGeom prst="rect">
            <a:avLst/>
          </a:prstGeom>
          <a:ln>
            <a:solidFill>
              <a:schemeClr val="tx2"/>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9250" name="Picture 2"/>
          <p:cNvPicPr>
            <a:picLocks noChangeAspect="1" noChangeArrowheads="1"/>
          </p:cNvPicPr>
          <p:nvPr/>
        </p:nvPicPr>
        <p:blipFill>
          <a:blip r:embed="rId3" cstate="print"/>
          <a:srcRect/>
          <a:stretch>
            <a:fillRect/>
          </a:stretch>
        </p:blipFill>
        <p:spPr bwMode="auto">
          <a:xfrm>
            <a:off x="2267744" y="2204864"/>
            <a:ext cx="4019329" cy="4320480"/>
          </a:xfrm>
          <a:prstGeom prst="rect">
            <a:avLst/>
          </a:prstGeom>
          <a:ln>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0274" name="Picture 2"/>
          <p:cNvPicPr>
            <a:picLocks noChangeAspect="1" noChangeArrowheads="1"/>
          </p:cNvPicPr>
          <p:nvPr/>
        </p:nvPicPr>
        <p:blipFill>
          <a:blip r:embed="rId3" cstate="print"/>
          <a:srcRect/>
          <a:stretch>
            <a:fillRect/>
          </a:stretch>
        </p:blipFill>
        <p:spPr bwMode="auto">
          <a:xfrm>
            <a:off x="2088532" y="2204864"/>
            <a:ext cx="4355676" cy="446449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1298" name="Picture 2"/>
          <p:cNvPicPr>
            <a:picLocks noChangeAspect="1" noChangeArrowheads="1"/>
          </p:cNvPicPr>
          <p:nvPr/>
        </p:nvPicPr>
        <p:blipFill>
          <a:blip r:embed="rId3" cstate="print"/>
          <a:srcRect/>
          <a:stretch>
            <a:fillRect/>
          </a:stretch>
        </p:blipFill>
        <p:spPr bwMode="auto">
          <a:xfrm>
            <a:off x="2267744" y="2276872"/>
            <a:ext cx="4156795" cy="4175360"/>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2322" name="Picture 2"/>
          <p:cNvPicPr>
            <a:picLocks noChangeAspect="1" noChangeArrowheads="1"/>
          </p:cNvPicPr>
          <p:nvPr/>
        </p:nvPicPr>
        <p:blipFill>
          <a:blip r:embed="rId3" cstate="print"/>
          <a:srcRect/>
          <a:stretch>
            <a:fillRect/>
          </a:stretch>
        </p:blipFill>
        <p:spPr bwMode="auto">
          <a:xfrm>
            <a:off x="1907704" y="2132856"/>
            <a:ext cx="4392488" cy="4581128"/>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3347" name="Picture 3"/>
          <p:cNvPicPr>
            <a:picLocks noChangeAspect="1" noChangeArrowheads="1"/>
          </p:cNvPicPr>
          <p:nvPr/>
        </p:nvPicPr>
        <p:blipFill>
          <a:blip r:embed="rId3" cstate="print"/>
          <a:srcRect/>
          <a:stretch>
            <a:fillRect/>
          </a:stretch>
        </p:blipFill>
        <p:spPr bwMode="auto">
          <a:xfrm>
            <a:off x="2051720" y="2204865"/>
            <a:ext cx="4404593" cy="410445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4370" name="Picture 2"/>
          <p:cNvPicPr>
            <a:picLocks noChangeAspect="1" noChangeArrowheads="1"/>
          </p:cNvPicPr>
          <p:nvPr/>
        </p:nvPicPr>
        <p:blipFill>
          <a:blip r:embed="rId3" cstate="print"/>
          <a:srcRect r="29583"/>
          <a:stretch>
            <a:fillRect/>
          </a:stretch>
        </p:blipFill>
        <p:spPr bwMode="auto">
          <a:xfrm>
            <a:off x="2267745" y="2132856"/>
            <a:ext cx="4176464" cy="435248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5394" name="Picture 2"/>
          <p:cNvPicPr>
            <a:picLocks noChangeAspect="1" noChangeArrowheads="1"/>
          </p:cNvPicPr>
          <p:nvPr/>
        </p:nvPicPr>
        <p:blipFill>
          <a:blip r:embed="rId3" cstate="print"/>
          <a:srcRect r="24479"/>
          <a:stretch>
            <a:fillRect/>
          </a:stretch>
        </p:blipFill>
        <p:spPr bwMode="auto">
          <a:xfrm>
            <a:off x="1475656" y="2380045"/>
            <a:ext cx="5096371" cy="4073291"/>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mtClean="0"/>
              <a:t>CAPÍTULO V</a:t>
            </a:r>
            <a:endParaRPr lang="en-US" dirty="0"/>
          </a:p>
        </p:txBody>
      </p:sp>
      <p:sp>
        <p:nvSpPr>
          <p:cNvPr id="11" name="10 Marcador de contenido"/>
          <p:cNvSpPr>
            <a:spLocks noGrp="1"/>
          </p:cNvSpPr>
          <p:nvPr>
            <p:ph idx="1"/>
          </p:nvPr>
        </p:nvSpPr>
        <p:spPr/>
        <p:txBody>
          <a:bodyPr/>
          <a:lstStyle/>
          <a:p>
            <a:endParaRPr lang="es-EC"/>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6418" name="Picture 2"/>
          <p:cNvPicPr>
            <a:picLocks noChangeAspect="1" noChangeArrowheads="1"/>
          </p:cNvPicPr>
          <p:nvPr/>
        </p:nvPicPr>
        <p:blipFill>
          <a:blip r:embed="rId3" cstate="print"/>
          <a:srcRect r="30434"/>
          <a:stretch>
            <a:fillRect/>
          </a:stretch>
        </p:blipFill>
        <p:spPr bwMode="auto">
          <a:xfrm>
            <a:off x="2195737" y="2204864"/>
            <a:ext cx="4176464" cy="4320480"/>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7442" name="Picture 2"/>
          <p:cNvPicPr>
            <a:picLocks noChangeAspect="1" noChangeArrowheads="1"/>
          </p:cNvPicPr>
          <p:nvPr/>
        </p:nvPicPr>
        <p:blipFill>
          <a:blip r:embed="rId3" cstate="print"/>
          <a:srcRect r="24479"/>
          <a:stretch>
            <a:fillRect/>
          </a:stretch>
        </p:blipFill>
        <p:spPr bwMode="auto">
          <a:xfrm>
            <a:off x="2051720" y="2204864"/>
            <a:ext cx="4342940" cy="404569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8466" name="Picture 2"/>
          <p:cNvPicPr>
            <a:picLocks noChangeAspect="1" noChangeArrowheads="1"/>
          </p:cNvPicPr>
          <p:nvPr/>
        </p:nvPicPr>
        <p:blipFill>
          <a:blip r:embed="rId3" cstate="print"/>
          <a:srcRect r="28732"/>
          <a:stretch>
            <a:fillRect/>
          </a:stretch>
        </p:blipFill>
        <p:spPr bwMode="auto">
          <a:xfrm>
            <a:off x="2195737" y="2204864"/>
            <a:ext cx="4248471" cy="429125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6867" name="Picture 3"/>
          <p:cNvPicPr>
            <a:picLocks noChangeAspect="1" noChangeArrowheads="1"/>
          </p:cNvPicPr>
          <p:nvPr/>
        </p:nvPicPr>
        <p:blipFill>
          <a:blip r:embed="rId2" cstate="print"/>
          <a:srcRect l="4138" r="4817" b="6934"/>
          <a:stretch>
            <a:fillRect/>
          </a:stretch>
        </p:blipFill>
        <p:spPr bwMode="auto">
          <a:xfrm>
            <a:off x="1979712" y="2060849"/>
            <a:ext cx="5256584" cy="446449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9490" name="Picture 2"/>
          <p:cNvPicPr>
            <a:picLocks noChangeAspect="1" noChangeArrowheads="1"/>
          </p:cNvPicPr>
          <p:nvPr/>
        </p:nvPicPr>
        <p:blipFill>
          <a:blip r:embed="rId3" cstate="print"/>
          <a:srcRect r="23628"/>
          <a:stretch>
            <a:fillRect/>
          </a:stretch>
        </p:blipFill>
        <p:spPr bwMode="auto">
          <a:xfrm>
            <a:off x="2123728" y="2256742"/>
            <a:ext cx="4392488" cy="390856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0514" name="Picture 2"/>
          <p:cNvPicPr>
            <a:picLocks noChangeAspect="1" noChangeArrowheads="1"/>
          </p:cNvPicPr>
          <p:nvPr/>
        </p:nvPicPr>
        <p:blipFill>
          <a:blip r:embed="rId3" cstate="print"/>
          <a:srcRect r="29583"/>
          <a:stretch>
            <a:fillRect/>
          </a:stretch>
        </p:blipFill>
        <p:spPr bwMode="auto">
          <a:xfrm>
            <a:off x="2339752" y="2204864"/>
            <a:ext cx="3816424" cy="424536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1538" name="Picture 2"/>
          <p:cNvPicPr>
            <a:picLocks noChangeAspect="1" noChangeArrowheads="1"/>
          </p:cNvPicPr>
          <p:nvPr/>
        </p:nvPicPr>
        <p:blipFill>
          <a:blip r:embed="rId3" cstate="print"/>
          <a:srcRect r="22778"/>
          <a:stretch>
            <a:fillRect/>
          </a:stretch>
        </p:blipFill>
        <p:spPr bwMode="auto">
          <a:xfrm>
            <a:off x="1763688" y="2316708"/>
            <a:ext cx="4752528" cy="392060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2562" name="Picture 2"/>
          <p:cNvPicPr>
            <a:picLocks noChangeAspect="1" noChangeArrowheads="1"/>
          </p:cNvPicPr>
          <p:nvPr/>
        </p:nvPicPr>
        <p:blipFill>
          <a:blip r:embed="rId3" cstate="print"/>
          <a:srcRect r="31285"/>
          <a:stretch>
            <a:fillRect/>
          </a:stretch>
        </p:blipFill>
        <p:spPr bwMode="auto">
          <a:xfrm>
            <a:off x="2195736" y="2204864"/>
            <a:ext cx="4104456" cy="444814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3586" name="Picture 2"/>
          <p:cNvPicPr>
            <a:picLocks noChangeAspect="1" noChangeArrowheads="1"/>
          </p:cNvPicPr>
          <p:nvPr/>
        </p:nvPicPr>
        <p:blipFill>
          <a:blip r:embed="rId3" cstate="print"/>
          <a:srcRect r="22167"/>
          <a:stretch>
            <a:fillRect/>
          </a:stretch>
        </p:blipFill>
        <p:spPr bwMode="auto">
          <a:xfrm>
            <a:off x="1835696" y="2276872"/>
            <a:ext cx="4572875" cy="3813771"/>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4610" name="Picture 2"/>
          <p:cNvPicPr>
            <a:picLocks noChangeAspect="1" noChangeArrowheads="1"/>
          </p:cNvPicPr>
          <p:nvPr/>
        </p:nvPicPr>
        <p:blipFill>
          <a:blip r:embed="rId3" cstate="print"/>
          <a:srcRect r="30434"/>
          <a:stretch>
            <a:fillRect/>
          </a:stretch>
        </p:blipFill>
        <p:spPr bwMode="auto">
          <a:xfrm>
            <a:off x="2313902" y="2021110"/>
            <a:ext cx="3914282" cy="4648250"/>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5634" name="Picture 2"/>
          <p:cNvPicPr>
            <a:picLocks noChangeAspect="1" noChangeArrowheads="1"/>
          </p:cNvPicPr>
          <p:nvPr/>
        </p:nvPicPr>
        <p:blipFill>
          <a:blip r:embed="rId3" cstate="print"/>
          <a:srcRect r="22198"/>
          <a:stretch>
            <a:fillRect/>
          </a:stretch>
        </p:blipFill>
        <p:spPr bwMode="auto">
          <a:xfrm>
            <a:off x="1907704" y="2159341"/>
            <a:ext cx="4608512" cy="3955708"/>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6658" name="Picture 2"/>
          <p:cNvPicPr>
            <a:picLocks noChangeAspect="1" noChangeArrowheads="1"/>
          </p:cNvPicPr>
          <p:nvPr/>
        </p:nvPicPr>
        <p:blipFill>
          <a:blip r:embed="rId3" cstate="print"/>
          <a:srcRect r="30434"/>
          <a:stretch>
            <a:fillRect/>
          </a:stretch>
        </p:blipFill>
        <p:spPr bwMode="auto">
          <a:xfrm>
            <a:off x="2267744" y="2132856"/>
            <a:ext cx="4032448" cy="4509120"/>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7682" name="Picture 2"/>
          <p:cNvPicPr>
            <a:picLocks noChangeAspect="1" noChangeArrowheads="1"/>
          </p:cNvPicPr>
          <p:nvPr/>
        </p:nvPicPr>
        <p:blipFill>
          <a:blip r:embed="rId3" cstate="print"/>
          <a:srcRect r="24479"/>
          <a:stretch>
            <a:fillRect/>
          </a:stretch>
        </p:blipFill>
        <p:spPr bwMode="auto">
          <a:xfrm>
            <a:off x="2051720" y="2132856"/>
            <a:ext cx="4320480" cy="3993737"/>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8706" name="Picture 2"/>
          <p:cNvPicPr>
            <a:picLocks noChangeAspect="1" noChangeArrowheads="1"/>
          </p:cNvPicPr>
          <p:nvPr/>
        </p:nvPicPr>
        <p:blipFill>
          <a:blip r:embed="rId3" cstate="print"/>
          <a:srcRect r="29583"/>
          <a:stretch>
            <a:fillRect/>
          </a:stretch>
        </p:blipFill>
        <p:spPr bwMode="auto">
          <a:xfrm>
            <a:off x="2267744" y="2276872"/>
            <a:ext cx="4032448" cy="4111228"/>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9"/>
            <a:ext cx="6192688" cy="1152128"/>
          </a:xfrm>
        </p:spPr>
        <p:txBody>
          <a:bodyPr>
            <a:noAutofit/>
          </a:bodyPr>
          <a:lstStyle/>
          <a:p>
            <a:pPr>
              <a:spcBef>
                <a:spcPts val="0"/>
              </a:spcBef>
            </a:pPr>
            <a:r>
              <a:rPr lang="es-EC" sz="4400" b="1" dirty="0" smtClean="0"/>
              <a:t/>
            </a:r>
            <a:br>
              <a:rPr lang="es-EC" sz="4400" b="1" dirty="0" smtClean="0"/>
            </a:br>
            <a:r>
              <a:rPr lang="es-EC" sz="4400" b="1" dirty="0" smtClean="0"/>
              <a:t>PRESENTACIÓN</a:t>
            </a:r>
            <a:r>
              <a:rPr lang="es-EC" sz="4400" dirty="0" smtClean="0"/>
              <a:t/>
            </a:r>
            <a:br>
              <a:rPr lang="es-EC" sz="4400" dirty="0" smtClean="0"/>
            </a:br>
            <a:endParaRPr lang="en-US" sz="4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12" name="11 Diagrama"/>
          <p:cNvGraphicFramePr/>
          <p:nvPr/>
        </p:nvGraphicFramePr>
        <p:xfrm>
          <a:off x="1043608" y="1988841"/>
          <a:ext cx="72008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Flecha curvada hacia la derecha"/>
          <p:cNvSpPr/>
          <p:nvPr/>
        </p:nvSpPr>
        <p:spPr>
          <a:xfrm>
            <a:off x="395536" y="3429000"/>
            <a:ext cx="720080" cy="18722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7890" name="Picture 2"/>
          <p:cNvPicPr>
            <a:picLocks noChangeAspect="1" noChangeArrowheads="1"/>
          </p:cNvPicPr>
          <p:nvPr/>
        </p:nvPicPr>
        <p:blipFill>
          <a:blip r:embed="rId2" cstate="print"/>
          <a:srcRect/>
          <a:stretch>
            <a:fillRect/>
          </a:stretch>
        </p:blipFill>
        <p:spPr bwMode="auto">
          <a:xfrm>
            <a:off x="2195736" y="2348880"/>
            <a:ext cx="5040560" cy="388843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9730" name="Picture 2"/>
          <p:cNvPicPr>
            <a:picLocks noChangeAspect="1" noChangeArrowheads="1"/>
          </p:cNvPicPr>
          <p:nvPr/>
        </p:nvPicPr>
        <p:blipFill>
          <a:blip r:embed="rId3" cstate="print"/>
          <a:srcRect r="29583"/>
          <a:stretch>
            <a:fillRect/>
          </a:stretch>
        </p:blipFill>
        <p:spPr bwMode="auto">
          <a:xfrm>
            <a:off x="2195736" y="2204864"/>
            <a:ext cx="4104456" cy="410445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0754" name="Picture 2"/>
          <p:cNvPicPr>
            <a:picLocks noChangeAspect="1" noChangeArrowheads="1"/>
          </p:cNvPicPr>
          <p:nvPr/>
        </p:nvPicPr>
        <p:blipFill>
          <a:blip r:embed="rId3" cstate="print"/>
          <a:srcRect r="21076"/>
          <a:stretch>
            <a:fillRect/>
          </a:stretch>
        </p:blipFill>
        <p:spPr bwMode="auto">
          <a:xfrm>
            <a:off x="1691680" y="2348880"/>
            <a:ext cx="4717705" cy="3850531"/>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1778" name="Picture 2"/>
          <p:cNvPicPr>
            <a:picLocks noChangeAspect="1" noChangeArrowheads="1"/>
          </p:cNvPicPr>
          <p:nvPr/>
        </p:nvPicPr>
        <p:blipFill>
          <a:blip r:embed="rId3" cstate="print"/>
          <a:srcRect r="29583"/>
          <a:stretch>
            <a:fillRect/>
          </a:stretch>
        </p:blipFill>
        <p:spPr bwMode="auto">
          <a:xfrm>
            <a:off x="2195736" y="2160240"/>
            <a:ext cx="4320480" cy="443711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2802" name="Picture 2"/>
          <p:cNvPicPr>
            <a:picLocks noChangeAspect="1" noChangeArrowheads="1"/>
          </p:cNvPicPr>
          <p:nvPr/>
        </p:nvPicPr>
        <p:blipFill>
          <a:blip r:embed="rId3" cstate="print"/>
          <a:srcRect r="25330"/>
          <a:stretch>
            <a:fillRect/>
          </a:stretch>
        </p:blipFill>
        <p:spPr bwMode="auto">
          <a:xfrm>
            <a:off x="2123728" y="2276872"/>
            <a:ext cx="4464496" cy="3766048"/>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3826" name="Picture 2"/>
          <p:cNvPicPr>
            <a:picLocks noChangeAspect="1" noChangeArrowheads="1"/>
          </p:cNvPicPr>
          <p:nvPr/>
        </p:nvPicPr>
        <p:blipFill>
          <a:blip r:embed="rId3" cstate="print"/>
          <a:srcRect r="29583"/>
          <a:stretch>
            <a:fillRect/>
          </a:stretch>
        </p:blipFill>
        <p:spPr bwMode="auto">
          <a:xfrm>
            <a:off x="2267744" y="2204864"/>
            <a:ext cx="4104456" cy="4427092"/>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4850" name="Picture 2"/>
          <p:cNvPicPr>
            <a:picLocks noChangeAspect="1" noChangeArrowheads="1"/>
          </p:cNvPicPr>
          <p:nvPr/>
        </p:nvPicPr>
        <p:blipFill>
          <a:blip r:embed="rId3" cstate="print"/>
          <a:srcRect r="28732"/>
          <a:stretch>
            <a:fillRect/>
          </a:stretch>
        </p:blipFill>
        <p:spPr bwMode="auto">
          <a:xfrm>
            <a:off x="2195736" y="2276871"/>
            <a:ext cx="4248472" cy="404713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5874" name="Picture 2"/>
          <p:cNvPicPr>
            <a:picLocks noChangeAspect="1" noChangeArrowheads="1"/>
          </p:cNvPicPr>
          <p:nvPr/>
        </p:nvPicPr>
        <p:blipFill>
          <a:blip r:embed="rId3" cstate="print"/>
          <a:srcRect r="30434"/>
          <a:stretch>
            <a:fillRect/>
          </a:stretch>
        </p:blipFill>
        <p:spPr bwMode="auto">
          <a:xfrm>
            <a:off x="2267744" y="2204864"/>
            <a:ext cx="3817530" cy="438472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70000" lnSpcReduction="2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CRÉDITO Y COBRANZAS</a:t>
            </a: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6898" name="Picture 2"/>
          <p:cNvPicPr>
            <a:picLocks noChangeAspect="1" noChangeArrowheads="1"/>
          </p:cNvPicPr>
          <p:nvPr/>
        </p:nvPicPr>
        <p:blipFill>
          <a:blip r:embed="rId3" cstate="print"/>
          <a:srcRect r="30434"/>
          <a:stretch>
            <a:fillRect/>
          </a:stretch>
        </p:blipFill>
        <p:spPr bwMode="auto">
          <a:xfrm>
            <a:off x="2411760" y="2204864"/>
            <a:ext cx="3816424" cy="4104456"/>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2555776" y="2204864"/>
            <a:ext cx="3600400" cy="4248472"/>
          </a:xfrm>
          <a:prstGeom prst="rect">
            <a:avLst/>
          </a:prstGeom>
          <a:ln>
            <a:solidFill>
              <a:schemeClr val="accent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3" cstate="print"/>
          <a:srcRect/>
          <a:stretch>
            <a:fillRect/>
          </a:stretch>
        </p:blipFill>
        <p:spPr bwMode="auto">
          <a:xfrm>
            <a:off x="2627784" y="2276872"/>
            <a:ext cx="3096344" cy="3744416"/>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8914" name="Picture 2"/>
          <p:cNvPicPr>
            <a:picLocks noChangeAspect="1" noChangeArrowheads="1"/>
          </p:cNvPicPr>
          <p:nvPr/>
        </p:nvPicPr>
        <p:blipFill>
          <a:blip r:embed="rId2" cstate="print"/>
          <a:srcRect l="3748" b="24631"/>
          <a:stretch>
            <a:fillRect/>
          </a:stretch>
        </p:blipFill>
        <p:spPr bwMode="auto">
          <a:xfrm>
            <a:off x="2051720" y="2276872"/>
            <a:ext cx="5184576" cy="410445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p:cNvPicPr>
            <a:picLocks noChangeAspect="1" noChangeArrowheads="1"/>
          </p:cNvPicPr>
          <p:nvPr/>
        </p:nvPicPr>
        <p:blipFill>
          <a:blip r:embed="rId3" cstate="print"/>
          <a:srcRect/>
          <a:stretch>
            <a:fillRect/>
          </a:stretch>
        </p:blipFill>
        <p:spPr bwMode="auto">
          <a:xfrm>
            <a:off x="2771800" y="2211739"/>
            <a:ext cx="3384376" cy="4169589"/>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8135" name="Picture 7"/>
          <p:cNvPicPr>
            <a:picLocks noChangeAspect="1" noChangeArrowheads="1"/>
          </p:cNvPicPr>
          <p:nvPr/>
        </p:nvPicPr>
        <p:blipFill>
          <a:blip r:embed="rId3" cstate="print"/>
          <a:srcRect/>
          <a:stretch>
            <a:fillRect/>
          </a:stretch>
        </p:blipFill>
        <p:spPr bwMode="auto">
          <a:xfrm>
            <a:off x="2345753" y="2348880"/>
            <a:ext cx="3666407" cy="2808312"/>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2018" name="Picture 2"/>
          <p:cNvPicPr>
            <a:picLocks noChangeAspect="1" noChangeArrowheads="1"/>
          </p:cNvPicPr>
          <p:nvPr/>
        </p:nvPicPr>
        <p:blipFill>
          <a:blip r:embed="rId3" cstate="print"/>
          <a:srcRect/>
          <a:stretch>
            <a:fillRect/>
          </a:stretch>
        </p:blipFill>
        <p:spPr bwMode="auto">
          <a:xfrm>
            <a:off x="2483768" y="2276872"/>
            <a:ext cx="3888432" cy="4032448"/>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4033" name="Picture 1"/>
          <p:cNvPicPr>
            <a:picLocks noChangeAspect="1" noChangeArrowheads="1"/>
          </p:cNvPicPr>
          <p:nvPr/>
        </p:nvPicPr>
        <p:blipFill>
          <a:blip r:embed="rId3" cstate="print"/>
          <a:srcRect/>
          <a:stretch>
            <a:fillRect/>
          </a:stretch>
        </p:blipFill>
        <p:spPr bwMode="auto">
          <a:xfrm>
            <a:off x="2411760" y="2237450"/>
            <a:ext cx="3744416" cy="4143878"/>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4067" name="Picture 3"/>
          <p:cNvPicPr>
            <a:picLocks noChangeAspect="1" noChangeArrowheads="1"/>
          </p:cNvPicPr>
          <p:nvPr/>
        </p:nvPicPr>
        <p:blipFill>
          <a:blip r:embed="rId3" cstate="print"/>
          <a:srcRect/>
          <a:stretch>
            <a:fillRect/>
          </a:stretch>
        </p:blipFill>
        <p:spPr bwMode="auto">
          <a:xfrm>
            <a:off x="2462855" y="2204864"/>
            <a:ext cx="3909345" cy="4176464"/>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5090" name="Picture 2"/>
          <p:cNvPicPr>
            <a:picLocks noChangeAspect="1" noChangeArrowheads="1"/>
          </p:cNvPicPr>
          <p:nvPr/>
        </p:nvPicPr>
        <p:blipFill>
          <a:blip r:embed="rId3" cstate="print"/>
          <a:srcRect/>
          <a:stretch>
            <a:fillRect/>
          </a:stretch>
        </p:blipFill>
        <p:spPr bwMode="auto">
          <a:xfrm>
            <a:off x="1619672" y="2276872"/>
            <a:ext cx="6048672" cy="399159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6114" name="Picture 2"/>
          <p:cNvPicPr>
            <a:picLocks noChangeAspect="1" noChangeArrowheads="1"/>
          </p:cNvPicPr>
          <p:nvPr/>
        </p:nvPicPr>
        <p:blipFill>
          <a:blip r:embed="rId3" cstate="print"/>
          <a:srcRect/>
          <a:stretch>
            <a:fillRect/>
          </a:stretch>
        </p:blipFill>
        <p:spPr bwMode="auto">
          <a:xfrm>
            <a:off x="2483768" y="2204864"/>
            <a:ext cx="3816424" cy="3960440"/>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2411760" y="2276872"/>
            <a:ext cx="3888432" cy="4146660"/>
          </a:xfrm>
          <a:prstGeom prst="rect">
            <a:avLst/>
          </a:prstGeom>
          <a:ln>
            <a:solidFill>
              <a:schemeClr val="accent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8162" name="Picture 2"/>
          <p:cNvPicPr>
            <a:picLocks noChangeAspect="1" noChangeArrowheads="1"/>
          </p:cNvPicPr>
          <p:nvPr/>
        </p:nvPicPr>
        <p:blipFill>
          <a:blip r:embed="rId3" cstate="print"/>
          <a:srcRect/>
          <a:stretch>
            <a:fillRect/>
          </a:stretch>
        </p:blipFill>
        <p:spPr bwMode="auto">
          <a:xfrm>
            <a:off x="2339752" y="2420888"/>
            <a:ext cx="3960440" cy="3850988"/>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9186" name="Picture 2"/>
          <p:cNvPicPr>
            <a:picLocks noChangeAspect="1" noChangeArrowheads="1"/>
          </p:cNvPicPr>
          <p:nvPr/>
        </p:nvPicPr>
        <p:blipFill>
          <a:blip r:embed="rId3" cstate="print"/>
          <a:srcRect/>
          <a:stretch>
            <a:fillRect/>
          </a:stretch>
        </p:blipFill>
        <p:spPr bwMode="auto">
          <a:xfrm>
            <a:off x="2315740" y="2276872"/>
            <a:ext cx="3912444" cy="4248472"/>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9938" name="Picture 2"/>
          <p:cNvPicPr>
            <a:picLocks noChangeAspect="1" noChangeArrowheads="1"/>
          </p:cNvPicPr>
          <p:nvPr/>
        </p:nvPicPr>
        <p:blipFill>
          <a:blip r:embed="rId2" cstate="print"/>
          <a:srcRect/>
          <a:stretch>
            <a:fillRect/>
          </a:stretch>
        </p:blipFill>
        <p:spPr bwMode="auto">
          <a:xfrm>
            <a:off x="2051720" y="2276873"/>
            <a:ext cx="5184576" cy="4212133"/>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50210" name="Picture 2"/>
          <p:cNvPicPr>
            <a:picLocks noChangeAspect="1" noChangeArrowheads="1"/>
          </p:cNvPicPr>
          <p:nvPr/>
        </p:nvPicPr>
        <p:blipFill>
          <a:blip r:embed="rId3" cstate="print"/>
          <a:srcRect/>
          <a:stretch>
            <a:fillRect/>
          </a:stretch>
        </p:blipFill>
        <p:spPr bwMode="auto">
          <a:xfrm>
            <a:off x="2555776" y="2275432"/>
            <a:ext cx="3744416" cy="4321920"/>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51234" name="Picture 2"/>
          <p:cNvPicPr>
            <a:picLocks noChangeAspect="1" noChangeArrowheads="1"/>
          </p:cNvPicPr>
          <p:nvPr/>
        </p:nvPicPr>
        <p:blipFill>
          <a:blip r:embed="rId3" cstate="print"/>
          <a:srcRect/>
          <a:stretch>
            <a:fillRect/>
          </a:stretch>
        </p:blipFill>
        <p:spPr bwMode="auto">
          <a:xfrm>
            <a:off x="2483768" y="2276872"/>
            <a:ext cx="3888432" cy="4104456"/>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dirty="0" smtClean="0">
                <a:latin typeface="Baskerville Old Face" pitchFamily="18" charset="0"/>
              </a:rPr>
              <a:t>COMUNICACIÓN DE RESULTADOS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505" name="Picture 1"/>
          <p:cNvPicPr>
            <a:picLocks noChangeAspect="1" noChangeArrowheads="1"/>
          </p:cNvPicPr>
          <p:nvPr/>
        </p:nvPicPr>
        <p:blipFill>
          <a:blip r:embed="rId3" cstate="print"/>
          <a:srcRect/>
          <a:stretch>
            <a:fillRect/>
          </a:stretch>
        </p:blipFill>
        <p:spPr bwMode="auto">
          <a:xfrm>
            <a:off x="2267745" y="2204864"/>
            <a:ext cx="4029920" cy="3960440"/>
          </a:xfrm>
          <a:prstGeom prst="rect">
            <a:avLst/>
          </a:prstGeom>
          <a:ln>
            <a:solidFill>
              <a:srgbClr val="FF0000"/>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7" name="6 Diagrama"/>
          <p:cNvGraphicFramePr/>
          <p:nvPr/>
        </p:nvGraphicFramePr>
        <p:xfrm>
          <a:off x="539552" y="2420888"/>
          <a:ext cx="799288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3200" b="1" dirty="0" smtClean="0">
                <a:latin typeface="Baskerville Old Face" pitchFamily="18" charset="0"/>
              </a:rPr>
              <a:t>CONCLUSIONES</a:t>
            </a:r>
            <a:endParaRPr kumimoji="0" lang="es-EC" sz="32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nvGraphicFramePr>
        <p:xfrm>
          <a:off x="323528" y="2060848"/>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3200" b="1" dirty="0" smtClean="0">
                <a:latin typeface="Baskerville Old Face" pitchFamily="18" charset="0"/>
              </a:rPr>
              <a:t>CONCLUSIONES</a:t>
            </a:r>
            <a:endParaRPr kumimoji="0" lang="es-EC" sz="32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nvGraphicFramePr>
        <p:xfrm>
          <a:off x="323528" y="2060848"/>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3200" b="1" dirty="0" smtClean="0">
                <a:latin typeface="Baskerville Old Face" pitchFamily="18" charset="0"/>
              </a:rPr>
              <a:t>CONCLUSIONES</a:t>
            </a:r>
            <a:endParaRPr kumimoji="0" lang="es-EC" sz="32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 name="5 Grupo"/>
          <p:cNvGrpSpPr/>
          <p:nvPr/>
        </p:nvGrpSpPr>
        <p:grpSpPr>
          <a:xfrm>
            <a:off x="395536" y="2787815"/>
            <a:ext cx="1708970" cy="2441385"/>
            <a:chOff x="1" y="2162366"/>
            <a:chExt cx="1708970" cy="2441385"/>
          </a:xfrm>
        </p:grpSpPr>
        <p:sp>
          <p:nvSpPr>
            <p:cNvPr id="10" name="9 Cheurón"/>
            <p:cNvSpPr/>
            <p:nvPr/>
          </p:nvSpPr>
          <p:spPr>
            <a:xfrm rot="5400000">
              <a:off x="-366207" y="2528574"/>
              <a:ext cx="2441385" cy="1708969"/>
            </a:xfrm>
            <a:prstGeom prst="chevron">
              <a:avLst/>
            </a:prstGeom>
          </p:spPr>
          <p:style>
            <a:lnRef idx="2">
              <a:schemeClr val="accent4">
                <a:hueOff val="-9921030"/>
                <a:satOff val="3650"/>
                <a:lumOff val="-9608"/>
                <a:alphaOff val="0"/>
              </a:schemeClr>
            </a:lnRef>
            <a:fillRef idx="1">
              <a:schemeClr val="accent4">
                <a:hueOff val="-9921030"/>
                <a:satOff val="3650"/>
                <a:lumOff val="-9608"/>
                <a:alphaOff val="0"/>
              </a:schemeClr>
            </a:fillRef>
            <a:effectRef idx="0">
              <a:schemeClr val="accent4">
                <a:hueOff val="-9921030"/>
                <a:satOff val="3650"/>
                <a:lumOff val="-9608"/>
                <a:alphaOff val="0"/>
              </a:schemeClr>
            </a:effectRef>
            <a:fontRef idx="minor">
              <a:schemeClr val="lt1"/>
            </a:fontRef>
          </p:style>
        </p:sp>
        <p:sp>
          <p:nvSpPr>
            <p:cNvPr id="11" name="Cheurón 4"/>
            <p:cNvSpPr/>
            <p:nvPr/>
          </p:nvSpPr>
          <p:spPr>
            <a:xfrm>
              <a:off x="2" y="3016851"/>
              <a:ext cx="1708969" cy="732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rtl="0">
                <a:lnSpc>
                  <a:spcPct val="90000"/>
                </a:lnSpc>
                <a:spcBef>
                  <a:spcPct val="0"/>
                </a:spcBef>
                <a:spcAft>
                  <a:spcPct val="35000"/>
                </a:spcAft>
              </a:pPr>
              <a:endParaRPr lang="es-EC" sz="5100" kern="1200" dirty="0"/>
            </a:p>
          </p:txBody>
        </p:sp>
      </p:grpSp>
      <p:grpSp>
        <p:nvGrpSpPr>
          <p:cNvPr id="7" name="6 Grupo"/>
          <p:cNvGrpSpPr/>
          <p:nvPr/>
        </p:nvGrpSpPr>
        <p:grpSpPr>
          <a:xfrm>
            <a:off x="2123728" y="2780928"/>
            <a:ext cx="6643958" cy="1586900"/>
            <a:chOff x="1708969" y="2160240"/>
            <a:chExt cx="6643958" cy="1586900"/>
          </a:xfrm>
        </p:grpSpPr>
        <p:sp>
          <p:nvSpPr>
            <p:cNvPr id="8" name="7 Redondear rectángulo de esquina del mismo lado"/>
            <p:cNvSpPr/>
            <p:nvPr/>
          </p:nvSpPr>
          <p:spPr>
            <a:xfrm rot="5400000">
              <a:off x="4237498" y="-368289"/>
              <a:ext cx="1586900" cy="6643958"/>
            </a:xfrm>
            <a:prstGeom prst="round2SameRect">
              <a:avLst/>
            </a:prstGeom>
          </p:spPr>
          <p:style>
            <a:lnRef idx="2">
              <a:schemeClr val="accent4">
                <a:hueOff val="-9921030"/>
                <a:satOff val="3650"/>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dondear rectángulo de esquina del mismo lado 6"/>
            <p:cNvSpPr/>
            <p:nvPr/>
          </p:nvSpPr>
          <p:spPr>
            <a:xfrm>
              <a:off x="1708969" y="2237706"/>
              <a:ext cx="6566492" cy="143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FontTx/>
                <a:buChar char="••"/>
              </a:pPr>
              <a:r>
                <a:rPr lang="es-EC" dirty="0" smtClean="0">
                  <a:latin typeface="Baskerville Old Face" pitchFamily="18" charset="0"/>
                </a:rPr>
                <a:t>Sobre la base de los resultados obtenidos durante la Auditoría de Gestión, permitirá realizar un seguimiento a las medidas correctivas adoptadas para los Departamentos auditados para así obtener la eficiencia, eficacia y economía de la Cooperativa.</a:t>
              </a:r>
            </a:p>
            <a:p>
              <a:pPr marL="171450" lvl="1" indent="-171450" algn="just" defTabSz="800100">
                <a:lnSpc>
                  <a:spcPct val="90000"/>
                </a:lnSpc>
                <a:spcBef>
                  <a:spcPct val="0"/>
                </a:spcBef>
                <a:spcAft>
                  <a:spcPct val="15000"/>
                </a:spcAft>
              </a:pPr>
              <a:endParaRPr lang="es-EC" sz="1800" kern="1200" dirty="0">
                <a:latin typeface="Baskerville Old Face" pitchFamily="18" charset="0"/>
              </a:endParaRPr>
            </a:p>
          </p:txBody>
        </p:sp>
      </p:gr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3200" b="1" noProof="0" dirty="0" smtClean="0">
                <a:latin typeface="Baskerville Old Face" pitchFamily="18" charset="0"/>
              </a:rPr>
              <a:t>RECOMENDACIONES</a:t>
            </a:r>
            <a:endParaRPr kumimoji="0" lang="es-EC" sz="32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nvGraphicFramePr>
        <p:xfrm>
          <a:off x="323528" y="2060848"/>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3200" b="1" noProof="0" dirty="0" smtClean="0">
                <a:latin typeface="Baskerville Old Face" pitchFamily="18" charset="0"/>
              </a:rPr>
              <a:t>RECOMENDACIONES</a:t>
            </a:r>
            <a:endParaRPr kumimoji="0" lang="es-EC" sz="32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nvGraphicFramePr>
        <p:xfrm>
          <a:off x="323528" y="2060848"/>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556793"/>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lnSpcReduction="10000"/>
          </a:bodyPr>
          <a:lstStyle/>
          <a:p>
            <a:pPr marL="342900" indent="-342900">
              <a:lnSpc>
                <a:spcPct val="90000"/>
              </a:lnSpc>
              <a:spcAft>
                <a:spcPts val="800"/>
              </a:spcAft>
              <a:buClr>
                <a:schemeClr val="accent1"/>
              </a:buClr>
              <a:buSzPct val="100000"/>
            </a:pPr>
            <a:r>
              <a:rPr lang="es-EC" sz="3200" b="1" dirty="0" smtClean="0">
                <a:latin typeface="Baskerville Old Face" pitchFamily="18" charset="0"/>
              </a:rPr>
              <a:t>RECOMENDACIONES</a:t>
            </a:r>
            <a:endParaRPr lang="es-EC" sz="32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32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 name="5 Grupo"/>
          <p:cNvGrpSpPr/>
          <p:nvPr/>
        </p:nvGrpSpPr>
        <p:grpSpPr>
          <a:xfrm>
            <a:off x="270742" y="2492896"/>
            <a:ext cx="1852986" cy="2880320"/>
            <a:chOff x="1" y="2162366"/>
            <a:chExt cx="1708970" cy="2441385"/>
          </a:xfrm>
        </p:grpSpPr>
        <p:sp>
          <p:nvSpPr>
            <p:cNvPr id="10" name="9 Cheurón"/>
            <p:cNvSpPr/>
            <p:nvPr/>
          </p:nvSpPr>
          <p:spPr>
            <a:xfrm rot="5400000">
              <a:off x="-366207" y="2528574"/>
              <a:ext cx="2441385" cy="1708969"/>
            </a:xfrm>
            <a:prstGeom prst="chevron">
              <a:avLst/>
            </a:prstGeom>
          </p:spPr>
          <p:style>
            <a:lnRef idx="2">
              <a:schemeClr val="accent4">
                <a:hueOff val="-9921030"/>
                <a:satOff val="3650"/>
                <a:lumOff val="-9608"/>
                <a:alphaOff val="0"/>
              </a:schemeClr>
            </a:lnRef>
            <a:fillRef idx="1">
              <a:schemeClr val="accent4">
                <a:hueOff val="-9921030"/>
                <a:satOff val="3650"/>
                <a:lumOff val="-9608"/>
                <a:alphaOff val="0"/>
              </a:schemeClr>
            </a:fillRef>
            <a:effectRef idx="0">
              <a:schemeClr val="accent4">
                <a:hueOff val="-9921030"/>
                <a:satOff val="3650"/>
                <a:lumOff val="-9608"/>
                <a:alphaOff val="0"/>
              </a:schemeClr>
            </a:effectRef>
            <a:fontRef idx="minor">
              <a:schemeClr val="lt1"/>
            </a:fontRef>
          </p:style>
        </p:sp>
        <p:sp>
          <p:nvSpPr>
            <p:cNvPr id="11" name="Cheurón 4"/>
            <p:cNvSpPr/>
            <p:nvPr/>
          </p:nvSpPr>
          <p:spPr>
            <a:xfrm>
              <a:off x="2" y="3016851"/>
              <a:ext cx="1708969" cy="732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rtl="0">
                <a:lnSpc>
                  <a:spcPct val="90000"/>
                </a:lnSpc>
                <a:spcBef>
                  <a:spcPct val="0"/>
                </a:spcBef>
                <a:spcAft>
                  <a:spcPct val="35000"/>
                </a:spcAft>
              </a:pPr>
              <a:endParaRPr lang="es-EC" sz="5100" kern="1200" dirty="0"/>
            </a:p>
          </p:txBody>
        </p:sp>
      </p:grpSp>
      <p:grpSp>
        <p:nvGrpSpPr>
          <p:cNvPr id="6" name="6 Grupo"/>
          <p:cNvGrpSpPr/>
          <p:nvPr/>
        </p:nvGrpSpPr>
        <p:grpSpPr>
          <a:xfrm>
            <a:off x="2123728" y="2492896"/>
            <a:ext cx="6643958" cy="1944216"/>
            <a:chOff x="1708969" y="2160240"/>
            <a:chExt cx="6643958" cy="1586900"/>
          </a:xfrm>
        </p:grpSpPr>
        <p:sp>
          <p:nvSpPr>
            <p:cNvPr id="8" name="7 Redondear rectángulo de esquina del mismo lado"/>
            <p:cNvSpPr/>
            <p:nvPr/>
          </p:nvSpPr>
          <p:spPr>
            <a:xfrm rot="5400000">
              <a:off x="4237498" y="-368289"/>
              <a:ext cx="1586900" cy="6643958"/>
            </a:xfrm>
            <a:prstGeom prst="round2SameRect">
              <a:avLst/>
            </a:prstGeom>
          </p:spPr>
          <p:style>
            <a:lnRef idx="2">
              <a:schemeClr val="accent4">
                <a:hueOff val="-9921030"/>
                <a:satOff val="3650"/>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dondear rectángulo de esquina del mismo lado 6"/>
            <p:cNvSpPr/>
            <p:nvPr/>
          </p:nvSpPr>
          <p:spPr>
            <a:xfrm>
              <a:off x="1708969" y="2237706"/>
              <a:ext cx="6566492" cy="1431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3175" algn="just" defTabSz="800100">
                <a:lnSpc>
                  <a:spcPct val="90000"/>
                </a:lnSpc>
                <a:spcBef>
                  <a:spcPct val="0"/>
                </a:spcBef>
                <a:spcAft>
                  <a:spcPct val="15000"/>
                </a:spcAft>
                <a:buFont typeface="Arial" pitchFamily="34" charset="0"/>
                <a:buChar char="•"/>
              </a:pPr>
              <a:r>
                <a:rPr lang="es-EC" dirty="0" smtClean="0">
                  <a:latin typeface="Baskerville Old Face" pitchFamily="18" charset="0"/>
                </a:rPr>
                <a:t>La Cooperativa debe difundir y aplicar las conclusiones y recomendaciones emitidas en el Informe de Auditoría, lo cual permitirá identificar las necesidades y problemas reales por lo que atraviesan  los Departamentos de Contabilidad, Tesorería Y Crédito y Cobranza dentro de los parámetros de eficiencia, eficacia y economía.</a:t>
              </a:r>
            </a:p>
            <a:p>
              <a:pPr marL="171450" lvl="1" indent="-171450" algn="just" defTabSz="800100">
                <a:lnSpc>
                  <a:spcPct val="90000"/>
                </a:lnSpc>
                <a:spcBef>
                  <a:spcPct val="0"/>
                </a:spcBef>
                <a:spcAft>
                  <a:spcPct val="15000"/>
                </a:spcAft>
              </a:pPr>
              <a:endParaRPr lang="es-EC" sz="1800" kern="1200" dirty="0">
                <a:latin typeface="Baskerville Old Face" pitchFamily="18" charset="0"/>
              </a:endParaRPr>
            </a:p>
          </p:txBody>
        </p:sp>
      </p:gr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92500"/>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Contabilidad</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2" cstate="print"/>
          <a:srcRect/>
          <a:stretch>
            <a:fillRect/>
          </a:stretch>
        </p:blipFill>
        <p:spPr bwMode="auto">
          <a:xfrm>
            <a:off x="2267744" y="2132856"/>
            <a:ext cx="4880277" cy="43924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7" name="6 Diagrama"/>
          <p:cNvGraphicFramePr/>
          <p:nvPr/>
        </p:nvGraphicFramePr>
        <p:xfrm>
          <a:off x="539552" y="2420888"/>
          <a:ext cx="799288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TESORERÍA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1986" name="Picture 2"/>
          <p:cNvPicPr>
            <a:picLocks noChangeAspect="1" noChangeArrowheads="1"/>
          </p:cNvPicPr>
          <p:nvPr/>
        </p:nvPicPr>
        <p:blipFill>
          <a:blip r:embed="rId2" cstate="print"/>
          <a:srcRect l="3748" r="3810" b="16216"/>
          <a:stretch>
            <a:fillRect/>
          </a:stretch>
        </p:blipFill>
        <p:spPr bwMode="auto">
          <a:xfrm>
            <a:off x="2123728" y="2132856"/>
            <a:ext cx="5112568" cy="446449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TESORERÍA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3010" name="Picture 2"/>
          <p:cNvPicPr>
            <a:picLocks noChangeAspect="1" noChangeArrowheads="1"/>
          </p:cNvPicPr>
          <p:nvPr/>
        </p:nvPicPr>
        <p:blipFill>
          <a:blip r:embed="rId2" cstate="print"/>
          <a:srcRect/>
          <a:stretch>
            <a:fillRect/>
          </a:stretch>
        </p:blipFill>
        <p:spPr bwMode="auto">
          <a:xfrm>
            <a:off x="2123728" y="2060848"/>
            <a:ext cx="5112568" cy="458409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TESORERÍA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4034" name="Picture 2"/>
          <p:cNvPicPr>
            <a:picLocks noChangeAspect="1" noChangeArrowheads="1"/>
          </p:cNvPicPr>
          <p:nvPr/>
        </p:nvPicPr>
        <p:blipFill>
          <a:blip r:embed="rId2" cstate="print"/>
          <a:srcRect/>
          <a:stretch>
            <a:fillRect/>
          </a:stretch>
        </p:blipFill>
        <p:spPr bwMode="auto">
          <a:xfrm>
            <a:off x="2123730" y="2060848"/>
            <a:ext cx="5112567" cy="2160240"/>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pic>
        <p:nvPicPr>
          <p:cNvPr id="44035" name="Picture 3"/>
          <p:cNvPicPr>
            <a:picLocks noChangeAspect="1" noChangeArrowheads="1"/>
          </p:cNvPicPr>
          <p:nvPr/>
        </p:nvPicPr>
        <p:blipFill>
          <a:blip r:embed="rId3" cstate="print"/>
          <a:srcRect/>
          <a:stretch>
            <a:fillRect/>
          </a:stretch>
        </p:blipFill>
        <p:spPr bwMode="auto">
          <a:xfrm>
            <a:off x="2123729" y="4221089"/>
            <a:ext cx="5112569" cy="2376264"/>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TESORERÍA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5058" name="Picture 2"/>
          <p:cNvPicPr>
            <a:picLocks noChangeAspect="1" noChangeArrowheads="1"/>
          </p:cNvPicPr>
          <p:nvPr/>
        </p:nvPicPr>
        <p:blipFill>
          <a:blip r:embed="rId2" cstate="print"/>
          <a:srcRect l="3748" r="5059" b="26745"/>
          <a:stretch>
            <a:fillRect/>
          </a:stretch>
        </p:blipFill>
        <p:spPr bwMode="auto">
          <a:xfrm>
            <a:off x="1979712" y="2132856"/>
            <a:ext cx="5256584" cy="4104456"/>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TESORERÍA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6082" name="Picture 2"/>
          <p:cNvPicPr>
            <a:picLocks noChangeAspect="1" noChangeArrowheads="1"/>
          </p:cNvPicPr>
          <p:nvPr/>
        </p:nvPicPr>
        <p:blipFill>
          <a:blip r:embed="rId2" cstate="print"/>
          <a:srcRect/>
          <a:stretch>
            <a:fillRect/>
          </a:stretch>
        </p:blipFill>
        <p:spPr bwMode="auto">
          <a:xfrm>
            <a:off x="2051721" y="2276872"/>
            <a:ext cx="5164907" cy="3968750"/>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1475656" y="1556794"/>
            <a:ext cx="5760640"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TESORERÍA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7106" name="Picture 2"/>
          <p:cNvPicPr>
            <a:picLocks noChangeAspect="1" noChangeArrowheads="1"/>
          </p:cNvPicPr>
          <p:nvPr/>
        </p:nvPicPr>
        <p:blipFill>
          <a:blip r:embed="rId2" cstate="print"/>
          <a:srcRect l="3748" r="5059" b="4226"/>
          <a:stretch>
            <a:fillRect/>
          </a:stretch>
        </p:blipFill>
        <p:spPr bwMode="auto">
          <a:xfrm>
            <a:off x="1979712" y="2204865"/>
            <a:ext cx="5256584" cy="4392488"/>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6" name="Subtitle 2"/>
          <p:cNvSpPr txBox="1">
            <a:spLocks/>
          </p:cNvSpPr>
          <p:nvPr/>
        </p:nvSpPr>
        <p:spPr>
          <a:xfrm>
            <a:off x="971600" y="1700808"/>
            <a:ext cx="2880320" cy="1296144"/>
          </a:xfrm>
          <a:prstGeom prst="rect">
            <a:avLst/>
          </a:prstGeom>
          <a:effectLst>
            <a:glow rad="228600">
              <a:schemeClr val="accent4">
                <a:satMod val="175000"/>
                <a:alpha val="40000"/>
              </a:schemeClr>
            </a:glow>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fontScale="62500" lnSpcReduction="20000"/>
          </a:bodyPr>
          <a:lstStyle/>
          <a:p>
            <a:pPr algn="just">
              <a:spcBef>
                <a:spcPct val="20000"/>
              </a:spcBef>
              <a:buClr>
                <a:schemeClr val="accent1"/>
              </a:buClr>
              <a:buSzPct val="100000"/>
            </a:pPr>
            <a:endParaRPr lang="es-EC" sz="2800" b="1" dirty="0" smtClean="0">
              <a:latin typeface="Bodoni MT Black" pitchFamily="18" charset="0"/>
            </a:endParaRPr>
          </a:p>
          <a:p>
            <a:pPr algn="just">
              <a:spcBef>
                <a:spcPct val="20000"/>
              </a:spcBef>
              <a:buClr>
                <a:schemeClr val="accent1"/>
              </a:buClr>
              <a:buSzPct val="100000"/>
            </a:pPr>
            <a:r>
              <a:rPr lang="es-EC" sz="4000" b="1" dirty="0" smtClean="0">
                <a:latin typeface="Bodoni MT Black" pitchFamily="18" charset="0"/>
              </a:rPr>
              <a:t>Aspectos Generales</a:t>
            </a:r>
            <a:r>
              <a:rPr lang="en-US" sz="2800" dirty="0" smtClean="0">
                <a:solidFill>
                  <a:schemeClr val="bg1"/>
                </a:solidFill>
                <a:latin typeface="Bodoni MT Black" pitchFamily="18" charset="0"/>
              </a:rPr>
              <a:t/>
            </a:r>
            <a:br>
              <a:rPr lang="en-US" sz="2800" dirty="0" smtClean="0">
                <a:solidFill>
                  <a:schemeClr val="bg1"/>
                </a:solidFill>
                <a:latin typeface="Bodoni MT Black" pitchFamily="18" charset="0"/>
              </a:rPr>
            </a:br>
            <a:endParaRPr lang="es-EC" sz="2800" dirty="0" smtClean="0">
              <a:latin typeface="Baskerville Old Face" pitchFamily="18" charset="0"/>
            </a:endParaRPr>
          </a:p>
        </p:txBody>
      </p:sp>
      <p:sp>
        <p:nvSpPr>
          <p:cNvPr id="12" name="Subtitle 2"/>
          <p:cNvSpPr txBox="1">
            <a:spLocks/>
          </p:cNvSpPr>
          <p:nvPr/>
        </p:nvSpPr>
        <p:spPr>
          <a:xfrm>
            <a:off x="3131840" y="3501008"/>
            <a:ext cx="2952328" cy="1296144"/>
          </a:xfrm>
          <a:prstGeom prst="rect">
            <a:avLst/>
          </a:prstGeom>
          <a:effectLst>
            <a:glow rad="228600">
              <a:schemeClr val="accent4">
                <a:satMod val="175000"/>
                <a:alpha val="40000"/>
              </a:schemeClr>
            </a:glow>
            <a:outerShdw blurRad="50800" dist="38100" dir="13500000" algn="b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92500" lnSpcReduction="10000"/>
          </a:bodyPr>
          <a:lstStyle/>
          <a:p>
            <a:pPr algn="just">
              <a:spcBef>
                <a:spcPct val="20000"/>
              </a:spcBef>
              <a:buClr>
                <a:schemeClr val="accent1"/>
              </a:buClr>
              <a:buSzPct val="100000"/>
            </a:pPr>
            <a:endParaRPr lang="es-EC" sz="2800" b="1" dirty="0" smtClean="0">
              <a:latin typeface="Bodoni MT Black" pitchFamily="18" charset="0"/>
            </a:endParaRPr>
          </a:p>
          <a:p>
            <a:pPr algn="ctr">
              <a:spcBef>
                <a:spcPct val="20000"/>
              </a:spcBef>
              <a:buClr>
                <a:schemeClr val="accent1"/>
              </a:buClr>
              <a:buSzPct val="100000"/>
            </a:pPr>
            <a:r>
              <a:rPr lang="es-EC" sz="3000" b="1" dirty="0" smtClean="0">
                <a:latin typeface="Bodoni MT Black" pitchFamily="18" charset="0"/>
              </a:rPr>
              <a:t>La Empresa</a:t>
            </a:r>
            <a:r>
              <a:rPr lang="en-US" sz="2800" b="1" dirty="0" smtClean="0">
                <a:solidFill>
                  <a:schemeClr val="bg1"/>
                </a:solidFill>
                <a:latin typeface="Bodoni MT Black" pitchFamily="18" charset="0"/>
              </a:rPr>
              <a:t/>
            </a:r>
            <a:br>
              <a:rPr lang="en-US" sz="2800" b="1" dirty="0" smtClean="0">
                <a:solidFill>
                  <a:schemeClr val="bg1"/>
                </a:solidFill>
                <a:latin typeface="Bodoni MT Black" pitchFamily="18" charset="0"/>
              </a:rPr>
            </a:br>
            <a:endParaRPr lang="es-EC" sz="2800" dirty="0" smtClean="0">
              <a:latin typeface="Baskerville Old Face" pitchFamily="18" charset="0"/>
            </a:endParaRPr>
          </a:p>
        </p:txBody>
      </p:sp>
      <p:sp>
        <p:nvSpPr>
          <p:cNvPr id="13" name="Subtitle 2"/>
          <p:cNvSpPr txBox="1">
            <a:spLocks/>
          </p:cNvSpPr>
          <p:nvPr/>
        </p:nvSpPr>
        <p:spPr>
          <a:xfrm>
            <a:off x="5220072" y="5157193"/>
            <a:ext cx="3024336" cy="1368152"/>
          </a:xfrm>
          <a:prstGeom prst="rect">
            <a:avLst/>
          </a:prstGeom>
          <a:effectLst>
            <a:glow rad="228600">
              <a:schemeClr val="accent4">
                <a:satMod val="175000"/>
                <a:alpha val="40000"/>
              </a:schemeClr>
            </a:glow>
            <a:outerShdw blurRad="50800" dist="38100" dir="13500000" algn="b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lnSpcReduction="10000"/>
          </a:bodyPr>
          <a:lstStyle/>
          <a:p>
            <a:pPr algn="just">
              <a:spcBef>
                <a:spcPct val="20000"/>
              </a:spcBef>
              <a:buClr>
                <a:schemeClr val="accent1"/>
              </a:buClr>
              <a:buSzPct val="100000"/>
            </a:pPr>
            <a:endParaRPr lang="es-EC" sz="2800" b="1" dirty="0" smtClean="0">
              <a:latin typeface="Bodoni MT Black" pitchFamily="18" charset="0"/>
            </a:endParaRPr>
          </a:p>
          <a:p>
            <a:pPr algn="just">
              <a:spcBef>
                <a:spcPct val="20000"/>
              </a:spcBef>
              <a:buClr>
                <a:schemeClr val="accent1"/>
              </a:buClr>
              <a:buSzPct val="100000"/>
            </a:pPr>
            <a:r>
              <a:rPr lang="es-EC" sz="2800" b="1" dirty="0" smtClean="0">
                <a:latin typeface="Bodoni MT Black" pitchFamily="18" charset="0"/>
              </a:rPr>
              <a:t>Organigramas</a:t>
            </a:r>
            <a:r>
              <a:rPr lang="en-US" sz="2800" b="1" dirty="0" smtClean="0">
                <a:solidFill>
                  <a:schemeClr val="bg1"/>
                </a:solidFill>
                <a:latin typeface="Bodoni MT Black" pitchFamily="18" charset="0"/>
              </a:rPr>
              <a:t/>
            </a:r>
            <a:br>
              <a:rPr lang="en-US" sz="2800" b="1" dirty="0" smtClean="0">
                <a:solidFill>
                  <a:schemeClr val="bg1"/>
                </a:solidFill>
                <a:latin typeface="Bodoni MT Black" pitchFamily="18" charset="0"/>
              </a:rPr>
            </a:br>
            <a:endParaRPr lang="es-EC" sz="2800" dirty="0" smtClean="0">
              <a:latin typeface="Baskerville Old Face" pitchFamily="18" charset="0"/>
            </a:endParaRPr>
          </a:p>
        </p:txBody>
      </p:sp>
      <p:sp>
        <p:nvSpPr>
          <p:cNvPr id="17" name="16 Flecha derecha"/>
          <p:cNvSpPr/>
          <p:nvPr/>
        </p:nvSpPr>
        <p:spPr>
          <a:xfrm rot="2027226">
            <a:off x="2143229" y="3258580"/>
            <a:ext cx="576064" cy="504056"/>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rot="2027226">
            <a:off x="4375477" y="5058781"/>
            <a:ext cx="576064" cy="504056"/>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8130" name="Picture 2"/>
          <p:cNvPicPr>
            <a:picLocks noChangeAspect="1" noChangeArrowheads="1"/>
          </p:cNvPicPr>
          <p:nvPr/>
        </p:nvPicPr>
        <p:blipFill>
          <a:blip r:embed="rId2" cstate="print"/>
          <a:srcRect l="3956" r="5059" b="17187"/>
          <a:stretch>
            <a:fillRect/>
          </a:stretch>
        </p:blipFill>
        <p:spPr bwMode="auto">
          <a:xfrm>
            <a:off x="2051720" y="2348881"/>
            <a:ext cx="4968552" cy="417646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9154" name="Picture 2"/>
          <p:cNvPicPr>
            <a:picLocks noChangeAspect="1" noChangeArrowheads="1"/>
          </p:cNvPicPr>
          <p:nvPr/>
        </p:nvPicPr>
        <p:blipFill>
          <a:blip r:embed="rId2" cstate="print"/>
          <a:srcRect l="4997" r="5059" b="16001"/>
          <a:stretch>
            <a:fillRect/>
          </a:stretch>
        </p:blipFill>
        <p:spPr bwMode="auto">
          <a:xfrm>
            <a:off x="1979712" y="2348881"/>
            <a:ext cx="4896544" cy="43924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0184" name="Picture 8"/>
          <p:cNvPicPr>
            <a:picLocks noChangeAspect="1" noChangeArrowheads="1"/>
          </p:cNvPicPr>
          <p:nvPr/>
        </p:nvPicPr>
        <p:blipFill>
          <a:blip r:embed="rId2" cstate="print"/>
          <a:srcRect l="8992"/>
          <a:stretch>
            <a:fillRect/>
          </a:stretch>
        </p:blipFill>
        <p:spPr bwMode="auto">
          <a:xfrm>
            <a:off x="2195737" y="2348881"/>
            <a:ext cx="4660851" cy="417646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02" name="Picture 2"/>
          <p:cNvPicPr>
            <a:picLocks noChangeAspect="1" noChangeArrowheads="1"/>
          </p:cNvPicPr>
          <p:nvPr/>
        </p:nvPicPr>
        <p:blipFill>
          <a:blip r:embed="rId2" cstate="print"/>
          <a:srcRect l="4997" r="5059" b="16883"/>
          <a:stretch>
            <a:fillRect/>
          </a:stretch>
        </p:blipFill>
        <p:spPr bwMode="auto">
          <a:xfrm>
            <a:off x="2123728" y="2348880"/>
            <a:ext cx="4896544" cy="427585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2227" name="Picture 3"/>
          <p:cNvPicPr>
            <a:picLocks noChangeAspect="1" noChangeArrowheads="1"/>
          </p:cNvPicPr>
          <p:nvPr/>
        </p:nvPicPr>
        <p:blipFill>
          <a:blip r:embed="rId2" cstate="print"/>
          <a:srcRect/>
          <a:stretch>
            <a:fillRect/>
          </a:stretch>
        </p:blipFill>
        <p:spPr bwMode="auto">
          <a:xfrm>
            <a:off x="1907704" y="2132856"/>
            <a:ext cx="5184576" cy="453650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3251" name="Picture 3"/>
          <p:cNvPicPr>
            <a:picLocks noChangeAspect="1" noChangeArrowheads="1"/>
          </p:cNvPicPr>
          <p:nvPr/>
        </p:nvPicPr>
        <p:blipFill>
          <a:blip r:embed="rId2" cstate="print"/>
          <a:srcRect/>
          <a:stretch>
            <a:fillRect/>
          </a:stretch>
        </p:blipFill>
        <p:spPr bwMode="auto">
          <a:xfrm>
            <a:off x="1907704" y="2105472"/>
            <a:ext cx="4968552" cy="45638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4274" name="Picture 2"/>
          <p:cNvPicPr>
            <a:picLocks noChangeAspect="1" noChangeArrowheads="1"/>
          </p:cNvPicPr>
          <p:nvPr/>
        </p:nvPicPr>
        <p:blipFill>
          <a:blip r:embed="rId2" cstate="print"/>
          <a:srcRect l="3896" r="5195" b="17544"/>
          <a:stretch>
            <a:fillRect/>
          </a:stretch>
        </p:blipFill>
        <p:spPr bwMode="auto">
          <a:xfrm>
            <a:off x="2051720" y="2348880"/>
            <a:ext cx="5040560" cy="4248473"/>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5298" name="Picture 2"/>
          <p:cNvPicPr>
            <a:picLocks noChangeAspect="1" noChangeArrowheads="1"/>
          </p:cNvPicPr>
          <p:nvPr/>
        </p:nvPicPr>
        <p:blipFill>
          <a:blip r:embed="rId2" cstate="print"/>
          <a:srcRect/>
          <a:stretch>
            <a:fillRect/>
          </a:stretch>
        </p:blipFill>
        <p:spPr bwMode="auto">
          <a:xfrm>
            <a:off x="2051720" y="2276872"/>
            <a:ext cx="5256584" cy="4320480"/>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6322" name="Picture 2"/>
          <p:cNvPicPr>
            <a:picLocks noChangeAspect="1" noChangeArrowheads="1"/>
          </p:cNvPicPr>
          <p:nvPr/>
        </p:nvPicPr>
        <p:blipFill>
          <a:blip r:embed="rId2" cstate="print"/>
          <a:srcRect l="3748" r="5059"/>
          <a:stretch>
            <a:fillRect/>
          </a:stretch>
        </p:blipFill>
        <p:spPr bwMode="auto">
          <a:xfrm>
            <a:off x="2195736" y="2276872"/>
            <a:ext cx="5112568" cy="4392488"/>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Interno</a:t>
            </a:r>
            <a:r>
              <a:rPr lang="es-EC" dirty="0" smtClean="0"/>
              <a:t/>
            </a:r>
            <a:br>
              <a:rPr lang="es-EC" dirty="0" smtClean="0"/>
            </a:br>
            <a:endParaRPr lang="es-EC" dirty="0"/>
          </a:p>
        </p:txBody>
      </p:sp>
      <p:sp>
        <p:nvSpPr>
          <p:cNvPr id="4" name="4 Marcador de contenido"/>
          <p:cNvSpPr txBox="1">
            <a:spLocks/>
          </p:cNvSpPr>
          <p:nvPr/>
        </p:nvSpPr>
        <p:spPr>
          <a:xfrm>
            <a:off x="971600" y="1556793"/>
            <a:ext cx="7272808" cy="64807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Departamentos de Crédito y Cobranzas</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17951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7346" name="Picture 2"/>
          <p:cNvPicPr>
            <a:picLocks noChangeAspect="1" noChangeArrowheads="1"/>
          </p:cNvPicPr>
          <p:nvPr/>
        </p:nvPicPr>
        <p:blipFill>
          <a:blip r:embed="rId2" cstate="print"/>
          <a:srcRect/>
          <a:stretch>
            <a:fillRect/>
          </a:stretch>
        </p:blipFill>
        <p:spPr bwMode="auto">
          <a:xfrm>
            <a:off x="1907704" y="2204865"/>
            <a:ext cx="5112568" cy="446449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Aspectos Generales</a:t>
            </a: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5" name="4 Marcador de contenido"/>
          <p:cNvSpPr>
            <a:spLocks noGrp="1"/>
          </p:cNvSpPr>
          <p:nvPr>
            <p:ph idx="1"/>
          </p:nvPr>
        </p:nvSpPr>
        <p:spPr>
          <a:xfrm>
            <a:off x="1331640" y="1600202"/>
            <a:ext cx="5976664" cy="532655"/>
          </a:xfrm>
        </p:spPr>
        <p:txBody>
          <a:bodyPr>
            <a:normAutofit/>
          </a:bodyPr>
          <a:lstStyle/>
          <a:p>
            <a:pPr marL="342900" lvl="2" indent="-342900">
              <a:lnSpc>
                <a:spcPct val="90000"/>
              </a:lnSpc>
              <a:spcBef>
                <a:spcPts val="0"/>
              </a:spcBef>
              <a:spcAft>
                <a:spcPts val="800"/>
              </a:spcAft>
              <a:buClr>
                <a:schemeClr val="accent1"/>
              </a:buClr>
              <a:buSzPct val="100000"/>
              <a:buNone/>
            </a:pPr>
            <a:r>
              <a:rPr lang="es-EC" sz="2000" b="1" cap="all" dirty="0" smtClean="0">
                <a:solidFill>
                  <a:schemeClr val="tx1"/>
                </a:solidFill>
                <a:latin typeface="Baskerville Old Face" pitchFamily="18" charset="0"/>
              </a:rPr>
              <a:t>Base Legal de la EMPRESA</a:t>
            </a:r>
            <a:endParaRPr lang="es-EC" sz="2000" dirty="0">
              <a:latin typeface="Baskerville Old Face" pitchFamily="18" charset="0"/>
            </a:endParaRPr>
          </a:p>
        </p:txBody>
      </p:sp>
      <p:sp>
        <p:nvSpPr>
          <p:cNvPr id="8" name="7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Rectángulo redondeado"/>
          <p:cNvSpPr/>
          <p:nvPr/>
        </p:nvSpPr>
        <p:spPr>
          <a:xfrm>
            <a:off x="971602" y="1988841"/>
            <a:ext cx="7200799" cy="1224136"/>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just"/>
            <a:r>
              <a:rPr lang="es-ES" dirty="0" smtClean="0">
                <a:solidFill>
                  <a:schemeClr val="tx1"/>
                </a:solidFill>
              </a:rPr>
              <a:t>La Cooperativa de Ahorro y Crédito San Pedro de Taboada Ltda., es una entidad privada, la misma que  fue registrada oficialmente  a través del Acuerdo Ministerial N° 0158 del 23 de enero de 1973.</a:t>
            </a:r>
            <a:endParaRPr lang="es-EC" dirty="0" smtClean="0">
              <a:solidFill>
                <a:schemeClr val="tx1"/>
              </a:solidFill>
            </a:endParaRPr>
          </a:p>
          <a:p>
            <a:endParaRPr lang="es-EC" dirty="0"/>
          </a:p>
        </p:txBody>
      </p:sp>
      <p:sp>
        <p:nvSpPr>
          <p:cNvPr id="18" name="4 Marcador de contenido"/>
          <p:cNvSpPr txBox="1">
            <a:spLocks/>
          </p:cNvSpPr>
          <p:nvPr/>
        </p:nvSpPr>
        <p:spPr>
          <a:xfrm>
            <a:off x="1403648" y="3356993"/>
            <a:ext cx="6552728" cy="3168352"/>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fontScale="77500" lnSpcReduction="20000"/>
          </a:bodyPr>
          <a:lstStyle/>
          <a:p>
            <a:endParaRPr lang="es-EC" sz="1600" dirty="0" smtClean="0"/>
          </a:p>
          <a:p>
            <a:pPr lvl="1" algn="just">
              <a:lnSpc>
                <a:spcPct val="160000"/>
              </a:lnSpc>
              <a:buFont typeface="Wingdings" pitchFamily="2" charset="2"/>
              <a:buChar char="Ø"/>
            </a:pPr>
            <a:r>
              <a:rPr lang="es-ES" dirty="0" smtClean="0"/>
              <a:t> La Ley de Instituciones del Sistema Financiero (LGISF), </a:t>
            </a:r>
            <a:endParaRPr lang="es-EC" sz="1600" dirty="0" smtClean="0"/>
          </a:p>
          <a:p>
            <a:pPr lvl="1" algn="just">
              <a:lnSpc>
                <a:spcPct val="160000"/>
              </a:lnSpc>
              <a:buFont typeface="Wingdings" pitchFamily="2" charset="2"/>
              <a:buChar char="Ø"/>
            </a:pPr>
            <a:r>
              <a:rPr lang="es-ES" dirty="0" smtClean="0"/>
              <a:t> Reglamento a la Ley General de Instituciones del  Sistema Financiero, </a:t>
            </a:r>
            <a:endParaRPr lang="es-EC" sz="1600" dirty="0" smtClean="0"/>
          </a:p>
          <a:p>
            <a:pPr lvl="1" algn="just">
              <a:lnSpc>
                <a:spcPct val="160000"/>
              </a:lnSpc>
              <a:buFont typeface="Wingdings" pitchFamily="2" charset="2"/>
              <a:buChar char="Ø"/>
            </a:pPr>
            <a:r>
              <a:rPr lang="es-ES" dirty="0" smtClean="0"/>
              <a:t> El Decreto Ejecutivo  354 de  Cooperativas publicado en el Registro   Oficial No. 79 de 10 de agosto del 2005,</a:t>
            </a:r>
            <a:endParaRPr lang="es-EC" sz="1600" dirty="0" smtClean="0"/>
          </a:p>
          <a:p>
            <a:pPr lvl="1" algn="just">
              <a:lnSpc>
                <a:spcPct val="160000"/>
              </a:lnSpc>
              <a:buFont typeface="Wingdings" pitchFamily="2" charset="2"/>
              <a:buChar char="Ø"/>
            </a:pPr>
            <a:r>
              <a:rPr lang="es-ES" dirty="0" smtClean="0"/>
              <a:t> Control de la Superintendencia de Bancos y Seguros y de la Junta Bancaria, </a:t>
            </a:r>
            <a:endParaRPr lang="es-EC" sz="1600" dirty="0" smtClean="0"/>
          </a:p>
          <a:p>
            <a:pPr lvl="1" algn="just">
              <a:lnSpc>
                <a:spcPct val="160000"/>
              </a:lnSpc>
              <a:buFont typeface="Wingdings" pitchFamily="2" charset="2"/>
              <a:buChar char="Ø"/>
            </a:pPr>
            <a:r>
              <a:rPr lang="es-ES" dirty="0" smtClean="0"/>
              <a:t> El Código del Trabajo, </a:t>
            </a:r>
            <a:endParaRPr lang="es-EC" sz="1600" dirty="0" smtClean="0"/>
          </a:p>
          <a:p>
            <a:pPr lvl="1" algn="just">
              <a:lnSpc>
                <a:spcPct val="160000"/>
              </a:lnSpc>
              <a:buFont typeface="Wingdings" pitchFamily="2" charset="2"/>
              <a:buChar char="Ø"/>
            </a:pPr>
            <a:r>
              <a:rPr lang="es-ES" dirty="0" smtClean="0"/>
              <a:t> La Ley de Cooperativas, </a:t>
            </a:r>
            <a:endParaRPr lang="es-EC" sz="1600" dirty="0" smtClean="0"/>
          </a:p>
          <a:p>
            <a:pPr lvl="1" algn="just">
              <a:lnSpc>
                <a:spcPct val="160000"/>
              </a:lnSpc>
              <a:buFont typeface="Wingdings" pitchFamily="2" charset="2"/>
              <a:buChar char="Ø"/>
            </a:pPr>
            <a:r>
              <a:rPr lang="es-ES" dirty="0" smtClean="0"/>
              <a:t> La Ley de Elecciones y de los Estatutos Social de la Cooperativa, bajo las cuales se  orienta su administración y direccionamiento.</a:t>
            </a:r>
            <a:endParaRPr lang="es-EC" sz="1600" dirty="0" smtClean="0"/>
          </a:p>
          <a:p>
            <a:pPr marL="342900" marR="0" lvl="2" indent="-342900" algn="l" defTabSz="914400" rtl="0" eaLnBrk="1" fontAlgn="auto" latinLnBrk="0" hangingPunct="1">
              <a:lnSpc>
                <a:spcPct val="90000"/>
              </a:lnSpc>
              <a:spcBef>
                <a:spcPts val="0"/>
              </a:spcBef>
              <a:spcAft>
                <a:spcPts val="800"/>
              </a:spcAft>
              <a:buClr>
                <a:schemeClr val="accent1"/>
              </a:buClr>
              <a:buSzPct val="100000"/>
              <a:tabLst/>
              <a:defRPr/>
            </a:pPr>
            <a:r>
              <a:rPr kumimoji="0" lang="es-EC" sz="2000" b="1" i="0" u="none" strike="noStrike" kern="1200" cap="all" spc="0" normalizeH="0" baseline="0" noProof="0" dirty="0" smtClean="0">
                <a:ln>
                  <a:noFill/>
                </a:ln>
                <a:solidFill>
                  <a:schemeClr val="tx2"/>
                </a:solidFill>
                <a:effectLst/>
                <a:uLnTx/>
                <a:uFillTx/>
                <a:latin typeface="Baskerville Old Face" pitchFamily="18" charset="0"/>
                <a:ea typeface="+mn-ea"/>
                <a:cs typeface="+mn-cs"/>
              </a:rPr>
              <a:t> </a:t>
            </a:r>
            <a:endParaRPr kumimoji="0" lang="es-EC" sz="2000" b="0" i="0" u="none" strike="noStrike" kern="1200" cap="none" spc="0" normalizeH="0" baseline="0" noProof="0" dirty="0">
              <a:ln>
                <a:noFill/>
              </a:ln>
              <a:solidFill>
                <a:schemeClr val="tx2"/>
              </a:solidFill>
              <a:effectLst/>
              <a:uLnTx/>
              <a:uFillTx/>
              <a:latin typeface="Baskerville Old Face" pitchFamily="18" charset="0"/>
              <a:ea typeface="+mn-ea"/>
              <a:cs typeface="+mn-cs"/>
            </a:endParaRPr>
          </a:p>
        </p:txBody>
      </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Diagrama"/>
          <p:cNvGraphicFramePr/>
          <p:nvPr/>
        </p:nvGraphicFramePr>
        <p:xfrm>
          <a:off x="2123728" y="1988840"/>
          <a:ext cx="5904656"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agrama"/>
          <p:cNvGraphicFramePr/>
          <p:nvPr/>
        </p:nvGraphicFramePr>
        <p:xfrm>
          <a:off x="179512" y="3068960"/>
          <a:ext cx="8712968" cy="3645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Diagrama"/>
          <p:cNvGraphicFramePr/>
          <p:nvPr/>
        </p:nvGraphicFramePr>
        <p:xfrm>
          <a:off x="0" y="1988841"/>
          <a:ext cx="4427984"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3635896" y="2060848"/>
          <a:ext cx="2736304"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4 Marcador de contenido"/>
          <p:cNvSpPr txBox="1">
            <a:spLocks/>
          </p:cNvSpPr>
          <p:nvPr/>
        </p:nvSpPr>
        <p:spPr>
          <a:xfrm>
            <a:off x="3275856" y="4365104"/>
            <a:ext cx="2808312" cy="1728192"/>
          </a:xfrm>
          <a:prstGeom prst="rect">
            <a:avLst/>
          </a:prstGeom>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10000"/>
          </a:bodyPr>
          <a:lstStyle/>
          <a:p>
            <a:pPr marL="3175" lvl="0" indent="20638" algn="just">
              <a:lnSpc>
                <a:spcPct val="90000"/>
              </a:lnSpc>
              <a:spcAft>
                <a:spcPts val="800"/>
              </a:spcAft>
              <a:buClr>
                <a:schemeClr val="accent1"/>
              </a:buClr>
              <a:buSzPct val="100000"/>
            </a:pPr>
            <a:r>
              <a:rPr lang="es-ES" sz="2400" dirty="0" smtClean="0">
                <a:latin typeface="Baskerville Old Face" pitchFamily="18" charset="0"/>
              </a:rPr>
              <a:t>Índice que refleja el valor total de la producción de bienes y servicios de un país en un determinado periodo.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58370" name="Picture 2"/>
          <p:cNvPicPr>
            <a:picLocks noChangeAspect="1" noChangeArrowheads="1"/>
          </p:cNvPicPr>
          <p:nvPr/>
        </p:nvPicPr>
        <p:blipFill>
          <a:blip r:embed="rId12" cstate="print"/>
          <a:srcRect l="20700" r="21459"/>
          <a:stretch>
            <a:fillRect/>
          </a:stretch>
        </p:blipFill>
        <p:spPr bwMode="auto">
          <a:xfrm>
            <a:off x="6516216" y="1772817"/>
            <a:ext cx="2304256" cy="468052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Diagrama"/>
          <p:cNvGraphicFramePr/>
          <p:nvPr/>
        </p:nvGraphicFramePr>
        <p:xfrm>
          <a:off x="0" y="1988841"/>
          <a:ext cx="4427984"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3059832" y="1988841"/>
          <a:ext cx="3528392"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4 Marcador de contenido"/>
          <p:cNvSpPr txBox="1">
            <a:spLocks/>
          </p:cNvSpPr>
          <p:nvPr/>
        </p:nvSpPr>
        <p:spPr>
          <a:xfrm>
            <a:off x="3419872" y="4725144"/>
            <a:ext cx="2808312" cy="1728192"/>
          </a:xfrm>
          <a:prstGeom prst="rect">
            <a:avLst/>
          </a:prstGeom>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a:bodyPr>
          <a:lstStyle/>
          <a:p>
            <a:pPr marL="3175" lvl="0" indent="20638" algn="just">
              <a:lnSpc>
                <a:spcPct val="90000"/>
              </a:lnSpc>
              <a:spcAft>
                <a:spcPts val="800"/>
              </a:spcAft>
              <a:buClr>
                <a:schemeClr val="accent1"/>
              </a:buClr>
              <a:buSzPct val="100000"/>
            </a:pPr>
            <a:r>
              <a:rPr lang="es-ES" sz="2400" dirty="0" smtClean="0">
                <a:latin typeface="Baskerville Old Face" pitchFamily="18" charset="0"/>
              </a:rPr>
              <a:t>Es el aumento del nivel general (promedio)de precios de los bienes y servicios de una economía.</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59394" name="Picture 2"/>
          <p:cNvPicPr>
            <a:picLocks noChangeAspect="1" noChangeArrowheads="1"/>
          </p:cNvPicPr>
          <p:nvPr/>
        </p:nvPicPr>
        <p:blipFill>
          <a:blip r:embed="rId12" cstate="print"/>
          <a:srcRect l="18432" r="16033" b="-884"/>
          <a:stretch>
            <a:fillRect/>
          </a:stretch>
        </p:blipFill>
        <p:spPr bwMode="auto">
          <a:xfrm>
            <a:off x="6444208" y="1646802"/>
            <a:ext cx="2448272" cy="480653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Diagrama"/>
          <p:cNvGraphicFramePr/>
          <p:nvPr/>
        </p:nvGraphicFramePr>
        <p:xfrm>
          <a:off x="0" y="1988841"/>
          <a:ext cx="4427984"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2627784" y="1988841"/>
          <a:ext cx="3744416"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4 Marcador de contenido"/>
          <p:cNvSpPr txBox="1">
            <a:spLocks/>
          </p:cNvSpPr>
          <p:nvPr/>
        </p:nvSpPr>
        <p:spPr>
          <a:xfrm>
            <a:off x="3347864" y="4869160"/>
            <a:ext cx="2808312" cy="1728192"/>
          </a:xfrm>
          <a:prstGeom prst="rect">
            <a:avLst/>
          </a:prstGeom>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20000"/>
          </a:bodyPr>
          <a:lstStyle/>
          <a:p>
            <a:pPr marL="3175" indent="20638" algn="just">
              <a:lnSpc>
                <a:spcPct val="90000"/>
              </a:lnSpc>
              <a:spcAft>
                <a:spcPts val="800"/>
              </a:spcAft>
              <a:buClr>
                <a:schemeClr val="accent1"/>
              </a:buClr>
              <a:buSzPct val="100000"/>
            </a:pPr>
            <a:r>
              <a:rPr lang="es-ES" sz="2400" dirty="0" smtClean="0">
                <a:latin typeface="Baskerville Old Face" pitchFamily="18" charset="0"/>
              </a:rPr>
              <a:t>Esta tasa de interés se refiere a</a:t>
            </a:r>
            <a:r>
              <a:rPr lang="es-EC" sz="2400" dirty="0" smtClean="0">
                <a:latin typeface="Baskerville Old Face" pitchFamily="18" charset="0"/>
              </a:rPr>
              <a:t>l precio que cobra una institución financiera por el dinero que presta o sus colocaciones realizadas.</a:t>
            </a:r>
          </a:p>
          <a:p>
            <a:pPr marL="3175" lvl="0" indent="20638" algn="just">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60418" name="Picture 2"/>
          <p:cNvPicPr>
            <a:picLocks noChangeAspect="1" noChangeArrowheads="1"/>
          </p:cNvPicPr>
          <p:nvPr/>
        </p:nvPicPr>
        <p:blipFill>
          <a:blip r:embed="rId12" cstate="print"/>
          <a:srcRect l="7991" r="8098" b="3090"/>
          <a:stretch>
            <a:fillRect/>
          </a:stretch>
        </p:blipFill>
        <p:spPr bwMode="auto">
          <a:xfrm>
            <a:off x="5364088" y="1772817"/>
            <a:ext cx="3744416" cy="4824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Diagrama"/>
          <p:cNvGraphicFramePr/>
          <p:nvPr/>
        </p:nvGraphicFramePr>
        <p:xfrm>
          <a:off x="0" y="1988841"/>
          <a:ext cx="4427984"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2627784" y="1988841"/>
          <a:ext cx="3744416"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4 Marcador de contenido"/>
          <p:cNvSpPr txBox="1">
            <a:spLocks/>
          </p:cNvSpPr>
          <p:nvPr/>
        </p:nvSpPr>
        <p:spPr>
          <a:xfrm>
            <a:off x="3347864" y="4869160"/>
            <a:ext cx="2808312" cy="1728192"/>
          </a:xfrm>
          <a:prstGeom prst="rect">
            <a:avLst/>
          </a:prstGeom>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p>
            <a:pPr marL="3175" indent="20638" algn="just">
              <a:lnSpc>
                <a:spcPct val="90000"/>
              </a:lnSpc>
              <a:spcAft>
                <a:spcPts val="800"/>
              </a:spcAft>
              <a:buClr>
                <a:schemeClr val="accent1"/>
              </a:buClr>
              <a:buSzPct val="100000"/>
            </a:pPr>
            <a:r>
              <a:rPr lang="es-EC" sz="2400" dirty="0" smtClean="0">
                <a:latin typeface="Baskerville Old Face" pitchFamily="18" charset="0"/>
              </a:rPr>
              <a:t>Se refiere al precio que una institución financiera paga por las captaciones de dinero efectuadas.</a:t>
            </a:r>
          </a:p>
          <a:p>
            <a:pPr marL="3175" lvl="0" indent="20638" algn="just">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61442" name="Picture 2"/>
          <p:cNvPicPr>
            <a:picLocks noChangeAspect="1" noChangeArrowheads="1"/>
          </p:cNvPicPr>
          <p:nvPr/>
        </p:nvPicPr>
        <p:blipFill>
          <a:blip r:embed="rId12" cstate="print"/>
          <a:srcRect l="11962" r="11140"/>
          <a:stretch>
            <a:fillRect/>
          </a:stretch>
        </p:blipFill>
        <p:spPr bwMode="auto">
          <a:xfrm>
            <a:off x="5796136" y="1772816"/>
            <a:ext cx="3240360"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2123728" y="1988840"/>
          <a:ext cx="5904656"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251520" y="3212976"/>
          <a:ext cx="8712968" cy="3645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Diagrama"/>
          <p:cNvGraphicFramePr/>
          <p:nvPr/>
        </p:nvGraphicFramePr>
        <p:xfrm>
          <a:off x="0" y="2276873"/>
          <a:ext cx="4427984"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2195736" y="2060848"/>
          <a:ext cx="4968552"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4 Marcador de contenido"/>
          <p:cNvSpPr txBox="1">
            <a:spLocks/>
          </p:cNvSpPr>
          <p:nvPr/>
        </p:nvSpPr>
        <p:spPr>
          <a:xfrm>
            <a:off x="3347864" y="4869160"/>
            <a:ext cx="2808312" cy="1728192"/>
          </a:xfrm>
          <a:prstGeom prst="rect">
            <a:avLst/>
          </a:prstGeom>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20000"/>
          </a:bodyPr>
          <a:lstStyle/>
          <a:p>
            <a:pPr marL="3175" indent="20638" algn="just">
              <a:lnSpc>
                <a:spcPct val="90000"/>
              </a:lnSpc>
              <a:spcAft>
                <a:spcPts val="800"/>
              </a:spcAft>
              <a:buClr>
                <a:schemeClr val="accent1"/>
              </a:buClr>
              <a:buSzPct val="100000"/>
            </a:pPr>
            <a:r>
              <a:rPr lang="es-EC" sz="2400" dirty="0" smtClean="0">
                <a:latin typeface="Baskerville Old Face" pitchFamily="18" charset="0"/>
              </a:rPr>
              <a:t>Es un paro forzoso o desocupación de los asalariados que pueden y quieren trabajar pero no encuentran un puesto de trabajo. </a:t>
            </a:r>
          </a:p>
          <a:p>
            <a:pPr marL="3175" lvl="0" indent="20638" algn="just">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62466" name="Picture 2"/>
          <p:cNvPicPr>
            <a:picLocks noChangeAspect="1" noChangeArrowheads="1"/>
          </p:cNvPicPr>
          <p:nvPr/>
        </p:nvPicPr>
        <p:blipFill>
          <a:blip r:embed="rId12" cstate="print"/>
          <a:srcRect l="14502" r="18000" b="1818"/>
          <a:stretch>
            <a:fillRect/>
          </a:stretch>
        </p:blipFill>
        <p:spPr bwMode="auto">
          <a:xfrm>
            <a:off x="6300193" y="1988841"/>
            <a:ext cx="2592289" cy="460851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2123728" y="1988840"/>
          <a:ext cx="5904656"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107504" y="2996952"/>
          <a:ext cx="8712968" cy="3645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Macroeconómico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2123728" y="1988840"/>
          <a:ext cx="5904656"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179512" y="3212976"/>
          <a:ext cx="5760640" cy="3645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3490" name="Picture 2"/>
          <p:cNvPicPr>
            <a:picLocks noChangeAspect="1" noChangeArrowheads="1"/>
          </p:cNvPicPr>
          <p:nvPr/>
        </p:nvPicPr>
        <p:blipFill>
          <a:blip r:embed="rId12" cstate="print"/>
          <a:srcRect/>
          <a:stretch>
            <a:fillRect/>
          </a:stretch>
        </p:blipFill>
        <p:spPr bwMode="auto">
          <a:xfrm>
            <a:off x="6012160" y="3068961"/>
            <a:ext cx="2880320" cy="3528392"/>
          </a:xfrm>
          <a:prstGeom prst="rect">
            <a:avLst/>
          </a:prstGeom>
          <a:ln>
            <a:solidFill>
              <a:schemeClr val="accent1"/>
            </a:solidFill>
            <a:headEnd/>
            <a:tailEnd/>
          </a:ln>
          <a:effectLst>
            <a:glow rad="228600">
              <a:schemeClr val="accent4">
                <a:satMod val="175000"/>
                <a:alpha val="40000"/>
              </a:schemeClr>
            </a:glow>
            <a:outerShdw blurRad="63500" dist="25400" dir="3600000" algn="r" rotWithShape="0">
              <a:srgbClr val="000000">
                <a:alpha val="30000"/>
              </a:srgbClr>
            </a:outerShdw>
          </a:effectLst>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Microeconómico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395536" y="2348880"/>
          <a:ext cx="3600400"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539552" y="3789040"/>
          <a:ext cx="3744416"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4516" name="Picture 4"/>
          <p:cNvPicPr>
            <a:picLocks noChangeAspect="1" noChangeArrowheads="1"/>
          </p:cNvPicPr>
          <p:nvPr/>
        </p:nvPicPr>
        <p:blipFill>
          <a:blip r:embed="rId12" cstate="print"/>
          <a:srcRect l="4781" r="5964"/>
          <a:stretch>
            <a:fillRect/>
          </a:stretch>
        </p:blipFill>
        <p:spPr bwMode="auto">
          <a:xfrm>
            <a:off x="4211960" y="2132856"/>
            <a:ext cx="4788024" cy="4536504"/>
          </a:xfrm>
          <a:prstGeom prst="rect">
            <a:avLst/>
          </a:prstGeom>
          <a:noFill/>
          <a:ln w="9525">
            <a:noFill/>
            <a:miter lim="800000"/>
            <a:headEnd/>
            <a:tailEnd/>
          </a:ln>
          <a:effectLst>
            <a:glow rad="228600">
              <a:schemeClr val="accent4">
                <a:satMod val="175000"/>
                <a:alpha val="40000"/>
              </a:schemeClr>
            </a:glow>
            <a:innerShdw blurRad="63500" dist="50800" dir="13500000">
              <a:prstClr val="black">
                <a:alpha val="50000"/>
              </a:prstClr>
            </a:innerShdw>
          </a:effectLst>
          <a:scene3d>
            <a:camera prst="isometricOffAxis2Left"/>
            <a:lightRig rig="harsh" dir="t">
              <a:rot lat="0" lon="0" rev="3000000"/>
            </a:lightRig>
          </a:scene3d>
          <a:sp3d extrusionH="254000" contourW="19050">
            <a:bevelB w="82550" h="44450" prst="angle"/>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Aspectos Generales</a:t>
            </a: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5" name="4 Marcador de contenido"/>
          <p:cNvSpPr>
            <a:spLocks noGrp="1"/>
          </p:cNvSpPr>
          <p:nvPr>
            <p:ph idx="1"/>
          </p:nvPr>
        </p:nvSpPr>
        <p:spPr>
          <a:xfrm>
            <a:off x="1331640" y="1600202"/>
            <a:ext cx="5976664" cy="532655"/>
          </a:xfrm>
        </p:spPr>
        <p:txBody>
          <a:bodyPr>
            <a:normAutofit/>
          </a:bodyPr>
          <a:lstStyle/>
          <a:p>
            <a:pPr marL="342900" lvl="2" indent="-342900">
              <a:lnSpc>
                <a:spcPct val="90000"/>
              </a:lnSpc>
              <a:spcBef>
                <a:spcPts val="0"/>
              </a:spcBef>
              <a:spcAft>
                <a:spcPts val="800"/>
              </a:spcAft>
              <a:buClr>
                <a:schemeClr val="accent1"/>
              </a:buClr>
              <a:buSzPct val="100000"/>
              <a:buNone/>
            </a:pPr>
            <a:r>
              <a:rPr lang="es-EC" sz="2000" b="1" cap="all" dirty="0" smtClean="0">
                <a:solidFill>
                  <a:schemeClr val="tx1"/>
                </a:solidFill>
                <a:latin typeface="Baskerville Old Face" pitchFamily="18" charset="0"/>
              </a:rPr>
              <a:t>Base Legal de la EMPRESA</a:t>
            </a:r>
            <a:endParaRPr lang="es-EC" sz="2000" dirty="0">
              <a:latin typeface="Baskerville Old Face" pitchFamily="18" charset="0"/>
            </a:endParaRPr>
          </a:p>
        </p:txBody>
      </p:sp>
      <p:sp>
        <p:nvSpPr>
          <p:cNvPr id="8" name="7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Rectángulo redondeado"/>
          <p:cNvSpPr/>
          <p:nvPr/>
        </p:nvSpPr>
        <p:spPr>
          <a:xfrm>
            <a:off x="971602" y="1988841"/>
            <a:ext cx="7200799" cy="1224136"/>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S" dirty="0" smtClean="0">
                <a:solidFill>
                  <a:schemeClr val="tx1"/>
                </a:solidFill>
              </a:rPr>
              <a:t>La Cooperativa de Ahorro y Crédito San Pedro de Taboada Ltda., mantiene un total de activos de US$ 10’843.212,04 con corte al 31 de marzo del 2008, por lo que cumple con el monto mínimo determinado en el cuerpo normativo antes referido; </a:t>
            </a:r>
            <a:endParaRPr lang="es-EC" dirty="0">
              <a:solidFill>
                <a:schemeClr val="tx1"/>
              </a:solidFill>
            </a:endParaRPr>
          </a:p>
        </p:txBody>
      </p:sp>
      <p:sp>
        <p:nvSpPr>
          <p:cNvPr id="7" name="4 Marcador de contenido"/>
          <p:cNvSpPr txBox="1">
            <a:spLocks/>
          </p:cNvSpPr>
          <p:nvPr/>
        </p:nvSpPr>
        <p:spPr>
          <a:xfrm>
            <a:off x="1187624" y="3356992"/>
            <a:ext cx="6696744" cy="194421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fontScale="62500" lnSpcReduction="20000"/>
          </a:bodyPr>
          <a:lstStyle/>
          <a:p>
            <a:endParaRPr lang="es-EC" sz="1600" dirty="0" smtClean="0"/>
          </a:p>
          <a:p>
            <a:pPr marL="0" lvl="1" algn="just">
              <a:lnSpc>
                <a:spcPct val="160000"/>
              </a:lnSpc>
            </a:pPr>
            <a:r>
              <a:rPr lang="es-ES" sz="2600" dirty="0" smtClean="0">
                <a:latin typeface="Baskerville Old Face" pitchFamily="18" charset="0"/>
              </a:rPr>
              <a:t>La Ley General de Instituciones del Sistema Financiero faculta al Superintendente de Bancos y Seguros a aprobar las reformas estatutarias; y, el primer inciso del artículo 7 del Decreto Ejecutivo No. 354, de esta manera se ha emitido los correspondientes informes favorables para la calificación de la citada cooperativa; y en ejercicio de sus atribuciones legales. </a:t>
            </a:r>
            <a:endParaRPr kumimoji="0" lang="es-EC" sz="26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9" name="4 Marcador de contenido"/>
          <p:cNvSpPr txBox="1">
            <a:spLocks/>
          </p:cNvSpPr>
          <p:nvPr/>
        </p:nvSpPr>
        <p:spPr>
          <a:xfrm>
            <a:off x="3203848" y="5373216"/>
            <a:ext cx="5040560" cy="129614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Autofit/>
          </a:bodyPr>
          <a:lstStyle/>
          <a:p>
            <a:endParaRPr lang="es-EC" sz="1400" dirty="0" smtClean="0"/>
          </a:p>
          <a:p>
            <a:pPr marL="0" lvl="1" algn="just">
              <a:lnSpc>
                <a:spcPct val="160000"/>
              </a:lnSpc>
            </a:pPr>
            <a:r>
              <a:rPr lang="es-ES" sz="1400" dirty="0" smtClean="0">
                <a:solidFill>
                  <a:schemeClr val="tx1"/>
                </a:solidFill>
                <a:latin typeface="Baskerville Old Face" pitchFamily="18" charset="0"/>
              </a:rPr>
              <a:t>Con fecha 04 de Julio de 2008, oficio No SBS-2008-345, se notifica a la Cooperativa de Ahorro y Crédito San Pedro de Taboada Ltda., el ingreso al control de la Superintendencia de Bancos y Seguros.</a:t>
            </a:r>
            <a:endParaRPr lang="es-EC" sz="1400" dirty="0" smtClean="0">
              <a:solidFill>
                <a:schemeClr val="tx1"/>
              </a:solidFill>
              <a:latin typeface="Baskerville Old Face" pitchFamily="18" charset="0"/>
            </a:endParaRPr>
          </a:p>
          <a:p>
            <a:pPr marL="342900" marR="0" lvl="2" indent="-342900" algn="l" defTabSz="914400" rtl="0" eaLnBrk="1" fontAlgn="auto" latinLnBrk="0" hangingPunct="1">
              <a:lnSpc>
                <a:spcPct val="90000"/>
              </a:lnSpc>
              <a:spcBef>
                <a:spcPts val="0"/>
              </a:spcBef>
              <a:spcAft>
                <a:spcPts val="800"/>
              </a:spcAft>
              <a:buClr>
                <a:schemeClr val="accent1"/>
              </a:buClr>
              <a:buSzPct val="100000"/>
              <a:tabLst/>
              <a:defRPr/>
            </a:pPr>
            <a:r>
              <a:rPr kumimoji="0" lang="es-EC" sz="1400" b="1" i="0" u="none" strike="noStrike" kern="1200" cap="all" spc="0" normalizeH="0" baseline="0" noProof="0" dirty="0" smtClean="0">
                <a:ln>
                  <a:noFill/>
                </a:ln>
                <a:solidFill>
                  <a:schemeClr val="tx2"/>
                </a:solidFill>
                <a:effectLst/>
                <a:uLnTx/>
                <a:uFillTx/>
                <a:latin typeface="Baskerville Old Face" pitchFamily="18" charset="0"/>
              </a:rPr>
              <a:t> </a:t>
            </a:r>
            <a:endParaRPr kumimoji="0" lang="es-EC" sz="1400" b="0" i="0" u="none" strike="noStrike" kern="1200" cap="none" spc="0" normalizeH="0" baseline="0" noProof="0" dirty="0">
              <a:ln>
                <a:noFill/>
              </a:ln>
              <a:solidFill>
                <a:schemeClr val="tx2"/>
              </a:solidFill>
              <a:effectLst/>
              <a:uLnTx/>
              <a:uFillTx/>
              <a:latin typeface="Baskerville Old Face" pitchFamily="18" charset="0"/>
            </a:endParaRPr>
          </a:p>
        </p:txBody>
      </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Microeconómico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395536" y="2348881"/>
          <a:ext cx="3816424"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683568" y="3789040"/>
          <a:ext cx="3312368"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0659" name="Picture 3"/>
          <p:cNvPicPr>
            <a:picLocks noChangeAspect="1" noChangeArrowheads="1"/>
          </p:cNvPicPr>
          <p:nvPr/>
        </p:nvPicPr>
        <p:blipFill>
          <a:blip r:embed="rId12" cstate="print"/>
          <a:srcRect l="18080" r="9517"/>
          <a:stretch>
            <a:fillRect/>
          </a:stretch>
        </p:blipFill>
        <p:spPr bwMode="auto">
          <a:xfrm>
            <a:off x="4716016" y="2204864"/>
            <a:ext cx="3914221" cy="4320480"/>
          </a:xfrm>
          <a:prstGeom prst="rect">
            <a:avLst/>
          </a:prstGeom>
          <a:noFill/>
          <a:ln w="9525">
            <a:noFill/>
            <a:miter lim="800000"/>
            <a:headEnd/>
            <a:tailEnd/>
          </a:ln>
          <a:effectLst>
            <a:glow rad="228600">
              <a:schemeClr val="accent4">
                <a:satMod val="175000"/>
                <a:alpha val="40000"/>
              </a:schemeClr>
            </a:glow>
            <a:innerShdw blurRad="63500" dist="50800" dir="8100000">
              <a:prstClr val="black">
                <a:alpha val="50000"/>
              </a:prstClr>
            </a:innerShdw>
          </a:effectLst>
          <a:scene3d>
            <a:camera prst="isometricOffAxis2Left"/>
            <a:lightRig rig="threePt" dir="t"/>
          </a:scene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Microeconómico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395536" y="2204865"/>
          <a:ext cx="3816424"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251520" y="4293096"/>
          <a:ext cx="4536504"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Rectángulo"/>
          <p:cNvSpPr/>
          <p:nvPr/>
        </p:nvSpPr>
        <p:spPr>
          <a:xfrm>
            <a:off x="4834417" y="2323266"/>
            <a:ext cx="3075144" cy="149117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s-EC" sz="2800" b="0" i="0" kern="1200" baseline="0" dirty="0" smtClean="0">
                <a:latin typeface="Bodoni MT Black" pitchFamily="18" charset="0"/>
              </a:rPr>
              <a:t>COMPETENCIA</a:t>
            </a:r>
            <a:endParaRPr lang="es-EC" sz="2800" b="0" i="0" kern="1200" baseline="0" dirty="0">
              <a:latin typeface="Bodoni MT Black" pitchFamily="18" charset="0"/>
            </a:endParaRPr>
          </a:p>
        </p:txBody>
      </p:sp>
      <p:pic>
        <p:nvPicPr>
          <p:cNvPr id="71682" name="Picture 2"/>
          <p:cNvPicPr>
            <a:picLocks noChangeAspect="1" noChangeArrowheads="1"/>
          </p:cNvPicPr>
          <p:nvPr/>
        </p:nvPicPr>
        <p:blipFill>
          <a:blip r:embed="rId12" cstate="print"/>
          <a:srcRect l="7918" r="8874"/>
          <a:stretch>
            <a:fillRect/>
          </a:stretch>
        </p:blipFill>
        <p:spPr bwMode="auto">
          <a:xfrm>
            <a:off x="4247456" y="2204865"/>
            <a:ext cx="4717032" cy="4014143"/>
          </a:xfrm>
          <a:prstGeom prst="rect">
            <a:avLst/>
          </a:prstGeom>
          <a:noFill/>
          <a:ln w="9525">
            <a:noFill/>
            <a:miter lim="800000"/>
            <a:headEnd/>
            <a:tailEnd/>
          </a:ln>
          <a:effectLst>
            <a:glow rad="139700">
              <a:schemeClr val="accent4">
                <a:satMod val="175000"/>
                <a:alpha val="40000"/>
              </a:schemeClr>
            </a:glow>
            <a:innerShdw blurRad="63500" dist="50800" dir="8100000">
              <a:prstClr val="black">
                <a:alpha val="50000"/>
              </a:prstClr>
            </a:innerShdw>
          </a:effectLst>
          <a:scene3d>
            <a:camera prst="isometricOffAxis2Left"/>
            <a:lightRig rig="threePt" dir="t"/>
          </a:scene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147248" cy="1013872"/>
          </a:xfrm>
        </p:spPr>
        <p:txBody>
          <a:bodyPr>
            <a:normAutofit fontScale="90000"/>
          </a:bodyPr>
          <a:lstStyle/>
          <a:p>
            <a:r>
              <a:rPr lang="es-EC" b="1" cap="all" dirty="0" smtClean="0"/>
              <a:t/>
            </a:r>
            <a:br>
              <a:rPr lang="es-EC" b="1" cap="all" dirty="0" smtClean="0"/>
            </a:br>
            <a:r>
              <a:rPr lang="es-EC" b="1" cap="all" dirty="0" smtClean="0"/>
              <a:t>Análisis Externo</a:t>
            </a:r>
            <a:r>
              <a:rPr lang="es-EC" dirty="0" smtClean="0"/>
              <a:t/>
            </a:r>
            <a:br>
              <a:rPr lang="es-EC" dirty="0" smtClean="0"/>
            </a:br>
            <a:endParaRPr lang="es-EC" dirty="0"/>
          </a:p>
        </p:txBody>
      </p:sp>
      <p:sp>
        <p:nvSpPr>
          <p:cNvPr id="4" name="4 Marcador de contenido"/>
          <p:cNvSpPr txBox="1">
            <a:spLocks/>
          </p:cNvSpPr>
          <p:nvPr/>
        </p:nvSpPr>
        <p:spPr>
          <a:xfrm>
            <a:off x="1475656" y="1556794"/>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400" b="1" cap="all" dirty="0" smtClean="0">
                <a:latin typeface="Baskerville Old Face" pitchFamily="18" charset="0"/>
              </a:rPr>
              <a:t>Ambiente Microeconómico</a:t>
            </a: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13 Diagrama"/>
          <p:cNvGraphicFramePr/>
          <p:nvPr/>
        </p:nvGraphicFramePr>
        <p:xfrm>
          <a:off x="395536" y="2348881"/>
          <a:ext cx="3816424"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nvGraphicFramePr>
        <p:xfrm>
          <a:off x="683568" y="3789040"/>
          <a:ext cx="3312368"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cstate="print"/>
          <a:srcRect/>
          <a:stretch>
            <a:fillRect/>
          </a:stretch>
        </p:blipFill>
        <p:spPr bwMode="auto">
          <a:xfrm>
            <a:off x="3355975" y="3429000"/>
            <a:ext cx="5824537" cy="2088232"/>
          </a:xfrm>
          <a:prstGeom prst="rect">
            <a:avLst/>
          </a:prstGeom>
          <a:noFill/>
          <a:ln w="9525">
            <a:noFill/>
            <a:miter lim="800000"/>
            <a:headEnd/>
            <a:tailEnd/>
          </a:ln>
          <a:effectLst>
            <a:glow rad="228600">
              <a:schemeClr val="accent4">
                <a:satMod val="175000"/>
                <a:alpha val="40000"/>
              </a:schemeClr>
            </a:glow>
          </a:effectLst>
          <a:scene3d>
            <a:camera prst="isometricOffAxis2Left"/>
            <a:lightRig rig="threePt" dir="t"/>
          </a:scene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251520" y="1412776"/>
          <a:ext cx="871296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467544" y="3284985"/>
          <a:ext cx="8208912"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nvGraphicFramePr>
        <p:xfrm>
          <a:off x="539552" y="1556792"/>
          <a:ext cx="7560840"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11560" y="2060848"/>
          <a:ext cx="82089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11560" y="2060848"/>
          <a:ext cx="784887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11560" y="2060848"/>
          <a:ext cx="7848872" cy="420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83568" y="2060848"/>
          <a:ext cx="8136904" cy="43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971600" y="2204864"/>
          <a:ext cx="7056784" cy="43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Aspectos Generales</a:t>
            </a: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5" name="4 Marcador de contenido"/>
          <p:cNvSpPr>
            <a:spLocks noGrp="1"/>
          </p:cNvSpPr>
          <p:nvPr>
            <p:ph idx="1"/>
          </p:nvPr>
        </p:nvSpPr>
        <p:spPr>
          <a:xfrm>
            <a:off x="1331640" y="1600202"/>
            <a:ext cx="5976664" cy="532655"/>
          </a:xfrm>
        </p:spPr>
        <p:txBody>
          <a:bodyPr>
            <a:normAutofit/>
          </a:bodyPr>
          <a:lstStyle/>
          <a:p>
            <a:pPr marL="342900" lvl="2" indent="-342900">
              <a:lnSpc>
                <a:spcPct val="90000"/>
              </a:lnSpc>
              <a:spcBef>
                <a:spcPts val="0"/>
              </a:spcBef>
              <a:spcAft>
                <a:spcPts val="800"/>
              </a:spcAft>
              <a:buClr>
                <a:schemeClr val="accent1"/>
              </a:buClr>
              <a:buSzPct val="100000"/>
              <a:buNone/>
            </a:pPr>
            <a:r>
              <a:rPr lang="es-EC" sz="2000" b="1" cap="all" dirty="0" smtClean="0">
                <a:solidFill>
                  <a:schemeClr val="tx1"/>
                </a:solidFill>
                <a:latin typeface="Baskerville Old Face" pitchFamily="18" charset="0"/>
              </a:rPr>
              <a:t>Objetivos</a:t>
            </a:r>
            <a:r>
              <a:rPr lang="es-EC" sz="2000" b="1" cap="all" dirty="0" smtClean="0">
                <a:solidFill>
                  <a:schemeClr val="tx1"/>
                </a:solidFill>
              </a:rPr>
              <a:t> </a:t>
            </a:r>
            <a:r>
              <a:rPr lang="es-EC" sz="2000" b="1" cap="all" dirty="0" smtClean="0">
                <a:solidFill>
                  <a:schemeClr val="tx1"/>
                </a:solidFill>
                <a:latin typeface="Baskerville Old Face" pitchFamily="18" charset="0"/>
              </a:rPr>
              <a:t> de la EMPRESA</a:t>
            </a:r>
            <a:endParaRPr lang="es-EC" sz="2000" dirty="0">
              <a:latin typeface="Baskerville Old Face" pitchFamily="18" charset="0"/>
            </a:endParaRPr>
          </a:p>
        </p:txBody>
      </p:sp>
      <p:sp>
        <p:nvSpPr>
          <p:cNvPr id="8" name="7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11 Diagrama"/>
          <p:cNvGraphicFramePr/>
          <p:nvPr/>
        </p:nvGraphicFramePr>
        <p:xfrm>
          <a:off x="395536" y="2204865"/>
          <a:ext cx="842493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Flecha a la derecha con bandas"/>
          <p:cNvSpPr/>
          <p:nvPr/>
        </p:nvSpPr>
        <p:spPr>
          <a:xfrm>
            <a:off x="1187624" y="5661249"/>
            <a:ext cx="432048"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 la derecha con bandas"/>
          <p:cNvSpPr/>
          <p:nvPr/>
        </p:nvSpPr>
        <p:spPr>
          <a:xfrm>
            <a:off x="2411760" y="5733257"/>
            <a:ext cx="432048"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 la derecha con bandas"/>
          <p:cNvSpPr/>
          <p:nvPr/>
        </p:nvSpPr>
        <p:spPr>
          <a:xfrm>
            <a:off x="3779912" y="5733257"/>
            <a:ext cx="432048"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 la derecha con bandas"/>
          <p:cNvSpPr/>
          <p:nvPr/>
        </p:nvSpPr>
        <p:spPr>
          <a:xfrm>
            <a:off x="5076056" y="5733257"/>
            <a:ext cx="432048"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a la derecha con bandas"/>
          <p:cNvSpPr/>
          <p:nvPr/>
        </p:nvSpPr>
        <p:spPr>
          <a:xfrm>
            <a:off x="6444208" y="5733257"/>
            <a:ext cx="432048"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971600" y="2060848"/>
          <a:ext cx="70567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971600" y="2060848"/>
          <a:ext cx="70567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971600" y="2060848"/>
          <a:ext cx="70567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p:cNvPicPr>
            <a:picLocks noChangeAspect="1" noChangeArrowheads="1"/>
          </p:cNvPicPr>
          <p:nvPr/>
        </p:nvPicPr>
        <p:blipFill>
          <a:blip r:embed="rId3" cstate="print"/>
          <a:srcRect l="26669" t="31818" r="19454" b="12500"/>
          <a:stretch>
            <a:fillRect/>
          </a:stretch>
        </p:blipFill>
        <p:spPr bwMode="auto">
          <a:xfrm>
            <a:off x="5220072" y="2636912"/>
            <a:ext cx="3600400" cy="3672408"/>
          </a:xfrm>
          <a:prstGeom prst="rect">
            <a:avLst/>
          </a:prstGeom>
          <a:noFill/>
          <a:ln w="9525">
            <a:noFill/>
            <a:miter lim="800000"/>
            <a:headEnd/>
            <a:tailEnd/>
          </a:ln>
          <a:effectLst>
            <a:glow rad="228600">
              <a:schemeClr val="accent5">
                <a:satMod val="175000"/>
                <a:alpha val="40000"/>
              </a:schemeClr>
            </a:glow>
          </a:effectLst>
        </p:spPr>
      </p:pic>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251520" y="2132856"/>
          <a:ext cx="5472608" cy="4347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3731" name="Picture 3"/>
          <p:cNvPicPr>
            <a:picLocks noChangeAspect="1" noChangeArrowheads="1"/>
          </p:cNvPicPr>
          <p:nvPr/>
        </p:nvPicPr>
        <p:blipFill>
          <a:blip r:embed="rId9" cstate="print"/>
          <a:srcRect l="4874" t="17377" r="12270" b="6794"/>
          <a:stretch>
            <a:fillRect/>
          </a:stretch>
        </p:blipFill>
        <p:spPr bwMode="auto">
          <a:xfrm>
            <a:off x="5148064" y="2276872"/>
            <a:ext cx="3672408" cy="3888432"/>
          </a:xfrm>
          <a:prstGeom prst="rect">
            <a:avLst/>
          </a:prstGeom>
          <a:noFill/>
          <a:ln w="9525">
            <a:noFill/>
            <a:miter lim="800000"/>
            <a:headEnd/>
            <a:tailEnd/>
          </a:ln>
          <a:effectLst>
            <a:glow rad="228600">
              <a:schemeClr val="accent4">
                <a:satMod val="175000"/>
                <a:alpha val="40000"/>
              </a:schemeClr>
            </a:glow>
          </a:effectLst>
          <a:scene3d>
            <a:camera prst="isometricOffAxis2Left"/>
            <a:lightRig rig="threePt" dir="t"/>
          </a:scene3d>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251520" y="2132856"/>
          <a:ext cx="482453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4754" name="Picture 2"/>
          <p:cNvPicPr>
            <a:picLocks noChangeAspect="1" noChangeArrowheads="1"/>
          </p:cNvPicPr>
          <p:nvPr/>
        </p:nvPicPr>
        <p:blipFill>
          <a:blip r:embed="rId8" cstate="print"/>
          <a:srcRect r="5059" b="4941"/>
          <a:stretch>
            <a:fillRect/>
          </a:stretch>
        </p:blipFill>
        <p:spPr bwMode="auto">
          <a:xfrm>
            <a:off x="5076056" y="2132857"/>
            <a:ext cx="3816424" cy="3960440"/>
          </a:xfrm>
          <a:prstGeom prst="rect">
            <a:avLst/>
          </a:prstGeom>
          <a:ln>
            <a:headEnd/>
            <a:tailEnd/>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83568" y="2060848"/>
          <a:ext cx="7560840" cy="43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83568" y="2060848"/>
          <a:ext cx="7560840" cy="43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83568" y="2060848"/>
          <a:ext cx="748883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83568" y="2060848"/>
          <a:ext cx="6984776" cy="43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IV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683568" y="2060848"/>
          <a:ext cx="6984776" cy="4347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a:bodyPr>
          <a:lstStyle/>
          <a:p>
            <a:pPr marL="342900" lvl="0" indent="-342900">
              <a:lnSpc>
                <a:spcPct val="90000"/>
              </a:lnSpc>
              <a:spcAft>
                <a:spcPts val="800"/>
              </a:spcAft>
              <a:buClr>
                <a:schemeClr val="accent1"/>
              </a:buClr>
              <a:buSzPct val="100000"/>
            </a:pPr>
            <a:r>
              <a:rPr kumimoji="0" lang="es-EC" sz="2400" b="1" i="0" u="none" strike="noStrike" kern="1200" cap="none" spc="0" normalizeH="0" baseline="0" noProof="0" dirty="0" smtClean="0">
                <a:ln>
                  <a:noFill/>
                </a:ln>
                <a:effectLst/>
                <a:uLnTx/>
                <a:uFillTx/>
                <a:latin typeface="Baskerville Old Face" pitchFamily="18" charset="0"/>
              </a:rPr>
              <a:t>AUDITORÍA DE GESTIÓN</a:t>
            </a: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sz="6000" b="1" dirty="0" smtClean="0">
                <a:latin typeface="Bodoni MT Black" pitchFamily="18" charset="0"/>
              </a:rPr>
              <a:t>La Empresa</a:t>
            </a:r>
            <a:r>
              <a:rPr lang="en-US" sz="2200" b="1" dirty="0" smtClean="0">
                <a:ln>
                  <a:noFill/>
                </a:ln>
                <a:solidFill>
                  <a:schemeClr val="bg1"/>
                </a:solidFill>
                <a:effectLst/>
                <a:latin typeface="Bodoni MT Black" pitchFamily="18" charset="0"/>
              </a:rPr>
              <a:t/>
            </a:r>
            <a:br>
              <a:rPr lang="en-US" sz="2200"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3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4 Marcador de contenido"/>
          <p:cNvSpPr>
            <a:spLocks noGrp="1"/>
          </p:cNvSpPr>
          <p:nvPr>
            <p:ph idx="1"/>
          </p:nvPr>
        </p:nvSpPr>
        <p:spPr>
          <a:xfrm>
            <a:off x="1331640" y="1600202"/>
            <a:ext cx="3240360" cy="676671"/>
          </a:xfrm>
        </p:spPr>
        <p:txBody>
          <a:bodyPr>
            <a:normAutofit/>
          </a:bodyPr>
          <a:lstStyle/>
          <a:p>
            <a:pPr marL="342900" lvl="2" indent="-342900">
              <a:lnSpc>
                <a:spcPct val="90000"/>
              </a:lnSpc>
              <a:spcBef>
                <a:spcPts val="0"/>
              </a:spcBef>
              <a:spcAft>
                <a:spcPts val="800"/>
              </a:spcAft>
              <a:buClr>
                <a:schemeClr val="accent1"/>
              </a:buClr>
              <a:buSzPct val="100000"/>
              <a:buNone/>
            </a:pPr>
            <a:r>
              <a:rPr lang="es-EC" sz="2000" b="1" cap="all" dirty="0" smtClean="0">
                <a:solidFill>
                  <a:schemeClr val="tx1"/>
                </a:solidFill>
                <a:latin typeface="Baskerville Old Face" pitchFamily="18" charset="0"/>
              </a:rPr>
              <a:t>Reseña Histórica</a:t>
            </a:r>
            <a:endParaRPr lang="es-EC" sz="2000" b="1" dirty="0" smtClean="0">
              <a:solidFill>
                <a:schemeClr val="tx1"/>
              </a:solidFill>
              <a:latin typeface="Baskerville Old Face" pitchFamily="18" charset="0"/>
            </a:endParaRPr>
          </a:p>
          <a:p>
            <a:pPr>
              <a:buNone/>
            </a:pPr>
            <a:endParaRPr lang="es-EC" sz="2000" dirty="0">
              <a:latin typeface="Baskerville Old Face" pitchFamily="18" charset="0"/>
            </a:endParaRPr>
          </a:p>
        </p:txBody>
      </p:sp>
      <p:graphicFrame>
        <p:nvGraphicFramePr>
          <p:cNvPr id="10" name="9 Diagrama"/>
          <p:cNvGraphicFramePr/>
          <p:nvPr/>
        </p:nvGraphicFramePr>
        <p:xfrm>
          <a:off x="755576" y="1988841"/>
          <a:ext cx="6264696"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10 Grupo"/>
          <p:cNvGrpSpPr/>
          <p:nvPr/>
        </p:nvGrpSpPr>
        <p:grpSpPr>
          <a:xfrm>
            <a:off x="2627784" y="4149080"/>
            <a:ext cx="6264696" cy="1944216"/>
            <a:chOff x="0" y="2264895"/>
            <a:chExt cx="7200799" cy="2199600"/>
          </a:xfrm>
        </p:grpSpPr>
        <p:sp>
          <p:nvSpPr>
            <p:cNvPr id="12" name="11 Rectángulo redondeado"/>
            <p:cNvSpPr/>
            <p:nvPr/>
          </p:nvSpPr>
          <p:spPr>
            <a:xfrm>
              <a:off x="0" y="2264895"/>
              <a:ext cx="7200799" cy="2199600"/>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12 Rectángulo"/>
            <p:cNvSpPr/>
            <p:nvPr/>
          </p:nvSpPr>
          <p:spPr>
            <a:xfrm>
              <a:off x="107376" y="2372271"/>
              <a:ext cx="6986047" cy="1984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C" kern="1200" dirty="0" smtClean="0">
                  <a:solidFill>
                    <a:schemeClr val="tx1"/>
                  </a:solidFill>
                  <a:latin typeface="Baskerville Old Face" pitchFamily="18" charset="0"/>
                </a:rPr>
                <a:t>Hoy en día cuentan con 46 empleados a nivel nacional y con 40.000 socios en todo el país a través de sus 11 agencias. Gracias a la excelente gestión administrativa, mejoramiento técnico y el constante crecimiento financiero marca el inició de una nueva etapa de optimismo y confianza para los socios y clientes, ya que la seguridad de sus ahorros y depósitos está garantizada por la SBS. </a:t>
              </a:r>
              <a:endParaRPr lang="en-US" b="0" i="0" kern="1200" baseline="0" dirty="0">
                <a:solidFill>
                  <a:schemeClr val="tx1"/>
                </a:solidFill>
                <a:latin typeface="Baskerville Old Face" pitchFamily="18" charset="0"/>
              </a:endParaRPr>
            </a:p>
          </p:txBody>
        </p:sp>
      </p:gr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graphicFrame>
        <p:nvGraphicFramePr>
          <p:cNvPr id="8" name="7 Diagrama"/>
          <p:cNvGraphicFramePr/>
          <p:nvPr/>
        </p:nvGraphicFramePr>
        <p:xfrm>
          <a:off x="539552" y="1412776"/>
          <a:ext cx="784887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7" name="Picture 3"/>
          <p:cNvPicPr>
            <a:picLocks noChangeAspect="1" noChangeArrowheads="1"/>
          </p:cNvPicPr>
          <p:nvPr/>
        </p:nvPicPr>
        <p:blipFill>
          <a:blip r:embed="rId3" cstate="print"/>
          <a:srcRect/>
          <a:stretch>
            <a:fillRect/>
          </a:stretch>
        </p:blipFill>
        <p:spPr bwMode="auto">
          <a:xfrm>
            <a:off x="2195736" y="2060848"/>
            <a:ext cx="4320480" cy="4608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1" name="Picture 3"/>
          <p:cNvPicPr>
            <a:picLocks noChangeAspect="1" noChangeArrowheads="1"/>
          </p:cNvPicPr>
          <p:nvPr/>
        </p:nvPicPr>
        <p:blipFill>
          <a:blip r:embed="rId3" cstate="print"/>
          <a:srcRect/>
          <a:stretch>
            <a:fillRect/>
          </a:stretch>
        </p:blipFill>
        <p:spPr bwMode="auto">
          <a:xfrm>
            <a:off x="2195736" y="2124507"/>
            <a:ext cx="4248472" cy="4544853"/>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5" name="Picture 3"/>
          <p:cNvPicPr>
            <a:picLocks noChangeAspect="1" noChangeArrowheads="1"/>
          </p:cNvPicPr>
          <p:nvPr/>
        </p:nvPicPr>
        <p:blipFill>
          <a:blip r:embed="rId3" cstate="print"/>
          <a:srcRect/>
          <a:stretch>
            <a:fillRect/>
          </a:stretch>
        </p:blipFill>
        <p:spPr bwMode="auto">
          <a:xfrm>
            <a:off x="2123728" y="2132856"/>
            <a:ext cx="4320480" cy="453650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8" name="Picture 2"/>
          <p:cNvPicPr>
            <a:picLocks noChangeAspect="1" noChangeArrowheads="1"/>
          </p:cNvPicPr>
          <p:nvPr/>
        </p:nvPicPr>
        <p:blipFill>
          <a:blip r:embed="rId3" cstate="print"/>
          <a:srcRect/>
          <a:stretch>
            <a:fillRect/>
          </a:stretch>
        </p:blipFill>
        <p:spPr bwMode="auto">
          <a:xfrm>
            <a:off x="2123728" y="2060848"/>
            <a:ext cx="4347371" cy="460851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2" name="Picture 2"/>
          <p:cNvPicPr>
            <a:picLocks noChangeAspect="1" noChangeArrowheads="1"/>
          </p:cNvPicPr>
          <p:nvPr/>
        </p:nvPicPr>
        <p:blipFill>
          <a:blip r:embed="rId3" cstate="print"/>
          <a:srcRect b="16906"/>
          <a:stretch>
            <a:fillRect/>
          </a:stretch>
        </p:blipFill>
        <p:spPr bwMode="auto">
          <a:xfrm>
            <a:off x="2123728" y="2064686"/>
            <a:ext cx="4320480" cy="4604674"/>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p:cNvPicPr>
            <a:picLocks noChangeAspect="1" noChangeArrowheads="1"/>
          </p:cNvPicPr>
          <p:nvPr/>
        </p:nvPicPr>
        <p:blipFill>
          <a:blip r:embed="rId3" cstate="print"/>
          <a:srcRect/>
          <a:stretch>
            <a:fillRect/>
          </a:stretch>
        </p:blipFill>
        <p:spPr bwMode="auto">
          <a:xfrm>
            <a:off x="2123728" y="2132856"/>
            <a:ext cx="4320480" cy="446449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181" name="Picture 13"/>
          <p:cNvPicPr>
            <a:picLocks noChangeAspect="1" noChangeArrowheads="1"/>
          </p:cNvPicPr>
          <p:nvPr/>
        </p:nvPicPr>
        <p:blipFill>
          <a:blip r:embed="rId3" cstate="print"/>
          <a:srcRect/>
          <a:stretch>
            <a:fillRect/>
          </a:stretch>
        </p:blipFill>
        <p:spPr bwMode="auto">
          <a:xfrm>
            <a:off x="1115616" y="2348880"/>
            <a:ext cx="7488832" cy="415467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8" name="Picture 6"/>
          <p:cNvPicPr>
            <a:picLocks noChangeAspect="1" noChangeArrowheads="1"/>
          </p:cNvPicPr>
          <p:nvPr/>
        </p:nvPicPr>
        <p:blipFill>
          <a:blip r:embed="rId3" cstate="print"/>
          <a:srcRect/>
          <a:stretch>
            <a:fillRect/>
          </a:stretch>
        </p:blipFill>
        <p:spPr bwMode="auto">
          <a:xfrm>
            <a:off x="1115616" y="2276872"/>
            <a:ext cx="7416824" cy="3960440"/>
          </a:xfrm>
          <a:prstGeom prst="rect">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21" name="Picture 5"/>
          <p:cNvPicPr>
            <a:picLocks noChangeAspect="1" noChangeArrowheads="1"/>
          </p:cNvPicPr>
          <p:nvPr/>
        </p:nvPicPr>
        <p:blipFill>
          <a:blip r:embed="rId3" cstate="print"/>
          <a:srcRect/>
          <a:stretch>
            <a:fillRect/>
          </a:stretch>
        </p:blipFill>
        <p:spPr bwMode="auto">
          <a:xfrm>
            <a:off x="971600" y="2276872"/>
            <a:ext cx="7783091" cy="405911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sz="6000" b="1" dirty="0" smtClean="0">
                <a:latin typeface="Bodoni MT Black" pitchFamily="18" charset="0"/>
              </a:rPr>
              <a:t>La Empresa</a:t>
            </a:r>
            <a:r>
              <a:rPr lang="en-US" sz="2200" b="1" dirty="0" smtClean="0">
                <a:ln>
                  <a:noFill/>
                </a:ln>
                <a:solidFill>
                  <a:schemeClr val="bg1"/>
                </a:solidFill>
                <a:effectLst/>
                <a:latin typeface="Bodoni MT Black" pitchFamily="18" charset="0"/>
              </a:rPr>
              <a:t/>
            </a:r>
            <a:br>
              <a:rPr lang="en-US" sz="2200"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3 Flecha derecha"/>
          <p:cNvSpPr/>
          <p:nvPr/>
        </p:nvSpPr>
        <p:spPr>
          <a:xfrm>
            <a:off x="539552"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4 Marcador de contenido"/>
          <p:cNvSpPr>
            <a:spLocks noGrp="1"/>
          </p:cNvSpPr>
          <p:nvPr>
            <p:ph idx="1"/>
          </p:nvPr>
        </p:nvSpPr>
        <p:spPr>
          <a:xfrm>
            <a:off x="1331640" y="1600202"/>
            <a:ext cx="3240360" cy="676671"/>
          </a:xfrm>
        </p:spPr>
        <p:txBody>
          <a:bodyPr>
            <a:normAutofit/>
          </a:bodyPr>
          <a:lstStyle/>
          <a:p>
            <a:pPr marL="342900" lvl="2" indent="-342900">
              <a:lnSpc>
                <a:spcPct val="90000"/>
              </a:lnSpc>
              <a:spcBef>
                <a:spcPts val="0"/>
              </a:spcBef>
              <a:spcAft>
                <a:spcPts val="800"/>
              </a:spcAft>
              <a:buClr>
                <a:schemeClr val="accent1"/>
              </a:buClr>
              <a:buSzPct val="100000"/>
              <a:buNone/>
            </a:pPr>
            <a:r>
              <a:rPr lang="es-EC" sz="2000" b="1" cap="all" dirty="0" smtClean="0">
                <a:latin typeface="Baskerville Old Face" pitchFamily="18" charset="0"/>
              </a:rPr>
              <a:t>Reseña Histórica</a:t>
            </a:r>
            <a:endParaRPr lang="es-EC" sz="2000" b="1" dirty="0" smtClean="0">
              <a:latin typeface="Baskerville Old Face" pitchFamily="18" charset="0"/>
            </a:endParaRPr>
          </a:p>
          <a:p>
            <a:pPr>
              <a:buNone/>
            </a:pPr>
            <a:endParaRPr lang="es-EC" sz="2000" dirty="0">
              <a:latin typeface="Baskerville Old Face" pitchFamily="18" charset="0"/>
            </a:endParaRPr>
          </a:p>
        </p:txBody>
      </p:sp>
      <p:grpSp>
        <p:nvGrpSpPr>
          <p:cNvPr id="7" name="6 Grupo"/>
          <p:cNvGrpSpPr/>
          <p:nvPr/>
        </p:nvGrpSpPr>
        <p:grpSpPr>
          <a:xfrm>
            <a:off x="251520" y="1988840"/>
            <a:ext cx="6264696" cy="1440160"/>
            <a:chOff x="0" y="0"/>
            <a:chExt cx="6264695" cy="1655504"/>
          </a:xfrm>
        </p:grpSpPr>
        <p:sp>
          <p:nvSpPr>
            <p:cNvPr id="8" name="7 Rectángulo redondeado"/>
            <p:cNvSpPr/>
            <p:nvPr/>
          </p:nvSpPr>
          <p:spPr>
            <a:xfrm>
              <a:off x="0" y="0"/>
              <a:ext cx="6264695" cy="1655504"/>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8 Rectángulo"/>
            <p:cNvSpPr/>
            <p:nvPr/>
          </p:nvSpPr>
          <p:spPr>
            <a:xfrm>
              <a:off x="80815" y="80815"/>
              <a:ext cx="6103065" cy="1493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defTabSz="800100">
                <a:lnSpc>
                  <a:spcPct val="90000"/>
                </a:lnSpc>
                <a:spcBef>
                  <a:spcPct val="0"/>
                </a:spcBef>
                <a:spcAft>
                  <a:spcPct val="35000"/>
                </a:spcAft>
              </a:pPr>
              <a:r>
                <a:rPr lang="es-EC" dirty="0" smtClean="0">
                  <a:solidFill>
                    <a:schemeClr val="tx1"/>
                  </a:solidFill>
                  <a:latin typeface="Baskerville Old Face" pitchFamily="18" charset="0"/>
                </a:rPr>
                <a:t>La calidad, transparencia, solidaridad, trabajo conjunto y seriedad, son la fuente de crecimiento constante que  ha permitido trascender las barreras provinciales. </a:t>
              </a:r>
            </a:p>
            <a:p>
              <a:pPr lvl="0" algn="just" defTabSz="800100" rtl="0">
                <a:lnSpc>
                  <a:spcPct val="90000"/>
                </a:lnSpc>
                <a:spcBef>
                  <a:spcPct val="0"/>
                </a:spcBef>
                <a:spcAft>
                  <a:spcPct val="35000"/>
                </a:spcAft>
              </a:pPr>
              <a:endParaRPr lang="es-EC" sz="1800" kern="1200" dirty="0">
                <a:solidFill>
                  <a:schemeClr val="tx1"/>
                </a:solidFill>
                <a:latin typeface="Baskerville Old Face" pitchFamily="18" charset="0"/>
              </a:endParaRPr>
            </a:p>
          </p:txBody>
        </p:sp>
      </p:grpSp>
      <p:grpSp>
        <p:nvGrpSpPr>
          <p:cNvPr id="11" name="10 Grupo"/>
          <p:cNvGrpSpPr/>
          <p:nvPr/>
        </p:nvGrpSpPr>
        <p:grpSpPr>
          <a:xfrm>
            <a:off x="1403648" y="3501008"/>
            <a:ext cx="6264695" cy="1587586"/>
            <a:chOff x="0" y="0"/>
            <a:chExt cx="6264695" cy="1824974"/>
          </a:xfrm>
        </p:grpSpPr>
        <p:sp>
          <p:nvSpPr>
            <p:cNvPr id="12" name="11 Rectángulo redondeado"/>
            <p:cNvSpPr/>
            <p:nvPr/>
          </p:nvSpPr>
          <p:spPr>
            <a:xfrm>
              <a:off x="0" y="0"/>
              <a:ext cx="6264695" cy="1655504"/>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12 Rectángulo"/>
            <p:cNvSpPr/>
            <p:nvPr/>
          </p:nvSpPr>
          <p:spPr>
            <a:xfrm>
              <a:off x="72008" y="579426"/>
              <a:ext cx="6103065" cy="1245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dirty="0" smtClean="0">
                  <a:solidFill>
                    <a:schemeClr val="tx1"/>
                  </a:solidFill>
                  <a:latin typeface="Baskerville Old Face" pitchFamily="18" charset="0"/>
                </a:rPr>
                <a:t>Desde su fundación, esta entidad financiera ha sido un ejemplo de superación constante, liderazgo en tecnología y visionaria de nuevos servicios en este mundo cada vez  más competitivo y globalizado.</a:t>
              </a:r>
            </a:p>
            <a:p>
              <a:pPr algn="just" defTabSz="800100">
                <a:lnSpc>
                  <a:spcPct val="90000"/>
                </a:lnSpc>
                <a:spcBef>
                  <a:spcPct val="0"/>
                </a:spcBef>
                <a:spcAft>
                  <a:spcPct val="35000"/>
                </a:spcAft>
              </a:pPr>
              <a:r>
                <a:rPr lang="es-EC" dirty="0" smtClean="0"/>
                <a:t> </a:t>
              </a:r>
            </a:p>
            <a:p>
              <a:pPr lvl="0" algn="just" defTabSz="800100" rtl="0">
                <a:lnSpc>
                  <a:spcPct val="90000"/>
                </a:lnSpc>
                <a:spcBef>
                  <a:spcPct val="0"/>
                </a:spcBef>
                <a:spcAft>
                  <a:spcPct val="35000"/>
                </a:spcAft>
              </a:pPr>
              <a:endParaRPr lang="es-EC" sz="1800" kern="1200" dirty="0">
                <a:solidFill>
                  <a:schemeClr val="tx1"/>
                </a:solidFill>
                <a:latin typeface="Baskerville Old Face" pitchFamily="18" charset="0"/>
              </a:endParaRPr>
            </a:p>
          </p:txBody>
        </p:sp>
      </p:grpSp>
      <p:grpSp>
        <p:nvGrpSpPr>
          <p:cNvPr id="16" name="15 Grupo"/>
          <p:cNvGrpSpPr/>
          <p:nvPr/>
        </p:nvGrpSpPr>
        <p:grpSpPr>
          <a:xfrm>
            <a:off x="2699793" y="5013176"/>
            <a:ext cx="6264695" cy="1655504"/>
            <a:chOff x="0" y="0"/>
            <a:chExt cx="6264695" cy="1655504"/>
          </a:xfrm>
        </p:grpSpPr>
        <p:sp>
          <p:nvSpPr>
            <p:cNvPr id="17" name="16 Rectángulo redondeado"/>
            <p:cNvSpPr/>
            <p:nvPr/>
          </p:nvSpPr>
          <p:spPr>
            <a:xfrm>
              <a:off x="0" y="0"/>
              <a:ext cx="6264695" cy="1655504"/>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17 Rectángulo"/>
            <p:cNvSpPr/>
            <p:nvPr/>
          </p:nvSpPr>
          <p:spPr>
            <a:xfrm>
              <a:off x="80815" y="80815"/>
              <a:ext cx="6103065" cy="1493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defTabSz="800100">
                <a:lnSpc>
                  <a:spcPct val="90000"/>
                </a:lnSpc>
                <a:spcBef>
                  <a:spcPct val="0"/>
                </a:spcBef>
                <a:spcAft>
                  <a:spcPct val="35000"/>
                </a:spcAft>
              </a:pPr>
              <a:r>
                <a:rPr lang="es-EC" sz="1800" kern="1200" dirty="0" smtClean="0">
                  <a:solidFill>
                    <a:schemeClr val="tx1"/>
                  </a:solidFill>
                  <a:latin typeface="Baskerville Old Face" pitchFamily="18" charset="0"/>
                </a:rPr>
                <a:t> </a:t>
              </a:r>
              <a:r>
                <a:rPr lang="es-EC" dirty="0" smtClean="0">
                  <a:solidFill>
                    <a:schemeClr val="tx1"/>
                  </a:solidFill>
                  <a:latin typeface="Baskerville Old Face" pitchFamily="18" charset="0"/>
                </a:rPr>
                <a:t>El sello de presentación de la Cooperativa, ha sido la seriedad, el compromiso con la sociedad y el trabajo responsable  de sus empleados y directivos. De esta manera es una de las cooperativas más sólidas y de mayor trayectoria a nivel nacional.</a:t>
              </a:r>
            </a:p>
            <a:p>
              <a:pPr lvl="0" algn="just" defTabSz="800100" rtl="0">
                <a:lnSpc>
                  <a:spcPct val="90000"/>
                </a:lnSpc>
                <a:spcBef>
                  <a:spcPct val="0"/>
                </a:spcBef>
                <a:spcAft>
                  <a:spcPct val="35000"/>
                </a:spcAft>
              </a:pPr>
              <a:endParaRPr lang="es-EC" sz="1800" kern="1200" dirty="0">
                <a:solidFill>
                  <a:schemeClr val="tx1"/>
                </a:solidFill>
                <a:latin typeface="Baskerville Old Face" pitchFamily="18" charset="0"/>
              </a:endParaRPr>
            </a:p>
          </p:txBody>
        </p:sp>
      </p:gr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266" name="Picture 2"/>
          <p:cNvPicPr>
            <a:picLocks noChangeAspect="1" noChangeArrowheads="1"/>
          </p:cNvPicPr>
          <p:nvPr/>
        </p:nvPicPr>
        <p:blipFill>
          <a:blip r:embed="rId3" cstate="print"/>
          <a:srcRect/>
          <a:stretch>
            <a:fillRect/>
          </a:stretch>
        </p:blipFill>
        <p:spPr bwMode="auto">
          <a:xfrm>
            <a:off x="1187624" y="2132856"/>
            <a:ext cx="7416824" cy="408522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291" name="Picture 3"/>
          <p:cNvPicPr>
            <a:picLocks noChangeAspect="1" noChangeArrowheads="1"/>
          </p:cNvPicPr>
          <p:nvPr/>
        </p:nvPicPr>
        <p:blipFill>
          <a:blip r:embed="rId3" cstate="print"/>
          <a:srcRect r="29773"/>
          <a:stretch>
            <a:fillRect/>
          </a:stretch>
        </p:blipFill>
        <p:spPr bwMode="auto">
          <a:xfrm>
            <a:off x="2051720" y="2177480"/>
            <a:ext cx="4464496" cy="441987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314" name="Picture 2"/>
          <p:cNvPicPr>
            <a:picLocks noChangeAspect="1" noChangeArrowheads="1"/>
          </p:cNvPicPr>
          <p:nvPr/>
        </p:nvPicPr>
        <p:blipFill>
          <a:blip r:embed="rId3" cstate="print"/>
          <a:srcRect r="29392"/>
          <a:stretch>
            <a:fillRect/>
          </a:stretch>
        </p:blipFill>
        <p:spPr bwMode="auto">
          <a:xfrm>
            <a:off x="2123728" y="2060848"/>
            <a:ext cx="4464496" cy="4558193"/>
          </a:xfrm>
          <a:prstGeom prst="rect">
            <a:avLst/>
          </a:prstGeom>
          <a:ln>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338" name="Picture 2"/>
          <p:cNvPicPr>
            <a:picLocks noChangeAspect="1" noChangeArrowheads="1"/>
          </p:cNvPicPr>
          <p:nvPr/>
        </p:nvPicPr>
        <p:blipFill>
          <a:blip r:embed="rId3" cstate="print"/>
          <a:srcRect/>
          <a:stretch>
            <a:fillRect/>
          </a:stretch>
        </p:blipFill>
        <p:spPr bwMode="auto">
          <a:xfrm>
            <a:off x="2339751" y="2104866"/>
            <a:ext cx="4176465" cy="4348470"/>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362" name="Picture 2"/>
          <p:cNvPicPr>
            <a:picLocks noChangeAspect="1" noChangeArrowheads="1"/>
          </p:cNvPicPr>
          <p:nvPr/>
        </p:nvPicPr>
        <p:blipFill>
          <a:blip r:embed="rId3" cstate="print"/>
          <a:srcRect/>
          <a:stretch>
            <a:fillRect/>
          </a:stretch>
        </p:blipFill>
        <p:spPr bwMode="auto">
          <a:xfrm>
            <a:off x="2123728" y="2060848"/>
            <a:ext cx="4248472" cy="4464496"/>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386" name="Picture 2"/>
          <p:cNvPicPr>
            <a:picLocks noChangeAspect="1" noChangeArrowheads="1"/>
          </p:cNvPicPr>
          <p:nvPr/>
        </p:nvPicPr>
        <p:blipFill>
          <a:blip r:embed="rId3" cstate="print"/>
          <a:srcRect/>
          <a:stretch>
            <a:fillRect/>
          </a:stretch>
        </p:blipFill>
        <p:spPr bwMode="auto">
          <a:xfrm>
            <a:off x="2195736" y="2060848"/>
            <a:ext cx="4284869" cy="4608512"/>
          </a:xfrm>
          <a:prstGeom prst="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428" name="Picture 20"/>
          <p:cNvPicPr>
            <a:picLocks noChangeAspect="1" noChangeArrowheads="1"/>
          </p:cNvPicPr>
          <p:nvPr/>
        </p:nvPicPr>
        <p:blipFill>
          <a:blip r:embed="rId3" cstate="print"/>
          <a:srcRect/>
          <a:stretch>
            <a:fillRect/>
          </a:stretch>
        </p:blipFill>
        <p:spPr bwMode="auto">
          <a:xfrm>
            <a:off x="1259632" y="2204864"/>
            <a:ext cx="6768752" cy="439091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435" name="Picture 3"/>
          <p:cNvPicPr>
            <a:picLocks noChangeAspect="1" noChangeArrowheads="1"/>
          </p:cNvPicPr>
          <p:nvPr/>
        </p:nvPicPr>
        <p:blipFill>
          <a:blip r:embed="rId3" cstate="print"/>
          <a:srcRect/>
          <a:stretch>
            <a:fillRect/>
          </a:stretch>
        </p:blipFill>
        <p:spPr bwMode="auto">
          <a:xfrm>
            <a:off x="1331640" y="2186345"/>
            <a:ext cx="7128792" cy="433899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467" name="Picture 11"/>
          <p:cNvPicPr>
            <a:picLocks noChangeAspect="1" noChangeArrowheads="1"/>
          </p:cNvPicPr>
          <p:nvPr/>
        </p:nvPicPr>
        <p:blipFill>
          <a:blip r:embed="rId3" cstate="print"/>
          <a:srcRect/>
          <a:stretch>
            <a:fillRect/>
          </a:stretch>
        </p:blipFill>
        <p:spPr bwMode="auto">
          <a:xfrm>
            <a:off x="1043607" y="2204864"/>
            <a:ext cx="7663797" cy="3888432"/>
          </a:xfrm>
          <a:prstGeom prst="rect">
            <a:avLst/>
          </a:prstGeom>
          <a:noFill/>
          <a:ln>
            <a:solidFill>
              <a:schemeClr val="tx1"/>
            </a:solidFill>
          </a:ln>
        </p:spPr>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483" name="Picture 3"/>
          <p:cNvPicPr>
            <a:picLocks noChangeAspect="1" noChangeArrowheads="1"/>
          </p:cNvPicPr>
          <p:nvPr/>
        </p:nvPicPr>
        <p:blipFill>
          <a:blip r:embed="rId3" cstate="print"/>
          <a:srcRect r="29583"/>
          <a:stretch>
            <a:fillRect/>
          </a:stretch>
        </p:blipFill>
        <p:spPr bwMode="auto">
          <a:xfrm>
            <a:off x="2123728" y="1988840"/>
            <a:ext cx="4248472" cy="466701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2881"/>
            <a:ext cx="6923112" cy="1157888"/>
          </a:xfrm>
        </p:spPr>
        <p:txBody>
          <a:bodyPr>
            <a:normAutofit fontScale="90000"/>
          </a:bodyPr>
          <a:lstStyle/>
          <a:p>
            <a:pPr>
              <a:spcBef>
                <a:spcPts val="0"/>
              </a:spcBef>
            </a:pP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
            </a:r>
            <a:br>
              <a:rPr lang="es-EC" b="1" dirty="0" smtClean="0">
                <a:latin typeface="Bodoni MT Black" pitchFamily="18" charset="0"/>
              </a:rPr>
            </a:br>
            <a:r>
              <a:rPr lang="es-EC" b="1" dirty="0" smtClean="0">
                <a:latin typeface="Bodoni MT Black" pitchFamily="18" charset="0"/>
              </a:rPr>
              <a:t>Organigramas</a:t>
            </a:r>
            <a:r>
              <a:rPr lang="en-US" b="1" dirty="0" smtClean="0">
                <a:ln>
                  <a:noFill/>
                </a:ln>
                <a:solidFill>
                  <a:schemeClr val="bg1"/>
                </a:solidFill>
                <a:effectLst/>
                <a:latin typeface="Bodoni MT Black" pitchFamily="18" charset="0"/>
              </a:rPr>
              <a:t/>
            </a:r>
            <a:br>
              <a:rPr lang="en-US" b="1" dirty="0" smtClean="0">
                <a:ln>
                  <a:noFill/>
                </a:ln>
                <a:solidFill>
                  <a:schemeClr val="bg1"/>
                </a:solidFill>
                <a:effectLst/>
                <a:latin typeface="Bodoni MT Black" pitchFamily="18" charset="0"/>
              </a:rPr>
            </a:br>
            <a:r>
              <a:rPr lang="en-US" dirty="0" smtClean="0">
                <a:ln>
                  <a:noFill/>
                </a:ln>
                <a:solidFill>
                  <a:schemeClr val="bg1"/>
                </a:solidFill>
                <a:effectLst/>
                <a:latin typeface="Bodoni MT Black" pitchFamily="18" charset="0"/>
              </a:rPr>
              <a:t/>
            </a:r>
            <a:br>
              <a:rPr lang="en-US" dirty="0" smtClean="0">
                <a:ln>
                  <a:noFill/>
                </a:ln>
                <a:solidFill>
                  <a:schemeClr val="bg1"/>
                </a:solidFill>
                <a:effectLst/>
                <a:latin typeface="Bodoni MT Black" pitchFamily="18" charset="0"/>
              </a:rPr>
            </a:b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475656" y="1556792"/>
            <a:ext cx="4176464" cy="676671"/>
          </a:xfrm>
          <a:prstGeom prst="rect">
            <a:avLst/>
          </a:prstGeom>
        </p:spPr>
        <p:txBody>
          <a:bodyPr vert="horz" lIns="91440" tIns="45720" rIns="91440" bIns="45720" rtlCol="0">
            <a:normAutofit/>
          </a:bodyPr>
          <a:lstStyle/>
          <a:p>
            <a:pPr marL="342900" lvl="0" indent="-342900">
              <a:lnSpc>
                <a:spcPct val="90000"/>
              </a:lnSpc>
              <a:spcAft>
                <a:spcPts val="800"/>
              </a:spcAft>
              <a:buClr>
                <a:schemeClr val="accent1"/>
              </a:buClr>
              <a:buSzPct val="100000"/>
            </a:pPr>
            <a:r>
              <a:rPr lang="es-EC" sz="2000" b="1" cap="all" dirty="0" smtClean="0">
                <a:latin typeface="Baskerville Old Face" pitchFamily="18" charset="0"/>
              </a:rPr>
              <a:t>Organigrama Estructural</a:t>
            </a:r>
            <a:endParaRPr kumimoji="0" lang="es-EC" sz="2000" b="0" i="0" u="none" strike="noStrike" kern="1200" cap="none" spc="0" normalizeH="0" baseline="0" noProof="0" dirty="0">
              <a:ln>
                <a:noFill/>
              </a:ln>
              <a:solidFill>
                <a:schemeClr val="tx2"/>
              </a:solidFill>
              <a:effectLst/>
              <a:uLnTx/>
              <a:uFillTx/>
              <a:latin typeface="Baskerville Old Face" pitchFamily="18" charset="0"/>
            </a:endParaRPr>
          </a:p>
        </p:txBody>
      </p:sp>
      <p:pic>
        <p:nvPicPr>
          <p:cNvPr id="2054" name="Picture 6"/>
          <p:cNvPicPr>
            <a:picLocks noChangeAspect="1" noChangeArrowheads="1"/>
          </p:cNvPicPr>
          <p:nvPr/>
        </p:nvPicPr>
        <p:blipFill>
          <a:blip r:embed="rId2" cstate="print"/>
          <a:srcRect/>
          <a:stretch>
            <a:fillRect/>
          </a:stretch>
        </p:blipFill>
        <p:spPr bwMode="auto">
          <a:xfrm>
            <a:off x="251522" y="1844824"/>
            <a:ext cx="8640959" cy="4748064"/>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6" name="5 Flecha derecha"/>
          <p:cNvSpPr/>
          <p:nvPr/>
        </p:nvSpPr>
        <p:spPr>
          <a:xfrm>
            <a:off x="251520" y="15567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1407333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506" name="Picture 2"/>
          <p:cNvPicPr>
            <a:picLocks noChangeAspect="1" noChangeArrowheads="1"/>
          </p:cNvPicPr>
          <p:nvPr/>
        </p:nvPicPr>
        <p:blipFill>
          <a:blip r:embed="rId3" cstate="print"/>
          <a:srcRect/>
          <a:stretch>
            <a:fillRect/>
          </a:stretch>
        </p:blipFill>
        <p:spPr bwMode="auto">
          <a:xfrm>
            <a:off x="2195736" y="2132856"/>
            <a:ext cx="4248472" cy="439248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530" name="Picture 2"/>
          <p:cNvPicPr>
            <a:picLocks noChangeAspect="1" noChangeArrowheads="1"/>
          </p:cNvPicPr>
          <p:nvPr/>
        </p:nvPicPr>
        <p:blipFill>
          <a:blip r:embed="rId3" cstate="print"/>
          <a:srcRect/>
          <a:stretch>
            <a:fillRect/>
          </a:stretch>
        </p:blipFill>
        <p:spPr bwMode="auto">
          <a:xfrm>
            <a:off x="1979712" y="1916832"/>
            <a:ext cx="4441081" cy="468052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554" name="Picture 2"/>
          <p:cNvPicPr>
            <a:picLocks noChangeAspect="1" noChangeArrowheads="1"/>
          </p:cNvPicPr>
          <p:nvPr/>
        </p:nvPicPr>
        <p:blipFill>
          <a:blip r:embed="rId3" cstate="print"/>
          <a:srcRect/>
          <a:stretch>
            <a:fillRect/>
          </a:stretch>
        </p:blipFill>
        <p:spPr bwMode="auto">
          <a:xfrm>
            <a:off x="2051720" y="1844824"/>
            <a:ext cx="4392488" cy="478661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578" name="Picture 2"/>
          <p:cNvPicPr>
            <a:picLocks noChangeAspect="1" noChangeArrowheads="1"/>
          </p:cNvPicPr>
          <p:nvPr/>
        </p:nvPicPr>
        <p:blipFill>
          <a:blip r:embed="rId3" cstate="print"/>
          <a:srcRect/>
          <a:stretch>
            <a:fillRect/>
          </a:stretch>
        </p:blipFill>
        <p:spPr bwMode="auto">
          <a:xfrm>
            <a:off x="1619672" y="1916832"/>
            <a:ext cx="4904067" cy="494116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603" name="Picture 3"/>
          <p:cNvPicPr>
            <a:picLocks noChangeAspect="1" noChangeArrowheads="1"/>
          </p:cNvPicPr>
          <p:nvPr/>
        </p:nvPicPr>
        <p:blipFill>
          <a:blip r:embed="rId3" cstate="print"/>
          <a:srcRect r="5634"/>
          <a:stretch>
            <a:fillRect/>
          </a:stretch>
        </p:blipFill>
        <p:spPr bwMode="auto">
          <a:xfrm>
            <a:off x="1691680" y="2132856"/>
            <a:ext cx="4824536" cy="439248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r="30434"/>
          <a:stretch>
            <a:fillRect/>
          </a:stretch>
        </p:blipFill>
        <p:spPr bwMode="auto">
          <a:xfrm>
            <a:off x="1979712" y="2060848"/>
            <a:ext cx="4266742" cy="4608512"/>
          </a:xfrm>
          <a:prstGeom prst="rect">
            <a:avLst/>
          </a:prstGeom>
          <a:ln>
            <a:solidFill>
              <a:schemeClr val="accent1"/>
            </a:solidFill>
            <a:headEnd/>
            <a:tailEnd/>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650" name="Picture 2"/>
          <p:cNvPicPr>
            <a:picLocks noChangeAspect="1" noChangeArrowheads="1"/>
          </p:cNvPicPr>
          <p:nvPr/>
        </p:nvPicPr>
        <p:blipFill>
          <a:blip r:embed="rId3" cstate="print"/>
          <a:srcRect r="33837"/>
          <a:stretch>
            <a:fillRect/>
          </a:stretch>
        </p:blipFill>
        <p:spPr bwMode="auto">
          <a:xfrm>
            <a:off x="1907704" y="1916832"/>
            <a:ext cx="4464496" cy="480729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674" name="Picture 2"/>
          <p:cNvPicPr>
            <a:picLocks noChangeAspect="1" noChangeArrowheads="1"/>
          </p:cNvPicPr>
          <p:nvPr/>
        </p:nvPicPr>
        <p:blipFill>
          <a:blip r:embed="rId3" cstate="print"/>
          <a:srcRect r="30434"/>
          <a:stretch>
            <a:fillRect/>
          </a:stretch>
        </p:blipFill>
        <p:spPr bwMode="auto">
          <a:xfrm>
            <a:off x="2051720" y="2060848"/>
            <a:ext cx="4320480" cy="465313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9698" name="Picture 2"/>
          <p:cNvPicPr>
            <a:picLocks noChangeAspect="1" noChangeArrowheads="1"/>
          </p:cNvPicPr>
          <p:nvPr/>
        </p:nvPicPr>
        <p:blipFill>
          <a:blip r:embed="rId3" cstate="print"/>
          <a:srcRect r="19183"/>
          <a:stretch>
            <a:fillRect/>
          </a:stretch>
        </p:blipFill>
        <p:spPr bwMode="auto">
          <a:xfrm>
            <a:off x="1331640" y="2060848"/>
            <a:ext cx="5196962" cy="439248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080120"/>
          </a:xfrm>
        </p:spPr>
        <p:txBody>
          <a:bodyPr/>
          <a:lstStyle/>
          <a:p>
            <a:pPr>
              <a:spcBef>
                <a:spcPts val="0"/>
              </a:spcBef>
            </a:pPr>
            <a:r>
              <a:rPr lang="es-EC" b="1" dirty="0" smtClean="0"/>
              <a:t>CAPÍTULO V</a:t>
            </a:r>
            <a:endParaRPr lang="en-US" sz="5400" b="0" i="0" spc="0" dirty="0">
              <a:solidFill>
                <a:srgbClr val="FFFFFF"/>
              </a:solidFill>
              <a:effectLst>
                <a:outerShdw blurRad="63500" dir="3600000" algn="tl">
                  <a:srgbClr val="000000">
                    <a:alpha val="70000"/>
                  </a:srgbClr>
                </a:outerShdw>
              </a:effectLst>
              <a:latin typeface="Bodoni MT Condensed"/>
              <a:ea typeface="+mj-ea"/>
              <a:cs typeface="+mj-cs"/>
            </a:endParaRPr>
          </a:p>
        </p:txBody>
      </p:sp>
      <p:sp>
        <p:nvSpPr>
          <p:cNvPr id="4" name="4 Marcador de contenido"/>
          <p:cNvSpPr txBox="1">
            <a:spLocks/>
          </p:cNvSpPr>
          <p:nvPr/>
        </p:nvSpPr>
        <p:spPr>
          <a:xfrm>
            <a:off x="1259632" y="1484785"/>
            <a:ext cx="5184576" cy="57606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ormAutofit fontScale="85000" lnSpcReduction="10000"/>
          </a:bodyPr>
          <a:lstStyle/>
          <a:p>
            <a:pPr marL="342900" lvl="0" indent="-342900">
              <a:lnSpc>
                <a:spcPct val="90000"/>
              </a:lnSpc>
              <a:spcAft>
                <a:spcPts val="800"/>
              </a:spcAft>
              <a:buClr>
                <a:schemeClr val="accent1"/>
              </a:buClr>
              <a:buSzPct val="100000"/>
            </a:pPr>
            <a:r>
              <a:rPr lang="es-EC" sz="2400" b="1" noProof="0" dirty="0" smtClean="0">
                <a:latin typeface="Baskerville Old Face" pitchFamily="18" charset="0"/>
              </a:rPr>
              <a:t>DEPARTAMENTO DE CONTABILIDAD</a:t>
            </a:r>
            <a:endParaRPr kumimoji="0" lang="es-EC" sz="2400" b="1" i="0" u="none" strike="noStrike" kern="1200" cap="none" spc="0" normalizeH="0" baseline="0" noProof="0" dirty="0" smtClean="0">
              <a:ln>
                <a:noFill/>
              </a:ln>
              <a:effectLst/>
              <a:uLnTx/>
              <a:uFillTx/>
              <a:latin typeface="Baskerville Old Face" pitchFamily="18" charset="0"/>
            </a:endParaRPr>
          </a:p>
          <a:p>
            <a:pPr marL="342900" lvl="0" indent="-342900">
              <a:lnSpc>
                <a:spcPct val="90000"/>
              </a:lnSpc>
              <a:spcAft>
                <a:spcPts val="800"/>
              </a:spcAft>
              <a:buClr>
                <a:schemeClr val="accent1"/>
              </a:buClr>
              <a:buSzPct val="100000"/>
            </a:pPr>
            <a:endParaRPr lang="es-EC" sz="2400" dirty="0" smtClean="0">
              <a:solidFill>
                <a:schemeClr val="tx2"/>
              </a:solidFill>
              <a:latin typeface="Baskerville Old Face" pitchFamily="18" charset="0"/>
            </a:endParaRPr>
          </a:p>
          <a:p>
            <a:pPr marL="342900" lvl="0" indent="-342900">
              <a:lnSpc>
                <a:spcPct val="90000"/>
              </a:lnSpc>
              <a:spcAft>
                <a:spcPts val="800"/>
              </a:spcAft>
              <a:buClr>
                <a:schemeClr val="accent1"/>
              </a:buClr>
              <a:buSzPct val="100000"/>
            </a:pPr>
            <a:endParaRPr kumimoji="0" lang="es-EC" sz="2400" b="0" i="0" u="none" strike="noStrike" kern="1200" cap="none" spc="0" normalizeH="0" baseline="0" noProof="0" dirty="0">
              <a:ln>
                <a:noFill/>
              </a:ln>
              <a:solidFill>
                <a:schemeClr val="tx2"/>
              </a:solidFill>
              <a:effectLst/>
              <a:uLnTx/>
              <a:uFillTx/>
              <a:latin typeface="Baskerville Old Face" pitchFamily="18" charset="0"/>
            </a:endParaRPr>
          </a:p>
        </p:txBody>
      </p:sp>
      <p:sp>
        <p:nvSpPr>
          <p:cNvPr id="5" name="4 Flecha derecha"/>
          <p:cNvSpPr/>
          <p:nvPr/>
        </p:nvSpPr>
        <p:spPr>
          <a:xfrm>
            <a:off x="539552" y="1556793"/>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22" name="Picture 2"/>
          <p:cNvPicPr>
            <a:picLocks noChangeAspect="1" noChangeArrowheads="1"/>
          </p:cNvPicPr>
          <p:nvPr/>
        </p:nvPicPr>
        <p:blipFill>
          <a:blip r:embed="rId3" cstate="print"/>
          <a:srcRect r="31285"/>
          <a:stretch>
            <a:fillRect/>
          </a:stretch>
        </p:blipFill>
        <p:spPr bwMode="auto">
          <a:xfrm>
            <a:off x="2051720" y="2204864"/>
            <a:ext cx="4464496" cy="461364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3983068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7F7ED20-3E7F-448A-8B7D-3421F81531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Foundry</Template>
  <TotalTime>0</TotalTime>
  <Words>4608</Words>
  <Application>Microsoft Office PowerPoint</Application>
  <PresentationFormat>Presentación en pantalla (4:3)</PresentationFormat>
  <Paragraphs>904</Paragraphs>
  <Slides>230</Slides>
  <Notes>183</Notes>
  <HiddenSlides>0</HiddenSlides>
  <MMClips>0</MMClips>
  <ScaleCrop>false</ScaleCrop>
  <HeadingPairs>
    <vt:vector size="4" baseType="variant">
      <vt:variant>
        <vt:lpstr>Tema</vt:lpstr>
      </vt:variant>
      <vt:variant>
        <vt:i4>1</vt:i4>
      </vt:variant>
      <vt:variant>
        <vt:lpstr>Títulos de diapositiva</vt:lpstr>
      </vt:variant>
      <vt:variant>
        <vt:i4>230</vt:i4>
      </vt:variant>
    </vt:vector>
  </HeadingPairs>
  <TitlesOfParts>
    <vt:vector size="231" baseType="lpstr">
      <vt:lpstr>TS102264331</vt:lpstr>
      <vt:lpstr>    DEPARTAMENTO DE CIENCIAS ECONÓMICAS, ADMINISTRATIVAS Y DE COMERCIO </vt:lpstr>
      <vt:lpstr> PRESENTACIÓN </vt:lpstr>
      <vt:lpstr>CAPÍTULO I</vt:lpstr>
      <vt:lpstr> Aspectos Generales </vt:lpstr>
      <vt:lpstr> Aspectos Generales </vt:lpstr>
      <vt:lpstr> Aspectos Generales </vt:lpstr>
      <vt:lpstr>  La Empresa  </vt:lpstr>
      <vt:lpstr>  La Empresa  </vt:lpstr>
      <vt:lpstr>  Organigramas  </vt:lpstr>
      <vt:lpstr>  Organigramas  </vt:lpstr>
      <vt:lpstr>  Organigramas  </vt:lpstr>
      <vt:lpstr>  Organigramas  </vt:lpstr>
      <vt:lpstr>CAPÍTULO II</vt:lpstr>
      <vt:lpstr>  Direccionamiento estratégico.   </vt:lpstr>
      <vt:lpstr>CAPÍTULO III</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Interno </vt:lpstr>
      <vt:lpstr> Análisis Externo </vt:lpstr>
      <vt:lpstr> Análisis Externo </vt:lpstr>
      <vt:lpstr> Análisis Externo </vt:lpstr>
      <vt:lpstr> Análisis Externo </vt:lpstr>
      <vt:lpstr> Análisis Externo </vt:lpstr>
      <vt:lpstr> Análisis Externo </vt:lpstr>
      <vt:lpstr> Análisis Externo </vt:lpstr>
      <vt:lpstr> Análisis Externo </vt:lpstr>
      <vt:lpstr> Análisis Externo </vt:lpstr>
      <vt:lpstr> Análisis Externo </vt:lpstr>
      <vt:lpstr> Análisis Externo </vt:lpstr>
      <vt:lpstr> Análisis Externo </vt:lpstr>
      <vt:lpstr> Análisis Externo </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IV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vt:lpstr>
      <vt:lpstr>CAPÍTULO VI</vt:lpstr>
      <vt:lpstr>CAPÍTULO VI</vt:lpstr>
      <vt:lpstr>CAPÍTULO VI</vt:lpstr>
      <vt:lpstr>CAPÍTULO VI</vt:lpstr>
      <vt:lpstr>CAPÍTULO VI</vt:lpstr>
      <vt:lpstr>CAPÍTULO VI</vt:lpstr>
      <vt:lpstr>CAPÍTULO VI</vt:lpstr>
      <vt:lpstr>CAPÍTULO VI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2011-10-04T21:48:55Z</dcterms:created>
  <dcterms:modified xsi:type="dcterms:W3CDTF">2011-10-10T17:22:49Z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TC022643319991</vt:lpwstr>
  </property>
</Properties>
</file>