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diagrams/colors1.xml" ContentType="application/vnd.openxmlformats-officedocument.drawingml.diagramColors+xml"/>
  <Override PartName="/ppt/diagrams/drawing2.xml" ContentType="application/vnd.ms-office.drawingml.diagramDrawing+xml"/>
  <Override PartName="/ppt/diagrams/quickStyle4.xml" ContentType="application/vnd.openxmlformats-officedocument.drawingml.diagramStyl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diagrams/quickStyle2.xml" ContentType="application/vnd.openxmlformats-officedocument.drawingml.diagramStyl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diagrams/layout5.xml" ContentType="application/vnd.openxmlformats-officedocument.drawingml.diagramLayout+xml"/>
  <Override PartName="/ppt/diagrams/data6.xml" ContentType="application/vnd.openxmlformats-officedocument.drawingml.diagramData+xml"/>
  <Override PartName="/ppt/diagrams/layout3.xml" ContentType="application/vnd.openxmlformats-officedocument.drawingml.diagramLayout+xml"/>
  <Override PartName="/ppt/diagrams/data4.xml" ContentType="application/vnd.openxmlformats-officedocument.drawingml.diagramData+xml"/>
  <Override PartName="/ppt/diagrams/layout1.xml" ContentType="application/vnd.openxmlformats-officedocument.drawingml.diagramLayout+xml"/>
  <Override PartName="/ppt/diagrams/data2.xml" ContentType="application/vnd.openxmlformats-officedocument.drawingml.diagramData+xml"/>
  <Override PartName="/ppt/diagrams/colors6.xml" ContentType="application/vnd.openxmlformats-officedocument.drawingml.diagramColors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charts/chart1.xml" ContentType="application/vnd.openxmlformats-officedocument.drawingml.chart+xml"/>
  <Override PartName="/ppt/diagrams/colors4.xml" ContentType="application/vnd.openxmlformats-officedocument.drawingml.diagramColors+xml"/>
  <Override PartName="/ppt/diagrams/drawing5.xml" ContentType="application/vnd.ms-office.drawingml.diagramDrawing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diagrams/colors2.xml" ContentType="application/vnd.openxmlformats-officedocument.drawingml.diagramColors+xml"/>
  <Override PartName="/ppt/diagrams/drawing3.xml" ContentType="application/vnd.ms-office.drawingml.diagramDrawing+xml"/>
  <Override PartName="/ppt/diagrams/quickStyle5.xml" ContentType="application/vnd.openxmlformats-officedocument.drawingml.diagramStyl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diagrams/drawing1.xml" ContentType="application/vnd.ms-office.drawingml.diagramDrawing+xml"/>
  <Override PartName="/ppt/diagrams/quickStyle3.xml" ContentType="application/vnd.openxmlformats-officedocument.drawingml.diagramStyl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diagrams/quickStyle1.xml" ContentType="application/vnd.openxmlformats-officedocument.drawingml.diagramStyle+xml"/>
  <Default Extension="emf" ContentType="image/x-emf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diagrams/layout6.xml" ContentType="application/vnd.openxmlformats-officedocument.drawingml.diagram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diagrams/layout4.xml" ContentType="application/vnd.openxmlformats-officedocument.drawingml.diagramLayout+xml"/>
  <Override PartName="/ppt/slideLayouts/slideLayout10.xml" ContentType="application/vnd.openxmlformats-officedocument.presentationml.slideLayout+xml"/>
  <Default Extension="gif" ContentType="image/gif"/>
  <Override PartName="/ppt/diagrams/layout2.xml" ContentType="application/vnd.openxmlformats-officedocument.drawingml.diagramLayout+xml"/>
  <Override PartName="/ppt/diagrams/data5.xml" ContentType="application/vnd.openxmlformats-officedocument.drawingml.diagramData+xml"/>
  <Override PartName="/ppt/diagrams/data3.xml" ContentType="application/vnd.openxmlformats-officedocument.drawingml.diagramData+xml"/>
  <Override PartName="/ppt/diagrams/colors5.xml" ContentType="application/vnd.openxmlformats-officedocument.drawingml.diagramColors+xml"/>
  <Override PartName="/ppt/diagrams/drawing6.xml" ContentType="application/vnd.ms-office.drawingml.diagramDrawing+xml"/>
  <Override PartName="/ppt/slides/slide8.xml" ContentType="application/vnd.openxmlformats-officedocument.presentationml.slide+xml"/>
  <Override PartName="/ppt/diagrams/data1.xml" ContentType="application/vnd.openxmlformats-officedocument.drawingml.diagramData+xml"/>
  <Override PartName="/ppt/diagrams/colors3.xml" ContentType="application/vnd.openxmlformats-officedocument.drawingml.diagramColors+xml"/>
  <Override PartName="/ppt/diagrams/drawing4.xml" ContentType="application/vnd.ms-office.drawingml.diagramDrawing+xml"/>
  <Override PartName="/ppt/diagrams/quickStyle6.xml" ContentType="application/vnd.openxmlformats-officedocument.drawingml.diagramStyle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bookmarkIdSeed="4">
  <p:sldMasterIdLst>
    <p:sldMasterId id="2147484129" r:id="rId1"/>
  </p:sldMasterIdLst>
  <p:notesMasterIdLst>
    <p:notesMasterId r:id="rId36"/>
  </p:notesMasterIdLst>
  <p:sldIdLst>
    <p:sldId id="311" r:id="rId2"/>
    <p:sldId id="257" r:id="rId3"/>
    <p:sldId id="258" r:id="rId4"/>
    <p:sldId id="314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308" r:id="rId15"/>
    <p:sldId id="309" r:id="rId16"/>
    <p:sldId id="268" r:id="rId17"/>
    <p:sldId id="269" r:id="rId18"/>
    <p:sldId id="271" r:id="rId19"/>
    <p:sldId id="272" r:id="rId20"/>
    <p:sldId id="315" r:id="rId21"/>
    <p:sldId id="273" r:id="rId22"/>
    <p:sldId id="274" r:id="rId23"/>
    <p:sldId id="316" r:id="rId24"/>
    <p:sldId id="275" r:id="rId25"/>
    <p:sldId id="276" r:id="rId26"/>
    <p:sldId id="277" r:id="rId27"/>
    <p:sldId id="278" r:id="rId28"/>
    <p:sldId id="279" r:id="rId29"/>
    <p:sldId id="280" r:id="rId30"/>
    <p:sldId id="281" r:id="rId31"/>
    <p:sldId id="305" r:id="rId32"/>
    <p:sldId id="303" r:id="rId33"/>
    <p:sldId id="304" r:id="rId34"/>
    <p:sldId id="313" r:id="rId35"/>
  </p:sldIdLst>
  <p:sldSz cx="9144000" cy="6858000" type="screen4x3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 xmlns="">
        <p14:section name="Sección predeterminada" id="{EEA9D665-C706-4412-8B9F-523FB85005C4}">
          <p14:sldIdLst>
            <p14:sldId id="311"/>
            <p14:sldId id="257"/>
            <p14:sldId id="258"/>
            <p14:sldId id="314"/>
            <p14:sldId id="259"/>
            <p14:sldId id="260"/>
            <p14:sldId id="261"/>
            <p14:sldId id="262"/>
            <p14:sldId id="263"/>
            <p14:sldId id="264"/>
            <p14:sldId id="265"/>
            <p14:sldId id="266"/>
            <p14:sldId id="267"/>
            <p14:sldId id="308"/>
            <p14:sldId id="309"/>
            <p14:sldId id="268"/>
            <p14:sldId id="269"/>
            <p14:sldId id="271"/>
            <p14:sldId id="272"/>
            <p14:sldId id="315"/>
            <p14:sldId id="273"/>
            <p14:sldId id="274"/>
            <p14:sldId id="316"/>
            <p14:sldId id="275"/>
            <p14:sldId id="276"/>
            <p14:sldId id="277"/>
            <p14:sldId id="278"/>
            <p14:sldId id="279"/>
            <p14:sldId id="280"/>
            <p14:sldId id="281"/>
            <p14:sldId id="305"/>
            <p14:sldId id="303"/>
            <p14:sldId id="304"/>
            <p14:sldId id="313"/>
          </p14:sldIdLst>
        </p14:section>
      </p14:section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69012ECD-51FC-41F1-AA8D-1B2483CD663E}" styleName="Estilo claro 2 - Acento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BC89EF96-8CEA-46FF-86C4-4CE0E7609802}" styleName="Estilo claro 3 - Acento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22838BEF-8BB2-4498-84A7-C5851F593DF1}" styleName="Estilo medio 4 - Énfasis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E8034E78-7F5D-4C2E-B375-FC64B27BC917}" styleName="Estilo oscuro 1">
    <a:wholeTbl>
      <a:tcTxStyle>
        <a:fontRef idx="minor">
          <a:scrgbClr r="0" g="0" b="0"/>
        </a:fontRef>
        <a:schemeClr val="lt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>
          <a:left>
            <a:ln w="25400" cmpd="sng">
              <a:solidFill>
                <a:schemeClr val="lt1"/>
              </a:solidFill>
            </a:ln>
          </a:left>
        </a:tcBdr>
        <a:fill>
          <a:solidFill>
            <a:schemeClr val="dk1">
              <a:tint val="60000"/>
            </a:schemeClr>
          </a:solidFill>
        </a:fill>
      </a:tcStyle>
    </a:lastCol>
    <a:firstCol>
      <a:tcTxStyle b="on"/>
      <a:tcStyle>
        <a:tcBdr>
          <a:right>
            <a:ln w="25400" cmpd="sng">
              <a:solidFill>
                <a:schemeClr val="lt1"/>
              </a:solidFill>
            </a:ln>
          </a:right>
        </a:tcBdr>
        <a:fill>
          <a:solidFill>
            <a:schemeClr val="dk1">
              <a:tint val="60000"/>
            </a:schemeClr>
          </a:solidFill>
        </a:fill>
      </a:tcStyle>
    </a:firstCol>
    <a:lastRow>
      <a:tcTxStyle b="on"/>
      <a:tcStyle>
        <a:tcBdr>
          <a:top>
            <a:ln w="25400" cmpd="sng">
              <a:solidFill>
                <a:schemeClr val="lt1"/>
              </a:solidFill>
            </a:ln>
          </a:top>
        </a:tcBdr>
        <a:fill>
          <a:solidFill>
            <a:schemeClr val="dk1">
              <a:tint val="60000"/>
            </a:schemeClr>
          </a:solidFill>
        </a:fill>
      </a:tcStyle>
    </a:lastRow>
    <a:seCell>
      <a:tcStyle>
        <a:tcBdr>
          <a:left>
            <a:ln>
              <a:noFill/>
            </a:ln>
          </a:left>
        </a:tcBdr>
      </a:tcStyle>
    </a:seCell>
    <a:swCell>
      <a:tcStyle>
        <a:tcBdr>
          <a:right>
            <a:ln>
              <a:noFill/>
            </a:ln>
          </a:right>
        </a:tcBdr>
      </a:tcStyle>
    </a:swCell>
    <a:firstRow>
      <a:tcTxStyle b="on"/>
      <a:tcStyle>
        <a:tcBdr>
          <a:bottom>
            <a:ln w="254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  <a:neCell>
      <a:tcStyle>
        <a:tcBdr>
          <a:left>
            <a:ln>
              <a:noFill/>
            </a:ln>
          </a:left>
        </a:tcBdr>
      </a:tcStyle>
    </a:neCell>
    <a:nwCell>
      <a:tcStyle>
        <a:tcBdr>
          <a:right>
            <a:ln>
              <a:noFill/>
            </a:ln>
          </a:right>
        </a:tcBdr>
      </a:tcStyle>
    </a:nwCell>
  </a:tblStyle>
  <a:tblStyle styleId="{3C2FFA5D-87B4-456A-9821-1D502468CF0F}" styleName="Estilo temático 1 - Énfasis 1">
    <a:tblBg>
      <a:fillRef idx="2">
        <a:schemeClr val="accent1"/>
      </a:fillRef>
      <a:effectRef idx="1">
        <a:schemeClr val="accent1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Ref idx="1">
              <a:schemeClr val="accent1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  <a:fill>
          <a:solidFill>
            <a:schemeClr val="accent1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1"/>
            </a:lnRef>
          </a:left>
          <a:right>
            <a:lnRef idx="2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Ref idx="1">
              <a:schemeClr val="accent1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2">
              <a:schemeClr val="accent1"/>
            </a:lnRef>
          </a:top>
          <a:bottom>
            <a:lnRef idx="2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/>
          </a:solidFill>
        </a:fill>
      </a:tcStyle>
    </a:firstRow>
  </a:tblStyle>
  <a:tblStyle styleId="{B301B821-A1FF-4177-AEE7-76D212191A09}" styleName="Estilo medio 1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1">
              <a:tint val="20000"/>
            </a:schemeClr>
          </a:solidFill>
        </a:fill>
      </a:tcStyle>
    </a:band1H>
    <a:band1V>
      <a:tcStyle>
        <a:tcBdr/>
        <a:fill>
          <a:solidFill>
            <a:schemeClr val="accent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1"/>
          </a:solidFill>
        </a:fill>
      </a:tcStyle>
    </a:firstRow>
  </a:tblStyle>
  <a:tblStyle styleId="{69CF1AB2-1976-4502-BF36-3FF5EA218861}" styleName="Estilo medio 4 - Énfasis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1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463" autoAdjust="0"/>
    <p:restoredTop sz="92945" autoAdjust="0"/>
  </p:normalViewPr>
  <p:slideViewPr>
    <p:cSldViewPr>
      <p:cViewPr>
        <p:scale>
          <a:sx n="59" d="100"/>
          <a:sy n="59" d="100"/>
        </p:scale>
        <p:origin x="-738" y="-210"/>
      </p:cViewPr>
      <p:guideLst>
        <p:guide orient="horz" pos="3249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charts/_rels/chart1.xml.rels><?xml version="1.0" encoding="UTF-8" standalone="yes"?>
<Relationships xmlns="http://schemas.openxmlformats.org/package/2006/relationships"><Relationship Id="rId1" Type="http://schemas.openxmlformats.org/officeDocument/2006/relationships/oleObject" Target="file:///G:\DON\Tesis\Gr&#225;fico%20de%20legislaci&#243;n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lang val="es-ES"/>
  <c:style val="11"/>
  <c:chart>
    <c:autoTitleDeleted val="1"/>
    <c:plotArea>
      <c:layout/>
      <c:barChart>
        <c:barDir val="col"/>
        <c:grouping val="clustered"/>
        <c:ser>
          <c:idx val="1"/>
          <c:order val="0"/>
          <c:tx>
            <c:strRef>
              <c:f>Hoja1!$A$2:$A$8</c:f>
              <c:strCache>
                <c:ptCount val="1"/>
                <c:pt idx="0">
                  <c:v>300 700 750 1000 1100 1200 2000</c:v>
                </c:pt>
              </c:strCache>
            </c:strRef>
          </c:tx>
          <c:cat>
            <c:numRef>
              <c:f>Hoja1!$A$2:$A$8</c:f>
              <c:numCache>
                <c:formatCode>General</c:formatCode>
                <c:ptCount val="7"/>
                <c:pt idx="0">
                  <c:v>300</c:v>
                </c:pt>
                <c:pt idx="1">
                  <c:v>700</c:v>
                </c:pt>
                <c:pt idx="2">
                  <c:v>750</c:v>
                </c:pt>
                <c:pt idx="3">
                  <c:v>1000</c:v>
                </c:pt>
                <c:pt idx="4">
                  <c:v>1100</c:v>
                </c:pt>
                <c:pt idx="5">
                  <c:v>1200</c:v>
                </c:pt>
                <c:pt idx="6">
                  <c:v>2000</c:v>
                </c:pt>
              </c:numCache>
            </c:numRef>
          </c:cat>
          <c:val>
            <c:numRef>
              <c:f>Hoja1!$B$2:$B$8</c:f>
              <c:numCache>
                <c:formatCode>General</c:formatCode>
                <c:ptCount val="7"/>
                <c:pt idx="0">
                  <c:v>1</c:v>
                </c:pt>
                <c:pt idx="1">
                  <c:v>4</c:v>
                </c:pt>
                <c:pt idx="2">
                  <c:v>19</c:v>
                </c:pt>
                <c:pt idx="3">
                  <c:v>9</c:v>
                </c:pt>
                <c:pt idx="4">
                  <c:v>1</c:v>
                </c:pt>
                <c:pt idx="5">
                  <c:v>2</c:v>
                </c:pt>
                <c:pt idx="6">
                  <c:v>1</c:v>
                </c:pt>
              </c:numCache>
            </c:numRef>
          </c:val>
        </c:ser>
        <c:dLbls/>
        <c:axId val="60766464"/>
        <c:axId val="60805504"/>
      </c:barChart>
      <c:catAx>
        <c:axId val="60766464"/>
        <c:scaling>
          <c:orientation val="minMax"/>
        </c:scaling>
        <c:axPos val="b"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ug.Kg-1 de muestra</a:t>
                </a:r>
              </a:p>
            </c:rich>
          </c:tx>
          <c:layout/>
        </c:title>
        <c:numFmt formatCode="General" sourceLinked="1"/>
        <c:majorTickMark val="none"/>
        <c:tickLblPos val="nextTo"/>
        <c:crossAx val="60805504"/>
        <c:crosses val="autoZero"/>
        <c:auto val="1"/>
        <c:lblAlgn val="ctr"/>
        <c:lblOffset val="100"/>
      </c:catAx>
      <c:valAx>
        <c:axId val="60805504"/>
        <c:scaling>
          <c:orientation val="minMax"/>
        </c:scaling>
        <c:axPos val="l"/>
        <c:majorGridlines/>
        <c:title>
          <c:tx>
            <c:rich>
              <a:bodyPr/>
              <a:lstStyle/>
              <a:p>
                <a:pPr>
                  <a:defRPr/>
                </a:pPr>
                <a:r>
                  <a:rPr lang="es-EC"/>
                  <a:t>Número de Países</a:t>
                </a:r>
              </a:p>
            </c:rich>
          </c:tx>
          <c:layout/>
        </c:title>
        <c:numFmt formatCode="General" sourceLinked="1"/>
        <c:tickLblPos val="nextTo"/>
        <c:crossAx val="60766464"/>
        <c:crosses val="autoZero"/>
        <c:crossBetween val="between"/>
      </c:valAx>
    </c:plotArea>
    <c:plotVisOnly val="1"/>
    <c:dispBlanksAs val="gap"/>
  </c:chart>
  <c:txPr>
    <a:bodyPr/>
    <a:lstStyle/>
    <a:p>
      <a:pPr>
        <a:defRPr sz="1800"/>
      </a:pPr>
      <a:endParaRPr lang="es-ES"/>
    </a:p>
  </c:txPr>
  <c:externalData r:id="rId1"/>
</c:chartSpace>
</file>

<file path=ppt/diagrams/_rels/data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ata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_rels/drawing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image" Target="../media/image43.jpeg"/><Relationship Id="rId1" Type="http://schemas.openxmlformats.org/officeDocument/2006/relationships/image" Target="../media/image42.jpeg"/></Relationships>
</file>

<file path=ppt/diagrams/_rels/drawing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image" Target="../media/image46.jpeg"/><Relationship Id="rId1" Type="http://schemas.openxmlformats.org/officeDocument/2006/relationships/image" Target="../media/image45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1">
  <dgm:title val=""/>
  <dgm:desc val=""/>
  <dgm:catLst>
    <dgm:cat type="accent1" pri="11100"/>
  </dgm:catLst>
  <dgm:styleLbl name="node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4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1">
        <a:alpha val="4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1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1">
        <a:alpha val="90000"/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793BE9ED-C1EC-44CB-8ED0-8247077F9A3A}" type="doc">
      <dgm:prSet loTypeId="urn:microsoft.com/office/officeart/2008/layout/HorizontalMultiLevelHierarchy" loCatId="hierarchy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C"/>
        </a:p>
      </dgm:t>
    </dgm:pt>
    <dgm:pt modelId="{45E2A083-64FD-4F3E-832E-018FAC0AEE5C}">
      <dgm:prSet phldrT="[Texto]"/>
      <dgm:spPr/>
      <dgm:t>
        <a:bodyPr/>
        <a:lstStyle/>
        <a:p>
          <a:r>
            <a:rPr lang="es-ES" dirty="0" smtClean="0"/>
            <a:t>Toxicidad</a:t>
          </a:r>
          <a:endParaRPr lang="es-EC" dirty="0"/>
        </a:p>
      </dgm:t>
    </dgm:pt>
    <dgm:pt modelId="{D61D3155-CC04-4989-9056-5895F5342D22}" type="parTrans" cxnId="{D22D5BEC-E4F6-454E-981B-CEA294DE9725}">
      <dgm:prSet/>
      <dgm:spPr/>
      <dgm:t>
        <a:bodyPr/>
        <a:lstStyle/>
        <a:p>
          <a:endParaRPr lang="es-EC"/>
        </a:p>
      </dgm:t>
    </dgm:pt>
    <dgm:pt modelId="{15CDB417-8577-443E-AE55-A45DEA7A78E2}" type="sibTrans" cxnId="{D22D5BEC-E4F6-454E-981B-CEA294DE9725}">
      <dgm:prSet/>
      <dgm:spPr/>
      <dgm:t>
        <a:bodyPr/>
        <a:lstStyle/>
        <a:p>
          <a:endParaRPr lang="es-EC"/>
        </a:p>
      </dgm:t>
    </dgm:pt>
    <dgm:pt modelId="{3242C88F-07D7-4039-901C-F87B6F9FD037}">
      <dgm:prSet phldrT="[Texto]" custT="1"/>
      <dgm:spPr/>
      <dgm:t>
        <a:bodyPr/>
        <a:lstStyle/>
        <a:p>
          <a:r>
            <a:rPr lang="es-EC" sz="1800" dirty="0" smtClean="0"/>
            <a:t>Salud humana</a:t>
          </a:r>
          <a:endParaRPr lang="es-EC" sz="1800" dirty="0"/>
        </a:p>
      </dgm:t>
    </dgm:pt>
    <dgm:pt modelId="{E595156A-D1D6-4889-BECB-A530A7FF611B}" type="parTrans" cxnId="{CD9A6588-7A2A-4FDE-B475-226EB4C9D080}">
      <dgm:prSet/>
      <dgm:spPr/>
      <dgm:t>
        <a:bodyPr/>
        <a:lstStyle/>
        <a:p>
          <a:endParaRPr lang="es-EC"/>
        </a:p>
      </dgm:t>
    </dgm:pt>
    <dgm:pt modelId="{D83E5DE1-09F2-4B0E-B2FF-41B515494469}" type="sibTrans" cxnId="{CD9A6588-7A2A-4FDE-B475-226EB4C9D080}">
      <dgm:prSet/>
      <dgm:spPr/>
      <dgm:t>
        <a:bodyPr/>
        <a:lstStyle/>
        <a:p>
          <a:endParaRPr lang="es-EC"/>
        </a:p>
      </dgm:t>
    </dgm:pt>
    <dgm:pt modelId="{70CA5738-B1B9-4D8B-8518-9ED235D44F9D}">
      <dgm:prSet phldrT="[Texto]" custT="1"/>
      <dgm:spPr/>
      <dgm:t>
        <a:bodyPr/>
        <a:lstStyle/>
        <a:p>
          <a:r>
            <a:rPr lang="es-ES" sz="1800" dirty="0" smtClean="0"/>
            <a:t>Salud Animal</a:t>
          </a:r>
          <a:endParaRPr lang="es-EC" sz="1800" dirty="0"/>
        </a:p>
      </dgm:t>
    </dgm:pt>
    <dgm:pt modelId="{82F90B69-A470-4883-81F8-9BF4685A866C}" type="parTrans" cxnId="{8D889AC7-878B-44DE-BC83-A50C2D9150A7}">
      <dgm:prSet/>
      <dgm:spPr/>
      <dgm:t>
        <a:bodyPr/>
        <a:lstStyle/>
        <a:p>
          <a:endParaRPr lang="es-EC"/>
        </a:p>
      </dgm:t>
    </dgm:pt>
    <dgm:pt modelId="{154F223F-EE8D-4692-A8E1-872B3E4E0960}" type="sibTrans" cxnId="{8D889AC7-878B-44DE-BC83-A50C2D9150A7}">
      <dgm:prSet/>
      <dgm:spPr/>
      <dgm:t>
        <a:bodyPr/>
        <a:lstStyle/>
        <a:p>
          <a:endParaRPr lang="es-EC"/>
        </a:p>
      </dgm:t>
    </dgm:pt>
    <dgm:pt modelId="{DE670EDD-B663-40A0-BD6D-9436F9834B79}">
      <dgm:prSet custT="1"/>
      <dgm:spPr/>
      <dgm:t>
        <a:bodyPr/>
        <a:lstStyle/>
        <a:p>
          <a:r>
            <a:rPr lang="es-EC" sz="1600" dirty="0" smtClean="0"/>
            <a:t>Problemas gastrointestinales, diarreas, vómitos, inmunodepresión, degeneración de la médula ósea, vasos linfáticos e intestino </a:t>
          </a:r>
          <a:endParaRPr lang="es-EC" sz="1600" dirty="0"/>
        </a:p>
      </dgm:t>
    </dgm:pt>
    <dgm:pt modelId="{10972405-D4B1-47AB-BFC4-B3EA0175C0DC}" type="parTrans" cxnId="{E0C9AC4C-8B21-40EA-8103-BD76F66AE47F}">
      <dgm:prSet/>
      <dgm:spPr/>
      <dgm:t>
        <a:bodyPr/>
        <a:lstStyle/>
        <a:p>
          <a:endParaRPr lang="es-EC"/>
        </a:p>
      </dgm:t>
    </dgm:pt>
    <dgm:pt modelId="{DEC12266-BA6F-4972-B19F-FE961162261F}" type="sibTrans" cxnId="{E0C9AC4C-8B21-40EA-8103-BD76F66AE47F}">
      <dgm:prSet/>
      <dgm:spPr/>
      <dgm:t>
        <a:bodyPr/>
        <a:lstStyle/>
        <a:p>
          <a:endParaRPr lang="es-EC"/>
        </a:p>
      </dgm:t>
    </dgm:pt>
    <dgm:pt modelId="{40F699D8-C21D-4AF0-82C4-B43BA6389BED}">
      <dgm:prSet custT="1"/>
      <dgm:spPr/>
      <dgm:t>
        <a:bodyPr/>
        <a:lstStyle/>
        <a:p>
          <a:r>
            <a:rPr lang="es-EC" sz="1600" dirty="0" smtClean="0"/>
            <a:t>Síndrome emético, es </a:t>
          </a:r>
          <a:r>
            <a:rPr lang="es-EC" sz="1600" dirty="0" err="1" smtClean="0"/>
            <a:t>citotóxico</a:t>
          </a:r>
          <a:r>
            <a:rPr lang="es-EC" sz="1600" dirty="0" smtClean="0"/>
            <a:t> e inmunosupresor, causa rechazo de los alimentos </a:t>
          </a:r>
          <a:endParaRPr lang="es-EC" sz="1600" dirty="0"/>
        </a:p>
      </dgm:t>
    </dgm:pt>
    <dgm:pt modelId="{4EE59254-B8F7-454C-BF42-95D68FC71C77}" type="parTrans" cxnId="{4A74DEC3-B9F0-4CC6-B248-B1A96467722D}">
      <dgm:prSet/>
      <dgm:spPr/>
      <dgm:t>
        <a:bodyPr/>
        <a:lstStyle/>
        <a:p>
          <a:endParaRPr lang="es-EC"/>
        </a:p>
      </dgm:t>
    </dgm:pt>
    <dgm:pt modelId="{BCE31E3C-85F8-4C5D-81F6-6A748FD02F2A}" type="sibTrans" cxnId="{4A74DEC3-B9F0-4CC6-B248-B1A96467722D}">
      <dgm:prSet/>
      <dgm:spPr/>
      <dgm:t>
        <a:bodyPr/>
        <a:lstStyle/>
        <a:p>
          <a:endParaRPr lang="es-EC"/>
        </a:p>
      </dgm:t>
    </dgm:pt>
    <dgm:pt modelId="{4D776B84-0C32-4B4F-A193-9D735DE5EF42}" type="pres">
      <dgm:prSet presAssocID="{793BE9ED-C1EC-44CB-8ED0-8247077F9A3A}" presName="Name0" presStyleCnt="0">
        <dgm:presLayoutVars>
          <dgm:chPref val="1"/>
          <dgm:dir/>
          <dgm:animOne val="branch"/>
          <dgm:animLvl val="lvl"/>
          <dgm:resizeHandles val="exact"/>
        </dgm:presLayoutVars>
      </dgm:prSet>
      <dgm:spPr/>
      <dgm:t>
        <a:bodyPr/>
        <a:lstStyle/>
        <a:p>
          <a:endParaRPr lang="es-EC"/>
        </a:p>
      </dgm:t>
    </dgm:pt>
    <dgm:pt modelId="{05F863BE-8231-4AF4-8079-A6A96149606A}" type="pres">
      <dgm:prSet presAssocID="{45E2A083-64FD-4F3E-832E-018FAC0AEE5C}" presName="root1" presStyleCnt="0"/>
      <dgm:spPr/>
    </dgm:pt>
    <dgm:pt modelId="{BA7DC395-3E81-4B14-83E2-227D621750CA}" type="pres">
      <dgm:prSet presAssocID="{45E2A083-64FD-4F3E-832E-018FAC0AEE5C}" presName="LevelOneTextNode" presStyleLbl="node0" presStyleIdx="0" presStyleCnt="1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B1DAEA0B-ABE6-486D-9A08-A0C3A0D61AD2}" type="pres">
      <dgm:prSet presAssocID="{45E2A083-64FD-4F3E-832E-018FAC0AEE5C}" presName="level2hierChild" presStyleCnt="0"/>
      <dgm:spPr/>
    </dgm:pt>
    <dgm:pt modelId="{1BF48ECA-BD02-4EB9-96CC-432216E9836F}" type="pres">
      <dgm:prSet presAssocID="{E595156A-D1D6-4889-BECB-A530A7FF611B}" presName="conn2-1" presStyleLbl="parChTrans1D2" presStyleIdx="0" presStyleCnt="2"/>
      <dgm:spPr/>
      <dgm:t>
        <a:bodyPr/>
        <a:lstStyle/>
        <a:p>
          <a:endParaRPr lang="es-EC"/>
        </a:p>
      </dgm:t>
    </dgm:pt>
    <dgm:pt modelId="{6CF4A40F-43BF-498C-AEC6-56660EF5B1A8}" type="pres">
      <dgm:prSet presAssocID="{E595156A-D1D6-4889-BECB-A530A7FF611B}" presName="connTx" presStyleLbl="parChTrans1D2" presStyleIdx="0" presStyleCnt="2"/>
      <dgm:spPr/>
      <dgm:t>
        <a:bodyPr/>
        <a:lstStyle/>
        <a:p>
          <a:endParaRPr lang="es-EC"/>
        </a:p>
      </dgm:t>
    </dgm:pt>
    <dgm:pt modelId="{86989F7B-433F-4501-BBEF-FE34CD18B52D}" type="pres">
      <dgm:prSet presAssocID="{3242C88F-07D7-4039-901C-F87B6F9FD037}" presName="root2" presStyleCnt="0"/>
      <dgm:spPr/>
    </dgm:pt>
    <dgm:pt modelId="{B9581F3D-FAF7-4087-B9F4-D0094BC11525}" type="pres">
      <dgm:prSet presAssocID="{3242C88F-07D7-4039-901C-F87B6F9FD037}" presName="LevelTwoTextNode" presStyleLbl="node2" presStyleIdx="0" presStyleCnt="2" custScaleX="55020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9DA9AE49-F7FC-431E-B32E-8A1BD63C89DD}" type="pres">
      <dgm:prSet presAssocID="{3242C88F-07D7-4039-901C-F87B6F9FD037}" presName="level3hierChild" presStyleCnt="0"/>
      <dgm:spPr/>
    </dgm:pt>
    <dgm:pt modelId="{3A46DD32-82CD-4688-BFBE-B25A63F85D43}" type="pres">
      <dgm:prSet presAssocID="{10972405-D4B1-47AB-BFC4-B3EA0175C0DC}" presName="conn2-1" presStyleLbl="parChTrans1D3" presStyleIdx="0" presStyleCnt="2"/>
      <dgm:spPr/>
      <dgm:t>
        <a:bodyPr/>
        <a:lstStyle/>
        <a:p>
          <a:endParaRPr lang="es-EC"/>
        </a:p>
      </dgm:t>
    </dgm:pt>
    <dgm:pt modelId="{36A8A249-DE92-432C-A9FA-F7794379B3DC}" type="pres">
      <dgm:prSet presAssocID="{10972405-D4B1-47AB-BFC4-B3EA0175C0DC}" presName="connTx" presStyleLbl="parChTrans1D3" presStyleIdx="0" presStyleCnt="2"/>
      <dgm:spPr/>
      <dgm:t>
        <a:bodyPr/>
        <a:lstStyle/>
        <a:p>
          <a:endParaRPr lang="es-EC"/>
        </a:p>
      </dgm:t>
    </dgm:pt>
    <dgm:pt modelId="{348F86D0-41FD-422B-9C37-C6D7241B8909}" type="pres">
      <dgm:prSet presAssocID="{DE670EDD-B663-40A0-BD6D-9436F9834B79}" presName="root2" presStyleCnt="0"/>
      <dgm:spPr/>
    </dgm:pt>
    <dgm:pt modelId="{508B26D8-1AA6-429D-BB82-CD7C8D12D67A}" type="pres">
      <dgm:prSet presAssocID="{DE670EDD-B663-40A0-BD6D-9436F9834B79}" presName="LevelTwoTextNode" presStyleLbl="node3" presStyleIdx="0" presStyleCnt="2" custScaleX="142436" custScaleY="204818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29D7143B-EDEF-4E83-89B4-01936E4412A4}" type="pres">
      <dgm:prSet presAssocID="{DE670EDD-B663-40A0-BD6D-9436F9834B79}" presName="level3hierChild" presStyleCnt="0"/>
      <dgm:spPr/>
    </dgm:pt>
    <dgm:pt modelId="{34718263-AFBB-4E91-9341-AB32976637C6}" type="pres">
      <dgm:prSet presAssocID="{82F90B69-A470-4883-81F8-9BF4685A866C}" presName="conn2-1" presStyleLbl="parChTrans1D2" presStyleIdx="1" presStyleCnt="2"/>
      <dgm:spPr/>
      <dgm:t>
        <a:bodyPr/>
        <a:lstStyle/>
        <a:p>
          <a:endParaRPr lang="es-EC"/>
        </a:p>
      </dgm:t>
    </dgm:pt>
    <dgm:pt modelId="{09D8D4CA-8648-434C-8243-641CA2BD5CF2}" type="pres">
      <dgm:prSet presAssocID="{82F90B69-A470-4883-81F8-9BF4685A866C}" presName="connTx" presStyleLbl="parChTrans1D2" presStyleIdx="1" presStyleCnt="2"/>
      <dgm:spPr/>
      <dgm:t>
        <a:bodyPr/>
        <a:lstStyle/>
        <a:p>
          <a:endParaRPr lang="es-EC"/>
        </a:p>
      </dgm:t>
    </dgm:pt>
    <dgm:pt modelId="{CE60FA99-60CA-4E3A-BA3D-7DB1958626A6}" type="pres">
      <dgm:prSet presAssocID="{70CA5738-B1B9-4D8B-8518-9ED235D44F9D}" presName="root2" presStyleCnt="0"/>
      <dgm:spPr/>
    </dgm:pt>
    <dgm:pt modelId="{B03997B3-CFDE-41B6-BF22-D4E57C994696}" type="pres">
      <dgm:prSet presAssocID="{70CA5738-B1B9-4D8B-8518-9ED235D44F9D}" presName="LevelTwoTextNode" presStyleLbl="node2" presStyleIdx="1" presStyleCnt="2" custScaleX="57694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02496FA4-5BB5-40DD-AC37-967B0B72B52A}" type="pres">
      <dgm:prSet presAssocID="{70CA5738-B1B9-4D8B-8518-9ED235D44F9D}" presName="level3hierChild" presStyleCnt="0"/>
      <dgm:spPr/>
    </dgm:pt>
    <dgm:pt modelId="{23A3DAC3-B4E0-4B1C-9610-3E6398A557BF}" type="pres">
      <dgm:prSet presAssocID="{4EE59254-B8F7-454C-BF42-95D68FC71C77}" presName="conn2-1" presStyleLbl="parChTrans1D3" presStyleIdx="1" presStyleCnt="2"/>
      <dgm:spPr/>
      <dgm:t>
        <a:bodyPr/>
        <a:lstStyle/>
        <a:p>
          <a:endParaRPr lang="es-EC"/>
        </a:p>
      </dgm:t>
    </dgm:pt>
    <dgm:pt modelId="{9D83465D-B2F8-4E3B-95A2-CD0AB7554FC4}" type="pres">
      <dgm:prSet presAssocID="{4EE59254-B8F7-454C-BF42-95D68FC71C77}" presName="connTx" presStyleLbl="parChTrans1D3" presStyleIdx="1" presStyleCnt="2"/>
      <dgm:spPr/>
      <dgm:t>
        <a:bodyPr/>
        <a:lstStyle/>
        <a:p>
          <a:endParaRPr lang="es-EC"/>
        </a:p>
      </dgm:t>
    </dgm:pt>
    <dgm:pt modelId="{6614D273-494E-41A3-955E-D4219FBEF571}" type="pres">
      <dgm:prSet presAssocID="{40F699D8-C21D-4AF0-82C4-B43BA6389BED}" presName="root2" presStyleCnt="0"/>
      <dgm:spPr/>
    </dgm:pt>
    <dgm:pt modelId="{544400E9-2B65-4E23-B6DE-D6A3815516B1}" type="pres">
      <dgm:prSet presAssocID="{40F699D8-C21D-4AF0-82C4-B43BA6389BED}" presName="LevelTwoTextNode" presStyleLbl="node3" presStyleIdx="1" presStyleCnt="2" custScaleX="139288" custScaleY="177815">
        <dgm:presLayoutVars>
          <dgm:chPref val="3"/>
        </dgm:presLayoutVars>
      </dgm:prSet>
      <dgm:spPr/>
      <dgm:t>
        <a:bodyPr/>
        <a:lstStyle/>
        <a:p>
          <a:endParaRPr lang="es-EC"/>
        </a:p>
      </dgm:t>
    </dgm:pt>
    <dgm:pt modelId="{A02F3013-65DA-410B-B1F5-CC079EBEA6FE}" type="pres">
      <dgm:prSet presAssocID="{40F699D8-C21D-4AF0-82C4-B43BA6389BED}" presName="level3hierChild" presStyleCnt="0"/>
      <dgm:spPr/>
    </dgm:pt>
  </dgm:ptLst>
  <dgm:cxnLst>
    <dgm:cxn modelId="{0D67FD84-9545-4906-9FB9-79EB6BC71176}" type="presOf" srcId="{45E2A083-64FD-4F3E-832E-018FAC0AEE5C}" destId="{BA7DC395-3E81-4B14-83E2-227D621750CA}" srcOrd="0" destOrd="0" presId="urn:microsoft.com/office/officeart/2008/layout/HorizontalMultiLevelHierarchy"/>
    <dgm:cxn modelId="{BE61FC85-438B-494E-8C13-56EEEBD95944}" type="presOf" srcId="{40F699D8-C21D-4AF0-82C4-B43BA6389BED}" destId="{544400E9-2B65-4E23-B6DE-D6A3815516B1}" srcOrd="0" destOrd="0" presId="urn:microsoft.com/office/officeart/2008/layout/HorizontalMultiLevelHierarchy"/>
    <dgm:cxn modelId="{DEC477C4-72C9-4CBC-9DEC-80E013525274}" type="presOf" srcId="{793BE9ED-C1EC-44CB-8ED0-8247077F9A3A}" destId="{4D776B84-0C32-4B4F-A193-9D735DE5EF42}" srcOrd="0" destOrd="0" presId="urn:microsoft.com/office/officeart/2008/layout/HorizontalMultiLevelHierarchy"/>
    <dgm:cxn modelId="{E0C9AC4C-8B21-40EA-8103-BD76F66AE47F}" srcId="{3242C88F-07D7-4039-901C-F87B6F9FD037}" destId="{DE670EDD-B663-40A0-BD6D-9436F9834B79}" srcOrd="0" destOrd="0" parTransId="{10972405-D4B1-47AB-BFC4-B3EA0175C0DC}" sibTransId="{DEC12266-BA6F-4972-B19F-FE961162261F}"/>
    <dgm:cxn modelId="{CD9A6588-7A2A-4FDE-B475-226EB4C9D080}" srcId="{45E2A083-64FD-4F3E-832E-018FAC0AEE5C}" destId="{3242C88F-07D7-4039-901C-F87B6F9FD037}" srcOrd="0" destOrd="0" parTransId="{E595156A-D1D6-4889-BECB-A530A7FF611B}" sibTransId="{D83E5DE1-09F2-4B0E-B2FF-41B515494469}"/>
    <dgm:cxn modelId="{8D889AC7-878B-44DE-BC83-A50C2D9150A7}" srcId="{45E2A083-64FD-4F3E-832E-018FAC0AEE5C}" destId="{70CA5738-B1B9-4D8B-8518-9ED235D44F9D}" srcOrd="1" destOrd="0" parTransId="{82F90B69-A470-4883-81F8-9BF4685A866C}" sibTransId="{154F223F-EE8D-4692-A8E1-872B3E4E0960}"/>
    <dgm:cxn modelId="{1DD5FC9D-41C0-4031-B3E8-566599A06BC7}" type="presOf" srcId="{3242C88F-07D7-4039-901C-F87B6F9FD037}" destId="{B9581F3D-FAF7-4087-B9F4-D0094BC11525}" srcOrd="0" destOrd="0" presId="urn:microsoft.com/office/officeart/2008/layout/HorizontalMultiLevelHierarchy"/>
    <dgm:cxn modelId="{03C1AA1E-22CF-44FF-A200-74B8AB2D2649}" type="presOf" srcId="{E595156A-D1D6-4889-BECB-A530A7FF611B}" destId="{6CF4A40F-43BF-498C-AEC6-56660EF5B1A8}" srcOrd="1" destOrd="0" presId="urn:microsoft.com/office/officeart/2008/layout/HorizontalMultiLevelHierarchy"/>
    <dgm:cxn modelId="{430696F4-FB49-40BF-9475-B8CE22CA3F74}" type="presOf" srcId="{82F90B69-A470-4883-81F8-9BF4685A866C}" destId="{09D8D4CA-8648-434C-8243-641CA2BD5CF2}" srcOrd="1" destOrd="0" presId="urn:microsoft.com/office/officeart/2008/layout/HorizontalMultiLevelHierarchy"/>
    <dgm:cxn modelId="{897D2284-CC0D-417F-A6F1-7EEF3DD86311}" type="presOf" srcId="{4EE59254-B8F7-454C-BF42-95D68FC71C77}" destId="{23A3DAC3-B4E0-4B1C-9610-3E6398A557BF}" srcOrd="0" destOrd="0" presId="urn:microsoft.com/office/officeart/2008/layout/HorizontalMultiLevelHierarchy"/>
    <dgm:cxn modelId="{D22D5BEC-E4F6-454E-981B-CEA294DE9725}" srcId="{793BE9ED-C1EC-44CB-8ED0-8247077F9A3A}" destId="{45E2A083-64FD-4F3E-832E-018FAC0AEE5C}" srcOrd="0" destOrd="0" parTransId="{D61D3155-CC04-4989-9056-5895F5342D22}" sibTransId="{15CDB417-8577-443E-AE55-A45DEA7A78E2}"/>
    <dgm:cxn modelId="{D0844F22-CEC1-4617-A1D7-4361682DB94C}" type="presOf" srcId="{70CA5738-B1B9-4D8B-8518-9ED235D44F9D}" destId="{B03997B3-CFDE-41B6-BF22-D4E57C994696}" srcOrd="0" destOrd="0" presId="urn:microsoft.com/office/officeart/2008/layout/HorizontalMultiLevelHierarchy"/>
    <dgm:cxn modelId="{0D815B24-1CC1-4761-AB4A-A9DD23CEAB76}" type="presOf" srcId="{10972405-D4B1-47AB-BFC4-B3EA0175C0DC}" destId="{36A8A249-DE92-432C-A9FA-F7794379B3DC}" srcOrd="1" destOrd="0" presId="urn:microsoft.com/office/officeart/2008/layout/HorizontalMultiLevelHierarchy"/>
    <dgm:cxn modelId="{D964B5DB-88F3-495E-AA05-91A04083FCCA}" type="presOf" srcId="{82F90B69-A470-4883-81F8-9BF4685A866C}" destId="{34718263-AFBB-4E91-9341-AB32976637C6}" srcOrd="0" destOrd="0" presId="urn:microsoft.com/office/officeart/2008/layout/HorizontalMultiLevelHierarchy"/>
    <dgm:cxn modelId="{ABA02E77-9CC9-4DDE-87FF-D1B0E06B3B36}" type="presOf" srcId="{4EE59254-B8F7-454C-BF42-95D68FC71C77}" destId="{9D83465D-B2F8-4E3B-95A2-CD0AB7554FC4}" srcOrd="1" destOrd="0" presId="urn:microsoft.com/office/officeart/2008/layout/HorizontalMultiLevelHierarchy"/>
    <dgm:cxn modelId="{2D70D172-A0C7-4CE6-B534-B48E06DC950A}" type="presOf" srcId="{DE670EDD-B663-40A0-BD6D-9436F9834B79}" destId="{508B26D8-1AA6-429D-BB82-CD7C8D12D67A}" srcOrd="0" destOrd="0" presId="urn:microsoft.com/office/officeart/2008/layout/HorizontalMultiLevelHierarchy"/>
    <dgm:cxn modelId="{5F6824F8-914F-4104-87D8-C03966CBD09D}" type="presOf" srcId="{10972405-D4B1-47AB-BFC4-B3EA0175C0DC}" destId="{3A46DD32-82CD-4688-BFBE-B25A63F85D43}" srcOrd="0" destOrd="0" presId="urn:microsoft.com/office/officeart/2008/layout/HorizontalMultiLevelHierarchy"/>
    <dgm:cxn modelId="{4A74DEC3-B9F0-4CC6-B248-B1A96467722D}" srcId="{70CA5738-B1B9-4D8B-8518-9ED235D44F9D}" destId="{40F699D8-C21D-4AF0-82C4-B43BA6389BED}" srcOrd="0" destOrd="0" parTransId="{4EE59254-B8F7-454C-BF42-95D68FC71C77}" sibTransId="{BCE31E3C-85F8-4C5D-81F6-6A748FD02F2A}"/>
    <dgm:cxn modelId="{2A054F89-8B89-48D9-8385-345FF4042CA7}" type="presOf" srcId="{E595156A-D1D6-4889-BECB-A530A7FF611B}" destId="{1BF48ECA-BD02-4EB9-96CC-432216E9836F}" srcOrd="0" destOrd="0" presId="urn:microsoft.com/office/officeart/2008/layout/HorizontalMultiLevelHierarchy"/>
    <dgm:cxn modelId="{E3485D34-8998-4002-B2D3-F50624CA1B2A}" type="presParOf" srcId="{4D776B84-0C32-4B4F-A193-9D735DE5EF42}" destId="{05F863BE-8231-4AF4-8079-A6A96149606A}" srcOrd="0" destOrd="0" presId="urn:microsoft.com/office/officeart/2008/layout/HorizontalMultiLevelHierarchy"/>
    <dgm:cxn modelId="{5882508E-9343-46AF-83B5-0B73DBBB9D45}" type="presParOf" srcId="{05F863BE-8231-4AF4-8079-A6A96149606A}" destId="{BA7DC395-3E81-4B14-83E2-227D621750CA}" srcOrd="0" destOrd="0" presId="urn:microsoft.com/office/officeart/2008/layout/HorizontalMultiLevelHierarchy"/>
    <dgm:cxn modelId="{72A80848-38C5-486F-93CF-9481011174B3}" type="presParOf" srcId="{05F863BE-8231-4AF4-8079-A6A96149606A}" destId="{B1DAEA0B-ABE6-486D-9A08-A0C3A0D61AD2}" srcOrd="1" destOrd="0" presId="urn:microsoft.com/office/officeart/2008/layout/HorizontalMultiLevelHierarchy"/>
    <dgm:cxn modelId="{097DD9D7-BFA0-4D6E-8D87-F0EBB59368B2}" type="presParOf" srcId="{B1DAEA0B-ABE6-486D-9A08-A0C3A0D61AD2}" destId="{1BF48ECA-BD02-4EB9-96CC-432216E9836F}" srcOrd="0" destOrd="0" presId="urn:microsoft.com/office/officeart/2008/layout/HorizontalMultiLevelHierarchy"/>
    <dgm:cxn modelId="{FFBB5C1B-E66E-4674-8C2B-962CCB4EB932}" type="presParOf" srcId="{1BF48ECA-BD02-4EB9-96CC-432216E9836F}" destId="{6CF4A40F-43BF-498C-AEC6-56660EF5B1A8}" srcOrd="0" destOrd="0" presId="urn:microsoft.com/office/officeart/2008/layout/HorizontalMultiLevelHierarchy"/>
    <dgm:cxn modelId="{B038FE3D-5CE7-49AF-8F41-5EE5A25953C5}" type="presParOf" srcId="{B1DAEA0B-ABE6-486D-9A08-A0C3A0D61AD2}" destId="{86989F7B-433F-4501-BBEF-FE34CD18B52D}" srcOrd="1" destOrd="0" presId="urn:microsoft.com/office/officeart/2008/layout/HorizontalMultiLevelHierarchy"/>
    <dgm:cxn modelId="{148E308D-7588-43B9-9C9C-64BA95BD86B1}" type="presParOf" srcId="{86989F7B-433F-4501-BBEF-FE34CD18B52D}" destId="{B9581F3D-FAF7-4087-B9F4-D0094BC11525}" srcOrd="0" destOrd="0" presId="urn:microsoft.com/office/officeart/2008/layout/HorizontalMultiLevelHierarchy"/>
    <dgm:cxn modelId="{FA12BDA6-E77D-4572-86AF-BB8B4EDE3206}" type="presParOf" srcId="{86989F7B-433F-4501-BBEF-FE34CD18B52D}" destId="{9DA9AE49-F7FC-431E-B32E-8A1BD63C89DD}" srcOrd="1" destOrd="0" presId="urn:microsoft.com/office/officeart/2008/layout/HorizontalMultiLevelHierarchy"/>
    <dgm:cxn modelId="{04FDE91B-369B-4138-A974-52DF34EE4936}" type="presParOf" srcId="{9DA9AE49-F7FC-431E-B32E-8A1BD63C89DD}" destId="{3A46DD32-82CD-4688-BFBE-B25A63F85D43}" srcOrd="0" destOrd="0" presId="urn:microsoft.com/office/officeart/2008/layout/HorizontalMultiLevelHierarchy"/>
    <dgm:cxn modelId="{EE95ED48-DCA4-4212-8221-0D7CE317EB84}" type="presParOf" srcId="{3A46DD32-82CD-4688-BFBE-B25A63F85D43}" destId="{36A8A249-DE92-432C-A9FA-F7794379B3DC}" srcOrd="0" destOrd="0" presId="urn:microsoft.com/office/officeart/2008/layout/HorizontalMultiLevelHierarchy"/>
    <dgm:cxn modelId="{2DA86509-D594-49F1-846E-DB3746BC82F3}" type="presParOf" srcId="{9DA9AE49-F7FC-431E-B32E-8A1BD63C89DD}" destId="{348F86D0-41FD-422B-9C37-C6D7241B8909}" srcOrd="1" destOrd="0" presId="urn:microsoft.com/office/officeart/2008/layout/HorizontalMultiLevelHierarchy"/>
    <dgm:cxn modelId="{283DFE6C-E1B8-4984-ACAD-0CE8E2891AB7}" type="presParOf" srcId="{348F86D0-41FD-422B-9C37-C6D7241B8909}" destId="{508B26D8-1AA6-429D-BB82-CD7C8D12D67A}" srcOrd="0" destOrd="0" presId="urn:microsoft.com/office/officeart/2008/layout/HorizontalMultiLevelHierarchy"/>
    <dgm:cxn modelId="{24C5DE93-EC18-45C3-976D-3855308FD1FB}" type="presParOf" srcId="{348F86D0-41FD-422B-9C37-C6D7241B8909}" destId="{29D7143B-EDEF-4E83-89B4-01936E4412A4}" srcOrd="1" destOrd="0" presId="urn:microsoft.com/office/officeart/2008/layout/HorizontalMultiLevelHierarchy"/>
    <dgm:cxn modelId="{B491A20A-43EC-4FA9-BC76-55BF486E5DCB}" type="presParOf" srcId="{B1DAEA0B-ABE6-486D-9A08-A0C3A0D61AD2}" destId="{34718263-AFBB-4E91-9341-AB32976637C6}" srcOrd="2" destOrd="0" presId="urn:microsoft.com/office/officeart/2008/layout/HorizontalMultiLevelHierarchy"/>
    <dgm:cxn modelId="{8182F4F2-E33B-4DF2-97A3-F66DF217DFCF}" type="presParOf" srcId="{34718263-AFBB-4E91-9341-AB32976637C6}" destId="{09D8D4CA-8648-434C-8243-641CA2BD5CF2}" srcOrd="0" destOrd="0" presId="urn:microsoft.com/office/officeart/2008/layout/HorizontalMultiLevelHierarchy"/>
    <dgm:cxn modelId="{A70A7062-E684-4511-A2D5-84CEF58B79D1}" type="presParOf" srcId="{B1DAEA0B-ABE6-486D-9A08-A0C3A0D61AD2}" destId="{CE60FA99-60CA-4E3A-BA3D-7DB1958626A6}" srcOrd="3" destOrd="0" presId="urn:microsoft.com/office/officeart/2008/layout/HorizontalMultiLevelHierarchy"/>
    <dgm:cxn modelId="{2C10F21F-A73F-4EF7-B899-512462F09B20}" type="presParOf" srcId="{CE60FA99-60CA-4E3A-BA3D-7DB1958626A6}" destId="{B03997B3-CFDE-41B6-BF22-D4E57C994696}" srcOrd="0" destOrd="0" presId="urn:microsoft.com/office/officeart/2008/layout/HorizontalMultiLevelHierarchy"/>
    <dgm:cxn modelId="{1D69B72B-0642-48BB-99C8-18F663C5F3A9}" type="presParOf" srcId="{CE60FA99-60CA-4E3A-BA3D-7DB1958626A6}" destId="{02496FA4-5BB5-40DD-AC37-967B0B72B52A}" srcOrd="1" destOrd="0" presId="urn:microsoft.com/office/officeart/2008/layout/HorizontalMultiLevelHierarchy"/>
    <dgm:cxn modelId="{FD26334F-5B1D-4924-9B17-8B0A5E641B16}" type="presParOf" srcId="{02496FA4-5BB5-40DD-AC37-967B0B72B52A}" destId="{23A3DAC3-B4E0-4B1C-9610-3E6398A557BF}" srcOrd="0" destOrd="0" presId="urn:microsoft.com/office/officeart/2008/layout/HorizontalMultiLevelHierarchy"/>
    <dgm:cxn modelId="{31914F6E-EDA3-4281-A0F4-CE0FD81C404E}" type="presParOf" srcId="{23A3DAC3-B4E0-4B1C-9610-3E6398A557BF}" destId="{9D83465D-B2F8-4E3B-95A2-CD0AB7554FC4}" srcOrd="0" destOrd="0" presId="urn:microsoft.com/office/officeart/2008/layout/HorizontalMultiLevelHierarchy"/>
    <dgm:cxn modelId="{DDAE12A7-812D-42AA-97EE-7904DB5D35F2}" type="presParOf" srcId="{02496FA4-5BB5-40DD-AC37-967B0B72B52A}" destId="{6614D273-494E-41A3-955E-D4219FBEF571}" srcOrd="1" destOrd="0" presId="urn:microsoft.com/office/officeart/2008/layout/HorizontalMultiLevelHierarchy"/>
    <dgm:cxn modelId="{3818201F-3C66-4958-86F8-FED018444F0D}" type="presParOf" srcId="{6614D273-494E-41A3-955E-D4219FBEF571}" destId="{544400E9-2B65-4E23-B6DE-D6A3815516B1}" srcOrd="0" destOrd="0" presId="urn:microsoft.com/office/officeart/2008/layout/HorizontalMultiLevelHierarchy"/>
    <dgm:cxn modelId="{38ECE7AE-FB01-4AE1-802D-0A80CB14DE47}" type="presParOf" srcId="{6614D273-494E-41A3-955E-D4219FBEF571}" destId="{A02F3013-65DA-410B-B1F5-CC079EBEA6FE}" srcOrd="1" destOrd="0" presId="urn:microsoft.com/office/officeart/2008/layout/HorizontalMultiLevelHierarchy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EFCD922-DEA4-47FC-BA4C-ECF4B1B695D8}" type="doc">
      <dgm:prSet loTypeId="urn:microsoft.com/office/officeart/2005/8/layout/hierarchy1" loCatId="hierarchy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s-ES"/>
        </a:p>
      </dgm:t>
    </dgm:pt>
    <dgm:pt modelId="{0FD91CE9-D5BA-4E7E-912A-C9563C72D5FB}">
      <dgm:prSet phldrT="[Texto]" custT="1"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s-ES" sz="3200" dirty="0" smtClean="0"/>
            <a:t>Dos Fases</a:t>
          </a:r>
          <a:endParaRPr lang="es-ES" sz="3200" dirty="0"/>
        </a:p>
      </dgm:t>
    </dgm:pt>
    <dgm:pt modelId="{B19B5160-2A0D-450F-9F50-2471AE744C2A}" type="parTrans" cxnId="{1E509045-417E-470F-B5DF-03AFB7B3EDB7}">
      <dgm:prSet/>
      <dgm:spPr/>
      <dgm:t>
        <a:bodyPr/>
        <a:lstStyle/>
        <a:p>
          <a:endParaRPr lang="es-ES"/>
        </a:p>
      </dgm:t>
    </dgm:pt>
    <dgm:pt modelId="{EB26D0DC-4248-474B-BEC8-C3A1B0BE9A87}" type="sibTrans" cxnId="{1E509045-417E-470F-B5DF-03AFB7B3EDB7}">
      <dgm:prSet/>
      <dgm:spPr/>
      <dgm:t>
        <a:bodyPr/>
        <a:lstStyle/>
        <a:p>
          <a:endParaRPr lang="es-ES"/>
        </a:p>
      </dgm:t>
    </dgm:pt>
    <dgm:pt modelId="{643A86F0-6D02-4644-88AA-AB9146E0480F}">
      <dgm:prSet phldrT="[Texto]" custT="1"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s-EC" sz="1600" b="1" dirty="0" smtClean="0"/>
            <a:t>Trabajo de campo</a:t>
          </a:r>
          <a:endParaRPr lang="es-ES" sz="1600" dirty="0"/>
        </a:p>
      </dgm:t>
    </dgm:pt>
    <dgm:pt modelId="{CD466970-F2C8-4D19-A718-1547F1BAE4F9}" type="parTrans" cxnId="{98C064D2-5360-413C-9CB9-D47F536DE3D0}">
      <dgm:prSet/>
      <dgm:spPr/>
      <dgm:t>
        <a:bodyPr/>
        <a:lstStyle/>
        <a:p>
          <a:endParaRPr lang="es-ES"/>
        </a:p>
      </dgm:t>
    </dgm:pt>
    <dgm:pt modelId="{1B982BBD-7450-4F03-A33E-5873B670C3F1}" type="sibTrans" cxnId="{98C064D2-5360-413C-9CB9-D47F536DE3D0}">
      <dgm:prSet/>
      <dgm:spPr/>
      <dgm:t>
        <a:bodyPr/>
        <a:lstStyle/>
        <a:p>
          <a:endParaRPr lang="es-ES"/>
        </a:p>
      </dgm:t>
    </dgm:pt>
    <dgm:pt modelId="{73E1BF20-FA68-4CC7-8B5A-51D4A05ED67A}">
      <dgm:prSet phldrT="[Texto]"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s-ES" dirty="0" smtClean="0"/>
            <a:t>Muestreo </a:t>
          </a:r>
          <a:r>
            <a:rPr lang="es-EC" dirty="0" smtClean="0"/>
            <a:t>32 bodegas de almacenamiento y distribución de harina de trigo. Sangolquí, cantón Rumiñahui, provincia Pichincha </a:t>
          </a:r>
          <a:endParaRPr lang="es-ES" dirty="0"/>
        </a:p>
      </dgm:t>
    </dgm:pt>
    <dgm:pt modelId="{8894875F-22D3-4D1E-A8EE-6039555B590D}" type="parTrans" cxnId="{20068C07-9E51-4B61-8B03-E701307B6273}">
      <dgm:prSet/>
      <dgm:spPr/>
      <dgm:t>
        <a:bodyPr/>
        <a:lstStyle/>
        <a:p>
          <a:endParaRPr lang="es-ES"/>
        </a:p>
      </dgm:t>
    </dgm:pt>
    <dgm:pt modelId="{19F77EC2-AF38-4D23-AEC6-D3EA6066FCB6}" type="sibTrans" cxnId="{20068C07-9E51-4B61-8B03-E701307B6273}">
      <dgm:prSet/>
      <dgm:spPr/>
      <dgm:t>
        <a:bodyPr/>
        <a:lstStyle/>
        <a:p>
          <a:endParaRPr lang="es-ES"/>
        </a:p>
      </dgm:t>
    </dgm:pt>
    <dgm:pt modelId="{BF96D059-3760-4F69-9400-F95F47D7E5FC}">
      <dgm:prSet phldrT="[Texto]" custT="1"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s-EC" sz="1600" b="1" dirty="0" smtClean="0"/>
            <a:t>Trabajo de laboratorio</a:t>
          </a:r>
          <a:endParaRPr lang="es-ES" sz="1600" dirty="0"/>
        </a:p>
      </dgm:t>
    </dgm:pt>
    <dgm:pt modelId="{EE13C4E7-CA32-46A7-9FD1-5F777431C270}" type="parTrans" cxnId="{C09BE9EC-1BB4-4145-AE8E-17005436ACC1}">
      <dgm:prSet/>
      <dgm:spPr/>
      <dgm:t>
        <a:bodyPr/>
        <a:lstStyle/>
        <a:p>
          <a:endParaRPr lang="es-ES"/>
        </a:p>
      </dgm:t>
    </dgm:pt>
    <dgm:pt modelId="{A2F0CBD2-80F5-4D87-B1B9-13C28F897284}" type="sibTrans" cxnId="{C09BE9EC-1BB4-4145-AE8E-17005436ACC1}">
      <dgm:prSet/>
      <dgm:spPr/>
      <dgm:t>
        <a:bodyPr/>
        <a:lstStyle/>
        <a:p>
          <a:endParaRPr lang="es-ES"/>
        </a:p>
      </dgm:t>
    </dgm:pt>
    <dgm:pt modelId="{66A5E714-F642-4044-BE5F-C9C67FC7D945}">
      <dgm:prSet phldrT="[Texto]"/>
      <dgm:spPr>
        <a:solidFill>
          <a:schemeClr val="lt1">
            <a:hueOff val="0"/>
            <a:satOff val="0"/>
            <a:lumOff val="0"/>
            <a:alpha val="95000"/>
          </a:schemeClr>
        </a:solidFill>
      </dgm:spPr>
      <dgm:t>
        <a:bodyPr/>
        <a:lstStyle/>
        <a:p>
          <a:r>
            <a:rPr lang="es-ES" dirty="0" smtClean="0"/>
            <a:t>Estandarización de método y cuantificación de muestras.</a:t>
          </a:r>
        </a:p>
        <a:p>
          <a:r>
            <a:rPr lang="es-ES" dirty="0" smtClean="0"/>
            <a:t>Agrocalidad e INIAP</a:t>
          </a:r>
          <a:endParaRPr lang="es-ES" dirty="0"/>
        </a:p>
      </dgm:t>
    </dgm:pt>
    <dgm:pt modelId="{AA1BBC11-78E2-4BCC-8B8D-F25EC61993FD}" type="parTrans" cxnId="{4AEDA410-F506-4578-BBCF-C2ED2CB175BC}">
      <dgm:prSet/>
      <dgm:spPr/>
      <dgm:t>
        <a:bodyPr/>
        <a:lstStyle/>
        <a:p>
          <a:endParaRPr lang="es-ES"/>
        </a:p>
      </dgm:t>
    </dgm:pt>
    <dgm:pt modelId="{A4AB8D8B-6DE1-4665-A3C1-3AF9DA782645}" type="sibTrans" cxnId="{4AEDA410-F506-4578-BBCF-C2ED2CB175BC}">
      <dgm:prSet/>
      <dgm:spPr/>
      <dgm:t>
        <a:bodyPr/>
        <a:lstStyle/>
        <a:p>
          <a:endParaRPr lang="es-ES"/>
        </a:p>
      </dgm:t>
    </dgm:pt>
    <dgm:pt modelId="{ACF0D377-C32C-4D63-B83B-DA94CC204E6F}" type="pres">
      <dgm:prSet presAssocID="{CEFCD922-DEA4-47FC-BA4C-ECF4B1B695D8}" presName="hierChild1" presStyleCnt="0">
        <dgm:presLayoutVars>
          <dgm:chPref val="1"/>
          <dgm:dir/>
          <dgm:animOne val="branch"/>
          <dgm:animLvl val="lvl"/>
          <dgm:resizeHandles/>
        </dgm:presLayoutVars>
      </dgm:prSet>
      <dgm:spPr/>
      <dgm:t>
        <a:bodyPr/>
        <a:lstStyle/>
        <a:p>
          <a:endParaRPr lang="es-ES"/>
        </a:p>
      </dgm:t>
    </dgm:pt>
    <dgm:pt modelId="{20DEDAE9-C521-49F8-9E9F-59DE7BDBF0AF}" type="pres">
      <dgm:prSet presAssocID="{0FD91CE9-D5BA-4E7E-912A-C9563C72D5FB}" presName="hierRoot1" presStyleCnt="0"/>
      <dgm:spPr/>
    </dgm:pt>
    <dgm:pt modelId="{55F28871-0F65-4888-94E6-C3B822230168}" type="pres">
      <dgm:prSet presAssocID="{0FD91CE9-D5BA-4E7E-912A-C9563C72D5FB}" presName="composite" presStyleCnt="0"/>
      <dgm:spPr/>
    </dgm:pt>
    <dgm:pt modelId="{03514C16-CF50-469F-B312-3970EE3439AF}" type="pres">
      <dgm:prSet presAssocID="{0FD91CE9-D5BA-4E7E-912A-C9563C72D5FB}" presName="background" presStyleLbl="node0" presStyleIdx="0" presStyleCnt="1"/>
      <dgm:spPr/>
    </dgm:pt>
    <dgm:pt modelId="{2D4455E4-C3EA-4105-9A46-A5C21F78F59D}" type="pres">
      <dgm:prSet presAssocID="{0FD91CE9-D5BA-4E7E-912A-C9563C72D5FB}" presName="text" presStyleLbl="fgAcc0" presStyleIdx="0" presStyleCnt="1" custScaleY="5364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00217433-1A65-467D-8F44-18517B1396B1}" type="pres">
      <dgm:prSet presAssocID="{0FD91CE9-D5BA-4E7E-912A-C9563C72D5FB}" presName="hierChild2" presStyleCnt="0"/>
      <dgm:spPr/>
    </dgm:pt>
    <dgm:pt modelId="{49F4800D-E2EE-4DCE-A578-DEC767B747DE}" type="pres">
      <dgm:prSet presAssocID="{CD466970-F2C8-4D19-A718-1547F1BAE4F9}" presName="Name10" presStyleLbl="parChTrans1D2" presStyleIdx="0" presStyleCnt="2"/>
      <dgm:spPr/>
      <dgm:t>
        <a:bodyPr/>
        <a:lstStyle/>
        <a:p>
          <a:endParaRPr lang="es-ES"/>
        </a:p>
      </dgm:t>
    </dgm:pt>
    <dgm:pt modelId="{915B8F66-0056-4F3C-8323-F85524F6AD85}" type="pres">
      <dgm:prSet presAssocID="{643A86F0-6D02-4644-88AA-AB9146E0480F}" presName="hierRoot2" presStyleCnt="0"/>
      <dgm:spPr/>
    </dgm:pt>
    <dgm:pt modelId="{08940CD0-5EDC-4AB1-BC72-B8FDAABCBE1B}" type="pres">
      <dgm:prSet presAssocID="{643A86F0-6D02-4644-88AA-AB9146E0480F}" presName="composite2" presStyleCnt="0"/>
      <dgm:spPr/>
    </dgm:pt>
    <dgm:pt modelId="{644DBFDE-A1FB-49D4-944C-75CB371BCB28}" type="pres">
      <dgm:prSet presAssocID="{643A86F0-6D02-4644-88AA-AB9146E0480F}" presName="background2" presStyleLbl="node2" presStyleIdx="0" presStyleCnt="2"/>
      <dgm:spPr/>
    </dgm:pt>
    <dgm:pt modelId="{B1305208-DB8D-4361-B372-E93A7BB77399}" type="pres">
      <dgm:prSet presAssocID="{643A86F0-6D02-4644-88AA-AB9146E0480F}" presName="text2" presStyleLbl="fgAcc2" presStyleIdx="0" presStyleCnt="2" custScaleY="40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09D9D44-4CAB-4A27-916B-543EFD49A70A}" type="pres">
      <dgm:prSet presAssocID="{643A86F0-6D02-4644-88AA-AB9146E0480F}" presName="hierChild3" presStyleCnt="0"/>
      <dgm:spPr/>
    </dgm:pt>
    <dgm:pt modelId="{689D422B-0F92-40B6-BEE5-B457AD0BE178}" type="pres">
      <dgm:prSet presAssocID="{8894875F-22D3-4D1E-A8EE-6039555B590D}" presName="Name17" presStyleLbl="parChTrans1D3" presStyleIdx="0" presStyleCnt="2"/>
      <dgm:spPr/>
      <dgm:t>
        <a:bodyPr/>
        <a:lstStyle/>
        <a:p>
          <a:endParaRPr lang="es-ES"/>
        </a:p>
      </dgm:t>
    </dgm:pt>
    <dgm:pt modelId="{43C6D7EE-9B37-4F56-8828-B87E2E1464CF}" type="pres">
      <dgm:prSet presAssocID="{73E1BF20-FA68-4CC7-8B5A-51D4A05ED67A}" presName="hierRoot3" presStyleCnt="0"/>
      <dgm:spPr/>
    </dgm:pt>
    <dgm:pt modelId="{973D6946-FA55-409A-853F-0CA9E5D21C4B}" type="pres">
      <dgm:prSet presAssocID="{73E1BF20-FA68-4CC7-8B5A-51D4A05ED67A}" presName="composite3" presStyleCnt="0"/>
      <dgm:spPr/>
    </dgm:pt>
    <dgm:pt modelId="{BEA003B1-5471-45DF-9252-DC4B96AFAABA}" type="pres">
      <dgm:prSet presAssocID="{73E1BF20-FA68-4CC7-8B5A-51D4A05ED67A}" presName="background3" presStyleLbl="node3" presStyleIdx="0" presStyleCnt="2"/>
      <dgm:spPr/>
    </dgm:pt>
    <dgm:pt modelId="{A73E486A-7DE1-491B-AFD9-C8630884D20F}" type="pres">
      <dgm:prSet presAssocID="{73E1BF20-FA68-4CC7-8B5A-51D4A05ED67A}" presName="text3" presStyleLbl="fgAcc3" presStyleIdx="0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4DF4F752-F863-4B7A-B752-22AA3821D874}" type="pres">
      <dgm:prSet presAssocID="{73E1BF20-FA68-4CC7-8B5A-51D4A05ED67A}" presName="hierChild4" presStyleCnt="0"/>
      <dgm:spPr/>
    </dgm:pt>
    <dgm:pt modelId="{1271805D-9657-403E-A423-01BBD8767BBE}" type="pres">
      <dgm:prSet presAssocID="{EE13C4E7-CA32-46A7-9FD1-5F777431C270}" presName="Name10" presStyleLbl="parChTrans1D2" presStyleIdx="1" presStyleCnt="2"/>
      <dgm:spPr/>
      <dgm:t>
        <a:bodyPr/>
        <a:lstStyle/>
        <a:p>
          <a:endParaRPr lang="es-ES"/>
        </a:p>
      </dgm:t>
    </dgm:pt>
    <dgm:pt modelId="{6CE655F6-F532-4596-B5FF-569D71F9B4DE}" type="pres">
      <dgm:prSet presAssocID="{BF96D059-3760-4F69-9400-F95F47D7E5FC}" presName="hierRoot2" presStyleCnt="0"/>
      <dgm:spPr/>
    </dgm:pt>
    <dgm:pt modelId="{BE1D1FF3-5ABC-4C7D-85E2-6F53CAA183C0}" type="pres">
      <dgm:prSet presAssocID="{BF96D059-3760-4F69-9400-F95F47D7E5FC}" presName="composite2" presStyleCnt="0"/>
      <dgm:spPr/>
    </dgm:pt>
    <dgm:pt modelId="{0E0C127C-33E1-4C94-8736-6405EF39C724}" type="pres">
      <dgm:prSet presAssocID="{BF96D059-3760-4F69-9400-F95F47D7E5FC}" presName="background2" presStyleLbl="node2" presStyleIdx="1" presStyleCnt="2"/>
      <dgm:spPr/>
    </dgm:pt>
    <dgm:pt modelId="{C8424FE4-290A-4E2E-A234-4CE02132827B}" type="pres">
      <dgm:prSet presAssocID="{BF96D059-3760-4F69-9400-F95F47D7E5FC}" presName="text2" presStyleLbl="fgAcc2" presStyleIdx="1" presStyleCnt="2" custScaleY="4092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C02729F5-5F3F-410C-8F9B-4BEC1F6F2CCD}" type="pres">
      <dgm:prSet presAssocID="{BF96D059-3760-4F69-9400-F95F47D7E5FC}" presName="hierChild3" presStyleCnt="0"/>
      <dgm:spPr/>
    </dgm:pt>
    <dgm:pt modelId="{E3C45430-62F7-454E-9FF3-A448C18742A5}" type="pres">
      <dgm:prSet presAssocID="{AA1BBC11-78E2-4BCC-8B8D-F25EC61993FD}" presName="Name17" presStyleLbl="parChTrans1D3" presStyleIdx="1" presStyleCnt="2"/>
      <dgm:spPr/>
      <dgm:t>
        <a:bodyPr/>
        <a:lstStyle/>
        <a:p>
          <a:endParaRPr lang="es-ES"/>
        </a:p>
      </dgm:t>
    </dgm:pt>
    <dgm:pt modelId="{CB8E0E5B-2338-4E51-8B7B-E0F9925890F8}" type="pres">
      <dgm:prSet presAssocID="{66A5E714-F642-4044-BE5F-C9C67FC7D945}" presName="hierRoot3" presStyleCnt="0"/>
      <dgm:spPr/>
    </dgm:pt>
    <dgm:pt modelId="{CC814856-A008-430A-A5CB-6E024AD2A1DF}" type="pres">
      <dgm:prSet presAssocID="{66A5E714-F642-4044-BE5F-C9C67FC7D945}" presName="composite3" presStyleCnt="0"/>
      <dgm:spPr/>
    </dgm:pt>
    <dgm:pt modelId="{16C6A090-DE05-4D94-BD20-660E2E7F258C}" type="pres">
      <dgm:prSet presAssocID="{66A5E714-F642-4044-BE5F-C9C67FC7D945}" presName="background3" presStyleLbl="node3" presStyleIdx="1" presStyleCnt="2"/>
      <dgm:spPr/>
    </dgm:pt>
    <dgm:pt modelId="{5F02F13B-C0B6-4042-B728-BADDE851CAEF}" type="pres">
      <dgm:prSet presAssocID="{66A5E714-F642-4044-BE5F-C9C67FC7D945}" presName="text3" presStyleLbl="fgAcc3" presStyleIdx="1" presStyleCnt="2">
        <dgm:presLayoutVars>
          <dgm:chPref val="3"/>
        </dgm:presLayoutVars>
      </dgm:prSet>
      <dgm:spPr/>
      <dgm:t>
        <a:bodyPr/>
        <a:lstStyle/>
        <a:p>
          <a:endParaRPr lang="es-ES"/>
        </a:p>
      </dgm:t>
    </dgm:pt>
    <dgm:pt modelId="{E6C52537-623E-472D-98B3-5044B65D07A3}" type="pres">
      <dgm:prSet presAssocID="{66A5E714-F642-4044-BE5F-C9C67FC7D945}" presName="hierChild4" presStyleCnt="0"/>
      <dgm:spPr/>
    </dgm:pt>
  </dgm:ptLst>
  <dgm:cxnLst>
    <dgm:cxn modelId="{98C064D2-5360-413C-9CB9-D47F536DE3D0}" srcId="{0FD91CE9-D5BA-4E7E-912A-C9563C72D5FB}" destId="{643A86F0-6D02-4644-88AA-AB9146E0480F}" srcOrd="0" destOrd="0" parTransId="{CD466970-F2C8-4D19-A718-1547F1BAE4F9}" sibTransId="{1B982BBD-7450-4F03-A33E-5873B670C3F1}"/>
    <dgm:cxn modelId="{7D980CC1-1921-4FFC-BE31-DC31E95E8AFB}" type="presOf" srcId="{AA1BBC11-78E2-4BCC-8B8D-F25EC61993FD}" destId="{E3C45430-62F7-454E-9FF3-A448C18742A5}" srcOrd="0" destOrd="0" presId="urn:microsoft.com/office/officeart/2005/8/layout/hierarchy1"/>
    <dgm:cxn modelId="{CC8AC644-E725-4CE0-976A-3F9E6A16974C}" type="presOf" srcId="{CD466970-F2C8-4D19-A718-1547F1BAE4F9}" destId="{49F4800D-E2EE-4DCE-A578-DEC767B747DE}" srcOrd="0" destOrd="0" presId="urn:microsoft.com/office/officeart/2005/8/layout/hierarchy1"/>
    <dgm:cxn modelId="{4AEDA410-F506-4578-BBCF-C2ED2CB175BC}" srcId="{BF96D059-3760-4F69-9400-F95F47D7E5FC}" destId="{66A5E714-F642-4044-BE5F-C9C67FC7D945}" srcOrd="0" destOrd="0" parTransId="{AA1BBC11-78E2-4BCC-8B8D-F25EC61993FD}" sibTransId="{A4AB8D8B-6DE1-4665-A3C1-3AF9DA782645}"/>
    <dgm:cxn modelId="{1667E3AB-5BCB-45C7-A5D2-F2ED36874190}" type="presOf" srcId="{643A86F0-6D02-4644-88AA-AB9146E0480F}" destId="{B1305208-DB8D-4361-B372-E93A7BB77399}" srcOrd="0" destOrd="0" presId="urn:microsoft.com/office/officeart/2005/8/layout/hierarchy1"/>
    <dgm:cxn modelId="{20068C07-9E51-4B61-8B03-E701307B6273}" srcId="{643A86F0-6D02-4644-88AA-AB9146E0480F}" destId="{73E1BF20-FA68-4CC7-8B5A-51D4A05ED67A}" srcOrd="0" destOrd="0" parTransId="{8894875F-22D3-4D1E-A8EE-6039555B590D}" sibTransId="{19F77EC2-AF38-4D23-AEC6-D3EA6066FCB6}"/>
    <dgm:cxn modelId="{1EEE7EB9-FFE1-476D-A952-B9ABF71FA447}" type="presOf" srcId="{BF96D059-3760-4F69-9400-F95F47D7E5FC}" destId="{C8424FE4-290A-4E2E-A234-4CE02132827B}" srcOrd="0" destOrd="0" presId="urn:microsoft.com/office/officeart/2005/8/layout/hierarchy1"/>
    <dgm:cxn modelId="{C09BE9EC-1BB4-4145-AE8E-17005436ACC1}" srcId="{0FD91CE9-D5BA-4E7E-912A-C9563C72D5FB}" destId="{BF96D059-3760-4F69-9400-F95F47D7E5FC}" srcOrd="1" destOrd="0" parTransId="{EE13C4E7-CA32-46A7-9FD1-5F777431C270}" sibTransId="{A2F0CBD2-80F5-4D87-B1B9-13C28F897284}"/>
    <dgm:cxn modelId="{1E509045-417E-470F-B5DF-03AFB7B3EDB7}" srcId="{CEFCD922-DEA4-47FC-BA4C-ECF4B1B695D8}" destId="{0FD91CE9-D5BA-4E7E-912A-C9563C72D5FB}" srcOrd="0" destOrd="0" parTransId="{B19B5160-2A0D-450F-9F50-2471AE744C2A}" sibTransId="{EB26D0DC-4248-474B-BEC8-C3A1B0BE9A87}"/>
    <dgm:cxn modelId="{D1E40521-527A-4AFC-BF06-505591E7DF7E}" type="presOf" srcId="{66A5E714-F642-4044-BE5F-C9C67FC7D945}" destId="{5F02F13B-C0B6-4042-B728-BADDE851CAEF}" srcOrd="0" destOrd="0" presId="urn:microsoft.com/office/officeart/2005/8/layout/hierarchy1"/>
    <dgm:cxn modelId="{5B3E92B6-3BCD-4AAF-BB17-D45058843FFA}" type="presOf" srcId="{73E1BF20-FA68-4CC7-8B5A-51D4A05ED67A}" destId="{A73E486A-7DE1-491B-AFD9-C8630884D20F}" srcOrd="0" destOrd="0" presId="urn:microsoft.com/office/officeart/2005/8/layout/hierarchy1"/>
    <dgm:cxn modelId="{84A4EB00-502A-437B-917B-EDAA5A46ED91}" type="presOf" srcId="{EE13C4E7-CA32-46A7-9FD1-5F777431C270}" destId="{1271805D-9657-403E-A423-01BBD8767BBE}" srcOrd="0" destOrd="0" presId="urn:microsoft.com/office/officeart/2005/8/layout/hierarchy1"/>
    <dgm:cxn modelId="{D25E6902-5D6A-45AC-8F88-AD1FAFADFEE8}" type="presOf" srcId="{8894875F-22D3-4D1E-A8EE-6039555B590D}" destId="{689D422B-0F92-40B6-BEE5-B457AD0BE178}" srcOrd="0" destOrd="0" presId="urn:microsoft.com/office/officeart/2005/8/layout/hierarchy1"/>
    <dgm:cxn modelId="{DE97B0A9-A91B-43A3-A677-6F786246AFE5}" type="presOf" srcId="{CEFCD922-DEA4-47FC-BA4C-ECF4B1B695D8}" destId="{ACF0D377-C32C-4D63-B83B-DA94CC204E6F}" srcOrd="0" destOrd="0" presId="urn:microsoft.com/office/officeart/2005/8/layout/hierarchy1"/>
    <dgm:cxn modelId="{35AF3821-B61D-442D-A0FD-4354E854A821}" type="presOf" srcId="{0FD91CE9-D5BA-4E7E-912A-C9563C72D5FB}" destId="{2D4455E4-C3EA-4105-9A46-A5C21F78F59D}" srcOrd="0" destOrd="0" presId="urn:microsoft.com/office/officeart/2005/8/layout/hierarchy1"/>
    <dgm:cxn modelId="{B9ACACA2-D7C9-4273-9E58-EBDF70334CD0}" type="presParOf" srcId="{ACF0D377-C32C-4D63-B83B-DA94CC204E6F}" destId="{20DEDAE9-C521-49F8-9E9F-59DE7BDBF0AF}" srcOrd="0" destOrd="0" presId="urn:microsoft.com/office/officeart/2005/8/layout/hierarchy1"/>
    <dgm:cxn modelId="{ACD08D03-6853-488B-8767-61D902FDA141}" type="presParOf" srcId="{20DEDAE9-C521-49F8-9E9F-59DE7BDBF0AF}" destId="{55F28871-0F65-4888-94E6-C3B822230168}" srcOrd="0" destOrd="0" presId="urn:microsoft.com/office/officeart/2005/8/layout/hierarchy1"/>
    <dgm:cxn modelId="{DF205454-48E4-4E95-A9D0-1EFA34EC2B16}" type="presParOf" srcId="{55F28871-0F65-4888-94E6-C3B822230168}" destId="{03514C16-CF50-469F-B312-3970EE3439AF}" srcOrd="0" destOrd="0" presId="urn:microsoft.com/office/officeart/2005/8/layout/hierarchy1"/>
    <dgm:cxn modelId="{98F1EF7B-538A-4C5B-9735-29FAA189EBC4}" type="presParOf" srcId="{55F28871-0F65-4888-94E6-C3B822230168}" destId="{2D4455E4-C3EA-4105-9A46-A5C21F78F59D}" srcOrd="1" destOrd="0" presId="urn:microsoft.com/office/officeart/2005/8/layout/hierarchy1"/>
    <dgm:cxn modelId="{E773FEDE-F2D4-4910-9763-4B6DBE1DBB31}" type="presParOf" srcId="{20DEDAE9-C521-49F8-9E9F-59DE7BDBF0AF}" destId="{00217433-1A65-467D-8F44-18517B1396B1}" srcOrd="1" destOrd="0" presId="urn:microsoft.com/office/officeart/2005/8/layout/hierarchy1"/>
    <dgm:cxn modelId="{F1822887-4B4C-4E9C-8CB0-6B0D8E95B7D4}" type="presParOf" srcId="{00217433-1A65-467D-8F44-18517B1396B1}" destId="{49F4800D-E2EE-4DCE-A578-DEC767B747DE}" srcOrd="0" destOrd="0" presId="urn:microsoft.com/office/officeart/2005/8/layout/hierarchy1"/>
    <dgm:cxn modelId="{54A77DF6-D513-497B-B6D3-5E882211D490}" type="presParOf" srcId="{00217433-1A65-467D-8F44-18517B1396B1}" destId="{915B8F66-0056-4F3C-8323-F85524F6AD85}" srcOrd="1" destOrd="0" presId="urn:microsoft.com/office/officeart/2005/8/layout/hierarchy1"/>
    <dgm:cxn modelId="{BD679F02-9E90-4F5E-9010-109BC79838D6}" type="presParOf" srcId="{915B8F66-0056-4F3C-8323-F85524F6AD85}" destId="{08940CD0-5EDC-4AB1-BC72-B8FDAABCBE1B}" srcOrd="0" destOrd="0" presId="urn:microsoft.com/office/officeart/2005/8/layout/hierarchy1"/>
    <dgm:cxn modelId="{27DC1184-CD35-40A8-ADDD-B695BE8B8650}" type="presParOf" srcId="{08940CD0-5EDC-4AB1-BC72-B8FDAABCBE1B}" destId="{644DBFDE-A1FB-49D4-944C-75CB371BCB28}" srcOrd="0" destOrd="0" presId="urn:microsoft.com/office/officeart/2005/8/layout/hierarchy1"/>
    <dgm:cxn modelId="{3A49352C-B0F7-4578-9901-1B94D827342C}" type="presParOf" srcId="{08940CD0-5EDC-4AB1-BC72-B8FDAABCBE1B}" destId="{B1305208-DB8D-4361-B372-E93A7BB77399}" srcOrd="1" destOrd="0" presId="urn:microsoft.com/office/officeart/2005/8/layout/hierarchy1"/>
    <dgm:cxn modelId="{7BA39907-34A8-4088-937A-6E0292FB1F88}" type="presParOf" srcId="{915B8F66-0056-4F3C-8323-F85524F6AD85}" destId="{E09D9D44-4CAB-4A27-916B-543EFD49A70A}" srcOrd="1" destOrd="0" presId="urn:microsoft.com/office/officeart/2005/8/layout/hierarchy1"/>
    <dgm:cxn modelId="{2D9D1B58-CD31-4A62-8B4D-5B61A76D2138}" type="presParOf" srcId="{E09D9D44-4CAB-4A27-916B-543EFD49A70A}" destId="{689D422B-0F92-40B6-BEE5-B457AD0BE178}" srcOrd="0" destOrd="0" presId="urn:microsoft.com/office/officeart/2005/8/layout/hierarchy1"/>
    <dgm:cxn modelId="{079C594A-8910-4354-BE5F-9165F34D4778}" type="presParOf" srcId="{E09D9D44-4CAB-4A27-916B-543EFD49A70A}" destId="{43C6D7EE-9B37-4F56-8828-B87E2E1464CF}" srcOrd="1" destOrd="0" presId="urn:microsoft.com/office/officeart/2005/8/layout/hierarchy1"/>
    <dgm:cxn modelId="{1186D3D0-A489-4749-A755-200FA9E5CCD2}" type="presParOf" srcId="{43C6D7EE-9B37-4F56-8828-B87E2E1464CF}" destId="{973D6946-FA55-409A-853F-0CA9E5D21C4B}" srcOrd="0" destOrd="0" presId="urn:microsoft.com/office/officeart/2005/8/layout/hierarchy1"/>
    <dgm:cxn modelId="{6B0C0420-1058-4DFE-B5BC-B9FE39AD8828}" type="presParOf" srcId="{973D6946-FA55-409A-853F-0CA9E5D21C4B}" destId="{BEA003B1-5471-45DF-9252-DC4B96AFAABA}" srcOrd="0" destOrd="0" presId="urn:microsoft.com/office/officeart/2005/8/layout/hierarchy1"/>
    <dgm:cxn modelId="{03638999-AF44-4999-A5C0-96AB6964C63A}" type="presParOf" srcId="{973D6946-FA55-409A-853F-0CA9E5D21C4B}" destId="{A73E486A-7DE1-491B-AFD9-C8630884D20F}" srcOrd="1" destOrd="0" presId="urn:microsoft.com/office/officeart/2005/8/layout/hierarchy1"/>
    <dgm:cxn modelId="{45B1554A-492A-406C-93B8-763B44C2C3C9}" type="presParOf" srcId="{43C6D7EE-9B37-4F56-8828-B87E2E1464CF}" destId="{4DF4F752-F863-4B7A-B752-22AA3821D874}" srcOrd="1" destOrd="0" presId="urn:microsoft.com/office/officeart/2005/8/layout/hierarchy1"/>
    <dgm:cxn modelId="{AA6E8C0F-E177-4C11-9A9E-446EB8380C2A}" type="presParOf" srcId="{00217433-1A65-467D-8F44-18517B1396B1}" destId="{1271805D-9657-403E-A423-01BBD8767BBE}" srcOrd="2" destOrd="0" presId="urn:microsoft.com/office/officeart/2005/8/layout/hierarchy1"/>
    <dgm:cxn modelId="{C2B13EE7-269B-4F00-B812-59759F20E2C2}" type="presParOf" srcId="{00217433-1A65-467D-8F44-18517B1396B1}" destId="{6CE655F6-F532-4596-B5FF-569D71F9B4DE}" srcOrd="3" destOrd="0" presId="urn:microsoft.com/office/officeart/2005/8/layout/hierarchy1"/>
    <dgm:cxn modelId="{B778AD4E-5C19-4A66-8F2C-89F7E976FEBC}" type="presParOf" srcId="{6CE655F6-F532-4596-B5FF-569D71F9B4DE}" destId="{BE1D1FF3-5ABC-4C7D-85E2-6F53CAA183C0}" srcOrd="0" destOrd="0" presId="urn:microsoft.com/office/officeart/2005/8/layout/hierarchy1"/>
    <dgm:cxn modelId="{BAEB211D-E6A4-4753-8B15-B0005F187081}" type="presParOf" srcId="{BE1D1FF3-5ABC-4C7D-85E2-6F53CAA183C0}" destId="{0E0C127C-33E1-4C94-8736-6405EF39C724}" srcOrd="0" destOrd="0" presId="urn:microsoft.com/office/officeart/2005/8/layout/hierarchy1"/>
    <dgm:cxn modelId="{59A40CE7-15AE-47E9-852D-99A78F06052A}" type="presParOf" srcId="{BE1D1FF3-5ABC-4C7D-85E2-6F53CAA183C0}" destId="{C8424FE4-290A-4E2E-A234-4CE02132827B}" srcOrd="1" destOrd="0" presId="urn:microsoft.com/office/officeart/2005/8/layout/hierarchy1"/>
    <dgm:cxn modelId="{9610093E-FBD5-4240-B143-2024169DA526}" type="presParOf" srcId="{6CE655F6-F532-4596-B5FF-569D71F9B4DE}" destId="{C02729F5-5F3F-410C-8F9B-4BEC1F6F2CCD}" srcOrd="1" destOrd="0" presId="urn:microsoft.com/office/officeart/2005/8/layout/hierarchy1"/>
    <dgm:cxn modelId="{EB121BD3-323B-49CB-8E6F-72935EE4956F}" type="presParOf" srcId="{C02729F5-5F3F-410C-8F9B-4BEC1F6F2CCD}" destId="{E3C45430-62F7-454E-9FF3-A448C18742A5}" srcOrd="0" destOrd="0" presId="urn:microsoft.com/office/officeart/2005/8/layout/hierarchy1"/>
    <dgm:cxn modelId="{14D67FB9-FDD8-4184-A3DC-BC022A2960D9}" type="presParOf" srcId="{C02729F5-5F3F-410C-8F9B-4BEC1F6F2CCD}" destId="{CB8E0E5B-2338-4E51-8B7B-E0F9925890F8}" srcOrd="1" destOrd="0" presId="urn:microsoft.com/office/officeart/2005/8/layout/hierarchy1"/>
    <dgm:cxn modelId="{2651DAEA-50F3-4632-A721-695ACA17C1D2}" type="presParOf" srcId="{CB8E0E5B-2338-4E51-8B7B-E0F9925890F8}" destId="{CC814856-A008-430A-A5CB-6E024AD2A1DF}" srcOrd="0" destOrd="0" presId="urn:microsoft.com/office/officeart/2005/8/layout/hierarchy1"/>
    <dgm:cxn modelId="{96DD7E5A-2624-4396-B4D5-C15BCAFEFBDF}" type="presParOf" srcId="{CC814856-A008-430A-A5CB-6E024AD2A1DF}" destId="{16C6A090-DE05-4D94-BD20-660E2E7F258C}" srcOrd="0" destOrd="0" presId="urn:microsoft.com/office/officeart/2005/8/layout/hierarchy1"/>
    <dgm:cxn modelId="{3B9EA468-4A0E-4D38-8F47-AFF8588D61D4}" type="presParOf" srcId="{CC814856-A008-430A-A5CB-6E024AD2A1DF}" destId="{5F02F13B-C0B6-4042-B728-BADDE851CAEF}" srcOrd="1" destOrd="0" presId="urn:microsoft.com/office/officeart/2005/8/layout/hierarchy1"/>
    <dgm:cxn modelId="{769D3928-4C82-437C-8473-D02B7E3B0DC5}" type="presParOf" srcId="{CB8E0E5B-2338-4E51-8B7B-E0F9925890F8}" destId="{E6C52537-623E-472D-98B3-5044B65D07A3}" srcOrd="1" destOrd="0" presId="urn:microsoft.com/office/officeart/2005/8/layout/hierarchy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84DF0B3-EBAE-4AA9-9F46-93DE85EA25A0}" type="doc">
      <dgm:prSet loTypeId="urn:microsoft.com/office/officeart/2005/8/layout/process5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1F8BFC4F-B350-405D-8599-305FE4CB857B}">
      <dgm:prSet phldrT="[Texto]"/>
      <dgm:spPr/>
      <dgm:t>
        <a:bodyPr/>
        <a:lstStyle/>
        <a:p>
          <a:r>
            <a:rPr lang="es-EC" dirty="0"/>
            <a:t>Pesar 25 g de la muestra de harina de trigo.</a:t>
          </a:r>
          <a:endParaRPr lang="es-ES" dirty="0"/>
        </a:p>
      </dgm:t>
    </dgm:pt>
    <dgm:pt modelId="{CC7BE32A-0770-4224-8D12-3071B0CA7418}" type="parTrans" cxnId="{59D4F290-75B4-4438-A47F-9925B12FB3A3}">
      <dgm:prSet/>
      <dgm:spPr/>
      <dgm:t>
        <a:bodyPr/>
        <a:lstStyle/>
        <a:p>
          <a:endParaRPr lang="es-ES"/>
        </a:p>
      </dgm:t>
    </dgm:pt>
    <dgm:pt modelId="{52DF128A-C037-4F22-852C-FDA463C89242}" type="sibTrans" cxnId="{59D4F290-75B4-4438-A47F-9925B12FB3A3}">
      <dgm:prSet/>
      <dgm:spPr/>
      <dgm:t>
        <a:bodyPr/>
        <a:lstStyle/>
        <a:p>
          <a:endParaRPr lang="es-ES"/>
        </a:p>
      </dgm:t>
    </dgm:pt>
    <dgm:pt modelId="{F638401E-AB64-4D01-B617-FC1965454678}">
      <dgm:prSet phldrT="[Texto]"/>
      <dgm:spPr/>
      <dgm:t>
        <a:bodyPr/>
        <a:lstStyle/>
        <a:p>
          <a:r>
            <a:rPr lang="es-ES"/>
            <a:t>Añadir 200 mL de agua tipo HPLC.</a:t>
          </a:r>
        </a:p>
      </dgm:t>
    </dgm:pt>
    <dgm:pt modelId="{5AFED63D-20EF-4865-B231-E77D29E0DDD2}" type="parTrans" cxnId="{E6D7A825-9725-44E9-9A7A-1DCF91A11A9D}">
      <dgm:prSet/>
      <dgm:spPr/>
      <dgm:t>
        <a:bodyPr/>
        <a:lstStyle/>
        <a:p>
          <a:endParaRPr lang="es-ES"/>
        </a:p>
      </dgm:t>
    </dgm:pt>
    <dgm:pt modelId="{5B9B9794-A9F8-4EFD-B713-7FB999D480F4}" type="sibTrans" cxnId="{E6D7A825-9725-44E9-9A7A-1DCF91A11A9D}">
      <dgm:prSet/>
      <dgm:spPr/>
      <dgm:t>
        <a:bodyPr/>
        <a:lstStyle/>
        <a:p>
          <a:endParaRPr lang="es-ES"/>
        </a:p>
      </dgm:t>
    </dgm:pt>
    <dgm:pt modelId="{76D79218-B10D-4C16-8110-C5542AC41B25}">
      <dgm:prSet phldrT="[Texto]"/>
      <dgm:spPr/>
      <dgm:t>
        <a:bodyPr/>
        <a:lstStyle/>
        <a:p>
          <a:r>
            <a:rPr lang="es-ES"/>
            <a:t>Licuar por tres min.</a:t>
          </a:r>
        </a:p>
      </dgm:t>
    </dgm:pt>
    <dgm:pt modelId="{4549B108-00A0-408A-8274-81B92C125AAD}" type="parTrans" cxnId="{5611F1FC-467F-4214-A9FC-C8A0464E41FE}">
      <dgm:prSet/>
      <dgm:spPr/>
      <dgm:t>
        <a:bodyPr/>
        <a:lstStyle/>
        <a:p>
          <a:endParaRPr lang="es-ES"/>
        </a:p>
      </dgm:t>
    </dgm:pt>
    <dgm:pt modelId="{F5BEF655-A886-4C83-80A2-4DC6D7395FE7}" type="sibTrans" cxnId="{5611F1FC-467F-4214-A9FC-C8A0464E41FE}">
      <dgm:prSet/>
      <dgm:spPr/>
      <dgm:t>
        <a:bodyPr/>
        <a:lstStyle/>
        <a:p>
          <a:endParaRPr lang="es-ES"/>
        </a:p>
      </dgm:t>
    </dgm:pt>
    <dgm:pt modelId="{20FC08D5-DB6C-425D-B819-DA7406782E54}">
      <dgm:prSet/>
      <dgm:spPr/>
      <dgm:t>
        <a:bodyPr/>
        <a:lstStyle/>
        <a:p>
          <a:r>
            <a:rPr lang="es-ES" dirty="0"/>
            <a:t>Poner todos los materiales a temperatura ambiente.</a:t>
          </a:r>
        </a:p>
      </dgm:t>
    </dgm:pt>
    <dgm:pt modelId="{81B06A26-04DD-4969-8296-7168DFB28199}" type="parTrans" cxnId="{77CDAF33-34A2-4F94-9A1C-B95CF4E0FA04}">
      <dgm:prSet/>
      <dgm:spPr/>
      <dgm:t>
        <a:bodyPr/>
        <a:lstStyle/>
        <a:p>
          <a:endParaRPr lang="es-ES"/>
        </a:p>
      </dgm:t>
    </dgm:pt>
    <dgm:pt modelId="{75EE4FD3-D6C7-4272-A0C2-97D8F84C8B7F}" type="sibTrans" cxnId="{77CDAF33-34A2-4F94-9A1C-B95CF4E0FA04}">
      <dgm:prSet/>
      <dgm:spPr/>
      <dgm:t>
        <a:bodyPr/>
        <a:lstStyle/>
        <a:p>
          <a:endParaRPr lang="es-ES"/>
        </a:p>
      </dgm:t>
    </dgm:pt>
    <dgm:pt modelId="{87B36D93-47CA-4578-94BF-CA85647BD6C3}">
      <dgm:prSet/>
      <dgm:spPr/>
      <dgm:t>
        <a:bodyPr/>
        <a:lstStyle/>
        <a:p>
          <a:r>
            <a:rPr lang="es-ES"/>
            <a:t>Homogenizar la muestra.</a:t>
          </a:r>
        </a:p>
      </dgm:t>
    </dgm:pt>
    <dgm:pt modelId="{034565A6-AECC-47E9-B533-9BCFDD1C06A1}" type="parTrans" cxnId="{2ED3B3E3-75DA-49F9-AEDB-0AA48A86BEA9}">
      <dgm:prSet/>
      <dgm:spPr/>
      <dgm:t>
        <a:bodyPr/>
        <a:lstStyle/>
        <a:p>
          <a:endParaRPr lang="es-ES"/>
        </a:p>
      </dgm:t>
    </dgm:pt>
    <dgm:pt modelId="{E300ACF5-69DA-48B1-9533-02A3C798EC6F}" type="sibTrans" cxnId="{2ED3B3E3-75DA-49F9-AEDB-0AA48A86BEA9}">
      <dgm:prSet/>
      <dgm:spPr/>
      <dgm:t>
        <a:bodyPr/>
        <a:lstStyle/>
        <a:p>
          <a:endParaRPr lang="es-ES"/>
        </a:p>
      </dgm:t>
    </dgm:pt>
    <dgm:pt modelId="{274B3030-91BD-4552-8A57-16F007B46DE8}">
      <dgm:prSet/>
      <dgm:spPr/>
      <dgm:t>
        <a:bodyPr/>
        <a:lstStyle/>
        <a:p>
          <a:r>
            <a:rPr lang="es-ES" dirty="0"/>
            <a:t>Purgar el equipo HPLC y estabilizar la línea base.</a:t>
          </a:r>
        </a:p>
      </dgm:t>
    </dgm:pt>
    <dgm:pt modelId="{9CE2C870-1C77-4E7B-AF3F-EA0791D23BF0}" type="parTrans" cxnId="{E705EFFE-F375-485D-A6DC-8A6FF80E3FFD}">
      <dgm:prSet/>
      <dgm:spPr/>
      <dgm:t>
        <a:bodyPr/>
        <a:lstStyle/>
        <a:p>
          <a:endParaRPr lang="es-ES"/>
        </a:p>
      </dgm:t>
    </dgm:pt>
    <dgm:pt modelId="{77339C9B-A26A-4106-A2B2-0A1DE8731FEA}" type="sibTrans" cxnId="{E705EFFE-F375-485D-A6DC-8A6FF80E3FFD}">
      <dgm:prSet/>
      <dgm:spPr/>
      <dgm:t>
        <a:bodyPr/>
        <a:lstStyle/>
        <a:p>
          <a:endParaRPr lang="es-ES"/>
        </a:p>
      </dgm:t>
    </dgm:pt>
    <dgm:pt modelId="{1C03A301-2104-4635-8A40-3CA6EFF66E1A}" type="pres">
      <dgm:prSet presAssocID="{B84DF0B3-EBAE-4AA9-9F46-93DE85EA25A0}" presName="diagram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B6339C11-68AE-4988-B9E8-A0DDC067F3FD}" type="pres">
      <dgm:prSet presAssocID="{274B3030-91BD-4552-8A57-16F007B46DE8}" presName="node" presStyleLbl="node1" presStyleIdx="0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40C7895D-AF76-4511-B56A-12DBF1647FD9}" type="pres">
      <dgm:prSet presAssocID="{77339C9B-A26A-4106-A2B2-0A1DE8731FEA}" presName="sibTrans" presStyleLbl="sibTrans2D1" presStyleIdx="0" presStyleCnt="5"/>
      <dgm:spPr/>
      <dgm:t>
        <a:bodyPr/>
        <a:lstStyle/>
        <a:p>
          <a:endParaRPr lang="es-ES"/>
        </a:p>
      </dgm:t>
    </dgm:pt>
    <dgm:pt modelId="{8238F720-CF13-46F3-AE22-2241FED4B333}" type="pres">
      <dgm:prSet presAssocID="{77339C9B-A26A-4106-A2B2-0A1DE8731FEA}" presName="connectorText" presStyleLbl="sibTrans2D1" presStyleIdx="0" presStyleCnt="5"/>
      <dgm:spPr/>
      <dgm:t>
        <a:bodyPr/>
        <a:lstStyle/>
        <a:p>
          <a:endParaRPr lang="es-ES"/>
        </a:p>
      </dgm:t>
    </dgm:pt>
    <dgm:pt modelId="{3F37DDC3-E76B-4373-92D0-13F779AA6F46}" type="pres">
      <dgm:prSet presAssocID="{20FC08D5-DB6C-425D-B819-DA7406782E54}" presName="node" presStyleLbl="node1" presStyleIdx="1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4C0A91B-5D40-44E2-84DD-F597A27CE383}" type="pres">
      <dgm:prSet presAssocID="{75EE4FD3-D6C7-4272-A0C2-97D8F84C8B7F}" presName="sibTrans" presStyleLbl="sibTrans2D1" presStyleIdx="1" presStyleCnt="5"/>
      <dgm:spPr/>
      <dgm:t>
        <a:bodyPr/>
        <a:lstStyle/>
        <a:p>
          <a:endParaRPr lang="es-ES"/>
        </a:p>
      </dgm:t>
    </dgm:pt>
    <dgm:pt modelId="{ADFFF18A-EEBA-40CD-8952-A8D92F39DC8A}" type="pres">
      <dgm:prSet presAssocID="{75EE4FD3-D6C7-4272-A0C2-97D8F84C8B7F}" presName="connectorText" presStyleLbl="sibTrans2D1" presStyleIdx="1" presStyleCnt="5"/>
      <dgm:spPr/>
      <dgm:t>
        <a:bodyPr/>
        <a:lstStyle/>
        <a:p>
          <a:endParaRPr lang="es-ES"/>
        </a:p>
      </dgm:t>
    </dgm:pt>
    <dgm:pt modelId="{73C85A7F-36A6-4F83-B0B2-760ECB6C9C25}" type="pres">
      <dgm:prSet presAssocID="{87B36D93-47CA-4578-94BF-CA85647BD6C3}" presName="node" presStyleLbl="node1" presStyleIdx="2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92A32218-F5E5-4F57-9107-7508D6D9AAE8}" type="pres">
      <dgm:prSet presAssocID="{E300ACF5-69DA-48B1-9533-02A3C798EC6F}" presName="sibTrans" presStyleLbl="sibTrans2D1" presStyleIdx="2" presStyleCnt="5"/>
      <dgm:spPr/>
      <dgm:t>
        <a:bodyPr/>
        <a:lstStyle/>
        <a:p>
          <a:endParaRPr lang="es-ES"/>
        </a:p>
      </dgm:t>
    </dgm:pt>
    <dgm:pt modelId="{F04DEE7A-EA69-483A-8D2C-0BAFB075806D}" type="pres">
      <dgm:prSet presAssocID="{E300ACF5-69DA-48B1-9533-02A3C798EC6F}" presName="connectorText" presStyleLbl="sibTrans2D1" presStyleIdx="2" presStyleCnt="5"/>
      <dgm:spPr/>
      <dgm:t>
        <a:bodyPr/>
        <a:lstStyle/>
        <a:p>
          <a:endParaRPr lang="es-ES"/>
        </a:p>
      </dgm:t>
    </dgm:pt>
    <dgm:pt modelId="{7A0F9462-586C-418C-AB37-C16EC3A89591}" type="pres">
      <dgm:prSet presAssocID="{1F8BFC4F-B350-405D-8599-305FE4CB857B}" presName="node" presStyleLbl="node1" presStyleIdx="3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658BF9-1404-4DDC-AE14-E92CDEF866FA}" type="pres">
      <dgm:prSet presAssocID="{52DF128A-C037-4F22-852C-FDA463C89242}" presName="sibTrans" presStyleLbl="sibTrans2D1" presStyleIdx="3" presStyleCnt="5"/>
      <dgm:spPr/>
      <dgm:t>
        <a:bodyPr/>
        <a:lstStyle/>
        <a:p>
          <a:endParaRPr lang="es-ES"/>
        </a:p>
      </dgm:t>
    </dgm:pt>
    <dgm:pt modelId="{F6FBA8E0-DC1E-4214-BFF6-C59E4A3FF287}" type="pres">
      <dgm:prSet presAssocID="{52DF128A-C037-4F22-852C-FDA463C89242}" presName="connectorText" presStyleLbl="sibTrans2D1" presStyleIdx="3" presStyleCnt="5"/>
      <dgm:spPr/>
      <dgm:t>
        <a:bodyPr/>
        <a:lstStyle/>
        <a:p>
          <a:endParaRPr lang="es-ES"/>
        </a:p>
      </dgm:t>
    </dgm:pt>
    <dgm:pt modelId="{24E8D5D7-29BB-4515-9749-1D38D4337068}" type="pres">
      <dgm:prSet presAssocID="{F638401E-AB64-4D01-B617-FC1965454678}" presName="node" presStyleLbl="node1" presStyleIdx="4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F3CD2652-62CB-43E7-A5C4-98235CFFA6DA}" type="pres">
      <dgm:prSet presAssocID="{5B9B9794-A9F8-4EFD-B713-7FB999D480F4}" presName="sibTrans" presStyleLbl="sibTrans2D1" presStyleIdx="4" presStyleCnt="5"/>
      <dgm:spPr/>
      <dgm:t>
        <a:bodyPr/>
        <a:lstStyle/>
        <a:p>
          <a:endParaRPr lang="es-ES"/>
        </a:p>
      </dgm:t>
    </dgm:pt>
    <dgm:pt modelId="{DD72E6A6-FC8A-4ACA-8390-94276EE38F17}" type="pres">
      <dgm:prSet presAssocID="{5B9B9794-A9F8-4EFD-B713-7FB999D480F4}" presName="connectorText" presStyleLbl="sibTrans2D1" presStyleIdx="4" presStyleCnt="5"/>
      <dgm:spPr/>
      <dgm:t>
        <a:bodyPr/>
        <a:lstStyle/>
        <a:p>
          <a:endParaRPr lang="es-ES"/>
        </a:p>
      </dgm:t>
    </dgm:pt>
    <dgm:pt modelId="{96716397-793D-4739-AEB3-E605DF76460C}" type="pres">
      <dgm:prSet presAssocID="{76D79218-B10D-4C16-8110-C5542AC41B25}" presName="node" presStyleLbl="node1" presStyleIdx="5" presStyleCnt="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E6D7A825-9725-44E9-9A7A-1DCF91A11A9D}" srcId="{B84DF0B3-EBAE-4AA9-9F46-93DE85EA25A0}" destId="{F638401E-AB64-4D01-B617-FC1965454678}" srcOrd="4" destOrd="0" parTransId="{5AFED63D-20EF-4865-B231-E77D29E0DDD2}" sibTransId="{5B9B9794-A9F8-4EFD-B713-7FB999D480F4}"/>
    <dgm:cxn modelId="{02C66D9B-FDF5-4488-9E50-1E98EA016ABC}" type="presOf" srcId="{87B36D93-47CA-4578-94BF-CA85647BD6C3}" destId="{73C85A7F-36A6-4F83-B0B2-760ECB6C9C25}" srcOrd="0" destOrd="0" presId="urn:microsoft.com/office/officeart/2005/8/layout/process5"/>
    <dgm:cxn modelId="{8266EF0C-9C34-4A57-AD29-28E97EBF7CC5}" type="presOf" srcId="{20FC08D5-DB6C-425D-B819-DA7406782E54}" destId="{3F37DDC3-E76B-4373-92D0-13F779AA6F46}" srcOrd="0" destOrd="0" presId="urn:microsoft.com/office/officeart/2005/8/layout/process5"/>
    <dgm:cxn modelId="{03A15C52-B9E9-435D-AC89-61C5485D560A}" type="presOf" srcId="{1F8BFC4F-B350-405D-8599-305FE4CB857B}" destId="{7A0F9462-586C-418C-AB37-C16EC3A89591}" srcOrd="0" destOrd="0" presId="urn:microsoft.com/office/officeart/2005/8/layout/process5"/>
    <dgm:cxn modelId="{8840F10E-3AF5-433A-904D-2D5188CD0A24}" type="presOf" srcId="{75EE4FD3-D6C7-4272-A0C2-97D8F84C8B7F}" destId="{ADFFF18A-EEBA-40CD-8952-A8D92F39DC8A}" srcOrd="1" destOrd="0" presId="urn:microsoft.com/office/officeart/2005/8/layout/process5"/>
    <dgm:cxn modelId="{98195BC5-133F-47F0-958D-849F470E6CCD}" type="presOf" srcId="{52DF128A-C037-4F22-852C-FDA463C89242}" destId="{D4658BF9-1404-4DDC-AE14-E92CDEF866FA}" srcOrd="0" destOrd="0" presId="urn:microsoft.com/office/officeart/2005/8/layout/process5"/>
    <dgm:cxn modelId="{13B7DFAB-CC02-4F1D-9C00-D6DA2C2A37A5}" type="presOf" srcId="{F638401E-AB64-4D01-B617-FC1965454678}" destId="{24E8D5D7-29BB-4515-9749-1D38D4337068}" srcOrd="0" destOrd="0" presId="urn:microsoft.com/office/officeart/2005/8/layout/process5"/>
    <dgm:cxn modelId="{4A7B9FE8-6B49-4D0E-810C-6F65E4C59A51}" type="presOf" srcId="{5B9B9794-A9F8-4EFD-B713-7FB999D480F4}" destId="{F3CD2652-62CB-43E7-A5C4-98235CFFA6DA}" srcOrd="0" destOrd="0" presId="urn:microsoft.com/office/officeart/2005/8/layout/process5"/>
    <dgm:cxn modelId="{59D4F290-75B4-4438-A47F-9925B12FB3A3}" srcId="{B84DF0B3-EBAE-4AA9-9F46-93DE85EA25A0}" destId="{1F8BFC4F-B350-405D-8599-305FE4CB857B}" srcOrd="3" destOrd="0" parTransId="{CC7BE32A-0770-4224-8D12-3071B0CA7418}" sibTransId="{52DF128A-C037-4F22-852C-FDA463C89242}"/>
    <dgm:cxn modelId="{77CDAF33-34A2-4F94-9A1C-B95CF4E0FA04}" srcId="{B84DF0B3-EBAE-4AA9-9F46-93DE85EA25A0}" destId="{20FC08D5-DB6C-425D-B819-DA7406782E54}" srcOrd="1" destOrd="0" parTransId="{81B06A26-04DD-4969-8296-7168DFB28199}" sibTransId="{75EE4FD3-D6C7-4272-A0C2-97D8F84C8B7F}"/>
    <dgm:cxn modelId="{4ABC0C54-48FF-431B-BC94-A4DF3CD5D416}" type="presOf" srcId="{77339C9B-A26A-4106-A2B2-0A1DE8731FEA}" destId="{40C7895D-AF76-4511-B56A-12DBF1647FD9}" srcOrd="0" destOrd="0" presId="urn:microsoft.com/office/officeart/2005/8/layout/process5"/>
    <dgm:cxn modelId="{09942C0E-B480-45F2-9E0C-D2044429FDBC}" type="presOf" srcId="{52DF128A-C037-4F22-852C-FDA463C89242}" destId="{F6FBA8E0-DC1E-4214-BFF6-C59E4A3FF287}" srcOrd="1" destOrd="0" presId="urn:microsoft.com/office/officeart/2005/8/layout/process5"/>
    <dgm:cxn modelId="{B2D4F6CE-18C1-4235-A873-7164D2082000}" type="presOf" srcId="{E300ACF5-69DA-48B1-9533-02A3C798EC6F}" destId="{92A32218-F5E5-4F57-9107-7508D6D9AAE8}" srcOrd="0" destOrd="0" presId="urn:microsoft.com/office/officeart/2005/8/layout/process5"/>
    <dgm:cxn modelId="{39838D91-D0C4-4BCB-AAE6-32BD678F9485}" type="presOf" srcId="{77339C9B-A26A-4106-A2B2-0A1DE8731FEA}" destId="{8238F720-CF13-46F3-AE22-2241FED4B333}" srcOrd="1" destOrd="0" presId="urn:microsoft.com/office/officeart/2005/8/layout/process5"/>
    <dgm:cxn modelId="{2ED3B3E3-75DA-49F9-AEDB-0AA48A86BEA9}" srcId="{B84DF0B3-EBAE-4AA9-9F46-93DE85EA25A0}" destId="{87B36D93-47CA-4578-94BF-CA85647BD6C3}" srcOrd="2" destOrd="0" parTransId="{034565A6-AECC-47E9-B533-9BCFDD1C06A1}" sibTransId="{E300ACF5-69DA-48B1-9533-02A3C798EC6F}"/>
    <dgm:cxn modelId="{E705EFFE-F375-485D-A6DC-8A6FF80E3FFD}" srcId="{B84DF0B3-EBAE-4AA9-9F46-93DE85EA25A0}" destId="{274B3030-91BD-4552-8A57-16F007B46DE8}" srcOrd="0" destOrd="0" parTransId="{9CE2C870-1C77-4E7B-AF3F-EA0791D23BF0}" sibTransId="{77339C9B-A26A-4106-A2B2-0A1DE8731FEA}"/>
    <dgm:cxn modelId="{33CD7FF5-AD43-47D1-9AC0-3A886F335EC3}" type="presOf" srcId="{75EE4FD3-D6C7-4272-A0C2-97D8F84C8B7F}" destId="{34C0A91B-5D40-44E2-84DD-F597A27CE383}" srcOrd="0" destOrd="0" presId="urn:microsoft.com/office/officeart/2005/8/layout/process5"/>
    <dgm:cxn modelId="{E3985F8A-5A51-4B5B-BED2-E1925F70AB2C}" type="presOf" srcId="{B84DF0B3-EBAE-4AA9-9F46-93DE85EA25A0}" destId="{1C03A301-2104-4635-8A40-3CA6EFF66E1A}" srcOrd="0" destOrd="0" presId="urn:microsoft.com/office/officeart/2005/8/layout/process5"/>
    <dgm:cxn modelId="{3191EB9C-4DD5-4A83-8C8E-E96686631617}" type="presOf" srcId="{76D79218-B10D-4C16-8110-C5542AC41B25}" destId="{96716397-793D-4739-AEB3-E605DF76460C}" srcOrd="0" destOrd="0" presId="urn:microsoft.com/office/officeart/2005/8/layout/process5"/>
    <dgm:cxn modelId="{F3195CE9-AF42-4D51-8460-CD7282A67857}" type="presOf" srcId="{274B3030-91BD-4552-8A57-16F007B46DE8}" destId="{B6339C11-68AE-4988-B9E8-A0DDC067F3FD}" srcOrd="0" destOrd="0" presId="urn:microsoft.com/office/officeart/2005/8/layout/process5"/>
    <dgm:cxn modelId="{53A6ABCB-1D78-4650-9665-C8D540C86269}" type="presOf" srcId="{E300ACF5-69DA-48B1-9533-02A3C798EC6F}" destId="{F04DEE7A-EA69-483A-8D2C-0BAFB075806D}" srcOrd="1" destOrd="0" presId="urn:microsoft.com/office/officeart/2005/8/layout/process5"/>
    <dgm:cxn modelId="{5611F1FC-467F-4214-A9FC-C8A0464E41FE}" srcId="{B84DF0B3-EBAE-4AA9-9F46-93DE85EA25A0}" destId="{76D79218-B10D-4C16-8110-C5542AC41B25}" srcOrd="5" destOrd="0" parTransId="{4549B108-00A0-408A-8274-81B92C125AAD}" sibTransId="{F5BEF655-A886-4C83-80A2-4DC6D7395FE7}"/>
    <dgm:cxn modelId="{A1108FFF-E64A-4B61-B08D-A42054300F14}" type="presOf" srcId="{5B9B9794-A9F8-4EFD-B713-7FB999D480F4}" destId="{DD72E6A6-FC8A-4ACA-8390-94276EE38F17}" srcOrd="1" destOrd="0" presId="urn:microsoft.com/office/officeart/2005/8/layout/process5"/>
    <dgm:cxn modelId="{3EFE289B-4156-4A84-B07C-C0A2ABAF5341}" type="presParOf" srcId="{1C03A301-2104-4635-8A40-3CA6EFF66E1A}" destId="{B6339C11-68AE-4988-B9E8-A0DDC067F3FD}" srcOrd="0" destOrd="0" presId="urn:microsoft.com/office/officeart/2005/8/layout/process5"/>
    <dgm:cxn modelId="{AE1DAFA4-38EF-4F61-B85F-D07678897F39}" type="presParOf" srcId="{1C03A301-2104-4635-8A40-3CA6EFF66E1A}" destId="{40C7895D-AF76-4511-B56A-12DBF1647FD9}" srcOrd="1" destOrd="0" presId="urn:microsoft.com/office/officeart/2005/8/layout/process5"/>
    <dgm:cxn modelId="{14B35E99-55B1-456A-9FEE-9126F4AA4009}" type="presParOf" srcId="{40C7895D-AF76-4511-B56A-12DBF1647FD9}" destId="{8238F720-CF13-46F3-AE22-2241FED4B333}" srcOrd="0" destOrd="0" presId="urn:microsoft.com/office/officeart/2005/8/layout/process5"/>
    <dgm:cxn modelId="{2E0A81F7-1A55-4524-BFB5-27B8392926B3}" type="presParOf" srcId="{1C03A301-2104-4635-8A40-3CA6EFF66E1A}" destId="{3F37DDC3-E76B-4373-92D0-13F779AA6F46}" srcOrd="2" destOrd="0" presId="urn:microsoft.com/office/officeart/2005/8/layout/process5"/>
    <dgm:cxn modelId="{56B2E6B8-F4AB-43F2-9C5E-E9D5BFCD70BF}" type="presParOf" srcId="{1C03A301-2104-4635-8A40-3CA6EFF66E1A}" destId="{34C0A91B-5D40-44E2-84DD-F597A27CE383}" srcOrd="3" destOrd="0" presId="urn:microsoft.com/office/officeart/2005/8/layout/process5"/>
    <dgm:cxn modelId="{86B83EBD-6BC8-44F2-9F62-8677CF522FC7}" type="presParOf" srcId="{34C0A91B-5D40-44E2-84DD-F597A27CE383}" destId="{ADFFF18A-EEBA-40CD-8952-A8D92F39DC8A}" srcOrd="0" destOrd="0" presId="urn:microsoft.com/office/officeart/2005/8/layout/process5"/>
    <dgm:cxn modelId="{C6A824E9-9F4B-4758-89B2-372D6456DAD3}" type="presParOf" srcId="{1C03A301-2104-4635-8A40-3CA6EFF66E1A}" destId="{73C85A7F-36A6-4F83-B0B2-760ECB6C9C25}" srcOrd="4" destOrd="0" presId="urn:microsoft.com/office/officeart/2005/8/layout/process5"/>
    <dgm:cxn modelId="{FCD90CC1-5A5F-4F30-8FD4-9CB956762623}" type="presParOf" srcId="{1C03A301-2104-4635-8A40-3CA6EFF66E1A}" destId="{92A32218-F5E5-4F57-9107-7508D6D9AAE8}" srcOrd="5" destOrd="0" presId="urn:microsoft.com/office/officeart/2005/8/layout/process5"/>
    <dgm:cxn modelId="{D98BEABE-4DD2-49C9-9705-F323D6D4A266}" type="presParOf" srcId="{92A32218-F5E5-4F57-9107-7508D6D9AAE8}" destId="{F04DEE7A-EA69-483A-8D2C-0BAFB075806D}" srcOrd="0" destOrd="0" presId="urn:microsoft.com/office/officeart/2005/8/layout/process5"/>
    <dgm:cxn modelId="{166F19B2-8964-4F8C-947D-AA8821DE41E3}" type="presParOf" srcId="{1C03A301-2104-4635-8A40-3CA6EFF66E1A}" destId="{7A0F9462-586C-418C-AB37-C16EC3A89591}" srcOrd="6" destOrd="0" presId="urn:microsoft.com/office/officeart/2005/8/layout/process5"/>
    <dgm:cxn modelId="{BEA05409-0A75-47DC-BAF5-22047213A033}" type="presParOf" srcId="{1C03A301-2104-4635-8A40-3CA6EFF66E1A}" destId="{D4658BF9-1404-4DDC-AE14-E92CDEF866FA}" srcOrd="7" destOrd="0" presId="urn:microsoft.com/office/officeart/2005/8/layout/process5"/>
    <dgm:cxn modelId="{6BCB5A39-0C70-4D6A-9E89-A79D2356F185}" type="presParOf" srcId="{D4658BF9-1404-4DDC-AE14-E92CDEF866FA}" destId="{F6FBA8E0-DC1E-4214-BFF6-C59E4A3FF287}" srcOrd="0" destOrd="0" presId="urn:microsoft.com/office/officeart/2005/8/layout/process5"/>
    <dgm:cxn modelId="{22C0C29B-9732-47FA-A364-44F5E20C6527}" type="presParOf" srcId="{1C03A301-2104-4635-8A40-3CA6EFF66E1A}" destId="{24E8D5D7-29BB-4515-9749-1D38D4337068}" srcOrd="8" destOrd="0" presId="urn:microsoft.com/office/officeart/2005/8/layout/process5"/>
    <dgm:cxn modelId="{20D90A5F-2E4D-4480-9180-374E47461ED1}" type="presParOf" srcId="{1C03A301-2104-4635-8A40-3CA6EFF66E1A}" destId="{F3CD2652-62CB-43E7-A5C4-98235CFFA6DA}" srcOrd="9" destOrd="0" presId="urn:microsoft.com/office/officeart/2005/8/layout/process5"/>
    <dgm:cxn modelId="{4EFA8EBA-C5DC-445B-9468-ADB173E07705}" type="presParOf" srcId="{F3CD2652-62CB-43E7-A5C4-98235CFFA6DA}" destId="{DD72E6A6-FC8A-4ACA-8390-94276EE38F17}" srcOrd="0" destOrd="0" presId="urn:microsoft.com/office/officeart/2005/8/layout/process5"/>
    <dgm:cxn modelId="{A2C2FD44-B602-4B22-A865-BD077A934AF1}" type="presParOf" srcId="{1C03A301-2104-4635-8A40-3CA6EFF66E1A}" destId="{96716397-793D-4739-AEB3-E605DF76460C}" srcOrd="10" destOrd="0" presId="urn:microsoft.com/office/officeart/2005/8/layout/process5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DF3F9218-041A-4E6E-B6E6-FECD2D87CD1D}" type="doc">
      <dgm:prSet loTypeId="urn:microsoft.com/office/officeart/2005/8/layout/bProcess2" loCatId="process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5DCBA84F-4FCC-4210-9A77-7D3E459C9548}">
      <dgm:prSet phldrT="[Texto]"/>
      <dgm:spPr/>
      <dgm:t>
        <a:bodyPr/>
        <a:lstStyle/>
        <a:p>
          <a:r>
            <a:rPr lang="es-EC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Columa</a:t>
          </a:r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s-EC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Symmetry</a:t>
          </a:r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C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waters</a:t>
          </a:r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C18 4,6µm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F829ADA-11F7-40D3-9D2A-C419558BA184}" type="parTrans" cxnId="{7CF8473C-AD81-4736-BA3B-0760CC107364}">
      <dgm:prSet/>
      <dgm:spPr/>
      <dgm:t>
        <a:bodyPr/>
        <a:lstStyle/>
        <a:p>
          <a:endParaRPr lang="es-ES"/>
        </a:p>
      </dgm:t>
    </dgm:pt>
    <dgm:pt modelId="{CE2A4523-18A0-4B03-A84C-A3885575E5CE}" type="sibTrans" cxnId="{7CF8473C-AD81-4736-BA3B-0760CC107364}">
      <dgm:prSet/>
      <dgm:spPr/>
      <dgm:t>
        <a:bodyPr/>
        <a:lstStyle/>
        <a:p>
          <a:endParaRPr lang="es-ES"/>
        </a:p>
      </dgm:t>
    </dgm:pt>
    <dgm:pt modelId="{31F583F7-34B4-4F5F-93F1-5959E2FA1680}">
      <dgm:prSet phldrT="[Texto]" custT="1"/>
      <dgm:spPr/>
      <dgm:t>
        <a:bodyPr/>
        <a:lstStyle/>
        <a:p>
          <a:r>
            <a:rPr lang="es-EC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Temperatura de horno: 30ºC</a:t>
          </a:r>
          <a:endParaRPr lang="es-E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3A7ADCCC-3796-47C4-9127-7B4E75FE5DD0}" type="parTrans" cxnId="{28937065-B3E3-4DBE-B79E-068937FF1FCE}">
      <dgm:prSet/>
      <dgm:spPr/>
      <dgm:t>
        <a:bodyPr/>
        <a:lstStyle/>
        <a:p>
          <a:endParaRPr lang="es-ES"/>
        </a:p>
      </dgm:t>
    </dgm:pt>
    <dgm:pt modelId="{50E54476-28C4-438F-BE12-EC7563561C48}" type="sibTrans" cxnId="{28937065-B3E3-4DBE-B79E-068937FF1FCE}">
      <dgm:prSet/>
      <dgm:spPr/>
      <dgm:t>
        <a:bodyPr/>
        <a:lstStyle/>
        <a:p>
          <a:endParaRPr lang="es-ES"/>
        </a:p>
      </dgm:t>
    </dgm:pt>
    <dgm:pt modelId="{5036AEE4-7660-46D5-AFF7-65EBC3CEE986}">
      <dgm:prSet phldrT="[Texto]" custT="1"/>
      <dgm:spPr/>
      <dgm:t>
        <a:bodyPr/>
        <a:lstStyle/>
        <a:p>
          <a:r>
            <a:rPr lang="es-EC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móvil: Agua : metanol (88 : 12)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B56FC30E-774B-4350-BB67-F92D8E33775A}" type="parTrans" cxnId="{38AF02F0-46AB-41D6-B13F-5C916B35A2AE}">
      <dgm:prSet/>
      <dgm:spPr/>
      <dgm:t>
        <a:bodyPr/>
        <a:lstStyle/>
        <a:p>
          <a:endParaRPr lang="es-ES"/>
        </a:p>
      </dgm:t>
    </dgm:pt>
    <dgm:pt modelId="{893A74E3-D930-43F7-B92F-4A6B2EB32D51}" type="sibTrans" cxnId="{38AF02F0-46AB-41D6-B13F-5C916B35A2AE}">
      <dgm:prSet/>
      <dgm:spPr/>
      <dgm:t>
        <a:bodyPr/>
        <a:lstStyle/>
        <a:p>
          <a:endParaRPr lang="es-ES"/>
        </a:p>
      </dgm:t>
    </dgm:pt>
    <dgm:pt modelId="{24E3463F-8B9E-41EF-9AFD-185BD132A17D}">
      <dgm:prSet phldrT="[Texto]" custT="1"/>
      <dgm:spPr/>
      <dgm:t>
        <a:bodyPr/>
        <a:lstStyle/>
        <a:p>
          <a:r>
            <a:rPr lang="es-EC" sz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Volumen de inyección: 50 µL.</a:t>
          </a:r>
          <a:endParaRPr lang="es-ES" sz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1B53261C-6624-4128-A0E5-FF266E02A98A}" type="parTrans" cxnId="{7A707550-3C5D-4633-8873-4EC57FB7C15F}">
      <dgm:prSet/>
      <dgm:spPr/>
      <dgm:t>
        <a:bodyPr/>
        <a:lstStyle/>
        <a:p>
          <a:endParaRPr lang="es-ES"/>
        </a:p>
      </dgm:t>
    </dgm:pt>
    <dgm:pt modelId="{888ECAB8-0C41-4490-A9D7-E6EE02CF3C7F}" type="sibTrans" cxnId="{7A707550-3C5D-4633-8873-4EC57FB7C15F}">
      <dgm:prSet/>
      <dgm:spPr/>
      <dgm:t>
        <a:bodyPr/>
        <a:lstStyle/>
        <a:p>
          <a:endParaRPr lang="es-ES"/>
        </a:p>
      </dgm:t>
    </dgm:pt>
    <dgm:pt modelId="{67D37628-74EF-4745-8D09-381A9B8124B6}">
      <dgm:prSet custT="1"/>
      <dgm:spPr/>
      <dgm:t>
        <a:bodyPr/>
        <a:lstStyle/>
        <a:p>
          <a:r>
            <a:rPr lang="es-EC" sz="14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Flujo: 1mL.min</a:t>
          </a:r>
          <a:r>
            <a:rPr lang="es-EC" sz="14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</a:t>
          </a:r>
          <a:endParaRPr lang="es-ES" sz="14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A03A8E3A-00A6-413E-9CAD-B9B4AF7C1F83}" type="parTrans" cxnId="{A47E8AF1-1200-4082-BAB2-A9604B37D3A8}">
      <dgm:prSet/>
      <dgm:spPr/>
      <dgm:t>
        <a:bodyPr/>
        <a:lstStyle/>
        <a:p>
          <a:endParaRPr lang="es-ES"/>
        </a:p>
      </dgm:t>
    </dgm:pt>
    <dgm:pt modelId="{94756D18-5A9E-427D-8EBB-0D8951D836A5}" type="sibTrans" cxnId="{A47E8AF1-1200-4082-BAB2-A9604B37D3A8}">
      <dgm:prSet/>
      <dgm:spPr/>
      <dgm:t>
        <a:bodyPr/>
        <a:lstStyle/>
        <a:p>
          <a:endParaRPr lang="es-ES"/>
        </a:p>
      </dgm:t>
    </dgm:pt>
    <dgm:pt modelId="{8E750753-B584-426B-9EE4-C833BB406745}">
      <dgm:prSet/>
      <dgm:spPr/>
      <dgm:t>
        <a:bodyPr/>
        <a:lstStyle/>
        <a:p>
          <a:r>
            <a:rPr lang="es-EC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 de corrida: 12 minutos.</a:t>
          </a:r>
          <a:endParaRPr lang="es-ES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72259C0B-7812-4C27-9B4E-35C685A4128E}" type="parTrans" cxnId="{342A505C-DEAF-4E82-9EA4-28EBC4828235}">
      <dgm:prSet/>
      <dgm:spPr/>
      <dgm:t>
        <a:bodyPr/>
        <a:lstStyle/>
        <a:p>
          <a:endParaRPr lang="es-ES"/>
        </a:p>
      </dgm:t>
    </dgm:pt>
    <dgm:pt modelId="{BF9687DD-D949-4791-BC8F-986FFB85BFC2}" type="sibTrans" cxnId="{342A505C-DEAF-4E82-9EA4-28EBC4828235}">
      <dgm:prSet/>
      <dgm:spPr/>
      <dgm:t>
        <a:bodyPr/>
        <a:lstStyle/>
        <a:p>
          <a:endParaRPr lang="es-ES"/>
        </a:p>
      </dgm:t>
    </dgm:pt>
    <dgm:pt modelId="{A610C03E-6099-46E2-A689-32ABDB4B2895}">
      <dgm:prSet/>
      <dgm:spPr/>
      <dgm:t>
        <a:bodyPr/>
        <a:lstStyle/>
        <a:p>
          <a:r>
            <a:rPr lang="es-EC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Detector: UV 220 nm.</a:t>
          </a:r>
          <a:endParaRPr lang="es-ES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gm:t>
    </dgm:pt>
    <dgm:pt modelId="{958B9913-71B1-41FB-9083-C5900DB875AA}" type="parTrans" cxnId="{7C5A737A-98DF-4585-9405-7B266DEAE558}">
      <dgm:prSet/>
      <dgm:spPr/>
      <dgm:t>
        <a:bodyPr/>
        <a:lstStyle/>
        <a:p>
          <a:endParaRPr lang="es-ES"/>
        </a:p>
      </dgm:t>
    </dgm:pt>
    <dgm:pt modelId="{D15E9F8C-5D60-4CEE-8005-A4B03BE45A2D}" type="sibTrans" cxnId="{7C5A737A-98DF-4585-9405-7B266DEAE558}">
      <dgm:prSet/>
      <dgm:spPr/>
      <dgm:t>
        <a:bodyPr/>
        <a:lstStyle/>
        <a:p>
          <a:endParaRPr lang="es-ES"/>
        </a:p>
      </dgm:t>
    </dgm:pt>
    <dgm:pt modelId="{B565D136-A242-4746-A652-10650549FCB4}" type="pres">
      <dgm:prSet presAssocID="{DF3F9218-041A-4E6E-B6E6-FECD2D87CD1D}" presName="diagram" presStyleCnt="0">
        <dgm:presLayoutVars>
          <dgm:dir/>
          <dgm:resizeHandles/>
        </dgm:presLayoutVars>
      </dgm:prSet>
      <dgm:spPr/>
      <dgm:t>
        <a:bodyPr/>
        <a:lstStyle/>
        <a:p>
          <a:endParaRPr lang="es-ES"/>
        </a:p>
      </dgm:t>
    </dgm:pt>
    <dgm:pt modelId="{832D9454-31DA-451C-B135-5523D4046603}" type="pres">
      <dgm:prSet presAssocID="{5DCBA84F-4FCC-4210-9A77-7D3E459C9548}" presName="firstNode" presStyleLbl="node1" presStyleIdx="0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F6A278F-3BAB-4068-BE5A-E589F8DD7B58}" type="pres">
      <dgm:prSet presAssocID="{CE2A4523-18A0-4B03-A84C-A3885575E5CE}" presName="sibTrans" presStyleLbl="sibTrans2D1" presStyleIdx="0" presStyleCnt="6"/>
      <dgm:spPr/>
      <dgm:t>
        <a:bodyPr/>
        <a:lstStyle/>
        <a:p>
          <a:endParaRPr lang="es-ES"/>
        </a:p>
      </dgm:t>
    </dgm:pt>
    <dgm:pt modelId="{BE835B2F-329D-4F04-9CD2-E79D41A7B3C4}" type="pres">
      <dgm:prSet presAssocID="{31F583F7-34B4-4F5F-93F1-5959E2FA1680}" presName="middleNode" presStyleCnt="0"/>
      <dgm:spPr/>
      <dgm:t>
        <a:bodyPr/>
        <a:lstStyle/>
        <a:p>
          <a:endParaRPr lang="es-EC"/>
        </a:p>
      </dgm:t>
    </dgm:pt>
    <dgm:pt modelId="{EBA147B9-F67D-4103-9847-A04623480AA1}" type="pres">
      <dgm:prSet presAssocID="{31F583F7-34B4-4F5F-93F1-5959E2FA1680}" presName="padding" presStyleLbl="node1" presStyleIdx="0" presStyleCnt="7"/>
      <dgm:spPr/>
      <dgm:t>
        <a:bodyPr/>
        <a:lstStyle/>
        <a:p>
          <a:endParaRPr lang="es-EC"/>
        </a:p>
      </dgm:t>
    </dgm:pt>
    <dgm:pt modelId="{A6F608BC-2E58-4172-ADAB-62FFF96966C8}" type="pres">
      <dgm:prSet presAssocID="{31F583F7-34B4-4F5F-93F1-5959E2FA1680}" presName="shape" presStyleLbl="node1" presStyleIdx="1" presStyleCnt="7" custScaleX="136363" custScaleY="1293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0AD23AE-F36A-4518-8ADD-E3158D2C48B2}" type="pres">
      <dgm:prSet presAssocID="{50E54476-28C4-438F-BE12-EC7563561C48}" presName="sibTrans" presStyleLbl="sibTrans2D1" presStyleIdx="1" presStyleCnt="6"/>
      <dgm:spPr/>
      <dgm:t>
        <a:bodyPr/>
        <a:lstStyle/>
        <a:p>
          <a:endParaRPr lang="es-ES"/>
        </a:p>
      </dgm:t>
    </dgm:pt>
    <dgm:pt modelId="{27CBA40E-8EB3-40F2-994A-02EC86D1AF7C}" type="pres">
      <dgm:prSet presAssocID="{5036AEE4-7660-46D5-AFF7-65EBC3CEE986}" presName="middleNode" presStyleCnt="0"/>
      <dgm:spPr/>
      <dgm:t>
        <a:bodyPr/>
        <a:lstStyle/>
        <a:p>
          <a:endParaRPr lang="es-EC"/>
        </a:p>
      </dgm:t>
    </dgm:pt>
    <dgm:pt modelId="{AF9FDB21-9AD1-4C46-BC9E-A4ADC3406800}" type="pres">
      <dgm:prSet presAssocID="{5036AEE4-7660-46D5-AFF7-65EBC3CEE986}" presName="padding" presStyleLbl="node1" presStyleIdx="1" presStyleCnt="7"/>
      <dgm:spPr/>
      <dgm:t>
        <a:bodyPr/>
        <a:lstStyle/>
        <a:p>
          <a:endParaRPr lang="es-EC"/>
        </a:p>
      </dgm:t>
    </dgm:pt>
    <dgm:pt modelId="{0850C91A-E545-454A-A444-28D08442F3D1}" type="pres">
      <dgm:prSet presAssocID="{5036AEE4-7660-46D5-AFF7-65EBC3CEE986}" presName="shape" presStyleLbl="node1" presStyleIdx="2" presStyleCnt="7" custScaleX="160292" custScaleY="14368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BAB32FDC-30F3-4241-87C5-6FCADE731FA9}" type="pres">
      <dgm:prSet presAssocID="{893A74E3-D930-43F7-B92F-4A6B2EB32D51}" presName="sibTrans" presStyleLbl="sibTrans2D1" presStyleIdx="2" presStyleCnt="6"/>
      <dgm:spPr/>
      <dgm:t>
        <a:bodyPr/>
        <a:lstStyle/>
        <a:p>
          <a:endParaRPr lang="es-ES"/>
        </a:p>
      </dgm:t>
    </dgm:pt>
    <dgm:pt modelId="{A1AD3C99-DDEF-491D-9329-62080E874F3F}" type="pres">
      <dgm:prSet presAssocID="{67D37628-74EF-4745-8D09-381A9B8124B6}" presName="middleNode" presStyleCnt="0"/>
      <dgm:spPr/>
      <dgm:t>
        <a:bodyPr/>
        <a:lstStyle/>
        <a:p>
          <a:endParaRPr lang="es-EC"/>
        </a:p>
      </dgm:t>
    </dgm:pt>
    <dgm:pt modelId="{BB3C7DCE-3120-434A-A454-7A970FB96170}" type="pres">
      <dgm:prSet presAssocID="{67D37628-74EF-4745-8D09-381A9B8124B6}" presName="padding" presStyleLbl="node1" presStyleIdx="2" presStyleCnt="7"/>
      <dgm:spPr/>
      <dgm:t>
        <a:bodyPr/>
        <a:lstStyle/>
        <a:p>
          <a:endParaRPr lang="es-EC"/>
        </a:p>
      </dgm:t>
    </dgm:pt>
    <dgm:pt modelId="{F2325093-70FE-4FB9-92AA-2C6332B01D59}" type="pres">
      <dgm:prSet presAssocID="{67D37628-74EF-4745-8D09-381A9B8124B6}" presName="shape" presStyleLbl="node1" presStyleIdx="3" presStyleCnt="7" custScaleX="126802" custScaleY="111831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D4C119CD-E958-4E2D-A610-F50454C704C6}" type="pres">
      <dgm:prSet presAssocID="{94756D18-5A9E-427D-8EBB-0D8951D836A5}" presName="sibTrans" presStyleLbl="sibTrans2D1" presStyleIdx="3" presStyleCnt="6"/>
      <dgm:spPr/>
      <dgm:t>
        <a:bodyPr/>
        <a:lstStyle/>
        <a:p>
          <a:endParaRPr lang="es-ES"/>
        </a:p>
      </dgm:t>
    </dgm:pt>
    <dgm:pt modelId="{8C4BF682-14BE-410F-98B1-A11467FF0B3C}" type="pres">
      <dgm:prSet presAssocID="{24E3463F-8B9E-41EF-9AFD-185BD132A17D}" presName="middleNode" presStyleCnt="0"/>
      <dgm:spPr/>
      <dgm:t>
        <a:bodyPr/>
        <a:lstStyle/>
        <a:p>
          <a:endParaRPr lang="es-EC"/>
        </a:p>
      </dgm:t>
    </dgm:pt>
    <dgm:pt modelId="{1748DE51-E4CA-452A-AE28-7EDF9599CE38}" type="pres">
      <dgm:prSet presAssocID="{24E3463F-8B9E-41EF-9AFD-185BD132A17D}" presName="padding" presStyleLbl="node1" presStyleIdx="3" presStyleCnt="7"/>
      <dgm:spPr/>
      <dgm:t>
        <a:bodyPr/>
        <a:lstStyle/>
        <a:p>
          <a:endParaRPr lang="es-EC"/>
        </a:p>
      </dgm:t>
    </dgm:pt>
    <dgm:pt modelId="{393F6036-3EA1-4B6B-930F-E3E5F934A68B}" type="pres">
      <dgm:prSet presAssocID="{24E3463F-8B9E-41EF-9AFD-185BD132A17D}" presName="shape" presStyleLbl="node1" presStyleIdx="4" presStyleCnt="7" custScaleX="112447" custScaleY="114977" custLinFactNeighborX="7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A5C48B19-11D7-4A8F-8421-484341361516}" type="pres">
      <dgm:prSet presAssocID="{888ECAB8-0C41-4490-A9D7-E6EE02CF3C7F}" presName="sibTrans" presStyleLbl="sibTrans2D1" presStyleIdx="4" presStyleCnt="6"/>
      <dgm:spPr/>
      <dgm:t>
        <a:bodyPr/>
        <a:lstStyle/>
        <a:p>
          <a:endParaRPr lang="es-ES"/>
        </a:p>
      </dgm:t>
    </dgm:pt>
    <dgm:pt modelId="{D21BB8FE-F477-427D-BFBD-8CA404BBA59A}" type="pres">
      <dgm:prSet presAssocID="{8E750753-B584-426B-9EE4-C833BB406745}" presName="middleNode" presStyleCnt="0"/>
      <dgm:spPr/>
      <dgm:t>
        <a:bodyPr/>
        <a:lstStyle/>
        <a:p>
          <a:endParaRPr lang="es-EC"/>
        </a:p>
      </dgm:t>
    </dgm:pt>
    <dgm:pt modelId="{357F5A11-408C-4EC7-9970-04AD6E4A0556}" type="pres">
      <dgm:prSet presAssocID="{8E750753-B584-426B-9EE4-C833BB406745}" presName="padding" presStyleLbl="node1" presStyleIdx="4" presStyleCnt="7"/>
      <dgm:spPr/>
      <dgm:t>
        <a:bodyPr/>
        <a:lstStyle/>
        <a:p>
          <a:endParaRPr lang="es-EC"/>
        </a:p>
      </dgm:t>
    </dgm:pt>
    <dgm:pt modelId="{5F4DE2B2-1535-4947-80B4-D648A5EBE631}" type="pres">
      <dgm:prSet presAssocID="{8E750753-B584-426B-9EE4-C833BB406745}" presName="shape" presStyleLbl="node1" presStyleIdx="5" presStyleCnt="7" custLinFactNeighborX="7616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7554CC-647D-48CE-BFD6-44EA5EE14071}" type="pres">
      <dgm:prSet presAssocID="{BF9687DD-D949-4791-BC8F-986FFB85BFC2}" presName="sibTrans" presStyleLbl="sibTrans2D1" presStyleIdx="5" presStyleCnt="6"/>
      <dgm:spPr/>
      <dgm:t>
        <a:bodyPr/>
        <a:lstStyle/>
        <a:p>
          <a:endParaRPr lang="es-ES"/>
        </a:p>
      </dgm:t>
    </dgm:pt>
    <dgm:pt modelId="{952B2737-83D2-401C-ACFE-0F5F6CFEC487}" type="pres">
      <dgm:prSet presAssocID="{A610C03E-6099-46E2-A689-32ABDB4B2895}" presName="lastNode" presStyleLbl="node1" presStyleIdx="6" presStyleCnt="7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38AF02F0-46AB-41D6-B13F-5C916B35A2AE}" srcId="{DF3F9218-041A-4E6E-B6E6-FECD2D87CD1D}" destId="{5036AEE4-7660-46D5-AFF7-65EBC3CEE986}" srcOrd="2" destOrd="0" parTransId="{B56FC30E-774B-4350-BB67-F92D8E33775A}" sibTransId="{893A74E3-D930-43F7-B92F-4A6B2EB32D51}"/>
    <dgm:cxn modelId="{7CF8473C-AD81-4736-BA3B-0760CC107364}" srcId="{DF3F9218-041A-4E6E-B6E6-FECD2D87CD1D}" destId="{5DCBA84F-4FCC-4210-9A77-7D3E459C9548}" srcOrd="0" destOrd="0" parTransId="{BF829ADA-11F7-40D3-9D2A-C419558BA184}" sibTransId="{CE2A4523-18A0-4B03-A84C-A3885575E5CE}"/>
    <dgm:cxn modelId="{FE1FB83B-80CA-4C7F-8B9A-EAEA76C10283}" type="presOf" srcId="{DF3F9218-041A-4E6E-B6E6-FECD2D87CD1D}" destId="{B565D136-A242-4746-A652-10650549FCB4}" srcOrd="0" destOrd="0" presId="urn:microsoft.com/office/officeart/2005/8/layout/bProcess2"/>
    <dgm:cxn modelId="{C6A8665B-58C4-4329-B0F4-8DF096415B3C}" type="presOf" srcId="{CE2A4523-18A0-4B03-A84C-A3885575E5CE}" destId="{BF6A278F-3BAB-4068-BE5A-E589F8DD7B58}" srcOrd="0" destOrd="0" presId="urn:microsoft.com/office/officeart/2005/8/layout/bProcess2"/>
    <dgm:cxn modelId="{759904DD-A095-452C-9533-ECD9F26866E8}" type="presOf" srcId="{24E3463F-8B9E-41EF-9AFD-185BD132A17D}" destId="{393F6036-3EA1-4B6B-930F-E3E5F934A68B}" srcOrd="0" destOrd="0" presId="urn:microsoft.com/office/officeart/2005/8/layout/bProcess2"/>
    <dgm:cxn modelId="{7A707550-3C5D-4633-8873-4EC57FB7C15F}" srcId="{DF3F9218-041A-4E6E-B6E6-FECD2D87CD1D}" destId="{24E3463F-8B9E-41EF-9AFD-185BD132A17D}" srcOrd="4" destOrd="0" parTransId="{1B53261C-6624-4128-A0E5-FF266E02A98A}" sibTransId="{888ECAB8-0C41-4490-A9D7-E6EE02CF3C7F}"/>
    <dgm:cxn modelId="{B2ECF3CD-F2BC-4032-9D0E-2A5FD419494E}" type="presOf" srcId="{A610C03E-6099-46E2-A689-32ABDB4B2895}" destId="{952B2737-83D2-401C-ACFE-0F5F6CFEC487}" srcOrd="0" destOrd="0" presId="urn:microsoft.com/office/officeart/2005/8/layout/bProcess2"/>
    <dgm:cxn modelId="{00AAF1F8-866A-4A9D-9AD6-57299CF96AFC}" type="presOf" srcId="{94756D18-5A9E-427D-8EBB-0D8951D836A5}" destId="{D4C119CD-E958-4E2D-A610-F50454C704C6}" srcOrd="0" destOrd="0" presId="urn:microsoft.com/office/officeart/2005/8/layout/bProcess2"/>
    <dgm:cxn modelId="{342A505C-DEAF-4E82-9EA4-28EBC4828235}" srcId="{DF3F9218-041A-4E6E-B6E6-FECD2D87CD1D}" destId="{8E750753-B584-426B-9EE4-C833BB406745}" srcOrd="5" destOrd="0" parTransId="{72259C0B-7812-4C27-9B4E-35C685A4128E}" sibTransId="{BF9687DD-D949-4791-BC8F-986FFB85BFC2}"/>
    <dgm:cxn modelId="{9EBE2D8E-3BD2-483F-838A-8026B593A72F}" type="presOf" srcId="{BF9687DD-D949-4791-BC8F-986FFB85BFC2}" destId="{E27554CC-647D-48CE-BFD6-44EA5EE14071}" srcOrd="0" destOrd="0" presId="urn:microsoft.com/office/officeart/2005/8/layout/bProcess2"/>
    <dgm:cxn modelId="{08085B9B-92F3-42A2-8759-EA9708412B93}" type="presOf" srcId="{5DCBA84F-4FCC-4210-9A77-7D3E459C9548}" destId="{832D9454-31DA-451C-B135-5523D4046603}" srcOrd="0" destOrd="0" presId="urn:microsoft.com/office/officeart/2005/8/layout/bProcess2"/>
    <dgm:cxn modelId="{0A469E6C-54DD-42B9-A6C4-F04F5AEDA794}" type="presOf" srcId="{888ECAB8-0C41-4490-A9D7-E6EE02CF3C7F}" destId="{A5C48B19-11D7-4A8F-8421-484341361516}" srcOrd="0" destOrd="0" presId="urn:microsoft.com/office/officeart/2005/8/layout/bProcess2"/>
    <dgm:cxn modelId="{327F2235-85FB-498A-9904-15B987DCA7D0}" type="presOf" srcId="{67D37628-74EF-4745-8D09-381A9B8124B6}" destId="{F2325093-70FE-4FB9-92AA-2C6332B01D59}" srcOrd="0" destOrd="0" presId="urn:microsoft.com/office/officeart/2005/8/layout/bProcess2"/>
    <dgm:cxn modelId="{F0708F81-B8B2-4432-8E45-BB2B4EB04AC4}" type="presOf" srcId="{31F583F7-34B4-4F5F-93F1-5959E2FA1680}" destId="{A6F608BC-2E58-4172-ADAB-62FFF96966C8}" srcOrd="0" destOrd="0" presId="urn:microsoft.com/office/officeart/2005/8/layout/bProcess2"/>
    <dgm:cxn modelId="{A47E8AF1-1200-4082-BAB2-A9604B37D3A8}" srcId="{DF3F9218-041A-4E6E-B6E6-FECD2D87CD1D}" destId="{67D37628-74EF-4745-8D09-381A9B8124B6}" srcOrd="3" destOrd="0" parTransId="{A03A8E3A-00A6-413E-9CAD-B9B4AF7C1F83}" sibTransId="{94756D18-5A9E-427D-8EBB-0D8951D836A5}"/>
    <dgm:cxn modelId="{72276662-8FF6-4F19-AEE4-E120024CBAC0}" type="presOf" srcId="{8E750753-B584-426B-9EE4-C833BB406745}" destId="{5F4DE2B2-1535-4947-80B4-D648A5EBE631}" srcOrd="0" destOrd="0" presId="urn:microsoft.com/office/officeart/2005/8/layout/bProcess2"/>
    <dgm:cxn modelId="{6EB6F67D-B654-4029-82C8-A9C4EAC1EFF3}" type="presOf" srcId="{5036AEE4-7660-46D5-AFF7-65EBC3CEE986}" destId="{0850C91A-E545-454A-A444-28D08442F3D1}" srcOrd="0" destOrd="0" presId="urn:microsoft.com/office/officeart/2005/8/layout/bProcess2"/>
    <dgm:cxn modelId="{A38413EA-33E9-40C2-9797-21B6F9A7F5A1}" type="presOf" srcId="{893A74E3-D930-43F7-B92F-4A6B2EB32D51}" destId="{BAB32FDC-30F3-4241-87C5-6FCADE731FA9}" srcOrd="0" destOrd="0" presId="urn:microsoft.com/office/officeart/2005/8/layout/bProcess2"/>
    <dgm:cxn modelId="{7C5A737A-98DF-4585-9405-7B266DEAE558}" srcId="{DF3F9218-041A-4E6E-B6E6-FECD2D87CD1D}" destId="{A610C03E-6099-46E2-A689-32ABDB4B2895}" srcOrd="6" destOrd="0" parTransId="{958B9913-71B1-41FB-9083-C5900DB875AA}" sibTransId="{D15E9F8C-5D60-4CEE-8005-A4B03BE45A2D}"/>
    <dgm:cxn modelId="{28937065-B3E3-4DBE-B79E-068937FF1FCE}" srcId="{DF3F9218-041A-4E6E-B6E6-FECD2D87CD1D}" destId="{31F583F7-34B4-4F5F-93F1-5959E2FA1680}" srcOrd="1" destOrd="0" parTransId="{3A7ADCCC-3796-47C4-9127-7B4E75FE5DD0}" sibTransId="{50E54476-28C4-438F-BE12-EC7563561C48}"/>
    <dgm:cxn modelId="{780644F2-AAED-472A-BD47-8CB5E1A34C10}" type="presOf" srcId="{50E54476-28C4-438F-BE12-EC7563561C48}" destId="{30AD23AE-F36A-4518-8ADD-E3158D2C48B2}" srcOrd="0" destOrd="0" presId="urn:microsoft.com/office/officeart/2005/8/layout/bProcess2"/>
    <dgm:cxn modelId="{94EA2C3F-66C8-4EE5-B6A9-016B308F607E}" type="presParOf" srcId="{B565D136-A242-4746-A652-10650549FCB4}" destId="{832D9454-31DA-451C-B135-5523D4046603}" srcOrd="0" destOrd="0" presId="urn:microsoft.com/office/officeart/2005/8/layout/bProcess2"/>
    <dgm:cxn modelId="{D48E93BB-138A-428D-93FD-E4A9D33D8A51}" type="presParOf" srcId="{B565D136-A242-4746-A652-10650549FCB4}" destId="{BF6A278F-3BAB-4068-BE5A-E589F8DD7B58}" srcOrd="1" destOrd="0" presId="urn:microsoft.com/office/officeart/2005/8/layout/bProcess2"/>
    <dgm:cxn modelId="{6666DA65-3B5D-43A1-9F9A-A80A2145638D}" type="presParOf" srcId="{B565D136-A242-4746-A652-10650549FCB4}" destId="{BE835B2F-329D-4F04-9CD2-E79D41A7B3C4}" srcOrd="2" destOrd="0" presId="urn:microsoft.com/office/officeart/2005/8/layout/bProcess2"/>
    <dgm:cxn modelId="{BD46100C-F60E-4883-BA2F-0BC9AD2E3946}" type="presParOf" srcId="{BE835B2F-329D-4F04-9CD2-E79D41A7B3C4}" destId="{EBA147B9-F67D-4103-9847-A04623480AA1}" srcOrd="0" destOrd="0" presId="urn:microsoft.com/office/officeart/2005/8/layout/bProcess2"/>
    <dgm:cxn modelId="{B19A9B59-3F8D-44DA-B625-63D709B97C3F}" type="presParOf" srcId="{BE835B2F-329D-4F04-9CD2-E79D41A7B3C4}" destId="{A6F608BC-2E58-4172-ADAB-62FFF96966C8}" srcOrd="1" destOrd="0" presId="urn:microsoft.com/office/officeart/2005/8/layout/bProcess2"/>
    <dgm:cxn modelId="{79CC3F25-62A8-4398-B18E-8D9EC0A04730}" type="presParOf" srcId="{B565D136-A242-4746-A652-10650549FCB4}" destId="{30AD23AE-F36A-4518-8ADD-E3158D2C48B2}" srcOrd="3" destOrd="0" presId="urn:microsoft.com/office/officeart/2005/8/layout/bProcess2"/>
    <dgm:cxn modelId="{BF2B5903-80F9-49F6-97AF-B578997FD1F7}" type="presParOf" srcId="{B565D136-A242-4746-A652-10650549FCB4}" destId="{27CBA40E-8EB3-40F2-994A-02EC86D1AF7C}" srcOrd="4" destOrd="0" presId="urn:microsoft.com/office/officeart/2005/8/layout/bProcess2"/>
    <dgm:cxn modelId="{1044B482-71C3-4589-B192-38765D5DE8CC}" type="presParOf" srcId="{27CBA40E-8EB3-40F2-994A-02EC86D1AF7C}" destId="{AF9FDB21-9AD1-4C46-BC9E-A4ADC3406800}" srcOrd="0" destOrd="0" presId="urn:microsoft.com/office/officeart/2005/8/layout/bProcess2"/>
    <dgm:cxn modelId="{A10FA98C-EE8C-4272-9497-622ACD6A5292}" type="presParOf" srcId="{27CBA40E-8EB3-40F2-994A-02EC86D1AF7C}" destId="{0850C91A-E545-454A-A444-28D08442F3D1}" srcOrd="1" destOrd="0" presId="urn:microsoft.com/office/officeart/2005/8/layout/bProcess2"/>
    <dgm:cxn modelId="{9489FD1E-0A08-4113-8689-240CCD451F33}" type="presParOf" srcId="{B565D136-A242-4746-A652-10650549FCB4}" destId="{BAB32FDC-30F3-4241-87C5-6FCADE731FA9}" srcOrd="5" destOrd="0" presId="urn:microsoft.com/office/officeart/2005/8/layout/bProcess2"/>
    <dgm:cxn modelId="{18E94D18-146D-43E0-A779-9E1EAFD1B2A9}" type="presParOf" srcId="{B565D136-A242-4746-A652-10650549FCB4}" destId="{A1AD3C99-DDEF-491D-9329-62080E874F3F}" srcOrd="6" destOrd="0" presId="urn:microsoft.com/office/officeart/2005/8/layout/bProcess2"/>
    <dgm:cxn modelId="{CE50ECF7-4DE6-425A-9BD1-7C1FFF98DF22}" type="presParOf" srcId="{A1AD3C99-DDEF-491D-9329-62080E874F3F}" destId="{BB3C7DCE-3120-434A-A454-7A970FB96170}" srcOrd="0" destOrd="0" presId="urn:microsoft.com/office/officeart/2005/8/layout/bProcess2"/>
    <dgm:cxn modelId="{14F5B0FD-DDD4-4E75-A923-FF85B937C069}" type="presParOf" srcId="{A1AD3C99-DDEF-491D-9329-62080E874F3F}" destId="{F2325093-70FE-4FB9-92AA-2C6332B01D59}" srcOrd="1" destOrd="0" presId="urn:microsoft.com/office/officeart/2005/8/layout/bProcess2"/>
    <dgm:cxn modelId="{9370A264-02A3-4E92-ADFE-B2389A9DA9ED}" type="presParOf" srcId="{B565D136-A242-4746-A652-10650549FCB4}" destId="{D4C119CD-E958-4E2D-A610-F50454C704C6}" srcOrd="7" destOrd="0" presId="urn:microsoft.com/office/officeart/2005/8/layout/bProcess2"/>
    <dgm:cxn modelId="{2B688701-117B-4ADB-82C7-A96D382509D4}" type="presParOf" srcId="{B565D136-A242-4746-A652-10650549FCB4}" destId="{8C4BF682-14BE-410F-98B1-A11467FF0B3C}" srcOrd="8" destOrd="0" presId="urn:microsoft.com/office/officeart/2005/8/layout/bProcess2"/>
    <dgm:cxn modelId="{3E8C72DE-A7CB-4768-8D2B-C394DADE98B0}" type="presParOf" srcId="{8C4BF682-14BE-410F-98B1-A11467FF0B3C}" destId="{1748DE51-E4CA-452A-AE28-7EDF9599CE38}" srcOrd="0" destOrd="0" presId="urn:microsoft.com/office/officeart/2005/8/layout/bProcess2"/>
    <dgm:cxn modelId="{5C994BF3-E20C-43A6-BD54-E2B87E984204}" type="presParOf" srcId="{8C4BF682-14BE-410F-98B1-A11467FF0B3C}" destId="{393F6036-3EA1-4B6B-930F-E3E5F934A68B}" srcOrd="1" destOrd="0" presId="urn:microsoft.com/office/officeart/2005/8/layout/bProcess2"/>
    <dgm:cxn modelId="{FD827610-B09D-4DC9-9DA6-D98FD3330A20}" type="presParOf" srcId="{B565D136-A242-4746-A652-10650549FCB4}" destId="{A5C48B19-11D7-4A8F-8421-484341361516}" srcOrd="9" destOrd="0" presId="urn:microsoft.com/office/officeart/2005/8/layout/bProcess2"/>
    <dgm:cxn modelId="{4A05E357-A21F-4F6E-A8A7-0E84333C07CA}" type="presParOf" srcId="{B565D136-A242-4746-A652-10650549FCB4}" destId="{D21BB8FE-F477-427D-BFBD-8CA404BBA59A}" srcOrd="10" destOrd="0" presId="urn:microsoft.com/office/officeart/2005/8/layout/bProcess2"/>
    <dgm:cxn modelId="{D4A6DA3C-2C78-4150-BD25-C0F61437B168}" type="presParOf" srcId="{D21BB8FE-F477-427D-BFBD-8CA404BBA59A}" destId="{357F5A11-408C-4EC7-9970-04AD6E4A0556}" srcOrd="0" destOrd="0" presId="urn:microsoft.com/office/officeart/2005/8/layout/bProcess2"/>
    <dgm:cxn modelId="{8596AC97-D9E7-40D2-A550-3CDB169F69AC}" type="presParOf" srcId="{D21BB8FE-F477-427D-BFBD-8CA404BBA59A}" destId="{5F4DE2B2-1535-4947-80B4-D648A5EBE631}" srcOrd="1" destOrd="0" presId="urn:microsoft.com/office/officeart/2005/8/layout/bProcess2"/>
    <dgm:cxn modelId="{4E2BA4E2-5E08-46EB-AED8-E14D76E42D8F}" type="presParOf" srcId="{B565D136-A242-4746-A652-10650549FCB4}" destId="{E27554CC-647D-48CE-BFD6-44EA5EE14071}" srcOrd="11" destOrd="0" presId="urn:microsoft.com/office/officeart/2005/8/layout/bProcess2"/>
    <dgm:cxn modelId="{5BBE9B68-0032-4F43-A00B-474656C0D80B}" type="presParOf" srcId="{B565D136-A242-4746-A652-10650549FCB4}" destId="{952B2737-83D2-401C-ACFE-0F5F6CFEC487}" srcOrd="12" destOrd="0" presId="urn:microsoft.com/office/officeart/2005/8/layout/bProcess2"/>
  </dgm:cxnLst>
  <dgm:bg>
    <a:noFill/>
    <a:effectLst>
      <a:outerShdw blurRad="50800" dist="38100" dir="2700000" algn="tl" rotWithShape="0">
        <a:schemeClr val="tx1">
          <a:lumMod val="75000"/>
          <a:lumOff val="25000"/>
          <a:alpha val="40000"/>
        </a:schemeClr>
      </a:outerShdw>
    </a:effectLst>
  </dgm:bg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0BE529BF-1B26-4C20-AF89-2D9F8FB44906}" type="doc">
      <dgm:prSet loTypeId="urn:microsoft.com/office/officeart/2005/8/layout/vList4#1" loCatId="list" qsTypeId="urn:microsoft.com/office/officeart/2005/8/quickstyle/simple1" qsCatId="simple" csTypeId="urn:microsoft.com/office/officeart/2005/8/colors/accent1_1" csCatId="accent1" phldr="1"/>
      <dgm:spPr/>
      <dgm:t>
        <a:bodyPr/>
        <a:lstStyle/>
        <a:p>
          <a:endParaRPr lang="es-ES"/>
        </a:p>
      </dgm:t>
    </dgm:pt>
    <dgm:pt modelId="{AE7B17B5-D47C-47E6-9688-68166AA0C986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800" b="0" dirty="0" smtClean="0">
              <a:latin typeface="Arial" pitchFamily="34" charset="0"/>
              <a:cs typeface="Arial" pitchFamily="34" charset="0"/>
            </a:rPr>
            <a:t>Análisis de residuos y contaminantes </a:t>
          </a:r>
          <a:r>
            <a:rPr lang="es-EC" sz="1800" b="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d</a:t>
          </a:r>
          <a:r>
            <a:rPr lang="es-EC" sz="1800" b="0" dirty="0" smtClean="0">
              <a:latin typeface="Arial" pitchFamily="34" charset="0"/>
              <a:cs typeface="Arial" pitchFamily="34" charset="0"/>
            </a:rPr>
            <a:t>eterminación de sustancias en cantidades muy pequeñas. Método robusto</a:t>
          </a:r>
          <a:r>
            <a:rPr lang="es-EC" sz="1800" dirty="0" smtClean="0">
              <a:latin typeface="Arial" pitchFamily="34" charset="0"/>
              <a:cs typeface="Arial" pitchFamily="34" charset="0"/>
            </a:rPr>
            <a:t>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6D299B73-25BF-4532-96D9-F194E7B63075}" type="parTrans" cxnId="{F66C3A78-7CDB-4044-B265-B83C0ADBD053}">
      <dgm:prSet/>
      <dgm:spPr/>
      <dgm:t>
        <a:bodyPr/>
        <a:lstStyle/>
        <a:p>
          <a:endParaRPr lang="es-ES"/>
        </a:p>
      </dgm:t>
    </dgm:pt>
    <dgm:pt modelId="{CC795B82-D641-48A7-979F-BD9710D900FF}" type="sibTrans" cxnId="{F66C3A78-7CDB-4044-B265-B83C0ADBD053}">
      <dgm:prSet/>
      <dgm:spPr/>
      <dgm:t>
        <a:bodyPr/>
        <a:lstStyle/>
        <a:p>
          <a:endParaRPr lang="es-ES"/>
        </a:p>
      </dgm:t>
    </dgm:pt>
    <dgm:pt modelId="{5A1C22BC-ADCF-4ECA-A94B-0FEC7E6EC8C0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S" sz="1800" b="1" dirty="0" smtClean="0">
              <a:latin typeface="Arial" pitchFamily="34" charset="0"/>
              <a:cs typeface="Arial" pitchFamily="34" charset="0"/>
            </a:rPr>
            <a:t>Fortificaciones</a:t>
          </a:r>
          <a:endParaRPr lang="es-ES" sz="1800" b="1" dirty="0">
            <a:latin typeface="Arial" pitchFamily="34" charset="0"/>
            <a:cs typeface="Arial" pitchFamily="34" charset="0"/>
          </a:endParaRPr>
        </a:p>
      </dgm:t>
    </dgm:pt>
    <dgm:pt modelId="{F61FBA12-0D91-4DCA-90C0-85DD0AB63800}" type="parTrans" cxnId="{4AAAE723-3A4E-45FA-B093-982AC918A28A}">
      <dgm:prSet/>
      <dgm:spPr/>
      <dgm:t>
        <a:bodyPr/>
        <a:lstStyle/>
        <a:p>
          <a:endParaRPr lang="es-ES"/>
        </a:p>
      </dgm:t>
    </dgm:pt>
    <dgm:pt modelId="{66521248-F099-4A30-834D-C1CF2394F330}" type="sibTrans" cxnId="{4AAAE723-3A4E-45FA-B093-982AC918A28A}">
      <dgm:prSet/>
      <dgm:spPr/>
      <dgm:t>
        <a:bodyPr/>
        <a:lstStyle/>
        <a:p>
          <a:endParaRPr lang="es-ES"/>
        </a:p>
      </dgm:t>
    </dgm:pt>
    <dgm:pt modelId="{E41E3941-4B7F-4550-9AE7-BE8913EE9DD9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Porcentaje de recuperación del método de un 101,88%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16B69F13-5B69-4E79-A298-A140F55CB052}" type="parTrans" cxnId="{3E52FB54-50FB-4EBA-8A8B-931133EA0D84}">
      <dgm:prSet/>
      <dgm:spPr/>
      <dgm:t>
        <a:bodyPr/>
        <a:lstStyle/>
        <a:p>
          <a:endParaRPr lang="es-ES"/>
        </a:p>
      </dgm:t>
    </dgm:pt>
    <dgm:pt modelId="{B93E64ED-B1A8-49EA-9311-D2D9120768AF}" type="sibTrans" cxnId="{3E52FB54-50FB-4EBA-8A8B-931133EA0D84}">
      <dgm:prSet/>
      <dgm:spPr/>
      <dgm:t>
        <a:bodyPr/>
        <a:lstStyle/>
        <a:p>
          <a:endParaRPr lang="es-ES"/>
        </a:p>
      </dgm:t>
    </dgm:pt>
    <dgm:pt modelId="{A9032EA2-D68F-4243-BB2F-A595816C4DE4}">
      <dgm:prSet phldrT="[Texto]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El certificado de funcionamiento de las IAC demuestra un 113,90% 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(</a:t>
          </a:r>
          <a:r>
            <a:rPr lang="es-ES" sz="1800" dirty="0" err="1" smtClean="0">
              <a:latin typeface="Arial" pitchFamily="34" charset="0"/>
              <a:cs typeface="Arial" pitchFamily="34" charset="0"/>
            </a:rPr>
            <a:t>Romer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800" dirty="0" err="1" smtClean="0">
              <a:latin typeface="Arial" pitchFamily="34" charset="0"/>
              <a:cs typeface="Arial" pitchFamily="34" charset="0"/>
            </a:rPr>
            <a:t>Labs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800" dirty="0" err="1" smtClean="0">
              <a:latin typeface="Arial" pitchFamily="34" charset="0"/>
              <a:cs typeface="Arial" pitchFamily="34" charset="0"/>
            </a:rPr>
            <a:t>Incorporation</a:t>
          </a:r>
          <a:r>
            <a:rPr lang="es-ES" sz="1800" dirty="0" smtClean="0">
              <a:latin typeface="Arial" pitchFamily="34" charset="0"/>
              <a:cs typeface="Arial" pitchFamily="34" charset="0"/>
            </a:rPr>
            <a:t>, 2009)</a:t>
          </a:r>
          <a:r>
            <a:rPr lang="es-EC" sz="1800" dirty="0" smtClean="0">
              <a:latin typeface="Arial" pitchFamily="34" charset="0"/>
              <a:cs typeface="Arial" pitchFamily="34" charset="0"/>
            </a:rPr>
            <a:t>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3C3DE159-28B3-4F10-92A9-8065C95F5B4A}" type="parTrans" cxnId="{7B447E9C-87C0-4037-9CE4-B1357CC50D50}">
      <dgm:prSet/>
      <dgm:spPr/>
      <dgm:t>
        <a:bodyPr/>
        <a:lstStyle/>
        <a:p>
          <a:endParaRPr lang="es-ES"/>
        </a:p>
      </dgm:t>
    </dgm:pt>
    <dgm:pt modelId="{95A2F36F-13C6-4266-8EF3-826B8A1033D6}" type="sibTrans" cxnId="{7B447E9C-87C0-4037-9CE4-B1357CC50D50}">
      <dgm:prSet/>
      <dgm:spPr/>
      <dgm:t>
        <a:bodyPr/>
        <a:lstStyle/>
        <a:p>
          <a:endParaRPr lang="es-ES"/>
        </a:p>
      </dgm:t>
    </dgm:pt>
    <dgm:pt modelId="{2A592297-5C80-44A7-B2B3-E236069B93F8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Extracciones de matriz por duplicado. Diferencia de lecturas menores a un 20% entre sí (</a:t>
          </a:r>
          <a:r>
            <a:rPr lang="es-EC" sz="1800" dirty="0" err="1" smtClean="0">
              <a:latin typeface="Arial" pitchFamily="34" charset="0"/>
              <a:cs typeface="Arial" pitchFamily="34" charset="0"/>
            </a:rPr>
            <a:t>Solá</a:t>
          </a:r>
          <a:r>
            <a:rPr lang="es-EC" sz="1800" dirty="0" smtClean="0">
              <a:latin typeface="Arial" pitchFamily="34" charset="0"/>
              <a:cs typeface="Arial" pitchFamily="34" charset="0"/>
            </a:rPr>
            <a:t>, 2011).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B9E05B3C-D9B2-48B7-813D-C18B9747EBDA}" type="parTrans" cxnId="{CC9B72AE-5A59-457E-9586-1F52491C739B}">
      <dgm:prSet/>
      <dgm:spPr/>
      <dgm:t>
        <a:bodyPr/>
        <a:lstStyle/>
        <a:p>
          <a:endParaRPr lang="es-ES"/>
        </a:p>
      </dgm:t>
    </dgm:pt>
    <dgm:pt modelId="{5F21280B-7AD3-4B6D-8DE9-852C22B26A1B}" type="sibTrans" cxnId="{CC9B72AE-5A59-457E-9586-1F52491C739B}">
      <dgm:prSet/>
      <dgm:spPr/>
      <dgm:t>
        <a:bodyPr/>
        <a:lstStyle/>
        <a:p>
          <a:endParaRPr lang="es-ES"/>
        </a:p>
      </dgm:t>
    </dgm:pt>
    <dgm:pt modelId="{C80574F8-BF2D-4860-933E-9A0EFA233E50}" type="pres">
      <dgm:prSet presAssocID="{0BE529BF-1B26-4C20-AF89-2D9F8FB44906}" presName="linear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es-ES"/>
        </a:p>
      </dgm:t>
    </dgm:pt>
    <dgm:pt modelId="{86B9DBA9-2055-4380-A71B-42A86654CB1C}" type="pres">
      <dgm:prSet presAssocID="{AE7B17B5-D47C-47E6-9688-68166AA0C986}" presName="comp" presStyleCnt="0"/>
      <dgm:spPr/>
    </dgm:pt>
    <dgm:pt modelId="{C3882D96-8D81-4FC8-B84C-0CF87D047BDF}" type="pres">
      <dgm:prSet presAssocID="{AE7B17B5-D47C-47E6-9688-68166AA0C986}" presName="box" presStyleLbl="node1" presStyleIdx="0" presStyleCnt="3"/>
      <dgm:spPr/>
      <dgm:t>
        <a:bodyPr/>
        <a:lstStyle/>
        <a:p>
          <a:endParaRPr lang="es-ES"/>
        </a:p>
      </dgm:t>
    </dgm:pt>
    <dgm:pt modelId="{73BFECED-E18F-4189-8C86-A89CE41A2C49}" type="pres">
      <dgm:prSet presAssocID="{AE7B17B5-D47C-47E6-9688-68166AA0C986}" presName="img" presStyleLbl="fgImgPlace1" presStyleIdx="0" presStyleCnt="3" custScaleX="94068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7356762-84E1-4397-9387-2C1927BF2271}" type="pres">
      <dgm:prSet presAssocID="{AE7B17B5-D47C-47E6-9688-68166AA0C986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3C81D538-8C5C-40C1-A9ED-7D26D403DD35}" type="pres">
      <dgm:prSet presAssocID="{CC795B82-D641-48A7-979F-BD9710D900FF}" presName="spacer" presStyleCnt="0"/>
      <dgm:spPr/>
    </dgm:pt>
    <dgm:pt modelId="{E143AA20-F8B9-4483-841B-23D64429028E}" type="pres">
      <dgm:prSet presAssocID="{5A1C22BC-ADCF-4ECA-A94B-0FEC7E6EC8C0}" presName="comp" presStyleCnt="0"/>
      <dgm:spPr/>
    </dgm:pt>
    <dgm:pt modelId="{C6AF182D-79F1-4371-86B5-79AE87F0A7D7}" type="pres">
      <dgm:prSet presAssocID="{5A1C22BC-ADCF-4ECA-A94B-0FEC7E6EC8C0}" presName="box" presStyleLbl="node1" presStyleIdx="1" presStyleCnt="3"/>
      <dgm:spPr/>
      <dgm:t>
        <a:bodyPr/>
        <a:lstStyle/>
        <a:p>
          <a:endParaRPr lang="es-ES"/>
        </a:p>
      </dgm:t>
    </dgm:pt>
    <dgm:pt modelId="{5CE93392-81E9-4491-B34C-195C25C8B63F}" type="pres">
      <dgm:prSet presAssocID="{5A1C22BC-ADCF-4ECA-A94B-0FEC7E6EC8C0}" presName="img" presStyleLbl="fgImgPlace1" presStyleIdx="1" presStyleCnt="3" custScaleX="85318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C931CC6E-4DA1-4372-9A20-76D7718D029D}" type="pres">
      <dgm:prSet presAssocID="{5A1C22BC-ADCF-4ECA-A94B-0FEC7E6EC8C0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2B920C6-C2A9-4D58-940D-CB048C23627C}" type="pres">
      <dgm:prSet presAssocID="{66521248-F099-4A30-834D-C1CF2394F330}" presName="spacer" presStyleCnt="0"/>
      <dgm:spPr/>
    </dgm:pt>
    <dgm:pt modelId="{FD9D8845-8C6D-4A32-962E-7011E00FA764}" type="pres">
      <dgm:prSet presAssocID="{2A592297-5C80-44A7-B2B3-E236069B93F8}" presName="comp" presStyleCnt="0"/>
      <dgm:spPr/>
    </dgm:pt>
    <dgm:pt modelId="{50EBFEE4-6A53-4987-A94A-A18AE2F77810}" type="pres">
      <dgm:prSet presAssocID="{2A592297-5C80-44A7-B2B3-E236069B93F8}" presName="box" presStyleLbl="node1" presStyleIdx="2" presStyleCnt="3"/>
      <dgm:spPr/>
      <dgm:t>
        <a:bodyPr/>
        <a:lstStyle/>
        <a:p>
          <a:endParaRPr lang="es-ES"/>
        </a:p>
      </dgm:t>
    </dgm:pt>
    <dgm:pt modelId="{E2EDCE0F-AD42-4FB1-B2AF-E6A403885282}" type="pres">
      <dgm:prSet presAssocID="{2A592297-5C80-44A7-B2B3-E236069B93F8}" presName="img" presStyleLbl="fgImgPlace1" presStyleIdx="2" presStyleCnt="3" custScaleX="76568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D2AC4AC1-6F30-4BFB-9A68-77678E2F855D}" type="pres">
      <dgm:prSet presAssocID="{2A592297-5C80-44A7-B2B3-E236069B93F8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C3A77C8B-DE68-4BDF-974C-B820A6374EAC}" type="presOf" srcId="{0BE529BF-1B26-4C20-AF89-2D9F8FB44906}" destId="{C80574F8-BF2D-4860-933E-9A0EFA233E50}" srcOrd="0" destOrd="0" presId="urn:microsoft.com/office/officeart/2005/8/layout/vList4#1"/>
    <dgm:cxn modelId="{2736DDD9-8616-426F-959F-14611F2D2D90}" type="presOf" srcId="{A9032EA2-D68F-4243-BB2F-A595816C4DE4}" destId="{C6AF182D-79F1-4371-86B5-79AE87F0A7D7}" srcOrd="0" destOrd="2" presId="urn:microsoft.com/office/officeart/2005/8/layout/vList4#1"/>
    <dgm:cxn modelId="{F00C768C-836F-4CE0-8E75-8EB536DA57A3}" type="presOf" srcId="{2A592297-5C80-44A7-B2B3-E236069B93F8}" destId="{50EBFEE4-6A53-4987-A94A-A18AE2F77810}" srcOrd="0" destOrd="0" presId="urn:microsoft.com/office/officeart/2005/8/layout/vList4#1"/>
    <dgm:cxn modelId="{7D3CC1A3-C219-4D69-BD1D-C30B12FDCA30}" type="presOf" srcId="{A9032EA2-D68F-4243-BB2F-A595816C4DE4}" destId="{C931CC6E-4DA1-4372-9A20-76D7718D029D}" srcOrd="1" destOrd="2" presId="urn:microsoft.com/office/officeart/2005/8/layout/vList4#1"/>
    <dgm:cxn modelId="{7B447E9C-87C0-4037-9CE4-B1357CC50D50}" srcId="{5A1C22BC-ADCF-4ECA-A94B-0FEC7E6EC8C0}" destId="{A9032EA2-D68F-4243-BB2F-A595816C4DE4}" srcOrd="1" destOrd="0" parTransId="{3C3DE159-28B3-4F10-92A9-8065C95F5B4A}" sibTransId="{95A2F36F-13C6-4266-8EF3-826B8A1033D6}"/>
    <dgm:cxn modelId="{3E52FB54-50FB-4EBA-8A8B-931133EA0D84}" srcId="{5A1C22BC-ADCF-4ECA-A94B-0FEC7E6EC8C0}" destId="{E41E3941-4B7F-4550-9AE7-BE8913EE9DD9}" srcOrd="0" destOrd="0" parTransId="{16B69F13-5B69-4E79-A298-A140F55CB052}" sibTransId="{B93E64ED-B1A8-49EA-9311-D2D9120768AF}"/>
    <dgm:cxn modelId="{FDB8BFB4-6BF1-4C96-949C-3CCB158C3487}" type="presOf" srcId="{5A1C22BC-ADCF-4ECA-A94B-0FEC7E6EC8C0}" destId="{C931CC6E-4DA1-4372-9A20-76D7718D029D}" srcOrd="1" destOrd="0" presId="urn:microsoft.com/office/officeart/2005/8/layout/vList4#1"/>
    <dgm:cxn modelId="{F66C3A78-7CDB-4044-B265-B83C0ADBD053}" srcId="{0BE529BF-1B26-4C20-AF89-2D9F8FB44906}" destId="{AE7B17B5-D47C-47E6-9688-68166AA0C986}" srcOrd="0" destOrd="0" parTransId="{6D299B73-25BF-4532-96D9-F194E7B63075}" sibTransId="{CC795B82-D641-48A7-979F-BD9710D900FF}"/>
    <dgm:cxn modelId="{4DED0B1E-E923-4916-879C-FF939A88883A}" type="presOf" srcId="{2A592297-5C80-44A7-B2B3-E236069B93F8}" destId="{D2AC4AC1-6F30-4BFB-9A68-77678E2F855D}" srcOrd="1" destOrd="0" presId="urn:microsoft.com/office/officeart/2005/8/layout/vList4#1"/>
    <dgm:cxn modelId="{4AAAE723-3A4E-45FA-B093-982AC918A28A}" srcId="{0BE529BF-1B26-4C20-AF89-2D9F8FB44906}" destId="{5A1C22BC-ADCF-4ECA-A94B-0FEC7E6EC8C0}" srcOrd="1" destOrd="0" parTransId="{F61FBA12-0D91-4DCA-90C0-85DD0AB63800}" sibTransId="{66521248-F099-4A30-834D-C1CF2394F330}"/>
    <dgm:cxn modelId="{CC9B72AE-5A59-457E-9586-1F52491C739B}" srcId="{0BE529BF-1B26-4C20-AF89-2D9F8FB44906}" destId="{2A592297-5C80-44A7-B2B3-E236069B93F8}" srcOrd="2" destOrd="0" parTransId="{B9E05B3C-D9B2-48B7-813D-C18B9747EBDA}" sibTransId="{5F21280B-7AD3-4B6D-8DE9-852C22B26A1B}"/>
    <dgm:cxn modelId="{4E73E1FA-2591-4D1F-A072-FC9EBBB4C704}" type="presOf" srcId="{5A1C22BC-ADCF-4ECA-A94B-0FEC7E6EC8C0}" destId="{C6AF182D-79F1-4371-86B5-79AE87F0A7D7}" srcOrd="0" destOrd="0" presId="urn:microsoft.com/office/officeart/2005/8/layout/vList4#1"/>
    <dgm:cxn modelId="{31C9EFAF-6E1D-4DC0-A374-D08940E2391C}" type="presOf" srcId="{E41E3941-4B7F-4550-9AE7-BE8913EE9DD9}" destId="{C931CC6E-4DA1-4372-9A20-76D7718D029D}" srcOrd="1" destOrd="1" presId="urn:microsoft.com/office/officeart/2005/8/layout/vList4#1"/>
    <dgm:cxn modelId="{ADB09FDC-76D1-48FF-8180-413D08993FE9}" type="presOf" srcId="{AE7B17B5-D47C-47E6-9688-68166AA0C986}" destId="{C7356762-84E1-4397-9387-2C1927BF2271}" srcOrd="1" destOrd="0" presId="urn:microsoft.com/office/officeart/2005/8/layout/vList4#1"/>
    <dgm:cxn modelId="{C264EE5E-8456-467F-AABA-80FFEEF98859}" type="presOf" srcId="{E41E3941-4B7F-4550-9AE7-BE8913EE9DD9}" destId="{C6AF182D-79F1-4371-86B5-79AE87F0A7D7}" srcOrd="0" destOrd="1" presId="urn:microsoft.com/office/officeart/2005/8/layout/vList4#1"/>
    <dgm:cxn modelId="{C48CD2ED-128C-4D7F-8A65-83B2DDEF4A5E}" type="presOf" srcId="{AE7B17B5-D47C-47E6-9688-68166AA0C986}" destId="{C3882D96-8D81-4FC8-B84C-0CF87D047BDF}" srcOrd="0" destOrd="0" presId="urn:microsoft.com/office/officeart/2005/8/layout/vList4#1"/>
    <dgm:cxn modelId="{E41387AA-3010-42EA-A2CE-A4B9BFA98DAA}" type="presParOf" srcId="{C80574F8-BF2D-4860-933E-9A0EFA233E50}" destId="{86B9DBA9-2055-4380-A71B-42A86654CB1C}" srcOrd="0" destOrd="0" presId="urn:microsoft.com/office/officeart/2005/8/layout/vList4#1"/>
    <dgm:cxn modelId="{5AFE1711-F443-4EAF-8B9B-5B6AC59BBFE4}" type="presParOf" srcId="{86B9DBA9-2055-4380-A71B-42A86654CB1C}" destId="{C3882D96-8D81-4FC8-B84C-0CF87D047BDF}" srcOrd="0" destOrd="0" presId="urn:microsoft.com/office/officeart/2005/8/layout/vList4#1"/>
    <dgm:cxn modelId="{2E5D72D2-EDAE-4B63-B731-4AAFD7588928}" type="presParOf" srcId="{86B9DBA9-2055-4380-A71B-42A86654CB1C}" destId="{73BFECED-E18F-4189-8C86-A89CE41A2C49}" srcOrd="1" destOrd="0" presId="urn:microsoft.com/office/officeart/2005/8/layout/vList4#1"/>
    <dgm:cxn modelId="{79C8F10A-7F8B-4222-AAB9-70F694E8395F}" type="presParOf" srcId="{86B9DBA9-2055-4380-A71B-42A86654CB1C}" destId="{C7356762-84E1-4397-9387-2C1927BF2271}" srcOrd="2" destOrd="0" presId="urn:microsoft.com/office/officeart/2005/8/layout/vList4#1"/>
    <dgm:cxn modelId="{B54E596B-618D-4DDD-8CD8-D86ACD077B30}" type="presParOf" srcId="{C80574F8-BF2D-4860-933E-9A0EFA233E50}" destId="{3C81D538-8C5C-40C1-A9ED-7D26D403DD35}" srcOrd="1" destOrd="0" presId="urn:microsoft.com/office/officeart/2005/8/layout/vList4#1"/>
    <dgm:cxn modelId="{2A931147-7E6A-4317-9470-639FE3AEC5DA}" type="presParOf" srcId="{C80574F8-BF2D-4860-933E-9A0EFA233E50}" destId="{E143AA20-F8B9-4483-841B-23D64429028E}" srcOrd="2" destOrd="0" presId="urn:microsoft.com/office/officeart/2005/8/layout/vList4#1"/>
    <dgm:cxn modelId="{EC605B27-5A71-417E-9BB3-31F9D9709520}" type="presParOf" srcId="{E143AA20-F8B9-4483-841B-23D64429028E}" destId="{C6AF182D-79F1-4371-86B5-79AE87F0A7D7}" srcOrd="0" destOrd="0" presId="urn:microsoft.com/office/officeart/2005/8/layout/vList4#1"/>
    <dgm:cxn modelId="{5BEA0628-F775-45C9-BE65-7A6BE54C9015}" type="presParOf" srcId="{E143AA20-F8B9-4483-841B-23D64429028E}" destId="{5CE93392-81E9-4491-B34C-195C25C8B63F}" srcOrd="1" destOrd="0" presId="urn:microsoft.com/office/officeart/2005/8/layout/vList4#1"/>
    <dgm:cxn modelId="{BC7C1C26-07D2-4E28-A0BB-3D83E7B6E4ED}" type="presParOf" srcId="{E143AA20-F8B9-4483-841B-23D64429028E}" destId="{C931CC6E-4DA1-4372-9A20-76D7718D029D}" srcOrd="2" destOrd="0" presId="urn:microsoft.com/office/officeart/2005/8/layout/vList4#1"/>
    <dgm:cxn modelId="{49C2B76C-C906-4933-9BE0-9C7C386E3C88}" type="presParOf" srcId="{C80574F8-BF2D-4860-933E-9A0EFA233E50}" destId="{62B920C6-C2A9-4D58-940D-CB048C23627C}" srcOrd="3" destOrd="0" presId="urn:microsoft.com/office/officeart/2005/8/layout/vList4#1"/>
    <dgm:cxn modelId="{DF6E3AC3-D964-4DF6-A792-78A33C2C5CCF}" type="presParOf" srcId="{C80574F8-BF2D-4860-933E-9A0EFA233E50}" destId="{FD9D8845-8C6D-4A32-962E-7011E00FA764}" srcOrd="4" destOrd="0" presId="urn:microsoft.com/office/officeart/2005/8/layout/vList4#1"/>
    <dgm:cxn modelId="{420577D7-85D3-48B6-AB60-C986D0DDC805}" type="presParOf" srcId="{FD9D8845-8C6D-4A32-962E-7011E00FA764}" destId="{50EBFEE4-6A53-4987-A94A-A18AE2F77810}" srcOrd="0" destOrd="0" presId="urn:microsoft.com/office/officeart/2005/8/layout/vList4#1"/>
    <dgm:cxn modelId="{806086AA-E5D2-4183-86A7-6E4218E08E24}" type="presParOf" srcId="{FD9D8845-8C6D-4A32-962E-7011E00FA764}" destId="{E2EDCE0F-AD42-4FB1-B2AF-E6A403885282}" srcOrd="1" destOrd="0" presId="urn:microsoft.com/office/officeart/2005/8/layout/vList4#1"/>
    <dgm:cxn modelId="{53D987AC-6D64-416C-8C8A-D5950BABF527}" type="presParOf" srcId="{FD9D8845-8C6D-4A32-962E-7011E00FA764}" destId="{D2AC4AC1-6F30-4BFB-9A68-77678E2F855D}" srcOrd="2" destOrd="0" presId="urn:microsoft.com/office/officeart/2005/8/layout/vList4#1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6177682-208D-445F-82FE-8219A1F0D25F}" type="doc">
      <dgm:prSet loTypeId="urn:microsoft.com/office/officeart/2005/8/layout/vList4#2" loCatId="list" qsTypeId="urn:microsoft.com/office/officeart/2005/8/quickstyle/simple1" qsCatId="simple" csTypeId="urn:microsoft.com/office/officeart/2005/8/colors/accent1_1" csCatId="accent1" phldr="1"/>
      <dgm:spPr/>
    </dgm:pt>
    <dgm:pt modelId="{AE0973D6-678F-4B31-9B09-DA3AD73E075B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600" dirty="0" smtClean="0">
              <a:latin typeface="Arial" pitchFamily="34" charset="0"/>
              <a:cs typeface="Arial" pitchFamily="34" charset="0"/>
            </a:rPr>
            <a:t>Brasil detectó una incidencia de 17/17 de harina de trigo. </a:t>
          </a:r>
        </a:p>
        <a:p>
          <a:r>
            <a:rPr lang="es-EC" sz="1600" dirty="0" smtClean="0">
              <a:latin typeface="Arial" pitchFamily="34" charset="0"/>
              <a:cs typeface="Arial" pitchFamily="34" charset="0"/>
            </a:rPr>
            <a:t>Argentina, Chile y Canadá  </a:t>
          </a:r>
          <a:r>
            <a:rPr lang="es-EC" sz="16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es-EC" sz="1600" dirty="0" smtClean="0">
              <a:latin typeface="Arial" pitchFamily="34" charset="0"/>
              <a:cs typeface="Arial" pitchFamily="34" charset="0"/>
            </a:rPr>
            <a:t>patrón de incidencia en América mayor al 90%. </a:t>
          </a:r>
        </a:p>
        <a:p>
          <a:r>
            <a:rPr lang="es-EC" sz="1600" dirty="0" smtClean="0">
              <a:latin typeface="Arial" pitchFamily="34" charset="0"/>
              <a:cs typeface="Arial" pitchFamily="34" charset="0"/>
            </a:rPr>
            <a:t>Austria, Finlandia, Francia y Holanda no superan el 55% de incidencia (Soriano, 2007). </a:t>
          </a:r>
          <a:endParaRPr lang="es-ES" sz="1600" dirty="0">
            <a:latin typeface="Arial" pitchFamily="34" charset="0"/>
            <a:cs typeface="Arial" pitchFamily="34" charset="0"/>
          </a:endParaRPr>
        </a:p>
      </dgm:t>
    </dgm:pt>
    <dgm:pt modelId="{69C2824D-52E6-4AC8-9607-10222CDF17C7}" type="parTrans" cxnId="{31D5962D-A476-4F01-87D4-FA74B44CFAF6}">
      <dgm:prSet/>
      <dgm:spPr/>
      <dgm:t>
        <a:bodyPr/>
        <a:lstStyle/>
        <a:p>
          <a:endParaRPr lang="es-ES"/>
        </a:p>
      </dgm:t>
    </dgm:pt>
    <dgm:pt modelId="{7CFE4FD7-A76F-4736-8E97-7E2761FAE44E}" type="sibTrans" cxnId="{31D5962D-A476-4F01-87D4-FA74B44CFAF6}">
      <dgm:prSet/>
      <dgm:spPr/>
      <dgm:t>
        <a:bodyPr/>
        <a:lstStyle/>
        <a:p>
          <a:endParaRPr lang="es-ES"/>
        </a:p>
      </dgm:t>
    </dgm:pt>
    <dgm:pt modelId="{D7B64002-A5FE-463E-B3A2-4F3B042E6159}">
      <dgm:prSet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La contaminación se produce en los molinos debido a un almacenamiento inadecuado o una pobre selección y limpieza del grano antes de llevarlo a los silos (</a:t>
          </a:r>
          <a:r>
            <a:rPr lang="es-EC" sz="1800" dirty="0" err="1" smtClean="0">
              <a:latin typeface="Arial" pitchFamily="34" charset="0"/>
              <a:cs typeface="Arial" pitchFamily="34" charset="0"/>
            </a:rPr>
            <a:t>Seitz</a:t>
          </a:r>
          <a:r>
            <a:rPr lang="es-EC" sz="1800" dirty="0" smtClean="0">
              <a:latin typeface="Arial" pitchFamily="34" charset="0"/>
              <a:cs typeface="Arial" pitchFamily="34" charset="0"/>
            </a:rPr>
            <a:t> </a:t>
          </a:r>
          <a:r>
            <a:rPr lang="es-EC" sz="1800" i="1" dirty="0" smtClean="0">
              <a:latin typeface="Arial" pitchFamily="34" charset="0"/>
              <a:cs typeface="Arial" pitchFamily="34" charset="0"/>
            </a:rPr>
            <a:t>et al.</a:t>
          </a:r>
          <a:r>
            <a:rPr lang="es-EC" sz="1800" dirty="0" smtClean="0">
              <a:latin typeface="Arial" pitchFamily="34" charset="0"/>
              <a:cs typeface="Arial" pitchFamily="34" charset="0"/>
            </a:rPr>
            <a:t>, 1985)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D8F90D70-C4CB-4FEA-B65E-94CA678C7636}" type="parTrans" cxnId="{5423F1CB-9526-44CC-A858-7615E1D3D006}">
      <dgm:prSet/>
      <dgm:spPr/>
      <dgm:t>
        <a:bodyPr/>
        <a:lstStyle/>
        <a:p>
          <a:endParaRPr lang="es-ES"/>
        </a:p>
      </dgm:t>
    </dgm:pt>
    <dgm:pt modelId="{1E9D2B2D-2F59-40FD-84CF-21A4D2629322}" type="sibTrans" cxnId="{5423F1CB-9526-44CC-A858-7615E1D3D006}">
      <dgm:prSet/>
      <dgm:spPr/>
      <dgm:t>
        <a:bodyPr/>
        <a:lstStyle/>
        <a:p>
          <a:endParaRPr lang="es-ES"/>
        </a:p>
      </dgm:t>
    </dgm:pt>
    <dgm:pt modelId="{E0E7E486-C695-47D0-9BF7-22AC8D48B3DF}">
      <dgm:prSet phldrT="[Texto]" custT="1"/>
      <dgm:spPr>
        <a:effectLst>
          <a:outerShdw blurRad="50800" dist="38100" dir="2700000" algn="tl" rotWithShape="0">
            <a:prstClr val="black">
              <a:alpha val="40000"/>
            </a:prstClr>
          </a:outerShdw>
        </a:effectLst>
      </dgm:spPr>
      <dgm:t>
        <a:bodyPr/>
        <a:lstStyle/>
        <a:p>
          <a:r>
            <a:rPr lang="es-EC" sz="1800" dirty="0" smtClean="0">
              <a:latin typeface="Arial" pitchFamily="34" charset="0"/>
              <a:cs typeface="Arial" pitchFamily="34" charset="0"/>
            </a:rPr>
            <a:t>Total de muestras analizadas = 32 </a:t>
          </a:r>
        </a:p>
        <a:p>
          <a:r>
            <a:rPr lang="es-EC" sz="1800" dirty="0" smtClean="0">
              <a:latin typeface="Arial" pitchFamily="34" charset="0"/>
              <a:cs typeface="Arial" pitchFamily="34" charset="0"/>
            </a:rPr>
            <a:t>Porcentaje de incidencia = 100% </a:t>
          </a:r>
        </a:p>
        <a:p>
          <a:r>
            <a:rPr lang="es-EC" sz="1800" dirty="0" smtClean="0">
              <a:latin typeface="Arial" pitchFamily="34" charset="0"/>
              <a:cs typeface="Arial" pitchFamily="34" charset="0"/>
            </a:rPr>
            <a:t>Rango de concentración  = 10,48 y 842, 16 µg. Kg</a:t>
          </a:r>
          <a:r>
            <a:rPr lang="es-EC" sz="1800" baseline="30000" dirty="0" smtClean="0">
              <a:latin typeface="Arial" pitchFamily="34" charset="0"/>
              <a:cs typeface="Arial" pitchFamily="34" charset="0"/>
            </a:rPr>
            <a:t>-1</a:t>
          </a:r>
          <a:r>
            <a:rPr lang="es-EC" sz="1800" baseline="-25000" dirty="0" smtClean="0">
              <a:latin typeface="Arial" pitchFamily="34" charset="0"/>
              <a:cs typeface="Arial" pitchFamily="34" charset="0"/>
            </a:rPr>
            <a:t> </a:t>
          </a:r>
          <a:r>
            <a:rPr lang="es-EC" sz="1800" dirty="0" smtClean="0">
              <a:latin typeface="Arial" pitchFamily="34" charset="0"/>
              <a:cs typeface="Arial" pitchFamily="34" charset="0"/>
            </a:rPr>
            <a:t>de muestra </a:t>
          </a:r>
          <a:endParaRPr lang="es-ES" sz="1800" dirty="0">
            <a:latin typeface="Arial" pitchFamily="34" charset="0"/>
            <a:cs typeface="Arial" pitchFamily="34" charset="0"/>
          </a:endParaRPr>
        </a:p>
      </dgm:t>
    </dgm:pt>
    <dgm:pt modelId="{C768A537-525C-444B-BC47-A34435C06F23}" type="sibTrans" cxnId="{BE139B07-E550-4D18-ADAA-FF902F5CF3C3}">
      <dgm:prSet/>
      <dgm:spPr/>
      <dgm:t>
        <a:bodyPr/>
        <a:lstStyle/>
        <a:p>
          <a:endParaRPr lang="es-ES"/>
        </a:p>
      </dgm:t>
    </dgm:pt>
    <dgm:pt modelId="{5832D77E-48DC-4D0C-8E48-2C2143A36C53}" type="parTrans" cxnId="{BE139B07-E550-4D18-ADAA-FF902F5CF3C3}">
      <dgm:prSet/>
      <dgm:spPr/>
      <dgm:t>
        <a:bodyPr/>
        <a:lstStyle/>
        <a:p>
          <a:endParaRPr lang="es-ES"/>
        </a:p>
      </dgm:t>
    </dgm:pt>
    <dgm:pt modelId="{A8D12426-825C-4928-8496-AB5A92B804FA}" type="pres">
      <dgm:prSet presAssocID="{16177682-208D-445F-82FE-8219A1F0D25F}" presName="linear" presStyleCnt="0">
        <dgm:presLayoutVars>
          <dgm:dir/>
          <dgm:resizeHandles val="exact"/>
        </dgm:presLayoutVars>
      </dgm:prSet>
      <dgm:spPr/>
    </dgm:pt>
    <dgm:pt modelId="{6A775FD0-9A40-4FB9-9A69-27CE6B0A0DE2}" type="pres">
      <dgm:prSet presAssocID="{E0E7E486-C695-47D0-9BF7-22AC8D48B3DF}" presName="comp" presStyleCnt="0"/>
      <dgm:spPr/>
    </dgm:pt>
    <dgm:pt modelId="{A86AF30C-CB55-401C-9CA8-675239D65B34}" type="pres">
      <dgm:prSet presAssocID="{E0E7E486-C695-47D0-9BF7-22AC8D48B3DF}" presName="box" presStyleLbl="node1" presStyleIdx="0" presStyleCnt="3" custLinFactNeighborX="32718" custLinFactNeighborY="2416"/>
      <dgm:spPr/>
      <dgm:t>
        <a:bodyPr/>
        <a:lstStyle/>
        <a:p>
          <a:endParaRPr lang="es-ES"/>
        </a:p>
      </dgm:t>
    </dgm:pt>
    <dgm:pt modelId="{17DE953A-CBAE-423A-8600-D279BC6532C4}" type="pres">
      <dgm:prSet presAssocID="{E0E7E486-C695-47D0-9BF7-22AC8D48B3DF}" presName="img" presStyleLbl="fgImgPlace1" presStyleIdx="0" presStyleCnt="3" custScaleX="81119"/>
      <dgm:spPr>
        <a:blipFill rotWithShape="0">
          <a:blip xmlns:r="http://schemas.openxmlformats.org/officeDocument/2006/relationships" r:embed="rId1"/>
          <a:stretch>
            <a:fillRect/>
          </a:stretch>
        </a:blipFill>
      </dgm:spPr>
    </dgm:pt>
    <dgm:pt modelId="{C060A171-30BE-4147-801A-DDB87ECF733C}" type="pres">
      <dgm:prSet presAssocID="{E0E7E486-C695-47D0-9BF7-22AC8D48B3DF}" presName="text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E2D591D8-A9E6-4B3E-A96C-6F2679AA2332}" type="pres">
      <dgm:prSet presAssocID="{C768A537-525C-444B-BC47-A34435C06F23}" presName="spacer" presStyleCnt="0"/>
      <dgm:spPr/>
    </dgm:pt>
    <dgm:pt modelId="{B61FF7CC-375D-423E-83BD-E8A57E05CD9E}" type="pres">
      <dgm:prSet presAssocID="{AE0973D6-678F-4B31-9B09-DA3AD73E075B}" presName="comp" presStyleCnt="0"/>
      <dgm:spPr/>
    </dgm:pt>
    <dgm:pt modelId="{13B2B901-5614-412B-A607-A061E63202D3}" type="pres">
      <dgm:prSet presAssocID="{AE0973D6-678F-4B31-9B09-DA3AD73E075B}" presName="box" presStyleLbl="node1" presStyleIdx="1" presStyleCnt="3"/>
      <dgm:spPr/>
      <dgm:t>
        <a:bodyPr/>
        <a:lstStyle/>
        <a:p>
          <a:endParaRPr lang="es-ES"/>
        </a:p>
      </dgm:t>
    </dgm:pt>
    <dgm:pt modelId="{67FFB3D8-F61A-48B3-AC2F-A08144A80D98}" type="pres">
      <dgm:prSet presAssocID="{AE0973D6-678F-4B31-9B09-DA3AD73E075B}" presName="img" presStyleLbl="fgImgPlace1" presStyleIdx="1" presStyleCnt="3"/>
      <dgm:spPr>
        <a:blipFill rotWithShape="0">
          <a:blip xmlns:r="http://schemas.openxmlformats.org/officeDocument/2006/relationships" r:embed="rId2"/>
          <a:stretch>
            <a:fillRect/>
          </a:stretch>
        </a:blipFill>
      </dgm:spPr>
    </dgm:pt>
    <dgm:pt modelId="{6CAAC175-9BBA-456B-AA69-D9E01AE86EC0}" type="pres">
      <dgm:prSet presAssocID="{AE0973D6-678F-4B31-9B09-DA3AD73E075B}" presName="text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  <dgm:pt modelId="{6D385469-39B4-475D-AF2A-475BDCC9F2E4}" type="pres">
      <dgm:prSet presAssocID="{7CFE4FD7-A76F-4736-8E97-7E2761FAE44E}" presName="spacer" presStyleCnt="0"/>
      <dgm:spPr/>
    </dgm:pt>
    <dgm:pt modelId="{7BB4B59B-471F-4185-86A2-F171F85ABBD6}" type="pres">
      <dgm:prSet presAssocID="{D7B64002-A5FE-463E-B3A2-4F3B042E6159}" presName="comp" presStyleCnt="0"/>
      <dgm:spPr/>
    </dgm:pt>
    <dgm:pt modelId="{D2452B7B-3142-4C5D-A813-69D3181FA86D}" type="pres">
      <dgm:prSet presAssocID="{D7B64002-A5FE-463E-B3A2-4F3B042E6159}" presName="box" presStyleLbl="node1" presStyleIdx="2" presStyleCnt="3"/>
      <dgm:spPr/>
      <dgm:t>
        <a:bodyPr/>
        <a:lstStyle/>
        <a:p>
          <a:endParaRPr lang="es-ES"/>
        </a:p>
      </dgm:t>
    </dgm:pt>
    <dgm:pt modelId="{C3D8C9E2-ED71-45B8-A320-918F2F01BBC1}" type="pres">
      <dgm:prSet presAssocID="{D7B64002-A5FE-463E-B3A2-4F3B042E6159}" presName="img" presStyleLbl="fgImgPlace1" presStyleIdx="2" presStyleCnt="3" custScaleX="81119"/>
      <dgm:spPr>
        <a:blipFill rotWithShape="0">
          <a:blip xmlns:r="http://schemas.openxmlformats.org/officeDocument/2006/relationships" r:embed="rId3"/>
          <a:stretch>
            <a:fillRect/>
          </a:stretch>
        </a:blipFill>
      </dgm:spPr>
    </dgm:pt>
    <dgm:pt modelId="{6C66AB25-F254-47DE-98D9-D76B7B572DCC}" type="pres">
      <dgm:prSet presAssocID="{D7B64002-A5FE-463E-B3A2-4F3B042E6159}" presName="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es-ES"/>
        </a:p>
      </dgm:t>
    </dgm:pt>
  </dgm:ptLst>
  <dgm:cxnLst>
    <dgm:cxn modelId="{BE139B07-E550-4D18-ADAA-FF902F5CF3C3}" srcId="{16177682-208D-445F-82FE-8219A1F0D25F}" destId="{E0E7E486-C695-47D0-9BF7-22AC8D48B3DF}" srcOrd="0" destOrd="0" parTransId="{5832D77E-48DC-4D0C-8E48-2C2143A36C53}" sibTransId="{C768A537-525C-444B-BC47-A34435C06F23}"/>
    <dgm:cxn modelId="{1184A360-4C7E-4578-9BE2-3EA8430893A3}" type="presOf" srcId="{E0E7E486-C695-47D0-9BF7-22AC8D48B3DF}" destId="{C060A171-30BE-4147-801A-DDB87ECF733C}" srcOrd="1" destOrd="0" presId="urn:microsoft.com/office/officeart/2005/8/layout/vList4#2"/>
    <dgm:cxn modelId="{BED35D22-6367-455B-AE3C-1661A1DE601C}" type="presOf" srcId="{D7B64002-A5FE-463E-B3A2-4F3B042E6159}" destId="{6C66AB25-F254-47DE-98D9-D76B7B572DCC}" srcOrd="1" destOrd="0" presId="urn:microsoft.com/office/officeart/2005/8/layout/vList4#2"/>
    <dgm:cxn modelId="{4EB14173-20B6-4566-BC8B-F1346D66F802}" type="presOf" srcId="{AE0973D6-678F-4B31-9B09-DA3AD73E075B}" destId="{6CAAC175-9BBA-456B-AA69-D9E01AE86EC0}" srcOrd="1" destOrd="0" presId="urn:microsoft.com/office/officeart/2005/8/layout/vList4#2"/>
    <dgm:cxn modelId="{31D5962D-A476-4F01-87D4-FA74B44CFAF6}" srcId="{16177682-208D-445F-82FE-8219A1F0D25F}" destId="{AE0973D6-678F-4B31-9B09-DA3AD73E075B}" srcOrd="1" destOrd="0" parTransId="{69C2824D-52E6-4AC8-9607-10222CDF17C7}" sibTransId="{7CFE4FD7-A76F-4736-8E97-7E2761FAE44E}"/>
    <dgm:cxn modelId="{74FC84F0-C3A9-4F29-9E3F-EFECEC1CCA28}" type="presOf" srcId="{D7B64002-A5FE-463E-B3A2-4F3B042E6159}" destId="{D2452B7B-3142-4C5D-A813-69D3181FA86D}" srcOrd="0" destOrd="0" presId="urn:microsoft.com/office/officeart/2005/8/layout/vList4#2"/>
    <dgm:cxn modelId="{E09AA489-7287-4BD4-97BA-CC83DC84D6E9}" type="presOf" srcId="{E0E7E486-C695-47D0-9BF7-22AC8D48B3DF}" destId="{A86AF30C-CB55-401C-9CA8-675239D65B34}" srcOrd="0" destOrd="0" presId="urn:microsoft.com/office/officeart/2005/8/layout/vList4#2"/>
    <dgm:cxn modelId="{5423F1CB-9526-44CC-A858-7615E1D3D006}" srcId="{16177682-208D-445F-82FE-8219A1F0D25F}" destId="{D7B64002-A5FE-463E-B3A2-4F3B042E6159}" srcOrd="2" destOrd="0" parTransId="{D8F90D70-C4CB-4FEA-B65E-94CA678C7636}" sibTransId="{1E9D2B2D-2F59-40FD-84CF-21A4D2629322}"/>
    <dgm:cxn modelId="{855C4E0D-FEAB-42A5-8C27-2A336CCD9816}" type="presOf" srcId="{AE0973D6-678F-4B31-9B09-DA3AD73E075B}" destId="{13B2B901-5614-412B-A607-A061E63202D3}" srcOrd="0" destOrd="0" presId="urn:microsoft.com/office/officeart/2005/8/layout/vList4#2"/>
    <dgm:cxn modelId="{073B31A6-D753-4757-871A-C090E47ECE93}" type="presOf" srcId="{16177682-208D-445F-82FE-8219A1F0D25F}" destId="{A8D12426-825C-4928-8496-AB5A92B804FA}" srcOrd="0" destOrd="0" presId="urn:microsoft.com/office/officeart/2005/8/layout/vList4#2"/>
    <dgm:cxn modelId="{EDF1AE36-78DE-43C0-AC69-E6004E9A4A25}" type="presParOf" srcId="{A8D12426-825C-4928-8496-AB5A92B804FA}" destId="{6A775FD0-9A40-4FB9-9A69-27CE6B0A0DE2}" srcOrd="0" destOrd="0" presId="urn:microsoft.com/office/officeart/2005/8/layout/vList4#2"/>
    <dgm:cxn modelId="{CCC29023-3511-4953-A463-B69815FAAD0E}" type="presParOf" srcId="{6A775FD0-9A40-4FB9-9A69-27CE6B0A0DE2}" destId="{A86AF30C-CB55-401C-9CA8-675239D65B34}" srcOrd="0" destOrd="0" presId="urn:microsoft.com/office/officeart/2005/8/layout/vList4#2"/>
    <dgm:cxn modelId="{5B36BDA9-3DD7-4E26-8115-7735C7F36F9A}" type="presParOf" srcId="{6A775FD0-9A40-4FB9-9A69-27CE6B0A0DE2}" destId="{17DE953A-CBAE-423A-8600-D279BC6532C4}" srcOrd="1" destOrd="0" presId="urn:microsoft.com/office/officeart/2005/8/layout/vList4#2"/>
    <dgm:cxn modelId="{16AC0684-C768-4DF9-92C3-CF7AFA09C7A6}" type="presParOf" srcId="{6A775FD0-9A40-4FB9-9A69-27CE6B0A0DE2}" destId="{C060A171-30BE-4147-801A-DDB87ECF733C}" srcOrd="2" destOrd="0" presId="urn:microsoft.com/office/officeart/2005/8/layout/vList4#2"/>
    <dgm:cxn modelId="{D5A0A5EA-09EA-4CA8-87EA-4B5B7EFDFDBF}" type="presParOf" srcId="{A8D12426-825C-4928-8496-AB5A92B804FA}" destId="{E2D591D8-A9E6-4B3E-A96C-6F2679AA2332}" srcOrd="1" destOrd="0" presId="urn:microsoft.com/office/officeart/2005/8/layout/vList4#2"/>
    <dgm:cxn modelId="{B8C5A2E2-B484-48F9-ACF7-1C66233C7D2B}" type="presParOf" srcId="{A8D12426-825C-4928-8496-AB5A92B804FA}" destId="{B61FF7CC-375D-423E-83BD-E8A57E05CD9E}" srcOrd="2" destOrd="0" presId="urn:microsoft.com/office/officeart/2005/8/layout/vList4#2"/>
    <dgm:cxn modelId="{A190C749-3A83-435E-A926-5C9E43CA1EE6}" type="presParOf" srcId="{B61FF7CC-375D-423E-83BD-E8A57E05CD9E}" destId="{13B2B901-5614-412B-A607-A061E63202D3}" srcOrd="0" destOrd="0" presId="urn:microsoft.com/office/officeart/2005/8/layout/vList4#2"/>
    <dgm:cxn modelId="{962467ED-1709-4F48-9B9A-BE2ADD1FE6B9}" type="presParOf" srcId="{B61FF7CC-375D-423E-83BD-E8A57E05CD9E}" destId="{67FFB3D8-F61A-48B3-AC2F-A08144A80D98}" srcOrd="1" destOrd="0" presId="urn:microsoft.com/office/officeart/2005/8/layout/vList4#2"/>
    <dgm:cxn modelId="{896D0965-0C03-4AAA-B77B-9662018ECC14}" type="presParOf" srcId="{B61FF7CC-375D-423E-83BD-E8A57E05CD9E}" destId="{6CAAC175-9BBA-456B-AA69-D9E01AE86EC0}" srcOrd="2" destOrd="0" presId="urn:microsoft.com/office/officeart/2005/8/layout/vList4#2"/>
    <dgm:cxn modelId="{4060329B-3F62-4F50-82AA-BE0A6F74592A}" type="presParOf" srcId="{A8D12426-825C-4928-8496-AB5A92B804FA}" destId="{6D385469-39B4-475D-AF2A-475BDCC9F2E4}" srcOrd="3" destOrd="0" presId="urn:microsoft.com/office/officeart/2005/8/layout/vList4#2"/>
    <dgm:cxn modelId="{C507D83F-D214-4ACA-B67B-BB57FDA88416}" type="presParOf" srcId="{A8D12426-825C-4928-8496-AB5A92B804FA}" destId="{7BB4B59B-471F-4185-86A2-F171F85ABBD6}" srcOrd="4" destOrd="0" presId="urn:microsoft.com/office/officeart/2005/8/layout/vList4#2"/>
    <dgm:cxn modelId="{5E70B36A-2A41-4EB6-B410-7A877806864A}" type="presParOf" srcId="{7BB4B59B-471F-4185-86A2-F171F85ABBD6}" destId="{D2452B7B-3142-4C5D-A813-69D3181FA86D}" srcOrd="0" destOrd="0" presId="urn:microsoft.com/office/officeart/2005/8/layout/vList4#2"/>
    <dgm:cxn modelId="{84E435B0-5C64-489E-AAB4-A2CF93A6033F}" type="presParOf" srcId="{7BB4B59B-471F-4185-86A2-F171F85ABBD6}" destId="{C3D8C9E2-ED71-45B8-A320-918F2F01BBC1}" srcOrd="1" destOrd="0" presId="urn:microsoft.com/office/officeart/2005/8/layout/vList4#2"/>
    <dgm:cxn modelId="{8F671A90-C9E7-4944-8251-EAE20E851B55}" type="presParOf" srcId="{7BB4B59B-471F-4185-86A2-F171F85ABBD6}" destId="{6C66AB25-F254-47DE-98D9-D76B7B572DCC}" srcOrd="2" destOrd="0" presId="urn:microsoft.com/office/officeart/2005/8/layout/vList4#2"/>
  </dgm:cxnLst>
  <dgm:bg/>
  <dgm:whole/>
  <dgm:extLst>
    <a:ext uri="http://schemas.microsoft.com/office/drawing/2008/diagram">
      <dsp:dataModelExt xmlns:dsp="http://schemas.microsoft.com/office/drawing/2008/diagram" xmlns="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23A3DAC3-B4E0-4B1C-9610-3E6398A557BF}">
      <dsp:nvSpPr>
        <dsp:cNvPr id="0" name=""/>
        <dsp:cNvSpPr/>
      </dsp:nvSpPr>
      <dsp:spPr>
        <a:xfrm>
          <a:off x="3003138" y="2442147"/>
          <a:ext cx="438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211625" y="2476894"/>
        <a:ext cx="21946" cy="21946"/>
      </dsp:txXfrm>
    </dsp:sp>
    <dsp:sp modelId="{34718263-AFBB-4E91-9341-AB32976637C6}">
      <dsp:nvSpPr>
        <dsp:cNvPr id="0" name=""/>
        <dsp:cNvSpPr/>
      </dsp:nvSpPr>
      <dsp:spPr>
        <a:xfrm>
          <a:off x="1298064" y="1764196"/>
          <a:ext cx="438920" cy="723671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219460" y="0"/>
              </a:lnTo>
              <a:lnTo>
                <a:pt x="219460" y="723671"/>
              </a:lnTo>
              <a:lnTo>
                <a:pt x="438920" y="723671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496365" y="2104872"/>
        <a:ext cx="42318" cy="42318"/>
      </dsp:txXfrm>
    </dsp:sp>
    <dsp:sp modelId="{3A46DD32-82CD-4688-BFBE-B25A63F85D43}">
      <dsp:nvSpPr>
        <dsp:cNvPr id="0" name=""/>
        <dsp:cNvSpPr/>
      </dsp:nvSpPr>
      <dsp:spPr>
        <a:xfrm>
          <a:off x="2944454" y="994804"/>
          <a:ext cx="438920" cy="91440"/>
        </a:xfrm>
        <a:custGeom>
          <a:avLst/>
          <a:gdLst/>
          <a:ahLst/>
          <a:cxnLst/>
          <a:rect l="0" t="0" r="0" b="0"/>
          <a:pathLst>
            <a:path>
              <a:moveTo>
                <a:pt x="0" y="45720"/>
              </a:moveTo>
              <a:lnTo>
                <a:pt x="438920" y="45720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3152941" y="1029551"/>
        <a:ext cx="21946" cy="21946"/>
      </dsp:txXfrm>
    </dsp:sp>
    <dsp:sp modelId="{1BF48ECA-BD02-4EB9-96CC-432216E9836F}">
      <dsp:nvSpPr>
        <dsp:cNvPr id="0" name=""/>
        <dsp:cNvSpPr/>
      </dsp:nvSpPr>
      <dsp:spPr>
        <a:xfrm>
          <a:off x="1298064" y="1040524"/>
          <a:ext cx="438920" cy="723671"/>
        </a:xfrm>
        <a:custGeom>
          <a:avLst/>
          <a:gdLst/>
          <a:ahLst/>
          <a:cxnLst/>
          <a:rect l="0" t="0" r="0" b="0"/>
          <a:pathLst>
            <a:path>
              <a:moveTo>
                <a:pt x="0" y="723671"/>
              </a:moveTo>
              <a:lnTo>
                <a:pt x="219460" y="723671"/>
              </a:lnTo>
              <a:lnTo>
                <a:pt x="219460" y="0"/>
              </a:lnTo>
              <a:lnTo>
                <a:pt x="438920" y="0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700" tIns="0" rIns="12700" bIns="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C" sz="500" kern="1200"/>
        </a:p>
      </dsp:txBody>
      <dsp:txXfrm>
        <a:off x="1496365" y="1381200"/>
        <a:ext cx="42318" cy="42318"/>
      </dsp:txXfrm>
    </dsp:sp>
    <dsp:sp modelId="{BA7DC395-3E81-4B14-83E2-227D621750CA}">
      <dsp:nvSpPr>
        <dsp:cNvPr id="0" name=""/>
        <dsp:cNvSpPr/>
      </dsp:nvSpPr>
      <dsp:spPr>
        <a:xfrm rot="16200000">
          <a:off x="-797230" y="1429653"/>
          <a:ext cx="3521503" cy="669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7305" tIns="27305" rIns="27305" bIns="27305" numCol="1" spcCol="1270" anchor="ctr" anchorCtr="0">
          <a:noAutofit/>
        </a:bodyPr>
        <a:lstStyle/>
        <a:p>
          <a:pPr lvl="0" algn="ctr" defTabSz="19113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4300" kern="1200" dirty="0" smtClean="0"/>
            <a:t>Toxicidad</a:t>
          </a:r>
          <a:endParaRPr lang="es-EC" sz="4300" kern="1200" dirty="0"/>
        </a:p>
      </dsp:txBody>
      <dsp:txXfrm rot="16200000">
        <a:off x="-797230" y="1429653"/>
        <a:ext cx="3521503" cy="669085"/>
      </dsp:txXfrm>
    </dsp:sp>
    <dsp:sp modelId="{B9581F3D-FAF7-4087-B9F4-D0094BC11525}">
      <dsp:nvSpPr>
        <dsp:cNvPr id="0" name=""/>
        <dsp:cNvSpPr/>
      </dsp:nvSpPr>
      <dsp:spPr>
        <a:xfrm>
          <a:off x="1736984" y="705981"/>
          <a:ext cx="1207469" cy="669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/>
            <a:t>Salud humana</a:t>
          </a:r>
          <a:endParaRPr lang="es-EC" sz="1800" kern="1200" dirty="0"/>
        </a:p>
      </dsp:txBody>
      <dsp:txXfrm>
        <a:off x="1736984" y="705981"/>
        <a:ext cx="1207469" cy="669085"/>
      </dsp:txXfrm>
    </dsp:sp>
    <dsp:sp modelId="{508B26D8-1AA6-429D-BB82-CD7C8D12D67A}">
      <dsp:nvSpPr>
        <dsp:cNvPr id="0" name=""/>
        <dsp:cNvSpPr/>
      </dsp:nvSpPr>
      <dsp:spPr>
        <a:xfrm>
          <a:off x="3383374" y="355320"/>
          <a:ext cx="3125902" cy="1370408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Problemas gastrointestinales, diarreas, vómitos, inmunodepresión, degeneración de la médula ósea, vasos linfáticos e intestino </a:t>
          </a:r>
          <a:endParaRPr lang="es-EC" sz="1600" kern="1200" dirty="0"/>
        </a:p>
      </dsp:txBody>
      <dsp:txXfrm>
        <a:off x="3383374" y="355320"/>
        <a:ext cx="3125902" cy="1370408"/>
      </dsp:txXfrm>
    </dsp:sp>
    <dsp:sp modelId="{B03997B3-CFDE-41B6-BF22-D4E57C994696}">
      <dsp:nvSpPr>
        <dsp:cNvPr id="0" name=""/>
        <dsp:cNvSpPr/>
      </dsp:nvSpPr>
      <dsp:spPr>
        <a:xfrm>
          <a:off x="1736984" y="2153324"/>
          <a:ext cx="1266153" cy="669085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430" tIns="11430" rIns="11430" bIns="11430" numCol="1" spcCol="1270" anchor="ctr" anchorCtr="0">
          <a:noAutofit/>
        </a:bodyPr>
        <a:lstStyle/>
        <a:p>
          <a:pPr lvl="0" algn="ctr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kern="1200" dirty="0" smtClean="0"/>
            <a:t>Salud Animal</a:t>
          </a:r>
          <a:endParaRPr lang="es-EC" sz="1800" kern="1200" dirty="0"/>
        </a:p>
      </dsp:txBody>
      <dsp:txXfrm>
        <a:off x="1736984" y="2153324"/>
        <a:ext cx="1266153" cy="669085"/>
      </dsp:txXfrm>
    </dsp:sp>
    <dsp:sp modelId="{544400E9-2B65-4E23-B6DE-D6A3815516B1}">
      <dsp:nvSpPr>
        <dsp:cNvPr id="0" name=""/>
        <dsp:cNvSpPr/>
      </dsp:nvSpPr>
      <dsp:spPr>
        <a:xfrm>
          <a:off x="3442058" y="1893000"/>
          <a:ext cx="3056816" cy="1189734"/>
        </a:xfrm>
        <a:prstGeom prst="rect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160" tIns="10160" rIns="10160" bIns="101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/>
            <a:t>Síndrome emético, es </a:t>
          </a:r>
          <a:r>
            <a:rPr lang="es-EC" sz="1600" kern="1200" dirty="0" err="1" smtClean="0"/>
            <a:t>citotóxico</a:t>
          </a:r>
          <a:r>
            <a:rPr lang="es-EC" sz="1600" kern="1200" dirty="0" smtClean="0"/>
            <a:t> e inmunosupresor, causa rechazo de los alimentos </a:t>
          </a:r>
          <a:endParaRPr lang="es-EC" sz="1600" kern="1200" dirty="0"/>
        </a:p>
      </dsp:txBody>
      <dsp:txXfrm>
        <a:off x="3442058" y="1893000"/>
        <a:ext cx="3056816" cy="1189734"/>
      </dsp:txXfrm>
    </dsp:sp>
  </dsp:spTree>
</dsp:drawing>
</file>

<file path=ppt/diagrams/drawing2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E3C45430-62F7-454E-9FF3-A448C18742A5}">
      <dsp:nvSpPr>
        <dsp:cNvPr id="0" name=""/>
        <dsp:cNvSpPr/>
      </dsp:nvSpPr>
      <dsp:spPr>
        <a:xfrm>
          <a:off x="5526881" y="2119531"/>
          <a:ext cx="91440" cy="691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1271805D-9657-403E-A423-01BBD8767BBE}">
      <dsp:nvSpPr>
        <dsp:cNvPr id="0" name=""/>
        <dsp:cNvSpPr/>
      </dsp:nvSpPr>
      <dsp:spPr>
        <a:xfrm>
          <a:off x="4120070" y="810618"/>
          <a:ext cx="1452530" cy="691272"/>
        </a:xfrm>
        <a:custGeom>
          <a:avLst/>
          <a:gdLst/>
          <a:ahLst/>
          <a:cxnLst/>
          <a:rect l="0" t="0" r="0" b="0"/>
          <a:pathLst>
            <a:path>
              <a:moveTo>
                <a:pt x="0" y="0"/>
              </a:moveTo>
              <a:lnTo>
                <a:pt x="0" y="471082"/>
              </a:lnTo>
              <a:lnTo>
                <a:pt x="1452530" y="471082"/>
              </a:lnTo>
              <a:lnTo>
                <a:pt x="1452530" y="691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689D422B-0F92-40B6-BEE5-B457AD0BE178}">
      <dsp:nvSpPr>
        <dsp:cNvPr id="0" name=""/>
        <dsp:cNvSpPr/>
      </dsp:nvSpPr>
      <dsp:spPr>
        <a:xfrm>
          <a:off x="2621820" y="2119531"/>
          <a:ext cx="91440" cy="691272"/>
        </a:xfrm>
        <a:custGeom>
          <a:avLst/>
          <a:gdLst/>
          <a:ahLst/>
          <a:cxnLst/>
          <a:rect l="0" t="0" r="0" b="0"/>
          <a:pathLst>
            <a:path>
              <a:moveTo>
                <a:pt x="45720" y="0"/>
              </a:moveTo>
              <a:lnTo>
                <a:pt x="45720" y="691272"/>
              </a:lnTo>
            </a:path>
          </a:pathLst>
        </a:custGeom>
        <a:noFill/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49F4800D-E2EE-4DCE-A578-DEC767B747DE}">
      <dsp:nvSpPr>
        <dsp:cNvPr id="0" name=""/>
        <dsp:cNvSpPr/>
      </dsp:nvSpPr>
      <dsp:spPr>
        <a:xfrm>
          <a:off x="2667540" y="810618"/>
          <a:ext cx="1452530" cy="691272"/>
        </a:xfrm>
        <a:custGeom>
          <a:avLst/>
          <a:gdLst/>
          <a:ahLst/>
          <a:cxnLst/>
          <a:rect l="0" t="0" r="0" b="0"/>
          <a:pathLst>
            <a:path>
              <a:moveTo>
                <a:pt x="1452530" y="0"/>
              </a:moveTo>
              <a:lnTo>
                <a:pt x="1452530" y="471082"/>
              </a:lnTo>
              <a:lnTo>
                <a:pt x="0" y="471082"/>
              </a:lnTo>
              <a:lnTo>
                <a:pt x="0" y="691272"/>
              </a:lnTo>
            </a:path>
          </a:pathLst>
        </a:custGeom>
        <a:noFill/>
        <a:ln w="12700" cap="flat" cmpd="sng" algn="ctr">
          <a:solidFill>
            <a:schemeClr val="accent1">
              <a:shade val="6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</dsp:sp>
    <dsp:sp modelId="{03514C16-CF50-469F-B312-3970EE3439AF}">
      <dsp:nvSpPr>
        <dsp:cNvPr id="0" name=""/>
        <dsp:cNvSpPr/>
      </dsp:nvSpPr>
      <dsp:spPr>
        <a:xfrm>
          <a:off x="2931636" y="993"/>
          <a:ext cx="2376868" cy="809624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2D4455E4-C3EA-4105-9A46-A5C21F78F59D}">
      <dsp:nvSpPr>
        <dsp:cNvPr id="0" name=""/>
        <dsp:cNvSpPr/>
      </dsp:nvSpPr>
      <dsp:spPr>
        <a:xfrm>
          <a:off x="3195733" y="251885"/>
          <a:ext cx="2376868" cy="809624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21920" tIns="121920" rIns="121920" bIns="121920" numCol="1" spcCol="1270" anchor="ctr" anchorCtr="0">
          <a:noAutofit/>
        </a:bodyPr>
        <a:lstStyle/>
        <a:p>
          <a:pPr lvl="0" algn="ctr" defTabSz="1422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3200" kern="1200" dirty="0" smtClean="0"/>
            <a:t>Dos Fases</a:t>
          </a:r>
          <a:endParaRPr lang="es-ES" sz="3200" kern="1200" dirty="0"/>
        </a:p>
      </dsp:txBody>
      <dsp:txXfrm>
        <a:off x="3195733" y="251885"/>
        <a:ext cx="2376868" cy="809624"/>
      </dsp:txXfrm>
    </dsp:sp>
    <dsp:sp modelId="{644DBFDE-A1FB-49D4-944C-75CB371BCB28}">
      <dsp:nvSpPr>
        <dsp:cNvPr id="0" name=""/>
        <dsp:cNvSpPr/>
      </dsp:nvSpPr>
      <dsp:spPr>
        <a:xfrm>
          <a:off x="1479106" y="1501890"/>
          <a:ext cx="2376868" cy="617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B1305208-DB8D-4361-B372-E93A7BB77399}">
      <dsp:nvSpPr>
        <dsp:cNvPr id="0" name=""/>
        <dsp:cNvSpPr/>
      </dsp:nvSpPr>
      <dsp:spPr>
        <a:xfrm>
          <a:off x="1743202" y="1752782"/>
          <a:ext cx="2376868" cy="617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Trabajo de campo</a:t>
          </a:r>
          <a:endParaRPr lang="es-ES" sz="1600" kern="1200" dirty="0"/>
        </a:p>
      </dsp:txBody>
      <dsp:txXfrm>
        <a:off x="1743202" y="1752782"/>
        <a:ext cx="2376868" cy="617640"/>
      </dsp:txXfrm>
    </dsp:sp>
    <dsp:sp modelId="{BEA003B1-5471-45DF-9252-DC4B96AFAABA}">
      <dsp:nvSpPr>
        <dsp:cNvPr id="0" name=""/>
        <dsp:cNvSpPr/>
      </dsp:nvSpPr>
      <dsp:spPr>
        <a:xfrm>
          <a:off x="1479106" y="2810803"/>
          <a:ext cx="2376868" cy="1509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73E486A-7DE1-491B-AFD9-C8630884D20F}">
      <dsp:nvSpPr>
        <dsp:cNvPr id="0" name=""/>
        <dsp:cNvSpPr/>
      </dsp:nvSpPr>
      <dsp:spPr>
        <a:xfrm>
          <a:off x="1743202" y="3061695"/>
          <a:ext cx="2376868" cy="150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Muestreo </a:t>
          </a:r>
          <a:r>
            <a:rPr lang="es-EC" sz="1500" kern="1200" dirty="0" smtClean="0"/>
            <a:t>32 bodegas de almacenamiento y distribución de harina de trigo. Sangolquí, cantón Rumiñahui, provincia Pichincha </a:t>
          </a:r>
          <a:endParaRPr lang="es-ES" sz="1500" kern="1200" dirty="0"/>
        </a:p>
      </dsp:txBody>
      <dsp:txXfrm>
        <a:off x="1743202" y="3061695"/>
        <a:ext cx="2376868" cy="1509311"/>
      </dsp:txXfrm>
    </dsp:sp>
    <dsp:sp modelId="{0E0C127C-33E1-4C94-8736-6405EF39C724}">
      <dsp:nvSpPr>
        <dsp:cNvPr id="0" name=""/>
        <dsp:cNvSpPr/>
      </dsp:nvSpPr>
      <dsp:spPr>
        <a:xfrm>
          <a:off x="4384167" y="1501890"/>
          <a:ext cx="2376868" cy="617640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C8424FE4-290A-4E2E-A234-4CE02132827B}">
      <dsp:nvSpPr>
        <dsp:cNvPr id="0" name=""/>
        <dsp:cNvSpPr/>
      </dsp:nvSpPr>
      <dsp:spPr>
        <a:xfrm>
          <a:off x="4648263" y="1752782"/>
          <a:ext cx="2376868" cy="6176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ctr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b="1" kern="1200" dirty="0" smtClean="0"/>
            <a:t>Trabajo de laboratorio</a:t>
          </a:r>
          <a:endParaRPr lang="es-ES" sz="1600" kern="1200" dirty="0"/>
        </a:p>
      </dsp:txBody>
      <dsp:txXfrm>
        <a:off x="4648263" y="1752782"/>
        <a:ext cx="2376868" cy="617640"/>
      </dsp:txXfrm>
    </dsp:sp>
    <dsp:sp modelId="{16C6A090-DE05-4D94-BD20-660E2E7F258C}">
      <dsp:nvSpPr>
        <dsp:cNvPr id="0" name=""/>
        <dsp:cNvSpPr/>
      </dsp:nvSpPr>
      <dsp:spPr>
        <a:xfrm>
          <a:off x="4384167" y="2810803"/>
          <a:ext cx="2376868" cy="1509311"/>
        </a:xfrm>
        <a:prstGeom prst="roundRect">
          <a:avLst>
            <a:gd name="adj" fmla="val 10000"/>
          </a:avLst>
        </a:prstGeom>
        <a:solidFill>
          <a:schemeClr val="accen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02F13B-C0B6-4042-B728-BADDE851CAEF}">
      <dsp:nvSpPr>
        <dsp:cNvPr id="0" name=""/>
        <dsp:cNvSpPr/>
      </dsp:nvSpPr>
      <dsp:spPr>
        <a:xfrm>
          <a:off x="4648263" y="3061695"/>
          <a:ext cx="2376868" cy="1509311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 val="95000"/>
          </a:schemeClr>
        </a:solidFill>
        <a:ln w="12700" cap="flat" cmpd="sng" algn="ctr">
          <a:solidFill>
            <a:schemeClr val="accen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Estandarización de método y cuantificación de muestras.</a:t>
          </a:r>
        </a:p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500" kern="1200" dirty="0" smtClean="0"/>
            <a:t>Agrocalidad e INIAP</a:t>
          </a:r>
          <a:endParaRPr lang="es-ES" sz="1500" kern="1200" dirty="0"/>
        </a:p>
      </dsp:txBody>
      <dsp:txXfrm>
        <a:off x="4648263" y="3061695"/>
        <a:ext cx="2376868" cy="1509311"/>
      </dsp:txXfrm>
    </dsp:sp>
  </dsp:spTree>
</dsp:drawing>
</file>

<file path=ppt/diagrams/drawing3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B6339C11-68AE-4988-B9E8-A0DDC067F3FD}">
      <dsp:nvSpPr>
        <dsp:cNvPr id="0" name=""/>
        <dsp:cNvSpPr/>
      </dsp:nvSpPr>
      <dsp:spPr>
        <a:xfrm>
          <a:off x="6680" y="567169"/>
          <a:ext cx="1996733" cy="1198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Purgar el equipo HPLC y estabilizar la línea base.</a:t>
          </a:r>
        </a:p>
      </dsp:txBody>
      <dsp:txXfrm>
        <a:off x="6680" y="567169"/>
        <a:ext cx="1996733" cy="1198040"/>
      </dsp:txXfrm>
    </dsp:sp>
    <dsp:sp modelId="{40C7895D-AF76-4511-B56A-12DBF1647FD9}">
      <dsp:nvSpPr>
        <dsp:cNvPr id="0" name=""/>
        <dsp:cNvSpPr/>
      </dsp:nvSpPr>
      <dsp:spPr>
        <a:xfrm>
          <a:off x="2179127" y="918594"/>
          <a:ext cx="423307" cy="495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2179127" y="918594"/>
        <a:ext cx="423307" cy="495190"/>
      </dsp:txXfrm>
    </dsp:sp>
    <dsp:sp modelId="{3F37DDC3-E76B-4373-92D0-13F779AA6F46}">
      <dsp:nvSpPr>
        <dsp:cNvPr id="0" name=""/>
        <dsp:cNvSpPr/>
      </dsp:nvSpPr>
      <dsp:spPr>
        <a:xfrm>
          <a:off x="2802108" y="567169"/>
          <a:ext cx="1996733" cy="1198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 dirty="0"/>
            <a:t>Poner todos los materiales a temperatura ambiente.</a:t>
          </a:r>
        </a:p>
      </dsp:txBody>
      <dsp:txXfrm>
        <a:off x="2802108" y="567169"/>
        <a:ext cx="1996733" cy="1198040"/>
      </dsp:txXfrm>
    </dsp:sp>
    <dsp:sp modelId="{34C0A91B-5D40-44E2-84DD-F597A27CE383}">
      <dsp:nvSpPr>
        <dsp:cNvPr id="0" name=""/>
        <dsp:cNvSpPr/>
      </dsp:nvSpPr>
      <dsp:spPr>
        <a:xfrm>
          <a:off x="4974554" y="918594"/>
          <a:ext cx="423307" cy="495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>
        <a:off x="4974554" y="918594"/>
        <a:ext cx="423307" cy="495190"/>
      </dsp:txXfrm>
    </dsp:sp>
    <dsp:sp modelId="{73C85A7F-36A6-4F83-B0B2-760ECB6C9C25}">
      <dsp:nvSpPr>
        <dsp:cNvPr id="0" name=""/>
        <dsp:cNvSpPr/>
      </dsp:nvSpPr>
      <dsp:spPr>
        <a:xfrm>
          <a:off x="5597535" y="567169"/>
          <a:ext cx="1996733" cy="1198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/>
            <a:t>Homogenizar la muestra.</a:t>
          </a:r>
        </a:p>
      </dsp:txBody>
      <dsp:txXfrm>
        <a:off x="5597535" y="567169"/>
        <a:ext cx="1996733" cy="1198040"/>
      </dsp:txXfrm>
    </dsp:sp>
    <dsp:sp modelId="{92A32218-F5E5-4F57-9107-7508D6D9AAE8}">
      <dsp:nvSpPr>
        <dsp:cNvPr id="0" name=""/>
        <dsp:cNvSpPr/>
      </dsp:nvSpPr>
      <dsp:spPr>
        <a:xfrm rot="5400000">
          <a:off x="6384248" y="1904981"/>
          <a:ext cx="423307" cy="495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5400000">
        <a:off x="6384248" y="1904981"/>
        <a:ext cx="423307" cy="495190"/>
      </dsp:txXfrm>
    </dsp:sp>
    <dsp:sp modelId="{7A0F9462-586C-418C-AB37-C16EC3A89591}">
      <dsp:nvSpPr>
        <dsp:cNvPr id="0" name=""/>
        <dsp:cNvSpPr/>
      </dsp:nvSpPr>
      <dsp:spPr>
        <a:xfrm>
          <a:off x="5597535" y="2563903"/>
          <a:ext cx="1996733" cy="1198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700" kern="1200" dirty="0"/>
            <a:t>Pesar 25 g de la muestra de harina de trigo.</a:t>
          </a:r>
          <a:endParaRPr lang="es-ES" sz="1700" kern="1200" dirty="0"/>
        </a:p>
      </dsp:txBody>
      <dsp:txXfrm>
        <a:off x="5597535" y="2563903"/>
        <a:ext cx="1996733" cy="1198040"/>
      </dsp:txXfrm>
    </dsp:sp>
    <dsp:sp modelId="{D4658BF9-1404-4DDC-AE14-E92CDEF866FA}">
      <dsp:nvSpPr>
        <dsp:cNvPr id="0" name=""/>
        <dsp:cNvSpPr/>
      </dsp:nvSpPr>
      <dsp:spPr>
        <a:xfrm rot="10800000">
          <a:off x="4998515" y="2915328"/>
          <a:ext cx="423307" cy="495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4998515" y="2915328"/>
        <a:ext cx="423307" cy="495190"/>
      </dsp:txXfrm>
    </dsp:sp>
    <dsp:sp modelId="{24E8D5D7-29BB-4515-9749-1D38D4337068}">
      <dsp:nvSpPr>
        <dsp:cNvPr id="0" name=""/>
        <dsp:cNvSpPr/>
      </dsp:nvSpPr>
      <dsp:spPr>
        <a:xfrm>
          <a:off x="2802108" y="2563903"/>
          <a:ext cx="1996733" cy="1198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/>
            <a:t>Añadir 200 mL de agua tipo HPLC.</a:t>
          </a:r>
        </a:p>
      </dsp:txBody>
      <dsp:txXfrm>
        <a:off x="2802108" y="2563903"/>
        <a:ext cx="1996733" cy="1198040"/>
      </dsp:txXfrm>
    </dsp:sp>
    <dsp:sp modelId="{F3CD2652-62CB-43E7-A5C4-98235CFFA6DA}">
      <dsp:nvSpPr>
        <dsp:cNvPr id="0" name=""/>
        <dsp:cNvSpPr/>
      </dsp:nvSpPr>
      <dsp:spPr>
        <a:xfrm rot="10800000">
          <a:off x="2203087" y="2915328"/>
          <a:ext cx="423307" cy="495190"/>
        </a:xfrm>
        <a:prstGeom prst="rightArrow">
          <a:avLst>
            <a:gd name="adj1" fmla="val 60000"/>
            <a:gd name="adj2" fmla="val 50000"/>
          </a:avLst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0" rIns="0" bIns="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s-ES" sz="1400" kern="1200"/>
        </a:p>
      </dsp:txBody>
      <dsp:txXfrm rot="10800000">
        <a:off x="2203087" y="2915328"/>
        <a:ext cx="423307" cy="495190"/>
      </dsp:txXfrm>
    </dsp:sp>
    <dsp:sp modelId="{96716397-793D-4739-AEB3-E605DF76460C}">
      <dsp:nvSpPr>
        <dsp:cNvPr id="0" name=""/>
        <dsp:cNvSpPr/>
      </dsp:nvSpPr>
      <dsp:spPr>
        <a:xfrm>
          <a:off x="6680" y="2563903"/>
          <a:ext cx="1996733" cy="119804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4770" tIns="64770" rIns="64770" bIns="64770" numCol="1" spcCol="1270" anchor="ctr" anchorCtr="0">
          <a:noAutofit/>
        </a:bodyPr>
        <a:lstStyle/>
        <a:p>
          <a:pPr lvl="0" algn="ctr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700" kern="1200"/>
            <a:t>Licuar por tres min.</a:t>
          </a:r>
        </a:p>
      </dsp:txBody>
      <dsp:txXfrm>
        <a:off x="6680" y="2563903"/>
        <a:ext cx="1996733" cy="1198040"/>
      </dsp:txXfrm>
    </dsp:sp>
  </dsp:spTree>
</dsp:drawing>
</file>

<file path=ppt/diagrams/drawing4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832D9454-31DA-451C-B135-5523D4046603}">
      <dsp:nvSpPr>
        <dsp:cNvPr id="0" name=""/>
        <dsp:cNvSpPr/>
      </dsp:nvSpPr>
      <dsp:spPr>
        <a:xfrm>
          <a:off x="2705" y="638153"/>
          <a:ext cx="1485956" cy="1485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Columa</a:t>
          </a:r>
          <a:r>
            <a:rPr lang="es-EC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: </a:t>
          </a:r>
          <a:r>
            <a:rPr lang="es-EC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Symmetry</a:t>
          </a:r>
          <a:r>
            <a:rPr lang="es-EC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</a:t>
          </a:r>
          <a:r>
            <a:rPr lang="es-EC" sz="1500" kern="1200" dirty="0" err="1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waters</a:t>
          </a:r>
          <a:r>
            <a:rPr lang="es-EC" sz="15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 C18 4,6µm</a:t>
          </a:r>
          <a:endParaRPr lang="es-ES" sz="15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705" y="638153"/>
        <a:ext cx="1485956" cy="1485956"/>
      </dsp:txXfrm>
    </dsp:sp>
    <dsp:sp modelId="{BF6A278F-3BAB-4068-BE5A-E589F8DD7B58}">
      <dsp:nvSpPr>
        <dsp:cNvPr id="0" name=""/>
        <dsp:cNvSpPr/>
      </dsp:nvSpPr>
      <dsp:spPr>
        <a:xfrm rot="10800000">
          <a:off x="485641" y="2279645"/>
          <a:ext cx="520084" cy="32973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A6F608BC-2E58-4172-ADAB-62FFF96966C8}">
      <dsp:nvSpPr>
        <dsp:cNvPr id="0" name=""/>
        <dsp:cNvSpPr/>
      </dsp:nvSpPr>
      <dsp:spPr>
        <a:xfrm>
          <a:off x="69914" y="2746251"/>
          <a:ext cx="1351538" cy="1281841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Temperatura de horno: 30ºC</a:t>
          </a:r>
          <a:endParaRPr lang="es-E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9914" y="2746251"/>
        <a:ext cx="1351538" cy="1281841"/>
      </dsp:txXfrm>
    </dsp:sp>
    <dsp:sp modelId="{30AD23AE-F36A-4518-8ADD-E3158D2C48B2}">
      <dsp:nvSpPr>
        <dsp:cNvPr id="0" name=""/>
        <dsp:cNvSpPr/>
      </dsp:nvSpPr>
      <dsp:spPr>
        <a:xfrm rot="5400000">
          <a:off x="1575836" y="3222304"/>
          <a:ext cx="520084" cy="32973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0850C91A-E545-454A-A444-28D08442F3D1}">
      <dsp:nvSpPr>
        <dsp:cNvPr id="0" name=""/>
        <dsp:cNvSpPr/>
      </dsp:nvSpPr>
      <dsp:spPr>
        <a:xfrm>
          <a:off x="2231639" y="2675112"/>
          <a:ext cx="1588706" cy="1424118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Fase móvil: Agua : metanol (88 : 12)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231639" y="2675112"/>
        <a:ext cx="1588706" cy="1424118"/>
      </dsp:txXfrm>
    </dsp:sp>
    <dsp:sp modelId="{BAB32FDC-30F3-4241-87C5-6FCADE731FA9}">
      <dsp:nvSpPr>
        <dsp:cNvPr id="0" name=""/>
        <dsp:cNvSpPr/>
      </dsp:nvSpPr>
      <dsp:spPr>
        <a:xfrm>
          <a:off x="2765950" y="2131020"/>
          <a:ext cx="520084" cy="32973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F2325093-70FE-4FB9-92AA-2C6332B01D59}">
      <dsp:nvSpPr>
        <dsp:cNvPr id="0" name=""/>
        <dsp:cNvSpPr/>
      </dsp:nvSpPr>
      <dsp:spPr>
        <a:xfrm>
          <a:off x="2397604" y="826934"/>
          <a:ext cx="1256776" cy="1108393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780" tIns="17780" rIns="17780" bIns="17780" numCol="1" spcCol="1270" anchor="ctr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4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Flujo: 1mL.min</a:t>
          </a:r>
          <a:r>
            <a:rPr lang="es-EC" sz="1400" kern="1200" baseline="300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-1</a:t>
          </a:r>
          <a:endParaRPr lang="es-ES" sz="14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2397604" y="826934"/>
        <a:ext cx="1256776" cy="1108393"/>
      </dsp:txXfrm>
    </dsp:sp>
    <dsp:sp modelId="{D4C119CD-E958-4E2D-A610-F50454C704C6}">
      <dsp:nvSpPr>
        <dsp:cNvPr id="0" name=""/>
        <dsp:cNvSpPr/>
      </dsp:nvSpPr>
      <dsp:spPr>
        <a:xfrm rot="5400000">
          <a:off x="3988749" y="1216264"/>
          <a:ext cx="520084" cy="32973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393F6036-3EA1-4B6B-930F-E3E5F934A68B}">
      <dsp:nvSpPr>
        <dsp:cNvPr id="0" name=""/>
        <dsp:cNvSpPr/>
      </dsp:nvSpPr>
      <dsp:spPr>
        <a:xfrm>
          <a:off x="4824537" y="811344"/>
          <a:ext cx="1114499" cy="1139574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5240" tIns="15240" rIns="15240" bIns="15240" numCol="1" spcCol="1270" anchor="ctr" anchorCtr="0">
          <a:noAutofit/>
        </a:bodyPr>
        <a:lstStyle/>
        <a:p>
          <a:pPr lvl="0" algn="ctr" defTabSz="5334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2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Volumen de inyección: 50 µL.</a:t>
          </a:r>
          <a:endParaRPr lang="es-ES" sz="12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24537" y="811344"/>
        <a:ext cx="1114499" cy="1139574"/>
      </dsp:txXfrm>
    </dsp:sp>
    <dsp:sp modelId="{A5C48B19-11D7-4A8F-8421-484341361516}">
      <dsp:nvSpPr>
        <dsp:cNvPr id="0" name=""/>
        <dsp:cNvSpPr/>
      </dsp:nvSpPr>
      <dsp:spPr>
        <a:xfrm rot="10800000">
          <a:off x="5121744" y="2265727"/>
          <a:ext cx="520084" cy="32973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5F4DE2B2-1535-4947-80B4-D648A5EBE631}">
      <dsp:nvSpPr>
        <dsp:cNvPr id="0" name=""/>
        <dsp:cNvSpPr/>
      </dsp:nvSpPr>
      <dsp:spPr>
        <a:xfrm>
          <a:off x="4886220" y="2891606"/>
          <a:ext cx="991132" cy="991132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2700" tIns="12700" rIns="12700" bIns="12700" numCol="1" spcCol="1270" anchor="ctr" anchorCtr="0">
          <a:noAutofit/>
        </a:bodyPr>
        <a:lstStyle/>
        <a:p>
          <a:pPr lvl="0" algn="ctr" defTabSz="444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000" kern="1200" dirty="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Tiempo de corrida: 12 minutos.</a:t>
          </a:r>
          <a:endParaRPr lang="es-ES" sz="1000" kern="1200" dirty="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4886220" y="2891606"/>
        <a:ext cx="991132" cy="991132"/>
      </dsp:txXfrm>
    </dsp:sp>
    <dsp:sp modelId="{E27554CC-647D-48CE-BFD6-44EA5EE14071}">
      <dsp:nvSpPr>
        <dsp:cNvPr id="0" name=""/>
        <dsp:cNvSpPr/>
      </dsp:nvSpPr>
      <dsp:spPr>
        <a:xfrm rot="5400000">
          <a:off x="6084095" y="3222304"/>
          <a:ext cx="520084" cy="329735"/>
        </a:xfrm>
        <a:prstGeom prst="triangle">
          <a:avLst/>
        </a:prstGeom>
        <a:solidFill>
          <a:schemeClr val="accent1">
            <a:tint val="60000"/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952B2737-83D2-401C-ACFE-0F5F6CFEC487}">
      <dsp:nvSpPr>
        <dsp:cNvPr id="0" name=""/>
        <dsp:cNvSpPr/>
      </dsp:nvSpPr>
      <dsp:spPr>
        <a:xfrm>
          <a:off x="6792258" y="2644194"/>
          <a:ext cx="1485956" cy="1485956"/>
        </a:xfrm>
        <a:prstGeom prst="ellipse">
          <a:avLst/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050" tIns="19050" rIns="19050" bIns="19050" numCol="1" spcCol="1270" anchor="ctr" anchorCtr="0">
          <a:noAutofit/>
        </a:bodyPr>
        <a:lstStyle/>
        <a:p>
          <a:pPr lvl="0" algn="ctr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500" kern="1200" smtClean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rPr>
            <a:t>Detector: UV 220 nm.</a:t>
          </a:r>
          <a:endParaRPr lang="es-ES" sz="1500" kern="1200">
            <a:effectLst>
              <a:outerShdw blurRad="38100" dist="38100" dir="2700000" algn="tl">
                <a:srgbClr val="000000">
                  <a:alpha val="43137"/>
                </a:srgbClr>
              </a:outerShdw>
            </a:effectLst>
          </a:endParaRPr>
        </a:p>
      </dsp:txBody>
      <dsp:txXfrm>
        <a:off x="6792258" y="2644194"/>
        <a:ext cx="1485956" cy="1485956"/>
      </dsp:txXfrm>
    </dsp:sp>
  </dsp:spTree>
</dsp:drawing>
</file>

<file path=ppt/diagrams/drawing5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C3882D96-8D81-4FC8-B84C-0CF87D047BDF}">
      <dsp:nvSpPr>
        <dsp:cNvPr id="0" name=""/>
        <dsp:cNvSpPr/>
      </dsp:nvSpPr>
      <dsp:spPr>
        <a:xfrm>
          <a:off x="0" y="0"/>
          <a:ext cx="8229599" cy="13716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Análisis de residuos y contaminantes </a:t>
          </a:r>
          <a:r>
            <a:rPr lang="es-EC" sz="1800" b="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d</a:t>
          </a:r>
          <a:r>
            <a:rPr lang="es-EC" sz="1800" b="0" kern="1200" dirty="0" smtClean="0">
              <a:latin typeface="Arial" pitchFamily="34" charset="0"/>
              <a:cs typeface="Arial" pitchFamily="34" charset="0"/>
            </a:rPr>
            <a:t>eterminación de sustancias en cantidades muy pequeñas. Método robusto</a:t>
          </a:r>
          <a:r>
            <a:rPr lang="es-EC" sz="1800" kern="1200" dirty="0" smtClean="0">
              <a:latin typeface="Arial" pitchFamily="34" charset="0"/>
              <a:cs typeface="Arial" pitchFamily="34" charset="0"/>
            </a:rPr>
            <a:t>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1783089" y="0"/>
        <a:ext cx="6446510" cy="1371699"/>
      </dsp:txXfrm>
    </dsp:sp>
    <dsp:sp modelId="{73BFECED-E18F-4189-8C86-A89CE41A2C49}">
      <dsp:nvSpPr>
        <dsp:cNvPr id="0" name=""/>
        <dsp:cNvSpPr/>
      </dsp:nvSpPr>
      <dsp:spPr>
        <a:xfrm>
          <a:off x="185987" y="137169"/>
          <a:ext cx="1548284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6AF182D-79F1-4371-86B5-79AE87F0A7D7}">
      <dsp:nvSpPr>
        <dsp:cNvPr id="0" name=""/>
        <dsp:cNvSpPr/>
      </dsp:nvSpPr>
      <dsp:spPr>
        <a:xfrm>
          <a:off x="0" y="1508868"/>
          <a:ext cx="8229599" cy="13716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t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S" sz="1800" b="1" kern="1200" dirty="0" smtClean="0">
              <a:latin typeface="Arial" pitchFamily="34" charset="0"/>
              <a:cs typeface="Arial" pitchFamily="34" charset="0"/>
            </a:rPr>
            <a:t>Fortificaciones</a:t>
          </a:r>
          <a:endParaRPr lang="es-ES" sz="1800" b="1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Porcentaje de recuperación del método de un 101,88%</a:t>
          </a:r>
          <a:endParaRPr lang="es-ES" sz="1800" kern="1200" dirty="0">
            <a:latin typeface="Arial" pitchFamily="34" charset="0"/>
            <a:cs typeface="Arial" pitchFamily="34" charset="0"/>
          </a:endParaRPr>
        </a:p>
        <a:p>
          <a:pPr marL="171450" lvl="1" indent="-171450" algn="l" defTabSz="8001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El certificado de funcionamiento de las IAC demuestra un 113,90% 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(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Romer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Labs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S" sz="1800" kern="1200" dirty="0" err="1" smtClean="0">
              <a:latin typeface="Arial" pitchFamily="34" charset="0"/>
              <a:cs typeface="Arial" pitchFamily="34" charset="0"/>
            </a:rPr>
            <a:t>Incorporation</a:t>
          </a:r>
          <a:r>
            <a:rPr lang="es-ES" sz="1800" kern="1200" dirty="0" smtClean="0">
              <a:latin typeface="Arial" pitchFamily="34" charset="0"/>
              <a:cs typeface="Arial" pitchFamily="34" charset="0"/>
            </a:rPr>
            <a:t>, 2009)</a:t>
          </a:r>
          <a:r>
            <a:rPr lang="es-EC" sz="1800" kern="1200" dirty="0" smtClean="0">
              <a:latin typeface="Arial" pitchFamily="34" charset="0"/>
              <a:cs typeface="Arial" pitchFamily="34" charset="0"/>
            </a:rPr>
            <a:t>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1783089" y="1508868"/>
        <a:ext cx="6446510" cy="1371699"/>
      </dsp:txXfrm>
    </dsp:sp>
    <dsp:sp modelId="{5CE93392-81E9-4491-B34C-195C25C8B63F}">
      <dsp:nvSpPr>
        <dsp:cNvPr id="0" name=""/>
        <dsp:cNvSpPr/>
      </dsp:nvSpPr>
      <dsp:spPr>
        <a:xfrm>
          <a:off x="257996" y="1646038"/>
          <a:ext cx="1404266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50EBFEE4-6A53-4987-A94A-A18AE2F77810}">
      <dsp:nvSpPr>
        <dsp:cNvPr id="0" name=""/>
        <dsp:cNvSpPr/>
      </dsp:nvSpPr>
      <dsp:spPr>
        <a:xfrm>
          <a:off x="0" y="3017737"/>
          <a:ext cx="8229599" cy="1371699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Extracciones de matriz por duplicado. Diferencia de lecturas menores a un 20% entre sí (</a:t>
          </a:r>
          <a:r>
            <a:rPr lang="es-EC" sz="1800" kern="1200" dirty="0" err="1" smtClean="0">
              <a:latin typeface="Arial" pitchFamily="34" charset="0"/>
              <a:cs typeface="Arial" pitchFamily="34" charset="0"/>
            </a:rPr>
            <a:t>Solá</a:t>
          </a:r>
          <a:r>
            <a:rPr lang="es-EC" sz="1800" kern="1200" dirty="0" smtClean="0">
              <a:latin typeface="Arial" pitchFamily="34" charset="0"/>
              <a:cs typeface="Arial" pitchFamily="34" charset="0"/>
            </a:rPr>
            <a:t>, 2011).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1783089" y="3017737"/>
        <a:ext cx="6446510" cy="1371699"/>
      </dsp:txXfrm>
    </dsp:sp>
    <dsp:sp modelId="{E2EDCE0F-AD42-4FB1-B2AF-E6A403885282}">
      <dsp:nvSpPr>
        <dsp:cNvPr id="0" name=""/>
        <dsp:cNvSpPr/>
      </dsp:nvSpPr>
      <dsp:spPr>
        <a:xfrm>
          <a:off x="330005" y="3154907"/>
          <a:ext cx="1260248" cy="1097359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drawing6.xml><?xml version="1.0" encoding="utf-8"?>
<dsp:drawing xmlns:dgm="http://schemas.openxmlformats.org/drawingml/2006/diagram" xmlns:a="http://schemas.openxmlformats.org/drawingml/2006/main" xmlns:dsp="http://schemas.microsoft.com/office/drawing/2008/diagram">
  <dsp:spTree>
    <dsp:nvGrpSpPr>
      <dsp:cNvPr id="0" name=""/>
      <dsp:cNvGrpSpPr/>
    </dsp:nvGrpSpPr>
    <dsp:grpSpPr/>
    <dsp:sp modelId="{A86AF30C-CB55-401C-9CA8-675239D65B34}">
      <dsp:nvSpPr>
        <dsp:cNvPr id="0" name=""/>
        <dsp:cNvSpPr/>
      </dsp:nvSpPr>
      <dsp:spPr>
        <a:xfrm>
          <a:off x="0" y="32867"/>
          <a:ext cx="8363272" cy="1360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Total de muestras analizadas = 32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Porcentaje de incidencia = 100% </a:t>
          </a:r>
        </a:p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Rango de concentración  = 10,48 y 842, 16 µg. Kg</a:t>
          </a:r>
          <a:r>
            <a:rPr lang="es-EC" sz="1800" kern="1200" baseline="30000" dirty="0" smtClean="0">
              <a:latin typeface="Arial" pitchFamily="34" charset="0"/>
              <a:cs typeface="Arial" pitchFamily="34" charset="0"/>
            </a:rPr>
            <a:t>-1</a:t>
          </a:r>
          <a:r>
            <a:rPr lang="es-EC" sz="1800" kern="1200" baseline="-25000" dirty="0" smtClean="0">
              <a:latin typeface="Arial" pitchFamily="34" charset="0"/>
              <a:cs typeface="Arial" pitchFamily="34" charset="0"/>
            </a:rPr>
            <a:t> </a:t>
          </a:r>
          <a:r>
            <a:rPr lang="es-EC" sz="1800" kern="1200" dirty="0" smtClean="0">
              <a:latin typeface="Arial" pitchFamily="34" charset="0"/>
              <a:cs typeface="Arial" pitchFamily="34" charset="0"/>
            </a:rPr>
            <a:t>de muestra 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1808696" y="32867"/>
        <a:ext cx="6554575" cy="1360420"/>
      </dsp:txXfrm>
    </dsp:sp>
    <dsp:sp modelId="{17DE953A-CBAE-423A-8600-D279BC6532C4}">
      <dsp:nvSpPr>
        <dsp:cNvPr id="0" name=""/>
        <dsp:cNvSpPr/>
      </dsp:nvSpPr>
      <dsp:spPr>
        <a:xfrm>
          <a:off x="293949" y="136042"/>
          <a:ext cx="1356840" cy="10883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1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3B2B901-5614-412B-A607-A061E63202D3}">
      <dsp:nvSpPr>
        <dsp:cNvPr id="0" name=""/>
        <dsp:cNvSpPr/>
      </dsp:nvSpPr>
      <dsp:spPr>
        <a:xfrm>
          <a:off x="0" y="1496463"/>
          <a:ext cx="8363272" cy="1360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0960" tIns="60960" rIns="60960" bIns="60960" numCol="1" spcCol="1270" anchor="ctr" anchorCtr="0">
          <a:noAutofit/>
        </a:bodyPr>
        <a:lstStyle/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Brasil detectó una incidencia de 17/17 de harina de trigo.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Argentina, Chile y Canadá  </a:t>
          </a:r>
          <a:r>
            <a:rPr lang="es-EC" sz="1600" kern="1200" dirty="0" smtClean="0">
              <a:latin typeface="Arial" pitchFamily="34" charset="0"/>
              <a:cs typeface="Arial" pitchFamily="34" charset="0"/>
              <a:sym typeface="Wingdings" pitchFamily="2" charset="2"/>
            </a:rPr>
            <a:t> </a:t>
          </a:r>
          <a:r>
            <a:rPr lang="es-EC" sz="1600" kern="1200" dirty="0" smtClean="0">
              <a:latin typeface="Arial" pitchFamily="34" charset="0"/>
              <a:cs typeface="Arial" pitchFamily="34" charset="0"/>
            </a:rPr>
            <a:t>patrón de incidencia en América mayor al 90%. </a:t>
          </a:r>
        </a:p>
        <a:p>
          <a:pPr lvl="0" algn="l" defTabSz="711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600" kern="1200" dirty="0" smtClean="0">
              <a:latin typeface="Arial" pitchFamily="34" charset="0"/>
              <a:cs typeface="Arial" pitchFamily="34" charset="0"/>
            </a:rPr>
            <a:t>Austria, Finlandia, Francia y Holanda no superan el 55% de incidencia (Soriano, 2007). </a:t>
          </a:r>
          <a:endParaRPr lang="es-ES" sz="1600" kern="1200" dirty="0">
            <a:latin typeface="Arial" pitchFamily="34" charset="0"/>
            <a:cs typeface="Arial" pitchFamily="34" charset="0"/>
          </a:endParaRPr>
        </a:p>
      </dsp:txBody>
      <dsp:txXfrm>
        <a:off x="1808696" y="1496463"/>
        <a:ext cx="6554575" cy="1360420"/>
      </dsp:txXfrm>
    </dsp:sp>
    <dsp:sp modelId="{67FFB3D8-F61A-48B3-AC2F-A08144A80D98}">
      <dsp:nvSpPr>
        <dsp:cNvPr id="0" name=""/>
        <dsp:cNvSpPr/>
      </dsp:nvSpPr>
      <dsp:spPr>
        <a:xfrm>
          <a:off x="136042" y="1632505"/>
          <a:ext cx="1672654" cy="10883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2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2452B7B-3142-4C5D-A813-69D3181FA86D}">
      <dsp:nvSpPr>
        <dsp:cNvPr id="0" name=""/>
        <dsp:cNvSpPr/>
      </dsp:nvSpPr>
      <dsp:spPr>
        <a:xfrm>
          <a:off x="0" y="2992926"/>
          <a:ext cx="8363272" cy="1360420"/>
        </a:xfrm>
        <a:prstGeom prst="roundRect">
          <a:avLst>
            <a:gd name="adj" fmla="val 1000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>
          <a:outerShdw blurRad="50800" dist="38100" dir="2700000" algn="tl" rotWithShape="0">
            <a:prstClr val="black">
              <a:alpha val="40000"/>
            </a:prstClr>
          </a:outerShdw>
        </a:effectLst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68580" tIns="68580" rIns="68580" bIns="68580" numCol="1" spcCol="1270" anchor="ctr" anchorCtr="0">
          <a:noAutofit/>
        </a:bodyPr>
        <a:lstStyle/>
        <a:p>
          <a:pPr lvl="0" algn="l" defTabSz="8001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s-EC" sz="1800" kern="1200" dirty="0" smtClean="0">
              <a:latin typeface="Arial" pitchFamily="34" charset="0"/>
              <a:cs typeface="Arial" pitchFamily="34" charset="0"/>
            </a:rPr>
            <a:t>La contaminación se produce en los molinos debido a un almacenamiento inadecuado o una pobre selección y limpieza del grano antes de llevarlo a los silos (</a:t>
          </a:r>
          <a:r>
            <a:rPr lang="es-EC" sz="1800" kern="1200" dirty="0" err="1" smtClean="0">
              <a:latin typeface="Arial" pitchFamily="34" charset="0"/>
              <a:cs typeface="Arial" pitchFamily="34" charset="0"/>
            </a:rPr>
            <a:t>Seitz</a:t>
          </a:r>
          <a:r>
            <a:rPr lang="es-EC" sz="1800" kern="1200" dirty="0" smtClean="0">
              <a:latin typeface="Arial" pitchFamily="34" charset="0"/>
              <a:cs typeface="Arial" pitchFamily="34" charset="0"/>
            </a:rPr>
            <a:t> </a:t>
          </a:r>
          <a:r>
            <a:rPr lang="es-EC" sz="1800" i="1" kern="1200" dirty="0" smtClean="0">
              <a:latin typeface="Arial" pitchFamily="34" charset="0"/>
              <a:cs typeface="Arial" pitchFamily="34" charset="0"/>
            </a:rPr>
            <a:t>et al.</a:t>
          </a:r>
          <a:r>
            <a:rPr lang="es-EC" sz="1800" kern="1200" dirty="0" smtClean="0">
              <a:latin typeface="Arial" pitchFamily="34" charset="0"/>
              <a:cs typeface="Arial" pitchFamily="34" charset="0"/>
            </a:rPr>
            <a:t>, 1985)</a:t>
          </a:r>
          <a:endParaRPr lang="es-ES" sz="1800" kern="1200" dirty="0">
            <a:latin typeface="Arial" pitchFamily="34" charset="0"/>
            <a:cs typeface="Arial" pitchFamily="34" charset="0"/>
          </a:endParaRPr>
        </a:p>
      </dsp:txBody>
      <dsp:txXfrm>
        <a:off x="1808696" y="2992926"/>
        <a:ext cx="6554575" cy="1360420"/>
      </dsp:txXfrm>
    </dsp:sp>
    <dsp:sp modelId="{C3D8C9E2-ED71-45B8-A320-918F2F01BBC1}">
      <dsp:nvSpPr>
        <dsp:cNvPr id="0" name=""/>
        <dsp:cNvSpPr/>
      </dsp:nvSpPr>
      <dsp:spPr>
        <a:xfrm>
          <a:off x="293949" y="3128968"/>
          <a:ext cx="1356840" cy="1088336"/>
        </a:xfrm>
        <a:prstGeom prst="roundRect">
          <a:avLst>
            <a:gd name="adj" fmla="val 10000"/>
          </a:avLst>
        </a:prstGeom>
        <a:blipFill rotWithShape="0">
          <a:blip xmlns:r="http://schemas.openxmlformats.org/officeDocument/2006/relationships" r:embed="rId3"/>
          <a:stretch>
            <a:fillRect/>
          </a:stretch>
        </a:blipFill>
        <a:ln w="12700" cap="flat" cmpd="sng" algn="ctr">
          <a:solidFill>
            <a:schemeClr val="accent1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8/layout/HorizontalMultiLevelHierarchy">
  <dgm:title val=""/>
  <dgm:desc val=""/>
  <dgm:catLst>
    <dgm:cat type="hierarchy" pri="46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</dgm:cxnLst>
      <dgm:bg/>
      <dgm:whole/>
    </dgm:dataModel>
  </dgm:clrData>
  <dgm:layoutNode name="Name0">
    <dgm:varLst>
      <dgm:chPref val="1"/>
      <dgm:dir/>
      <dgm:animOne val="branch"/>
      <dgm:animLvl val="lvl"/>
      <dgm:resizeHandles val="exact"/>
    </dgm:varLst>
    <dgm:choose name="Name1">
      <dgm:if name="Name2" func="var" arg="dir" op="equ" val="norm">
        <dgm:alg type="hierChild">
          <dgm:param type="linDir" val="fromT"/>
          <dgm:param type="chAlign" val="l"/>
        </dgm:alg>
      </dgm:if>
      <dgm:else name="Name3">
        <dgm:alg type="hierChild">
          <dgm:param type="linDir" val="fromT"/>
          <dgm:param type="ch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des" forName="LevelOneTextNode" refType="h"/>
      <dgm:constr type="w" for="des" forName="LevelOneTextNode" refType="h" refFor="des" refForName="LevelOneTextNode" fact="0.19"/>
      <dgm:constr type="h" for="des" forName="LevelTwoTextNode" refType="w" refFor="des" refForName="LevelOneTextNode"/>
      <dgm:constr type="w" for="des" forName="LevelTwoTextNode" refType="h" refFor="des" refForName="LevelTwoTextNode" fact="3.28"/>
      <dgm:constr type="sibSp" refType="h" refFor="des" refForName="LevelTwoTextNode" op="equ" fact="0.25"/>
      <dgm:constr type="sibSp" for="des" forName="level2hierChild" refType="h" refFor="des" refForName="LevelTwoTextNode" op="equ" fact="0.25"/>
      <dgm:constr type="sibSp" for="des" forName="level3hierChild" refType="h" refFor="des" refForName="LevelTwoTextNode" op="equ" fact="0.25"/>
      <dgm:constr type="sp" for="des" forName="root1" refType="w" refFor="des" refForName="LevelTwoTextNode" fact="0.2"/>
      <dgm:constr type="sp" for="des" forName="root2" refType="sp" refFor="des" refForName="root1" op="equ"/>
      <dgm:constr type="primFontSz" for="des" forName="LevelOneTextNode" op="equ" val="65"/>
      <dgm:constr type="primFontSz" for="des" forName="LevelTwoTextNode" op="equ" val="65"/>
      <dgm:constr type="primFontSz" for="des" forName="LevelTwoTextNode" refType="primFontSz" refFor="des" refForName="LevelOneTextNode" op="lte"/>
      <dgm:constr type="primFontSz" for="des" forName="connTx" op="equ" val="50"/>
      <dgm:constr type="primFontSz" for="des" forName="connTx" refType="primFontSz" refFor="des" refForName="LevelOneTextNode" op="lte" fact="0.78"/>
    </dgm:constrLst>
    <dgm:forEach name="Name4" axis="ch">
      <dgm:forEach name="Name5" axis="self" ptType="node">
        <dgm:layoutNode name="root1">
          <dgm:choose name="Name6">
            <dgm:if name="Name7" func="var" arg="dir" op="equ" val="norm">
              <dgm:alg type="hierRoot">
                <dgm:param type="hierAlign" val="lCtrCh"/>
              </dgm:alg>
            </dgm:if>
            <dgm:else name="Name8">
              <dgm:alg type="hierRoot">
                <dgm:param type="hierAlign" val="rCtrCh"/>
              </dgm:alg>
            </dgm:else>
          </dgm:choose>
          <dgm:shape xmlns:r="http://schemas.openxmlformats.org/officeDocument/2006/relationships" r:blip="">
            <dgm:adjLst/>
          </dgm:shape>
          <dgm:presOf/>
          <dgm:layoutNode name="LevelOneTextNode" styleLbl="node0">
            <dgm:varLst>
              <dgm:chPref val="3"/>
            </dgm:varLst>
            <dgm:alg type="tx">
              <dgm:param type="autoTxRot" val="grav"/>
            </dgm:alg>
            <dgm:choose name="Name9">
              <dgm:if name="Name10" func="var" arg="dir" op="equ" val="norm">
                <dgm:shape xmlns:r="http://schemas.openxmlformats.org/officeDocument/2006/relationships" rot="270" type="rect" r:blip="">
                  <dgm:adjLst/>
                </dgm:shape>
              </dgm:if>
              <dgm:else name="Name11">
                <dgm:shape xmlns:r="http://schemas.openxmlformats.org/officeDocument/2006/relationships" rot="90" type="rect" r:blip="">
                  <dgm:adjLst/>
                </dgm:shape>
              </dgm:else>
            </dgm:choose>
            <dgm:presOf axis="self"/>
            <dgm:constrLst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2" fact="NaN" max="NaN"/>
            </dgm:ruleLst>
          </dgm:layoutNode>
          <dgm:layoutNode name="level2hierChild">
            <dgm:choose name="Name12">
              <dgm:if name="Name13" func="var" arg="dir" op="equ" val="norm">
                <dgm:alg type="hierChild">
                  <dgm:param type="linDir" val="fromT"/>
                  <dgm:param type="chAlign" val="l"/>
                </dgm:alg>
              </dgm:if>
              <dgm:else name="Name14">
                <dgm:alg type="hierChild">
                  <dgm:param type="linDir" val="fromT"/>
                  <dgm:param type="chAlign" val="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forEach name="repeat" axis="ch">
              <dgm:forEach name="Name15" axis="self" ptType="parTrans" cnt="1">
                <dgm:layoutNode name="conn2-1">
                  <dgm:choose name="Name16">
                    <dgm:if name="Name17" func="var" arg="dir" op="equ" val="norm">
                      <dgm:alg type="conn">
                        <dgm:param type="dim" val="1D"/>
                        <dgm:param type="begPts" val="midR"/>
                        <dgm:param type="endPts" val="midL"/>
                        <dgm:param type="endSty" val="noArr"/>
                        <dgm:param type="connRout" val="bend"/>
                      </dgm:alg>
                    </dgm:if>
                    <dgm:else name="Name18">
                      <dgm:alg type="conn">
                        <dgm:param type="dim" val="1D"/>
                        <dgm:param type="begPts" val="midL"/>
                        <dgm:param type="endPts" val="midR"/>
                        <dgm:param type="endSty" val="noArr"/>
                        <dgm:param type="connRout" val="bend"/>
                      </dgm:alg>
                    </dgm:else>
                  </dgm:choose>
                  <dgm:shape xmlns:r="http://schemas.openxmlformats.org/officeDocument/2006/relationships" type="conn" r:blip="" zOrderOff="-99999">
                    <dgm:adjLst/>
                  </dgm:shape>
                  <dgm:presOf axis="self"/>
                  <dgm:constrLst>
                    <dgm:constr type="w" val="1"/>
                    <dgm:constr type="h" val="5"/>
                    <dgm:constr type="connDist"/>
                    <dgm:constr type="begPad"/>
                    <dgm:constr type="endPad"/>
                    <dgm:constr type="userA" for="ch" refType="connDist"/>
                  </dgm:constrLst>
                  <dgm:layoutNode name="connTx">
                    <dgm:alg type="tx">
                      <dgm:param type="autoTxRot" val="grav"/>
                    </dgm:alg>
                    <dgm:shape xmlns:r="http://schemas.openxmlformats.org/officeDocument/2006/relationships" type="rect" r:blip="" hideGeom="1">
                      <dgm:adjLst/>
                    </dgm:shape>
                    <dgm:presOf axis="self"/>
                    <dgm:constrLst>
                      <dgm:constr type="userA"/>
                      <dgm:constr type="w" refType="userA" fact="0.05"/>
                      <dgm:constr type="h" refType="userA" fact="0.05"/>
                      <dgm:constr type="lMarg" val="1"/>
                      <dgm:constr type="rMarg" val="1"/>
                      <dgm:constr type="tMarg"/>
                      <dgm:constr type="bMarg"/>
                    </dgm:constrLst>
                    <dgm:ruleLst>
                      <dgm:rule type="h" val="NaN" fact="0.25" max="NaN"/>
                      <dgm:rule type="w" val="NaN" fact="0.8" max="NaN"/>
                      <dgm:rule type="primFontSz" val="5" fact="NaN" max="NaN"/>
                    </dgm:ruleLst>
                  </dgm:layoutNode>
                </dgm:layoutNode>
              </dgm:forEach>
              <dgm:forEach name="Name19" axis="self" ptType="node">
                <dgm:layoutNode name="root2">
                  <dgm:choose name="Name20">
                    <dgm:if name="Name21" func="var" arg="dir" op="equ" val="norm">
                      <dgm:alg type="hierRoot">
                        <dgm:param type="hierAlign" val="lCtrCh"/>
                      </dgm:alg>
                    </dgm:if>
                    <dgm:else name="Name22">
                      <dgm:alg type="hierRoot">
                        <dgm:param type="hierAlign" val="rCtrCh"/>
                      </dgm:alg>
                    </dgm:else>
                  </dgm:choose>
                  <dgm:shape xmlns:r="http://schemas.openxmlformats.org/officeDocument/2006/relationships" r:blip="">
                    <dgm:adjLst/>
                  </dgm:shape>
                  <dgm:presOf/>
                  <dgm:layoutNode name="LevelTwoTextNode">
                    <dgm:varLst>
                      <dgm:chPref val="3"/>
                    </dgm:varLst>
                    <dgm:alg type="tx"/>
                    <dgm:shape xmlns:r="http://schemas.openxmlformats.org/officeDocument/2006/relationships" type="rect" r:blip="">
                      <dgm:adjLst/>
                    </dgm:shape>
                    <dgm:presOf axis="self"/>
                    <dgm:constrLst>
                      <dgm:constr type="tMarg" refType="primFontSz" fact="0.05"/>
                      <dgm:constr type="bMarg" refType="primFontSz" fact="0.05"/>
                      <dgm:constr type="lMarg" refType="primFontSz" fact="0.05"/>
                      <dgm:constr type="rMarg" refType="primFontSz" fact="0.05"/>
                    </dgm:constrLst>
                    <dgm:ruleLst>
                      <dgm:rule type="primFontSz" val="2" fact="NaN" max="NaN"/>
                    </dgm:ruleLst>
                  </dgm:layoutNode>
                  <dgm:layoutNode name="level3hierChild">
                    <dgm:choose name="Name23">
                      <dgm:if name="Name24" func="var" arg="dir" op="equ" val="norm">
                        <dgm:alg type="hierChild">
                          <dgm:param type="linDir" val="fromT"/>
                          <dgm:param type="chAlign" val="l"/>
                        </dgm:alg>
                      </dgm:if>
                      <dgm:else name="Name25">
                        <dgm:alg type="hierChild">
                          <dgm:param type="linDir" val="fromT"/>
                          <dgm:param type="chAlign" val="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forEach name="Name26" ref="repeat"/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hierarchy1">
  <dgm:title val=""/>
  <dgm:desc val=""/>
  <dgm:catLst>
    <dgm:cat type="hierarchy" pri="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" destId="22" srcOrd="1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</dgm:ptLst>
      <dgm:cxnLst>
        <dgm:cxn modelId="2" srcId="0" destId="1" srcOrd="0" destOrd="0"/>
        <dgm:cxn modelId="13" srcId="1" destId="11" srcOrd="0" destOrd="0"/>
        <dgm:cxn modelId="14" srcId="1" destId="1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21"/>
        <dgm:pt modelId="211"/>
        <dgm:pt modelId="3"/>
        <dgm:pt modelId="31"/>
        <dgm:pt modelId="311"/>
      </dgm:ptLst>
      <dgm:cxnLst>
        <dgm:cxn modelId="4" srcId="0" destId="1" srcOrd="0" destOrd="0"/>
        <dgm:cxn modelId="5" srcId="1" destId="2" srcOrd="0" destOrd="0"/>
        <dgm:cxn modelId="6" srcId="1" destId="3" srcOrd="1" destOrd="0"/>
        <dgm:cxn modelId="23" srcId="2" destId="21" srcOrd="0" destOrd="0"/>
        <dgm:cxn modelId="24" srcId="21" destId="211" srcOrd="0" destOrd="0"/>
        <dgm:cxn modelId="33" srcId="3" destId="31" srcOrd="0" destOrd="0"/>
        <dgm:cxn modelId="34" srcId="31" destId="311" srcOrd="0" destOrd="0"/>
      </dgm:cxnLst>
      <dgm:bg/>
      <dgm:whole/>
    </dgm:dataModel>
  </dgm:clrData>
  <dgm:layoutNode name="hierChild1">
    <dgm:varLst>
      <dgm:chPref val="1"/>
      <dgm:dir/>
      <dgm:animOne val="branch"/>
      <dgm:animLvl val="lvl"/>
      <dgm:resizeHandles/>
    </dgm:varLst>
    <dgm:choose name="Name0">
      <dgm:if name="Name1" func="var" arg="dir" op="equ" val="norm">
        <dgm:alg type="hierChild">
          <dgm:param type="linDir" val="fromL"/>
        </dgm:alg>
      </dgm:if>
      <dgm:else name="Name2">
        <dgm:alg type="hierChild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primFontSz" for="des" ptType="node" op="equ" val="65"/>
      <dgm:constr type="w" for="des" forName="composite" refType="w"/>
      <dgm:constr type="h" for="des" forName="composite" refType="w" refFor="des" refForName="composite" fact="0.667"/>
      <dgm:constr type="w" for="des" forName="composite2" refType="w" refFor="des" refForName="composite"/>
      <dgm:constr type="h" for="des" forName="composite2" refType="h" refFor="des" refForName="composite"/>
      <dgm:constr type="w" for="des" forName="composite3" refType="w" refFor="des" refForName="composite"/>
      <dgm:constr type="h" for="des" forName="composite3" refType="h" refFor="des" refForName="composite"/>
      <dgm:constr type="w" for="des" forName="composite4" refType="w" refFor="des" refForName="composite"/>
      <dgm:constr type="h" for="des" forName="composite4" refType="h" refFor="des" refForName="composite"/>
      <dgm:constr type="w" for="des" forName="composite5" refType="w" refFor="des" refForName="composite"/>
      <dgm:constr type="h" for="des" forName="composite5" refType="h" refFor="des" refForName="composite"/>
      <dgm:constr type="sibSp" refType="w" refFor="des" refForName="composite" fact="0.1"/>
      <dgm:constr type="sibSp" for="des" forName="hierChild2" refType="sibSp"/>
      <dgm:constr type="sibSp" for="des" forName="hierChild3" refType="sibSp"/>
      <dgm:constr type="sibSp" for="des" forName="hierChild4" refType="sibSp"/>
      <dgm:constr type="sibSp" for="des" forName="hierChild5" refType="sibSp"/>
      <dgm:constr type="sibSp" for="des" forName="hierChild6" refType="sibSp"/>
      <dgm:constr type="sp" for="des" forName="hierRoot1" refType="h" refFor="des" refForName="composite" fact="0.25"/>
      <dgm:constr type="sp" for="des" forName="hierRoot2" refType="sp" refFor="des" refForName="hierRoot1"/>
      <dgm:constr type="sp" for="des" forName="hierRoot3" refType="sp" refFor="des" refForName="hierRoot1"/>
      <dgm:constr type="sp" for="des" forName="hierRoot4" refType="sp" refFor="des" refForName="hierRoot1"/>
      <dgm:constr type="sp" for="des" forName="hierRoot5" refType="sp" refFor="des" refForName="hierRoot1"/>
    </dgm:constrLst>
    <dgm:ruleLst/>
    <dgm:forEach name="Name3" axis="ch">
      <dgm:forEach name="Name4" axis="self" ptType="node">
        <dgm:layoutNode name="hierRoot1">
          <dgm:alg type="hierRoot"/>
          <dgm:shape xmlns:r="http://schemas.openxmlformats.org/officeDocument/2006/relationships" r:blip="">
            <dgm:adjLst/>
          </dgm:shape>
          <dgm:presOf/>
          <dgm:constrLst>
            <dgm:constr type="bendDist" for="des" ptType="parTrans" refType="sp" fact="0.5"/>
          </dgm:constrLst>
          <dgm:ruleLst/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w" for="ch" forName="background" refType="w" fact="0.9"/>
              <dgm:constr type="h" for="ch" forName="background" refType="w" refFor="ch" refForName="background" fact="0.635"/>
              <dgm:constr type="t" for="ch" forName="background"/>
              <dgm:constr type="l" for="ch" forName="background"/>
              <dgm:constr type="w" for="ch" forName="text" refType="w" fact="0.9"/>
              <dgm:constr type="h" for="ch" forName="text" refType="w" refFor="ch" refForName="text" fact="0.635"/>
              <dgm:constr type="t" for="ch" forName="text" refType="w" fact="0.095"/>
              <dgm:constr type="l" for="ch" forName="text" refType="w" fact="0.1"/>
            </dgm:constrLst>
            <dgm:ruleLst/>
            <dgm:layoutNode name="background" styleLbl="node0" moveWith="text"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/>
              <dgm:constrLst/>
              <dgm:ruleLst/>
            </dgm:layoutNode>
            <dgm:layoutNode name="text" styleLbl="fgAcc0">
              <dgm:varLst>
                <dgm:chPref val="3"/>
              </dgm:varLst>
              <dgm:alg type="tx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self"/>
              <dgm:constrLst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</dgm:layoutNode>
          <dgm:layoutNode name="hierChild2">
            <dgm:choose name="Name5">
              <dgm:if name="Name6" func="var" arg="dir" op="equ" val="norm">
                <dgm:alg type="hierChild">
                  <dgm:param type="linDir" val="fromL"/>
                </dgm:alg>
              </dgm:if>
              <dgm:else name="Name7">
                <dgm:alg type="hierChild">
                  <dgm:param type="linDir" val="fromR"/>
                </dgm:alg>
              </dgm:else>
            </dgm:choose>
            <dgm:shape xmlns:r="http://schemas.openxmlformats.org/officeDocument/2006/relationships" r:blip="">
              <dgm:adjLst/>
            </dgm:shape>
            <dgm:presOf/>
            <dgm:constrLst/>
            <dgm:ruleLst/>
            <dgm:forEach name="Name8" axis="ch">
              <dgm:forEach name="Name9" axis="self" ptType="parTrans" cnt="1">
                <dgm:layoutNode name="Name10">
                  <dgm:alg type="conn">
                    <dgm:param type="dim" val="1D"/>
                    <dgm:param type="endSty" val="noArr"/>
                    <dgm:param type="connRout" val="bend"/>
                    <dgm:param type="bendPt" val="end"/>
                    <dgm:param type="begPts" val="bCtr"/>
                    <dgm:param type="endPts" val="tCtr"/>
                    <dgm:param type="srcNode" val="background"/>
                    <dgm:param type="dstNode" val="background2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  <dgm:forEach name="Name11" axis="self" ptType="node">
                <dgm:layoutNode name="hierRoot2">
                  <dgm:alg type="hierRoot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bendDist" for="des" ptType="parTrans" refType="sp" fact="0.5"/>
                  </dgm:constrLst>
                  <dgm:ruleLst/>
                  <dgm:layoutNode name="composite2">
                    <dgm:alg type="composite"/>
                    <dgm:shape xmlns:r="http://schemas.openxmlformats.org/officeDocument/2006/relationships" r:blip="">
                      <dgm:adjLst/>
                    </dgm:shape>
                    <dgm:presOf/>
                    <dgm:constrLst>
                      <dgm:constr type="w" for="ch" forName="background2" refType="w" fact="0.9"/>
                      <dgm:constr type="h" for="ch" forName="background2" refType="w" refFor="ch" refForName="background2" fact="0.635"/>
                      <dgm:constr type="t" for="ch" forName="background2"/>
                      <dgm:constr type="l" for="ch" forName="background2"/>
                      <dgm:constr type="w" for="ch" forName="text2" refType="w" fact="0.9"/>
                      <dgm:constr type="h" for="ch" forName="text2" refType="w" refFor="ch" refForName="text2" fact="0.635"/>
                      <dgm:constr type="t" for="ch" forName="text2" refType="w" fact="0.095"/>
                      <dgm:constr type="l" for="ch" forName="text2" refType="w" fact="0.1"/>
                    </dgm:constrLst>
                    <dgm:ruleLst/>
                    <dgm:layoutNode name="background2" moveWith="text2"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/>
                      <dgm:constrLst/>
                      <dgm:ruleLst/>
                    </dgm:layoutNode>
                    <dgm:layoutNode name="text2" styleLbl="fgAcc2">
                      <dgm:varLst>
                        <dgm:chPref val="3"/>
                      </dgm:varLst>
                      <dgm:alg type="tx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self"/>
                      <dgm:constrLst>
                        <dgm:constr type="tMarg" refType="primFontSz" fact="0.3"/>
                        <dgm:constr type="bMarg" refType="primFontSz" fact="0.3"/>
                        <dgm:constr type="lMarg" refType="primFontSz" fact="0.3"/>
                        <dgm:constr type="r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layoutNode>
                  <dgm:layoutNode name="hierChild3">
                    <dgm:choose name="Name12">
                      <dgm:if name="Name13" func="var" arg="dir" op="equ" val="norm">
                        <dgm:alg type="hierChild">
                          <dgm:param type="linDir" val="fromL"/>
                        </dgm:alg>
                      </dgm:if>
                      <dgm:else name="Name14">
                        <dgm:alg type="hierChild">
                          <dgm:param type="linDir" val="fromR"/>
                        </dgm:alg>
                      </dgm:else>
                    </dgm:choose>
                    <dgm:shape xmlns:r="http://schemas.openxmlformats.org/officeDocument/2006/relationships" r:blip="">
                      <dgm:adjLst/>
                    </dgm:shape>
                    <dgm:presOf/>
                    <dgm:constrLst/>
                    <dgm:ruleLst/>
                    <dgm:forEach name="Name15" axis="ch">
                      <dgm:forEach name="Name16" axis="self" ptType="parTrans" cnt="1">
                        <dgm:layoutNode name="Name17">
                          <dgm:alg type="conn">
                            <dgm:param type="dim" val="1D"/>
                            <dgm:param type="endSty" val="noArr"/>
                            <dgm:param type="connRout" val="bend"/>
                            <dgm:param type="bendPt" val="end"/>
                            <dgm:param type="begPts" val="bCtr"/>
                            <dgm:param type="endPts" val="tCtr"/>
                            <dgm:param type="srcNode" val="background2"/>
                            <dgm:param type="dstNode" val="background3"/>
                          </dgm:alg>
                          <dgm:shape xmlns:r="http://schemas.openxmlformats.org/officeDocument/2006/relationships" type="conn" r:blip="" zOrderOff="-999">
                            <dgm:adjLst/>
                          </dgm:shape>
                          <dgm:presOf axis="self"/>
                          <dgm:constrLst>
                            <dgm:constr type="begPad"/>
                            <dgm:constr type="endPad"/>
                          </dgm:constrLst>
                          <dgm:ruleLst/>
                        </dgm:layoutNode>
                      </dgm:forEach>
                      <dgm:forEach name="Name18" axis="self" ptType="node">
                        <dgm:layoutNode name="hierRoot3">
                          <dgm:alg type="hierRoot"/>
                          <dgm:shape xmlns:r="http://schemas.openxmlformats.org/officeDocument/2006/relationships" r:blip="">
                            <dgm:adjLst/>
                          </dgm:shape>
                          <dgm:presOf/>
                          <dgm:constrLst>
                            <dgm:constr type="bendDist" for="des" ptType="parTrans" refType="sp" fact="0.5"/>
                          </dgm:constrLst>
                          <dgm:ruleLst/>
                          <dgm:layoutNode name="composite3">
                            <dgm:alg type="composite"/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>
                              <dgm:constr type="w" for="ch" forName="background3" refType="w" fact="0.9"/>
                              <dgm:constr type="h" for="ch" forName="background3" refType="w" refFor="ch" refForName="background3" fact="0.635"/>
                              <dgm:constr type="t" for="ch" forName="background3"/>
                              <dgm:constr type="l" for="ch" forName="background3"/>
                              <dgm:constr type="w" for="ch" forName="text3" refType="w" fact="0.9"/>
                              <dgm:constr type="h" for="ch" forName="text3" refType="w" refFor="ch" refForName="text3" fact="0.635"/>
                              <dgm:constr type="t" for="ch" forName="text3" refType="w" fact="0.095"/>
                              <dgm:constr type="l" for="ch" forName="text3" refType="w" fact="0.1"/>
                            </dgm:constrLst>
                            <dgm:ruleLst/>
                            <dgm:layoutNode name="background3" moveWith="text3">
                              <dgm:alg type="sp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/>
                              <dgm:constrLst/>
                              <dgm:ruleLst/>
                            </dgm:layoutNode>
                            <dgm:layoutNode name="text3" styleLbl="fgAcc3">
                              <dgm:varLst>
                                <dgm:chPref val="3"/>
                              </dgm:varLst>
                              <dgm:alg type="tx"/>
                              <dgm:shape xmlns:r="http://schemas.openxmlformats.org/officeDocument/2006/relationships" type="roundRect" r:blip="">
                                <dgm:adjLst>
                                  <dgm:adj idx="1" val="0.1"/>
                                </dgm:adjLst>
                              </dgm:shape>
                              <dgm:presOf axis="self"/>
                              <dgm:constrLst>
                                <dgm:constr type="tMarg" refType="primFontSz" fact="0.3"/>
                                <dgm:constr type="bMarg" refType="primFontSz" fact="0.3"/>
                                <dgm:constr type="lMarg" refType="primFontSz" fact="0.3"/>
                                <dgm:constr type="rMarg" refType="primFontSz" fact="0.3"/>
                              </dgm:constrLst>
                              <dgm:ruleLst>
                                <dgm:rule type="primFontSz" val="5" fact="NaN" max="NaN"/>
                              </dgm:ruleLst>
                            </dgm:layoutNode>
                          </dgm:layoutNode>
                          <dgm:layoutNode name="hierChild4">
                            <dgm:choose name="Name19">
                              <dgm:if name="Name20" func="var" arg="dir" op="equ" val="norm">
                                <dgm:alg type="hierChild">
                                  <dgm:param type="linDir" val="fromL"/>
                                </dgm:alg>
                              </dgm:if>
                              <dgm:else name="Name21">
                                <dgm:alg type="hierChild">
                                  <dgm:param type="linDir" val="fromR"/>
                                </dgm:alg>
                              </dgm:else>
                            </dgm:choose>
                            <dgm:shape xmlns:r="http://schemas.openxmlformats.org/officeDocument/2006/relationships" r:blip="">
                              <dgm:adjLst/>
                            </dgm:shape>
                            <dgm:presOf/>
                            <dgm:constrLst/>
                            <dgm:ruleLst/>
                            <dgm:forEach name="repeat" axis="ch">
                              <dgm:forEach name="Name22" axis="self" ptType="parTrans" cnt="1">
                                <dgm:layoutNode name="Name23">
                                  <dgm:choose name="Name24">
                                    <dgm:if name="Name25" axis="self" func="depth" op="lte" val="4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3"/>
                                        <dgm:param type="dstNode" val="background4"/>
                                      </dgm:alg>
                                    </dgm:if>
                                    <dgm:else name="Name26">
                                      <dgm:alg type="conn">
                                        <dgm:param type="dim" val="1D"/>
                                        <dgm:param type="endSty" val="noArr"/>
                                        <dgm:param type="connRout" val="bend"/>
                                        <dgm:param type="bendPt" val="end"/>
                                        <dgm:param type="begPts" val="bCtr"/>
                                        <dgm:param type="endPts" val="tCtr"/>
                                        <dgm:param type="srcNode" val="background4"/>
                                        <dgm:param type="dstNode" val="background4"/>
                                      </dgm:alg>
                                    </dgm:else>
                                  </dgm:choose>
                                  <dgm:shape xmlns:r="http://schemas.openxmlformats.org/officeDocument/2006/relationships" type="conn" r:blip="" zOrderOff="-999">
                                    <dgm:adjLst/>
                                  </dgm:shape>
                                  <dgm:presOf axis="self"/>
                                  <dgm:constrLst>
                                    <dgm:constr type="begPad"/>
                                    <dgm:constr type="endPad"/>
                                  </dgm:constrLst>
                                  <dgm:ruleLst/>
                                </dgm:layoutNode>
                              </dgm:forEach>
                              <dgm:forEach name="Name27" axis="self" ptType="node">
                                <dgm:layoutNode name="hierRoot4">
                                  <dgm:alg type="hierRoot"/>
                                  <dgm:shape xmlns:r="http://schemas.openxmlformats.org/officeDocument/2006/relationships" r:blip="">
                                    <dgm:adjLst/>
                                  </dgm:shape>
                                  <dgm:presOf/>
                                  <dgm:constrLst>
                                    <dgm:constr type="bendDist" for="des" ptType="parTrans" refType="sp" fact="0.5"/>
                                  </dgm:constrLst>
                                  <dgm:ruleLst/>
                                  <dgm:layoutNode name="composite4">
                                    <dgm:alg type="composite"/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>
                                      <dgm:constr type="w" for="ch" forName="background4" refType="w" fact="0.9"/>
                                      <dgm:constr type="h" for="ch" forName="background4" refType="w" refFor="ch" refForName="background4" fact="0.635"/>
                                      <dgm:constr type="t" for="ch" forName="background4"/>
                                      <dgm:constr type="l" for="ch" forName="background4"/>
                                      <dgm:constr type="w" for="ch" forName="text4" refType="w" fact="0.9"/>
                                      <dgm:constr type="h" for="ch" forName="text4" refType="w" refFor="ch" refForName="text4" fact="0.635"/>
                                      <dgm:constr type="t" for="ch" forName="text4" refType="w" fact="0.095"/>
                                      <dgm:constr type="l" for="ch" forName="text4" refType="w" fact="0.1"/>
                                    </dgm:constrLst>
                                    <dgm:ruleLst/>
                                    <dgm:layoutNode name="background4" moveWith="text4">
                                      <dgm:alg type="sp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/>
                                      <dgm:constrLst/>
                                      <dgm:ruleLst/>
                                    </dgm:layoutNode>
                                    <dgm:layoutNode name="text4" styleLbl="fgAcc4">
                                      <dgm:varLst>
                                        <dgm:chPref val="3"/>
                                      </dgm:varLst>
                                      <dgm:alg type="tx"/>
                                      <dgm:shape xmlns:r="http://schemas.openxmlformats.org/officeDocument/2006/relationships" type="roundRect" r:blip="">
                                        <dgm:adjLst>
                                          <dgm:adj idx="1" val="0.1"/>
                                        </dgm:adjLst>
                                      </dgm:shape>
                                      <dgm:presOf axis="self"/>
                                      <dgm:constrLst>
                                        <dgm:constr type="tMarg" refType="primFontSz" fact="0.3"/>
                                        <dgm:constr type="bMarg" refType="primFontSz" fact="0.3"/>
                                        <dgm:constr type="lMarg" refType="primFontSz" fact="0.3"/>
                                        <dgm:constr type="rMarg" refType="primFontSz" fact="0.3"/>
                                      </dgm:constrLst>
                                      <dgm:ruleLst>
                                        <dgm:rule type="primFontSz" val="5" fact="NaN" max="NaN"/>
                                      </dgm:ruleLst>
                                    </dgm:layoutNode>
                                  </dgm:layoutNode>
                                  <dgm:layoutNode name="hierChild5">
                                    <dgm:choose name="Name28">
                                      <dgm:if name="Name29" func="var" arg="dir" op="equ" val="norm">
                                        <dgm:alg type="hierChild">
                                          <dgm:param type="linDir" val="fromL"/>
                                        </dgm:alg>
                                      </dgm:if>
                                      <dgm:else name="Name30">
                                        <dgm:alg type="hierChild">
                                          <dgm:param type="linDir" val="fromR"/>
                                        </dgm:alg>
                                      </dgm:else>
                                    </dgm:choose>
                                    <dgm:shape xmlns:r="http://schemas.openxmlformats.org/officeDocument/2006/relationships" r:blip="">
                                      <dgm:adjLst/>
                                    </dgm:shape>
                                    <dgm:presOf/>
                                    <dgm:constrLst/>
                                    <dgm:ruleLst/>
                                    <dgm:forEach name="Name31" ref="repeat"/>
                                  </dgm:layoutNode>
                                </dgm:layoutNode>
                              </dgm:forEach>
                            </dgm:forEach>
                          </dgm:layoutNode>
                        </dgm:layoutNode>
                      </dgm:forEach>
                    </dgm:forEach>
                  </dgm:layoutNode>
                </dgm:layoutNode>
              </dgm:forEach>
            </dgm:forEach>
          </dgm:layoutNode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rocess5">
  <dgm:title val=""/>
  <dgm:desc val=""/>
  <dgm:catLst>
    <dgm:cat type="process" pri="17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diagram">
    <dgm:varLst>
      <dgm:dir/>
      <dgm:resizeHandles val="exact"/>
    </dgm:varLst>
    <dgm:choose name="Name0">
      <dgm:if name="Name1" axis="self" func="var" arg="dir" op="equ" val="norm">
        <dgm:alg type="snake">
          <dgm:param type="grDir" val="tL"/>
          <dgm:param type="flowDir" val="row"/>
          <dgm:param type="contDir" val="revDir"/>
          <dgm:param type="bkpt" val="endCnv"/>
        </dgm:alg>
      </dgm:if>
      <dgm:else name="Name2">
        <dgm:alg type="snake">
          <dgm:param type="grDir" val="tR"/>
          <dgm:param type="flowDir" val="row"/>
          <dgm:param type="contDir" val="revDir"/>
          <dgm:param type="bkpt" val="endCnv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w" for="ch" forName="sibTrans" refType="w" refFor="ch" refPtType="node" op="equ" fact="0.4"/>
      <dgm:constr type="sp" refType="w" refFor="ch" refForName="sibTrans" op="equ"/>
      <dgm:constr type="primFontSz" for="ch" ptType="node" op="equ" val="65"/>
      <dgm:constr type="primFontSz" for="des" forName="connectorText" op="equ" val="55"/>
      <dgm:constr type="primFontSz" for="des" forName="connectorText" refType="primFontSz" refFor="ch" refPtType="node" op="lte" fact="0.8"/>
    </dgm:constrLst>
    <dgm:ruleLst/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forEach name="sibTransForEach" axis="followSib" ptType="sibTrans" cnt="1">
        <dgm:layoutNode name="sibTrans">
          <dgm:alg type="conn">
            <dgm:param type="begPts" val="auto"/>
            <dgm:param type="endPts" val="auto"/>
          </dgm:alg>
          <dgm:shape xmlns:r="http://schemas.openxmlformats.org/officeDocument/2006/relationships" type="conn" r:blip="">
            <dgm:adjLst/>
          </dgm:shape>
          <dgm:presOf axis="self"/>
          <dgm:constrLst>
            <dgm:constr type="h" refType="w" fact="0.62"/>
            <dgm:constr type="connDist"/>
          </dgm:constrLst>
          <dgm:ruleLst/>
          <dgm:layoutNode name="connectorText">
            <dgm:alg type="tx">
              <dgm:param type="autoTxRot" val="upr"/>
            </dgm:alg>
            <dgm:shape xmlns:r="http://schemas.openxmlformats.org/officeDocument/2006/relationships" type="conn" r:blip="" hideGeom="1">
              <dgm:adjLst/>
            </dgm:shape>
            <dgm:presOf axis="self"/>
            <dgm:constrLst>
              <dgm:constr type="lMarg"/>
              <dgm:constr type="rMarg"/>
              <dgm:constr type="tMarg"/>
              <dgm:constr type="bMarg"/>
            </dgm:constrLst>
            <dgm:ruleLst>
              <dgm:rule type="primFontSz" val="5" fact="NaN" max="NaN"/>
            </dgm:ruleLst>
          </dgm:layoutNode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bProcess2">
  <dgm:title val=""/>
  <dgm:desc val=""/>
  <dgm:catLst>
    <dgm:cat type="process" pri="2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  <dgm:pt modelId="6">
          <dgm:prSet phldr="1"/>
        </dgm:pt>
        <dgm:pt modelId="7">
          <dgm:prSet phldr="1"/>
        </dgm:pt>
        <dgm:pt modelId="8">
          <dgm:prSet phldr="1"/>
        </dgm:pt>
        <dgm:pt modelId="9">
          <dgm:prSet phldr="1"/>
        </dgm:pt>
      </dgm:ptLst>
      <dgm:cxnLst>
        <dgm:cxn modelId="10" srcId="0" destId="1" srcOrd="0" destOrd="0"/>
        <dgm:cxn modelId="11" srcId="0" destId="2" srcOrd="1" destOrd="0"/>
        <dgm:cxn modelId="12" srcId="0" destId="3" srcOrd="2" destOrd="0"/>
        <dgm:cxn modelId="13" srcId="0" destId="4" srcOrd="3" destOrd="0"/>
        <dgm:cxn modelId="14" srcId="0" destId="5" srcOrd="4" destOrd="0"/>
        <dgm:cxn modelId="15" srcId="0" destId="6" srcOrd="5" destOrd="0"/>
        <dgm:cxn modelId="16" srcId="0" destId="7" srcOrd="6" destOrd="0"/>
        <dgm:cxn modelId="17" srcId="0" destId="8" srcOrd="7" destOrd="0"/>
        <dgm:cxn modelId="18" srcId="0" destId="9" srcOrd="8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diagram">
    <dgm:varLst>
      <dgm:dir/>
      <dgm:resizeHandles/>
    </dgm:varLst>
    <dgm:choose name="Name0">
      <dgm:if name="Name1" func="var" arg="dir" op="equ" val="norm">
        <dgm:alg type="snake">
          <dgm:param type="grDir" val="tL"/>
          <dgm:param type="flowDir" val="col"/>
          <dgm:param type="contDir" val="revDir"/>
        </dgm:alg>
      </dgm:if>
      <dgm:else name="Name2">
        <dgm:alg type="snake">
          <dgm:param type="grDir" val="tR"/>
          <dgm:param type="flowDir" val="col"/>
          <dgm:param type="contDir" val="revDir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firstNode" refType="w"/>
      <dgm:constr type="w" for="ch" forName="lastNode" refType="w" refFor="ch" refForName="firstNode" op="equ"/>
      <dgm:constr type="w" for="ch" forName="middleNode" refType="w" refFor="ch" refForName="firstNode" op="equ"/>
      <dgm:constr type="h" for="ch" ptType="sibTrans" refType="w" refFor="ch" refForName="middleNode" op="equ" fact="0.35"/>
      <dgm:constr type="sp" refType="w" refFor="ch" refForName="middleNode" fact="0.5"/>
      <dgm:constr type="connDist" for="des" ptType="sibTrans" op="equ"/>
      <dgm:constr type="primFontSz" for="ch" forName="firstNode" val="65"/>
      <dgm:constr type="primFontSz" for="ch" forName="lastNode" refType="primFontSz" refFor="ch" refForName="firstNode" op="equ"/>
      <dgm:constr type="primFontSz" for="des" forName="shape" val="65"/>
      <dgm:constr type="primFontSz" for="des" forName="shape" refType="primFontSz" refFor="ch" refForName="firstNode" op="lte"/>
      <dgm:constr type="primFontSz" for="des" forName="shape" refType="primFontSz" refFor="ch" refForName="lastNode" op="lte"/>
    </dgm:constrLst>
    <dgm:ruleLst/>
    <dgm:forEach name="Name3" axis="ch" ptType="node">
      <dgm:choose name="Name4">
        <dgm:if name="Name5" axis="self" ptType="node" func="pos" op="equ" val="1">
          <dgm:layoutNode name="fir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if name="Name6" axis="self" ptType="node" func="revPos" op="equ" val="1">
          <dgm:layoutNode name="lastNode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1"/>
              <dgm:constr type="bMarg" refType="primFontSz" fact="0.1"/>
              <dgm:constr type="lMarg" refType="primFontSz" fact="0.1"/>
              <dgm:constr type="rMarg" refType="primFontSz" fact="0.1"/>
            </dgm:constrLst>
            <dgm:ruleLst>
              <dgm:rule type="primFontSz" val="5" fact="NaN" max="NaN"/>
            </dgm:ruleLst>
          </dgm:layoutNode>
        </dgm:if>
        <dgm:else name="Name7">
          <dgm:layoutNode name="middleNode">
            <dgm:alg type="composite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  <dgm:constr type="w" for="ch" forName="padding" refType="w"/>
              <dgm:constr type="h" for="ch" forName="padding" refType="h"/>
              <dgm:constr type="w" for="ch" forName="shape" refType="w" fact="0.667"/>
              <dgm:constr type="h" for="ch" forName="shape" refType="h" fact="0.667"/>
              <dgm:constr type="ctrX" for="ch" forName="shape" refType="w" fact="0.5"/>
              <dgm:constr type="ctrY" for="ch" forName="shape" refType="h" fact="0.5"/>
            </dgm:constrLst>
            <dgm:ruleLst/>
            <dgm:layoutNode name="padding">
              <dgm:alg type="sp"/>
              <dgm:shape xmlns:r="http://schemas.openxmlformats.org/officeDocument/2006/relationships" type="ellipse" r:blip="" hideGeom="1">
                <dgm:adjLst/>
              </dgm:shape>
              <dgm:presOf/>
              <dgm:constrLst/>
              <dgm:ruleLst/>
            </dgm:layoutNode>
            <dgm:layoutNode name="shape">
              <dgm:varLst>
                <dgm:bulletEnabled val="1"/>
              </dgm:varLst>
              <dgm:alg type="tx">
                <dgm:param type="txAnchorVertCh" val="mid"/>
              </dgm:alg>
              <dgm:shape xmlns:r="http://schemas.openxmlformats.org/officeDocument/2006/relationships" type="ellipse" r:blip="">
                <dgm:adjLst/>
              </dgm:shape>
              <dgm:presOf axis="desOrSelf" ptType="node"/>
              <dgm:constrLst>
                <dgm:constr type="h" refType="w"/>
                <dgm:constr type="tMarg" refType="primFontSz" fact="0.1"/>
                <dgm:constr type="bMarg" refType="primFontSz" fact="0.1"/>
                <dgm:constr type="lMarg" refType="primFontSz" fact="0.1"/>
                <dgm:constr type="rMarg" refType="primFontSz" fact="0.1"/>
              </dgm:constrLst>
              <dgm:ruleLst>
                <dgm:rule type="primFontSz" val="5" fact="NaN" max="NaN"/>
              </dgm:ruleLst>
            </dgm:layoutNode>
          </dgm:layoutNode>
        </dgm:else>
      </dgm:choose>
      <dgm:forEach name="Name8" axis="followSib" ptType="sibTrans" cnt="1">
        <dgm:layoutNode name="sibTrans">
          <dgm:choose name="Name9">
            <dgm:if name="Name10" func="var" arg="dir" op="equ" val="norm">
              <dgm:choose name="Name11">
                <dgm:if name="Name12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3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4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if>
            <dgm:else name="Name15">
              <dgm:choose name="Name16">
                <dgm:if name="Name17" axis="self" ptType="sibTrans" func="pos" op="equ" val="1">
                  <dgm:alg type="conn">
                    <dgm:param type="begPts" val="auto"/>
                    <dgm:param type="endPts" val="auto"/>
                    <dgm:param type="srcNode" val="firstNode"/>
                    <dgm:param type="dstNode" val="shape"/>
                  </dgm:alg>
                </dgm:if>
                <dgm:if name="Name18" axis="self" ptType="sibTrans" func="revPos" op="equ" val="1">
                  <dgm:alg type="conn">
                    <dgm:param type="begPts" val="auto"/>
                    <dgm:param type="endPts" val="auto"/>
                    <dgm:param type="srcNode" val="shape"/>
                    <dgm:param type="dstNode" val="lastNode"/>
                  </dgm:alg>
                </dgm:if>
                <dgm:else name="Name19">
                  <dgm:alg type="conn">
                    <dgm:param type="begPts" val="auto"/>
                    <dgm:param type="endPts" val="auto"/>
                    <dgm:param type="srcNode" val="shape"/>
                    <dgm:param type="dstNode" val="shape"/>
                  </dgm:alg>
                </dgm:else>
              </dgm:choose>
            </dgm:else>
          </dgm:choose>
          <dgm:shape xmlns:r="http://schemas.openxmlformats.org/officeDocument/2006/relationships" rot="90" type="triangle" r:blip="">
            <dgm:adjLst/>
          </dgm:shape>
          <dgm:presOf axis="self"/>
          <dgm:constrLst>
            <dgm:constr type="w" refType="h"/>
            <dgm:constr type="connDist"/>
            <dgm:constr type="begPad" refType="connDist" fact="0.25"/>
            <dgm:constr type="endPad" refType="connDist" fact="0.22"/>
          </dgm:constrLst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4#1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4#2">
  <dgm:title val=""/>
  <dgm:desc val=""/>
  <dgm:catLst>
    <dgm:cat type="list" pri="13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  <dgm:cxn modelId="33" srcId="3" destId="31" srcOrd="0" destOrd="0"/>
        <dgm:cxn modelId="34" srcId="3" destId="3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dir/>
      <dgm:resizeHandles val="exact"/>
    </dgm:varLst>
    <dgm:alg type="lin">
      <dgm:param type="linDir" val="fromT"/>
      <dgm:param type="vertAlign" val="t"/>
    </dgm:alg>
    <dgm:shape xmlns:r="http://schemas.openxmlformats.org/officeDocument/2006/relationships" r:blip="">
      <dgm:adjLst/>
    </dgm:shape>
    <dgm:presOf/>
    <dgm:constrLst>
      <dgm:constr type="w" for="ch" forName="comp" refType="w"/>
      <dgm:constr type="h" for="ch" forName="comp" refType="h"/>
      <dgm:constr type="h" for="ch" forName="spacer" refType="h" refFor="ch" refForName="comp" op="equ" fact="0.1"/>
      <dgm:constr type="primFontSz" for="des" forName="text" op="equ" val="65"/>
    </dgm:constrLst>
    <dgm:ruleLst/>
    <dgm:forEach name="Name0" axis="ch" ptType="node">
      <dgm:layoutNode name="comp" styleLbl="node1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l" for="ch" forName="img" refType="h" refFor="ch" refForName="box" fact="0.1"/>
              <dgm:constr type="h" for="ch" forName="text" refType="h"/>
              <dgm:constr type="l" for="ch" forName="text" refType="r" refFor="ch" refForName="img"/>
              <dgm:constr type="r" for="ch" forName="text" refType="w"/>
            </dgm:constrLst>
          </dgm:if>
          <dgm:else name="Name3">
            <dgm:constrLst>
              <dgm:constr type="h" for="ch" forName="box" refType="h"/>
              <dgm:constr type="w" for="ch" forName="box" refType="w"/>
              <dgm:constr type="w" for="ch" forName="img" refType="w" refFor="ch" refForName="box" fact="0.2"/>
              <dgm:constr type="h" for="ch" forName="img" refType="h" refFor="ch" refForName="box" fact="0.8"/>
              <dgm:constr type="t" for="ch" forName="img" refType="h" refFor="ch" refForName="box" fact="0.1"/>
              <dgm:constr type="r" for="ch" forName="img" refType="w" refFor="ch" refForName="box"/>
              <dgm:constr type="rOff" for="ch" forName="img" refType="h" refFor="ch" refForName="box" fact="-0.1"/>
              <dgm:constr type="h" for="ch" forName="text" refType="h"/>
              <dgm:constr type="r" for="ch" forName="text" refType="l" refFor="ch" refForName="img"/>
              <dgm:constr type="l" for="ch" forName="text"/>
            </dgm:constrLst>
          </dgm:else>
        </dgm:choose>
        <dgm:ruleLst/>
        <dgm:layoutNode name="box" styleLbl="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 axis="desOrSelf" ptType="node"/>
          <dgm:constrLst/>
          <dgm:ruleLst/>
        </dgm:layoutNode>
        <dgm:layoutNode name="img" styleLbl="fgImgPlace1">
          <dgm:alg type="sp"/>
          <dgm:shape xmlns:r="http://schemas.openxmlformats.org/officeDocument/2006/relationships" type="roundRect" r:blip="" blipPhldr="1">
            <dgm:adjLst>
              <dgm:adj idx="1" val="0.1"/>
            </dgm:adjLst>
          </dgm:shape>
          <dgm:presOf/>
          <dgm:constrLst/>
          <dgm:ruleLst/>
        </dgm:layoutNode>
        <dgm:layoutNode name="text">
          <dgm:varLst>
            <dgm:bulletEnabled val="1"/>
          </dgm:varLst>
          <dgm:alg type="tx">
            <dgm:param type="parTxLTRAlign" val="l"/>
            <dgm:param type="parTxRTLAlign" val="r"/>
          </dgm:alg>
          <dgm:shape xmlns:r="http://schemas.openxmlformats.org/officeDocument/2006/relationships" type="rect" r:blip="" hideGeom="1">
            <dgm:adjLst/>
          </dgm:shape>
          <dgm:presOf axis="desOrSelf" ptType="node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layoutNode>
      <dgm:forEach name="Name4" axis="followSib" ptType="sibTrans" cnt="1">
        <dgm:layoutNode name="spacer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encabezado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3" name="2 Marcador de fecha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F7C38DC-AA88-4C11-8D63-26581930EFFD}" type="datetimeFigureOut">
              <a:rPr lang="es-EC" smtClean="0"/>
              <a:pPr/>
              <a:t>06/01/2012</a:t>
            </a:fld>
            <a:endParaRPr lang="es-EC"/>
          </a:p>
        </p:txBody>
      </p:sp>
      <p:sp>
        <p:nvSpPr>
          <p:cNvPr id="4" name="3 Marcador de imagen de diapositiva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s-EC"/>
          </a:p>
        </p:txBody>
      </p:sp>
      <p:sp>
        <p:nvSpPr>
          <p:cNvPr id="5" name="4 Marcador de notas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C"/>
          </a:p>
        </p:txBody>
      </p:sp>
      <p:sp>
        <p:nvSpPr>
          <p:cNvPr id="6" name="5 Marcador de pie de página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s-EC"/>
          </a:p>
        </p:txBody>
      </p:sp>
      <p:sp>
        <p:nvSpPr>
          <p:cNvPr id="7" name="6 Marcador de número de diapositiva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227496C9-30AE-4375-8B61-4AD8F8BAE6AA}" type="slidenum">
              <a:rPr lang="es-EC" smtClean="0"/>
              <a:pPr/>
              <a:t>‹Nº›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184471705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Marcador de imagen de diapositiva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2 Marcador de notas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s-EC" dirty="0"/>
          </a:p>
        </p:txBody>
      </p:sp>
      <p:sp>
        <p:nvSpPr>
          <p:cNvPr id="4" name="3 Marcador de número de diapositiva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227496C9-30AE-4375-8B61-4AD8F8BAE6AA}" type="slidenum">
              <a:rPr lang="es-EC" smtClean="0"/>
              <a:pPr/>
              <a:t>3</a:t>
            </a:fld>
            <a:endParaRPr lang="es-EC"/>
          </a:p>
        </p:txBody>
      </p:sp>
    </p:spTree>
    <p:extLst>
      <p:ext uri="{BB962C8B-B14F-4D97-AF65-F5344CB8AC3E}">
        <p14:creationId xmlns:p14="http://schemas.microsoft.com/office/powerpoint/2010/main" xmlns="" val="322643134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371600"/>
            <a:ext cx="7848600" cy="1927225"/>
          </a:xfrm>
        </p:spPr>
        <p:txBody>
          <a:bodyPr anchor="b">
            <a:noAutofit/>
          </a:bodyPr>
          <a:lstStyle>
            <a:lvl1pPr>
              <a:defRPr sz="5400" cap="all" baseline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3505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8" name="Straight Connector 7"/>
          <p:cNvCxnSpPr/>
          <p:nvPr/>
        </p:nvCxnSpPr>
        <p:spPr>
          <a:xfrm>
            <a:off x="685800" y="3398520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609600"/>
            <a:ext cx="2057400" cy="5867400"/>
          </a:xfrm>
        </p:spPr>
        <p:txBody>
          <a:bodyPr vert="eaVert" anchor="b"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6019800" cy="5867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2362200"/>
            <a:ext cx="7772400" cy="2200275"/>
          </a:xfrm>
        </p:spPr>
        <p:txBody>
          <a:bodyPr anchor="b">
            <a:normAutofit/>
          </a:bodyPr>
          <a:lstStyle>
            <a:lvl1pPr algn="l">
              <a:defRPr sz="4800" b="0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4626864"/>
            <a:ext cx="7772400" cy="1500187"/>
          </a:xfrm>
        </p:spPr>
        <p:txBody>
          <a:bodyPr anchor="t">
            <a:normAutofit/>
          </a:bodyPr>
          <a:lstStyle>
            <a:lvl1pPr marL="0" indent="0"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7" name="Straight Connector 6"/>
          <p:cNvCxnSpPr/>
          <p:nvPr/>
        </p:nvCxnSpPr>
        <p:spPr>
          <a:xfrm>
            <a:off x="731520" y="4599432"/>
            <a:ext cx="784860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overrideClrMapping bg1="dk1" tx1="lt1" bg2="dk2" tx2="lt2" accent1="accent1" accent2="accent2" accent3="accent3" accent4="accent4" accent5="accent5" accent6="accent6" hlink="hlink" folHlink="folHlink"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73352"/>
            <a:ext cx="4038600" cy="4718304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sz="20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54880" y="1676400"/>
            <a:ext cx="3931920" cy="639762"/>
          </a:xfrm>
          <a:noFill/>
          <a:ln>
            <a:noFill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none"/>
        </p:style>
        <p:txBody>
          <a:bodyPr anchor="ctr">
            <a:normAutofit/>
          </a:bodyPr>
          <a:lstStyle>
            <a:lvl1pPr marL="0" indent="0" algn="ctr">
              <a:buNone/>
              <a:defRPr lang="en-US" sz="2000" b="0" kern="1200" dirty="0" smtClean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54880" y="2438400"/>
            <a:ext cx="393192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11" name="Straight Connector 10"/>
          <p:cNvCxnSpPr/>
          <p:nvPr/>
        </p:nvCxnSpPr>
        <p:spPr>
          <a:xfrm rot="5400000">
            <a:off x="2217817" y="4045823"/>
            <a:ext cx="4709160" cy="794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080"/>
            <a:ext cx="2139696" cy="1261872"/>
          </a:xfrm>
        </p:spPr>
        <p:txBody>
          <a:bodyPr anchor="b">
            <a:no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71800" y="792080"/>
            <a:ext cx="5715000" cy="557784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2130552"/>
            <a:ext cx="2139696" cy="4243615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  <p:cxnSp>
        <p:nvCxnSpPr>
          <p:cNvPr id="9" name="Straight Connector 8"/>
          <p:cNvCxnSpPr/>
          <p:nvPr/>
        </p:nvCxnSpPr>
        <p:spPr>
          <a:xfrm rot="5400000">
            <a:off x="-13116" y="3580206"/>
            <a:ext cx="5577840" cy="1588"/>
          </a:xfrm>
          <a:prstGeom prst="line">
            <a:avLst/>
          </a:prstGeom>
          <a:ln w="19050">
            <a:solidFill>
              <a:schemeClr val="tx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92480"/>
            <a:ext cx="2142680" cy="126492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858610" y="838201"/>
            <a:ext cx="5904390" cy="5500456"/>
          </a:xfrm>
          <a:solidFill>
            <a:schemeClr val="bg2"/>
          </a:solidFill>
          <a:ln w="76200">
            <a:solidFill>
              <a:srgbClr val="FFFFFF"/>
            </a:solidFill>
            <a:miter lim="800000"/>
          </a:ln>
          <a:effectLst>
            <a:outerShdw blurRad="50800" dist="12700" dir="5400000" algn="t" rotWithShape="0">
              <a:prstClr val="black">
                <a:alpha val="59000"/>
              </a:prstClr>
            </a:outerShdw>
          </a:effectLst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2133600"/>
            <a:ext cx="2139696" cy="4242816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E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220786"/>
            <a:ext cx="9144000" cy="2286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533400"/>
            <a:ext cx="8229600" cy="9906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876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9144000" cy="36576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18288"/>
            <a:ext cx="28956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rgbClr val="FFFFFF"/>
                </a:solidFill>
              </a:defRPr>
            </a:lvl1pPr>
          </a:lstStyle>
          <a:p>
            <a:fld id="{6212977B-C558-4850-8FF3-6F97BF8504F2}" type="datetimeFigureOut">
              <a:rPr lang="es-ES" smtClean="0"/>
              <a:pPr/>
              <a:t>06/01/2012</a:t>
            </a:fld>
            <a:endParaRPr lang="es-E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429000" y="18288"/>
            <a:ext cx="4114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rgbClr val="FFFFFF"/>
                </a:solidFill>
              </a:defRPr>
            </a:lvl1pPr>
          </a:lstStyle>
          <a:p>
            <a:endParaRPr lang="es-E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00" y="18288"/>
            <a:ext cx="1066800" cy="32918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 b="1">
                <a:solidFill>
                  <a:srgbClr val="FFFFFF"/>
                </a:solidFill>
              </a:defRPr>
            </a:lvl1pPr>
          </a:lstStyle>
          <a:p>
            <a:fld id="{39E2FE4A-2F85-4BDF-B673-26C20DA40D0D}" type="slidenum">
              <a:rPr lang="es-ES" smtClean="0"/>
              <a:pPr/>
              <a:t>‹Nº›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30" r:id="rId1"/>
    <p:sldLayoutId id="2147484131" r:id="rId2"/>
    <p:sldLayoutId id="2147484132" r:id="rId3"/>
    <p:sldLayoutId id="2147484133" r:id="rId4"/>
    <p:sldLayoutId id="2147484134" r:id="rId5"/>
    <p:sldLayoutId id="2147484135" r:id="rId6"/>
    <p:sldLayoutId id="2147484136" r:id="rId7"/>
    <p:sldLayoutId id="2147484137" r:id="rId8"/>
    <p:sldLayoutId id="2147484138" r:id="rId9"/>
    <p:sldLayoutId id="2147484139" r:id="rId10"/>
    <p:sldLayoutId id="2147484140" r:id="rId11"/>
  </p:sldLayoutIdLst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4000" kern="1200" spc="-1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18288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indent="-182880" algn="l" defTabSz="914400" rtl="0" eaLnBrk="1" latinLnBrk="0" hangingPunct="1">
        <a:spcBef>
          <a:spcPct val="20000"/>
        </a:spcBef>
        <a:buClr>
          <a:schemeClr val="accent1"/>
        </a:buClr>
        <a:buSzPct val="85000"/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2pPr>
      <a:lvl3pPr marL="731520" indent="-182880" algn="l" defTabSz="914400" rtl="0" eaLnBrk="1" latinLnBrk="0" hangingPunct="1">
        <a:spcBef>
          <a:spcPct val="20000"/>
        </a:spcBef>
        <a:buClr>
          <a:schemeClr val="accent1"/>
        </a:buClr>
        <a:buSzPct val="90000"/>
        <a:buFont typeface="Arial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0058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4pPr>
      <a:lvl5pPr marL="1188720" indent="-13716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Arial" pitchFamily="34" charset="0"/>
        <a:buChar char="•"/>
        <a:defRPr sz="1400" kern="1200" baseline="0">
          <a:solidFill>
            <a:schemeClr val="tx1"/>
          </a:solidFill>
          <a:latin typeface="+mn-lt"/>
          <a:ea typeface="+mn-ea"/>
          <a:cs typeface="+mn-cs"/>
        </a:defRPr>
      </a:lvl5pPr>
      <a:lvl6pPr marL="137160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6pPr>
      <a:lvl7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7pPr>
      <a:lvl8pPr marL="173736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8pPr>
      <a:lvl9pPr marL="1920240" indent="-182880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gif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jpe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3.xml"/><Relationship Id="rId2" Type="http://schemas.openxmlformats.org/officeDocument/2006/relationships/diagramData" Target="../diagrams/data3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3.xml"/><Relationship Id="rId5" Type="http://schemas.openxmlformats.org/officeDocument/2006/relationships/diagramColors" Target="../diagrams/colors3.xml"/><Relationship Id="rId4" Type="http://schemas.openxmlformats.org/officeDocument/2006/relationships/diagramQuickStyle" Target="../diagrams/quickStyle3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7" Type="http://schemas.openxmlformats.org/officeDocument/2006/relationships/image" Target="../media/image19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8.jpeg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7" Type="http://schemas.openxmlformats.org/officeDocument/2006/relationships/image" Target="../media/image25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5" Type="http://schemas.openxmlformats.org/officeDocument/2006/relationships/image" Target="../media/image23.jpeg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9.png"/><Relationship Id="rId4" Type="http://schemas.openxmlformats.org/officeDocument/2006/relationships/image" Target="../media/image28.png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em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emf"/><Relationship Id="rId2" Type="http://schemas.openxmlformats.org/officeDocument/2006/relationships/image" Target="../media/image36.emf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emf"/><Relationship Id="rId2" Type="http://schemas.openxmlformats.org/officeDocument/2006/relationships/image" Target="../media/image38.emf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emf"/><Relationship Id="rId2" Type="http://schemas.openxmlformats.org/officeDocument/2006/relationships/image" Target="../media/image40.emf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6.xml"/><Relationship Id="rId2" Type="http://schemas.openxmlformats.org/officeDocument/2006/relationships/diagramData" Target="../diagrams/data6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6.xml"/><Relationship Id="rId5" Type="http://schemas.openxmlformats.org/officeDocument/2006/relationships/diagramColors" Target="../diagrams/colors6.xml"/><Relationship Id="rId4" Type="http://schemas.openxmlformats.org/officeDocument/2006/relationships/diagramQuickStyle" Target="../diagrams/quickStyle6.xml"/></Relationships>
</file>

<file path=ppt/slides/_rels/slide3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chart" Target="../charts/chart1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1 Título"/>
          <p:cNvSpPr txBox="1">
            <a:spLocks/>
          </p:cNvSpPr>
          <p:nvPr/>
        </p:nvSpPr>
        <p:spPr>
          <a:xfrm>
            <a:off x="323528" y="2996952"/>
            <a:ext cx="8496944" cy="1656184"/>
          </a:xfrm>
          <a:prstGeom prst="rect">
            <a:avLst/>
          </a:prstGeom>
        </p:spPr>
        <p:txBody>
          <a:bodyPr>
            <a:noAutofit/>
          </a:bodyPr>
          <a:lstStyle>
            <a:lvl1pPr algn="ctr" rtl="0" eaLnBrk="1" latinLnBrk="0" hangingPunct="1">
              <a:spcBef>
                <a:spcPct val="0"/>
              </a:spcBef>
              <a:buNone/>
              <a:defRPr kumimoji="0" sz="3300" kern="1200">
                <a:solidFill>
                  <a:schemeClr val="accent3">
                    <a:shade val="75000"/>
                  </a:schemeClr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s-ES" sz="2000" dirty="0" smtClean="0">
                <a:solidFill>
                  <a:schemeClr val="accent6">
                    <a:lumMod val="75000"/>
                  </a:schemeClr>
                </a:solidFill>
              </a:rPr>
              <a:t>ESTUDIO DE LA CONTAMINACIÓN POR DEOXINIVALENOL (DON) PRESENTE EN HARINA DE TRIGO ALMACENADA EN EL SECTOR DE SANGOLQUÍ – PICHINCHA, MEDIANTE LA EXTRACCIÓN POR COLUMNAS DE INMUNOAFINIDAD (IAC) Y CROMATOGRAFÍA LÍQUIDA DE ALTA EFICIENCIA (HPLC).</a:t>
            </a:r>
            <a:endParaRPr lang="es-ES" sz="2000" dirty="0">
              <a:solidFill>
                <a:schemeClr val="accent6">
                  <a:lumMod val="75000"/>
                </a:schemeClr>
              </a:solidFill>
            </a:endParaRPr>
          </a:p>
        </p:txBody>
      </p:sp>
      <p:sp>
        <p:nvSpPr>
          <p:cNvPr id="4" name="2 Subtítulo"/>
          <p:cNvSpPr txBox="1">
            <a:spLocks/>
          </p:cNvSpPr>
          <p:nvPr/>
        </p:nvSpPr>
        <p:spPr>
          <a:xfrm>
            <a:off x="1371600" y="5179640"/>
            <a:ext cx="6400800" cy="48160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 BELÉN GUERRERO HINOJOSA</a:t>
            </a:r>
            <a:endParaRPr lang="es-ES" sz="20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ES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2 Subtítulo"/>
          <p:cNvSpPr txBox="1">
            <a:spLocks/>
          </p:cNvSpPr>
          <p:nvPr/>
        </p:nvSpPr>
        <p:spPr>
          <a:xfrm>
            <a:off x="815058" y="2083296"/>
            <a:ext cx="7498852" cy="481608"/>
          </a:xfrm>
          <a:prstGeom prst="rect">
            <a:avLst/>
          </a:prstGeom>
        </p:spPr>
        <p:txBody>
          <a:bodyPr vert="horz">
            <a:normAutofit fontScale="70000" lnSpcReduction="20000"/>
          </a:bodyPr>
          <a:lstStyle>
            <a:lvl1pPr marL="0" indent="0" algn="ctr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None/>
              <a:defRPr kumimoji="0" sz="1600" b="1" kern="1200" cap="all" spc="250" baseline="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457200" indent="0" algn="ctr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None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914400" indent="0" algn="ctr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None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None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828800" indent="0" algn="ctr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None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None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None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None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DEPARATMENTO de ciencias de la vida</a:t>
            </a:r>
          </a:p>
          <a:p>
            <a:r>
              <a:rPr lang="es-ES" sz="2000" dirty="0" smtClean="0">
                <a:solidFill>
                  <a:schemeClr val="bg2">
                    <a:lumMod val="50000"/>
                  </a:schemeClr>
                </a:solidFill>
                <a:latin typeface="+mj-lt"/>
              </a:rPr>
              <a:t>Ingeniería en biotecnología</a:t>
            </a:r>
          </a:p>
        </p:txBody>
      </p:sp>
      <p:pic>
        <p:nvPicPr>
          <p:cNvPr id="1026" name="Picture 2" descr="http://4.bp.blogspot.com/_1pLRRmfajRo/SBzY6pq7TEI/AAAAAAAAA9E/CusC30KdXxg/s400/ESPE.gif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1724844" y="566738"/>
            <a:ext cx="1334988" cy="131107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6 CuadroTexto"/>
          <p:cNvSpPr txBox="1"/>
          <p:nvPr/>
        </p:nvSpPr>
        <p:spPr>
          <a:xfrm>
            <a:off x="233588" y="5997192"/>
            <a:ext cx="331236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sz="1400" dirty="0" smtClean="0"/>
              <a:t>Sangolquí, </a:t>
            </a:r>
            <a:r>
              <a:rPr lang="es-EC" sz="1400" dirty="0" smtClean="0">
                <a:solidFill>
                  <a:srgbClr val="FF0000"/>
                </a:solidFill>
              </a:rPr>
              <a:t>16 de diciembre de 2011</a:t>
            </a:r>
            <a:endParaRPr lang="es-EC" sz="1400" dirty="0">
              <a:solidFill>
                <a:srgbClr val="FF0000"/>
              </a:solidFill>
            </a:endParaRPr>
          </a:p>
        </p:txBody>
      </p:sp>
      <p:pic>
        <p:nvPicPr>
          <p:cNvPr id="12" name="Picture 2" descr="http://repositorio.espe.edu.ec/retrieve/17548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6084168" y="548680"/>
            <a:ext cx="1368152" cy="1332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xmlns="" val="683909906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>
                <a:latin typeface="+mn-lt"/>
              </a:rPr>
              <a:t>MATERIALES Y MÉTODOS</a:t>
            </a:r>
            <a:endParaRPr lang="es-ES" sz="4000" b="1" dirty="0"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033812998"/>
              </p:ext>
            </p:extLst>
          </p:nvPr>
        </p:nvGraphicFramePr>
        <p:xfrm>
          <a:off x="301625" y="1680302"/>
          <a:ext cx="8504238" cy="4572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MATERIALES Y MÉTODOS</a:t>
            </a:r>
            <a:endParaRPr lang="es-ES" sz="40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/>
              <a:t>Preparación de estándares para curva de </a:t>
            </a:r>
            <a:r>
              <a:rPr lang="es-EC" b="1" dirty="0" smtClean="0"/>
              <a:t>calibración</a:t>
            </a:r>
            <a:endParaRPr lang="es-ES" b="1" dirty="0"/>
          </a:p>
        </p:txBody>
      </p:sp>
      <p:graphicFrame>
        <p:nvGraphicFramePr>
          <p:cNvPr id="5" name="4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64067291"/>
              </p:ext>
            </p:extLst>
          </p:nvPr>
        </p:nvGraphicFramePr>
        <p:xfrm>
          <a:off x="1235536" y="2312736"/>
          <a:ext cx="6573217" cy="2240280"/>
        </p:xfrm>
        <a:graphic>
          <a:graphicData uri="http://schemas.openxmlformats.org/drawingml/2006/table">
            <a:tbl>
              <a:tblPr firstRow="1" bandRow="1">
                <a:tableStyleId>{3C2FFA5D-87B4-456A-9821-1D502468CF0F}</a:tableStyleId>
              </a:tblPr>
              <a:tblGrid>
                <a:gridCol w="3051852"/>
                <a:gridCol w="3521365"/>
              </a:tblGrid>
              <a:tr h="603717"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Concentración de DON (ng.mL</a:t>
                      </a:r>
                      <a:r>
                        <a:rPr lang="es-EC" sz="1400" baseline="3000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)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Concentración de DON (µg.Kg</a:t>
                      </a:r>
                      <a:r>
                        <a:rPr lang="es-EC" sz="1400" baseline="3000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 de muestra)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1500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2400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1000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1600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500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800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>
                          <a:latin typeface="Arial" pitchFamily="34" charset="0"/>
                          <a:cs typeface="Arial" pitchFamily="34" charset="0"/>
                        </a:rPr>
                        <a:t>250</a:t>
                      </a:r>
                      <a:endParaRPr lang="es-ES" sz="14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400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  <a:tr h="282502"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125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457200"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s-EC" sz="1400" dirty="0">
                          <a:latin typeface="Arial" pitchFamily="34" charset="0"/>
                          <a:cs typeface="Arial" pitchFamily="34" charset="0"/>
                        </a:rPr>
                        <a:t>200</a:t>
                      </a: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40964" name="Rectangle 4"/>
          <p:cNvSpPr>
            <a:spLocks noChangeArrowheads="1"/>
          </p:cNvSpPr>
          <p:nvPr/>
        </p:nvSpPr>
        <p:spPr bwMode="auto">
          <a:xfrm>
            <a:off x="269875" y="819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5" name="Rectangle 5"/>
          <p:cNvSpPr>
            <a:spLocks noChangeArrowheads="1"/>
          </p:cNvSpPr>
          <p:nvPr/>
        </p:nvSpPr>
        <p:spPr bwMode="auto">
          <a:xfrm>
            <a:off x="269875" y="119062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40966" name="Rectangle 6"/>
          <p:cNvSpPr>
            <a:spLocks noChangeArrowheads="1"/>
          </p:cNvSpPr>
          <p:nvPr/>
        </p:nvSpPr>
        <p:spPr bwMode="auto">
          <a:xfrm>
            <a:off x="4499992" y="5879013"/>
            <a:ext cx="413995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449263" algn="just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Donde: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Ci= Concentración de DON en µ</a:t>
            </a:r>
            <a:r>
              <a:rPr kumimoji="0" lang="es-EC" sz="1200" b="0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g.Kg</a:t>
            </a: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muestra</a:t>
            </a:r>
            <a:r>
              <a:rPr kumimoji="0" lang="es-EC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endParaRPr kumimoji="0" lang="es-ES" sz="11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  <a:p>
            <a:pPr marL="0" marR="0" lvl="0" indent="449263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EC" sz="12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Co=Concentración de DON en ng.mL</a:t>
            </a:r>
            <a:r>
              <a:rPr kumimoji="0" lang="es-EC" sz="1200" b="0" i="0" u="none" strike="noStrike" cap="none" normalizeH="0" baseline="3000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-1</a:t>
            </a:r>
            <a:endParaRPr kumimoji="0" lang="es-EC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53250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3249" name="Picture 1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42145" y="5085184"/>
            <a:ext cx="4581983" cy="432048"/>
          </a:xfrm>
          <a:prstGeom prst="rect">
            <a:avLst/>
          </a:prstGeom>
          <a:noFill/>
        </p:spPr>
      </p:pic>
      <p:sp>
        <p:nvSpPr>
          <p:cNvPr id="53252" name="Rectangle 4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pic>
        <p:nvPicPr>
          <p:cNvPr id="53251" name="Picture 3"/>
          <p:cNvPicPr>
            <a:picLocks noChangeAspect="1" noChangeArrowheads="1"/>
          </p:cNvPicPr>
          <p:nvPr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403648" y="5877272"/>
            <a:ext cx="2577886" cy="576064"/>
          </a:xfrm>
          <a:prstGeom prst="rect">
            <a:avLst/>
          </a:prstGeom>
          <a:noFill/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MATERIALES Y MÉTODOS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sz="2400" b="1" dirty="0">
                <a:solidFill>
                  <a:schemeClr val="tx1"/>
                </a:solidFill>
              </a:rPr>
              <a:t>Muestreo</a:t>
            </a:r>
            <a:endParaRPr lang="es-ES" sz="2400" b="1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1027" name="Picture 3" descr="C:\Documents and Settings\Ana Belén\Mis documentos\Ana Belén\Micotoxinas\Tesis\Flash\Tesis\Imágenes y fotos\muestras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6156176" y="1945637"/>
            <a:ext cx="2376263" cy="3427579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8" name="Picture 4" descr="C:\Documents and Settings\Ana Belén\Mis documentos\Ana Belén\Micotoxinas\Tesis\Flash\Tesis\Imágenes y fotos\IMG00417-20111105-1052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683568" y="3068960"/>
            <a:ext cx="2268251" cy="302433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26" name="Picture 2" descr="C:\Documents and Settings\Ana Belén\Mis documentos\Ana Belén\Micotoxinas\Tesis\Flash\Tesis\Imágenes y fotos\IMG00414-20111105-1021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2627784" y="2060848"/>
            <a:ext cx="2448272" cy="320787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7" name="6 CuadroTexto"/>
          <p:cNvSpPr txBox="1"/>
          <p:nvPr/>
        </p:nvSpPr>
        <p:spPr>
          <a:xfrm>
            <a:off x="3419872" y="5548590"/>
            <a:ext cx="1368152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32 Bodegas</a:t>
            </a:r>
            <a:endParaRPr lang="es-ES" sz="1600" dirty="0"/>
          </a:p>
        </p:txBody>
      </p:sp>
      <p:sp>
        <p:nvSpPr>
          <p:cNvPr id="8" name="7 CuadroTexto"/>
          <p:cNvSpPr txBox="1"/>
          <p:nvPr/>
        </p:nvSpPr>
        <p:spPr>
          <a:xfrm>
            <a:off x="6228184" y="5589240"/>
            <a:ext cx="2304256" cy="338554"/>
          </a:xfrm>
          <a:prstGeom prst="rect">
            <a:avLst/>
          </a:prstGeom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es-ES" sz="1600" dirty="0" smtClean="0"/>
              <a:t>Lugar fresco y seco</a:t>
            </a:r>
            <a:endParaRPr lang="es-ES" sz="16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MATERIALES Y MÉTODOS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623792"/>
          </a:xfrm>
        </p:spPr>
        <p:txBody>
          <a:bodyPr/>
          <a:lstStyle/>
          <a:p>
            <a:pPr marL="342900" lvl="3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sz="2400" b="1" dirty="0" smtClean="0">
                <a:solidFill>
                  <a:schemeClr val="tx1"/>
                </a:solidFill>
              </a:rPr>
              <a:t>Extracción</a:t>
            </a:r>
            <a:endParaRPr lang="es-ES" sz="2400" b="1" dirty="0">
              <a:solidFill>
                <a:schemeClr val="tx1"/>
              </a:solidFill>
            </a:endParaRPr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950606805"/>
              </p:ext>
            </p:extLst>
          </p:nvPr>
        </p:nvGraphicFramePr>
        <p:xfrm>
          <a:off x="683568" y="1916832"/>
          <a:ext cx="7600950" cy="432911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na Belén\Mis documentos\Ana Belén\Micotoxinas\Tesis\Flash\Tesis\Imágenes y fotos\IMG00220-20110706-0907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75497" y="1511727"/>
            <a:ext cx="1437954" cy="191727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Ana Belén\Mis documentos\Ana Belén\Micotoxinas\Tesis\Flash\Tesis\Imágenes y fotos\IMG00250-20110711-1451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384375" y="1620180"/>
            <a:ext cx="2411761" cy="180882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4" descr="C:\Documents and Settings\Ana Belén\Mis documentos\Ana Belén\Micotoxinas\Tesis\Flash\Tesis\Imágenes y fotos\IMG00247-20110711-1446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819168" y="1547875"/>
            <a:ext cx="1455814" cy="19410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7" name="Picture 5" descr="C:\Documents and Settings\Ana Belén\Mis documentos\Ana Belén\Micotoxinas\Tesis\Flash\Tesis\Imágenes y fotos\IMG00251-20110711-1504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834228" y="4236078"/>
            <a:ext cx="1455814" cy="194108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6" descr="C:\Documents and Settings\Ana Belén\Mis documentos\Ana Belén\Micotoxinas\Tesis\Flash\Tesis\Imágenes y fotos\IMG00253-20110711-1506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824882" y="4272222"/>
            <a:ext cx="1440160" cy="192021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3" descr="C:\Documents and Settings\Ana Belén\Mis documentos\Ana Belén\Micotoxinas\Tesis\Flash\Tesis\Imágenes y fotos\IMG00222-20110706-1412.jpg"/>
          <p:cNvPicPr>
            <a:picLocks noChangeAspect="1" noChangeArrowheads="1"/>
          </p:cNvPicPr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395536" y="4293096"/>
            <a:ext cx="2400267" cy="1800200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2" name="11 Grupo"/>
          <p:cNvGrpSpPr/>
          <p:nvPr/>
        </p:nvGrpSpPr>
        <p:grpSpPr>
          <a:xfrm>
            <a:off x="2708533" y="2234844"/>
            <a:ext cx="423307" cy="495190"/>
            <a:chOff x="2179127" y="918594"/>
            <a:chExt cx="423307" cy="495190"/>
          </a:xfrm>
          <a:solidFill>
            <a:schemeClr val="bg2">
              <a:lumMod val="50000"/>
            </a:schemeClr>
          </a:solidFill>
        </p:grpSpPr>
        <p:sp>
          <p:nvSpPr>
            <p:cNvPr id="13" name="12 Flecha derecha"/>
            <p:cNvSpPr/>
            <p:nvPr/>
          </p:nvSpPr>
          <p:spPr>
            <a:xfrm>
              <a:off x="2179127" y="918594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4" name="Flecha derecha 4"/>
            <p:cNvSpPr/>
            <p:nvPr/>
          </p:nvSpPr>
          <p:spPr>
            <a:xfrm>
              <a:off x="2179127" y="1017632"/>
              <a:ext cx="296315" cy="2971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grpSp>
        <p:nvGrpSpPr>
          <p:cNvPr id="15" name="14 Grupo"/>
          <p:cNvGrpSpPr/>
          <p:nvPr/>
        </p:nvGrpSpPr>
        <p:grpSpPr>
          <a:xfrm>
            <a:off x="6102100" y="2255758"/>
            <a:ext cx="423307" cy="495190"/>
            <a:chOff x="2179127" y="918594"/>
            <a:chExt cx="423307" cy="495190"/>
          </a:xfrm>
          <a:solidFill>
            <a:schemeClr val="bg2">
              <a:lumMod val="50000"/>
            </a:schemeClr>
          </a:solidFill>
        </p:grpSpPr>
        <p:sp>
          <p:nvSpPr>
            <p:cNvPr id="16" name="15 Flecha derecha"/>
            <p:cNvSpPr/>
            <p:nvPr/>
          </p:nvSpPr>
          <p:spPr>
            <a:xfrm>
              <a:off x="2179127" y="918594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7" name="Flecha derecha 4"/>
            <p:cNvSpPr/>
            <p:nvPr/>
          </p:nvSpPr>
          <p:spPr>
            <a:xfrm>
              <a:off x="2179127" y="1017632"/>
              <a:ext cx="296315" cy="2971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grpSp>
        <p:nvGrpSpPr>
          <p:cNvPr id="18" name="17 Grupo"/>
          <p:cNvGrpSpPr/>
          <p:nvPr/>
        </p:nvGrpSpPr>
        <p:grpSpPr>
          <a:xfrm>
            <a:off x="7308304" y="3683745"/>
            <a:ext cx="495190" cy="423307"/>
            <a:chOff x="6348307" y="1940922"/>
            <a:chExt cx="495190" cy="423307"/>
          </a:xfrm>
          <a:solidFill>
            <a:schemeClr val="bg2">
              <a:lumMod val="50000"/>
            </a:schemeClr>
          </a:solidFill>
        </p:grpSpPr>
        <p:sp>
          <p:nvSpPr>
            <p:cNvPr id="19" name="18 Flecha derecha"/>
            <p:cNvSpPr/>
            <p:nvPr/>
          </p:nvSpPr>
          <p:spPr>
            <a:xfrm rot="5400000">
              <a:off x="6384248" y="1904981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0" name="Flecha derecha 4"/>
            <p:cNvSpPr/>
            <p:nvPr/>
          </p:nvSpPr>
          <p:spPr>
            <a:xfrm>
              <a:off x="6447345" y="1940922"/>
              <a:ext cx="297114" cy="2963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grpSp>
        <p:nvGrpSpPr>
          <p:cNvPr id="21" name="20 Grupo"/>
          <p:cNvGrpSpPr/>
          <p:nvPr/>
        </p:nvGrpSpPr>
        <p:grpSpPr>
          <a:xfrm>
            <a:off x="5796136" y="5013176"/>
            <a:ext cx="423307" cy="495190"/>
            <a:chOff x="4998515" y="2915328"/>
            <a:chExt cx="423307" cy="495190"/>
          </a:xfrm>
          <a:solidFill>
            <a:schemeClr val="bg2">
              <a:lumMod val="50000"/>
            </a:schemeClr>
          </a:solidFill>
        </p:grpSpPr>
        <p:sp>
          <p:nvSpPr>
            <p:cNvPr id="22" name="21 Flecha derecha"/>
            <p:cNvSpPr/>
            <p:nvPr/>
          </p:nvSpPr>
          <p:spPr>
            <a:xfrm rot="10800000">
              <a:off x="4998515" y="2915328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3" name="Flecha derecha 4"/>
            <p:cNvSpPr/>
            <p:nvPr/>
          </p:nvSpPr>
          <p:spPr>
            <a:xfrm rot="21600000">
              <a:off x="5125507" y="3014366"/>
              <a:ext cx="296315" cy="2971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grpSp>
        <p:nvGrpSpPr>
          <p:cNvPr id="24" name="23 Grupo"/>
          <p:cNvGrpSpPr/>
          <p:nvPr/>
        </p:nvGrpSpPr>
        <p:grpSpPr>
          <a:xfrm>
            <a:off x="3068573" y="4971148"/>
            <a:ext cx="423307" cy="495190"/>
            <a:chOff x="4998515" y="2915328"/>
            <a:chExt cx="423307" cy="495190"/>
          </a:xfrm>
          <a:solidFill>
            <a:schemeClr val="bg2">
              <a:lumMod val="50000"/>
            </a:schemeClr>
          </a:solidFill>
        </p:grpSpPr>
        <p:sp>
          <p:nvSpPr>
            <p:cNvPr id="25" name="24 Flecha derecha"/>
            <p:cNvSpPr/>
            <p:nvPr/>
          </p:nvSpPr>
          <p:spPr>
            <a:xfrm rot="10800000">
              <a:off x="4998515" y="2915328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6" name="Flecha derecha 4"/>
            <p:cNvSpPr/>
            <p:nvPr/>
          </p:nvSpPr>
          <p:spPr>
            <a:xfrm rot="21600000">
              <a:off x="5125507" y="3014366"/>
              <a:ext cx="296315" cy="2971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sp>
        <p:nvSpPr>
          <p:cNvPr id="4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MATERIALES Y MÉTODOS</a:t>
            </a:r>
            <a:endParaRPr lang="es-ES" sz="4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:\Documents and Settings\Ana Belén\Mis documentos\Ana Belén\Micotoxinas\Tesis\Flash\Tesis\Imágenes y fotos\IMG00255-20110711-1515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890486" y="1673136"/>
            <a:ext cx="1463049" cy="1950733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5" name="Picture 3" descr="C:\Documents and Settings\Ana Belén\Mis documentos\Ana Belén\Micotoxinas\Tesis\Flash\Tesis\Imágenes y fotos\IMG00261-20110711-1530.jpg"/>
          <p:cNvPicPr>
            <a:picLocks noChangeAspect="1" noChangeArrowheads="1"/>
          </p:cNvPicPr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3842815" y="1673138"/>
            <a:ext cx="1463048" cy="195073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6" name="Picture 2" descr="C:\Documents and Settings\Ana Belén\Mis documentos\Ana Belén\Micotoxinas\Tesis\Flash\Tesis\Imágenes y fotos\IMG00229-20110711-1237.jpg"/>
          <p:cNvPicPr>
            <a:picLocks noChangeAspect="1" noChangeArrowheads="1"/>
          </p:cNvPicPr>
          <p:nvPr/>
        </p:nvPicPr>
        <p:blipFill>
          <a:blip r:embed="rId4" cstate="email"/>
          <a:srcRect/>
          <a:stretch>
            <a:fillRect/>
          </a:stretch>
        </p:blipFill>
        <p:spPr bwMode="auto">
          <a:xfrm>
            <a:off x="6579118" y="1715544"/>
            <a:ext cx="1526660" cy="1908325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8" name="Picture 8" descr="C:\Documents and Settings\Ana Belén\Mis documentos\Ana Belén\Micotoxinas\Tesis\Flash\Tesis\Imágenes y fotos\IMG00235-20110711-1243.jpg"/>
          <p:cNvPicPr>
            <a:picLocks noChangeAspect="1" noChangeArrowheads="1"/>
          </p:cNvPicPr>
          <p:nvPr/>
        </p:nvPicPr>
        <p:blipFill>
          <a:blip r:embed="rId5" cstate="email"/>
          <a:srcRect/>
          <a:stretch>
            <a:fillRect/>
          </a:stretch>
        </p:blipFill>
        <p:spPr bwMode="auto">
          <a:xfrm>
            <a:off x="6363094" y="4365105"/>
            <a:ext cx="2112235" cy="1584176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9" name="Picture 2" descr="C:\Documents and Settings\Ana Belén\Mis documentos\Ana Belén\Micotoxinas\Tesis\Flash\Tesis\Imágenes y fotos\IMG00277-20110712-1213.jpg"/>
          <p:cNvPicPr>
            <a:picLocks noChangeAspect="1" noChangeArrowheads="1"/>
          </p:cNvPicPr>
          <p:nvPr/>
        </p:nvPicPr>
        <p:blipFill>
          <a:blip r:embed="rId6" cstate="email"/>
          <a:srcRect/>
          <a:stretch>
            <a:fillRect/>
          </a:stretch>
        </p:blipFill>
        <p:spPr bwMode="auto">
          <a:xfrm>
            <a:off x="3455736" y="4365104"/>
            <a:ext cx="2232248" cy="1605652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0" name="9 Imagen" descr="C:\Documents and Settings\Ana Belén\Mis documentos\Ana Belén\Micotoxinas\Tesis\Flash\Tesis\Imágenes y fotos\IMG00274-20110712-1203.jpg"/>
          <p:cNvPicPr/>
          <p:nvPr/>
        </p:nvPicPr>
        <p:blipFill>
          <a:blip r:embed="rId7" cstate="email"/>
          <a:srcRect/>
          <a:stretch>
            <a:fillRect/>
          </a:stretch>
        </p:blipFill>
        <p:spPr bwMode="auto">
          <a:xfrm>
            <a:off x="431400" y="4365104"/>
            <a:ext cx="2304256" cy="1656184"/>
          </a:xfrm>
          <a:prstGeom prst="rect">
            <a:avLst/>
          </a:prstGeom>
          <a:ln>
            <a:solidFill>
              <a:schemeClr val="tx1"/>
            </a:solidFill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grpSp>
        <p:nvGrpSpPr>
          <p:cNvPr id="11" name="10 Grupo"/>
          <p:cNvGrpSpPr/>
          <p:nvPr/>
        </p:nvGrpSpPr>
        <p:grpSpPr>
          <a:xfrm>
            <a:off x="2924557" y="2414724"/>
            <a:ext cx="423307" cy="495190"/>
            <a:chOff x="2179127" y="918594"/>
            <a:chExt cx="423307" cy="495190"/>
          </a:xfrm>
          <a:solidFill>
            <a:schemeClr val="bg2">
              <a:lumMod val="50000"/>
            </a:schemeClr>
          </a:solidFill>
        </p:grpSpPr>
        <p:sp>
          <p:nvSpPr>
            <p:cNvPr id="12" name="11 Flecha derecha"/>
            <p:cNvSpPr/>
            <p:nvPr/>
          </p:nvSpPr>
          <p:spPr>
            <a:xfrm>
              <a:off x="2179127" y="918594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3" name="Flecha derecha 4"/>
            <p:cNvSpPr/>
            <p:nvPr/>
          </p:nvSpPr>
          <p:spPr>
            <a:xfrm>
              <a:off x="2179127" y="1017632"/>
              <a:ext cx="296315" cy="2971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grpSp>
        <p:nvGrpSpPr>
          <p:cNvPr id="14" name="13 Grupo"/>
          <p:cNvGrpSpPr/>
          <p:nvPr/>
        </p:nvGrpSpPr>
        <p:grpSpPr>
          <a:xfrm>
            <a:off x="5796136" y="2414724"/>
            <a:ext cx="423307" cy="495190"/>
            <a:chOff x="2179127" y="918594"/>
            <a:chExt cx="423307" cy="495190"/>
          </a:xfrm>
          <a:solidFill>
            <a:schemeClr val="bg2">
              <a:lumMod val="50000"/>
            </a:schemeClr>
          </a:solidFill>
        </p:grpSpPr>
        <p:sp>
          <p:nvSpPr>
            <p:cNvPr id="15" name="14 Flecha derecha"/>
            <p:cNvSpPr/>
            <p:nvPr/>
          </p:nvSpPr>
          <p:spPr>
            <a:xfrm>
              <a:off x="2179127" y="918594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6" name="Flecha derecha 4"/>
            <p:cNvSpPr/>
            <p:nvPr/>
          </p:nvSpPr>
          <p:spPr>
            <a:xfrm>
              <a:off x="2179127" y="1017632"/>
              <a:ext cx="296315" cy="2971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grpSp>
        <p:nvGrpSpPr>
          <p:cNvPr id="17" name="16 Grupo"/>
          <p:cNvGrpSpPr/>
          <p:nvPr/>
        </p:nvGrpSpPr>
        <p:grpSpPr>
          <a:xfrm>
            <a:off x="7155182" y="3734964"/>
            <a:ext cx="495190" cy="423307"/>
            <a:chOff x="6348307" y="1940922"/>
            <a:chExt cx="495190" cy="423307"/>
          </a:xfrm>
          <a:solidFill>
            <a:schemeClr val="bg2">
              <a:lumMod val="50000"/>
            </a:schemeClr>
          </a:solidFill>
        </p:grpSpPr>
        <p:sp>
          <p:nvSpPr>
            <p:cNvPr id="18" name="17 Flecha derecha"/>
            <p:cNvSpPr/>
            <p:nvPr/>
          </p:nvSpPr>
          <p:spPr>
            <a:xfrm rot="5400000">
              <a:off x="6384248" y="1904981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19" name="Flecha derecha 4"/>
            <p:cNvSpPr/>
            <p:nvPr/>
          </p:nvSpPr>
          <p:spPr>
            <a:xfrm>
              <a:off x="6447345" y="1940922"/>
              <a:ext cx="297114" cy="296315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grpSp>
        <p:nvGrpSpPr>
          <p:cNvPr id="20" name="19 Grupo"/>
          <p:cNvGrpSpPr/>
          <p:nvPr/>
        </p:nvGrpSpPr>
        <p:grpSpPr>
          <a:xfrm>
            <a:off x="5832000" y="4950034"/>
            <a:ext cx="423307" cy="495190"/>
            <a:chOff x="4998515" y="2915328"/>
            <a:chExt cx="423307" cy="495190"/>
          </a:xfrm>
          <a:solidFill>
            <a:schemeClr val="bg2">
              <a:lumMod val="50000"/>
            </a:schemeClr>
          </a:solidFill>
        </p:grpSpPr>
        <p:sp>
          <p:nvSpPr>
            <p:cNvPr id="21" name="20 Flecha derecha"/>
            <p:cNvSpPr/>
            <p:nvPr/>
          </p:nvSpPr>
          <p:spPr>
            <a:xfrm rot="10800000">
              <a:off x="4998515" y="2915328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2" name="Flecha derecha 4"/>
            <p:cNvSpPr/>
            <p:nvPr/>
          </p:nvSpPr>
          <p:spPr>
            <a:xfrm rot="21600000">
              <a:off x="5125507" y="3014366"/>
              <a:ext cx="296315" cy="2971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grpSp>
        <p:nvGrpSpPr>
          <p:cNvPr id="23" name="22 Grupo"/>
          <p:cNvGrpSpPr/>
          <p:nvPr/>
        </p:nvGrpSpPr>
        <p:grpSpPr>
          <a:xfrm>
            <a:off x="2852634" y="4941168"/>
            <a:ext cx="423307" cy="495190"/>
            <a:chOff x="4998515" y="2915328"/>
            <a:chExt cx="423307" cy="495190"/>
          </a:xfrm>
          <a:solidFill>
            <a:schemeClr val="bg2">
              <a:lumMod val="50000"/>
            </a:schemeClr>
          </a:solidFill>
        </p:grpSpPr>
        <p:sp>
          <p:nvSpPr>
            <p:cNvPr id="24" name="23 Flecha derecha"/>
            <p:cNvSpPr/>
            <p:nvPr/>
          </p:nvSpPr>
          <p:spPr>
            <a:xfrm rot="10800000">
              <a:off x="4998515" y="2915328"/>
              <a:ext cx="423307" cy="495190"/>
            </a:xfrm>
            <a:prstGeom prst="rightArrow">
              <a:avLst>
                <a:gd name="adj1" fmla="val 60000"/>
                <a:gd name="adj2" fmla="val 50000"/>
              </a:avLst>
            </a:prstGeom>
            <a:grpFill/>
          </p:spPr>
          <p:style>
            <a:ln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lnRef>
            <a:fillRef idx="1">
              <a:schemeClr val="dk1">
                <a:tint val="60000"/>
                <a:hueOff val="0"/>
                <a:satOff val="0"/>
                <a:lumOff val="0"/>
                <a:alphaOff val="0"/>
              </a:schemeClr>
            </a:fillRef>
            <a:effectRef idx="0">
              <a:schemeClr val="dk1">
                <a:tint val="60000"/>
                <a:hueOff val="0"/>
                <a:satOff val="0"/>
                <a:lumOff val="0"/>
                <a:alphaOff val="0"/>
              </a:schemeClr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</p:sp>
        <p:sp>
          <p:nvSpPr>
            <p:cNvPr id="25" name="Flecha derecha 4"/>
            <p:cNvSpPr/>
            <p:nvPr/>
          </p:nvSpPr>
          <p:spPr>
            <a:xfrm rot="21600000">
              <a:off x="5125507" y="3014366"/>
              <a:ext cx="296315" cy="297114"/>
            </a:xfrm>
            <a:prstGeom prst="rect">
              <a:avLst/>
            </a:prstGeom>
            <a:grpFill/>
          </p:spPr>
          <p:style>
            <a:lnRef idx="0">
              <a:scrgbClr r="0" g="0" b="0"/>
            </a:lnRef>
            <a:fillRef idx="0">
              <a:scrgbClr r="0" g="0" b="0"/>
            </a:fillRef>
            <a:effectRef idx="0">
              <a:scrgbClr r="0" g="0" b="0"/>
            </a:effectRef>
            <a:fontRef idx="minor">
              <a:schemeClr val="dk1">
                <a:hueOff val="0"/>
                <a:satOff val="0"/>
                <a:lumOff val="0"/>
                <a:alphaOff val="0"/>
              </a:schemeClr>
            </a:fontRef>
          </p:style>
          <p:txBody>
            <a:bodyPr spcFirstLastPara="0" vert="horz" wrap="square" lIns="0" tIns="0" rIns="0" bIns="0" numCol="1" spcCol="1270" anchor="ctr" anchorCtr="0">
              <a:noAutofit/>
            </a:bodyPr>
            <a:lstStyle/>
            <a:p>
              <a:pPr lvl="0" algn="ctr" defTabSz="622300">
                <a:lnSpc>
                  <a:spcPct val="90000"/>
                </a:lnSpc>
                <a:spcBef>
                  <a:spcPct val="0"/>
                </a:spcBef>
                <a:spcAft>
                  <a:spcPct val="35000"/>
                </a:spcAft>
              </a:pPr>
              <a:endParaRPr lang="es-ES" sz="1400" kern="1200"/>
            </a:p>
          </p:txBody>
        </p:sp>
      </p:grpSp>
      <p:sp>
        <p:nvSpPr>
          <p:cNvPr id="30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MATERIALES Y MÉTODOS</a:t>
            </a:r>
            <a:endParaRPr lang="es-ES" sz="4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4 Diagrama"/>
          <p:cNvGraphicFramePr/>
          <p:nvPr>
            <p:extLst>
              <p:ext uri="{D42A27DB-BD31-4B8C-83A1-F6EECF244321}">
                <p14:modId xmlns:p14="http://schemas.microsoft.com/office/powerpoint/2010/main" xmlns="" val="4062989901"/>
              </p:ext>
            </p:extLst>
          </p:nvPr>
        </p:nvGraphicFramePr>
        <p:xfrm>
          <a:off x="539552" y="1628800"/>
          <a:ext cx="8280920" cy="476830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12" name="2 Marcador de contenido"/>
          <p:cNvSpPr txBox="1">
            <a:spLocks/>
          </p:cNvSpPr>
          <p:nvPr/>
        </p:nvSpPr>
        <p:spPr>
          <a:xfrm>
            <a:off x="457200" y="1484784"/>
            <a:ext cx="8229600" cy="462379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342900" marR="0" lvl="3" indent="-34290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100000"/>
              <a:buFont typeface="Arial" pitchFamily="34" charset="0"/>
              <a:buChar char="•"/>
              <a:tabLst/>
              <a:defRPr/>
            </a:pPr>
            <a:r>
              <a:rPr kumimoji="0" lang="es-ES" sz="2000" b="1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Cuantificación</a:t>
            </a:r>
            <a:endParaRPr kumimoji="0" lang="es-ES" sz="2400" b="1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s-ES" sz="2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5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MATERIALES Y MÉTODOS</a:t>
            </a:r>
            <a:endParaRPr lang="es-ES" sz="4000" b="1" dirty="0">
              <a:latin typeface="+mn-lt"/>
            </a:endParaRPr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MATERIALES Y MÉTODOS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3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sz="2000" b="1" dirty="0">
                <a:solidFill>
                  <a:schemeClr val="tx1"/>
                </a:solidFill>
              </a:rPr>
              <a:t>Fortificación o adición de estándar interno</a:t>
            </a:r>
            <a:endParaRPr lang="es-ES" sz="2000" b="1" i="1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35842" name="Picture 2"/>
          <p:cNvPicPr>
            <a:picLocks noChangeAspect="1" noChangeArrowheads="1"/>
          </p:cNvPicPr>
          <p:nvPr/>
        </p:nvPicPr>
        <p:blipFill>
          <a:blip r:embed="rId2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95506" y="5301208"/>
            <a:ext cx="3476694" cy="504056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0" y="828675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sp>
        <p:nvSpPr>
          <p:cNvPr id="35845" name="Rectangle 5"/>
          <p:cNvSpPr>
            <a:spLocks noChangeArrowheads="1"/>
          </p:cNvSpPr>
          <p:nvPr/>
        </p:nvSpPr>
        <p:spPr bwMode="auto">
          <a:xfrm>
            <a:off x="269875" y="120015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ES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</a:endParaRPr>
          </a:p>
        </p:txBody>
      </p:sp>
      <p:sp>
        <p:nvSpPr>
          <p:cNvPr id="35847" name="Rectangle 7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s-ES"/>
          </a:p>
        </p:txBody>
      </p:sp>
      <p:grpSp>
        <p:nvGrpSpPr>
          <p:cNvPr id="8" name="7 Grupo"/>
          <p:cNvGrpSpPr/>
          <p:nvPr/>
        </p:nvGrpSpPr>
        <p:grpSpPr>
          <a:xfrm>
            <a:off x="2465611" y="5949280"/>
            <a:ext cx="4752528" cy="792088"/>
            <a:chOff x="1907704" y="5517232"/>
            <a:chExt cx="4593707" cy="457200"/>
          </a:xfrm>
        </p:grpSpPr>
        <p:pic>
          <p:nvPicPr>
            <p:cNvPr id="35841" name="Picture 1"/>
            <p:cNvPicPr>
              <a:picLocks noChangeAspect="1" noChangeArrowheads="1"/>
            </p:cNvPicPr>
            <p:nvPr/>
          </p:nvPicPr>
          <p:blipFill>
            <a:blip r:embed="rId3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/>
            <a:stretch>
              <a:fillRect/>
            </a:stretch>
          </p:blipFill>
          <p:spPr bwMode="auto">
            <a:xfrm>
              <a:off x="1907704" y="5517232"/>
              <a:ext cx="3686175" cy="371475"/>
            </a:xfrm>
            <a:prstGeom prst="rect">
              <a:avLst/>
            </a:prstGeom>
            <a:noFill/>
          </p:spPr>
        </p:pic>
        <p:pic>
          <p:nvPicPr>
            <p:cNvPr id="35846" name="Picture 6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t="1" r="7954" b="-1"/>
            <a:stretch/>
          </p:blipFill>
          <p:spPr bwMode="auto">
            <a:xfrm>
              <a:off x="3718743" y="5793456"/>
              <a:ext cx="2498701" cy="180975"/>
            </a:xfrm>
            <a:prstGeom prst="rect">
              <a:avLst/>
            </a:prstGeom>
            <a:noFill/>
          </p:spPr>
        </p:pic>
        <p:pic>
          <p:nvPicPr>
            <p:cNvPr id="20" name="Picture 6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28495" t="23215" r="68848" b="16257"/>
            <a:stretch/>
          </p:blipFill>
          <p:spPr bwMode="auto">
            <a:xfrm>
              <a:off x="6201869" y="5833938"/>
              <a:ext cx="72132" cy="109538"/>
            </a:xfrm>
            <a:prstGeom prst="ellipse">
              <a:avLst/>
            </a:prstGeom>
            <a:noFill/>
          </p:spPr>
        </p:pic>
        <p:pic>
          <p:nvPicPr>
            <p:cNvPr id="22" name="Picture 6"/>
            <p:cNvPicPr>
              <a:picLocks noChangeAspect="1" noChangeArrowheads="1"/>
            </p:cNvPicPr>
            <p:nvPr/>
          </p:nvPicPr>
          <p:blipFill rotWithShape="1">
            <a:blip r:embed="rId4" cstate="email">
              <a:clrChange>
                <a:clrFrom>
                  <a:srgbClr val="FFFFFF"/>
                </a:clrFrom>
                <a:clrTo>
                  <a:srgbClr val="FFFFFF">
                    <a:alpha val="0"/>
                  </a:srgbClr>
                </a:clrTo>
              </a:clrChange>
            </a:blip>
            <a:srcRect l="91536" t="2" r="-1" b="-2"/>
            <a:stretch/>
          </p:blipFill>
          <p:spPr bwMode="auto">
            <a:xfrm>
              <a:off x="6271620" y="5793457"/>
              <a:ext cx="229791" cy="180975"/>
            </a:xfrm>
            <a:prstGeom prst="rect">
              <a:avLst/>
            </a:prstGeom>
            <a:noFill/>
          </p:spPr>
        </p:pic>
      </p:grpSp>
      <p:pic>
        <p:nvPicPr>
          <p:cNvPr id="23" name="Picture 2"/>
          <p:cNvPicPr>
            <a:picLocks noChangeAspect="1" noChangeArrowheads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11" t="13376" r="6316" b="4001"/>
          <a:stretch/>
        </p:blipFill>
        <p:spPr bwMode="auto">
          <a:xfrm>
            <a:off x="1960978" y="1988840"/>
            <a:ext cx="4876077" cy="316835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6 Elipse"/>
          <p:cNvSpPr/>
          <p:nvPr/>
        </p:nvSpPr>
        <p:spPr>
          <a:xfrm>
            <a:off x="5112060" y="2996952"/>
            <a:ext cx="324036" cy="3960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  <p:sp>
        <p:nvSpPr>
          <p:cNvPr id="25" name="24 Elipse"/>
          <p:cNvSpPr/>
          <p:nvPr/>
        </p:nvSpPr>
        <p:spPr>
          <a:xfrm>
            <a:off x="3086218" y="3933056"/>
            <a:ext cx="324036" cy="396044"/>
          </a:xfrm>
          <a:prstGeom prst="ellipse">
            <a:avLst/>
          </a:prstGeom>
          <a:noFill/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endParaRPr lang="es-EC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>
                <a:solidFill>
                  <a:schemeClr val="tx1"/>
                </a:solidFill>
              </a:rPr>
              <a:t>Estandarización de método</a:t>
            </a:r>
            <a:endParaRPr lang="es-ES" sz="3200" b="1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812455298"/>
              </p:ext>
            </p:extLst>
          </p:nvPr>
        </p:nvGraphicFramePr>
        <p:xfrm>
          <a:off x="683568" y="2276872"/>
          <a:ext cx="7920879" cy="3816423"/>
        </p:xfrm>
        <a:graphic>
          <a:graphicData uri="http://schemas.openxmlformats.org/drawingml/2006/table">
            <a:tbl>
              <a:tblPr firstRow="1" lastRow="1" bandRow="1">
                <a:tableStyleId>{3C2FFA5D-87B4-456A-9821-1D502468CF0F}</a:tableStyleId>
              </a:tblPr>
              <a:tblGrid>
                <a:gridCol w="1961361"/>
                <a:gridCol w="2187672"/>
                <a:gridCol w="2158933"/>
                <a:gridCol w="1612913"/>
              </a:tblGrid>
              <a:tr h="108156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Identificación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Concentración de DON en µg.Kg</a:t>
                      </a:r>
                      <a:r>
                        <a:rPr lang="es-EC" sz="1600" baseline="3000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 de muestra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Diferencia de la concentración de DON en µg.Kg</a:t>
                      </a:r>
                      <a:r>
                        <a:rPr lang="es-EC" sz="1600" baseline="3000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 de muestra - blanco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Porcentaje de recuperación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0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 pitchFamily="34" charset="0"/>
                          <a:cs typeface="Arial" pitchFamily="34" charset="0"/>
                        </a:rPr>
                        <a:t>Matriz fortificada 400R1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Arial" pitchFamily="34" charset="0"/>
                          <a:cs typeface="Arial" pitchFamily="34" charset="0"/>
                        </a:rPr>
                        <a:t>658,591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Arial" pitchFamily="34" charset="0"/>
                          <a:cs typeface="Arial" pitchFamily="34" charset="0"/>
                        </a:rPr>
                        <a:t>413,257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Arial" pitchFamily="34" charset="0"/>
                          <a:cs typeface="Arial" pitchFamily="34" charset="0"/>
                        </a:rPr>
                        <a:t>103,31%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0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 pitchFamily="34" charset="0"/>
                          <a:cs typeface="Arial" pitchFamily="34" charset="0"/>
                        </a:rPr>
                        <a:t>Matriz fortificada 400R2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Arial" pitchFamily="34" charset="0"/>
                          <a:cs typeface="Arial" pitchFamily="34" charset="0"/>
                        </a:rPr>
                        <a:t>647,95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Arial" pitchFamily="34" charset="0"/>
                          <a:cs typeface="Arial" pitchFamily="34" charset="0"/>
                        </a:rPr>
                        <a:t>402,616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Arial" pitchFamily="34" charset="0"/>
                          <a:cs typeface="Arial" pitchFamily="34" charset="0"/>
                        </a:rPr>
                        <a:t>100,65%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54078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 pitchFamily="34" charset="0"/>
                          <a:cs typeface="Arial" pitchFamily="34" charset="0"/>
                        </a:rPr>
                        <a:t>Matriz fortificada 1600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Arial" pitchFamily="34" charset="0"/>
                          <a:cs typeface="Arial" pitchFamily="34" charset="0"/>
                        </a:rPr>
                        <a:t>1872,138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Arial" pitchFamily="34" charset="0"/>
                          <a:cs typeface="Arial" pitchFamily="34" charset="0"/>
                        </a:rPr>
                        <a:t>1626,804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 dirty="0">
                          <a:latin typeface="Arial" pitchFamily="34" charset="0"/>
                          <a:cs typeface="Arial" pitchFamily="34" charset="0"/>
                        </a:rPr>
                        <a:t>101,68%</a:t>
                      </a:r>
                      <a:endParaRPr lang="es-ES" sz="18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301333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es-EC" sz="1600">
                          <a:latin typeface="Arial" pitchFamily="34" charset="0"/>
                          <a:cs typeface="Arial" pitchFamily="34" charset="0"/>
                        </a:rPr>
                        <a:t>Blanco matriz</a:t>
                      </a:r>
                      <a:endParaRPr lang="es-ES" sz="16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800">
                          <a:latin typeface="Arial" pitchFamily="34" charset="0"/>
                          <a:cs typeface="Arial" pitchFamily="34" charset="0"/>
                        </a:rPr>
                        <a:t>245,334</a:t>
                      </a:r>
                      <a:endParaRPr lang="es-ES" sz="18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algn="just"/>
                      <a:endParaRPr lang="es-ES" sz="18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  <a:tr h="811175">
                <a:tc>
                  <a:txBody>
                    <a:bodyPr/>
                    <a:lstStyle/>
                    <a:p>
                      <a:pPr algn="just"/>
                      <a:endParaRPr lang="es-ES" sz="1200" dirty="0"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gridSpan="2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Promedio de recuperación del método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  <a:tc hMerge="1"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endParaRPr lang="es-ES" sz="14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600" dirty="0">
                          <a:latin typeface="Arial" pitchFamily="34" charset="0"/>
                          <a:cs typeface="Arial" pitchFamily="34" charset="0"/>
                        </a:rPr>
                        <a:t>101,88%</a:t>
                      </a:r>
                      <a:endParaRPr lang="es-ES" sz="16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68580" marR="6858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>
                <a:solidFill>
                  <a:schemeClr val="tx1"/>
                </a:solidFill>
              </a:rPr>
              <a:t>Curvas de calibración</a:t>
            </a:r>
            <a:endParaRPr lang="es-ES" sz="3200" b="1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pic>
        <p:nvPicPr>
          <p:cNvPr id="13" name="Picture 2" descr="F:\DON\Tesis\Cromatogramas\Curva de calibración 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9227" r="474" b="7146"/>
          <a:stretch/>
        </p:blipFill>
        <p:spPr bwMode="auto">
          <a:xfrm>
            <a:off x="1115616" y="4509120"/>
            <a:ext cx="6840760" cy="2268414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4" name="Picture 2" descr="F:\DON\Tesis\Cromatogramas\Curva de calibración 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2280" b="72454"/>
          <a:stretch/>
        </p:blipFill>
        <p:spPr bwMode="auto">
          <a:xfrm>
            <a:off x="1115617" y="2060848"/>
            <a:ext cx="6840759" cy="2443838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lvl="0"/>
            <a:r>
              <a:rPr lang="es-EC" sz="4000" b="1" dirty="0" smtClean="0">
                <a:latin typeface="+mn-lt"/>
              </a:rPr>
              <a:t>INTRODUCCIÓN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Trigo</a:t>
            </a:r>
            <a:endParaRPr lang="es-ES" dirty="0"/>
          </a:p>
        </p:txBody>
      </p:sp>
      <p:pic>
        <p:nvPicPr>
          <p:cNvPr id="3074" name="Picture 2" descr="http://www.medioambiente.net/wp-content/uploads/tri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971599" y="2492896"/>
            <a:ext cx="2178047" cy="290756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5" name="4 CuadroTexto"/>
          <p:cNvSpPr txBox="1"/>
          <p:nvPr/>
        </p:nvSpPr>
        <p:spPr>
          <a:xfrm>
            <a:off x="3995936" y="1844824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Gramínea </a:t>
            </a:r>
            <a:r>
              <a:rPr lang="es-EC" dirty="0"/>
              <a:t>presente en todo el mundo (</a:t>
            </a:r>
            <a:r>
              <a:rPr lang="es-EC" dirty="0" err="1"/>
              <a:t>Geremia</a:t>
            </a:r>
            <a:r>
              <a:rPr lang="es-EC" dirty="0"/>
              <a:t>, 2009</a:t>
            </a:r>
            <a:r>
              <a:rPr lang="es-EC" dirty="0" smtClean="0"/>
              <a:t>).</a:t>
            </a:r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95936" y="559098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Por ser de alto consumo, precisa de una atención </a:t>
            </a:r>
            <a:r>
              <a:rPr lang="es-EC" dirty="0" smtClean="0"/>
              <a:t>especial.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95936" y="2996952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/>
              <a:t>R</a:t>
            </a:r>
            <a:r>
              <a:rPr lang="es-EC" dirty="0" smtClean="0"/>
              <a:t>epresenta </a:t>
            </a:r>
            <a:r>
              <a:rPr lang="es-EC" dirty="0"/>
              <a:t>el segundo cultivo de mayor </a:t>
            </a:r>
            <a:r>
              <a:rPr lang="es-EC" dirty="0" smtClean="0"/>
              <a:t>producción.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95936" y="4222829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Ecuador: importaba </a:t>
            </a:r>
            <a:r>
              <a:rPr lang="es-EC" dirty="0"/>
              <a:t>alrededor del 97% de </a:t>
            </a:r>
            <a:r>
              <a:rPr lang="es-EC" dirty="0" smtClean="0"/>
              <a:t>trigo </a:t>
            </a:r>
            <a:r>
              <a:rPr lang="es-EC" dirty="0"/>
              <a:t>(CIMMYT, 2010</a:t>
            </a:r>
            <a:r>
              <a:rPr lang="es-EC" dirty="0" smtClean="0"/>
              <a:t>).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182880" lvl="1"/>
            <a:r>
              <a:rPr lang="es-EC" b="1" dirty="0"/>
              <a:t>Curvas de calibración</a:t>
            </a:r>
            <a:endParaRPr lang="es-ES" sz="3200" b="1" dirty="0"/>
          </a:p>
          <a:p>
            <a:endParaRPr lang="es-EC" dirty="0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4211" t="10316" r="6316" b="4001"/>
          <a:stretch/>
        </p:blipFill>
        <p:spPr bwMode="auto">
          <a:xfrm>
            <a:off x="1331640" y="2132856"/>
            <a:ext cx="6696744" cy="4512541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54334073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1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>
                <a:solidFill>
                  <a:schemeClr val="tx1"/>
                </a:solidFill>
              </a:rPr>
              <a:t>Lectura de blancos diarios</a:t>
            </a:r>
            <a:endParaRPr lang="es-ES" sz="3200" b="1" dirty="0">
              <a:solidFill>
                <a:schemeClr val="tx1"/>
              </a:solidFill>
            </a:endParaRPr>
          </a:p>
          <a:p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54022972"/>
              </p:ext>
            </p:extLst>
          </p:nvPr>
        </p:nvGraphicFramePr>
        <p:xfrm>
          <a:off x="2535559" y="2258937"/>
          <a:ext cx="4052665" cy="4338415"/>
        </p:xfrm>
        <a:graphic>
          <a:graphicData uri="http://schemas.openxmlformats.org/drawingml/2006/table">
            <a:tbl>
              <a:tblPr firstRow="1" lastRow="1" bandRow="1">
                <a:tableStyleId>{3C2FFA5D-87B4-456A-9821-1D502468CF0F}</a:tableStyleId>
              </a:tblPr>
              <a:tblGrid>
                <a:gridCol w="2036441"/>
                <a:gridCol w="2016224"/>
              </a:tblGrid>
              <a:tr h="369177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Lecturas diarias de blancos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b"/>
                </a:tc>
                <a:tc hMerge="1">
                  <a:txBody>
                    <a:bodyPr/>
                    <a:lstStyle/>
                    <a:p>
                      <a:endParaRPr lang="es-ES"/>
                    </a:p>
                  </a:txBody>
                  <a:tcPr/>
                </a:tc>
              </a:tr>
              <a:tr h="1015822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Identificación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Concentración de DON (µg.Kg</a:t>
                      </a:r>
                      <a:r>
                        <a:rPr lang="es-EC" sz="1700" baseline="30000" dirty="0">
                          <a:latin typeface="Arial" pitchFamily="34" charset="0"/>
                          <a:cs typeface="Arial" pitchFamily="34" charset="0"/>
                        </a:rPr>
                        <a:t>-1</a:t>
                      </a: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 de muestra)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latin typeface="Arial" pitchFamily="34" charset="0"/>
                          <a:cs typeface="Arial" pitchFamily="34" charset="0"/>
                        </a:rPr>
                        <a:t>Blanco 02/07</a:t>
                      </a:r>
                      <a:endParaRPr lang="es-E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61,485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latin typeface="Arial" pitchFamily="34" charset="0"/>
                          <a:cs typeface="Arial" pitchFamily="34" charset="0"/>
                        </a:rPr>
                        <a:t>Blanco 05/07</a:t>
                      </a:r>
                      <a:endParaRPr lang="es-E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67,180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latin typeface="Arial" pitchFamily="34" charset="0"/>
                          <a:cs typeface="Arial" pitchFamily="34" charset="0"/>
                        </a:rPr>
                        <a:t>Blanco 07/07</a:t>
                      </a:r>
                      <a:endParaRPr lang="es-E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81,312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latin typeface="Arial" pitchFamily="34" charset="0"/>
                          <a:cs typeface="Arial" pitchFamily="34" charset="0"/>
                        </a:rPr>
                        <a:t>Blanco 09/07</a:t>
                      </a:r>
                      <a:endParaRPr lang="es-E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79,134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latin typeface="Arial" pitchFamily="34" charset="0"/>
                          <a:cs typeface="Arial" pitchFamily="34" charset="0"/>
                        </a:rPr>
                        <a:t>Blanco 12/07</a:t>
                      </a:r>
                      <a:endParaRPr lang="es-E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79,671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latin typeface="Arial" pitchFamily="34" charset="0"/>
                          <a:cs typeface="Arial" pitchFamily="34" charset="0"/>
                        </a:rPr>
                        <a:t>Blanco 28/06</a:t>
                      </a:r>
                      <a:endParaRPr lang="es-E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72,280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69177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>
                          <a:latin typeface="Arial" pitchFamily="34" charset="0"/>
                          <a:cs typeface="Arial" pitchFamily="34" charset="0"/>
                        </a:rPr>
                        <a:t>Blanco 30/06</a:t>
                      </a:r>
                      <a:endParaRPr lang="es-ES" sz="170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79,530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  <a:tr h="369177">
                <a:tc>
                  <a:txBody>
                    <a:bodyPr/>
                    <a:lstStyle/>
                    <a:p>
                      <a:pPr algn="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Promedio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700" dirty="0">
                          <a:latin typeface="Arial" pitchFamily="34" charset="0"/>
                          <a:cs typeface="Arial" pitchFamily="34" charset="0"/>
                        </a:rPr>
                        <a:t>74,370</a:t>
                      </a:r>
                      <a:endParaRPr lang="es-ES" sz="1700" dirty="0">
                        <a:latin typeface="Arial" pitchFamily="34" charset="0"/>
                        <a:ea typeface="Times New Roman"/>
                        <a:cs typeface="Arial" pitchFamily="34" charset="0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95536" y="1576536"/>
            <a:ext cx="8229600" cy="4876800"/>
          </a:xfrm>
        </p:spPr>
        <p:txBody>
          <a:bodyPr/>
          <a:lstStyle/>
          <a:p>
            <a:pPr marL="457200" lvl="1" indent="-457200" algn="just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 smtClean="0">
                <a:solidFill>
                  <a:schemeClr val="tx1"/>
                </a:solidFill>
              </a:rPr>
              <a:t>Determinación de la concentración de DON presente en muestras de harina de trigo</a:t>
            </a:r>
            <a:endParaRPr lang="es-ES" sz="3200" b="1" dirty="0" smtClean="0">
              <a:solidFill>
                <a:schemeClr val="tx1"/>
              </a:solidFill>
            </a:endParaRPr>
          </a:p>
          <a:p>
            <a:pPr algn="just"/>
            <a:endParaRPr lang="es-ES" dirty="0"/>
          </a:p>
        </p:txBody>
      </p:sp>
      <p:pic>
        <p:nvPicPr>
          <p:cNvPr id="3074" name="Picture 2" descr="F:\DON\Tesis\Cromatogramas\DON 01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3312" r="123" b="72385"/>
          <a:stretch/>
        </p:blipFill>
        <p:spPr bwMode="auto">
          <a:xfrm>
            <a:off x="1763688" y="2353456"/>
            <a:ext cx="6120680" cy="208116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21" name="Picture 2" descr="F:\DON\Tesis\Cromatogramas\DON 011.jpg"/>
          <p:cNvPicPr>
            <a:picLocks noChangeAspect="1" noChangeArrowheads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t="66288" r="-4358" b="9783"/>
          <a:stretch/>
        </p:blipFill>
        <p:spPr bwMode="auto">
          <a:xfrm>
            <a:off x="1691680" y="4466359"/>
            <a:ext cx="6480720" cy="205898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RESULTADOS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 indent="-457200" algn="just">
              <a:buSzPct val="100000"/>
            </a:pPr>
            <a:r>
              <a:rPr lang="es-EC" b="1" dirty="0"/>
              <a:t>Determinación de la concentración de DON presente en muestras de harina de trigo</a:t>
            </a:r>
            <a:endParaRPr lang="es-ES" sz="3200" b="1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11868" t="12521" r="4447" b="6215"/>
          <a:stretch/>
        </p:blipFill>
        <p:spPr bwMode="auto">
          <a:xfrm>
            <a:off x="1218964" y="2420888"/>
            <a:ext cx="6881428" cy="41764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 xmlns="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xmlns="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 xmlns="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xmlns="" val="324599042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21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sz="2000" b="1" dirty="0" smtClean="0"/>
              <a:t>Análisis exploratorio de datos</a:t>
            </a:r>
            <a:endParaRPr lang="es-ES" sz="2000" b="1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5790274"/>
            <a:ext cx="640871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Histograma que representa la frecuencia relativa en que las muestras presentan determinada concentración de DON</a:t>
            </a:r>
            <a:r>
              <a:rPr lang="es-EC" sz="1400" dirty="0" smtClean="0"/>
              <a:t>.</a:t>
            </a:r>
            <a:endParaRPr lang="es-ES" sz="1400" b="1" dirty="0"/>
          </a:p>
        </p:txBody>
      </p:sp>
      <p:sp>
        <p:nvSpPr>
          <p:cNvPr id="7" name="6 CuadroTexto"/>
          <p:cNvSpPr txBox="1"/>
          <p:nvPr/>
        </p:nvSpPr>
        <p:spPr>
          <a:xfrm>
            <a:off x="6804248" y="2708920"/>
            <a:ext cx="2157298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b="1" dirty="0" smtClean="0"/>
              <a:t>Cuatro Variables:</a:t>
            </a:r>
          </a:p>
          <a:p>
            <a:pPr>
              <a:buFont typeface="Arial" pitchFamily="34" charset="0"/>
              <a:buChar char="•"/>
            </a:pPr>
            <a:r>
              <a:rPr lang="es-ES" dirty="0"/>
              <a:t> </a:t>
            </a:r>
            <a:r>
              <a:rPr lang="es-ES" dirty="0" smtClean="0"/>
              <a:t>Tipo de local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Tipo de almacenamiento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Marca</a:t>
            </a:r>
          </a:p>
          <a:p>
            <a:pPr>
              <a:buFont typeface="Arial" pitchFamily="34" charset="0"/>
              <a:buChar char="•"/>
            </a:pPr>
            <a:r>
              <a:rPr lang="es-ES" dirty="0" smtClean="0"/>
              <a:t>Molino</a:t>
            </a:r>
            <a:endParaRPr lang="es-ES" dirty="0"/>
          </a:p>
        </p:txBody>
      </p:sp>
      <p:pic>
        <p:nvPicPr>
          <p:cNvPr id="13" name="1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2219854"/>
            <a:ext cx="5760640" cy="3441394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24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 smtClean="0"/>
              <a:t>Análisis exploratorio de datos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107504" y="6217567"/>
            <a:ext cx="8928992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Diagrama de Barras en base al promedio obtenido en cada una de las categorías por tipo de </a:t>
            </a:r>
            <a:r>
              <a:rPr lang="es-EC" sz="1400" dirty="0" smtClean="0"/>
              <a:t>almacenamiento</a:t>
            </a:r>
            <a:endParaRPr lang="es-ES" sz="1400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95536" y="197691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a) </a:t>
            </a:r>
            <a:r>
              <a:rPr lang="es-EC" sz="1200" dirty="0" smtClean="0"/>
              <a:t>Tomando </a:t>
            </a:r>
            <a:r>
              <a:rPr lang="es-EC" sz="1200" dirty="0"/>
              <a:t>en cuenta los valores atípicos obtenidos </a:t>
            </a:r>
            <a:endParaRPr lang="es-ES" sz="1200" dirty="0" smtClean="0"/>
          </a:p>
        </p:txBody>
      </p:sp>
      <p:sp>
        <p:nvSpPr>
          <p:cNvPr id="23" name="22 CuadroTexto"/>
          <p:cNvSpPr txBox="1"/>
          <p:nvPr/>
        </p:nvSpPr>
        <p:spPr>
          <a:xfrm>
            <a:off x="4788618" y="1976792"/>
            <a:ext cx="395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b) Sin </a:t>
            </a:r>
            <a:r>
              <a:rPr lang="es-EC" sz="1200" dirty="0" smtClean="0"/>
              <a:t>tomar </a:t>
            </a:r>
            <a:r>
              <a:rPr lang="es-EC" sz="1200" dirty="0"/>
              <a:t>en cuenta los valores atípicos obtenidos</a:t>
            </a:r>
            <a:endParaRPr lang="es-ES" sz="1200" dirty="0" smtClean="0"/>
          </a:p>
        </p:txBody>
      </p:sp>
      <p:pic>
        <p:nvPicPr>
          <p:cNvPr id="26" name="25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82760" y="2423815"/>
            <a:ext cx="4045224" cy="3588013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7" name="26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572000" y="2423814"/>
            <a:ext cx="3843020" cy="360171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25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 smtClean="0"/>
              <a:t>Análisis exploratorio de datos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6146140"/>
            <a:ext cx="799288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Diagrama de Barras en base al promedio obtenido en cada una de las categorías por tipo de </a:t>
            </a:r>
            <a:r>
              <a:rPr lang="es-EC" sz="1400" dirty="0" smtClean="0"/>
              <a:t>local</a:t>
            </a:r>
            <a:endParaRPr lang="es-ES" sz="1400" b="1" dirty="0" smtClean="0"/>
          </a:p>
        </p:txBody>
      </p:sp>
      <p:sp>
        <p:nvSpPr>
          <p:cNvPr id="7" name="6 CuadroTexto"/>
          <p:cNvSpPr txBox="1"/>
          <p:nvPr/>
        </p:nvSpPr>
        <p:spPr>
          <a:xfrm>
            <a:off x="395536" y="197691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a) </a:t>
            </a:r>
            <a:r>
              <a:rPr lang="es-EC" sz="1200" dirty="0" smtClean="0"/>
              <a:t>Tomando </a:t>
            </a:r>
            <a:r>
              <a:rPr lang="es-EC" sz="1200" dirty="0"/>
              <a:t>en cuenta los valores atípicos obtenidos </a:t>
            </a:r>
            <a:endParaRPr lang="es-ES" sz="1200" dirty="0" smtClean="0"/>
          </a:p>
        </p:txBody>
      </p:sp>
      <p:sp>
        <p:nvSpPr>
          <p:cNvPr id="8" name="7 CuadroTexto"/>
          <p:cNvSpPr txBox="1"/>
          <p:nvPr/>
        </p:nvSpPr>
        <p:spPr>
          <a:xfrm>
            <a:off x="4788618" y="1976792"/>
            <a:ext cx="395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b) Sin </a:t>
            </a:r>
            <a:r>
              <a:rPr lang="es-EC" sz="1200" dirty="0" smtClean="0"/>
              <a:t>tomar </a:t>
            </a:r>
            <a:r>
              <a:rPr lang="es-EC" sz="1200" dirty="0"/>
              <a:t>en cuenta los valores atípicos obtenidos</a:t>
            </a:r>
            <a:endParaRPr lang="es-ES" sz="1200" dirty="0" smtClean="0"/>
          </a:p>
        </p:txBody>
      </p:sp>
      <p:pic>
        <p:nvPicPr>
          <p:cNvPr id="23" name="22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3045" y="2420888"/>
            <a:ext cx="4158936" cy="353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4" name="23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788618" y="2411060"/>
            <a:ext cx="4103862" cy="353822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 smtClean="0"/>
              <a:t>Análisis exploratorio de datos</a:t>
            </a:r>
            <a:endParaRPr lang="es-ES" b="1" dirty="0" smtClean="0"/>
          </a:p>
          <a:p>
            <a:endParaRPr lang="es-ES" dirty="0"/>
          </a:p>
        </p:txBody>
      </p:sp>
      <p:sp>
        <p:nvSpPr>
          <p:cNvPr id="6" name="5 CuadroTexto"/>
          <p:cNvSpPr txBox="1"/>
          <p:nvPr/>
        </p:nvSpPr>
        <p:spPr>
          <a:xfrm>
            <a:off x="395536" y="6217567"/>
            <a:ext cx="8310900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400" dirty="0"/>
              <a:t>Diagrama de Barras en base al promedio obtenido de acuerdo al molino en el que se obtuvo la </a:t>
            </a:r>
            <a:r>
              <a:rPr lang="es-EC" sz="1400" dirty="0" smtClean="0"/>
              <a:t>muestra</a:t>
            </a:r>
            <a:endParaRPr lang="es-ES" sz="1400" b="1" dirty="0"/>
          </a:p>
        </p:txBody>
      </p:sp>
      <p:sp>
        <p:nvSpPr>
          <p:cNvPr id="22" name="21 CuadroTexto"/>
          <p:cNvSpPr txBox="1"/>
          <p:nvPr/>
        </p:nvSpPr>
        <p:spPr>
          <a:xfrm>
            <a:off x="395536" y="1976912"/>
            <a:ext cx="4032448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a) </a:t>
            </a:r>
            <a:r>
              <a:rPr lang="es-EC" sz="1200" dirty="0" smtClean="0"/>
              <a:t>Tomando </a:t>
            </a:r>
            <a:r>
              <a:rPr lang="es-EC" sz="1200" dirty="0"/>
              <a:t>en cuenta los valores atípicos obtenidos </a:t>
            </a:r>
            <a:endParaRPr lang="es-ES" sz="1200" dirty="0" smtClean="0"/>
          </a:p>
        </p:txBody>
      </p:sp>
      <p:sp>
        <p:nvSpPr>
          <p:cNvPr id="23" name="22 CuadroTexto"/>
          <p:cNvSpPr txBox="1"/>
          <p:nvPr/>
        </p:nvSpPr>
        <p:spPr>
          <a:xfrm>
            <a:off x="4788618" y="1976792"/>
            <a:ext cx="395984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S" sz="1200" dirty="0" smtClean="0"/>
              <a:t>b) Sin </a:t>
            </a:r>
            <a:r>
              <a:rPr lang="es-EC" sz="1200" dirty="0" smtClean="0"/>
              <a:t>tomar </a:t>
            </a:r>
            <a:r>
              <a:rPr lang="es-EC" sz="1200" dirty="0"/>
              <a:t>en cuenta los valores atípicos obtenidos</a:t>
            </a:r>
            <a:endParaRPr lang="es-ES" sz="1200" dirty="0" smtClean="0"/>
          </a:p>
        </p:txBody>
      </p:sp>
      <p:pic>
        <p:nvPicPr>
          <p:cNvPr id="25" name="24 Imagen"/>
          <p:cNvPicPr/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492896"/>
            <a:ext cx="4032448" cy="35043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26" name="25 Imagen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04048" y="2492896"/>
            <a:ext cx="3888432" cy="349857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/>
              <a:t>Análisis inferencial de </a:t>
            </a:r>
            <a:r>
              <a:rPr lang="es-EC" b="1" dirty="0" smtClean="0"/>
              <a:t>datos</a:t>
            </a:r>
          </a:p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s-EC" b="1" dirty="0"/>
          </a:p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s-EC" b="1" dirty="0" smtClean="0"/>
          </a:p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s-EC" b="1" dirty="0"/>
          </a:p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s-EC" b="1" dirty="0" smtClean="0"/>
          </a:p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s-EC" b="1" dirty="0" smtClean="0"/>
          </a:p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endParaRPr lang="es-EC" b="1" dirty="0" smtClean="0"/>
          </a:p>
          <a:p>
            <a:pPr marL="342900" lvl="2" indent="-342900">
              <a:buClr>
                <a:schemeClr val="accent1"/>
              </a:buClr>
              <a:buSzPct val="100000"/>
              <a:buFont typeface="Arial" pitchFamily="34" charset="0"/>
              <a:buChar char="•"/>
            </a:pPr>
            <a:r>
              <a:rPr lang="es-EC" b="1" dirty="0" smtClean="0"/>
              <a:t>ANOVA</a:t>
            </a:r>
            <a:endParaRPr lang="es-ES" b="1" dirty="0"/>
          </a:p>
          <a:p>
            <a:pPr>
              <a:buNone/>
            </a:pPr>
            <a:endParaRPr lang="es-ES" dirty="0"/>
          </a:p>
        </p:txBody>
      </p:sp>
      <p:graphicFrame>
        <p:nvGraphicFramePr>
          <p:cNvPr id="4" name="3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2190822700"/>
              </p:ext>
            </p:extLst>
          </p:nvPr>
        </p:nvGraphicFramePr>
        <p:xfrm>
          <a:off x="971599" y="2541088"/>
          <a:ext cx="7688006" cy="864096"/>
        </p:xfrm>
        <a:graphic>
          <a:graphicData uri="http://schemas.openxmlformats.org/drawingml/2006/table">
            <a:tbl>
              <a:tblPr firstRow="1" bandCol="1">
                <a:tableStyleId>{69012ECD-51FC-41F1-AA8D-1B2483CD663E}</a:tableStyleId>
              </a:tblPr>
              <a:tblGrid>
                <a:gridCol w="1571582"/>
                <a:gridCol w="594651"/>
                <a:gridCol w="807028"/>
                <a:gridCol w="785791"/>
                <a:gridCol w="679602"/>
                <a:gridCol w="785791"/>
                <a:gridCol w="679602"/>
                <a:gridCol w="785791"/>
                <a:gridCol w="998168"/>
              </a:tblGrid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  Variable  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n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Media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 D.E.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E.E.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  CV 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 Mín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 Máx  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Mediana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  <a:tr h="4320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 err="1"/>
                        <a:t>Concent</a:t>
                      </a:r>
                      <a:r>
                        <a:rPr lang="es-EC" sz="1600" dirty="0"/>
                        <a:t>. DON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65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141,5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165,64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20,54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117,06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10,48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/>
                        <a:t>842,16</a:t>
                      </a:r>
                      <a:endParaRPr lang="es-ES" sz="160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600" dirty="0"/>
                        <a:t>82,69</a:t>
                      </a:r>
                      <a:endParaRPr lang="es-ES" sz="1600" dirty="0">
                        <a:latin typeface="Times New Roman"/>
                        <a:ea typeface="Times New Roman"/>
                      </a:endParaRPr>
                    </a:p>
                  </a:txBody>
                  <a:tcPr marL="44450" marR="44450" marT="0" marB="0" anchor="ctr"/>
                </a:tc>
              </a:tr>
            </a:tbl>
          </a:graphicData>
        </a:graphic>
      </p:graphicFrame>
      <p:sp>
        <p:nvSpPr>
          <p:cNvPr id="5" name="4 CuadroTexto"/>
          <p:cNvSpPr txBox="1"/>
          <p:nvPr/>
        </p:nvSpPr>
        <p:spPr>
          <a:xfrm>
            <a:off x="1687512" y="1974130"/>
            <a:ext cx="57648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dirty="0"/>
              <a:t>Resumen global de medidas de tendencia </a:t>
            </a:r>
            <a:r>
              <a:rPr lang="es-EC" dirty="0" smtClean="0"/>
              <a:t>central</a:t>
            </a:r>
            <a:endParaRPr lang="es-ES" dirty="0"/>
          </a:p>
        </p:txBody>
      </p:sp>
      <p:graphicFrame>
        <p:nvGraphicFramePr>
          <p:cNvPr id="6" name="5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1695056276"/>
              </p:ext>
            </p:extLst>
          </p:nvPr>
        </p:nvGraphicFramePr>
        <p:xfrm>
          <a:off x="2339752" y="4221088"/>
          <a:ext cx="4320480" cy="2113280"/>
        </p:xfrm>
        <a:graphic>
          <a:graphicData uri="http://schemas.openxmlformats.org/drawingml/2006/table">
            <a:tbl>
              <a:tblPr firstRow="1" bandRow="1">
                <a:tableStyleId>{69012ECD-51FC-41F1-AA8D-1B2483CD663E}</a:tableStyleId>
              </a:tblPr>
              <a:tblGrid>
                <a:gridCol w="2736304"/>
                <a:gridCol w="1584176"/>
              </a:tblGrid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Variable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S" dirty="0" smtClean="0"/>
                        <a:t>P-valor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Tipo</a:t>
                      </a:r>
                      <a:r>
                        <a:rPr lang="es-ES" baseline="0" dirty="0" smtClean="0"/>
                        <a:t> de local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/>
                        <a:t>0,1543</a:t>
                      </a:r>
                      <a:endParaRPr lang="es-E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s-ES" dirty="0" smtClean="0"/>
                        <a:t>Tipo de almacenamiento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/>
                        <a:t>0,5605</a:t>
                      </a:r>
                      <a:endParaRPr lang="es-E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ES" dirty="0" smtClean="0"/>
                        <a:t>Marca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/>
                        <a:t>&lt;0,0001</a:t>
                      </a:r>
                      <a:endParaRPr lang="es-ES" dirty="0"/>
                    </a:p>
                  </a:txBody>
                  <a:tcPr/>
                </a:tc>
              </a:tr>
              <a:tr h="185420">
                <a:tc>
                  <a:txBody>
                    <a:bodyPr/>
                    <a:lstStyle/>
                    <a:p>
                      <a:r>
                        <a:rPr lang="es-ES" dirty="0" smtClean="0"/>
                        <a:t>Molino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s-EC" sz="1800" kern="1200" dirty="0" smtClean="0"/>
                        <a:t>0,0078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RESULTADOS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Intervalos de confianza</a:t>
            </a:r>
          </a:p>
          <a:p>
            <a:endParaRPr lang="es-ES" dirty="0"/>
          </a:p>
        </p:txBody>
      </p:sp>
      <p:graphicFrame>
        <p:nvGraphicFramePr>
          <p:cNvPr id="7" name="6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770821319"/>
              </p:ext>
            </p:extLst>
          </p:nvPr>
        </p:nvGraphicFramePr>
        <p:xfrm>
          <a:off x="436134" y="2996952"/>
          <a:ext cx="8321011" cy="72008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848485"/>
                <a:gridCol w="1353245"/>
                <a:gridCol w="1410869"/>
                <a:gridCol w="857860"/>
                <a:gridCol w="547434"/>
                <a:gridCol w="1117170"/>
                <a:gridCol w="1185948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Variable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Parámetro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Estimación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EE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n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LI (95%)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LS (95%)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Concent. DON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Media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141,50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20,54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65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100,46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182,55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8" name="7 Tabla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xmlns="" val="3733817236"/>
              </p:ext>
            </p:extLst>
          </p:nvPr>
        </p:nvGraphicFramePr>
        <p:xfrm>
          <a:off x="467545" y="5157192"/>
          <a:ext cx="8109912" cy="720080"/>
        </p:xfrm>
        <a:graphic>
          <a:graphicData uri="http://schemas.openxmlformats.org/drawingml/2006/table">
            <a:tbl>
              <a:tblPr firstRow="1" bandRow="1" bandCol="1">
                <a:tableStyleId>{69012ECD-51FC-41F1-AA8D-1B2483CD663E}</a:tableStyleId>
              </a:tblPr>
              <a:tblGrid>
                <a:gridCol w="1900630"/>
                <a:gridCol w="1367472"/>
                <a:gridCol w="1381760"/>
                <a:gridCol w="802885"/>
                <a:gridCol w="512664"/>
                <a:gridCol w="1031411"/>
                <a:gridCol w="1113090"/>
              </a:tblGrid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Variable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Parámetro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Estimación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EE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n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LI (95%)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b="0" dirty="0"/>
                        <a:t>LS (95%)</a:t>
                      </a:r>
                      <a:endParaRPr lang="es-ES" sz="1800" b="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  <a:tr h="360040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 err="1"/>
                        <a:t>Concent</a:t>
                      </a:r>
                      <a:r>
                        <a:rPr lang="es-EC" sz="1800" dirty="0"/>
                        <a:t>. DON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/>
                        <a:t>Media</a:t>
                      </a:r>
                      <a:endParaRPr lang="es-ES" sz="180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119,29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13,82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65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91,67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s-EC" sz="1800" dirty="0"/>
                        <a:t>146,91</a:t>
                      </a:r>
                      <a:endParaRPr lang="es-ES" sz="1800" dirty="0">
                        <a:latin typeface="Times New Roman"/>
                        <a:ea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sp>
        <p:nvSpPr>
          <p:cNvPr id="9" name="8 CuadroTexto"/>
          <p:cNvSpPr txBox="1"/>
          <p:nvPr/>
        </p:nvSpPr>
        <p:spPr>
          <a:xfrm>
            <a:off x="2267744" y="2339588"/>
            <a:ext cx="453650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dirty="0"/>
              <a:t>Tomando en cuenta el valor </a:t>
            </a:r>
            <a:r>
              <a:rPr lang="es-EC" dirty="0" smtClean="0"/>
              <a:t>atípico</a:t>
            </a:r>
            <a:endParaRPr lang="es-ES" dirty="0"/>
          </a:p>
        </p:txBody>
      </p:sp>
      <p:sp>
        <p:nvSpPr>
          <p:cNvPr id="10" name="9 CuadroTexto"/>
          <p:cNvSpPr txBox="1"/>
          <p:nvPr/>
        </p:nvSpPr>
        <p:spPr>
          <a:xfrm>
            <a:off x="2297724" y="4571836"/>
            <a:ext cx="450652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ctr"/>
            <a:r>
              <a:rPr lang="es-EC" dirty="0"/>
              <a:t>Sin tomar en cuenta el valor </a:t>
            </a:r>
            <a:r>
              <a:rPr lang="es-EC" dirty="0" smtClean="0"/>
              <a:t>atípico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INTRODUCCIÓN</a:t>
            </a:r>
            <a:endParaRPr lang="es-ES" sz="40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Deoxinivalenol</a:t>
            </a:r>
            <a:endParaRPr lang="es-ES" dirty="0"/>
          </a:p>
        </p:txBody>
      </p:sp>
      <p:sp>
        <p:nvSpPr>
          <p:cNvPr id="4" name="3 CuadroTexto"/>
          <p:cNvSpPr txBox="1"/>
          <p:nvPr/>
        </p:nvSpPr>
        <p:spPr>
          <a:xfrm>
            <a:off x="3923928" y="1918573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err="1" smtClean="0"/>
              <a:t>Micotoxina</a:t>
            </a:r>
            <a:r>
              <a:rPr lang="es-EC" dirty="0" smtClean="0"/>
              <a:t> </a:t>
            </a:r>
            <a:r>
              <a:rPr lang="es-EC" dirty="0"/>
              <a:t>perteneciente a los tricotecenos del grupo </a:t>
            </a:r>
            <a:r>
              <a:rPr lang="es-EC" dirty="0" smtClean="0"/>
              <a:t>B</a:t>
            </a:r>
            <a:endParaRPr lang="es-ES" dirty="0"/>
          </a:p>
        </p:txBody>
      </p:sp>
      <p:pic>
        <p:nvPicPr>
          <p:cNvPr id="5" name="4 Imagen"/>
          <p:cNvPicPr/>
          <p:nvPr/>
        </p:nvPicPr>
        <p:blipFill>
          <a:blip r:embed="rId3" cstate="email"/>
          <a:srcRect/>
          <a:stretch>
            <a:fillRect/>
          </a:stretch>
        </p:blipFill>
        <p:spPr bwMode="auto">
          <a:xfrm>
            <a:off x="467544" y="2924944"/>
            <a:ext cx="2736304" cy="2160240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5 CuadroTexto"/>
          <p:cNvSpPr txBox="1"/>
          <p:nvPr/>
        </p:nvSpPr>
        <p:spPr>
          <a:xfrm>
            <a:off x="3923928" y="5590981"/>
            <a:ext cx="4248472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Alimentos contaminados: serios </a:t>
            </a:r>
            <a:r>
              <a:rPr lang="es-EC" dirty="0"/>
              <a:t>daños en la salud humana y </a:t>
            </a:r>
            <a:r>
              <a:rPr lang="es-EC" dirty="0" smtClean="0"/>
              <a:t>animal.</a:t>
            </a:r>
            <a:endParaRPr lang="es-ES" dirty="0"/>
          </a:p>
        </p:txBody>
      </p:sp>
      <p:sp>
        <p:nvSpPr>
          <p:cNvPr id="7" name="6 CuadroTexto"/>
          <p:cNvSpPr txBox="1"/>
          <p:nvPr/>
        </p:nvSpPr>
        <p:spPr>
          <a:xfrm>
            <a:off x="3923928" y="3131676"/>
            <a:ext cx="439248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Producido por </a:t>
            </a:r>
            <a:r>
              <a:rPr lang="es-EC" i="1" dirty="0" smtClean="0"/>
              <a:t>Fusarium </a:t>
            </a:r>
            <a:r>
              <a:rPr lang="es-EC" i="1" dirty="0" err="1" smtClean="0"/>
              <a:t>graminearum</a:t>
            </a:r>
            <a:endParaRPr lang="es-ES" dirty="0"/>
          </a:p>
        </p:txBody>
      </p:sp>
      <p:sp>
        <p:nvSpPr>
          <p:cNvPr id="8" name="7 CuadroTexto"/>
          <p:cNvSpPr txBox="1"/>
          <p:nvPr/>
        </p:nvSpPr>
        <p:spPr>
          <a:xfrm>
            <a:off x="3923928" y="4150821"/>
            <a:ext cx="417646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El </a:t>
            </a:r>
            <a:r>
              <a:rPr lang="es-EC" dirty="0"/>
              <a:t>trigo </a:t>
            </a:r>
            <a:r>
              <a:rPr lang="es-EC" dirty="0" smtClean="0"/>
              <a:t>presenta </a:t>
            </a:r>
            <a:r>
              <a:rPr lang="es-EC" dirty="0"/>
              <a:t>los mayores niveles de contaminación con DON</a:t>
            </a:r>
            <a:r>
              <a:rPr lang="es-EC" dirty="0" smtClean="0"/>
              <a:t>. (FHB)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>
                <a:latin typeface="+mn-lt"/>
              </a:rPr>
              <a:t>DISCUSIÓN</a:t>
            </a:r>
            <a:endParaRPr lang="es-ES" sz="4000" b="1" dirty="0"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404416058"/>
              </p:ext>
            </p:extLst>
          </p:nvPr>
        </p:nvGraphicFramePr>
        <p:xfrm>
          <a:off x="457200" y="1772816"/>
          <a:ext cx="8229600" cy="438943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DISCUSIÓN</a:t>
            </a:r>
            <a:endParaRPr lang="es-ES" sz="4000" b="1" dirty="0">
              <a:latin typeface="+mn-lt"/>
            </a:endParaRPr>
          </a:p>
        </p:txBody>
      </p:sp>
      <p:graphicFrame>
        <p:nvGraphicFramePr>
          <p:cNvPr id="4" name="3 Marcador de contenido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xmlns="" val="3838643932"/>
              </p:ext>
            </p:extLst>
          </p:nvPr>
        </p:nvGraphicFramePr>
        <p:xfrm>
          <a:off x="385192" y="1739949"/>
          <a:ext cx="8363272" cy="435334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latin typeface="+mn-lt"/>
              </a:rPr>
              <a:t>CONCLUSIONES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 lvl="0" algn="just"/>
            <a:r>
              <a:rPr lang="es-EC" dirty="0" smtClean="0"/>
              <a:t>Se estandarizó el método para la cuantificación de Deoxinivalenol en harina de trigo con la ayuda del personal de Agrocalidad e INIAP. </a:t>
            </a:r>
          </a:p>
          <a:p>
            <a:pPr lvl="0" algn="just"/>
            <a:endParaRPr lang="es-EC" dirty="0" smtClean="0"/>
          </a:p>
          <a:p>
            <a:pPr algn="just"/>
            <a:r>
              <a:rPr lang="es-EC" dirty="0" smtClean="0"/>
              <a:t>No fue posible obtener la información necesaria por parte de los molinos y las bodegas expendedoras de la harina de trigo.</a:t>
            </a:r>
            <a:endParaRPr lang="es-ES" dirty="0" smtClean="0"/>
          </a:p>
          <a:p>
            <a:pPr lvl="0" algn="just"/>
            <a:endParaRPr lang="es-ES" dirty="0" smtClean="0"/>
          </a:p>
          <a:p>
            <a:pPr algn="just"/>
            <a:r>
              <a:rPr lang="es-EC" dirty="0" smtClean="0"/>
              <a:t>De un total de 32 muestras sometidas al proceso de cuantificación de DON, el 100% fueron positivas, pero tan solo el 3% superaba el LMR permitido por la legislación sanitaria de la Unión Europea.</a:t>
            </a:r>
            <a:endParaRPr lang="es-ES" dirty="0" smtClean="0"/>
          </a:p>
          <a:p>
            <a:pPr lvl="0" algn="just"/>
            <a:endParaRPr lang="es-ES" dirty="0" smtClean="0"/>
          </a:p>
          <a:p>
            <a:pPr algn="just"/>
            <a:r>
              <a:rPr lang="es-EC" dirty="0" smtClean="0"/>
              <a:t>En el Ecuador se puede realizar una reglamentación en base a la legislación Europea.</a:t>
            </a:r>
            <a:endParaRPr lang="es-ES" dirty="0" smtClean="0"/>
          </a:p>
          <a:p>
            <a:pPr lvl="0" algn="just"/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latin typeface="+mn-lt"/>
              </a:rPr>
              <a:t>RECOMENDACIONES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pPr algn="just"/>
            <a:r>
              <a:rPr lang="es-EC" dirty="0" smtClean="0"/>
              <a:t>Adecuar  los laboratorios de Agrocalidad con un área exclusiva para la cuantificación de micotoxinas.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Realizar la adquisición de un evaporador de muestras adecuado.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Realizar una segunda fase de esta investigación a nivel nacional para obtener más datos para la realización de una futura legislación.</a:t>
            </a:r>
          </a:p>
          <a:p>
            <a:pPr algn="just"/>
            <a:endParaRPr lang="es-EC" dirty="0" smtClean="0"/>
          </a:p>
          <a:p>
            <a:pPr algn="just"/>
            <a:r>
              <a:rPr lang="es-EC" dirty="0" smtClean="0"/>
              <a:t>Implementar un sistema de capacitación a productores  y vendedores para evitar la contaminación por </a:t>
            </a:r>
            <a:r>
              <a:rPr lang="es-EC" dirty="0" err="1" smtClean="0"/>
              <a:t>Micotoxinas</a:t>
            </a:r>
            <a:r>
              <a:rPr lang="es-EC" dirty="0" smtClean="0"/>
              <a:t> en los alimentos.</a:t>
            </a:r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Rectángulo"/>
          <p:cNvSpPr/>
          <p:nvPr/>
        </p:nvSpPr>
        <p:spPr>
          <a:xfrm>
            <a:off x="989935" y="2178730"/>
            <a:ext cx="7164141" cy="1754326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>
                <a:rot lat="0" lon="0" rev="0"/>
              </a:camera>
              <a:lightRig rig="contrasting" dir="t">
                <a:rot lat="0" lon="0" rev="4500000"/>
              </a:lightRig>
            </a:scene3d>
            <a:sp3d contourW="6350" prstMaterial="metal">
              <a:bevelT w="127000" h="31750" prst="relaxedInset"/>
              <a:contourClr>
                <a:schemeClr val="accent1">
                  <a:shade val="75000"/>
                </a:schemeClr>
              </a:contourClr>
            </a:sp3d>
          </a:bodyPr>
          <a:lstStyle/>
          <a:p>
            <a:pPr algn="ctr"/>
            <a:r>
              <a:rPr lang="es-ES" sz="5400" b="1" cap="all" spc="0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Muchas gracias</a:t>
            </a:r>
          </a:p>
          <a:p>
            <a:pPr algn="ctr"/>
            <a:r>
              <a:rPr lang="es-ES" sz="5400" b="1" cap="all" dirty="0" smtClean="0">
                <a:ln w="0"/>
                <a:gradFill flip="none">
                  <a:gsLst>
                    <a:gs pos="0">
                      <a:schemeClr val="accent1">
                        <a:tint val="75000"/>
                        <a:shade val="75000"/>
                        <a:satMod val="170000"/>
                      </a:schemeClr>
                    </a:gs>
                    <a:gs pos="49000">
                      <a:schemeClr val="accent1">
                        <a:tint val="88000"/>
                        <a:shade val="65000"/>
                        <a:satMod val="172000"/>
                      </a:schemeClr>
                    </a:gs>
                    <a:gs pos="50000">
                      <a:schemeClr val="accent1">
                        <a:shade val="65000"/>
                        <a:satMod val="130000"/>
                      </a:schemeClr>
                    </a:gs>
                    <a:gs pos="92000">
                      <a:schemeClr val="accent1">
                        <a:shade val="50000"/>
                        <a:satMod val="120000"/>
                      </a:schemeClr>
                    </a:gs>
                    <a:gs pos="100000">
                      <a:schemeClr val="accent1">
                        <a:shade val="48000"/>
                        <a:satMod val="120000"/>
                      </a:schemeClr>
                    </a:gs>
                  </a:gsLst>
                  <a:lin ang="5400000"/>
                </a:gradFill>
                <a:effectLst>
                  <a:reflection blurRad="12700" stA="50000" endPos="50000" dist="5000" dir="5400000" sy="-100000" rotWithShape="0"/>
                </a:effectLst>
              </a:rPr>
              <a:t>Por su atención</a:t>
            </a:r>
            <a:endParaRPr lang="es-ES" sz="5400" b="1" cap="all" spc="0" dirty="0">
              <a:ln w="0"/>
              <a:gradFill flip="none">
                <a:gsLst>
                  <a:gs pos="0">
                    <a:schemeClr val="accent1">
                      <a:tint val="75000"/>
                      <a:shade val="75000"/>
                      <a:satMod val="170000"/>
                    </a:schemeClr>
                  </a:gs>
                  <a:gs pos="49000">
                    <a:schemeClr val="accent1">
                      <a:tint val="88000"/>
                      <a:shade val="65000"/>
                      <a:satMod val="172000"/>
                    </a:schemeClr>
                  </a:gs>
                  <a:gs pos="50000">
                    <a:schemeClr val="accent1">
                      <a:shade val="65000"/>
                      <a:satMod val="130000"/>
                    </a:schemeClr>
                  </a:gs>
                  <a:gs pos="92000">
                    <a:schemeClr val="accent1">
                      <a:shade val="50000"/>
                      <a:satMod val="120000"/>
                    </a:schemeClr>
                  </a:gs>
                  <a:gs pos="100000">
                    <a:schemeClr val="accent1">
                      <a:shade val="48000"/>
                      <a:satMod val="120000"/>
                    </a:schemeClr>
                  </a:gs>
                </a:gsLst>
                <a:lin ang="5400000"/>
              </a:gradFill>
              <a:effectLst>
                <a:reflection blurRad="12700" stA="50000" endPos="50000" dist="5000" dir="5400000" sy="-100000" rotWithShape="0"/>
              </a:effectLst>
            </a:endParaRPr>
          </a:p>
        </p:txBody>
      </p:sp>
      <p:sp>
        <p:nvSpPr>
          <p:cNvPr id="3" name="2 Subtítulo"/>
          <p:cNvSpPr txBox="1">
            <a:spLocks/>
          </p:cNvSpPr>
          <p:nvPr/>
        </p:nvSpPr>
        <p:spPr>
          <a:xfrm>
            <a:off x="-540568" y="6354290"/>
            <a:ext cx="6400800" cy="481608"/>
          </a:xfrm>
          <a:prstGeom prst="rect">
            <a:avLst/>
          </a:prstGeom>
        </p:spPr>
        <p:txBody>
          <a:bodyPr>
            <a:normAutofit/>
          </a:bodyPr>
          <a:lstStyle>
            <a:lvl1pPr marL="274320" indent="-274320" algn="l" rtl="0" eaLnBrk="1" latinLnBrk="0" hangingPunct="1">
              <a:spcBef>
                <a:spcPct val="20000"/>
              </a:spcBef>
              <a:buClr>
                <a:schemeClr val="accent1"/>
              </a:buClr>
              <a:buSzPct val="85000"/>
              <a:buFont typeface="Wingdings 2"/>
              <a:buChar char=""/>
              <a:defRPr kumimoji="0" sz="27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548640" indent="-274320" algn="l" rtl="0" eaLnBrk="1" latinLnBrk="0" hangingPunct="1">
              <a:spcBef>
                <a:spcPct val="20000"/>
              </a:spcBef>
              <a:buClr>
                <a:schemeClr val="accent2"/>
              </a:buClr>
              <a:buSzPct val="70000"/>
              <a:buFont typeface="Wingdings"/>
              <a:buChar char=""/>
              <a:defRPr kumimoji="0" sz="22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2pPr>
            <a:lvl3pPr marL="822960" indent="-228600" algn="l" rtl="0" eaLnBrk="1" latinLnBrk="0" hangingPunct="1">
              <a:spcBef>
                <a:spcPct val="20000"/>
              </a:spcBef>
              <a:buClr>
                <a:schemeClr val="accent3"/>
              </a:buClr>
              <a:buSzPct val="75000"/>
              <a:buFont typeface="Wingdings 2"/>
              <a:buChar char=""/>
              <a:defRPr kumimoji="0"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097280" indent="-228600" algn="l" rtl="0" eaLnBrk="1" latinLnBrk="0" hangingPunct="1">
              <a:spcBef>
                <a:spcPct val="20000"/>
              </a:spcBef>
              <a:buClr>
                <a:schemeClr val="accent4"/>
              </a:buClr>
              <a:buSzPct val="70000"/>
              <a:buFont typeface="Wingdings"/>
              <a:buChar char=""/>
              <a:defRPr kumimoji="0" sz="2000" kern="12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4pPr>
            <a:lvl5pPr marL="1371600" indent="-228600" algn="l" rtl="0" eaLnBrk="1" latinLnBrk="0" hangingPunct="1">
              <a:spcBef>
                <a:spcPct val="20000"/>
              </a:spcBef>
              <a:buClr>
                <a:schemeClr val="accent5"/>
              </a:buClr>
              <a:buFontTx/>
              <a:buChar char="•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1645920" indent="-182880" algn="l" rtl="0" eaLnBrk="1" latinLnBrk="0" hangingPunct="1">
              <a:spcBef>
                <a:spcPct val="20000"/>
              </a:spcBef>
              <a:buClr>
                <a:schemeClr val="accent6"/>
              </a:buClr>
              <a:buSzPct val="80000"/>
              <a:buFont typeface="Wingdings 2"/>
              <a:buChar char=""/>
              <a:defRPr kumimoji="0"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920240" indent="-182880" algn="l" rtl="0" eaLnBrk="1" latinLnBrk="0" hangingPunct="1">
              <a:spcBef>
                <a:spcPct val="20000"/>
              </a:spcBef>
              <a:buClr>
                <a:schemeClr val="accent1">
                  <a:shade val="75000"/>
                </a:schemeClr>
              </a:buClr>
              <a:buSzPct val="90000"/>
              <a:buChar char="•"/>
              <a:defRPr kumimoji="0"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2103120" indent="-182880" algn="l" rtl="0" eaLnBrk="1" latinLnBrk="0" hangingPunct="1">
              <a:spcBef>
                <a:spcPct val="20000"/>
              </a:spcBef>
              <a:buClr>
                <a:schemeClr val="accent4">
                  <a:shade val="75000"/>
                </a:schemeClr>
              </a:buClr>
              <a:buChar char="•"/>
              <a:defRPr kumimoji="0"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2377440" indent="-182880" algn="l" rtl="0" eaLnBrk="1" latinLnBrk="0" hangingPunct="1">
              <a:spcBef>
                <a:spcPct val="20000"/>
              </a:spcBef>
              <a:buClr>
                <a:schemeClr val="accent2">
                  <a:shade val="75000"/>
                </a:schemeClr>
              </a:buClr>
              <a:buSzPct val="90000"/>
              <a:buChar char="•"/>
              <a:defRPr kumimoji="0" sz="1400" kern="1200" cap="all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es-ES" sz="2000" b="1" dirty="0" smtClean="0">
                <a:solidFill>
                  <a:schemeClr val="bg2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ANA BELÉN GUERRERO HINOJOSA</a:t>
            </a:r>
            <a:endParaRPr lang="es-ES" sz="2000" dirty="0" smtClean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  <a:p>
            <a:endParaRPr lang="es-ES" sz="2000" dirty="0">
              <a:solidFill>
                <a:schemeClr val="bg2">
                  <a:lumMod val="50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988288658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C" b="1" dirty="0"/>
              <a:t>INTRODUCCIÓN</a:t>
            </a:r>
            <a:endParaRPr lang="es-EC" dirty="0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err="1"/>
              <a:t>Deoxinivalenol</a:t>
            </a:r>
            <a:endParaRPr lang="es-ES" dirty="0"/>
          </a:p>
          <a:p>
            <a:endParaRPr lang="es-EC" dirty="0"/>
          </a:p>
        </p:txBody>
      </p:sp>
      <p:graphicFrame>
        <p:nvGraphicFramePr>
          <p:cNvPr id="4" name="3 Diagrama"/>
          <p:cNvGraphicFramePr/>
          <p:nvPr>
            <p:extLst>
              <p:ext uri="{D42A27DB-BD31-4B8C-83A1-F6EECF244321}">
                <p14:modId xmlns:p14="http://schemas.microsoft.com/office/powerpoint/2010/main" xmlns="" val="3135096519"/>
              </p:ext>
            </p:extLst>
          </p:nvPr>
        </p:nvGraphicFramePr>
        <p:xfrm>
          <a:off x="1115616" y="2420888"/>
          <a:ext cx="7138256" cy="352839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xmlns="" val="2962081577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INTRODUCCIÓN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Regulación</a:t>
            </a:r>
            <a:endParaRPr lang="es-ES" dirty="0"/>
          </a:p>
        </p:txBody>
      </p:sp>
      <p:pic>
        <p:nvPicPr>
          <p:cNvPr id="4" name="3 Imagen"/>
          <p:cNvPicPr/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1835696" y="2204864"/>
            <a:ext cx="5400600" cy="3528392"/>
          </a:xfrm>
          <a:prstGeom prst="round2DiagRect">
            <a:avLst>
              <a:gd name="adj1" fmla="val 16667"/>
              <a:gd name="adj2" fmla="val 0"/>
            </a:avLst>
          </a:prstGeom>
          <a:ln w="88900" cap="sq">
            <a:solidFill>
              <a:srgbClr val="FFFFFF"/>
            </a:solidFill>
            <a:miter lim="800000"/>
          </a:ln>
          <a:effectLst>
            <a:outerShdw blurRad="254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4 CuadroTexto"/>
          <p:cNvSpPr txBox="1"/>
          <p:nvPr/>
        </p:nvSpPr>
        <p:spPr>
          <a:xfrm>
            <a:off x="1664642" y="5835244"/>
            <a:ext cx="5744580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 smtClean="0"/>
              <a:t>Fuente</a:t>
            </a:r>
            <a:r>
              <a:rPr lang="es-EC" sz="1200" dirty="0"/>
              <a:t>: (FAO, 2004</a:t>
            </a:r>
            <a:r>
              <a:rPr lang="es-EC" sz="1200" dirty="0" smtClean="0"/>
              <a:t>)</a:t>
            </a:r>
            <a:endParaRPr lang="es-E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000" b="1" dirty="0" smtClean="0">
                <a:latin typeface="+mn-lt"/>
              </a:rPr>
              <a:t>INTRODUCCIÓN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S" dirty="0" smtClean="0"/>
              <a:t>Regulación</a:t>
            </a:r>
          </a:p>
        </p:txBody>
      </p:sp>
      <p:graphicFrame>
        <p:nvGraphicFramePr>
          <p:cNvPr id="7" name="6 Gráfico"/>
          <p:cNvGraphicFramePr/>
          <p:nvPr>
            <p:extLst>
              <p:ext uri="{D42A27DB-BD31-4B8C-83A1-F6EECF244321}">
                <p14:modId xmlns:p14="http://schemas.microsoft.com/office/powerpoint/2010/main" xmlns="" val="3798953156"/>
              </p:ext>
            </p:extLst>
          </p:nvPr>
        </p:nvGraphicFramePr>
        <p:xfrm>
          <a:off x="827584" y="2276872"/>
          <a:ext cx="540060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2"/>
          </a:graphicData>
        </a:graphic>
      </p:graphicFrame>
      <p:sp>
        <p:nvSpPr>
          <p:cNvPr id="8" name="7 CuadroTexto"/>
          <p:cNvSpPr txBox="1"/>
          <p:nvPr/>
        </p:nvSpPr>
        <p:spPr>
          <a:xfrm>
            <a:off x="6732239" y="2499861"/>
            <a:ext cx="1927365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EC" dirty="0" smtClean="0"/>
              <a:t>FAO (2004): solo pocas docenas de países han fijado límites reglamentarios para el Deoxinivalenol en los alimentos.</a:t>
            </a:r>
            <a:endParaRPr lang="es-ES" dirty="0" smtClean="0"/>
          </a:p>
          <a:p>
            <a:endParaRPr lang="es-ES" dirty="0"/>
          </a:p>
        </p:txBody>
      </p:sp>
      <p:sp>
        <p:nvSpPr>
          <p:cNvPr id="9" name="8 CuadroTexto"/>
          <p:cNvSpPr txBox="1"/>
          <p:nvPr/>
        </p:nvSpPr>
        <p:spPr>
          <a:xfrm>
            <a:off x="899592" y="5703639"/>
            <a:ext cx="561662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C" sz="1200" dirty="0"/>
              <a:t>Límites a nivel mundial para el deoxinivalenol en harina de trigo y otros cereales.</a:t>
            </a:r>
            <a:endParaRPr lang="es-ES" sz="1200" b="1" dirty="0"/>
          </a:p>
          <a:p>
            <a:pPr algn="ctr"/>
            <a:r>
              <a:rPr lang="es-EC" sz="1200" dirty="0"/>
              <a:t>Fuente: (FAO, 2004</a:t>
            </a:r>
            <a:r>
              <a:rPr lang="es-EC" sz="1200" dirty="0" smtClean="0"/>
              <a:t>)</a:t>
            </a:r>
            <a:endParaRPr lang="es-ES" sz="1200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b="1" dirty="0">
                <a:latin typeface="+mn-lt"/>
              </a:rPr>
              <a:t>OBJETIVOS</a:t>
            </a:r>
            <a:endParaRPr lang="es-ES" sz="44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just"/>
            <a:r>
              <a:rPr lang="es-ES" i="1" dirty="0" smtClean="0"/>
              <a:t>General</a:t>
            </a:r>
          </a:p>
          <a:p>
            <a:pPr algn="just">
              <a:buNone/>
            </a:pPr>
            <a:endParaRPr lang="es-ES" i="1" dirty="0" smtClean="0"/>
          </a:p>
          <a:p>
            <a:pPr lvl="1" algn="just"/>
            <a:r>
              <a:rPr lang="es-EC" dirty="0"/>
              <a:t>Realizar un estudio sobre la contaminación por Deoxinivalenol (DON) en harina de trigo almacenada en el sector de Sangolquí – Pichincha, mediante la extracción por Columnas de Inmunoafinidad (IAC) y Cromatografía Líquida de Alta Eficiencia (HPLC).</a:t>
            </a:r>
            <a:endParaRPr lang="es-ES" dirty="0"/>
          </a:p>
          <a:p>
            <a:pPr lvl="1" algn="just">
              <a:buNone/>
            </a:pPr>
            <a:endParaRPr lang="es-ES" i="1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C" sz="4400" b="1" dirty="0">
                <a:latin typeface="+mn-lt"/>
              </a:rPr>
              <a:t>OBJETIVOS</a:t>
            </a:r>
            <a:endParaRPr lang="es-ES" sz="4400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EC" i="1" dirty="0" smtClean="0"/>
              <a:t>Específicos</a:t>
            </a:r>
          </a:p>
          <a:p>
            <a:endParaRPr lang="es-EC" i="1" dirty="0" smtClean="0"/>
          </a:p>
          <a:p>
            <a:pPr lvl="1"/>
            <a:r>
              <a:rPr lang="es-EC" dirty="0"/>
              <a:t>Estandarizar el método de </a:t>
            </a:r>
            <a:r>
              <a:rPr lang="es-EC" dirty="0" smtClean="0"/>
              <a:t>extracción.</a:t>
            </a:r>
          </a:p>
          <a:p>
            <a:pPr lvl="1"/>
            <a:endParaRPr lang="es-ES" dirty="0"/>
          </a:p>
          <a:p>
            <a:pPr lvl="1"/>
            <a:r>
              <a:rPr lang="es-EC" dirty="0"/>
              <a:t>Compilar información sobre las bodegas que expenden harina de trigo en el sector de Sangolquí</a:t>
            </a:r>
            <a:r>
              <a:rPr lang="es-EC" dirty="0" smtClean="0"/>
              <a:t>.</a:t>
            </a:r>
          </a:p>
          <a:p>
            <a:pPr lvl="1"/>
            <a:endParaRPr lang="es-ES" dirty="0"/>
          </a:p>
          <a:p>
            <a:pPr lvl="1"/>
            <a:r>
              <a:rPr lang="es-EC" dirty="0"/>
              <a:t>Realizar una comparación de las </a:t>
            </a:r>
            <a:r>
              <a:rPr lang="es-EC" dirty="0" smtClean="0"/>
              <a:t>concentraciones.</a:t>
            </a:r>
          </a:p>
          <a:p>
            <a:pPr lvl="1"/>
            <a:endParaRPr lang="es-ES" dirty="0"/>
          </a:p>
          <a:p>
            <a:pPr lvl="1"/>
            <a:r>
              <a:rPr lang="es-EC" dirty="0"/>
              <a:t>Sugerir la elaboración de </a:t>
            </a:r>
            <a:r>
              <a:rPr lang="es-EC" dirty="0" smtClean="0"/>
              <a:t>un reglamento.</a:t>
            </a:r>
            <a:endParaRPr lang="es-ES" dirty="0"/>
          </a:p>
          <a:p>
            <a:pPr lvl="1"/>
            <a:endParaRPr lang="es-ES" dirty="0"/>
          </a:p>
        </p:txBody>
      </p:sp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4000" b="1" dirty="0" smtClean="0">
                <a:latin typeface="+mn-lt"/>
              </a:rPr>
              <a:t>HIPÓTESIS</a:t>
            </a:r>
            <a:endParaRPr lang="es-ES" sz="4000" b="1" dirty="0">
              <a:latin typeface="+mn-lt"/>
            </a:endParaRPr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EC" dirty="0"/>
              <a:t>Las muestras de harina de trigo almacenadas en el sector de Sangolquí presentan niveles de contaminación con DON mayores a los permitidos a nivel internacional.</a:t>
            </a:r>
            <a:endParaRPr lang="es-ES" dirty="0"/>
          </a:p>
          <a:p>
            <a:endParaRPr lang="es-ES" dirty="0"/>
          </a:p>
        </p:txBody>
      </p:sp>
      <p:pic>
        <p:nvPicPr>
          <p:cNvPr id="18434" name="Picture 2" descr="http://www.sudesteagropecuario.com.ar/wp-content/uploads/2010/08/harina-de-trigo.jpg"/>
          <p:cNvPicPr>
            <a:picLocks noChangeAspect="1" noChangeArrowheads="1"/>
          </p:cNvPicPr>
          <p:nvPr/>
        </p:nvPicPr>
        <p:blipFill>
          <a:blip r:embed="rId2" cstate="email"/>
          <a:srcRect/>
          <a:stretch>
            <a:fillRect/>
          </a:stretch>
        </p:blipFill>
        <p:spPr bwMode="auto">
          <a:xfrm>
            <a:off x="3131840" y="3429000"/>
            <a:ext cx="2843807" cy="213285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 advClick="0">
        <p:fade/>
      </p:transition>
    </mc:Choice>
    <mc:Fallback>
      <p:transition spd="med" advClick="0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Claridad">
  <a:themeElements>
    <a:clrScheme name="Civil">
      <a:dk1>
        <a:sysClr val="windowText" lastClr="000000"/>
      </a:dk1>
      <a:lt1>
        <a:sysClr val="window" lastClr="FFFFFF"/>
      </a:lt1>
      <a:dk2>
        <a:srgbClr val="646B86"/>
      </a:dk2>
      <a:lt2>
        <a:srgbClr val="C5D1D7"/>
      </a:lt2>
      <a:accent1>
        <a:srgbClr val="D16349"/>
      </a:accent1>
      <a:accent2>
        <a:srgbClr val="CCB400"/>
      </a:accent2>
      <a:accent3>
        <a:srgbClr val="8CADAE"/>
      </a:accent3>
      <a:accent4>
        <a:srgbClr val="8C7B70"/>
      </a:accent4>
      <a:accent5>
        <a:srgbClr val="8FB08C"/>
      </a:accent5>
      <a:accent6>
        <a:srgbClr val="D19049"/>
      </a:accent6>
      <a:hlink>
        <a:srgbClr val="00A3D6"/>
      </a:hlink>
      <a:folHlink>
        <a:srgbClr val="694F07"/>
      </a:folHlink>
    </a:clrScheme>
    <a:fontScheme name="Brío">
      <a:majorFont>
        <a:latin typeface="Century Gothic"/>
        <a:ea typeface=""/>
        <a:cs typeface=""/>
        <a:font script="Jpan" typeface="HGｺﾞｼｯｸM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/>
        <a:ea typeface=""/>
        <a:cs typeface=""/>
        <a:font script="Jpan" typeface="ＭＳ ゴシック"/>
        <a:font script="Hang" typeface="HY중고딕"/>
        <a:font script="Hans" typeface="幼圆"/>
        <a:font script="Hant" typeface="微軟正黑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Equidad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tint val="30000"/>
                <a:satMod val="300000"/>
              </a:schemeClr>
              <a:schemeClr val="phClr">
                <a:tint val="40000"/>
                <a:satMod val="200000"/>
              </a:schemeClr>
            </a:duotone>
          </a:blip>
          <a:tile tx="0" ty="0" sx="70000" sy="70000" flip="none" algn="ctr"/>
        </a:blipFill>
        <a:blipFill>
          <a:blip xmlns:r="http://schemas.openxmlformats.org/officeDocument/2006/relationships" r:embed="rId1">
            <a:duotone>
              <a:schemeClr val="phClr">
                <a:shade val="22000"/>
                <a:satMod val="160000"/>
              </a:schemeClr>
              <a:schemeClr val="phClr">
                <a:shade val="45000"/>
                <a:satMod val="100000"/>
              </a:schemeClr>
            </a:duotone>
          </a:blip>
          <a:tile tx="0" ty="0" sx="65000" sy="65000" flip="none" algn="ctr"/>
        </a:blipFill>
      </a:fillStyleLst>
      <a:lnStyleLst>
        <a:ln w="9525" cap="flat" cmpd="sng" algn="ctr">
          <a:solidFill>
            <a:schemeClr val="phClr">
              <a:shade val="60000"/>
              <a:satMod val="110000"/>
            </a:schemeClr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50800" dir="5400000" algn="t" rotWithShape="0">
              <a:srgbClr val="000000">
                <a:alpha val="60000"/>
              </a:srgbClr>
            </a:outerShdw>
          </a:effectLst>
          <a:scene3d>
            <a:camera prst="isometricBottomUp" fov="0">
              <a:rot lat="0" lon="0" rev="0"/>
            </a:camera>
            <a:lightRig rig="soft" dir="b">
              <a:rot lat="0" lon="0" rev="9000000"/>
            </a:lightRig>
          </a:scene3d>
          <a:sp3d contourW="35000" prstMaterial="matte">
            <a:bevelT w="45000" h="38100" prst="convex"/>
            <a:contourClr>
              <a:schemeClr val="phClr">
                <a:tint val="10000"/>
                <a:satMod val="13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5000"/>
                <a:satMod val="180000"/>
              </a:schemeClr>
            </a:gs>
            <a:gs pos="40000">
              <a:schemeClr val="phClr">
                <a:tint val="95000"/>
                <a:shade val="85000"/>
                <a:satMod val="150000"/>
              </a:schemeClr>
            </a:gs>
            <a:gs pos="100000">
              <a:schemeClr val="phClr">
                <a:shade val="45000"/>
                <a:satMod val="200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2">
            <a:duotone>
              <a:schemeClr val="phClr">
                <a:shade val="55000"/>
              </a:schemeClr>
              <a:schemeClr val="phClr">
                <a:tint val="97000"/>
                <a:satMod val="95000"/>
              </a:schemeClr>
            </a:duotone>
          </a:blip>
          <a:tile tx="0" ty="0" sx="70000" sy="70000" flip="none" algn="tl"/>
        </a:blipFill>
      </a:bgFillStyleLst>
    </a:fmtScheme>
  </a:themeElements>
  <a:objectDefaults>
    <a:txDef>
      <a:spPr/>
      <a:bodyPr vert="horz">
        <a:normAutofit/>
      </a:bodyPr>
      <a:lstStyle>
        <a:defPPr marL="450850" marR="0" indent="-450850" algn="l" defTabSz="914400" rtl="0" eaLnBrk="1" fontAlgn="auto" latinLnBrk="0" hangingPunct="1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 typeface="Arial" pitchFamily="34" charset="0"/>
          <a:buChar char="•"/>
          <a:tabLst/>
          <a:defRPr kumimoji="0" sz="2800" b="0" i="0" u="none" strike="noStrike" kern="1200" cap="none" spc="0" normalizeH="0" baseline="0" noProof="0" dirty="0" smtClean="0">
            <a:ln>
              <a:noFill/>
            </a:ln>
            <a:solidFill>
              <a:schemeClr val="tx1">
                <a:lumMod val="95000"/>
                <a:lumOff val="5000"/>
              </a:schemeClr>
            </a:solidFill>
            <a:effectLst/>
            <a:uLnTx/>
            <a:uFillTx/>
            <a:latin typeface="Georgia"/>
            <a:ea typeface="+mn-ea"/>
            <a:cs typeface="+mn-cs"/>
            <a:hlinkClick xmlns:r="http://schemas.openxmlformats.org/officeDocument/2006/relationships" r:id=""/>
          </a:defRPr>
        </a:defPPr>
      </a:lstStyle>
    </a:txDef>
  </a:objectDefaults>
  <a:extraClrSchemeLst/>
</a:theme>
</file>

<file path=ppt/theme/theme2.xml><?xml version="1.0" encoding="utf-8"?>
<a:theme xmlns:a="http://schemas.openxmlformats.org/drawingml/2006/main" name="Tema de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Austin</Template>
  <TotalTime>2307</TotalTime>
  <Words>1332</Words>
  <Application>Microsoft Office PowerPoint</Application>
  <PresentationFormat>Presentación en pantalla (4:3)</PresentationFormat>
  <Paragraphs>277</Paragraphs>
  <Slides>34</Slides>
  <Notes>1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34</vt:i4>
      </vt:variant>
    </vt:vector>
  </HeadingPairs>
  <TitlesOfParts>
    <vt:vector size="35" baseType="lpstr">
      <vt:lpstr>Claridad</vt:lpstr>
      <vt:lpstr>Diapositiva 1</vt:lpstr>
      <vt:lpstr>INTRODUCCIÓN</vt:lpstr>
      <vt:lpstr>INTRODUCCIÓN</vt:lpstr>
      <vt:lpstr>INTRODUCCIÓN</vt:lpstr>
      <vt:lpstr>INTRODUCCIÓN</vt:lpstr>
      <vt:lpstr>INTRODUCCIÓN</vt:lpstr>
      <vt:lpstr>OBJETIVOS</vt:lpstr>
      <vt:lpstr>OBJETIVOS</vt:lpstr>
      <vt:lpstr>HIPÓTESIS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MATERIALES Y MÉTODOS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RESULTADOS</vt:lpstr>
      <vt:lpstr>DISCUSIÓN</vt:lpstr>
      <vt:lpstr>DISCUSIÓN</vt:lpstr>
      <vt:lpstr>CONCLUSIONES</vt:lpstr>
      <vt:lpstr>RECOMENDACIONES</vt:lpstr>
      <vt:lpstr>Diapositiva 34</vt:lpstr>
    </vt:vector>
  </TitlesOfParts>
  <Company>KKO Free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ESTUDIO DE LA CONTAMINACIÓN POR DEOXINIVALENOL (DON) PRESENTE EN HARINA DE TRIGO ALMACENADA EN EL SECTOR DE SANGOLQUÍ – PICHINCHA, MEDIANTE LA EXTRACCIÓN POR COLUMNAS DE INMUNOAFINIDAD (IAC) Y CROMATOGRAFÍA LÍQUIDA DE ALTA EFICIENCIA (HPLC).</dc:title>
  <dc:creator>Ana Belén Guerrero</dc:creator>
  <cp:lastModifiedBy>Ceci</cp:lastModifiedBy>
  <cp:revision>152</cp:revision>
  <dcterms:created xsi:type="dcterms:W3CDTF">2011-10-30T22:01:40Z</dcterms:created>
  <dcterms:modified xsi:type="dcterms:W3CDTF">2012-01-06T14:08:16Z</dcterms:modified>
</cp:coreProperties>
</file>