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6"/>
  </p:notesMasterIdLst>
  <p:sldIdLst>
    <p:sldId id="258" r:id="rId2"/>
    <p:sldId id="265" r:id="rId3"/>
    <p:sldId id="345" r:id="rId4"/>
    <p:sldId id="264" r:id="rId5"/>
    <p:sldId id="266" r:id="rId6"/>
    <p:sldId id="267" r:id="rId7"/>
    <p:sldId id="269" r:id="rId8"/>
    <p:sldId id="273" r:id="rId9"/>
    <p:sldId id="274" r:id="rId10"/>
    <p:sldId id="275" r:id="rId11"/>
    <p:sldId id="346" r:id="rId12"/>
    <p:sldId id="281" r:id="rId13"/>
    <p:sldId id="282" r:id="rId14"/>
    <p:sldId id="277" r:id="rId15"/>
    <p:sldId id="347" r:id="rId16"/>
    <p:sldId id="350" r:id="rId17"/>
    <p:sldId id="348" r:id="rId18"/>
    <p:sldId id="278"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7" r:id="rId32"/>
    <p:sldId id="299" r:id="rId33"/>
    <p:sldId id="298" r:id="rId34"/>
    <p:sldId id="300" r:id="rId35"/>
    <p:sldId id="304" r:id="rId36"/>
    <p:sldId id="305" r:id="rId37"/>
    <p:sldId id="306" r:id="rId38"/>
    <p:sldId id="307" r:id="rId39"/>
    <p:sldId id="303" r:id="rId40"/>
    <p:sldId id="308" r:id="rId41"/>
    <p:sldId id="309" r:id="rId42"/>
    <p:sldId id="310" r:id="rId43"/>
    <p:sldId id="312" r:id="rId44"/>
    <p:sldId id="313" r:id="rId45"/>
    <p:sldId id="314" r:id="rId46"/>
    <p:sldId id="352" r:id="rId47"/>
    <p:sldId id="316" r:id="rId48"/>
    <p:sldId id="317" r:id="rId49"/>
    <p:sldId id="318" r:id="rId50"/>
    <p:sldId id="322" r:id="rId51"/>
    <p:sldId id="319" r:id="rId52"/>
    <p:sldId id="320" r:id="rId53"/>
    <p:sldId id="321" r:id="rId54"/>
    <p:sldId id="344" r:id="rId55"/>
    <p:sldId id="323" r:id="rId56"/>
    <p:sldId id="324" r:id="rId57"/>
    <p:sldId id="325" r:id="rId58"/>
    <p:sldId id="326" r:id="rId59"/>
    <p:sldId id="327" r:id="rId60"/>
    <p:sldId id="329" r:id="rId61"/>
    <p:sldId id="330" r:id="rId62"/>
    <p:sldId id="331" r:id="rId63"/>
    <p:sldId id="332" r:id="rId64"/>
    <p:sldId id="335" r:id="rId65"/>
    <p:sldId id="333" r:id="rId66"/>
    <p:sldId id="334" r:id="rId67"/>
    <p:sldId id="338" r:id="rId68"/>
    <p:sldId id="339" r:id="rId69"/>
    <p:sldId id="336" r:id="rId70"/>
    <p:sldId id="337" r:id="rId71"/>
    <p:sldId id="341" r:id="rId72"/>
    <p:sldId id="354" r:id="rId73"/>
    <p:sldId id="355" r:id="rId74"/>
    <p:sldId id="356" r:id="rId7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92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51D4E-4EB8-48B1-83F0-25D960E79D9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B8B08DE0-3B5C-4B30-B9F6-EE16AAD4AE8E}">
      <dgm:prSet phldrT="[Texto]"/>
      <dgm:spPr/>
      <dgm:t>
        <a:bodyPr/>
        <a:lstStyle/>
        <a:p>
          <a:r>
            <a:rPr lang="es-EC" dirty="0" smtClean="0"/>
            <a:t>INSTRUEMENTOS DE </a:t>
          </a:r>
        </a:p>
        <a:p>
          <a:r>
            <a:rPr lang="es-EC" dirty="0" smtClean="0"/>
            <a:t>EVELUACIÓN</a:t>
          </a:r>
          <a:endParaRPr lang="es-ES" dirty="0"/>
        </a:p>
      </dgm:t>
    </dgm:pt>
    <dgm:pt modelId="{DDE63565-A51E-4CC7-91B9-0864B3E81679}" type="parTrans" cxnId="{38EA68E6-4914-4E39-BEB0-9FE52E59881D}">
      <dgm:prSet/>
      <dgm:spPr/>
      <dgm:t>
        <a:bodyPr/>
        <a:lstStyle/>
        <a:p>
          <a:endParaRPr lang="es-ES"/>
        </a:p>
      </dgm:t>
    </dgm:pt>
    <dgm:pt modelId="{73804EE9-242F-42D7-9777-FF45DA720A20}" type="sibTrans" cxnId="{38EA68E6-4914-4E39-BEB0-9FE52E59881D}">
      <dgm:prSet/>
      <dgm:spPr/>
      <dgm:t>
        <a:bodyPr/>
        <a:lstStyle/>
        <a:p>
          <a:endParaRPr lang="es-ES"/>
        </a:p>
      </dgm:t>
    </dgm:pt>
    <dgm:pt modelId="{A7FBDFBF-F845-4165-8805-39ADBF79CAE8}">
      <dgm:prSet phldrT="[Texto]"/>
      <dgm:spPr/>
      <dgm:t>
        <a:bodyPr/>
        <a:lstStyle/>
        <a:p>
          <a:r>
            <a:rPr lang="es-EC" dirty="0" smtClean="0"/>
            <a:t>TEST DE VELOCIDAD SEGMENTARIA</a:t>
          </a:r>
          <a:endParaRPr lang="es-ES" dirty="0"/>
        </a:p>
      </dgm:t>
    </dgm:pt>
    <dgm:pt modelId="{CA3BDBFC-8F13-474D-B4FE-2019A54BAF91}" type="parTrans" cxnId="{618930A7-9332-4DC0-A7E9-EACC1521CE77}">
      <dgm:prSet/>
      <dgm:spPr/>
      <dgm:t>
        <a:bodyPr/>
        <a:lstStyle/>
        <a:p>
          <a:endParaRPr lang="es-ES"/>
        </a:p>
      </dgm:t>
    </dgm:pt>
    <dgm:pt modelId="{8B6F2C83-C4C0-4617-9699-AA4A4B2ED11C}" type="sibTrans" cxnId="{618930A7-9332-4DC0-A7E9-EACC1521CE77}">
      <dgm:prSet/>
      <dgm:spPr/>
      <dgm:t>
        <a:bodyPr/>
        <a:lstStyle/>
        <a:p>
          <a:endParaRPr lang="es-ES"/>
        </a:p>
      </dgm:t>
    </dgm:pt>
    <dgm:pt modelId="{6D46B294-CD79-42C3-9B42-8D7420BDC02C}">
      <dgm:prSet phldrT="[Texto]"/>
      <dgm:spPr/>
      <dgm:t>
        <a:bodyPr/>
        <a:lstStyle/>
        <a:p>
          <a:r>
            <a:rPr lang="es-EC" dirty="0" smtClean="0"/>
            <a:t>TEST # 1</a:t>
          </a:r>
          <a:endParaRPr lang="es-ES" dirty="0"/>
        </a:p>
      </dgm:t>
    </dgm:pt>
    <dgm:pt modelId="{AC3250CA-D649-451F-8DB0-039CA9A5FE60}" type="parTrans" cxnId="{E9175C06-54C6-4D64-A4E0-F332ED17D291}">
      <dgm:prSet/>
      <dgm:spPr/>
      <dgm:t>
        <a:bodyPr/>
        <a:lstStyle/>
        <a:p>
          <a:endParaRPr lang="es-ES"/>
        </a:p>
      </dgm:t>
    </dgm:pt>
    <dgm:pt modelId="{43239516-9FD5-478B-A60A-769CE63B6650}" type="sibTrans" cxnId="{E9175C06-54C6-4D64-A4E0-F332ED17D291}">
      <dgm:prSet/>
      <dgm:spPr/>
      <dgm:t>
        <a:bodyPr/>
        <a:lstStyle/>
        <a:p>
          <a:endParaRPr lang="es-ES"/>
        </a:p>
      </dgm:t>
    </dgm:pt>
    <dgm:pt modelId="{A7A5386D-4761-4EA0-926B-ED5D72DAED72}">
      <dgm:prSet phldrT="[Texto]"/>
      <dgm:spPr/>
      <dgm:t>
        <a:bodyPr/>
        <a:lstStyle/>
        <a:p>
          <a:r>
            <a:rPr lang="es-EC" dirty="0" smtClean="0"/>
            <a:t>TEST # 2</a:t>
          </a:r>
          <a:endParaRPr lang="es-ES" dirty="0"/>
        </a:p>
      </dgm:t>
    </dgm:pt>
    <dgm:pt modelId="{475311A7-137B-4476-8E26-DCA55D9A120C}" type="parTrans" cxnId="{DE2A30C9-7486-4244-AFA1-C9724F711489}">
      <dgm:prSet/>
      <dgm:spPr/>
      <dgm:t>
        <a:bodyPr/>
        <a:lstStyle/>
        <a:p>
          <a:endParaRPr lang="es-ES"/>
        </a:p>
      </dgm:t>
    </dgm:pt>
    <dgm:pt modelId="{56D4D1FF-96D3-4D34-B7F8-2FB40E866355}" type="sibTrans" cxnId="{DE2A30C9-7486-4244-AFA1-C9724F711489}">
      <dgm:prSet/>
      <dgm:spPr/>
      <dgm:t>
        <a:bodyPr/>
        <a:lstStyle/>
        <a:p>
          <a:endParaRPr lang="es-ES"/>
        </a:p>
      </dgm:t>
    </dgm:pt>
    <dgm:pt modelId="{6E4A0AB4-F229-42D4-8267-876F85549863}">
      <dgm:prSet phldrT="[Texto]"/>
      <dgm:spPr/>
      <dgm:t>
        <a:bodyPr/>
        <a:lstStyle/>
        <a:p>
          <a:r>
            <a:rPr lang="es-EC" dirty="0" smtClean="0"/>
            <a:t>TEST DE FRECUENCIA DE PATEO</a:t>
          </a:r>
          <a:endParaRPr lang="es-ES" dirty="0"/>
        </a:p>
      </dgm:t>
    </dgm:pt>
    <dgm:pt modelId="{FB66FB13-8A06-41A0-A98B-2116B2422B2A}" type="parTrans" cxnId="{E1004ED7-DDC7-495A-865C-438B2EA77E9C}">
      <dgm:prSet/>
      <dgm:spPr/>
      <dgm:t>
        <a:bodyPr/>
        <a:lstStyle/>
        <a:p>
          <a:endParaRPr lang="es-ES"/>
        </a:p>
      </dgm:t>
    </dgm:pt>
    <dgm:pt modelId="{4361BBF6-0AF1-4FB0-AF3F-73091552FC39}" type="sibTrans" cxnId="{E1004ED7-DDC7-495A-865C-438B2EA77E9C}">
      <dgm:prSet/>
      <dgm:spPr/>
      <dgm:t>
        <a:bodyPr/>
        <a:lstStyle/>
        <a:p>
          <a:endParaRPr lang="es-ES"/>
        </a:p>
      </dgm:t>
    </dgm:pt>
    <dgm:pt modelId="{24D77477-340A-4A15-8B12-5DB4D04D5357}">
      <dgm:prSet phldrT="[Texto]"/>
      <dgm:spPr/>
      <dgm:t>
        <a:bodyPr/>
        <a:lstStyle/>
        <a:p>
          <a:r>
            <a:rPr lang="es-EC" dirty="0" smtClean="0"/>
            <a:t>10 SEGUNDOS</a:t>
          </a:r>
        </a:p>
        <a:p>
          <a:r>
            <a:rPr lang="es-EC" dirty="0" smtClean="0"/>
            <a:t>45 SEGUNDOS</a:t>
          </a:r>
          <a:endParaRPr lang="es-ES" dirty="0"/>
        </a:p>
      </dgm:t>
    </dgm:pt>
    <dgm:pt modelId="{CC2F3EA6-E682-4931-B6BB-8291804CCAE3}" type="parTrans" cxnId="{ED7AFD97-4BC7-4325-A177-74FC3F62B3B3}">
      <dgm:prSet/>
      <dgm:spPr/>
      <dgm:t>
        <a:bodyPr/>
        <a:lstStyle/>
        <a:p>
          <a:endParaRPr lang="es-ES"/>
        </a:p>
      </dgm:t>
    </dgm:pt>
    <dgm:pt modelId="{C3E580CE-E5D1-4E63-ADB2-000003A5107B}" type="sibTrans" cxnId="{ED7AFD97-4BC7-4325-A177-74FC3F62B3B3}">
      <dgm:prSet/>
      <dgm:spPr/>
      <dgm:t>
        <a:bodyPr/>
        <a:lstStyle/>
        <a:p>
          <a:endParaRPr lang="es-ES"/>
        </a:p>
      </dgm:t>
    </dgm:pt>
    <dgm:pt modelId="{614160B7-6E36-4920-966C-B1DA13DA1A78}">
      <dgm:prSet phldrT="[Texto]"/>
      <dgm:spPr/>
      <dgm:t>
        <a:bodyPr/>
        <a:lstStyle/>
        <a:p>
          <a:r>
            <a:rPr lang="es-EC" dirty="0" smtClean="0"/>
            <a:t>VARIABLE</a:t>
          </a:r>
          <a:endParaRPr lang="es-ES" dirty="0"/>
        </a:p>
      </dgm:t>
    </dgm:pt>
    <dgm:pt modelId="{B30A6067-FF14-4793-B2F6-93F1E12D57D1}" type="parTrans" cxnId="{3B950093-3EA3-4B86-8817-2B918A60C27F}">
      <dgm:prSet/>
      <dgm:spPr/>
      <dgm:t>
        <a:bodyPr/>
        <a:lstStyle/>
        <a:p>
          <a:endParaRPr lang="es-ES"/>
        </a:p>
      </dgm:t>
    </dgm:pt>
    <dgm:pt modelId="{65BAB8FA-B438-4295-9878-F1C64B6A5571}" type="sibTrans" cxnId="{3B950093-3EA3-4B86-8817-2B918A60C27F}">
      <dgm:prSet/>
      <dgm:spPr/>
      <dgm:t>
        <a:bodyPr/>
        <a:lstStyle/>
        <a:p>
          <a:endParaRPr lang="es-ES"/>
        </a:p>
      </dgm:t>
    </dgm:pt>
    <dgm:pt modelId="{D3EF8E27-850D-415F-9487-D28B1DCF8505}">
      <dgm:prSet phldrT="[Texto]"/>
      <dgm:spPr/>
      <dgm:t>
        <a:bodyPr/>
        <a:lstStyle/>
        <a:p>
          <a:r>
            <a:rPr lang="es-EC" dirty="0" smtClean="0"/>
            <a:t>DIMENCIÓN</a:t>
          </a:r>
          <a:endParaRPr lang="es-ES" dirty="0"/>
        </a:p>
      </dgm:t>
    </dgm:pt>
    <dgm:pt modelId="{BB0588EB-5C7A-4A20-BAB4-C348962357D0}" type="parTrans" cxnId="{0A163841-A658-41F3-9069-1D54C11C1ED9}">
      <dgm:prSet/>
      <dgm:spPr/>
      <dgm:t>
        <a:bodyPr/>
        <a:lstStyle/>
        <a:p>
          <a:endParaRPr lang="es-ES"/>
        </a:p>
      </dgm:t>
    </dgm:pt>
    <dgm:pt modelId="{04BF514B-E4A3-4731-883E-5B0A270153A3}" type="sibTrans" cxnId="{0A163841-A658-41F3-9069-1D54C11C1ED9}">
      <dgm:prSet/>
      <dgm:spPr/>
      <dgm:t>
        <a:bodyPr/>
        <a:lstStyle/>
        <a:p>
          <a:endParaRPr lang="es-ES"/>
        </a:p>
      </dgm:t>
    </dgm:pt>
    <dgm:pt modelId="{050CAFAB-8F15-4439-9742-0B088FF5955B}">
      <dgm:prSet phldrT="[Texto]"/>
      <dgm:spPr/>
      <dgm:t>
        <a:bodyPr/>
        <a:lstStyle/>
        <a:p>
          <a:r>
            <a:rPr lang="es-EC" dirty="0" smtClean="0"/>
            <a:t>SUBDIMENCIONES</a:t>
          </a:r>
          <a:endParaRPr lang="es-ES" dirty="0"/>
        </a:p>
      </dgm:t>
    </dgm:pt>
    <dgm:pt modelId="{99EAAB3F-040A-416B-A155-ED83D91E8E93}" type="parTrans" cxnId="{3EEE59A2-8D08-4A85-B131-439B3AE706C9}">
      <dgm:prSet/>
      <dgm:spPr/>
      <dgm:t>
        <a:bodyPr/>
        <a:lstStyle/>
        <a:p>
          <a:endParaRPr lang="es-ES"/>
        </a:p>
      </dgm:t>
    </dgm:pt>
    <dgm:pt modelId="{7FD02A9A-3E25-4F1A-A947-7CBCAABDEB9E}" type="sibTrans" cxnId="{3EEE59A2-8D08-4A85-B131-439B3AE706C9}">
      <dgm:prSet/>
      <dgm:spPr/>
      <dgm:t>
        <a:bodyPr/>
        <a:lstStyle/>
        <a:p>
          <a:endParaRPr lang="es-ES"/>
        </a:p>
      </dgm:t>
    </dgm:pt>
    <dgm:pt modelId="{52FE0DAE-D272-4EB6-9341-88A7FDD1D1B3}" type="pres">
      <dgm:prSet presAssocID="{5FA51D4E-4EB8-48B1-83F0-25D960E79D9A}" presName="mainComposite" presStyleCnt="0">
        <dgm:presLayoutVars>
          <dgm:chPref val="1"/>
          <dgm:dir/>
          <dgm:animOne val="branch"/>
          <dgm:animLvl val="lvl"/>
          <dgm:resizeHandles val="exact"/>
        </dgm:presLayoutVars>
      </dgm:prSet>
      <dgm:spPr/>
      <dgm:t>
        <a:bodyPr/>
        <a:lstStyle/>
        <a:p>
          <a:endParaRPr lang="es-ES"/>
        </a:p>
      </dgm:t>
    </dgm:pt>
    <dgm:pt modelId="{B64DA92C-0C36-4B20-9F38-AF47E1DAAD28}" type="pres">
      <dgm:prSet presAssocID="{5FA51D4E-4EB8-48B1-83F0-25D960E79D9A}" presName="hierFlow" presStyleCnt="0"/>
      <dgm:spPr/>
    </dgm:pt>
    <dgm:pt modelId="{D58B1D04-D732-41A1-9E74-6E226C7A4D15}" type="pres">
      <dgm:prSet presAssocID="{5FA51D4E-4EB8-48B1-83F0-25D960E79D9A}" presName="firstBuf" presStyleCnt="0"/>
      <dgm:spPr/>
    </dgm:pt>
    <dgm:pt modelId="{D2861089-FADA-4E1E-827C-21CF2F83C7B0}" type="pres">
      <dgm:prSet presAssocID="{5FA51D4E-4EB8-48B1-83F0-25D960E79D9A}" presName="hierChild1" presStyleCnt="0">
        <dgm:presLayoutVars>
          <dgm:chPref val="1"/>
          <dgm:animOne val="branch"/>
          <dgm:animLvl val="lvl"/>
        </dgm:presLayoutVars>
      </dgm:prSet>
      <dgm:spPr/>
    </dgm:pt>
    <dgm:pt modelId="{0072E571-FECA-4361-8E1D-508EA4FB2BFE}" type="pres">
      <dgm:prSet presAssocID="{B8B08DE0-3B5C-4B30-B9F6-EE16AAD4AE8E}" presName="Name17" presStyleCnt="0"/>
      <dgm:spPr/>
    </dgm:pt>
    <dgm:pt modelId="{1CE1E189-A6BE-4DA3-8C76-FCA565877A61}" type="pres">
      <dgm:prSet presAssocID="{B8B08DE0-3B5C-4B30-B9F6-EE16AAD4AE8E}" presName="level1Shape" presStyleLbl="node0" presStyleIdx="0" presStyleCnt="1">
        <dgm:presLayoutVars>
          <dgm:chPref val="3"/>
        </dgm:presLayoutVars>
      </dgm:prSet>
      <dgm:spPr/>
      <dgm:t>
        <a:bodyPr/>
        <a:lstStyle/>
        <a:p>
          <a:endParaRPr lang="es-ES"/>
        </a:p>
      </dgm:t>
    </dgm:pt>
    <dgm:pt modelId="{EDBD945F-2672-4726-A750-2669B3D415A6}" type="pres">
      <dgm:prSet presAssocID="{B8B08DE0-3B5C-4B30-B9F6-EE16AAD4AE8E}" presName="hierChild2" presStyleCnt="0"/>
      <dgm:spPr/>
    </dgm:pt>
    <dgm:pt modelId="{B6CA5EC9-2715-49AD-A893-46BE53CFE044}" type="pres">
      <dgm:prSet presAssocID="{CA3BDBFC-8F13-474D-B4FE-2019A54BAF91}" presName="Name25" presStyleLbl="parChTrans1D2" presStyleIdx="0" presStyleCnt="2"/>
      <dgm:spPr/>
      <dgm:t>
        <a:bodyPr/>
        <a:lstStyle/>
        <a:p>
          <a:endParaRPr lang="es-ES"/>
        </a:p>
      </dgm:t>
    </dgm:pt>
    <dgm:pt modelId="{2EE3AA99-23F0-433D-B270-D1E0AC3A7996}" type="pres">
      <dgm:prSet presAssocID="{CA3BDBFC-8F13-474D-B4FE-2019A54BAF91}" presName="connTx" presStyleLbl="parChTrans1D2" presStyleIdx="0" presStyleCnt="2"/>
      <dgm:spPr/>
      <dgm:t>
        <a:bodyPr/>
        <a:lstStyle/>
        <a:p>
          <a:endParaRPr lang="es-ES"/>
        </a:p>
      </dgm:t>
    </dgm:pt>
    <dgm:pt modelId="{850C233E-A286-4FC2-8598-15914ADF5FF9}" type="pres">
      <dgm:prSet presAssocID="{A7FBDFBF-F845-4165-8805-39ADBF79CAE8}" presName="Name30" presStyleCnt="0"/>
      <dgm:spPr/>
    </dgm:pt>
    <dgm:pt modelId="{EFADD0FE-B1A5-4179-832F-988253D683C9}" type="pres">
      <dgm:prSet presAssocID="{A7FBDFBF-F845-4165-8805-39ADBF79CAE8}" presName="level2Shape" presStyleLbl="node2" presStyleIdx="0" presStyleCnt="2"/>
      <dgm:spPr/>
      <dgm:t>
        <a:bodyPr/>
        <a:lstStyle/>
        <a:p>
          <a:endParaRPr lang="es-ES"/>
        </a:p>
      </dgm:t>
    </dgm:pt>
    <dgm:pt modelId="{097F76FE-91CC-45DF-8688-5E6121ED06E0}" type="pres">
      <dgm:prSet presAssocID="{A7FBDFBF-F845-4165-8805-39ADBF79CAE8}" presName="hierChild3" presStyleCnt="0"/>
      <dgm:spPr/>
    </dgm:pt>
    <dgm:pt modelId="{0C6FD614-9009-4493-8529-40CBE3A470EB}" type="pres">
      <dgm:prSet presAssocID="{AC3250CA-D649-451F-8DB0-039CA9A5FE60}" presName="Name25" presStyleLbl="parChTrans1D3" presStyleIdx="0" presStyleCnt="3"/>
      <dgm:spPr/>
      <dgm:t>
        <a:bodyPr/>
        <a:lstStyle/>
        <a:p>
          <a:endParaRPr lang="es-ES"/>
        </a:p>
      </dgm:t>
    </dgm:pt>
    <dgm:pt modelId="{A1E0EFF3-F885-45CB-9694-13AA93BCD85E}" type="pres">
      <dgm:prSet presAssocID="{AC3250CA-D649-451F-8DB0-039CA9A5FE60}" presName="connTx" presStyleLbl="parChTrans1D3" presStyleIdx="0" presStyleCnt="3"/>
      <dgm:spPr/>
      <dgm:t>
        <a:bodyPr/>
        <a:lstStyle/>
        <a:p>
          <a:endParaRPr lang="es-ES"/>
        </a:p>
      </dgm:t>
    </dgm:pt>
    <dgm:pt modelId="{6AF8A9EE-EBA6-4360-B196-C106F16CE592}" type="pres">
      <dgm:prSet presAssocID="{6D46B294-CD79-42C3-9B42-8D7420BDC02C}" presName="Name30" presStyleCnt="0"/>
      <dgm:spPr/>
    </dgm:pt>
    <dgm:pt modelId="{C2F4BC92-A560-4005-8896-E351896F6500}" type="pres">
      <dgm:prSet presAssocID="{6D46B294-CD79-42C3-9B42-8D7420BDC02C}" presName="level2Shape" presStyleLbl="node3" presStyleIdx="0" presStyleCnt="3"/>
      <dgm:spPr/>
      <dgm:t>
        <a:bodyPr/>
        <a:lstStyle/>
        <a:p>
          <a:endParaRPr lang="es-ES"/>
        </a:p>
      </dgm:t>
    </dgm:pt>
    <dgm:pt modelId="{5FDECFEA-7F3B-42A7-8283-5708912C8FE1}" type="pres">
      <dgm:prSet presAssocID="{6D46B294-CD79-42C3-9B42-8D7420BDC02C}" presName="hierChild3" presStyleCnt="0"/>
      <dgm:spPr/>
    </dgm:pt>
    <dgm:pt modelId="{1907BE44-3582-4A7A-99F7-5DD964AC4F34}" type="pres">
      <dgm:prSet presAssocID="{475311A7-137B-4476-8E26-DCA55D9A120C}" presName="Name25" presStyleLbl="parChTrans1D3" presStyleIdx="1" presStyleCnt="3"/>
      <dgm:spPr/>
      <dgm:t>
        <a:bodyPr/>
        <a:lstStyle/>
        <a:p>
          <a:endParaRPr lang="es-ES"/>
        </a:p>
      </dgm:t>
    </dgm:pt>
    <dgm:pt modelId="{D19F492F-E072-4D0F-B2F9-442A20B207B9}" type="pres">
      <dgm:prSet presAssocID="{475311A7-137B-4476-8E26-DCA55D9A120C}" presName="connTx" presStyleLbl="parChTrans1D3" presStyleIdx="1" presStyleCnt="3"/>
      <dgm:spPr/>
      <dgm:t>
        <a:bodyPr/>
        <a:lstStyle/>
        <a:p>
          <a:endParaRPr lang="es-ES"/>
        </a:p>
      </dgm:t>
    </dgm:pt>
    <dgm:pt modelId="{92FFFD13-0109-492D-BBD7-85D6C647529D}" type="pres">
      <dgm:prSet presAssocID="{A7A5386D-4761-4EA0-926B-ED5D72DAED72}" presName="Name30" presStyleCnt="0"/>
      <dgm:spPr/>
    </dgm:pt>
    <dgm:pt modelId="{CB514598-F9D7-482F-AEBC-23780A180FEC}" type="pres">
      <dgm:prSet presAssocID="{A7A5386D-4761-4EA0-926B-ED5D72DAED72}" presName="level2Shape" presStyleLbl="node3" presStyleIdx="1" presStyleCnt="3"/>
      <dgm:spPr/>
      <dgm:t>
        <a:bodyPr/>
        <a:lstStyle/>
        <a:p>
          <a:endParaRPr lang="es-ES"/>
        </a:p>
      </dgm:t>
    </dgm:pt>
    <dgm:pt modelId="{65D0D6D2-37EE-44A6-B9F2-0002EF52D5CE}" type="pres">
      <dgm:prSet presAssocID="{A7A5386D-4761-4EA0-926B-ED5D72DAED72}" presName="hierChild3" presStyleCnt="0"/>
      <dgm:spPr/>
    </dgm:pt>
    <dgm:pt modelId="{60E880F9-114E-464E-89E9-9F2AEAAA8C46}" type="pres">
      <dgm:prSet presAssocID="{FB66FB13-8A06-41A0-A98B-2116B2422B2A}" presName="Name25" presStyleLbl="parChTrans1D2" presStyleIdx="1" presStyleCnt="2"/>
      <dgm:spPr/>
      <dgm:t>
        <a:bodyPr/>
        <a:lstStyle/>
        <a:p>
          <a:endParaRPr lang="es-ES"/>
        </a:p>
      </dgm:t>
    </dgm:pt>
    <dgm:pt modelId="{D040D29C-F436-4900-B26D-627EA480BD09}" type="pres">
      <dgm:prSet presAssocID="{FB66FB13-8A06-41A0-A98B-2116B2422B2A}" presName="connTx" presStyleLbl="parChTrans1D2" presStyleIdx="1" presStyleCnt="2"/>
      <dgm:spPr/>
      <dgm:t>
        <a:bodyPr/>
        <a:lstStyle/>
        <a:p>
          <a:endParaRPr lang="es-ES"/>
        </a:p>
      </dgm:t>
    </dgm:pt>
    <dgm:pt modelId="{9D358B41-BE1E-414E-A698-A067F43FB986}" type="pres">
      <dgm:prSet presAssocID="{6E4A0AB4-F229-42D4-8267-876F85549863}" presName="Name30" presStyleCnt="0"/>
      <dgm:spPr/>
    </dgm:pt>
    <dgm:pt modelId="{05C3EBEE-117D-4287-B989-6FE630C6A72A}" type="pres">
      <dgm:prSet presAssocID="{6E4A0AB4-F229-42D4-8267-876F85549863}" presName="level2Shape" presStyleLbl="node2" presStyleIdx="1" presStyleCnt="2"/>
      <dgm:spPr/>
      <dgm:t>
        <a:bodyPr/>
        <a:lstStyle/>
        <a:p>
          <a:endParaRPr lang="es-ES"/>
        </a:p>
      </dgm:t>
    </dgm:pt>
    <dgm:pt modelId="{69F2D75C-E0F5-4795-A55C-6702D0911E70}" type="pres">
      <dgm:prSet presAssocID="{6E4A0AB4-F229-42D4-8267-876F85549863}" presName="hierChild3" presStyleCnt="0"/>
      <dgm:spPr/>
    </dgm:pt>
    <dgm:pt modelId="{02F78F49-DF5F-4BE3-9A96-952BB15EA8C1}" type="pres">
      <dgm:prSet presAssocID="{CC2F3EA6-E682-4931-B6BB-8291804CCAE3}" presName="Name25" presStyleLbl="parChTrans1D3" presStyleIdx="2" presStyleCnt="3"/>
      <dgm:spPr/>
      <dgm:t>
        <a:bodyPr/>
        <a:lstStyle/>
        <a:p>
          <a:endParaRPr lang="es-ES"/>
        </a:p>
      </dgm:t>
    </dgm:pt>
    <dgm:pt modelId="{FCD62A10-C284-4A28-90A0-C6D507BAF8EB}" type="pres">
      <dgm:prSet presAssocID="{CC2F3EA6-E682-4931-B6BB-8291804CCAE3}" presName="connTx" presStyleLbl="parChTrans1D3" presStyleIdx="2" presStyleCnt="3"/>
      <dgm:spPr/>
      <dgm:t>
        <a:bodyPr/>
        <a:lstStyle/>
        <a:p>
          <a:endParaRPr lang="es-ES"/>
        </a:p>
      </dgm:t>
    </dgm:pt>
    <dgm:pt modelId="{213E1B01-97A0-4146-89D4-A2853DB80691}" type="pres">
      <dgm:prSet presAssocID="{24D77477-340A-4A15-8B12-5DB4D04D5357}" presName="Name30" presStyleCnt="0"/>
      <dgm:spPr/>
    </dgm:pt>
    <dgm:pt modelId="{2356B3FC-6541-4271-A393-DFFE338B1C37}" type="pres">
      <dgm:prSet presAssocID="{24D77477-340A-4A15-8B12-5DB4D04D5357}" presName="level2Shape" presStyleLbl="node3" presStyleIdx="2" presStyleCnt="3"/>
      <dgm:spPr/>
      <dgm:t>
        <a:bodyPr/>
        <a:lstStyle/>
        <a:p>
          <a:endParaRPr lang="es-ES"/>
        </a:p>
      </dgm:t>
    </dgm:pt>
    <dgm:pt modelId="{320C1D76-7F77-4A38-8AE6-723390B94E05}" type="pres">
      <dgm:prSet presAssocID="{24D77477-340A-4A15-8B12-5DB4D04D5357}" presName="hierChild3" presStyleCnt="0"/>
      <dgm:spPr/>
    </dgm:pt>
    <dgm:pt modelId="{2DE3FA20-01E1-44D5-9BD7-5AC85B4DBED4}" type="pres">
      <dgm:prSet presAssocID="{5FA51D4E-4EB8-48B1-83F0-25D960E79D9A}" presName="bgShapesFlow" presStyleCnt="0"/>
      <dgm:spPr/>
    </dgm:pt>
    <dgm:pt modelId="{17E99307-24C4-4137-8330-417F65E9969C}" type="pres">
      <dgm:prSet presAssocID="{614160B7-6E36-4920-966C-B1DA13DA1A78}" presName="rectComp" presStyleCnt="0"/>
      <dgm:spPr/>
    </dgm:pt>
    <dgm:pt modelId="{237EEA88-7ADD-4ED7-A7F1-8E4EC5A77760}" type="pres">
      <dgm:prSet presAssocID="{614160B7-6E36-4920-966C-B1DA13DA1A78}" presName="bgRect" presStyleLbl="bgShp" presStyleIdx="0" presStyleCnt="3"/>
      <dgm:spPr/>
      <dgm:t>
        <a:bodyPr/>
        <a:lstStyle/>
        <a:p>
          <a:endParaRPr lang="es-ES"/>
        </a:p>
      </dgm:t>
    </dgm:pt>
    <dgm:pt modelId="{7E2D6C91-4D56-49C7-9CDA-501EE22E348C}" type="pres">
      <dgm:prSet presAssocID="{614160B7-6E36-4920-966C-B1DA13DA1A78}" presName="bgRectTx" presStyleLbl="bgShp" presStyleIdx="0" presStyleCnt="3">
        <dgm:presLayoutVars>
          <dgm:bulletEnabled val="1"/>
        </dgm:presLayoutVars>
      </dgm:prSet>
      <dgm:spPr/>
      <dgm:t>
        <a:bodyPr/>
        <a:lstStyle/>
        <a:p>
          <a:endParaRPr lang="es-ES"/>
        </a:p>
      </dgm:t>
    </dgm:pt>
    <dgm:pt modelId="{A94D33E2-7712-4245-BC23-7796190656B3}" type="pres">
      <dgm:prSet presAssocID="{614160B7-6E36-4920-966C-B1DA13DA1A78}" presName="spComp" presStyleCnt="0"/>
      <dgm:spPr/>
    </dgm:pt>
    <dgm:pt modelId="{4A0C94E3-4A74-4531-9F24-C6AF73B817E6}" type="pres">
      <dgm:prSet presAssocID="{614160B7-6E36-4920-966C-B1DA13DA1A78}" presName="hSp" presStyleCnt="0"/>
      <dgm:spPr/>
    </dgm:pt>
    <dgm:pt modelId="{4B0AE67E-EE62-4BC6-8BB8-08D85199FEAE}" type="pres">
      <dgm:prSet presAssocID="{D3EF8E27-850D-415F-9487-D28B1DCF8505}" presName="rectComp" presStyleCnt="0"/>
      <dgm:spPr/>
    </dgm:pt>
    <dgm:pt modelId="{24EF458D-4C7C-463A-8A0C-80B2B60C1B22}" type="pres">
      <dgm:prSet presAssocID="{D3EF8E27-850D-415F-9487-D28B1DCF8505}" presName="bgRect" presStyleLbl="bgShp" presStyleIdx="1" presStyleCnt="3"/>
      <dgm:spPr/>
      <dgm:t>
        <a:bodyPr/>
        <a:lstStyle/>
        <a:p>
          <a:endParaRPr lang="es-ES"/>
        </a:p>
      </dgm:t>
    </dgm:pt>
    <dgm:pt modelId="{6D393824-BB12-477A-9EEC-1028454039D7}" type="pres">
      <dgm:prSet presAssocID="{D3EF8E27-850D-415F-9487-D28B1DCF8505}" presName="bgRectTx" presStyleLbl="bgShp" presStyleIdx="1" presStyleCnt="3">
        <dgm:presLayoutVars>
          <dgm:bulletEnabled val="1"/>
        </dgm:presLayoutVars>
      </dgm:prSet>
      <dgm:spPr/>
      <dgm:t>
        <a:bodyPr/>
        <a:lstStyle/>
        <a:p>
          <a:endParaRPr lang="es-ES"/>
        </a:p>
      </dgm:t>
    </dgm:pt>
    <dgm:pt modelId="{E7727FAE-729E-428E-9CA2-09D07124E75E}" type="pres">
      <dgm:prSet presAssocID="{D3EF8E27-850D-415F-9487-D28B1DCF8505}" presName="spComp" presStyleCnt="0"/>
      <dgm:spPr/>
    </dgm:pt>
    <dgm:pt modelId="{0866D887-5FDA-434B-A224-2716522A8988}" type="pres">
      <dgm:prSet presAssocID="{D3EF8E27-850D-415F-9487-D28B1DCF8505}" presName="hSp" presStyleCnt="0"/>
      <dgm:spPr/>
    </dgm:pt>
    <dgm:pt modelId="{7F5135DC-7A85-4E99-88B5-7140FF3F1B9A}" type="pres">
      <dgm:prSet presAssocID="{050CAFAB-8F15-4439-9742-0B088FF5955B}" presName="rectComp" presStyleCnt="0"/>
      <dgm:spPr/>
    </dgm:pt>
    <dgm:pt modelId="{9DB4BB9D-CD32-4857-A7C4-7203A1A0E9BB}" type="pres">
      <dgm:prSet presAssocID="{050CAFAB-8F15-4439-9742-0B088FF5955B}" presName="bgRect" presStyleLbl="bgShp" presStyleIdx="2" presStyleCnt="3"/>
      <dgm:spPr/>
      <dgm:t>
        <a:bodyPr/>
        <a:lstStyle/>
        <a:p>
          <a:endParaRPr lang="es-ES"/>
        </a:p>
      </dgm:t>
    </dgm:pt>
    <dgm:pt modelId="{42103226-AE9E-44F4-8D79-A7CF295A6A88}" type="pres">
      <dgm:prSet presAssocID="{050CAFAB-8F15-4439-9742-0B088FF5955B}" presName="bgRectTx" presStyleLbl="bgShp" presStyleIdx="2" presStyleCnt="3">
        <dgm:presLayoutVars>
          <dgm:bulletEnabled val="1"/>
        </dgm:presLayoutVars>
      </dgm:prSet>
      <dgm:spPr/>
      <dgm:t>
        <a:bodyPr/>
        <a:lstStyle/>
        <a:p>
          <a:endParaRPr lang="es-ES"/>
        </a:p>
      </dgm:t>
    </dgm:pt>
  </dgm:ptLst>
  <dgm:cxnLst>
    <dgm:cxn modelId="{E9175C06-54C6-4D64-A4E0-F332ED17D291}" srcId="{A7FBDFBF-F845-4165-8805-39ADBF79CAE8}" destId="{6D46B294-CD79-42C3-9B42-8D7420BDC02C}" srcOrd="0" destOrd="0" parTransId="{AC3250CA-D649-451F-8DB0-039CA9A5FE60}" sibTransId="{43239516-9FD5-478B-A60A-769CE63B6650}"/>
    <dgm:cxn modelId="{651D2527-7881-40CF-9ACF-8D1C3194C37B}" type="presOf" srcId="{6E4A0AB4-F229-42D4-8267-876F85549863}" destId="{05C3EBEE-117D-4287-B989-6FE630C6A72A}" srcOrd="0" destOrd="0" presId="urn:microsoft.com/office/officeart/2005/8/layout/hierarchy5"/>
    <dgm:cxn modelId="{3EEE59A2-8D08-4A85-B131-439B3AE706C9}" srcId="{5FA51D4E-4EB8-48B1-83F0-25D960E79D9A}" destId="{050CAFAB-8F15-4439-9742-0B088FF5955B}" srcOrd="3" destOrd="0" parTransId="{99EAAB3F-040A-416B-A155-ED83D91E8E93}" sibTransId="{7FD02A9A-3E25-4F1A-A947-7CBCAABDEB9E}"/>
    <dgm:cxn modelId="{0A163841-A658-41F3-9069-1D54C11C1ED9}" srcId="{5FA51D4E-4EB8-48B1-83F0-25D960E79D9A}" destId="{D3EF8E27-850D-415F-9487-D28B1DCF8505}" srcOrd="2" destOrd="0" parTransId="{BB0588EB-5C7A-4A20-BAB4-C348962357D0}" sibTransId="{04BF514B-E4A3-4731-883E-5B0A270153A3}"/>
    <dgm:cxn modelId="{4691D855-5D58-4AC3-AE52-2D1B7E458C20}" type="presOf" srcId="{475311A7-137B-4476-8E26-DCA55D9A120C}" destId="{D19F492F-E072-4D0F-B2F9-442A20B207B9}" srcOrd="1" destOrd="0" presId="urn:microsoft.com/office/officeart/2005/8/layout/hierarchy5"/>
    <dgm:cxn modelId="{00036A01-35C9-4D5C-B82A-A5B256BC5B4A}" type="presOf" srcId="{AC3250CA-D649-451F-8DB0-039CA9A5FE60}" destId="{0C6FD614-9009-4493-8529-40CBE3A470EB}" srcOrd="0" destOrd="0" presId="urn:microsoft.com/office/officeart/2005/8/layout/hierarchy5"/>
    <dgm:cxn modelId="{ED7AFD97-4BC7-4325-A177-74FC3F62B3B3}" srcId="{6E4A0AB4-F229-42D4-8267-876F85549863}" destId="{24D77477-340A-4A15-8B12-5DB4D04D5357}" srcOrd="0" destOrd="0" parTransId="{CC2F3EA6-E682-4931-B6BB-8291804CCAE3}" sibTransId="{C3E580CE-E5D1-4E63-ADB2-000003A5107B}"/>
    <dgm:cxn modelId="{3B950093-3EA3-4B86-8817-2B918A60C27F}" srcId="{5FA51D4E-4EB8-48B1-83F0-25D960E79D9A}" destId="{614160B7-6E36-4920-966C-B1DA13DA1A78}" srcOrd="1" destOrd="0" parTransId="{B30A6067-FF14-4793-B2F6-93F1E12D57D1}" sibTransId="{65BAB8FA-B438-4295-9878-F1C64B6A5571}"/>
    <dgm:cxn modelId="{521AC26A-14D5-4F09-9E47-6146BC3C2CAA}" type="presOf" srcId="{614160B7-6E36-4920-966C-B1DA13DA1A78}" destId="{237EEA88-7ADD-4ED7-A7F1-8E4EC5A77760}" srcOrd="0" destOrd="0" presId="urn:microsoft.com/office/officeart/2005/8/layout/hierarchy5"/>
    <dgm:cxn modelId="{38EA68E6-4914-4E39-BEB0-9FE52E59881D}" srcId="{5FA51D4E-4EB8-48B1-83F0-25D960E79D9A}" destId="{B8B08DE0-3B5C-4B30-B9F6-EE16AAD4AE8E}" srcOrd="0" destOrd="0" parTransId="{DDE63565-A51E-4CC7-91B9-0864B3E81679}" sibTransId="{73804EE9-242F-42D7-9777-FF45DA720A20}"/>
    <dgm:cxn modelId="{3F4234BD-9A3E-4727-BA32-221C2AC31ADF}" type="presOf" srcId="{FB66FB13-8A06-41A0-A98B-2116B2422B2A}" destId="{60E880F9-114E-464E-89E9-9F2AEAAA8C46}" srcOrd="0" destOrd="0" presId="urn:microsoft.com/office/officeart/2005/8/layout/hierarchy5"/>
    <dgm:cxn modelId="{51BEE07F-E91E-411C-8A9F-5BFF65C326F9}" type="presOf" srcId="{6D46B294-CD79-42C3-9B42-8D7420BDC02C}" destId="{C2F4BC92-A560-4005-8896-E351896F6500}" srcOrd="0" destOrd="0" presId="urn:microsoft.com/office/officeart/2005/8/layout/hierarchy5"/>
    <dgm:cxn modelId="{FB5BA07A-5B98-4E93-A4E1-7F58F363C467}" type="presOf" srcId="{475311A7-137B-4476-8E26-DCA55D9A120C}" destId="{1907BE44-3582-4A7A-99F7-5DD964AC4F34}" srcOrd="0" destOrd="0" presId="urn:microsoft.com/office/officeart/2005/8/layout/hierarchy5"/>
    <dgm:cxn modelId="{B91C8877-25BC-446A-BB5C-A5527D5D4BD2}" type="presOf" srcId="{614160B7-6E36-4920-966C-B1DA13DA1A78}" destId="{7E2D6C91-4D56-49C7-9CDA-501EE22E348C}" srcOrd="1" destOrd="0" presId="urn:microsoft.com/office/officeart/2005/8/layout/hierarchy5"/>
    <dgm:cxn modelId="{2A67F4C3-CCC6-4DFC-AA58-5BF24612CEB5}" type="presOf" srcId="{CA3BDBFC-8F13-474D-B4FE-2019A54BAF91}" destId="{2EE3AA99-23F0-433D-B270-D1E0AC3A7996}" srcOrd="1" destOrd="0" presId="urn:microsoft.com/office/officeart/2005/8/layout/hierarchy5"/>
    <dgm:cxn modelId="{0767D58A-4EBB-4C2C-802E-76C3E75A0471}" type="presOf" srcId="{FB66FB13-8A06-41A0-A98B-2116B2422B2A}" destId="{D040D29C-F436-4900-B26D-627EA480BD09}" srcOrd="1" destOrd="0" presId="urn:microsoft.com/office/officeart/2005/8/layout/hierarchy5"/>
    <dgm:cxn modelId="{71F4F03B-823A-4889-975C-7388E9C9CFF6}" type="presOf" srcId="{A7FBDFBF-F845-4165-8805-39ADBF79CAE8}" destId="{EFADD0FE-B1A5-4179-832F-988253D683C9}" srcOrd="0" destOrd="0" presId="urn:microsoft.com/office/officeart/2005/8/layout/hierarchy5"/>
    <dgm:cxn modelId="{970AFE25-4555-47B2-9A48-B49ACF46518F}" type="presOf" srcId="{24D77477-340A-4A15-8B12-5DB4D04D5357}" destId="{2356B3FC-6541-4271-A393-DFFE338B1C37}" srcOrd="0" destOrd="0" presId="urn:microsoft.com/office/officeart/2005/8/layout/hierarchy5"/>
    <dgm:cxn modelId="{618930A7-9332-4DC0-A7E9-EACC1521CE77}" srcId="{B8B08DE0-3B5C-4B30-B9F6-EE16AAD4AE8E}" destId="{A7FBDFBF-F845-4165-8805-39ADBF79CAE8}" srcOrd="0" destOrd="0" parTransId="{CA3BDBFC-8F13-474D-B4FE-2019A54BAF91}" sibTransId="{8B6F2C83-C4C0-4617-9699-AA4A4B2ED11C}"/>
    <dgm:cxn modelId="{3206731B-3A3C-44B3-BDBA-8693E80F7994}" type="presOf" srcId="{CC2F3EA6-E682-4931-B6BB-8291804CCAE3}" destId="{02F78F49-DF5F-4BE3-9A96-952BB15EA8C1}" srcOrd="0" destOrd="0" presId="urn:microsoft.com/office/officeart/2005/8/layout/hierarchy5"/>
    <dgm:cxn modelId="{3D233311-6878-4403-B8FA-F0A0548C5389}" type="presOf" srcId="{CA3BDBFC-8F13-474D-B4FE-2019A54BAF91}" destId="{B6CA5EC9-2715-49AD-A893-46BE53CFE044}" srcOrd="0" destOrd="0" presId="urn:microsoft.com/office/officeart/2005/8/layout/hierarchy5"/>
    <dgm:cxn modelId="{E1004ED7-DDC7-495A-865C-438B2EA77E9C}" srcId="{B8B08DE0-3B5C-4B30-B9F6-EE16AAD4AE8E}" destId="{6E4A0AB4-F229-42D4-8267-876F85549863}" srcOrd="1" destOrd="0" parTransId="{FB66FB13-8A06-41A0-A98B-2116B2422B2A}" sibTransId="{4361BBF6-0AF1-4FB0-AF3F-73091552FC39}"/>
    <dgm:cxn modelId="{D24A8A76-6BE3-4EAE-A34B-DAF887A2D6C1}" type="presOf" srcId="{A7A5386D-4761-4EA0-926B-ED5D72DAED72}" destId="{CB514598-F9D7-482F-AEBC-23780A180FEC}" srcOrd="0" destOrd="0" presId="urn:microsoft.com/office/officeart/2005/8/layout/hierarchy5"/>
    <dgm:cxn modelId="{6370DE9E-6C4D-439D-A039-C0E4DBBE98E3}" type="presOf" srcId="{050CAFAB-8F15-4439-9742-0B088FF5955B}" destId="{9DB4BB9D-CD32-4857-A7C4-7203A1A0E9BB}" srcOrd="0" destOrd="0" presId="urn:microsoft.com/office/officeart/2005/8/layout/hierarchy5"/>
    <dgm:cxn modelId="{B8BA9929-F090-49B1-B8D7-144625D5426F}" type="presOf" srcId="{AC3250CA-D649-451F-8DB0-039CA9A5FE60}" destId="{A1E0EFF3-F885-45CB-9694-13AA93BCD85E}" srcOrd="1" destOrd="0" presId="urn:microsoft.com/office/officeart/2005/8/layout/hierarchy5"/>
    <dgm:cxn modelId="{DE2A30C9-7486-4244-AFA1-C9724F711489}" srcId="{A7FBDFBF-F845-4165-8805-39ADBF79CAE8}" destId="{A7A5386D-4761-4EA0-926B-ED5D72DAED72}" srcOrd="1" destOrd="0" parTransId="{475311A7-137B-4476-8E26-DCA55D9A120C}" sibTransId="{56D4D1FF-96D3-4D34-B7F8-2FB40E866355}"/>
    <dgm:cxn modelId="{B3CE0594-B003-4BEF-8135-8334A50E2213}" type="presOf" srcId="{5FA51D4E-4EB8-48B1-83F0-25D960E79D9A}" destId="{52FE0DAE-D272-4EB6-9341-88A7FDD1D1B3}" srcOrd="0" destOrd="0" presId="urn:microsoft.com/office/officeart/2005/8/layout/hierarchy5"/>
    <dgm:cxn modelId="{03FB6A8B-CB91-436C-8990-DDECB02B8170}" type="presOf" srcId="{050CAFAB-8F15-4439-9742-0B088FF5955B}" destId="{42103226-AE9E-44F4-8D79-A7CF295A6A88}" srcOrd="1" destOrd="0" presId="urn:microsoft.com/office/officeart/2005/8/layout/hierarchy5"/>
    <dgm:cxn modelId="{CE0C738C-CD22-4C44-BFEA-D1CADAF2B8B4}" type="presOf" srcId="{CC2F3EA6-E682-4931-B6BB-8291804CCAE3}" destId="{FCD62A10-C284-4A28-90A0-C6D507BAF8EB}" srcOrd="1" destOrd="0" presId="urn:microsoft.com/office/officeart/2005/8/layout/hierarchy5"/>
    <dgm:cxn modelId="{8DBA5209-BDDB-4983-8518-DF8EB31A2870}" type="presOf" srcId="{B8B08DE0-3B5C-4B30-B9F6-EE16AAD4AE8E}" destId="{1CE1E189-A6BE-4DA3-8C76-FCA565877A61}" srcOrd="0" destOrd="0" presId="urn:microsoft.com/office/officeart/2005/8/layout/hierarchy5"/>
    <dgm:cxn modelId="{4242762B-8FFB-4702-ADF0-F09D3554B796}" type="presOf" srcId="{D3EF8E27-850D-415F-9487-D28B1DCF8505}" destId="{6D393824-BB12-477A-9EEC-1028454039D7}" srcOrd="1" destOrd="0" presId="urn:microsoft.com/office/officeart/2005/8/layout/hierarchy5"/>
    <dgm:cxn modelId="{46799931-4559-41FA-9F2A-DA37D3D639E1}" type="presOf" srcId="{D3EF8E27-850D-415F-9487-D28B1DCF8505}" destId="{24EF458D-4C7C-463A-8A0C-80B2B60C1B22}" srcOrd="0" destOrd="0" presId="urn:microsoft.com/office/officeart/2005/8/layout/hierarchy5"/>
    <dgm:cxn modelId="{08A24EB7-C120-4143-8FC8-A838BDEE8AFC}" type="presParOf" srcId="{52FE0DAE-D272-4EB6-9341-88A7FDD1D1B3}" destId="{B64DA92C-0C36-4B20-9F38-AF47E1DAAD28}" srcOrd="0" destOrd="0" presId="urn:microsoft.com/office/officeart/2005/8/layout/hierarchy5"/>
    <dgm:cxn modelId="{0F0C4119-8F71-4847-B8ED-43930D0AA852}" type="presParOf" srcId="{B64DA92C-0C36-4B20-9F38-AF47E1DAAD28}" destId="{D58B1D04-D732-41A1-9E74-6E226C7A4D15}" srcOrd="0" destOrd="0" presId="urn:microsoft.com/office/officeart/2005/8/layout/hierarchy5"/>
    <dgm:cxn modelId="{B8ED085D-562D-4420-9AC4-0B179CA8ADD5}" type="presParOf" srcId="{B64DA92C-0C36-4B20-9F38-AF47E1DAAD28}" destId="{D2861089-FADA-4E1E-827C-21CF2F83C7B0}" srcOrd="1" destOrd="0" presId="urn:microsoft.com/office/officeart/2005/8/layout/hierarchy5"/>
    <dgm:cxn modelId="{260E1B9C-F46F-402D-933D-485C5D712FC8}" type="presParOf" srcId="{D2861089-FADA-4E1E-827C-21CF2F83C7B0}" destId="{0072E571-FECA-4361-8E1D-508EA4FB2BFE}" srcOrd="0" destOrd="0" presId="urn:microsoft.com/office/officeart/2005/8/layout/hierarchy5"/>
    <dgm:cxn modelId="{ED330A76-BE1F-4316-9C19-B1D0E1E51A75}" type="presParOf" srcId="{0072E571-FECA-4361-8E1D-508EA4FB2BFE}" destId="{1CE1E189-A6BE-4DA3-8C76-FCA565877A61}" srcOrd="0" destOrd="0" presId="urn:microsoft.com/office/officeart/2005/8/layout/hierarchy5"/>
    <dgm:cxn modelId="{8BA34801-7B6B-47B5-8481-39D4BAA83842}" type="presParOf" srcId="{0072E571-FECA-4361-8E1D-508EA4FB2BFE}" destId="{EDBD945F-2672-4726-A750-2669B3D415A6}" srcOrd="1" destOrd="0" presId="urn:microsoft.com/office/officeart/2005/8/layout/hierarchy5"/>
    <dgm:cxn modelId="{FC72586F-B636-44AF-99B3-726C9C59B6F8}" type="presParOf" srcId="{EDBD945F-2672-4726-A750-2669B3D415A6}" destId="{B6CA5EC9-2715-49AD-A893-46BE53CFE044}" srcOrd="0" destOrd="0" presId="urn:microsoft.com/office/officeart/2005/8/layout/hierarchy5"/>
    <dgm:cxn modelId="{21B36B85-66A4-499F-B2B2-3BBE5F4A5B16}" type="presParOf" srcId="{B6CA5EC9-2715-49AD-A893-46BE53CFE044}" destId="{2EE3AA99-23F0-433D-B270-D1E0AC3A7996}" srcOrd="0" destOrd="0" presId="urn:microsoft.com/office/officeart/2005/8/layout/hierarchy5"/>
    <dgm:cxn modelId="{CBD50048-2BC1-4A4A-BB9A-88CDA14AEBF8}" type="presParOf" srcId="{EDBD945F-2672-4726-A750-2669B3D415A6}" destId="{850C233E-A286-4FC2-8598-15914ADF5FF9}" srcOrd="1" destOrd="0" presId="urn:microsoft.com/office/officeart/2005/8/layout/hierarchy5"/>
    <dgm:cxn modelId="{6183611D-495D-4213-B178-496F988A434F}" type="presParOf" srcId="{850C233E-A286-4FC2-8598-15914ADF5FF9}" destId="{EFADD0FE-B1A5-4179-832F-988253D683C9}" srcOrd="0" destOrd="0" presId="urn:microsoft.com/office/officeart/2005/8/layout/hierarchy5"/>
    <dgm:cxn modelId="{8D574331-CFDF-4BAC-8CBE-C0FDE367DB99}" type="presParOf" srcId="{850C233E-A286-4FC2-8598-15914ADF5FF9}" destId="{097F76FE-91CC-45DF-8688-5E6121ED06E0}" srcOrd="1" destOrd="0" presId="urn:microsoft.com/office/officeart/2005/8/layout/hierarchy5"/>
    <dgm:cxn modelId="{EFE30159-1F76-44E5-AA73-E6DAA7CAAD8B}" type="presParOf" srcId="{097F76FE-91CC-45DF-8688-5E6121ED06E0}" destId="{0C6FD614-9009-4493-8529-40CBE3A470EB}" srcOrd="0" destOrd="0" presId="urn:microsoft.com/office/officeart/2005/8/layout/hierarchy5"/>
    <dgm:cxn modelId="{25DEF9C3-0005-45F0-BCAF-C6AC9A12C7E9}" type="presParOf" srcId="{0C6FD614-9009-4493-8529-40CBE3A470EB}" destId="{A1E0EFF3-F885-45CB-9694-13AA93BCD85E}" srcOrd="0" destOrd="0" presId="urn:microsoft.com/office/officeart/2005/8/layout/hierarchy5"/>
    <dgm:cxn modelId="{A7BC89AF-3775-4C10-9D88-8F38452DFF85}" type="presParOf" srcId="{097F76FE-91CC-45DF-8688-5E6121ED06E0}" destId="{6AF8A9EE-EBA6-4360-B196-C106F16CE592}" srcOrd="1" destOrd="0" presId="urn:microsoft.com/office/officeart/2005/8/layout/hierarchy5"/>
    <dgm:cxn modelId="{564CE800-540F-4906-A1EA-7CF0CFADAC8D}" type="presParOf" srcId="{6AF8A9EE-EBA6-4360-B196-C106F16CE592}" destId="{C2F4BC92-A560-4005-8896-E351896F6500}" srcOrd="0" destOrd="0" presId="urn:microsoft.com/office/officeart/2005/8/layout/hierarchy5"/>
    <dgm:cxn modelId="{EA764EE5-ACEC-4B97-BC24-E98BBFBE058D}" type="presParOf" srcId="{6AF8A9EE-EBA6-4360-B196-C106F16CE592}" destId="{5FDECFEA-7F3B-42A7-8283-5708912C8FE1}" srcOrd="1" destOrd="0" presId="urn:microsoft.com/office/officeart/2005/8/layout/hierarchy5"/>
    <dgm:cxn modelId="{8DDC160E-8F5B-4EE1-8FBA-F675BDD85763}" type="presParOf" srcId="{097F76FE-91CC-45DF-8688-5E6121ED06E0}" destId="{1907BE44-3582-4A7A-99F7-5DD964AC4F34}" srcOrd="2" destOrd="0" presId="urn:microsoft.com/office/officeart/2005/8/layout/hierarchy5"/>
    <dgm:cxn modelId="{EFCA2A5E-EB05-4CF6-9020-CA2A2D094E3A}" type="presParOf" srcId="{1907BE44-3582-4A7A-99F7-5DD964AC4F34}" destId="{D19F492F-E072-4D0F-B2F9-442A20B207B9}" srcOrd="0" destOrd="0" presId="urn:microsoft.com/office/officeart/2005/8/layout/hierarchy5"/>
    <dgm:cxn modelId="{22A6D667-1F86-424E-9731-CF47018D3558}" type="presParOf" srcId="{097F76FE-91CC-45DF-8688-5E6121ED06E0}" destId="{92FFFD13-0109-492D-BBD7-85D6C647529D}" srcOrd="3" destOrd="0" presId="urn:microsoft.com/office/officeart/2005/8/layout/hierarchy5"/>
    <dgm:cxn modelId="{40155117-3C5B-46AD-87DE-6E3CBB4F4CC7}" type="presParOf" srcId="{92FFFD13-0109-492D-BBD7-85D6C647529D}" destId="{CB514598-F9D7-482F-AEBC-23780A180FEC}" srcOrd="0" destOrd="0" presId="urn:microsoft.com/office/officeart/2005/8/layout/hierarchy5"/>
    <dgm:cxn modelId="{F612A1FC-48DC-4DF1-A820-4E212237CC52}" type="presParOf" srcId="{92FFFD13-0109-492D-BBD7-85D6C647529D}" destId="{65D0D6D2-37EE-44A6-B9F2-0002EF52D5CE}" srcOrd="1" destOrd="0" presId="urn:microsoft.com/office/officeart/2005/8/layout/hierarchy5"/>
    <dgm:cxn modelId="{5A68A8CA-D960-4F18-B7E7-07D204726DD6}" type="presParOf" srcId="{EDBD945F-2672-4726-A750-2669B3D415A6}" destId="{60E880F9-114E-464E-89E9-9F2AEAAA8C46}" srcOrd="2" destOrd="0" presId="urn:microsoft.com/office/officeart/2005/8/layout/hierarchy5"/>
    <dgm:cxn modelId="{F0C860D2-CDC1-4CD1-B440-D47C9C869180}" type="presParOf" srcId="{60E880F9-114E-464E-89E9-9F2AEAAA8C46}" destId="{D040D29C-F436-4900-B26D-627EA480BD09}" srcOrd="0" destOrd="0" presId="urn:microsoft.com/office/officeart/2005/8/layout/hierarchy5"/>
    <dgm:cxn modelId="{BCFD936A-E81E-4694-B6E0-633F02020FC3}" type="presParOf" srcId="{EDBD945F-2672-4726-A750-2669B3D415A6}" destId="{9D358B41-BE1E-414E-A698-A067F43FB986}" srcOrd="3" destOrd="0" presId="urn:microsoft.com/office/officeart/2005/8/layout/hierarchy5"/>
    <dgm:cxn modelId="{8AE86E8D-D62B-4FF6-B928-E2613C509D46}" type="presParOf" srcId="{9D358B41-BE1E-414E-A698-A067F43FB986}" destId="{05C3EBEE-117D-4287-B989-6FE630C6A72A}" srcOrd="0" destOrd="0" presId="urn:microsoft.com/office/officeart/2005/8/layout/hierarchy5"/>
    <dgm:cxn modelId="{A87F7E9D-23FD-49DF-A1AE-78FB7F69F50C}" type="presParOf" srcId="{9D358B41-BE1E-414E-A698-A067F43FB986}" destId="{69F2D75C-E0F5-4795-A55C-6702D0911E70}" srcOrd="1" destOrd="0" presId="urn:microsoft.com/office/officeart/2005/8/layout/hierarchy5"/>
    <dgm:cxn modelId="{C17AD398-6B2F-4187-8DCD-AD0BB389AEBF}" type="presParOf" srcId="{69F2D75C-E0F5-4795-A55C-6702D0911E70}" destId="{02F78F49-DF5F-4BE3-9A96-952BB15EA8C1}" srcOrd="0" destOrd="0" presId="urn:microsoft.com/office/officeart/2005/8/layout/hierarchy5"/>
    <dgm:cxn modelId="{372AB43E-C809-423F-9E2C-25DC6A8EF54B}" type="presParOf" srcId="{02F78F49-DF5F-4BE3-9A96-952BB15EA8C1}" destId="{FCD62A10-C284-4A28-90A0-C6D507BAF8EB}" srcOrd="0" destOrd="0" presId="urn:microsoft.com/office/officeart/2005/8/layout/hierarchy5"/>
    <dgm:cxn modelId="{2C7474B9-7A11-4C21-B320-2DA9402586F5}" type="presParOf" srcId="{69F2D75C-E0F5-4795-A55C-6702D0911E70}" destId="{213E1B01-97A0-4146-89D4-A2853DB80691}" srcOrd="1" destOrd="0" presId="urn:microsoft.com/office/officeart/2005/8/layout/hierarchy5"/>
    <dgm:cxn modelId="{9E2EA6F9-DCE7-4358-8C79-AB42CB6373B1}" type="presParOf" srcId="{213E1B01-97A0-4146-89D4-A2853DB80691}" destId="{2356B3FC-6541-4271-A393-DFFE338B1C37}" srcOrd="0" destOrd="0" presId="urn:microsoft.com/office/officeart/2005/8/layout/hierarchy5"/>
    <dgm:cxn modelId="{770B2A69-854C-45A9-9D16-4480D06F5E70}" type="presParOf" srcId="{213E1B01-97A0-4146-89D4-A2853DB80691}" destId="{320C1D76-7F77-4A38-8AE6-723390B94E05}" srcOrd="1" destOrd="0" presId="urn:microsoft.com/office/officeart/2005/8/layout/hierarchy5"/>
    <dgm:cxn modelId="{F18956A6-53F5-4D8E-95D5-57029CBB9FBA}" type="presParOf" srcId="{52FE0DAE-D272-4EB6-9341-88A7FDD1D1B3}" destId="{2DE3FA20-01E1-44D5-9BD7-5AC85B4DBED4}" srcOrd="1" destOrd="0" presId="urn:microsoft.com/office/officeart/2005/8/layout/hierarchy5"/>
    <dgm:cxn modelId="{FE804A8A-A7B7-4977-BE32-C691AAACE774}" type="presParOf" srcId="{2DE3FA20-01E1-44D5-9BD7-5AC85B4DBED4}" destId="{17E99307-24C4-4137-8330-417F65E9969C}" srcOrd="0" destOrd="0" presId="urn:microsoft.com/office/officeart/2005/8/layout/hierarchy5"/>
    <dgm:cxn modelId="{929CDEFC-F18A-4349-AFBE-C47088199BBD}" type="presParOf" srcId="{17E99307-24C4-4137-8330-417F65E9969C}" destId="{237EEA88-7ADD-4ED7-A7F1-8E4EC5A77760}" srcOrd="0" destOrd="0" presId="urn:microsoft.com/office/officeart/2005/8/layout/hierarchy5"/>
    <dgm:cxn modelId="{8FEDB7E9-7A9E-4D20-B4C8-36E813EC408C}" type="presParOf" srcId="{17E99307-24C4-4137-8330-417F65E9969C}" destId="{7E2D6C91-4D56-49C7-9CDA-501EE22E348C}" srcOrd="1" destOrd="0" presId="urn:microsoft.com/office/officeart/2005/8/layout/hierarchy5"/>
    <dgm:cxn modelId="{B7CBFE03-F6FB-44F8-9F27-FBB9A2864F4B}" type="presParOf" srcId="{2DE3FA20-01E1-44D5-9BD7-5AC85B4DBED4}" destId="{A94D33E2-7712-4245-BC23-7796190656B3}" srcOrd="1" destOrd="0" presId="urn:microsoft.com/office/officeart/2005/8/layout/hierarchy5"/>
    <dgm:cxn modelId="{EBFB9C7A-E568-4697-92FB-F63A77739B25}" type="presParOf" srcId="{A94D33E2-7712-4245-BC23-7796190656B3}" destId="{4A0C94E3-4A74-4531-9F24-C6AF73B817E6}" srcOrd="0" destOrd="0" presId="urn:microsoft.com/office/officeart/2005/8/layout/hierarchy5"/>
    <dgm:cxn modelId="{CBD0AA67-E57C-4C7F-8C3F-7BC2C6035E61}" type="presParOf" srcId="{2DE3FA20-01E1-44D5-9BD7-5AC85B4DBED4}" destId="{4B0AE67E-EE62-4BC6-8BB8-08D85199FEAE}" srcOrd="2" destOrd="0" presId="urn:microsoft.com/office/officeart/2005/8/layout/hierarchy5"/>
    <dgm:cxn modelId="{A90283A1-1F16-4FFB-8DEF-9FA9A30387BE}" type="presParOf" srcId="{4B0AE67E-EE62-4BC6-8BB8-08D85199FEAE}" destId="{24EF458D-4C7C-463A-8A0C-80B2B60C1B22}" srcOrd="0" destOrd="0" presId="urn:microsoft.com/office/officeart/2005/8/layout/hierarchy5"/>
    <dgm:cxn modelId="{AF09E1B6-BD83-4A57-AC9B-227055E590E8}" type="presParOf" srcId="{4B0AE67E-EE62-4BC6-8BB8-08D85199FEAE}" destId="{6D393824-BB12-477A-9EEC-1028454039D7}" srcOrd="1" destOrd="0" presId="urn:microsoft.com/office/officeart/2005/8/layout/hierarchy5"/>
    <dgm:cxn modelId="{FB6490E2-FB6C-4F20-8919-C8FE412F555F}" type="presParOf" srcId="{2DE3FA20-01E1-44D5-9BD7-5AC85B4DBED4}" destId="{E7727FAE-729E-428E-9CA2-09D07124E75E}" srcOrd="3" destOrd="0" presId="urn:microsoft.com/office/officeart/2005/8/layout/hierarchy5"/>
    <dgm:cxn modelId="{D656CAF8-D609-4F12-8F4D-B25069B98E66}" type="presParOf" srcId="{E7727FAE-729E-428E-9CA2-09D07124E75E}" destId="{0866D887-5FDA-434B-A224-2716522A8988}" srcOrd="0" destOrd="0" presId="urn:microsoft.com/office/officeart/2005/8/layout/hierarchy5"/>
    <dgm:cxn modelId="{A53FF917-0029-4F12-B207-90D54E0A7454}" type="presParOf" srcId="{2DE3FA20-01E1-44D5-9BD7-5AC85B4DBED4}" destId="{7F5135DC-7A85-4E99-88B5-7140FF3F1B9A}" srcOrd="4" destOrd="0" presId="urn:microsoft.com/office/officeart/2005/8/layout/hierarchy5"/>
    <dgm:cxn modelId="{D72782BE-06A7-42C7-B6E8-FEA47EE05E6E}" type="presParOf" srcId="{7F5135DC-7A85-4E99-88B5-7140FF3F1B9A}" destId="{9DB4BB9D-CD32-4857-A7C4-7203A1A0E9BB}" srcOrd="0" destOrd="0" presId="urn:microsoft.com/office/officeart/2005/8/layout/hierarchy5"/>
    <dgm:cxn modelId="{CFA598EA-9583-4B7F-8350-32446A6DA39B}" type="presParOf" srcId="{7F5135DC-7A85-4E99-88B5-7140FF3F1B9A}" destId="{42103226-AE9E-44F4-8D79-A7CF295A6A88}"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7BFDDE-52FE-4CAB-BEEA-DB2E630819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A6A7B6BB-91CF-4F97-AD83-83E36C9ABF24}">
      <dgm:prSet phldrT="[Texto]"/>
      <dgm:spPr/>
      <dgm:t>
        <a:bodyPr/>
        <a:lstStyle/>
        <a:p>
          <a:r>
            <a:rPr lang="es-EC" dirty="0" smtClean="0"/>
            <a:t>VELOCIDAD</a:t>
          </a:r>
          <a:endParaRPr lang="es-ES" dirty="0"/>
        </a:p>
      </dgm:t>
    </dgm:pt>
    <dgm:pt modelId="{DD2EAC9F-BA74-4C34-9D76-4EE82743A83D}" type="parTrans" cxnId="{839DE7E6-C738-4388-BD22-954C78F6E508}">
      <dgm:prSet/>
      <dgm:spPr/>
      <dgm:t>
        <a:bodyPr/>
        <a:lstStyle/>
        <a:p>
          <a:endParaRPr lang="es-ES"/>
        </a:p>
      </dgm:t>
    </dgm:pt>
    <dgm:pt modelId="{E4EB748D-2C29-47BD-8A33-F8E56921D82C}" type="sibTrans" cxnId="{839DE7E6-C738-4388-BD22-954C78F6E508}">
      <dgm:prSet/>
      <dgm:spPr/>
      <dgm:t>
        <a:bodyPr/>
        <a:lstStyle/>
        <a:p>
          <a:endParaRPr lang="es-ES"/>
        </a:p>
      </dgm:t>
    </dgm:pt>
    <dgm:pt modelId="{272FA70B-E75D-4075-A31A-5994F7C25421}">
      <dgm:prSet phldrT="[Texto]" custT="1"/>
      <dgm:spPr/>
      <dgm:t>
        <a:bodyPr/>
        <a:lstStyle/>
        <a:p>
          <a:r>
            <a:rPr lang="es-ES" sz="1400" dirty="0" smtClean="0"/>
            <a:t>Es una cualidad física hibrida que se encuentra condicionada por todas las demás y en ocasiones también por la técnica y la toma de decisiones.(García Manso y col 1996).</a:t>
          </a:r>
          <a:endParaRPr lang="es-ES" sz="1400" dirty="0"/>
        </a:p>
      </dgm:t>
    </dgm:pt>
    <dgm:pt modelId="{E7A6D1AF-0E93-4AF2-9818-78EF40EB9DE5}" type="parTrans" cxnId="{1E0962CD-90F0-4A99-BB7E-090588476DD0}">
      <dgm:prSet/>
      <dgm:spPr/>
      <dgm:t>
        <a:bodyPr/>
        <a:lstStyle/>
        <a:p>
          <a:endParaRPr lang="es-ES"/>
        </a:p>
      </dgm:t>
    </dgm:pt>
    <dgm:pt modelId="{C8B02266-20A8-4948-B073-E5E708B5215A}" type="sibTrans" cxnId="{1E0962CD-90F0-4A99-BB7E-090588476DD0}">
      <dgm:prSet/>
      <dgm:spPr/>
      <dgm:t>
        <a:bodyPr/>
        <a:lstStyle/>
        <a:p>
          <a:endParaRPr lang="es-ES"/>
        </a:p>
      </dgm:t>
    </dgm:pt>
    <dgm:pt modelId="{51FF921E-7C52-41A7-98BA-EFAC44D34D93}">
      <dgm:prSet phldrT="[Texto]"/>
      <dgm:spPr/>
      <dgm:t>
        <a:bodyPr/>
        <a:lstStyle/>
        <a:p>
          <a:r>
            <a:rPr lang="es-EC" dirty="0" smtClean="0"/>
            <a:t>VELOCIDAD ACÍCLICA</a:t>
          </a:r>
          <a:endParaRPr lang="es-ES" dirty="0"/>
        </a:p>
      </dgm:t>
    </dgm:pt>
    <dgm:pt modelId="{00F349EE-BDB1-4498-B7AF-F9E219D91D4B}" type="parTrans" cxnId="{1D0A9941-CF45-425D-B46B-0CD5D41F5E82}">
      <dgm:prSet/>
      <dgm:spPr/>
      <dgm:t>
        <a:bodyPr/>
        <a:lstStyle/>
        <a:p>
          <a:endParaRPr lang="es-ES"/>
        </a:p>
      </dgm:t>
    </dgm:pt>
    <dgm:pt modelId="{F7F9302B-CAE4-4309-9114-200612BE2F82}" type="sibTrans" cxnId="{1D0A9941-CF45-425D-B46B-0CD5D41F5E82}">
      <dgm:prSet/>
      <dgm:spPr/>
      <dgm:t>
        <a:bodyPr/>
        <a:lstStyle/>
        <a:p>
          <a:endParaRPr lang="es-ES"/>
        </a:p>
      </dgm:t>
    </dgm:pt>
    <dgm:pt modelId="{072FAC58-A790-4272-ACF8-071D166DEF24}">
      <dgm:prSet phldrT="[Texto]" custT="1"/>
      <dgm:spPr/>
      <dgm:t>
        <a:bodyPr/>
        <a:lstStyle/>
        <a:p>
          <a:r>
            <a:rPr lang="es-ES" sz="1400" dirty="0" smtClean="0"/>
            <a:t>Esta es una de las más importantes en el taekwondo la misma se manifiesta cuando los movimientos no coincidan en el principio y final respectivamente.((Álvarez Bedoya Alain, La rapidez en el Taekwondo, marzo 2009)</a:t>
          </a:r>
          <a:endParaRPr lang="es-ES" sz="1400" dirty="0"/>
        </a:p>
      </dgm:t>
    </dgm:pt>
    <dgm:pt modelId="{17373BF6-5B52-4801-A952-771D21A09C7C}" type="parTrans" cxnId="{92B1596C-856B-4B2E-B91C-26BCBE74724E}">
      <dgm:prSet/>
      <dgm:spPr/>
      <dgm:t>
        <a:bodyPr/>
        <a:lstStyle/>
        <a:p>
          <a:endParaRPr lang="es-ES"/>
        </a:p>
      </dgm:t>
    </dgm:pt>
    <dgm:pt modelId="{E24D65FE-6184-4DE6-B58F-1D747E5BC7C4}" type="sibTrans" cxnId="{92B1596C-856B-4B2E-B91C-26BCBE74724E}">
      <dgm:prSet/>
      <dgm:spPr/>
      <dgm:t>
        <a:bodyPr/>
        <a:lstStyle/>
        <a:p>
          <a:endParaRPr lang="es-ES"/>
        </a:p>
      </dgm:t>
    </dgm:pt>
    <dgm:pt modelId="{791747A4-7099-4462-937F-3F63A2335B7D}">
      <dgm:prSet phldrT="[Texto]"/>
      <dgm:spPr/>
      <dgm:t>
        <a:bodyPr/>
        <a:lstStyle/>
        <a:p>
          <a:r>
            <a:rPr lang="es-EC" dirty="0" smtClean="0"/>
            <a:t>VELOCIDAD </a:t>
          </a:r>
        </a:p>
        <a:p>
          <a:r>
            <a:rPr lang="es-EC" dirty="0" smtClean="0"/>
            <a:t>FECUENCIAL</a:t>
          </a:r>
          <a:endParaRPr lang="es-ES" dirty="0"/>
        </a:p>
      </dgm:t>
    </dgm:pt>
    <dgm:pt modelId="{668FC2E2-9CCB-4238-B1A5-2D200A8B4AF0}" type="parTrans" cxnId="{22F715D7-7313-413A-8BF1-D23CF139AC4C}">
      <dgm:prSet/>
      <dgm:spPr/>
      <dgm:t>
        <a:bodyPr/>
        <a:lstStyle/>
        <a:p>
          <a:endParaRPr lang="es-ES"/>
        </a:p>
      </dgm:t>
    </dgm:pt>
    <dgm:pt modelId="{09E51DE9-A6BD-491E-872D-C5383C8AADCD}" type="sibTrans" cxnId="{22F715D7-7313-413A-8BF1-D23CF139AC4C}">
      <dgm:prSet/>
      <dgm:spPr/>
      <dgm:t>
        <a:bodyPr/>
        <a:lstStyle/>
        <a:p>
          <a:endParaRPr lang="es-ES"/>
        </a:p>
      </dgm:t>
    </dgm:pt>
    <dgm:pt modelId="{D9EA2BF3-E122-4492-A398-D888AA94EA6A}">
      <dgm:prSet phldrT="[Texto]"/>
      <dgm:spPr/>
      <dgm:t>
        <a:bodyPr/>
        <a:lstStyle/>
        <a:p>
          <a:endParaRPr lang="es-ES" sz="1000" dirty="0"/>
        </a:p>
      </dgm:t>
    </dgm:pt>
    <dgm:pt modelId="{15F960AF-C498-41ED-A546-9E5D023F9F22}" type="parTrans" cxnId="{4656E415-84DF-4C56-88CF-3763E57F92F6}">
      <dgm:prSet/>
      <dgm:spPr/>
      <dgm:t>
        <a:bodyPr/>
        <a:lstStyle/>
        <a:p>
          <a:endParaRPr lang="es-ES"/>
        </a:p>
      </dgm:t>
    </dgm:pt>
    <dgm:pt modelId="{52CFF771-80E0-450D-B736-09C2D2978E5D}" type="sibTrans" cxnId="{4656E415-84DF-4C56-88CF-3763E57F92F6}">
      <dgm:prSet/>
      <dgm:spPr/>
      <dgm:t>
        <a:bodyPr/>
        <a:lstStyle/>
        <a:p>
          <a:endParaRPr lang="es-ES"/>
        </a:p>
      </dgm:t>
    </dgm:pt>
    <dgm:pt modelId="{928D2DD7-827F-47AF-802E-94F52E9CC9AA}">
      <dgm:prSet phldrT="[Texto]" custT="1"/>
      <dgm:spPr/>
      <dgm:t>
        <a:bodyPr/>
        <a:lstStyle/>
        <a:p>
          <a:r>
            <a:rPr lang="es-EC" sz="1400" dirty="0" smtClean="0"/>
            <a:t>En tendido como número de apoyos o de movimientos en unidad de tiempo ( Álvarez del Villar , 1995)</a:t>
          </a:r>
          <a:endParaRPr lang="es-ES" sz="1400" dirty="0"/>
        </a:p>
      </dgm:t>
    </dgm:pt>
    <dgm:pt modelId="{6639B7BF-C038-47AE-A93A-38AA8F490B0B}" type="parTrans" cxnId="{38EC883F-9B80-429E-BE8F-626FF05A169A}">
      <dgm:prSet/>
      <dgm:spPr/>
      <dgm:t>
        <a:bodyPr/>
        <a:lstStyle/>
        <a:p>
          <a:endParaRPr lang="es-ES"/>
        </a:p>
      </dgm:t>
    </dgm:pt>
    <dgm:pt modelId="{AE1968FB-7236-4763-953C-B0C64C638229}" type="sibTrans" cxnId="{38EC883F-9B80-429E-BE8F-626FF05A169A}">
      <dgm:prSet/>
      <dgm:spPr/>
      <dgm:t>
        <a:bodyPr/>
        <a:lstStyle/>
        <a:p>
          <a:endParaRPr lang="es-ES"/>
        </a:p>
      </dgm:t>
    </dgm:pt>
    <dgm:pt modelId="{4A87D9F6-9B52-4B7C-A3F5-F4C038955E47}">
      <dgm:prSet phldrT="[Texto]" custT="1"/>
      <dgm:spPr/>
      <dgm:t>
        <a:bodyPr/>
        <a:lstStyle/>
        <a:p>
          <a:r>
            <a:rPr lang="es-ES" sz="1400" dirty="0" smtClean="0"/>
            <a:t>La velocidad es la capacidad del ser humano de realizar acciones motrices con máxima intensidad y dentro de las circunstancias en un tiempo mínimo; presuponiendo que la tarea sea de corta duración y de que no se presenten cansancio.(</a:t>
          </a:r>
          <a:r>
            <a:rPr lang="es-ES" sz="1400" dirty="0" err="1" smtClean="0"/>
            <a:t>Erwin</a:t>
          </a:r>
          <a:r>
            <a:rPr lang="es-ES" sz="1400" dirty="0" smtClean="0"/>
            <a:t> </a:t>
          </a:r>
          <a:r>
            <a:rPr lang="es-ES" sz="1400" dirty="0" err="1" smtClean="0"/>
            <a:t>Hanh</a:t>
          </a:r>
          <a:r>
            <a:rPr lang="es-ES" sz="1400" dirty="0" smtClean="0"/>
            <a:t> 1988)</a:t>
          </a:r>
          <a:endParaRPr lang="es-ES" sz="1400" dirty="0"/>
        </a:p>
      </dgm:t>
    </dgm:pt>
    <dgm:pt modelId="{30576F5A-1739-4ECA-9127-0A6BBB7A7BAB}" type="parTrans" cxnId="{22B48FE6-40CA-4B60-83D6-E2C5C97503E0}">
      <dgm:prSet/>
      <dgm:spPr/>
      <dgm:t>
        <a:bodyPr/>
        <a:lstStyle/>
        <a:p>
          <a:endParaRPr lang="es-ES"/>
        </a:p>
      </dgm:t>
    </dgm:pt>
    <dgm:pt modelId="{CECF0CD7-EDED-4083-A598-A5ACF7566D74}" type="sibTrans" cxnId="{22B48FE6-40CA-4B60-83D6-E2C5C97503E0}">
      <dgm:prSet/>
      <dgm:spPr/>
      <dgm:t>
        <a:bodyPr/>
        <a:lstStyle/>
        <a:p>
          <a:endParaRPr lang="es-ES"/>
        </a:p>
      </dgm:t>
    </dgm:pt>
    <dgm:pt modelId="{E52B73B0-5D49-40F7-B1D9-83D61B33A8B4}">
      <dgm:prSet phldrT="[Texto]" custT="1"/>
      <dgm:spPr/>
      <dgm:t>
        <a:bodyPr/>
        <a:lstStyle/>
        <a:p>
          <a:r>
            <a:rPr lang="es-EC" sz="1400" dirty="0" smtClean="0"/>
            <a:t>Capacidad para realizar un movimiento segmentario o global en el menor tiempo posible( </a:t>
          </a:r>
          <a:r>
            <a:rPr lang="es-EC" sz="1400" dirty="0" err="1" smtClean="0"/>
            <a:t>Generelo</a:t>
          </a:r>
          <a:r>
            <a:rPr lang="es-EC" sz="1400" dirty="0" smtClean="0"/>
            <a:t> y </a:t>
          </a:r>
          <a:r>
            <a:rPr lang="es-EC" sz="1400" dirty="0" err="1" smtClean="0"/>
            <a:t>Tierz</a:t>
          </a:r>
          <a:r>
            <a:rPr lang="es-EC" sz="1400" dirty="0" smtClean="0"/>
            <a:t>, 1994)</a:t>
          </a:r>
          <a:endParaRPr lang="es-ES" sz="1400" dirty="0"/>
        </a:p>
      </dgm:t>
    </dgm:pt>
    <dgm:pt modelId="{5EEA38DA-1184-4D31-875C-9A0DF77D890D}" type="parTrans" cxnId="{DE85377B-9C11-4062-B8F1-7818845F9980}">
      <dgm:prSet/>
      <dgm:spPr/>
      <dgm:t>
        <a:bodyPr/>
        <a:lstStyle/>
        <a:p>
          <a:endParaRPr lang="es-ES"/>
        </a:p>
      </dgm:t>
    </dgm:pt>
    <dgm:pt modelId="{2FC8AA0D-D4F3-47D4-BA3A-255084AB822A}" type="sibTrans" cxnId="{DE85377B-9C11-4062-B8F1-7818845F9980}">
      <dgm:prSet/>
      <dgm:spPr/>
      <dgm:t>
        <a:bodyPr/>
        <a:lstStyle/>
        <a:p>
          <a:endParaRPr lang="es-ES"/>
        </a:p>
      </dgm:t>
    </dgm:pt>
    <dgm:pt modelId="{CB859D04-33E4-4935-AB1B-F116AA6A85C0}">
      <dgm:prSet phldrT="[Texto]"/>
      <dgm:spPr/>
      <dgm:t>
        <a:bodyPr/>
        <a:lstStyle/>
        <a:p>
          <a:endParaRPr lang="es-ES" sz="1000" dirty="0"/>
        </a:p>
      </dgm:t>
    </dgm:pt>
    <dgm:pt modelId="{39B2D468-FD28-439F-8BB6-4E593C2EA48A}" type="parTrans" cxnId="{0FEAF6E2-9A6B-47DF-9CF1-5651E1588220}">
      <dgm:prSet/>
      <dgm:spPr/>
      <dgm:t>
        <a:bodyPr/>
        <a:lstStyle/>
        <a:p>
          <a:endParaRPr lang="es-ES"/>
        </a:p>
      </dgm:t>
    </dgm:pt>
    <dgm:pt modelId="{0CF4D8BB-046B-4974-9A64-80D46729B23B}" type="sibTrans" cxnId="{0FEAF6E2-9A6B-47DF-9CF1-5651E1588220}">
      <dgm:prSet/>
      <dgm:spPr/>
      <dgm:t>
        <a:bodyPr/>
        <a:lstStyle/>
        <a:p>
          <a:endParaRPr lang="es-ES"/>
        </a:p>
      </dgm:t>
    </dgm:pt>
    <dgm:pt modelId="{E46D6910-595E-42B9-BA94-AB936F50AA86}">
      <dgm:prSet phldrT="[Texto]" custT="1"/>
      <dgm:spPr/>
      <dgm:t>
        <a:bodyPr/>
        <a:lstStyle/>
        <a:p>
          <a:r>
            <a:rPr lang="es-ES" sz="1400" dirty="0" smtClean="0"/>
            <a:t>Es cuando el final de un movimiento coincide con el principio del siguiente, como puede ser la repetición de un mismo elemento técnico. (Álvarez Bedoya Alain, La rapidez en el Taekwondo, marzo 2009)</a:t>
          </a:r>
          <a:endParaRPr lang="es-ES" sz="1400" dirty="0"/>
        </a:p>
      </dgm:t>
    </dgm:pt>
    <dgm:pt modelId="{C73A76C0-6CA6-41A2-B273-DC486F00A1E3}" type="parTrans" cxnId="{8E9CAD68-FE23-42E4-B416-76519C01FA44}">
      <dgm:prSet/>
      <dgm:spPr/>
      <dgm:t>
        <a:bodyPr/>
        <a:lstStyle/>
        <a:p>
          <a:endParaRPr lang="es-ES"/>
        </a:p>
      </dgm:t>
    </dgm:pt>
    <dgm:pt modelId="{BA849DC0-8C14-4752-9E2E-C2657EEAD64C}" type="sibTrans" cxnId="{8E9CAD68-FE23-42E4-B416-76519C01FA44}">
      <dgm:prSet/>
      <dgm:spPr/>
      <dgm:t>
        <a:bodyPr/>
        <a:lstStyle/>
        <a:p>
          <a:endParaRPr lang="es-ES"/>
        </a:p>
      </dgm:t>
    </dgm:pt>
    <dgm:pt modelId="{E3349F09-1DA8-44A5-A31B-D3C44593A5DC}" type="pres">
      <dgm:prSet presAssocID="{0D7BFDDE-52FE-4CAB-BEEA-DB2E63081937}" presName="Name0" presStyleCnt="0">
        <dgm:presLayoutVars>
          <dgm:dir/>
          <dgm:animLvl val="lvl"/>
          <dgm:resizeHandles val="exact"/>
        </dgm:presLayoutVars>
      </dgm:prSet>
      <dgm:spPr/>
      <dgm:t>
        <a:bodyPr/>
        <a:lstStyle/>
        <a:p>
          <a:endParaRPr lang="es-ES"/>
        </a:p>
      </dgm:t>
    </dgm:pt>
    <dgm:pt modelId="{DD65D187-F1AF-4CC3-A78D-591035E826DA}" type="pres">
      <dgm:prSet presAssocID="{A6A7B6BB-91CF-4F97-AD83-83E36C9ABF24}" presName="linNode" presStyleCnt="0"/>
      <dgm:spPr/>
    </dgm:pt>
    <dgm:pt modelId="{BE5537AB-8A6D-4A83-B2B1-0414160CF144}" type="pres">
      <dgm:prSet presAssocID="{A6A7B6BB-91CF-4F97-AD83-83E36C9ABF24}" presName="parentText" presStyleLbl="node1" presStyleIdx="0" presStyleCnt="3">
        <dgm:presLayoutVars>
          <dgm:chMax val="1"/>
          <dgm:bulletEnabled val="1"/>
        </dgm:presLayoutVars>
      </dgm:prSet>
      <dgm:spPr/>
      <dgm:t>
        <a:bodyPr/>
        <a:lstStyle/>
        <a:p>
          <a:endParaRPr lang="es-ES"/>
        </a:p>
      </dgm:t>
    </dgm:pt>
    <dgm:pt modelId="{A2554E45-B791-468E-A406-739A29A3F7EC}" type="pres">
      <dgm:prSet presAssocID="{A6A7B6BB-91CF-4F97-AD83-83E36C9ABF24}" presName="descendantText" presStyleLbl="alignAccFollowNode1" presStyleIdx="0" presStyleCnt="3" custScaleX="114306" custScaleY="112671">
        <dgm:presLayoutVars>
          <dgm:bulletEnabled val="1"/>
        </dgm:presLayoutVars>
      </dgm:prSet>
      <dgm:spPr/>
      <dgm:t>
        <a:bodyPr/>
        <a:lstStyle/>
        <a:p>
          <a:endParaRPr lang="es-ES"/>
        </a:p>
      </dgm:t>
    </dgm:pt>
    <dgm:pt modelId="{83279751-FE34-4C52-85B6-8E2C004794B0}" type="pres">
      <dgm:prSet presAssocID="{E4EB748D-2C29-47BD-8A33-F8E56921D82C}" presName="sp" presStyleCnt="0"/>
      <dgm:spPr/>
    </dgm:pt>
    <dgm:pt modelId="{17AEB151-DA85-45A0-BACA-7F7AA974861A}" type="pres">
      <dgm:prSet presAssocID="{51FF921E-7C52-41A7-98BA-EFAC44D34D93}" presName="linNode" presStyleCnt="0"/>
      <dgm:spPr/>
    </dgm:pt>
    <dgm:pt modelId="{FB527D27-CAD7-48D4-8AC8-610AF49EA24D}" type="pres">
      <dgm:prSet presAssocID="{51FF921E-7C52-41A7-98BA-EFAC44D34D93}" presName="parentText" presStyleLbl="node1" presStyleIdx="1" presStyleCnt="3">
        <dgm:presLayoutVars>
          <dgm:chMax val="1"/>
          <dgm:bulletEnabled val="1"/>
        </dgm:presLayoutVars>
      </dgm:prSet>
      <dgm:spPr/>
      <dgm:t>
        <a:bodyPr/>
        <a:lstStyle/>
        <a:p>
          <a:endParaRPr lang="es-ES"/>
        </a:p>
      </dgm:t>
    </dgm:pt>
    <dgm:pt modelId="{3DAC575F-A0D6-4EEA-B9F0-6B55760EEB3D}" type="pres">
      <dgm:prSet presAssocID="{51FF921E-7C52-41A7-98BA-EFAC44D34D93}" presName="descendantText" presStyleLbl="alignAccFollowNode1" presStyleIdx="1" presStyleCnt="3">
        <dgm:presLayoutVars>
          <dgm:bulletEnabled val="1"/>
        </dgm:presLayoutVars>
      </dgm:prSet>
      <dgm:spPr/>
      <dgm:t>
        <a:bodyPr/>
        <a:lstStyle/>
        <a:p>
          <a:endParaRPr lang="es-ES"/>
        </a:p>
      </dgm:t>
    </dgm:pt>
    <dgm:pt modelId="{14F23C37-1444-4852-88E5-31C59E927540}" type="pres">
      <dgm:prSet presAssocID="{F7F9302B-CAE4-4309-9114-200612BE2F82}" presName="sp" presStyleCnt="0"/>
      <dgm:spPr/>
    </dgm:pt>
    <dgm:pt modelId="{82FDAD79-C2DF-4F80-AF8F-C7787BE431D8}" type="pres">
      <dgm:prSet presAssocID="{791747A4-7099-4462-937F-3F63A2335B7D}" presName="linNode" presStyleCnt="0"/>
      <dgm:spPr/>
    </dgm:pt>
    <dgm:pt modelId="{DF1A8AF9-12A1-40C6-9AB0-DA74F0304BDC}" type="pres">
      <dgm:prSet presAssocID="{791747A4-7099-4462-937F-3F63A2335B7D}" presName="parentText" presStyleLbl="node1" presStyleIdx="2" presStyleCnt="3">
        <dgm:presLayoutVars>
          <dgm:chMax val="1"/>
          <dgm:bulletEnabled val="1"/>
        </dgm:presLayoutVars>
      </dgm:prSet>
      <dgm:spPr/>
      <dgm:t>
        <a:bodyPr/>
        <a:lstStyle/>
        <a:p>
          <a:endParaRPr lang="es-ES"/>
        </a:p>
      </dgm:t>
    </dgm:pt>
    <dgm:pt modelId="{9A8CE8D0-792C-4C6C-A29E-46D96B04AC4F}" type="pres">
      <dgm:prSet presAssocID="{791747A4-7099-4462-937F-3F63A2335B7D}" presName="descendantText" presStyleLbl="alignAccFollowNode1" presStyleIdx="2" presStyleCnt="3">
        <dgm:presLayoutVars>
          <dgm:bulletEnabled val="1"/>
        </dgm:presLayoutVars>
      </dgm:prSet>
      <dgm:spPr/>
      <dgm:t>
        <a:bodyPr/>
        <a:lstStyle/>
        <a:p>
          <a:endParaRPr lang="es-ES"/>
        </a:p>
      </dgm:t>
    </dgm:pt>
  </dgm:ptLst>
  <dgm:cxnLst>
    <dgm:cxn modelId="{839DE7E6-C738-4388-BD22-954C78F6E508}" srcId="{0D7BFDDE-52FE-4CAB-BEEA-DB2E63081937}" destId="{A6A7B6BB-91CF-4F97-AD83-83E36C9ABF24}" srcOrd="0" destOrd="0" parTransId="{DD2EAC9F-BA74-4C34-9D76-4EE82743A83D}" sibTransId="{E4EB748D-2C29-47BD-8A33-F8E56921D82C}"/>
    <dgm:cxn modelId="{C5F8D95F-4229-4760-93E7-14F0A7D4B398}" type="presOf" srcId="{51FF921E-7C52-41A7-98BA-EFAC44D34D93}" destId="{FB527D27-CAD7-48D4-8AC8-610AF49EA24D}" srcOrd="0" destOrd="0" presId="urn:microsoft.com/office/officeart/2005/8/layout/vList5"/>
    <dgm:cxn modelId="{92B1596C-856B-4B2E-B91C-26BCBE74724E}" srcId="{51FF921E-7C52-41A7-98BA-EFAC44D34D93}" destId="{072FAC58-A790-4272-ACF8-071D166DEF24}" srcOrd="0" destOrd="0" parTransId="{17373BF6-5B52-4801-A952-771D21A09C7C}" sibTransId="{E24D65FE-6184-4DE6-B58F-1D747E5BC7C4}"/>
    <dgm:cxn modelId="{22F715D7-7313-413A-8BF1-D23CF139AC4C}" srcId="{0D7BFDDE-52FE-4CAB-BEEA-DB2E63081937}" destId="{791747A4-7099-4462-937F-3F63A2335B7D}" srcOrd="2" destOrd="0" parTransId="{668FC2E2-9CCB-4238-B1A5-2D200A8B4AF0}" sibTransId="{09E51DE9-A6BD-491E-872D-C5383C8AADCD}"/>
    <dgm:cxn modelId="{0FEAF6E2-9A6B-47DF-9CF1-5651E1588220}" srcId="{791747A4-7099-4462-937F-3F63A2335B7D}" destId="{CB859D04-33E4-4935-AB1B-F116AA6A85C0}" srcOrd="1" destOrd="0" parTransId="{39B2D468-FD28-439F-8BB6-4E593C2EA48A}" sibTransId="{0CF4D8BB-046B-4974-9A64-80D46729B23B}"/>
    <dgm:cxn modelId="{DC0089F0-A3C1-4699-84DF-D6DE4EA65916}" type="presOf" srcId="{4A87D9F6-9B52-4B7C-A3F5-F4C038955E47}" destId="{A2554E45-B791-468E-A406-739A29A3F7EC}" srcOrd="0" destOrd="1" presId="urn:microsoft.com/office/officeart/2005/8/layout/vList5"/>
    <dgm:cxn modelId="{76DF41B2-19D7-45E3-A8B3-84176F6859C2}" type="presOf" srcId="{272FA70B-E75D-4075-A31A-5994F7C25421}" destId="{A2554E45-B791-468E-A406-739A29A3F7EC}" srcOrd="0" destOrd="0" presId="urn:microsoft.com/office/officeart/2005/8/layout/vList5"/>
    <dgm:cxn modelId="{38EC883F-9B80-429E-BE8F-626FF05A169A}" srcId="{791747A4-7099-4462-937F-3F63A2335B7D}" destId="{928D2DD7-827F-47AF-802E-94F52E9CC9AA}" srcOrd="2" destOrd="0" parTransId="{6639B7BF-C038-47AE-A93A-38AA8F490B0B}" sibTransId="{AE1968FB-7236-4763-953C-B0C64C638229}"/>
    <dgm:cxn modelId="{4656E415-84DF-4C56-88CF-3763E57F92F6}" srcId="{791747A4-7099-4462-937F-3F63A2335B7D}" destId="{D9EA2BF3-E122-4492-A398-D888AA94EA6A}" srcOrd="0" destOrd="0" parTransId="{15F960AF-C498-41ED-A546-9E5D023F9F22}" sibTransId="{52CFF771-80E0-450D-B736-09C2D2978E5D}"/>
    <dgm:cxn modelId="{39018087-1695-4926-A726-1C288C740336}" type="presOf" srcId="{A6A7B6BB-91CF-4F97-AD83-83E36C9ABF24}" destId="{BE5537AB-8A6D-4A83-B2B1-0414160CF144}" srcOrd="0" destOrd="0" presId="urn:microsoft.com/office/officeart/2005/8/layout/vList5"/>
    <dgm:cxn modelId="{835A864D-8085-4197-8DF9-BDAE76E8BC63}" type="presOf" srcId="{072FAC58-A790-4272-ACF8-071D166DEF24}" destId="{3DAC575F-A0D6-4EEA-B9F0-6B55760EEB3D}" srcOrd="0" destOrd="0" presId="urn:microsoft.com/office/officeart/2005/8/layout/vList5"/>
    <dgm:cxn modelId="{C9565817-1DE1-40C5-8BAF-7A5D6B0C8DB9}" type="presOf" srcId="{D9EA2BF3-E122-4492-A398-D888AA94EA6A}" destId="{9A8CE8D0-792C-4C6C-A29E-46D96B04AC4F}" srcOrd="0" destOrd="0" presId="urn:microsoft.com/office/officeart/2005/8/layout/vList5"/>
    <dgm:cxn modelId="{92173C15-88FC-4FDA-9D45-A9A12708B15D}" type="presOf" srcId="{928D2DD7-827F-47AF-802E-94F52E9CC9AA}" destId="{9A8CE8D0-792C-4C6C-A29E-46D96B04AC4F}" srcOrd="0" destOrd="2" presId="urn:microsoft.com/office/officeart/2005/8/layout/vList5"/>
    <dgm:cxn modelId="{47C4B418-7491-4080-87F8-65D2C1F7511F}" type="presOf" srcId="{791747A4-7099-4462-937F-3F63A2335B7D}" destId="{DF1A8AF9-12A1-40C6-9AB0-DA74F0304BDC}" srcOrd="0" destOrd="0" presId="urn:microsoft.com/office/officeart/2005/8/layout/vList5"/>
    <dgm:cxn modelId="{BEA31A5D-48D4-47F6-A5E2-82EB276242E2}" type="presOf" srcId="{CB859D04-33E4-4935-AB1B-F116AA6A85C0}" destId="{9A8CE8D0-792C-4C6C-A29E-46D96B04AC4F}" srcOrd="0" destOrd="1" presId="urn:microsoft.com/office/officeart/2005/8/layout/vList5"/>
    <dgm:cxn modelId="{DE85377B-9C11-4062-B8F1-7818845F9980}" srcId="{51FF921E-7C52-41A7-98BA-EFAC44D34D93}" destId="{E52B73B0-5D49-40F7-B1D9-83D61B33A8B4}" srcOrd="1" destOrd="0" parTransId="{5EEA38DA-1184-4D31-875C-9A0DF77D890D}" sibTransId="{2FC8AA0D-D4F3-47D4-BA3A-255084AB822A}"/>
    <dgm:cxn modelId="{1E0962CD-90F0-4A99-BB7E-090588476DD0}" srcId="{A6A7B6BB-91CF-4F97-AD83-83E36C9ABF24}" destId="{272FA70B-E75D-4075-A31A-5994F7C25421}" srcOrd="0" destOrd="0" parTransId="{E7A6D1AF-0E93-4AF2-9818-78EF40EB9DE5}" sibTransId="{C8B02266-20A8-4948-B073-E5E708B5215A}"/>
    <dgm:cxn modelId="{9D79F164-EB3A-4304-9B69-FB2E6712A945}" type="presOf" srcId="{0D7BFDDE-52FE-4CAB-BEEA-DB2E63081937}" destId="{E3349F09-1DA8-44A5-A31B-D3C44593A5DC}" srcOrd="0" destOrd="0" presId="urn:microsoft.com/office/officeart/2005/8/layout/vList5"/>
    <dgm:cxn modelId="{1D0A9941-CF45-425D-B46B-0CD5D41F5E82}" srcId="{0D7BFDDE-52FE-4CAB-BEEA-DB2E63081937}" destId="{51FF921E-7C52-41A7-98BA-EFAC44D34D93}" srcOrd="1" destOrd="0" parTransId="{00F349EE-BDB1-4498-B7AF-F9E219D91D4B}" sibTransId="{F7F9302B-CAE4-4309-9114-200612BE2F82}"/>
    <dgm:cxn modelId="{8E9CAD68-FE23-42E4-B416-76519C01FA44}" srcId="{791747A4-7099-4462-937F-3F63A2335B7D}" destId="{E46D6910-595E-42B9-BA94-AB936F50AA86}" srcOrd="3" destOrd="0" parTransId="{C73A76C0-6CA6-41A2-B273-DC486F00A1E3}" sibTransId="{BA849DC0-8C14-4752-9E2E-C2657EEAD64C}"/>
    <dgm:cxn modelId="{B67D3D76-B852-4BEE-88B2-F2C46226479C}" type="presOf" srcId="{E52B73B0-5D49-40F7-B1D9-83D61B33A8B4}" destId="{3DAC575F-A0D6-4EEA-B9F0-6B55760EEB3D}" srcOrd="0" destOrd="1" presId="urn:microsoft.com/office/officeart/2005/8/layout/vList5"/>
    <dgm:cxn modelId="{22B48FE6-40CA-4B60-83D6-E2C5C97503E0}" srcId="{A6A7B6BB-91CF-4F97-AD83-83E36C9ABF24}" destId="{4A87D9F6-9B52-4B7C-A3F5-F4C038955E47}" srcOrd="1" destOrd="0" parTransId="{30576F5A-1739-4ECA-9127-0A6BBB7A7BAB}" sibTransId="{CECF0CD7-EDED-4083-A598-A5ACF7566D74}"/>
    <dgm:cxn modelId="{21DC2FC9-5DB1-4222-845D-10A115417681}" type="presOf" srcId="{E46D6910-595E-42B9-BA94-AB936F50AA86}" destId="{9A8CE8D0-792C-4C6C-A29E-46D96B04AC4F}" srcOrd="0" destOrd="3" presId="urn:microsoft.com/office/officeart/2005/8/layout/vList5"/>
    <dgm:cxn modelId="{15B1DA7A-F43A-4E3F-92F8-F92BF9B8B2FC}" type="presParOf" srcId="{E3349F09-1DA8-44A5-A31B-D3C44593A5DC}" destId="{DD65D187-F1AF-4CC3-A78D-591035E826DA}" srcOrd="0" destOrd="0" presId="urn:microsoft.com/office/officeart/2005/8/layout/vList5"/>
    <dgm:cxn modelId="{B5A435B1-64C8-4374-9D9F-4411BB035BDC}" type="presParOf" srcId="{DD65D187-F1AF-4CC3-A78D-591035E826DA}" destId="{BE5537AB-8A6D-4A83-B2B1-0414160CF144}" srcOrd="0" destOrd="0" presId="urn:microsoft.com/office/officeart/2005/8/layout/vList5"/>
    <dgm:cxn modelId="{EEA52F3C-F2A5-4405-A911-0D110470ED24}" type="presParOf" srcId="{DD65D187-F1AF-4CC3-A78D-591035E826DA}" destId="{A2554E45-B791-468E-A406-739A29A3F7EC}" srcOrd="1" destOrd="0" presId="urn:microsoft.com/office/officeart/2005/8/layout/vList5"/>
    <dgm:cxn modelId="{7D448F31-C205-45A6-9CB2-A5F31189A348}" type="presParOf" srcId="{E3349F09-1DA8-44A5-A31B-D3C44593A5DC}" destId="{83279751-FE34-4C52-85B6-8E2C004794B0}" srcOrd="1" destOrd="0" presId="urn:microsoft.com/office/officeart/2005/8/layout/vList5"/>
    <dgm:cxn modelId="{30C74ED2-0760-4ABA-95EE-3147DD7BDAB6}" type="presParOf" srcId="{E3349F09-1DA8-44A5-A31B-D3C44593A5DC}" destId="{17AEB151-DA85-45A0-BACA-7F7AA974861A}" srcOrd="2" destOrd="0" presId="urn:microsoft.com/office/officeart/2005/8/layout/vList5"/>
    <dgm:cxn modelId="{56251791-7EA9-4226-AD86-1547E74D766B}" type="presParOf" srcId="{17AEB151-DA85-45A0-BACA-7F7AA974861A}" destId="{FB527D27-CAD7-48D4-8AC8-610AF49EA24D}" srcOrd="0" destOrd="0" presId="urn:microsoft.com/office/officeart/2005/8/layout/vList5"/>
    <dgm:cxn modelId="{4C9598C1-685C-48AB-BA12-487EC77DEF47}" type="presParOf" srcId="{17AEB151-DA85-45A0-BACA-7F7AA974861A}" destId="{3DAC575F-A0D6-4EEA-B9F0-6B55760EEB3D}" srcOrd="1" destOrd="0" presId="urn:microsoft.com/office/officeart/2005/8/layout/vList5"/>
    <dgm:cxn modelId="{A9A7C155-96E4-4019-96AA-2AEFF268BDBA}" type="presParOf" srcId="{E3349F09-1DA8-44A5-A31B-D3C44593A5DC}" destId="{14F23C37-1444-4852-88E5-31C59E927540}" srcOrd="3" destOrd="0" presId="urn:microsoft.com/office/officeart/2005/8/layout/vList5"/>
    <dgm:cxn modelId="{9B14BE16-3EA4-483B-B544-2EB4EBACFAAE}" type="presParOf" srcId="{E3349F09-1DA8-44A5-A31B-D3C44593A5DC}" destId="{82FDAD79-C2DF-4F80-AF8F-C7787BE431D8}" srcOrd="4" destOrd="0" presId="urn:microsoft.com/office/officeart/2005/8/layout/vList5"/>
    <dgm:cxn modelId="{09A361A5-E77D-4277-A04F-02F09192AA86}" type="presParOf" srcId="{82FDAD79-C2DF-4F80-AF8F-C7787BE431D8}" destId="{DF1A8AF9-12A1-40C6-9AB0-DA74F0304BDC}" srcOrd="0" destOrd="0" presId="urn:microsoft.com/office/officeart/2005/8/layout/vList5"/>
    <dgm:cxn modelId="{203FA22B-DE6B-436A-A707-DFD21ADC5348}" type="presParOf" srcId="{82FDAD79-C2DF-4F80-AF8F-C7787BE431D8}" destId="{9A8CE8D0-792C-4C6C-A29E-46D96B04AC4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AB89A7-1E8A-4D3F-BFFD-486B7DCBF809}" type="doc">
      <dgm:prSet loTypeId="urn:microsoft.com/office/officeart/2005/8/layout/hierarchy2" loCatId="hierarchy" qsTypeId="urn:microsoft.com/office/officeart/2005/8/quickstyle/3d2" qsCatId="3D" csTypeId="urn:microsoft.com/office/officeart/2005/8/colors/accent2_2" csCatId="accent2" phldr="1"/>
      <dgm:spPr/>
      <dgm:t>
        <a:bodyPr/>
        <a:lstStyle/>
        <a:p>
          <a:endParaRPr lang="es-ES"/>
        </a:p>
      </dgm:t>
    </dgm:pt>
    <dgm:pt modelId="{73D56624-DA0A-4ED2-9873-CFC4687ACC67}">
      <dgm:prSet phldrT="[Texto]"/>
      <dgm:spPr/>
      <dgm:t>
        <a:bodyPr/>
        <a:lstStyle/>
        <a:p>
          <a:r>
            <a:rPr lang="es-EC" dirty="0" smtClean="0"/>
            <a:t>MANIFESTACIONES DE LA VELOCIDAD</a:t>
          </a:r>
          <a:endParaRPr lang="es-ES" dirty="0"/>
        </a:p>
      </dgm:t>
    </dgm:pt>
    <dgm:pt modelId="{7784DBE5-0775-460F-81A3-BDC02F7FA045}" type="parTrans" cxnId="{A7072736-6147-4283-8A2B-23F91B3115AA}">
      <dgm:prSet/>
      <dgm:spPr/>
      <dgm:t>
        <a:bodyPr/>
        <a:lstStyle/>
        <a:p>
          <a:endParaRPr lang="es-ES"/>
        </a:p>
      </dgm:t>
    </dgm:pt>
    <dgm:pt modelId="{A345B0BA-9F28-4C42-9883-71D9F1B9F0E7}" type="sibTrans" cxnId="{A7072736-6147-4283-8A2B-23F91B3115AA}">
      <dgm:prSet/>
      <dgm:spPr/>
      <dgm:t>
        <a:bodyPr/>
        <a:lstStyle/>
        <a:p>
          <a:endParaRPr lang="es-ES"/>
        </a:p>
      </dgm:t>
    </dgm:pt>
    <dgm:pt modelId="{D1A7958F-6C38-42A0-BF2E-D6E608F375D6}">
      <dgm:prSet phldrT="[Texto]"/>
      <dgm:spPr/>
      <dgm:t>
        <a:bodyPr/>
        <a:lstStyle/>
        <a:p>
          <a:r>
            <a:rPr lang="es-EC" dirty="0" smtClean="0"/>
            <a:t>VELOCIDAD SEGMENTARIA</a:t>
          </a:r>
          <a:endParaRPr lang="es-ES" dirty="0"/>
        </a:p>
      </dgm:t>
    </dgm:pt>
    <dgm:pt modelId="{C75F8520-29B4-4220-AE33-2BF23F7BC363}" type="parTrans" cxnId="{4E143D63-15D8-44F2-A6EB-88F4866C5A7D}">
      <dgm:prSet/>
      <dgm:spPr/>
      <dgm:t>
        <a:bodyPr/>
        <a:lstStyle/>
        <a:p>
          <a:endParaRPr lang="es-ES"/>
        </a:p>
      </dgm:t>
    </dgm:pt>
    <dgm:pt modelId="{2568FD51-FE00-4090-9784-14BA7F8A9D3F}" type="sibTrans" cxnId="{4E143D63-15D8-44F2-A6EB-88F4866C5A7D}">
      <dgm:prSet/>
      <dgm:spPr/>
      <dgm:t>
        <a:bodyPr/>
        <a:lstStyle/>
        <a:p>
          <a:endParaRPr lang="es-ES"/>
        </a:p>
      </dgm:t>
    </dgm:pt>
    <dgm:pt modelId="{CAC03FB9-9310-4D97-BF9A-745911E8D319}">
      <dgm:prSet phldrT="[Texto]"/>
      <dgm:spPr/>
      <dgm:t>
        <a:bodyPr/>
        <a:lstStyle/>
        <a:p>
          <a:r>
            <a:rPr lang="es-EC" dirty="0" smtClean="0"/>
            <a:t>TIEMPO DE  REACCIÓN </a:t>
          </a:r>
        </a:p>
      </dgm:t>
    </dgm:pt>
    <dgm:pt modelId="{1561A77E-0223-4891-A4F4-023BCA276226}" type="parTrans" cxnId="{A5D43B51-6B55-4FC7-81E5-1A3025B0AE7C}">
      <dgm:prSet/>
      <dgm:spPr/>
      <dgm:t>
        <a:bodyPr/>
        <a:lstStyle/>
        <a:p>
          <a:endParaRPr lang="es-ES"/>
        </a:p>
      </dgm:t>
    </dgm:pt>
    <dgm:pt modelId="{B166C757-DD3B-4D5A-B093-3A9D0E9B6E53}" type="sibTrans" cxnId="{A5D43B51-6B55-4FC7-81E5-1A3025B0AE7C}">
      <dgm:prSet/>
      <dgm:spPr/>
      <dgm:t>
        <a:bodyPr/>
        <a:lstStyle/>
        <a:p>
          <a:endParaRPr lang="es-ES"/>
        </a:p>
      </dgm:t>
    </dgm:pt>
    <dgm:pt modelId="{3814D8D2-2216-48B3-9BF0-D7745F064815}">
      <dgm:prSet phldrT="[Texto]"/>
      <dgm:spPr/>
      <dgm:t>
        <a:bodyPr/>
        <a:lstStyle/>
        <a:p>
          <a:r>
            <a:rPr lang="es-EC" dirty="0" smtClean="0"/>
            <a:t>TIEMPO DE MOVIMIENTO</a:t>
          </a:r>
          <a:endParaRPr lang="es-ES" dirty="0"/>
        </a:p>
      </dgm:t>
    </dgm:pt>
    <dgm:pt modelId="{2A35C22C-B61C-4192-8EE2-576FA4EA14BE}" type="parTrans" cxnId="{B767DFDA-E5F8-4FC1-8E37-D97061DC34D5}">
      <dgm:prSet/>
      <dgm:spPr/>
      <dgm:t>
        <a:bodyPr/>
        <a:lstStyle/>
        <a:p>
          <a:endParaRPr lang="es-ES"/>
        </a:p>
      </dgm:t>
    </dgm:pt>
    <dgm:pt modelId="{B727FB27-D936-4A91-A2B8-51A273D10135}" type="sibTrans" cxnId="{B767DFDA-E5F8-4FC1-8E37-D97061DC34D5}">
      <dgm:prSet/>
      <dgm:spPr/>
      <dgm:t>
        <a:bodyPr/>
        <a:lstStyle/>
        <a:p>
          <a:endParaRPr lang="es-ES"/>
        </a:p>
      </dgm:t>
    </dgm:pt>
    <dgm:pt modelId="{FF25221F-FC2C-45FD-8731-98B56BE49A83}">
      <dgm:prSet phldrT="[Texto]"/>
      <dgm:spPr/>
      <dgm:t>
        <a:bodyPr/>
        <a:lstStyle/>
        <a:p>
          <a:r>
            <a:rPr lang="es-EC" dirty="0" smtClean="0"/>
            <a:t>VELOCIDAD FRECUENCIAL</a:t>
          </a:r>
          <a:endParaRPr lang="es-ES" dirty="0"/>
        </a:p>
      </dgm:t>
    </dgm:pt>
    <dgm:pt modelId="{C96E2B6B-F759-4462-914D-CE673C712AF7}" type="parTrans" cxnId="{19F8A63E-6951-4C04-A49C-51D1D589FA4D}">
      <dgm:prSet/>
      <dgm:spPr/>
      <dgm:t>
        <a:bodyPr/>
        <a:lstStyle/>
        <a:p>
          <a:endParaRPr lang="es-ES"/>
        </a:p>
      </dgm:t>
    </dgm:pt>
    <dgm:pt modelId="{FADBA9F9-C769-4013-84FD-406123AEE5AB}" type="sibTrans" cxnId="{19F8A63E-6951-4C04-A49C-51D1D589FA4D}">
      <dgm:prSet/>
      <dgm:spPr/>
      <dgm:t>
        <a:bodyPr/>
        <a:lstStyle/>
        <a:p>
          <a:endParaRPr lang="es-ES"/>
        </a:p>
      </dgm:t>
    </dgm:pt>
    <dgm:pt modelId="{F32C5C29-BD36-4826-ADE8-8E6085508896}">
      <dgm:prSet phldrT="[Texto]"/>
      <dgm:spPr/>
      <dgm:t>
        <a:bodyPr/>
        <a:lstStyle/>
        <a:p>
          <a:r>
            <a:rPr lang="es-EC" dirty="0" smtClean="0"/>
            <a:t>CANTIDAD DE TECNICAS EN UNIDAD DE TIEMPO</a:t>
          </a:r>
          <a:endParaRPr lang="es-ES" dirty="0"/>
        </a:p>
      </dgm:t>
    </dgm:pt>
    <dgm:pt modelId="{686DDF6D-7089-44B8-90EB-BBB30DABA0B8}" type="parTrans" cxnId="{5C054A0C-D3C8-4249-9B96-54F71C76E338}">
      <dgm:prSet/>
      <dgm:spPr/>
      <dgm:t>
        <a:bodyPr/>
        <a:lstStyle/>
        <a:p>
          <a:endParaRPr lang="es-ES"/>
        </a:p>
      </dgm:t>
    </dgm:pt>
    <dgm:pt modelId="{F1CE5714-5D3E-46EB-B65A-AF2B08495689}" type="sibTrans" cxnId="{5C054A0C-D3C8-4249-9B96-54F71C76E338}">
      <dgm:prSet/>
      <dgm:spPr/>
      <dgm:t>
        <a:bodyPr/>
        <a:lstStyle/>
        <a:p>
          <a:endParaRPr lang="es-ES"/>
        </a:p>
      </dgm:t>
    </dgm:pt>
    <dgm:pt modelId="{A4CAC817-1C80-462D-8B6C-414C8D620BC2}">
      <dgm:prSet phldrT="[Texto]"/>
      <dgm:spPr/>
      <dgm:t>
        <a:bodyPr/>
        <a:lstStyle/>
        <a:p>
          <a:r>
            <a:rPr lang="es-EC" dirty="0" smtClean="0"/>
            <a:t>TIEMPO DE EJECUCIÓN</a:t>
          </a:r>
          <a:endParaRPr lang="es-ES" dirty="0"/>
        </a:p>
      </dgm:t>
    </dgm:pt>
    <dgm:pt modelId="{D9F93B3B-45C5-414F-A258-0C95436D4145}" type="parTrans" cxnId="{861D515F-885F-4B87-9D9F-7E05B11FC781}">
      <dgm:prSet/>
      <dgm:spPr/>
      <dgm:t>
        <a:bodyPr/>
        <a:lstStyle/>
        <a:p>
          <a:endParaRPr lang="es-ES"/>
        </a:p>
      </dgm:t>
    </dgm:pt>
    <dgm:pt modelId="{21392E83-CE3F-4785-A4F8-FD6F0FDEAE98}" type="sibTrans" cxnId="{861D515F-885F-4B87-9D9F-7E05B11FC781}">
      <dgm:prSet/>
      <dgm:spPr/>
      <dgm:t>
        <a:bodyPr/>
        <a:lstStyle/>
        <a:p>
          <a:endParaRPr lang="es-ES"/>
        </a:p>
      </dgm:t>
    </dgm:pt>
    <dgm:pt modelId="{89A546BC-F321-4979-874A-C0B525E024F1}" type="pres">
      <dgm:prSet presAssocID="{EBAB89A7-1E8A-4D3F-BFFD-486B7DCBF809}" presName="diagram" presStyleCnt="0">
        <dgm:presLayoutVars>
          <dgm:chPref val="1"/>
          <dgm:dir/>
          <dgm:animOne val="branch"/>
          <dgm:animLvl val="lvl"/>
          <dgm:resizeHandles val="exact"/>
        </dgm:presLayoutVars>
      </dgm:prSet>
      <dgm:spPr/>
      <dgm:t>
        <a:bodyPr/>
        <a:lstStyle/>
        <a:p>
          <a:endParaRPr lang="es-ES"/>
        </a:p>
      </dgm:t>
    </dgm:pt>
    <dgm:pt modelId="{8FCF48AD-DCA2-4E53-8944-578A41E02B00}" type="pres">
      <dgm:prSet presAssocID="{73D56624-DA0A-4ED2-9873-CFC4687ACC67}" presName="root1" presStyleCnt="0"/>
      <dgm:spPr/>
    </dgm:pt>
    <dgm:pt modelId="{DD6B5AA6-6934-48BE-896E-2D5F9B3A1C09}" type="pres">
      <dgm:prSet presAssocID="{73D56624-DA0A-4ED2-9873-CFC4687ACC67}" presName="LevelOneTextNode" presStyleLbl="node0" presStyleIdx="0" presStyleCnt="2" custLinFactNeighborX="420" custLinFactNeighborY="41571">
        <dgm:presLayoutVars>
          <dgm:chPref val="3"/>
        </dgm:presLayoutVars>
      </dgm:prSet>
      <dgm:spPr/>
      <dgm:t>
        <a:bodyPr/>
        <a:lstStyle/>
        <a:p>
          <a:endParaRPr lang="es-ES"/>
        </a:p>
      </dgm:t>
    </dgm:pt>
    <dgm:pt modelId="{78798116-BC45-4313-B58E-9554888C6B40}" type="pres">
      <dgm:prSet presAssocID="{73D56624-DA0A-4ED2-9873-CFC4687ACC67}" presName="level2hierChild" presStyleCnt="0"/>
      <dgm:spPr/>
    </dgm:pt>
    <dgm:pt modelId="{3CBF8D3D-E8BB-4D82-891B-E70F7EEDF600}" type="pres">
      <dgm:prSet presAssocID="{C75F8520-29B4-4220-AE33-2BF23F7BC363}" presName="conn2-1" presStyleLbl="parChTrans1D2" presStyleIdx="0" presStyleCnt="2"/>
      <dgm:spPr/>
      <dgm:t>
        <a:bodyPr/>
        <a:lstStyle/>
        <a:p>
          <a:endParaRPr lang="es-ES"/>
        </a:p>
      </dgm:t>
    </dgm:pt>
    <dgm:pt modelId="{42F4D96A-2CAA-4DB1-B8A7-F825564A211E}" type="pres">
      <dgm:prSet presAssocID="{C75F8520-29B4-4220-AE33-2BF23F7BC363}" presName="connTx" presStyleLbl="parChTrans1D2" presStyleIdx="0" presStyleCnt="2"/>
      <dgm:spPr/>
      <dgm:t>
        <a:bodyPr/>
        <a:lstStyle/>
        <a:p>
          <a:endParaRPr lang="es-ES"/>
        </a:p>
      </dgm:t>
    </dgm:pt>
    <dgm:pt modelId="{E0CCFA9B-636B-433F-92A5-4F7049CD7146}" type="pres">
      <dgm:prSet presAssocID="{D1A7958F-6C38-42A0-BF2E-D6E608F375D6}" presName="root2" presStyleCnt="0"/>
      <dgm:spPr/>
    </dgm:pt>
    <dgm:pt modelId="{53999349-487D-4FEA-9CAD-E8C33B270621}" type="pres">
      <dgm:prSet presAssocID="{D1A7958F-6C38-42A0-BF2E-D6E608F375D6}" presName="LevelTwoTextNode" presStyleLbl="node2" presStyleIdx="0" presStyleCnt="2" custLinFactNeighborX="-3215" custLinFactNeighborY="8086">
        <dgm:presLayoutVars>
          <dgm:chPref val="3"/>
        </dgm:presLayoutVars>
      </dgm:prSet>
      <dgm:spPr/>
      <dgm:t>
        <a:bodyPr/>
        <a:lstStyle/>
        <a:p>
          <a:endParaRPr lang="es-ES"/>
        </a:p>
      </dgm:t>
    </dgm:pt>
    <dgm:pt modelId="{07E3221E-2374-47BC-99D2-20741ACAFB0B}" type="pres">
      <dgm:prSet presAssocID="{D1A7958F-6C38-42A0-BF2E-D6E608F375D6}" presName="level3hierChild" presStyleCnt="0"/>
      <dgm:spPr/>
    </dgm:pt>
    <dgm:pt modelId="{AAA7462D-9BF6-4DC0-9DF4-219DC260AA61}" type="pres">
      <dgm:prSet presAssocID="{1561A77E-0223-4891-A4F4-023BCA276226}" presName="conn2-1" presStyleLbl="parChTrans1D3" presStyleIdx="0" presStyleCnt="3"/>
      <dgm:spPr/>
      <dgm:t>
        <a:bodyPr/>
        <a:lstStyle/>
        <a:p>
          <a:endParaRPr lang="es-ES"/>
        </a:p>
      </dgm:t>
    </dgm:pt>
    <dgm:pt modelId="{4B9B684E-122B-4E71-B55D-CEB6B43F3B23}" type="pres">
      <dgm:prSet presAssocID="{1561A77E-0223-4891-A4F4-023BCA276226}" presName="connTx" presStyleLbl="parChTrans1D3" presStyleIdx="0" presStyleCnt="3"/>
      <dgm:spPr/>
      <dgm:t>
        <a:bodyPr/>
        <a:lstStyle/>
        <a:p>
          <a:endParaRPr lang="es-ES"/>
        </a:p>
      </dgm:t>
    </dgm:pt>
    <dgm:pt modelId="{97DDC80C-B632-47E1-972D-70DA432BAFA9}" type="pres">
      <dgm:prSet presAssocID="{CAC03FB9-9310-4D97-BF9A-745911E8D319}" presName="root2" presStyleCnt="0"/>
      <dgm:spPr/>
    </dgm:pt>
    <dgm:pt modelId="{65FF9E64-DBDD-4DF0-A278-37E8E9B6E977}" type="pres">
      <dgm:prSet presAssocID="{CAC03FB9-9310-4D97-BF9A-745911E8D319}" presName="LevelTwoTextNode" presStyleLbl="node3" presStyleIdx="0" presStyleCnt="3" custLinFactNeighborX="-199" custLinFactNeighborY="-54148">
        <dgm:presLayoutVars>
          <dgm:chPref val="3"/>
        </dgm:presLayoutVars>
      </dgm:prSet>
      <dgm:spPr/>
      <dgm:t>
        <a:bodyPr/>
        <a:lstStyle/>
        <a:p>
          <a:endParaRPr lang="es-ES"/>
        </a:p>
      </dgm:t>
    </dgm:pt>
    <dgm:pt modelId="{EAE4F87F-FBF4-4DAD-BA1B-58531362641F}" type="pres">
      <dgm:prSet presAssocID="{CAC03FB9-9310-4D97-BF9A-745911E8D319}" presName="level3hierChild" presStyleCnt="0"/>
      <dgm:spPr/>
    </dgm:pt>
    <dgm:pt modelId="{3B35A64F-3D32-4E69-A343-992308F34129}" type="pres">
      <dgm:prSet presAssocID="{2A35C22C-B61C-4192-8EE2-576FA4EA14BE}" presName="conn2-1" presStyleLbl="parChTrans1D3" presStyleIdx="1" presStyleCnt="3"/>
      <dgm:spPr/>
      <dgm:t>
        <a:bodyPr/>
        <a:lstStyle/>
        <a:p>
          <a:endParaRPr lang="es-ES"/>
        </a:p>
      </dgm:t>
    </dgm:pt>
    <dgm:pt modelId="{840FD10F-7A87-4866-945A-5E7383239960}" type="pres">
      <dgm:prSet presAssocID="{2A35C22C-B61C-4192-8EE2-576FA4EA14BE}" presName="connTx" presStyleLbl="parChTrans1D3" presStyleIdx="1" presStyleCnt="3"/>
      <dgm:spPr/>
      <dgm:t>
        <a:bodyPr/>
        <a:lstStyle/>
        <a:p>
          <a:endParaRPr lang="es-ES"/>
        </a:p>
      </dgm:t>
    </dgm:pt>
    <dgm:pt modelId="{AD8E029B-FF93-4CAD-B443-29143D18C633}" type="pres">
      <dgm:prSet presAssocID="{3814D8D2-2216-48B3-9BF0-D7745F064815}" presName="root2" presStyleCnt="0"/>
      <dgm:spPr/>
    </dgm:pt>
    <dgm:pt modelId="{2BD8CF29-5010-4E05-B2D6-182763F28987}" type="pres">
      <dgm:prSet presAssocID="{3814D8D2-2216-48B3-9BF0-D7745F064815}" presName="LevelTwoTextNode" presStyleLbl="node3" presStyleIdx="1" presStyleCnt="3" custLinFactNeighborX="-199" custLinFactNeighborY="-49414">
        <dgm:presLayoutVars>
          <dgm:chPref val="3"/>
        </dgm:presLayoutVars>
      </dgm:prSet>
      <dgm:spPr/>
      <dgm:t>
        <a:bodyPr/>
        <a:lstStyle/>
        <a:p>
          <a:endParaRPr lang="es-ES"/>
        </a:p>
      </dgm:t>
    </dgm:pt>
    <dgm:pt modelId="{E4F86CF3-865D-450E-9010-D8F7F4AEA998}" type="pres">
      <dgm:prSet presAssocID="{3814D8D2-2216-48B3-9BF0-D7745F064815}" presName="level3hierChild" presStyleCnt="0"/>
      <dgm:spPr/>
    </dgm:pt>
    <dgm:pt modelId="{1E2FD3BA-D9B5-457F-AA29-22C44F3552B9}" type="pres">
      <dgm:prSet presAssocID="{C96E2B6B-F759-4462-914D-CE673C712AF7}" presName="conn2-1" presStyleLbl="parChTrans1D2" presStyleIdx="1" presStyleCnt="2"/>
      <dgm:spPr/>
      <dgm:t>
        <a:bodyPr/>
        <a:lstStyle/>
        <a:p>
          <a:endParaRPr lang="es-ES"/>
        </a:p>
      </dgm:t>
    </dgm:pt>
    <dgm:pt modelId="{EF8B2457-412B-4DAE-83AA-E24B9E70201D}" type="pres">
      <dgm:prSet presAssocID="{C96E2B6B-F759-4462-914D-CE673C712AF7}" presName="connTx" presStyleLbl="parChTrans1D2" presStyleIdx="1" presStyleCnt="2"/>
      <dgm:spPr/>
      <dgm:t>
        <a:bodyPr/>
        <a:lstStyle/>
        <a:p>
          <a:endParaRPr lang="es-ES"/>
        </a:p>
      </dgm:t>
    </dgm:pt>
    <dgm:pt modelId="{FD1286B6-BA83-4247-A7BD-CE455EC9A6AD}" type="pres">
      <dgm:prSet presAssocID="{FF25221F-FC2C-45FD-8731-98B56BE49A83}" presName="root2" presStyleCnt="0"/>
      <dgm:spPr/>
    </dgm:pt>
    <dgm:pt modelId="{6B26B996-3930-4251-937A-A10CBDDCB2DB}" type="pres">
      <dgm:prSet presAssocID="{FF25221F-FC2C-45FD-8731-98B56BE49A83}" presName="LevelTwoTextNode" presStyleLbl="node2" presStyleIdx="1" presStyleCnt="2" custLinFactNeighborX="111" custLinFactNeighborY="61752">
        <dgm:presLayoutVars>
          <dgm:chPref val="3"/>
        </dgm:presLayoutVars>
      </dgm:prSet>
      <dgm:spPr/>
      <dgm:t>
        <a:bodyPr/>
        <a:lstStyle/>
        <a:p>
          <a:endParaRPr lang="es-ES"/>
        </a:p>
      </dgm:t>
    </dgm:pt>
    <dgm:pt modelId="{8383D66F-299A-4ECC-97E2-C2E55889BA04}" type="pres">
      <dgm:prSet presAssocID="{FF25221F-FC2C-45FD-8731-98B56BE49A83}" presName="level3hierChild" presStyleCnt="0"/>
      <dgm:spPr/>
    </dgm:pt>
    <dgm:pt modelId="{9C727874-B486-40CF-AA72-8C98260A3748}" type="pres">
      <dgm:prSet presAssocID="{686DDF6D-7089-44B8-90EB-BBB30DABA0B8}" presName="conn2-1" presStyleLbl="parChTrans1D3" presStyleIdx="2" presStyleCnt="3"/>
      <dgm:spPr/>
      <dgm:t>
        <a:bodyPr/>
        <a:lstStyle/>
        <a:p>
          <a:endParaRPr lang="es-ES"/>
        </a:p>
      </dgm:t>
    </dgm:pt>
    <dgm:pt modelId="{2EE36FA0-54AC-4204-B225-20CB09D0B538}" type="pres">
      <dgm:prSet presAssocID="{686DDF6D-7089-44B8-90EB-BBB30DABA0B8}" presName="connTx" presStyleLbl="parChTrans1D3" presStyleIdx="2" presStyleCnt="3"/>
      <dgm:spPr/>
      <dgm:t>
        <a:bodyPr/>
        <a:lstStyle/>
        <a:p>
          <a:endParaRPr lang="es-ES"/>
        </a:p>
      </dgm:t>
    </dgm:pt>
    <dgm:pt modelId="{34C62989-9D1B-40DD-83F4-94E5A3A9457D}" type="pres">
      <dgm:prSet presAssocID="{F32C5C29-BD36-4826-ADE8-8E6085508896}" presName="root2" presStyleCnt="0"/>
      <dgm:spPr/>
    </dgm:pt>
    <dgm:pt modelId="{6EE515C9-C052-4CE6-A6C0-871D0B637551}" type="pres">
      <dgm:prSet presAssocID="{F32C5C29-BD36-4826-ADE8-8E6085508896}" presName="LevelTwoTextNode" presStyleLbl="node3" presStyleIdx="2" presStyleCnt="3" custLinFactNeighborX="-199" custLinFactNeighborY="61752">
        <dgm:presLayoutVars>
          <dgm:chPref val="3"/>
        </dgm:presLayoutVars>
      </dgm:prSet>
      <dgm:spPr/>
      <dgm:t>
        <a:bodyPr/>
        <a:lstStyle/>
        <a:p>
          <a:endParaRPr lang="es-ES"/>
        </a:p>
      </dgm:t>
    </dgm:pt>
    <dgm:pt modelId="{1D3AD9A5-79B6-49C3-B13A-99EE968D47A1}" type="pres">
      <dgm:prSet presAssocID="{F32C5C29-BD36-4826-ADE8-8E6085508896}" presName="level3hierChild" presStyleCnt="0"/>
      <dgm:spPr/>
    </dgm:pt>
    <dgm:pt modelId="{4945CB6C-895F-4EFD-BA48-9904F92B6BAD}" type="pres">
      <dgm:prSet presAssocID="{A4CAC817-1C80-462D-8B6C-414C8D620BC2}" presName="root1" presStyleCnt="0"/>
      <dgm:spPr/>
    </dgm:pt>
    <dgm:pt modelId="{6992C15B-97BA-434B-8E63-0C9254B5379A}" type="pres">
      <dgm:prSet presAssocID="{A4CAC817-1C80-462D-8B6C-414C8D620BC2}" presName="LevelOneTextNode" presStyleLbl="node0" presStyleIdx="1" presStyleCnt="2" custLinFactX="100000" custLinFactNeighborX="179801" custLinFactNeighborY="-86733">
        <dgm:presLayoutVars>
          <dgm:chPref val="3"/>
        </dgm:presLayoutVars>
      </dgm:prSet>
      <dgm:spPr/>
      <dgm:t>
        <a:bodyPr/>
        <a:lstStyle/>
        <a:p>
          <a:endParaRPr lang="es-ES"/>
        </a:p>
      </dgm:t>
    </dgm:pt>
    <dgm:pt modelId="{8C59C2E2-A24C-499D-AAFC-E9C727609D94}" type="pres">
      <dgm:prSet presAssocID="{A4CAC817-1C80-462D-8B6C-414C8D620BC2}" presName="level2hierChild" presStyleCnt="0"/>
      <dgm:spPr/>
    </dgm:pt>
  </dgm:ptLst>
  <dgm:cxnLst>
    <dgm:cxn modelId="{7EF3573D-9F4D-465C-ABA3-DE9B69BA6B65}" type="presOf" srcId="{73D56624-DA0A-4ED2-9873-CFC4687ACC67}" destId="{DD6B5AA6-6934-48BE-896E-2D5F9B3A1C09}" srcOrd="0" destOrd="0" presId="urn:microsoft.com/office/officeart/2005/8/layout/hierarchy2"/>
    <dgm:cxn modelId="{5BEBE468-0930-4381-BD9A-7FE1496F0C37}" type="presOf" srcId="{3814D8D2-2216-48B3-9BF0-D7745F064815}" destId="{2BD8CF29-5010-4E05-B2D6-182763F28987}" srcOrd="0" destOrd="0" presId="urn:microsoft.com/office/officeart/2005/8/layout/hierarchy2"/>
    <dgm:cxn modelId="{4E16F740-1593-4736-8493-5A6C3901C502}" type="presOf" srcId="{2A35C22C-B61C-4192-8EE2-576FA4EA14BE}" destId="{840FD10F-7A87-4866-945A-5E7383239960}" srcOrd="1" destOrd="0" presId="urn:microsoft.com/office/officeart/2005/8/layout/hierarchy2"/>
    <dgm:cxn modelId="{33A34E91-5912-4D5C-A58B-8E2D7A1BD3AC}" type="presOf" srcId="{686DDF6D-7089-44B8-90EB-BBB30DABA0B8}" destId="{9C727874-B486-40CF-AA72-8C98260A3748}" srcOrd="0" destOrd="0" presId="urn:microsoft.com/office/officeart/2005/8/layout/hierarchy2"/>
    <dgm:cxn modelId="{19F8A63E-6951-4C04-A49C-51D1D589FA4D}" srcId="{73D56624-DA0A-4ED2-9873-CFC4687ACC67}" destId="{FF25221F-FC2C-45FD-8731-98B56BE49A83}" srcOrd="1" destOrd="0" parTransId="{C96E2B6B-F759-4462-914D-CE673C712AF7}" sibTransId="{FADBA9F9-C769-4013-84FD-406123AEE5AB}"/>
    <dgm:cxn modelId="{D49D3E79-47AF-4877-AF14-A51CA47751CF}" type="presOf" srcId="{C96E2B6B-F759-4462-914D-CE673C712AF7}" destId="{1E2FD3BA-D9B5-457F-AA29-22C44F3552B9}" srcOrd="0" destOrd="0" presId="urn:microsoft.com/office/officeart/2005/8/layout/hierarchy2"/>
    <dgm:cxn modelId="{4E143D63-15D8-44F2-A6EB-88F4866C5A7D}" srcId="{73D56624-DA0A-4ED2-9873-CFC4687ACC67}" destId="{D1A7958F-6C38-42A0-BF2E-D6E608F375D6}" srcOrd="0" destOrd="0" parTransId="{C75F8520-29B4-4220-AE33-2BF23F7BC363}" sibTransId="{2568FD51-FE00-4090-9784-14BA7F8A9D3F}"/>
    <dgm:cxn modelId="{E43C6C33-5373-4F46-AB05-61AB2C892882}" type="presOf" srcId="{F32C5C29-BD36-4826-ADE8-8E6085508896}" destId="{6EE515C9-C052-4CE6-A6C0-871D0B637551}" srcOrd="0" destOrd="0" presId="urn:microsoft.com/office/officeart/2005/8/layout/hierarchy2"/>
    <dgm:cxn modelId="{75FB96BD-1770-488E-8734-3887B2D15B6E}" type="presOf" srcId="{2A35C22C-B61C-4192-8EE2-576FA4EA14BE}" destId="{3B35A64F-3D32-4E69-A343-992308F34129}" srcOrd="0" destOrd="0" presId="urn:microsoft.com/office/officeart/2005/8/layout/hierarchy2"/>
    <dgm:cxn modelId="{A5D43B51-6B55-4FC7-81E5-1A3025B0AE7C}" srcId="{D1A7958F-6C38-42A0-BF2E-D6E608F375D6}" destId="{CAC03FB9-9310-4D97-BF9A-745911E8D319}" srcOrd="0" destOrd="0" parTransId="{1561A77E-0223-4891-A4F4-023BCA276226}" sibTransId="{B166C757-DD3B-4D5A-B093-3A9D0E9B6E53}"/>
    <dgm:cxn modelId="{22493524-B26F-4B38-A8AF-3B64BDB8D832}" type="presOf" srcId="{C96E2B6B-F759-4462-914D-CE673C712AF7}" destId="{EF8B2457-412B-4DAE-83AA-E24B9E70201D}" srcOrd="1" destOrd="0" presId="urn:microsoft.com/office/officeart/2005/8/layout/hierarchy2"/>
    <dgm:cxn modelId="{B767DFDA-E5F8-4FC1-8E37-D97061DC34D5}" srcId="{D1A7958F-6C38-42A0-BF2E-D6E608F375D6}" destId="{3814D8D2-2216-48B3-9BF0-D7745F064815}" srcOrd="1" destOrd="0" parTransId="{2A35C22C-B61C-4192-8EE2-576FA4EA14BE}" sibTransId="{B727FB27-D936-4A91-A2B8-51A273D10135}"/>
    <dgm:cxn modelId="{2AD160DD-1D67-429C-9A28-04E562A6ACC1}" type="presOf" srcId="{C75F8520-29B4-4220-AE33-2BF23F7BC363}" destId="{42F4D96A-2CAA-4DB1-B8A7-F825564A211E}" srcOrd="1" destOrd="0" presId="urn:microsoft.com/office/officeart/2005/8/layout/hierarchy2"/>
    <dgm:cxn modelId="{64A13B0D-6710-47F1-A003-F77FB4C55D48}" type="presOf" srcId="{1561A77E-0223-4891-A4F4-023BCA276226}" destId="{AAA7462D-9BF6-4DC0-9DF4-219DC260AA61}" srcOrd="0" destOrd="0" presId="urn:microsoft.com/office/officeart/2005/8/layout/hierarchy2"/>
    <dgm:cxn modelId="{38EC88D2-F60C-4DE0-BF48-FD365C1E6687}" type="presOf" srcId="{C75F8520-29B4-4220-AE33-2BF23F7BC363}" destId="{3CBF8D3D-E8BB-4D82-891B-E70F7EEDF600}" srcOrd="0" destOrd="0" presId="urn:microsoft.com/office/officeart/2005/8/layout/hierarchy2"/>
    <dgm:cxn modelId="{0C1520B0-D7B7-4D7C-8458-555E0AA04DB2}" type="presOf" srcId="{A4CAC817-1C80-462D-8B6C-414C8D620BC2}" destId="{6992C15B-97BA-434B-8E63-0C9254B5379A}" srcOrd="0" destOrd="0" presId="urn:microsoft.com/office/officeart/2005/8/layout/hierarchy2"/>
    <dgm:cxn modelId="{1564E61E-9407-40D3-A1BD-3C0661090CB5}" type="presOf" srcId="{1561A77E-0223-4891-A4F4-023BCA276226}" destId="{4B9B684E-122B-4E71-B55D-CEB6B43F3B23}" srcOrd="1" destOrd="0" presId="urn:microsoft.com/office/officeart/2005/8/layout/hierarchy2"/>
    <dgm:cxn modelId="{7D73CAD5-8DCF-4466-BD50-642124608A98}" type="presOf" srcId="{FF25221F-FC2C-45FD-8731-98B56BE49A83}" destId="{6B26B996-3930-4251-937A-A10CBDDCB2DB}" srcOrd="0" destOrd="0" presId="urn:microsoft.com/office/officeart/2005/8/layout/hierarchy2"/>
    <dgm:cxn modelId="{25653307-7DDE-4004-8522-DB015A39F16D}" type="presOf" srcId="{D1A7958F-6C38-42A0-BF2E-D6E608F375D6}" destId="{53999349-487D-4FEA-9CAD-E8C33B270621}" srcOrd="0" destOrd="0" presId="urn:microsoft.com/office/officeart/2005/8/layout/hierarchy2"/>
    <dgm:cxn modelId="{5C054A0C-D3C8-4249-9B96-54F71C76E338}" srcId="{FF25221F-FC2C-45FD-8731-98B56BE49A83}" destId="{F32C5C29-BD36-4826-ADE8-8E6085508896}" srcOrd="0" destOrd="0" parTransId="{686DDF6D-7089-44B8-90EB-BBB30DABA0B8}" sibTransId="{F1CE5714-5D3E-46EB-B65A-AF2B08495689}"/>
    <dgm:cxn modelId="{3FBF9A73-0DA1-4DEF-8E9C-5FD8A68CA190}" type="presOf" srcId="{EBAB89A7-1E8A-4D3F-BFFD-486B7DCBF809}" destId="{89A546BC-F321-4979-874A-C0B525E024F1}" srcOrd="0" destOrd="0" presId="urn:microsoft.com/office/officeart/2005/8/layout/hierarchy2"/>
    <dgm:cxn modelId="{A1F1BA98-E524-461A-BEAE-DA48810A2FE7}" type="presOf" srcId="{686DDF6D-7089-44B8-90EB-BBB30DABA0B8}" destId="{2EE36FA0-54AC-4204-B225-20CB09D0B538}" srcOrd="1" destOrd="0" presId="urn:microsoft.com/office/officeart/2005/8/layout/hierarchy2"/>
    <dgm:cxn modelId="{A7072736-6147-4283-8A2B-23F91B3115AA}" srcId="{EBAB89A7-1E8A-4D3F-BFFD-486B7DCBF809}" destId="{73D56624-DA0A-4ED2-9873-CFC4687ACC67}" srcOrd="0" destOrd="0" parTransId="{7784DBE5-0775-460F-81A3-BDC02F7FA045}" sibTransId="{A345B0BA-9F28-4C42-9883-71D9F1B9F0E7}"/>
    <dgm:cxn modelId="{861D515F-885F-4B87-9D9F-7E05B11FC781}" srcId="{EBAB89A7-1E8A-4D3F-BFFD-486B7DCBF809}" destId="{A4CAC817-1C80-462D-8B6C-414C8D620BC2}" srcOrd="1" destOrd="0" parTransId="{D9F93B3B-45C5-414F-A258-0C95436D4145}" sibTransId="{21392E83-CE3F-4785-A4F8-FD6F0FDEAE98}"/>
    <dgm:cxn modelId="{DC5C7C8A-C298-4555-B2F7-E587615BB0B0}" type="presOf" srcId="{CAC03FB9-9310-4D97-BF9A-745911E8D319}" destId="{65FF9E64-DBDD-4DF0-A278-37E8E9B6E977}" srcOrd="0" destOrd="0" presId="urn:microsoft.com/office/officeart/2005/8/layout/hierarchy2"/>
    <dgm:cxn modelId="{5377A084-5216-4DF6-BBC8-8B40630AA743}" type="presParOf" srcId="{89A546BC-F321-4979-874A-C0B525E024F1}" destId="{8FCF48AD-DCA2-4E53-8944-578A41E02B00}" srcOrd="0" destOrd="0" presId="urn:microsoft.com/office/officeart/2005/8/layout/hierarchy2"/>
    <dgm:cxn modelId="{2A6EB907-C304-45EB-91F3-92C5D19D6F7C}" type="presParOf" srcId="{8FCF48AD-DCA2-4E53-8944-578A41E02B00}" destId="{DD6B5AA6-6934-48BE-896E-2D5F9B3A1C09}" srcOrd="0" destOrd="0" presId="urn:microsoft.com/office/officeart/2005/8/layout/hierarchy2"/>
    <dgm:cxn modelId="{301D0276-82CD-4A51-9754-AC951EC87F40}" type="presParOf" srcId="{8FCF48AD-DCA2-4E53-8944-578A41E02B00}" destId="{78798116-BC45-4313-B58E-9554888C6B40}" srcOrd="1" destOrd="0" presId="urn:microsoft.com/office/officeart/2005/8/layout/hierarchy2"/>
    <dgm:cxn modelId="{9FEC4DBE-0E6A-44DA-A998-1058B1D46723}" type="presParOf" srcId="{78798116-BC45-4313-B58E-9554888C6B40}" destId="{3CBF8D3D-E8BB-4D82-891B-E70F7EEDF600}" srcOrd="0" destOrd="0" presId="urn:microsoft.com/office/officeart/2005/8/layout/hierarchy2"/>
    <dgm:cxn modelId="{49F0B0F5-7DC9-4C7B-96B9-4AE2A2970746}" type="presParOf" srcId="{3CBF8D3D-E8BB-4D82-891B-E70F7EEDF600}" destId="{42F4D96A-2CAA-4DB1-B8A7-F825564A211E}" srcOrd="0" destOrd="0" presId="urn:microsoft.com/office/officeart/2005/8/layout/hierarchy2"/>
    <dgm:cxn modelId="{CCBEB5B3-EF83-4423-ADDD-E798BB52BFCE}" type="presParOf" srcId="{78798116-BC45-4313-B58E-9554888C6B40}" destId="{E0CCFA9B-636B-433F-92A5-4F7049CD7146}" srcOrd="1" destOrd="0" presId="urn:microsoft.com/office/officeart/2005/8/layout/hierarchy2"/>
    <dgm:cxn modelId="{797A8246-0206-4091-BD65-98E8A5CB5C76}" type="presParOf" srcId="{E0CCFA9B-636B-433F-92A5-4F7049CD7146}" destId="{53999349-487D-4FEA-9CAD-E8C33B270621}" srcOrd="0" destOrd="0" presId="urn:microsoft.com/office/officeart/2005/8/layout/hierarchy2"/>
    <dgm:cxn modelId="{C2D45A76-F6CC-45ED-A499-053DDC0E9B18}" type="presParOf" srcId="{E0CCFA9B-636B-433F-92A5-4F7049CD7146}" destId="{07E3221E-2374-47BC-99D2-20741ACAFB0B}" srcOrd="1" destOrd="0" presId="urn:microsoft.com/office/officeart/2005/8/layout/hierarchy2"/>
    <dgm:cxn modelId="{B40B06FD-B291-4C12-BCE2-6D4005F495B7}" type="presParOf" srcId="{07E3221E-2374-47BC-99D2-20741ACAFB0B}" destId="{AAA7462D-9BF6-4DC0-9DF4-219DC260AA61}" srcOrd="0" destOrd="0" presId="urn:microsoft.com/office/officeart/2005/8/layout/hierarchy2"/>
    <dgm:cxn modelId="{FAF5A2C6-719C-43F8-BE6F-59D64BCC4111}" type="presParOf" srcId="{AAA7462D-9BF6-4DC0-9DF4-219DC260AA61}" destId="{4B9B684E-122B-4E71-B55D-CEB6B43F3B23}" srcOrd="0" destOrd="0" presId="urn:microsoft.com/office/officeart/2005/8/layout/hierarchy2"/>
    <dgm:cxn modelId="{5DA6FC62-3E85-4A54-9529-8151F20E5E64}" type="presParOf" srcId="{07E3221E-2374-47BC-99D2-20741ACAFB0B}" destId="{97DDC80C-B632-47E1-972D-70DA432BAFA9}" srcOrd="1" destOrd="0" presId="urn:microsoft.com/office/officeart/2005/8/layout/hierarchy2"/>
    <dgm:cxn modelId="{80BA0829-48C8-4D45-880E-7714D9595570}" type="presParOf" srcId="{97DDC80C-B632-47E1-972D-70DA432BAFA9}" destId="{65FF9E64-DBDD-4DF0-A278-37E8E9B6E977}" srcOrd="0" destOrd="0" presId="urn:microsoft.com/office/officeart/2005/8/layout/hierarchy2"/>
    <dgm:cxn modelId="{191DF525-61D6-4CBE-9441-B6B4D3B2A931}" type="presParOf" srcId="{97DDC80C-B632-47E1-972D-70DA432BAFA9}" destId="{EAE4F87F-FBF4-4DAD-BA1B-58531362641F}" srcOrd="1" destOrd="0" presId="urn:microsoft.com/office/officeart/2005/8/layout/hierarchy2"/>
    <dgm:cxn modelId="{6B18E4A8-511D-4AAD-B7A2-E122F28ACA11}" type="presParOf" srcId="{07E3221E-2374-47BC-99D2-20741ACAFB0B}" destId="{3B35A64F-3D32-4E69-A343-992308F34129}" srcOrd="2" destOrd="0" presId="urn:microsoft.com/office/officeart/2005/8/layout/hierarchy2"/>
    <dgm:cxn modelId="{8453A238-9623-41A4-AA55-29ED54227F7D}" type="presParOf" srcId="{3B35A64F-3D32-4E69-A343-992308F34129}" destId="{840FD10F-7A87-4866-945A-5E7383239960}" srcOrd="0" destOrd="0" presId="urn:microsoft.com/office/officeart/2005/8/layout/hierarchy2"/>
    <dgm:cxn modelId="{535E5E47-AC2D-4B0A-8800-EB3B05D8A35E}" type="presParOf" srcId="{07E3221E-2374-47BC-99D2-20741ACAFB0B}" destId="{AD8E029B-FF93-4CAD-B443-29143D18C633}" srcOrd="3" destOrd="0" presId="urn:microsoft.com/office/officeart/2005/8/layout/hierarchy2"/>
    <dgm:cxn modelId="{6F59824F-0FC1-4A44-977B-35F2F37F996E}" type="presParOf" srcId="{AD8E029B-FF93-4CAD-B443-29143D18C633}" destId="{2BD8CF29-5010-4E05-B2D6-182763F28987}" srcOrd="0" destOrd="0" presId="urn:microsoft.com/office/officeart/2005/8/layout/hierarchy2"/>
    <dgm:cxn modelId="{2A029B2F-5D67-4460-9ED3-66BC0BACF296}" type="presParOf" srcId="{AD8E029B-FF93-4CAD-B443-29143D18C633}" destId="{E4F86CF3-865D-450E-9010-D8F7F4AEA998}" srcOrd="1" destOrd="0" presId="urn:microsoft.com/office/officeart/2005/8/layout/hierarchy2"/>
    <dgm:cxn modelId="{85E8FE3E-65D3-4FC3-9E78-78315F96FFDA}" type="presParOf" srcId="{78798116-BC45-4313-B58E-9554888C6B40}" destId="{1E2FD3BA-D9B5-457F-AA29-22C44F3552B9}" srcOrd="2" destOrd="0" presId="urn:microsoft.com/office/officeart/2005/8/layout/hierarchy2"/>
    <dgm:cxn modelId="{0A663EE2-8E28-474B-9ED8-E3ADE5B39CD6}" type="presParOf" srcId="{1E2FD3BA-D9B5-457F-AA29-22C44F3552B9}" destId="{EF8B2457-412B-4DAE-83AA-E24B9E70201D}" srcOrd="0" destOrd="0" presId="urn:microsoft.com/office/officeart/2005/8/layout/hierarchy2"/>
    <dgm:cxn modelId="{35AE97B2-3CA0-41E5-BC4C-EB851C1ABC52}" type="presParOf" srcId="{78798116-BC45-4313-B58E-9554888C6B40}" destId="{FD1286B6-BA83-4247-A7BD-CE455EC9A6AD}" srcOrd="3" destOrd="0" presId="urn:microsoft.com/office/officeart/2005/8/layout/hierarchy2"/>
    <dgm:cxn modelId="{F533AB14-E42F-428E-A8A8-73CE70098286}" type="presParOf" srcId="{FD1286B6-BA83-4247-A7BD-CE455EC9A6AD}" destId="{6B26B996-3930-4251-937A-A10CBDDCB2DB}" srcOrd="0" destOrd="0" presId="urn:microsoft.com/office/officeart/2005/8/layout/hierarchy2"/>
    <dgm:cxn modelId="{EDD2BF56-185D-4F01-9FBD-74E16D9FD118}" type="presParOf" srcId="{FD1286B6-BA83-4247-A7BD-CE455EC9A6AD}" destId="{8383D66F-299A-4ECC-97E2-C2E55889BA04}" srcOrd="1" destOrd="0" presId="urn:microsoft.com/office/officeart/2005/8/layout/hierarchy2"/>
    <dgm:cxn modelId="{328CAC0A-9C5C-4FC8-976F-32069135DA58}" type="presParOf" srcId="{8383D66F-299A-4ECC-97E2-C2E55889BA04}" destId="{9C727874-B486-40CF-AA72-8C98260A3748}" srcOrd="0" destOrd="0" presId="urn:microsoft.com/office/officeart/2005/8/layout/hierarchy2"/>
    <dgm:cxn modelId="{1EF9FCE6-9E66-47E9-B38C-E05A40B772CC}" type="presParOf" srcId="{9C727874-B486-40CF-AA72-8C98260A3748}" destId="{2EE36FA0-54AC-4204-B225-20CB09D0B538}" srcOrd="0" destOrd="0" presId="urn:microsoft.com/office/officeart/2005/8/layout/hierarchy2"/>
    <dgm:cxn modelId="{DA3AC436-598C-4311-A809-5E747D72608F}" type="presParOf" srcId="{8383D66F-299A-4ECC-97E2-C2E55889BA04}" destId="{34C62989-9D1B-40DD-83F4-94E5A3A9457D}" srcOrd="1" destOrd="0" presId="urn:microsoft.com/office/officeart/2005/8/layout/hierarchy2"/>
    <dgm:cxn modelId="{5D0203BF-EF26-4232-90A4-2FEAA2657EEB}" type="presParOf" srcId="{34C62989-9D1B-40DD-83F4-94E5A3A9457D}" destId="{6EE515C9-C052-4CE6-A6C0-871D0B637551}" srcOrd="0" destOrd="0" presId="urn:microsoft.com/office/officeart/2005/8/layout/hierarchy2"/>
    <dgm:cxn modelId="{D94D039D-5F00-444F-9348-F2ADDE4B2107}" type="presParOf" srcId="{34C62989-9D1B-40DD-83F4-94E5A3A9457D}" destId="{1D3AD9A5-79B6-49C3-B13A-99EE968D47A1}" srcOrd="1" destOrd="0" presId="urn:microsoft.com/office/officeart/2005/8/layout/hierarchy2"/>
    <dgm:cxn modelId="{C875417B-6FA3-4DB4-8154-A28749FBFB99}" type="presParOf" srcId="{89A546BC-F321-4979-874A-C0B525E024F1}" destId="{4945CB6C-895F-4EFD-BA48-9904F92B6BAD}" srcOrd="1" destOrd="0" presId="urn:microsoft.com/office/officeart/2005/8/layout/hierarchy2"/>
    <dgm:cxn modelId="{58C102F7-86D2-49A9-BF3F-1FC4C6DF7F2F}" type="presParOf" srcId="{4945CB6C-895F-4EFD-BA48-9904F92B6BAD}" destId="{6992C15B-97BA-434B-8E63-0C9254B5379A}" srcOrd="0" destOrd="0" presId="urn:microsoft.com/office/officeart/2005/8/layout/hierarchy2"/>
    <dgm:cxn modelId="{4159F972-9349-416B-A30E-8F75621FBBC1}" type="presParOf" srcId="{4945CB6C-895F-4EFD-BA48-9904F92B6BAD}" destId="{8C59C2E2-A24C-499D-AAFC-E9C727609D9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1F0D5D-5CCD-4DC3-A8FF-DE0EE6ACC17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730CD27-5843-4310-9756-D9F82A5FAC8B}">
      <dgm:prSet phldrT="[Texto]"/>
      <dgm:spPr/>
      <dgm:t>
        <a:bodyPr/>
        <a:lstStyle/>
        <a:p>
          <a:r>
            <a:rPr lang="es-EC" dirty="0" smtClean="0"/>
            <a:t>TR</a:t>
          </a:r>
          <a:endParaRPr lang="es-ES" dirty="0"/>
        </a:p>
      </dgm:t>
    </dgm:pt>
    <dgm:pt modelId="{2DD354AF-BEDC-40F5-9F1D-B0BAD079B9B5}" type="parTrans" cxnId="{0C6B1D1D-16AF-41D6-81B0-E68DEDFD1EA3}">
      <dgm:prSet/>
      <dgm:spPr/>
      <dgm:t>
        <a:bodyPr/>
        <a:lstStyle/>
        <a:p>
          <a:endParaRPr lang="es-ES"/>
        </a:p>
      </dgm:t>
    </dgm:pt>
    <dgm:pt modelId="{E6CCB022-74D6-4FC1-911F-3A36B204BC3D}" type="sibTrans" cxnId="{0C6B1D1D-16AF-41D6-81B0-E68DEDFD1EA3}">
      <dgm:prSet/>
      <dgm:spPr/>
      <dgm:t>
        <a:bodyPr/>
        <a:lstStyle/>
        <a:p>
          <a:endParaRPr lang="es-ES"/>
        </a:p>
      </dgm:t>
    </dgm:pt>
    <dgm:pt modelId="{2EB012E4-1066-4BD4-80F8-49BCBE4B57DA}">
      <dgm:prSet phldrT="[Texto]"/>
      <dgm:spPr/>
      <dgm:t>
        <a:bodyPr/>
        <a:lstStyle/>
        <a:p>
          <a:r>
            <a:rPr lang="es-EC" dirty="0" smtClean="0"/>
            <a:t>TM</a:t>
          </a:r>
          <a:endParaRPr lang="es-ES" dirty="0"/>
        </a:p>
      </dgm:t>
    </dgm:pt>
    <dgm:pt modelId="{C9CF04E6-067C-455C-BA0B-AED69456E58A}" type="parTrans" cxnId="{9E028E4B-0653-4072-8294-410A246AD084}">
      <dgm:prSet/>
      <dgm:spPr/>
      <dgm:t>
        <a:bodyPr/>
        <a:lstStyle/>
        <a:p>
          <a:endParaRPr lang="es-ES"/>
        </a:p>
      </dgm:t>
    </dgm:pt>
    <dgm:pt modelId="{560B77EA-51C5-447E-BBC3-FAF60B5D58CD}" type="sibTrans" cxnId="{9E028E4B-0653-4072-8294-410A246AD084}">
      <dgm:prSet/>
      <dgm:spPr/>
      <dgm:t>
        <a:bodyPr/>
        <a:lstStyle/>
        <a:p>
          <a:endParaRPr lang="es-ES"/>
        </a:p>
      </dgm:t>
    </dgm:pt>
    <dgm:pt modelId="{81AA5B1F-9E68-4DDC-879D-B2874FB354EF}">
      <dgm:prSet phldrT="[Texto]"/>
      <dgm:spPr/>
      <dgm:t>
        <a:bodyPr/>
        <a:lstStyle/>
        <a:p>
          <a:r>
            <a:rPr lang="es-EC" dirty="0" smtClean="0"/>
            <a:t>TEJ-TRES</a:t>
          </a:r>
          <a:endParaRPr lang="es-ES" dirty="0"/>
        </a:p>
      </dgm:t>
    </dgm:pt>
    <dgm:pt modelId="{936F702F-59CA-4C66-B842-F0408855598E}" type="parTrans" cxnId="{928C0DEE-1925-4AD7-B896-1220F2D46D10}">
      <dgm:prSet/>
      <dgm:spPr/>
      <dgm:t>
        <a:bodyPr/>
        <a:lstStyle/>
        <a:p>
          <a:endParaRPr lang="es-ES"/>
        </a:p>
      </dgm:t>
    </dgm:pt>
    <dgm:pt modelId="{657ADF79-8AEA-4C60-9FC7-AE6AF2A08AFC}" type="sibTrans" cxnId="{928C0DEE-1925-4AD7-B896-1220F2D46D10}">
      <dgm:prSet/>
      <dgm:spPr/>
      <dgm:t>
        <a:bodyPr/>
        <a:lstStyle/>
        <a:p>
          <a:endParaRPr lang="es-ES"/>
        </a:p>
      </dgm:t>
    </dgm:pt>
    <dgm:pt modelId="{1E04F5EE-AA83-4A8F-85F0-5542E663B27E}" type="pres">
      <dgm:prSet presAssocID="{821F0D5D-5CCD-4DC3-A8FF-DE0EE6ACC17D}" presName="linearFlow" presStyleCnt="0">
        <dgm:presLayoutVars>
          <dgm:dir/>
          <dgm:resizeHandles val="exact"/>
        </dgm:presLayoutVars>
      </dgm:prSet>
      <dgm:spPr/>
    </dgm:pt>
    <dgm:pt modelId="{34D3EB38-B7AB-40D8-B870-1473E8D32054}" type="pres">
      <dgm:prSet presAssocID="{C730CD27-5843-4310-9756-D9F82A5FAC8B}" presName="node" presStyleLbl="node1" presStyleIdx="0" presStyleCnt="3">
        <dgm:presLayoutVars>
          <dgm:bulletEnabled val="1"/>
        </dgm:presLayoutVars>
      </dgm:prSet>
      <dgm:spPr/>
      <dgm:t>
        <a:bodyPr/>
        <a:lstStyle/>
        <a:p>
          <a:endParaRPr lang="es-ES"/>
        </a:p>
      </dgm:t>
    </dgm:pt>
    <dgm:pt modelId="{AD5ED830-9092-4AC4-B07D-929D6B375378}" type="pres">
      <dgm:prSet presAssocID="{E6CCB022-74D6-4FC1-911F-3A36B204BC3D}" presName="spacerL" presStyleCnt="0"/>
      <dgm:spPr/>
    </dgm:pt>
    <dgm:pt modelId="{0C1C12C5-0FF3-4775-B6CD-B0C8F9B2A057}" type="pres">
      <dgm:prSet presAssocID="{E6CCB022-74D6-4FC1-911F-3A36B204BC3D}" presName="sibTrans" presStyleLbl="sibTrans2D1" presStyleIdx="0" presStyleCnt="2"/>
      <dgm:spPr/>
      <dgm:t>
        <a:bodyPr/>
        <a:lstStyle/>
        <a:p>
          <a:endParaRPr lang="es-ES"/>
        </a:p>
      </dgm:t>
    </dgm:pt>
    <dgm:pt modelId="{67B5BEE9-3072-403F-8212-4860637FA4B7}" type="pres">
      <dgm:prSet presAssocID="{E6CCB022-74D6-4FC1-911F-3A36B204BC3D}" presName="spacerR" presStyleCnt="0"/>
      <dgm:spPr/>
    </dgm:pt>
    <dgm:pt modelId="{C695DD83-20BB-4582-9059-66D99F50DE72}" type="pres">
      <dgm:prSet presAssocID="{2EB012E4-1066-4BD4-80F8-49BCBE4B57DA}" presName="node" presStyleLbl="node1" presStyleIdx="1" presStyleCnt="3">
        <dgm:presLayoutVars>
          <dgm:bulletEnabled val="1"/>
        </dgm:presLayoutVars>
      </dgm:prSet>
      <dgm:spPr/>
      <dgm:t>
        <a:bodyPr/>
        <a:lstStyle/>
        <a:p>
          <a:endParaRPr lang="es-ES"/>
        </a:p>
      </dgm:t>
    </dgm:pt>
    <dgm:pt modelId="{0947BE02-14C0-4C53-BB24-85FA26BDFD25}" type="pres">
      <dgm:prSet presAssocID="{560B77EA-51C5-447E-BBC3-FAF60B5D58CD}" presName="spacerL" presStyleCnt="0"/>
      <dgm:spPr/>
    </dgm:pt>
    <dgm:pt modelId="{BCD51294-ABB9-4B3E-A647-4F9E4219ED8B}" type="pres">
      <dgm:prSet presAssocID="{560B77EA-51C5-447E-BBC3-FAF60B5D58CD}" presName="sibTrans" presStyleLbl="sibTrans2D1" presStyleIdx="1" presStyleCnt="2"/>
      <dgm:spPr/>
      <dgm:t>
        <a:bodyPr/>
        <a:lstStyle/>
        <a:p>
          <a:endParaRPr lang="es-ES"/>
        </a:p>
      </dgm:t>
    </dgm:pt>
    <dgm:pt modelId="{AF8D68C4-9D20-48F7-AF32-D9AB65799395}" type="pres">
      <dgm:prSet presAssocID="{560B77EA-51C5-447E-BBC3-FAF60B5D58CD}" presName="spacerR" presStyleCnt="0"/>
      <dgm:spPr/>
    </dgm:pt>
    <dgm:pt modelId="{41670A8C-532C-4DC8-9E28-23A05275FC2F}" type="pres">
      <dgm:prSet presAssocID="{81AA5B1F-9E68-4DDC-879D-B2874FB354EF}" presName="node" presStyleLbl="node1" presStyleIdx="2" presStyleCnt="3">
        <dgm:presLayoutVars>
          <dgm:bulletEnabled val="1"/>
        </dgm:presLayoutVars>
      </dgm:prSet>
      <dgm:spPr/>
      <dgm:t>
        <a:bodyPr/>
        <a:lstStyle/>
        <a:p>
          <a:endParaRPr lang="es-ES"/>
        </a:p>
      </dgm:t>
    </dgm:pt>
  </dgm:ptLst>
  <dgm:cxnLst>
    <dgm:cxn modelId="{0C6B1D1D-16AF-41D6-81B0-E68DEDFD1EA3}" srcId="{821F0D5D-5CCD-4DC3-A8FF-DE0EE6ACC17D}" destId="{C730CD27-5843-4310-9756-D9F82A5FAC8B}" srcOrd="0" destOrd="0" parTransId="{2DD354AF-BEDC-40F5-9F1D-B0BAD079B9B5}" sibTransId="{E6CCB022-74D6-4FC1-911F-3A36B204BC3D}"/>
    <dgm:cxn modelId="{9E028E4B-0653-4072-8294-410A246AD084}" srcId="{821F0D5D-5CCD-4DC3-A8FF-DE0EE6ACC17D}" destId="{2EB012E4-1066-4BD4-80F8-49BCBE4B57DA}" srcOrd="1" destOrd="0" parTransId="{C9CF04E6-067C-455C-BA0B-AED69456E58A}" sibTransId="{560B77EA-51C5-447E-BBC3-FAF60B5D58CD}"/>
    <dgm:cxn modelId="{174EECF7-F905-43F2-82C4-9E68C224620B}" type="presOf" srcId="{560B77EA-51C5-447E-BBC3-FAF60B5D58CD}" destId="{BCD51294-ABB9-4B3E-A647-4F9E4219ED8B}" srcOrd="0" destOrd="0" presId="urn:microsoft.com/office/officeart/2005/8/layout/equation1"/>
    <dgm:cxn modelId="{3E003C51-E06C-4A76-912D-334B287EA9F9}" type="presOf" srcId="{81AA5B1F-9E68-4DDC-879D-B2874FB354EF}" destId="{41670A8C-532C-4DC8-9E28-23A05275FC2F}" srcOrd="0" destOrd="0" presId="urn:microsoft.com/office/officeart/2005/8/layout/equation1"/>
    <dgm:cxn modelId="{928C0DEE-1925-4AD7-B896-1220F2D46D10}" srcId="{821F0D5D-5CCD-4DC3-A8FF-DE0EE6ACC17D}" destId="{81AA5B1F-9E68-4DDC-879D-B2874FB354EF}" srcOrd="2" destOrd="0" parTransId="{936F702F-59CA-4C66-B842-F0408855598E}" sibTransId="{657ADF79-8AEA-4C60-9FC7-AE6AF2A08AFC}"/>
    <dgm:cxn modelId="{7B127A70-4758-4855-BDAA-C66AAD467221}" type="presOf" srcId="{821F0D5D-5CCD-4DC3-A8FF-DE0EE6ACC17D}" destId="{1E04F5EE-AA83-4A8F-85F0-5542E663B27E}" srcOrd="0" destOrd="0" presId="urn:microsoft.com/office/officeart/2005/8/layout/equation1"/>
    <dgm:cxn modelId="{6AA5D64C-6D6B-4A03-AC87-22DC8438DD1D}" type="presOf" srcId="{E6CCB022-74D6-4FC1-911F-3A36B204BC3D}" destId="{0C1C12C5-0FF3-4775-B6CD-B0C8F9B2A057}" srcOrd="0" destOrd="0" presId="urn:microsoft.com/office/officeart/2005/8/layout/equation1"/>
    <dgm:cxn modelId="{45A56D3A-43DB-4DDE-A878-1B2C7766A527}" type="presOf" srcId="{C730CD27-5843-4310-9756-D9F82A5FAC8B}" destId="{34D3EB38-B7AB-40D8-B870-1473E8D32054}" srcOrd="0" destOrd="0" presId="urn:microsoft.com/office/officeart/2005/8/layout/equation1"/>
    <dgm:cxn modelId="{9DA57526-F194-42D7-AD54-0306E17BE0F7}" type="presOf" srcId="{2EB012E4-1066-4BD4-80F8-49BCBE4B57DA}" destId="{C695DD83-20BB-4582-9059-66D99F50DE72}" srcOrd="0" destOrd="0" presId="urn:microsoft.com/office/officeart/2005/8/layout/equation1"/>
    <dgm:cxn modelId="{4D4B3499-2B04-4314-907A-691FA87C0910}" type="presParOf" srcId="{1E04F5EE-AA83-4A8F-85F0-5542E663B27E}" destId="{34D3EB38-B7AB-40D8-B870-1473E8D32054}" srcOrd="0" destOrd="0" presId="urn:microsoft.com/office/officeart/2005/8/layout/equation1"/>
    <dgm:cxn modelId="{3079DD04-7D2E-42A6-9A00-E37DE4B90335}" type="presParOf" srcId="{1E04F5EE-AA83-4A8F-85F0-5542E663B27E}" destId="{AD5ED830-9092-4AC4-B07D-929D6B375378}" srcOrd="1" destOrd="0" presId="urn:microsoft.com/office/officeart/2005/8/layout/equation1"/>
    <dgm:cxn modelId="{8305C8EC-6F51-4CF3-9459-845C7A20FE12}" type="presParOf" srcId="{1E04F5EE-AA83-4A8F-85F0-5542E663B27E}" destId="{0C1C12C5-0FF3-4775-B6CD-B0C8F9B2A057}" srcOrd="2" destOrd="0" presId="urn:microsoft.com/office/officeart/2005/8/layout/equation1"/>
    <dgm:cxn modelId="{EE78DDBE-E3C6-43E7-820E-A495E17D2AEC}" type="presParOf" srcId="{1E04F5EE-AA83-4A8F-85F0-5542E663B27E}" destId="{67B5BEE9-3072-403F-8212-4860637FA4B7}" srcOrd="3" destOrd="0" presId="urn:microsoft.com/office/officeart/2005/8/layout/equation1"/>
    <dgm:cxn modelId="{EAF94207-62E4-470C-8554-AA08D2E7E090}" type="presParOf" srcId="{1E04F5EE-AA83-4A8F-85F0-5542E663B27E}" destId="{C695DD83-20BB-4582-9059-66D99F50DE72}" srcOrd="4" destOrd="0" presId="urn:microsoft.com/office/officeart/2005/8/layout/equation1"/>
    <dgm:cxn modelId="{42F6D970-64B6-40C7-A58A-74766C585172}" type="presParOf" srcId="{1E04F5EE-AA83-4A8F-85F0-5542E663B27E}" destId="{0947BE02-14C0-4C53-BB24-85FA26BDFD25}" srcOrd="5" destOrd="0" presId="urn:microsoft.com/office/officeart/2005/8/layout/equation1"/>
    <dgm:cxn modelId="{E079B531-9412-434C-A2F5-650287D7D7DD}" type="presParOf" srcId="{1E04F5EE-AA83-4A8F-85F0-5542E663B27E}" destId="{BCD51294-ABB9-4B3E-A647-4F9E4219ED8B}" srcOrd="6" destOrd="0" presId="urn:microsoft.com/office/officeart/2005/8/layout/equation1"/>
    <dgm:cxn modelId="{C35CEB3D-1754-450D-9105-39178259A77A}" type="presParOf" srcId="{1E04F5EE-AA83-4A8F-85F0-5542E663B27E}" destId="{AF8D68C4-9D20-48F7-AF32-D9AB65799395}" srcOrd="7" destOrd="0" presId="urn:microsoft.com/office/officeart/2005/8/layout/equation1"/>
    <dgm:cxn modelId="{469CC003-C14A-4A47-B5C7-BBC6DF7611E2}" type="presParOf" srcId="{1E04F5EE-AA83-4A8F-85F0-5542E663B27E}" destId="{41670A8C-532C-4DC8-9E28-23A05275FC2F}"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EC3BC6-3AAC-4E15-AE29-C7E13B843E3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32396B64-3C0A-487D-9369-B7CB0D694830}">
      <dgm:prSet/>
      <dgm:spPr/>
      <dgm:t>
        <a:bodyPr/>
        <a:lstStyle/>
        <a:p>
          <a:pPr rtl="0"/>
          <a:r>
            <a:rPr lang="es-ES" dirty="0" smtClean="0"/>
            <a:t>Este consta de: </a:t>
          </a:r>
          <a:endParaRPr lang="es-ES" dirty="0"/>
        </a:p>
      </dgm:t>
    </dgm:pt>
    <dgm:pt modelId="{FDF08010-D68D-4C0E-888C-20C1C747A05D}" type="parTrans" cxnId="{5AC1AEA6-6971-4B2D-A32E-AAA77715723B}">
      <dgm:prSet/>
      <dgm:spPr/>
      <dgm:t>
        <a:bodyPr/>
        <a:lstStyle/>
        <a:p>
          <a:endParaRPr lang="es-ES"/>
        </a:p>
      </dgm:t>
    </dgm:pt>
    <dgm:pt modelId="{11B3A9F5-1A98-460C-ABA6-8DFBEF393936}" type="sibTrans" cxnId="{5AC1AEA6-6971-4B2D-A32E-AAA77715723B}">
      <dgm:prSet/>
      <dgm:spPr/>
      <dgm:t>
        <a:bodyPr/>
        <a:lstStyle/>
        <a:p>
          <a:endParaRPr lang="es-ES"/>
        </a:p>
      </dgm:t>
    </dgm:pt>
    <dgm:pt modelId="{9B966B05-2B3E-437B-AA45-A7EE3C071D70}">
      <dgm:prSet/>
      <dgm:spPr/>
      <dgm:t>
        <a:bodyPr/>
        <a:lstStyle/>
        <a:p>
          <a:pPr rtl="0"/>
          <a:r>
            <a:rPr lang="es-ES" dirty="0" smtClean="0"/>
            <a:t>Una plataforma con dos sensores de presión,  que registran el tiempo que el sujeto abandona o presiona una de ellos. </a:t>
          </a:r>
          <a:endParaRPr lang="es-ES" dirty="0"/>
        </a:p>
      </dgm:t>
    </dgm:pt>
    <dgm:pt modelId="{087BF806-B376-4946-9EE4-12DBF0E27990}" type="parTrans" cxnId="{53C66BC0-4FA7-4E85-9A68-9D6A3C5C3AFF}">
      <dgm:prSet/>
      <dgm:spPr/>
      <dgm:t>
        <a:bodyPr/>
        <a:lstStyle/>
        <a:p>
          <a:endParaRPr lang="es-ES"/>
        </a:p>
      </dgm:t>
    </dgm:pt>
    <dgm:pt modelId="{A695BF1C-FD57-44DA-A09B-9E3035B2524F}" type="sibTrans" cxnId="{53C66BC0-4FA7-4E85-9A68-9D6A3C5C3AFF}">
      <dgm:prSet/>
      <dgm:spPr/>
      <dgm:t>
        <a:bodyPr/>
        <a:lstStyle/>
        <a:p>
          <a:endParaRPr lang="es-ES"/>
        </a:p>
      </dgm:t>
    </dgm:pt>
    <dgm:pt modelId="{BAA98329-C2DA-4E20-85F4-A9E051191D20}">
      <dgm:prSet/>
      <dgm:spPr/>
      <dgm:t>
        <a:bodyPr/>
        <a:lstStyle/>
        <a:p>
          <a:pPr rtl="0"/>
          <a:r>
            <a:rPr lang="es-ES" dirty="0" smtClean="0"/>
            <a:t>Una manopla o cojín con un sensor de presión,  el cual registra el tiempo al ser presionada o accionada por los impactos. </a:t>
          </a:r>
          <a:endParaRPr lang="es-ES" dirty="0"/>
        </a:p>
      </dgm:t>
    </dgm:pt>
    <dgm:pt modelId="{5C397B58-19A9-44DB-9C30-84D8DC8A6A81}" type="parTrans" cxnId="{822BA5AC-1961-4C03-A5DB-8A1B85860FFA}">
      <dgm:prSet/>
      <dgm:spPr/>
      <dgm:t>
        <a:bodyPr/>
        <a:lstStyle/>
        <a:p>
          <a:endParaRPr lang="es-ES"/>
        </a:p>
      </dgm:t>
    </dgm:pt>
    <dgm:pt modelId="{382DA7E8-9ABB-4362-A3A9-419D320B20E9}" type="sibTrans" cxnId="{822BA5AC-1961-4C03-A5DB-8A1B85860FFA}">
      <dgm:prSet/>
      <dgm:spPr/>
      <dgm:t>
        <a:bodyPr/>
        <a:lstStyle/>
        <a:p>
          <a:endParaRPr lang="es-ES"/>
        </a:p>
      </dgm:t>
    </dgm:pt>
    <dgm:pt modelId="{5F0A2D9B-BBB9-4013-B538-CDFC680B49C7}">
      <dgm:prSet/>
      <dgm:spPr/>
      <dgm:t>
        <a:bodyPr/>
        <a:lstStyle/>
        <a:p>
          <a:pPr rtl="0"/>
          <a:r>
            <a:rPr lang="es-ES" dirty="0" smtClean="0"/>
            <a:t>Unidad de control, la cual registra el tiempo de reacción, tiempo de ejecución y frecuencia de los diferentes test, la misma sirve para programar los tiempos en el 3 test, además de permitir al investigador producir estímulos tanto visuales como sonoros. </a:t>
          </a:r>
          <a:endParaRPr lang="es-ES" dirty="0"/>
        </a:p>
      </dgm:t>
    </dgm:pt>
    <dgm:pt modelId="{5CCF7308-4BC1-408F-94C9-1452A348143E}" type="parTrans" cxnId="{95E01D8A-0999-4816-9703-2204C99DDE46}">
      <dgm:prSet/>
      <dgm:spPr/>
      <dgm:t>
        <a:bodyPr/>
        <a:lstStyle/>
        <a:p>
          <a:endParaRPr lang="es-ES"/>
        </a:p>
      </dgm:t>
    </dgm:pt>
    <dgm:pt modelId="{AA5AB63D-3D21-4EE5-8EA6-97A31EBDB7F0}" type="sibTrans" cxnId="{95E01D8A-0999-4816-9703-2204C99DDE46}">
      <dgm:prSet/>
      <dgm:spPr/>
      <dgm:t>
        <a:bodyPr/>
        <a:lstStyle/>
        <a:p>
          <a:endParaRPr lang="es-ES"/>
        </a:p>
      </dgm:t>
    </dgm:pt>
    <dgm:pt modelId="{51785411-BCCA-4A4D-B89A-079F155964EA}" type="pres">
      <dgm:prSet presAssocID="{FFEC3BC6-3AAC-4E15-AE29-C7E13B843E3D}" presName="linearFlow" presStyleCnt="0">
        <dgm:presLayoutVars>
          <dgm:dir/>
          <dgm:resizeHandles val="exact"/>
        </dgm:presLayoutVars>
      </dgm:prSet>
      <dgm:spPr/>
      <dgm:t>
        <a:bodyPr/>
        <a:lstStyle/>
        <a:p>
          <a:endParaRPr lang="es-ES"/>
        </a:p>
      </dgm:t>
    </dgm:pt>
    <dgm:pt modelId="{D9C2A2D9-1FC5-452C-9DE2-9477244D0A11}" type="pres">
      <dgm:prSet presAssocID="{32396B64-3C0A-487D-9369-B7CB0D694830}" presName="composite" presStyleCnt="0"/>
      <dgm:spPr/>
    </dgm:pt>
    <dgm:pt modelId="{A4999193-2F3F-4F23-AA22-E6F1EC4EEB87}" type="pres">
      <dgm:prSet presAssocID="{32396B64-3C0A-487D-9369-B7CB0D694830}" presName="imgShp" presStyleLbl="fgImgPlace1" presStyleIdx="0" presStyleCnt="4"/>
      <dgm:spPr>
        <a:blipFill rotWithShape="0">
          <a:blip xmlns:r="http://schemas.openxmlformats.org/officeDocument/2006/relationships" r:embed="rId1"/>
          <a:stretch>
            <a:fillRect/>
          </a:stretch>
        </a:blipFill>
      </dgm:spPr>
    </dgm:pt>
    <dgm:pt modelId="{B7FB08CC-A831-499B-A411-DD01FAC8C581}" type="pres">
      <dgm:prSet presAssocID="{32396B64-3C0A-487D-9369-B7CB0D694830}" presName="txShp" presStyleLbl="node1" presStyleIdx="0" presStyleCnt="4">
        <dgm:presLayoutVars>
          <dgm:bulletEnabled val="1"/>
        </dgm:presLayoutVars>
      </dgm:prSet>
      <dgm:spPr/>
      <dgm:t>
        <a:bodyPr/>
        <a:lstStyle/>
        <a:p>
          <a:endParaRPr lang="es-ES"/>
        </a:p>
      </dgm:t>
    </dgm:pt>
    <dgm:pt modelId="{25ACB11F-E5CA-4794-B1FE-9D3B7F6A82CF}" type="pres">
      <dgm:prSet presAssocID="{11B3A9F5-1A98-460C-ABA6-8DFBEF393936}" presName="spacing" presStyleCnt="0"/>
      <dgm:spPr/>
    </dgm:pt>
    <dgm:pt modelId="{F06C03C7-0157-4AC1-A541-1C29C527387C}" type="pres">
      <dgm:prSet presAssocID="{9B966B05-2B3E-437B-AA45-A7EE3C071D70}" presName="composite" presStyleCnt="0"/>
      <dgm:spPr/>
    </dgm:pt>
    <dgm:pt modelId="{11CF8786-5CB6-4CD0-875B-073EA1D59101}" type="pres">
      <dgm:prSet presAssocID="{9B966B05-2B3E-437B-AA45-A7EE3C071D70}" presName="imgShp" presStyleLbl="fgImgPlace1" presStyleIdx="1" presStyleCnt="4"/>
      <dgm:spPr>
        <a:blipFill rotWithShape="0">
          <a:blip xmlns:r="http://schemas.openxmlformats.org/officeDocument/2006/relationships" r:embed="rId2"/>
          <a:stretch>
            <a:fillRect/>
          </a:stretch>
        </a:blipFill>
      </dgm:spPr>
    </dgm:pt>
    <dgm:pt modelId="{EA8519F5-8265-4BCC-9286-728FFA4846FC}" type="pres">
      <dgm:prSet presAssocID="{9B966B05-2B3E-437B-AA45-A7EE3C071D70}" presName="txShp" presStyleLbl="node1" presStyleIdx="1" presStyleCnt="4">
        <dgm:presLayoutVars>
          <dgm:bulletEnabled val="1"/>
        </dgm:presLayoutVars>
      </dgm:prSet>
      <dgm:spPr/>
      <dgm:t>
        <a:bodyPr/>
        <a:lstStyle/>
        <a:p>
          <a:endParaRPr lang="es-ES"/>
        </a:p>
      </dgm:t>
    </dgm:pt>
    <dgm:pt modelId="{4F2999CE-452B-4BF5-94D9-32A6A1BDF05C}" type="pres">
      <dgm:prSet presAssocID="{A695BF1C-FD57-44DA-A09B-9E3035B2524F}" presName="spacing" presStyleCnt="0"/>
      <dgm:spPr/>
    </dgm:pt>
    <dgm:pt modelId="{C55E6E94-7AFD-4105-90B3-37434ADC4E37}" type="pres">
      <dgm:prSet presAssocID="{BAA98329-C2DA-4E20-85F4-A9E051191D20}" presName="composite" presStyleCnt="0"/>
      <dgm:spPr/>
    </dgm:pt>
    <dgm:pt modelId="{4A8F176D-9EF8-4183-9777-1B0AB30A8EF6}" type="pres">
      <dgm:prSet presAssocID="{BAA98329-C2DA-4E20-85F4-A9E051191D20}" presName="imgShp" presStyleLbl="fgImgPlace1" presStyleIdx="2" presStyleCnt="4"/>
      <dgm:spPr>
        <a:blipFill rotWithShape="0">
          <a:blip xmlns:r="http://schemas.openxmlformats.org/officeDocument/2006/relationships" r:embed="rId3"/>
          <a:stretch>
            <a:fillRect/>
          </a:stretch>
        </a:blipFill>
      </dgm:spPr>
      <dgm:t>
        <a:bodyPr/>
        <a:lstStyle/>
        <a:p>
          <a:endParaRPr lang="es-ES"/>
        </a:p>
      </dgm:t>
    </dgm:pt>
    <dgm:pt modelId="{9C21885C-54E1-4188-B580-DE90A600AEA4}" type="pres">
      <dgm:prSet presAssocID="{BAA98329-C2DA-4E20-85F4-A9E051191D20}" presName="txShp" presStyleLbl="node1" presStyleIdx="2" presStyleCnt="4">
        <dgm:presLayoutVars>
          <dgm:bulletEnabled val="1"/>
        </dgm:presLayoutVars>
      </dgm:prSet>
      <dgm:spPr/>
      <dgm:t>
        <a:bodyPr/>
        <a:lstStyle/>
        <a:p>
          <a:endParaRPr lang="es-ES"/>
        </a:p>
      </dgm:t>
    </dgm:pt>
    <dgm:pt modelId="{C608BF5F-8EA2-4443-B902-25B4E77D389F}" type="pres">
      <dgm:prSet presAssocID="{382DA7E8-9ABB-4362-A3A9-419D320B20E9}" presName="spacing" presStyleCnt="0"/>
      <dgm:spPr/>
    </dgm:pt>
    <dgm:pt modelId="{C4DAE2C1-3659-4AA1-80FD-4DF6D7839A3E}" type="pres">
      <dgm:prSet presAssocID="{5F0A2D9B-BBB9-4013-B538-CDFC680B49C7}" presName="composite" presStyleCnt="0"/>
      <dgm:spPr/>
    </dgm:pt>
    <dgm:pt modelId="{A995716B-9A95-4186-B279-B4AA01AAD385}" type="pres">
      <dgm:prSet presAssocID="{5F0A2D9B-BBB9-4013-B538-CDFC680B49C7}" presName="imgShp" presStyleLbl="fgImgPlace1" presStyleIdx="3" presStyleCnt="4"/>
      <dgm:spPr>
        <a:blipFill rotWithShape="0">
          <a:blip xmlns:r="http://schemas.openxmlformats.org/officeDocument/2006/relationships" r:embed="rId4"/>
          <a:stretch>
            <a:fillRect/>
          </a:stretch>
        </a:blipFill>
      </dgm:spPr>
    </dgm:pt>
    <dgm:pt modelId="{87E683C2-BF51-4B41-8055-E92ABD39B725}" type="pres">
      <dgm:prSet presAssocID="{5F0A2D9B-BBB9-4013-B538-CDFC680B49C7}" presName="txShp" presStyleLbl="node1" presStyleIdx="3" presStyleCnt="4">
        <dgm:presLayoutVars>
          <dgm:bulletEnabled val="1"/>
        </dgm:presLayoutVars>
      </dgm:prSet>
      <dgm:spPr/>
      <dgm:t>
        <a:bodyPr/>
        <a:lstStyle/>
        <a:p>
          <a:endParaRPr lang="es-ES"/>
        </a:p>
      </dgm:t>
    </dgm:pt>
  </dgm:ptLst>
  <dgm:cxnLst>
    <dgm:cxn modelId="{0DE278B1-B740-45C8-8058-77FA758C042B}" type="presOf" srcId="{5F0A2D9B-BBB9-4013-B538-CDFC680B49C7}" destId="{87E683C2-BF51-4B41-8055-E92ABD39B725}" srcOrd="0" destOrd="0" presId="urn:microsoft.com/office/officeart/2005/8/layout/vList3"/>
    <dgm:cxn modelId="{5AC1AEA6-6971-4B2D-A32E-AAA77715723B}" srcId="{FFEC3BC6-3AAC-4E15-AE29-C7E13B843E3D}" destId="{32396B64-3C0A-487D-9369-B7CB0D694830}" srcOrd="0" destOrd="0" parTransId="{FDF08010-D68D-4C0E-888C-20C1C747A05D}" sibTransId="{11B3A9F5-1A98-460C-ABA6-8DFBEF393936}"/>
    <dgm:cxn modelId="{53C66BC0-4FA7-4E85-9A68-9D6A3C5C3AFF}" srcId="{FFEC3BC6-3AAC-4E15-AE29-C7E13B843E3D}" destId="{9B966B05-2B3E-437B-AA45-A7EE3C071D70}" srcOrd="1" destOrd="0" parTransId="{087BF806-B376-4946-9EE4-12DBF0E27990}" sibTransId="{A695BF1C-FD57-44DA-A09B-9E3035B2524F}"/>
    <dgm:cxn modelId="{95E01D8A-0999-4816-9703-2204C99DDE46}" srcId="{FFEC3BC6-3AAC-4E15-AE29-C7E13B843E3D}" destId="{5F0A2D9B-BBB9-4013-B538-CDFC680B49C7}" srcOrd="3" destOrd="0" parTransId="{5CCF7308-4BC1-408F-94C9-1452A348143E}" sibTransId="{AA5AB63D-3D21-4EE5-8EA6-97A31EBDB7F0}"/>
    <dgm:cxn modelId="{B84F709F-67CC-403F-A7D2-DF12F43BD47A}" type="presOf" srcId="{32396B64-3C0A-487D-9369-B7CB0D694830}" destId="{B7FB08CC-A831-499B-A411-DD01FAC8C581}" srcOrd="0" destOrd="0" presId="urn:microsoft.com/office/officeart/2005/8/layout/vList3"/>
    <dgm:cxn modelId="{822BA5AC-1961-4C03-A5DB-8A1B85860FFA}" srcId="{FFEC3BC6-3AAC-4E15-AE29-C7E13B843E3D}" destId="{BAA98329-C2DA-4E20-85F4-A9E051191D20}" srcOrd="2" destOrd="0" parTransId="{5C397B58-19A9-44DB-9C30-84D8DC8A6A81}" sibTransId="{382DA7E8-9ABB-4362-A3A9-419D320B20E9}"/>
    <dgm:cxn modelId="{2D3BD0F1-5FFD-4991-B9A9-5F4759F180E5}" type="presOf" srcId="{9B966B05-2B3E-437B-AA45-A7EE3C071D70}" destId="{EA8519F5-8265-4BCC-9286-728FFA4846FC}" srcOrd="0" destOrd="0" presId="urn:microsoft.com/office/officeart/2005/8/layout/vList3"/>
    <dgm:cxn modelId="{2B2A2512-E113-4157-B1BF-27A1CE328437}" type="presOf" srcId="{BAA98329-C2DA-4E20-85F4-A9E051191D20}" destId="{9C21885C-54E1-4188-B580-DE90A600AEA4}" srcOrd="0" destOrd="0" presId="urn:microsoft.com/office/officeart/2005/8/layout/vList3"/>
    <dgm:cxn modelId="{108B3B71-77C0-4B9D-BA5A-7CA93FF437E0}" type="presOf" srcId="{FFEC3BC6-3AAC-4E15-AE29-C7E13B843E3D}" destId="{51785411-BCCA-4A4D-B89A-079F155964EA}" srcOrd="0" destOrd="0" presId="urn:microsoft.com/office/officeart/2005/8/layout/vList3"/>
    <dgm:cxn modelId="{DAA6036B-C63B-40C9-A100-125A780F0769}" type="presParOf" srcId="{51785411-BCCA-4A4D-B89A-079F155964EA}" destId="{D9C2A2D9-1FC5-452C-9DE2-9477244D0A11}" srcOrd="0" destOrd="0" presId="urn:microsoft.com/office/officeart/2005/8/layout/vList3"/>
    <dgm:cxn modelId="{70E6D8AE-4FE2-4769-85F5-10EEA433FA0D}" type="presParOf" srcId="{D9C2A2D9-1FC5-452C-9DE2-9477244D0A11}" destId="{A4999193-2F3F-4F23-AA22-E6F1EC4EEB87}" srcOrd="0" destOrd="0" presId="urn:microsoft.com/office/officeart/2005/8/layout/vList3"/>
    <dgm:cxn modelId="{3F4FE89E-0342-4F49-BBD7-8FB3160CC8B1}" type="presParOf" srcId="{D9C2A2D9-1FC5-452C-9DE2-9477244D0A11}" destId="{B7FB08CC-A831-499B-A411-DD01FAC8C581}" srcOrd="1" destOrd="0" presId="urn:microsoft.com/office/officeart/2005/8/layout/vList3"/>
    <dgm:cxn modelId="{3D6FC8D8-ABC7-4CB1-8081-E5CDD34C5EDB}" type="presParOf" srcId="{51785411-BCCA-4A4D-B89A-079F155964EA}" destId="{25ACB11F-E5CA-4794-B1FE-9D3B7F6A82CF}" srcOrd="1" destOrd="0" presId="urn:microsoft.com/office/officeart/2005/8/layout/vList3"/>
    <dgm:cxn modelId="{B5421CD3-12DB-4591-8116-32544D763AB5}" type="presParOf" srcId="{51785411-BCCA-4A4D-B89A-079F155964EA}" destId="{F06C03C7-0157-4AC1-A541-1C29C527387C}" srcOrd="2" destOrd="0" presId="urn:microsoft.com/office/officeart/2005/8/layout/vList3"/>
    <dgm:cxn modelId="{9D65CD82-3A6D-420E-8539-235AC1FADA2F}" type="presParOf" srcId="{F06C03C7-0157-4AC1-A541-1C29C527387C}" destId="{11CF8786-5CB6-4CD0-875B-073EA1D59101}" srcOrd="0" destOrd="0" presId="urn:microsoft.com/office/officeart/2005/8/layout/vList3"/>
    <dgm:cxn modelId="{BCDB7EDE-5360-41E1-B8C2-6013135F1766}" type="presParOf" srcId="{F06C03C7-0157-4AC1-A541-1C29C527387C}" destId="{EA8519F5-8265-4BCC-9286-728FFA4846FC}" srcOrd="1" destOrd="0" presId="urn:microsoft.com/office/officeart/2005/8/layout/vList3"/>
    <dgm:cxn modelId="{E2A846C5-28C7-4E34-B4A2-411C5EB0BF7A}" type="presParOf" srcId="{51785411-BCCA-4A4D-B89A-079F155964EA}" destId="{4F2999CE-452B-4BF5-94D9-32A6A1BDF05C}" srcOrd="3" destOrd="0" presId="urn:microsoft.com/office/officeart/2005/8/layout/vList3"/>
    <dgm:cxn modelId="{97FE66C2-CCAA-418D-983C-F288A50751CB}" type="presParOf" srcId="{51785411-BCCA-4A4D-B89A-079F155964EA}" destId="{C55E6E94-7AFD-4105-90B3-37434ADC4E37}" srcOrd="4" destOrd="0" presId="urn:microsoft.com/office/officeart/2005/8/layout/vList3"/>
    <dgm:cxn modelId="{5BDB51EF-61FC-42F2-B26D-65B85C37B712}" type="presParOf" srcId="{C55E6E94-7AFD-4105-90B3-37434ADC4E37}" destId="{4A8F176D-9EF8-4183-9777-1B0AB30A8EF6}" srcOrd="0" destOrd="0" presId="urn:microsoft.com/office/officeart/2005/8/layout/vList3"/>
    <dgm:cxn modelId="{E031CB08-D05D-4BC1-802B-AF1AB2CC13E5}" type="presParOf" srcId="{C55E6E94-7AFD-4105-90B3-37434ADC4E37}" destId="{9C21885C-54E1-4188-B580-DE90A600AEA4}" srcOrd="1" destOrd="0" presId="urn:microsoft.com/office/officeart/2005/8/layout/vList3"/>
    <dgm:cxn modelId="{D79A7AE8-7A4F-4A37-B8BD-974097A51901}" type="presParOf" srcId="{51785411-BCCA-4A4D-B89A-079F155964EA}" destId="{C608BF5F-8EA2-4443-B902-25B4E77D389F}" srcOrd="5" destOrd="0" presId="urn:microsoft.com/office/officeart/2005/8/layout/vList3"/>
    <dgm:cxn modelId="{1C045CC1-77D3-4037-BB0F-9202EA7FBCB0}" type="presParOf" srcId="{51785411-BCCA-4A4D-B89A-079F155964EA}" destId="{C4DAE2C1-3659-4AA1-80FD-4DF6D7839A3E}" srcOrd="6" destOrd="0" presId="urn:microsoft.com/office/officeart/2005/8/layout/vList3"/>
    <dgm:cxn modelId="{8255A9AF-D693-499B-960D-C0AC6541AEA9}" type="presParOf" srcId="{C4DAE2C1-3659-4AA1-80FD-4DF6D7839A3E}" destId="{A995716B-9A95-4186-B279-B4AA01AAD385}" srcOrd="0" destOrd="0" presId="urn:microsoft.com/office/officeart/2005/8/layout/vList3"/>
    <dgm:cxn modelId="{B37394C6-9C7F-4026-8B58-C377978F9669}" type="presParOf" srcId="{C4DAE2C1-3659-4AA1-80FD-4DF6D7839A3E}" destId="{87E683C2-BF51-4B41-8055-E92ABD39B725}"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8B772B-4E12-49F2-B3F2-3D18E6332A7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D0DA9561-E282-4684-8F95-2A1093A4FDAB}">
      <dgm:prSet phldrT="[Texto]"/>
      <dgm:spPr>
        <a:solidFill>
          <a:schemeClr val="accent2">
            <a:lumMod val="75000"/>
            <a:alpha val="50000"/>
          </a:schemeClr>
        </a:solidFill>
      </dgm:spPr>
      <dgm:t>
        <a:bodyPr/>
        <a:lstStyle/>
        <a:p>
          <a:r>
            <a:rPr lang="es-EC" dirty="0" smtClean="0"/>
            <a:t>P=W/T</a:t>
          </a:r>
          <a:endParaRPr lang="es-ES" dirty="0"/>
        </a:p>
      </dgm:t>
    </dgm:pt>
    <dgm:pt modelId="{2D5D66CE-700E-46E5-9F41-D0E7FC93ECCD}" type="parTrans" cxnId="{A537D0D7-E456-4B75-A640-66483710F576}">
      <dgm:prSet/>
      <dgm:spPr/>
      <dgm:t>
        <a:bodyPr/>
        <a:lstStyle/>
        <a:p>
          <a:endParaRPr lang="es-ES"/>
        </a:p>
      </dgm:t>
    </dgm:pt>
    <dgm:pt modelId="{D956077A-B014-48E3-B2CE-A9369EFDC1C2}" type="sibTrans" cxnId="{A537D0D7-E456-4B75-A640-66483710F576}">
      <dgm:prSet/>
      <dgm:spPr/>
      <dgm:t>
        <a:bodyPr/>
        <a:lstStyle/>
        <a:p>
          <a:endParaRPr lang="es-ES"/>
        </a:p>
      </dgm:t>
    </dgm:pt>
    <dgm:pt modelId="{0FC4084E-1FCF-458D-9433-D62F7A4CF6B7}">
      <dgm:prSet phldrT="[Texto]"/>
      <dgm:spPr/>
      <dgm:t>
        <a:bodyPr/>
        <a:lstStyle/>
        <a:p>
          <a:r>
            <a:rPr lang="es-EC" dirty="0" smtClean="0"/>
            <a:t>P=F*D/T</a:t>
          </a:r>
          <a:endParaRPr lang="es-ES" dirty="0"/>
        </a:p>
      </dgm:t>
    </dgm:pt>
    <dgm:pt modelId="{4D6A2568-AB5E-47C4-B3C4-4C101C151B93}" type="parTrans" cxnId="{269E4D9D-1F3E-4BAF-8328-B46623022407}">
      <dgm:prSet/>
      <dgm:spPr/>
      <dgm:t>
        <a:bodyPr/>
        <a:lstStyle/>
        <a:p>
          <a:endParaRPr lang="es-ES"/>
        </a:p>
      </dgm:t>
    </dgm:pt>
    <dgm:pt modelId="{B0176B59-6E53-46E6-8FC4-DE9134E4192D}" type="sibTrans" cxnId="{269E4D9D-1F3E-4BAF-8328-B46623022407}">
      <dgm:prSet/>
      <dgm:spPr/>
      <dgm:t>
        <a:bodyPr/>
        <a:lstStyle/>
        <a:p>
          <a:endParaRPr lang="es-ES"/>
        </a:p>
      </dgm:t>
    </dgm:pt>
    <dgm:pt modelId="{CADBAC4F-10EA-4C18-82FA-B04D93CBF404}">
      <dgm:prSet phldrT="[Texto]"/>
      <dgm:spPr>
        <a:solidFill>
          <a:srgbClr val="FF0000">
            <a:alpha val="50000"/>
          </a:srgbClr>
        </a:solidFill>
      </dgm:spPr>
      <dgm:t>
        <a:bodyPr/>
        <a:lstStyle/>
        <a:p>
          <a:r>
            <a:rPr lang="es-EC" dirty="0" smtClean="0"/>
            <a:t>P=F*V</a:t>
          </a:r>
          <a:endParaRPr lang="es-ES" dirty="0"/>
        </a:p>
      </dgm:t>
    </dgm:pt>
    <dgm:pt modelId="{0ECF195E-146F-4969-982A-58591B15D0AB}" type="parTrans" cxnId="{C0882BEB-FDE7-4221-8CE0-60ADD5A9D986}">
      <dgm:prSet/>
      <dgm:spPr/>
      <dgm:t>
        <a:bodyPr/>
        <a:lstStyle/>
        <a:p>
          <a:endParaRPr lang="es-ES"/>
        </a:p>
      </dgm:t>
    </dgm:pt>
    <dgm:pt modelId="{1C2D045C-0796-46BF-9ABE-AD41CDD0ECBC}" type="sibTrans" cxnId="{C0882BEB-FDE7-4221-8CE0-60ADD5A9D986}">
      <dgm:prSet/>
      <dgm:spPr/>
      <dgm:t>
        <a:bodyPr/>
        <a:lstStyle/>
        <a:p>
          <a:endParaRPr lang="es-ES"/>
        </a:p>
      </dgm:t>
    </dgm:pt>
    <dgm:pt modelId="{5BC3DAFD-ED8F-4629-AE8D-E6052F00342B}">
      <dgm:prSet phldrT="[Texto]"/>
      <dgm:spPr/>
      <dgm:t>
        <a:bodyPr/>
        <a:lstStyle/>
        <a:p>
          <a:r>
            <a:rPr lang="es-EC" dirty="0" smtClean="0"/>
            <a:t>W=F*D</a:t>
          </a:r>
          <a:endParaRPr lang="es-ES" dirty="0"/>
        </a:p>
      </dgm:t>
    </dgm:pt>
    <dgm:pt modelId="{8CD6CAD1-C55C-4052-AF2F-05EC86378E1B}" type="sibTrans" cxnId="{89CEA174-7D8D-46B0-96D3-8655626A7000}">
      <dgm:prSet/>
      <dgm:spPr/>
      <dgm:t>
        <a:bodyPr/>
        <a:lstStyle/>
        <a:p>
          <a:endParaRPr lang="es-ES"/>
        </a:p>
      </dgm:t>
    </dgm:pt>
    <dgm:pt modelId="{16B5C3FF-0141-4B15-9168-75A3504E2174}" type="parTrans" cxnId="{89CEA174-7D8D-46B0-96D3-8655626A7000}">
      <dgm:prSet/>
      <dgm:spPr/>
      <dgm:t>
        <a:bodyPr/>
        <a:lstStyle/>
        <a:p>
          <a:endParaRPr lang="es-ES"/>
        </a:p>
      </dgm:t>
    </dgm:pt>
    <dgm:pt modelId="{6E9F1321-344E-4189-811F-ED591378F0F2}" type="pres">
      <dgm:prSet presAssocID="{4C8B772B-4E12-49F2-B3F2-3D18E6332A78}" presName="Name0" presStyleCnt="0">
        <dgm:presLayoutVars>
          <dgm:dir/>
          <dgm:resizeHandles val="exact"/>
        </dgm:presLayoutVars>
      </dgm:prSet>
      <dgm:spPr/>
      <dgm:t>
        <a:bodyPr/>
        <a:lstStyle/>
        <a:p>
          <a:endParaRPr lang="es-ES"/>
        </a:p>
      </dgm:t>
    </dgm:pt>
    <dgm:pt modelId="{9088B63A-5A7B-497E-81B0-6281177FA703}" type="pres">
      <dgm:prSet presAssocID="{D0DA9561-E282-4684-8F95-2A1093A4FDAB}" presName="Name5" presStyleLbl="vennNode1" presStyleIdx="0" presStyleCnt="4">
        <dgm:presLayoutVars>
          <dgm:bulletEnabled val="1"/>
        </dgm:presLayoutVars>
      </dgm:prSet>
      <dgm:spPr/>
      <dgm:t>
        <a:bodyPr/>
        <a:lstStyle/>
        <a:p>
          <a:endParaRPr lang="es-ES"/>
        </a:p>
      </dgm:t>
    </dgm:pt>
    <dgm:pt modelId="{05F62D9F-9446-445C-91B7-2D8A9F778135}" type="pres">
      <dgm:prSet presAssocID="{D956077A-B014-48E3-B2CE-A9369EFDC1C2}" presName="space" presStyleCnt="0"/>
      <dgm:spPr/>
    </dgm:pt>
    <dgm:pt modelId="{D274E5E7-BC46-42D4-A20B-7EFD591A5406}" type="pres">
      <dgm:prSet presAssocID="{5BC3DAFD-ED8F-4629-AE8D-E6052F00342B}" presName="Name5" presStyleLbl="vennNode1" presStyleIdx="1" presStyleCnt="4">
        <dgm:presLayoutVars>
          <dgm:bulletEnabled val="1"/>
        </dgm:presLayoutVars>
      </dgm:prSet>
      <dgm:spPr/>
      <dgm:t>
        <a:bodyPr/>
        <a:lstStyle/>
        <a:p>
          <a:endParaRPr lang="es-ES"/>
        </a:p>
      </dgm:t>
    </dgm:pt>
    <dgm:pt modelId="{0B3A8EBE-5389-49E4-A54D-91D4C726E148}" type="pres">
      <dgm:prSet presAssocID="{8CD6CAD1-C55C-4052-AF2F-05EC86378E1B}" presName="space" presStyleCnt="0"/>
      <dgm:spPr/>
    </dgm:pt>
    <dgm:pt modelId="{B22C7D77-D4F6-4EFF-8B33-5A3B28537D05}" type="pres">
      <dgm:prSet presAssocID="{0FC4084E-1FCF-458D-9433-D62F7A4CF6B7}" presName="Name5" presStyleLbl="vennNode1" presStyleIdx="2" presStyleCnt="4">
        <dgm:presLayoutVars>
          <dgm:bulletEnabled val="1"/>
        </dgm:presLayoutVars>
      </dgm:prSet>
      <dgm:spPr/>
      <dgm:t>
        <a:bodyPr/>
        <a:lstStyle/>
        <a:p>
          <a:endParaRPr lang="es-ES"/>
        </a:p>
      </dgm:t>
    </dgm:pt>
    <dgm:pt modelId="{513FAB85-7DA6-44F8-9DA7-BA24D4DBA46B}" type="pres">
      <dgm:prSet presAssocID="{B0176B59-6E53-46E6-8FC4-DE9134E4192D}" presName="space" presStyleCnt="0"/>
      <dgm:spPr/>
    </dgm:pt>
    <dgm:pt modelId="{512381B7-EF0A-4E33-9ADA-E180477C5B6D}" type="pres">
      <dgm:prSet presAssocID="{CADBAC4F-10EA-4C18-82FA-B04D93CBF404}" presName="Name5" presStyleLbl="vennNode1" presStyleIdx="3" presStyleCnt="4">
        <dgm:presLayoutVars>
          <dgm:bulletEnabled val="1"/>
        </dgm:presLayoutVars>
      </dgm:prSet>
      <dgm:spPr/>
      <dgm:t>
        <a:bodyPr/>
        <a:lstStyle/>
        <a:p>
          <a:endParaRPr lang="es-ES"/>
        </a:p>
      </dgm:t>
    </dgm:pt>
  </dgm:ptLst>
  <dgm:cxnLst>
    <dgm:cxn modelId="{315510C0-E3DA-4FCB-9505-3B510F690988}" type="presOf" srcId="{CADBAC4F-10EA-4C18-82FA-B04D93CBF404}" destId="{512381B7-EF0A-4E33-9ADA-E180477C5B6D}" srcOrd="0" destOrd="0" presId="urn:microsoft.com/office/officeart/2005/8/layout/venn3"/>
    <dgm:cxn modelId="{269E4D9D-1F3E-4BAF-8328-B46623022407}" srcId="{4C8B772B-4E12-49F2-B3F2-3D18E6332A78}" destId="{0FC4084E-1FCF-458D-9433-D62F7A4CF6B7}" srcOrd="2" destOrd="0" parTransId="{4D6A2568-AB5E-47C4-B3C4-4C101C151B93}" sibTransId="{B0176B59-6E53-46E6-8FC4-DE9134E4192D}"/>
    <dgm:cxn modelId="{86A4D44A-1A93-4DB8-8FC0-7BDB7BDA3482}" type="presOf" srcId="{4C8B772B-4E12-49F2-B3F2-3D18E6332A78}" destId="{6E9F1321-344E-4189-811F-ED591378F0F2}" srcOrd="0" destOrd="0" presId="urn:microsoft.com/office/officeart/2005/8/layout/venn3"/>
    <dgm:cxn modelId="{C0882BEB-FDE7-4221-8CE0-60ADD5A9D986}" srcId="{4C8B772B-4E12-49F2-B3F2-3D18E6332A78}" destId="{CADBAC4F-10EA-4C18-82FA-B04D93CBF404}" srcOrd="3" destOrd="0" parTransId="{0ECF195E-146F-4969-982A-58591B15D0AB}" sibTransId="{1C2D045C-0796-46BF-9ABE-AD41CDD0ECBC}"/>
    <dgm:cxn modelId="{89CEA174-7D8D-46B0-96D3-8655626A7000}" srcId="{4C8B772B-4E12-49F2-B3F2-3D18E6332A78}" destId="{5BC3DAFD-ED8F-4629-AE8D-E6052F00342B}" srcOrd="1" destOrd="0" parTransId="{16B5C3FF-0141-4B15-9168-75A3504E2174}" sibTransId="{8CD6CAD1-C55C-4052-AF2F-05EC86378E1B}"/>
    <dgm:cxn modelId="{9EE69A5E-0463-4EDE-A104-F19BC0B6CE29}" type="presOf" srcId="{D0DA9561-E282-4684-8F95-2A1093A4FDAB}" destId="{9088B63A-5A7B-497E-81B0-6281177FA703}" srcOrd="0" destOrd="0" presId="urn:microsoft.com/office/officeart/2005/8/layout/venn3"/>
    <dgm:cxn modelId="{A537D0D7-E456-4B75-A640-66483710F576}" srcId="{4C8B772B-4E12-49F2-B3F2-3D18E6332A78}" destId="{D0DA9561-E282-4684-8F95-2A1093A4FDAB}" srcOrd="0" destOrd="0" parTransId="{2D5D66CE-700E-46E5-9F41-D0E7FC93ECCD}" sibTransId="{D956077A-B014-48E3-B2CE-A9369EFDC1C2}"/>
    <dgm:cxn modelId="{120044B2-DDEB-482C-9565-A094318856CD}" type="presOf" srcId="{0FC4084E-1FCF-458D-9433-D62F7A4CF6B7}" destId="{B22C7D77-D4F6-4EFF-8B33-5A3B28537D05}" srcOrd="0" destOrd="0" presId="urn:microsoft.com/office/officeart/2005/8/layout/venn3"/>
    <dgm:cxn modelId="{E8057C37-0B11-4347-B5DD-9E27F8BFAE16}" type="presOf" srcId="{5BC3DAFD-ED8F-4629-AE8D-E6052F00342B}" destId="{D274E5E7-BC46-42D4-A20B-7EFD591A5406}" srcOrd="0" destOrd="0" presId="urn:microsoft.com/office/officeart/2005/8/layout/venn3"/>
    <dgm:cxn modelId="{4734B39E-D071-4E9F-8368-07D1DD77E2D1}" type="presParOf" srcId="{6E9F1321-344E-4189-811F-ED591378F0F2}" destId="{9088B63A-5A7B-497E-81B0-6281177FA703}" srcOrd="0" destOrd="0" presId="urn:microsoft.com/office/officeart/2005/8/layout/venn3"/>
    <dgm:cxn modelId="{64027047-D817-40E0-8BE5-1D51D97AF47D}" type="presParOf" srcId="{6E9F1321-344E-4189-811F-ED591378F0F2}" destId="{05F62D9F-9446-445C-91B7-2D8A9F778135}" srcOrd="1" destOrd="0" presId="urn:microsoft.com/office/officeart/2005/8/layout/venn3"/>
    <dgm:cxn modelId="{D8F42A15-7277-4AD8-B6C5-0380D71ABE35}" type="presParOf" srcId="{6E9F1321-344E-4189-811F-ED591378F0F2}" destId="{D274E5E7-BC46-42D4-A20B-7EFD591A5406}" srcOrd="2" destOrd="0" presId="urn:microsoft.com/office/officeart/2005/8/layout/venn3"/>
    <dgm:cxn modelId="{E984F1BF-0098-4E46-AD31-0B343748CE69}" type="presParOf" srcId="{6E9F1321-344E-4189-811F-ED591378F0F2}" destId="{0B3A8EBE-5389-49E4-A54D-91D4C726E148}" srcOrd="3" destOrd="0" presId="urn:microsoft.com/office/officeart/2005/8/layout/venn3"/>
    <dgm:cxn modelId="{C27793AF-F584-44C0-A72E-4A39AEF8007F}" type="presParOf" srcId="{6E9F1321-344E-4189-811F-ED591378F0F2}" destId="{B22C7D77-D4F6-4EFF-8B33-5A3B28537D05}" srcOrd="4" destOrd="0" presId="urn:microsoft.com/office/officeart/2005/8/layout/venn3"/>
    <dgm:cxn modelId="{86A06914-A0A7-4A27-9BB7-F78E7EB1199C}" type="presParOf" srcId="{6E9F1321-344E-4189-811F-ED591378F0F2}" destId="{513FAB85-7DA6-44F8-9DA7-BA24D4DBA46B}" srcOrd="5" destOrd="0" presId="urn:microsoft.com/office/officeart/2005/8/layout/venn3"/>
    <dgm:cxn modelId="{86A419A0-F9BD-475C-9D0D-C1080B4F1BD0}" type="presParOf" srcId="{6E9F1321-344E-4189-811F-ED591378F0F2}" destId="{512381B7-EF0A-4E33-9ADA-E180477C5B6D}"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B61F6-0101-4806-B995-0FE366170A9E}"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83F90F45-469F-4759-8A93-498B089E610C}">
      <dgm:prSet/>
      <dgm:spPr/>
      <dgm:t>
        <a:bodyPr/>
        <a:lstStyle/>
        <a:p>
          <a:pPr rtl="0"/>
          <a:r>
            <a:rPr lang="es-EC" dirty="0" smtClean="0"/>
            <a:t>Identificar debilidades</a:t>
          </a:r>
          <a:endParaRPr lang="es-ES" dirty="0"/>
        </a:p>
      </dgm:t>
    </dgm:pt>
    <dgm:pt modelId="{7996472A-15AC-43CE-A70C-29AD188BDF4D}" type="parTrans" cxnId="{BC117DD8-C614-487B-A0DE-C1BB340CA16B}">
      <dgm:prSet/>
      <dgm:spPr/>
      <dgm:t>
        <a:bodyPr/>
        <a:lstStyle/>
        <a:p>
          <a:endParaRPr lang="es-ES"/>
        </a:p>
      </dgm:t>
    </dgm:pt>
    <dgm:pt modelId="{74568179-AC5B-4D35-9C22-F4A9F1EA149C}" type="sibTrans" cxnId="{BC117DD8-C614-487B-A0DE-C1BB340CA16B}">
      <dgm:prSet/>
      <dgm:spPr/>
      <dgm:t>
        <a:bodyPr/>
        <a:lstStyle/>
        <a:p>
          <a:endParaRPr lang="es-ES"/>
        </a:p>
      </dgm:t>
    </dgm:pt>
    <dgm:pt modelId="{33392C0F-88B2-483F-A726-99C7F4902886}" type="pres">
      <dgm:prSet presAssocID="{912B61F6-0101-4806-B995-0FE366170A9E}" presName="linearFlow" presStyleCnt="0">
        <dgm:presLayoutVars>
          <dgm:dir/>
          <dgm:resizeHandles val="exact"/>
        </dgm:presLayoutVars>
      </dgm:prSet>
      <dgm:spPr/>
      <dgm:t>
        <a:bodyPr/>
        <a:lstStyle/>
        <a:p>
          <a:endParaRPr lang="es-ES"/>
        </a:p>
      </dgm:t>
    </dgm:pt>
    <dgm:pt modelId="{F4141FED-A8F6-4B11-871A-62A62BD444E6}" type="pres">
      <dgm:prSet presAssocID="{83F90F45-469F-4759-8A93-498B089E610C}" presName="composite" presStyleCnt="0"/>
      <dgm:spPr/>
    </dgm:pt>
    <dgm:pt modelId="{FA9E857F-4A91-4A05-A32E-8D10CBD5885E}" type="pres">
      <dgm:prSet presAssocID="{83F90F45-469F-4759-8A93-498B089E610C}" presName="imgShp" presStyleLbl="fgImgPlace1" presStyleIdx="0" presStyleCnt="1"/>
      <dgm:spPr/>
    </dgm:pt>
    <dgm:pt modelId="{4AD0430E-9503-4E07-8A9A-996F49162CB3}" type="pres">
      <dgm:prSet presAssocID="{83F90F45-469F-4759-8A93-498B089E610C}" presName="txShp" presStyleLbl="node1" presStyleIdx="0" presStyleCnt="1">
        <dgm:presLayoutVars>
          <dgm:bulletEnabled val="1"/>
        </dgm:presLayoutVars>
      </dgm:prSet>
      <dgm:spPr/>
      <dgm:t>
        <a:bodyPr/>
        <a:lstStyle/>
        <a:p>
          <a:endParaRPr lang="es-ES"/>
        </a:p>
      </dgm:t>
    </dgm:pt>
  </dgm:ptLst>
  <dgm:cxnLst>
    <dgm:cxn modelId="{BC117DD8-C614-487B-A0DE-C1BB340CA16B}" srcId="{912B61F6-0101-4806-B995-0FE366170A9E}" destId="{83F90F45-469F-4759-8A93-498B089E610C}" srcOrd="0" destOrd="0" parTransId="{7996472A-15AC-43CE-A70C-29AD188BDF4D}" sibTransId="{74568179-AC5B-4D35-9C22-F4A9F1EA149C}"/>
    <dgm:cxn modelId="{E70C736C-B5D9-4233-8123-0A38ED77AB96}" type="presOf" srcId="{83F90F45-469F-4759-8A93-498B089E610C}" destId="{4AD0430E-9503-4E07-8A9A-996F49162CB3}" srcOrd="0" destOrd="0" presId="urn:microsoft.com/office/officeart/2005/8/layout/vList3"/>
    <dgm:cxn modelId="{E79040B5-952F-4FA5-939A-798C46CF692D}" type="presOf" srcId="{912B61F6-0101-4806-B995-0FE366170A9E}" destId="{33392C0F-88B2-483F-A726-99C7F4902886}" srcOrd="0" destOrd="0" presId="urn:microsoft.com/office/officeart/2005/8/layout/vList3"/>
    <dgm:cxn modelId="{45A9348C-D1A8-438B-BD18-571457BFA119}" type="presParOf" srcId="{33392C0F-88B2-483F-A726-99C7F4902886}" destId="{F4141FED-A8F6-4B11-871A-62A62BD444E6}" srcOrd="0" destOrd="0" presId="urn:microsoft.com/office/officeart/2005/8/layout/vList3"/>
    <dgm:cxn modelId="{F8644E64-68ED-47B2-A29E-BB7239B4AFF6}" type="presParOf" srcId="{F4141FED-A8F6-4B11-871A-62A62BD444E6}" destId="{FA9E857F-4A91-4A05-A32E-8D10CBD5885E}" srcOrd="0" destOrd="0" presId="urn:microsoft.com/office/officeart/2005/8/layout/vList3"/>
    <dgm:cxn modelId="{EE3D2C30-CB10-4E33-B889-546824ADE739}" type="presParOf" srcId="{F4141FED-A8F6-4B11-871A-62A62BD444E6}" destId="{4AD0430E-9503-4E07-8A9A-996F49162CB3}"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A55BA-BCAD-4056-9DE5-08464571A61D}"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A26573FF-D387-4445-9935-E06A9799699F}">
      <dgm:prSet/>
      <dgm:spPr/>
      <dgm:t>
        <a:bodyPr/>
        <a:lstStyle/>
        <a:p>
          <a:pPr rtl="0"/>
          <a:r>
            <a:rPr lang="es-EC" dirty="0" smtClean="0"/>
            <a:t>Monitorear el progreso.</a:t>
          </a:r>
          <a:endParaRPr lang="es-ES" dirty="0"/>
        </a:p>
      </dgm:t>
    </dgm:pt>
    <dgm:pt modelId="{52744ED4-9F8A-49E7-BBB7-C12228BAE0C8}" type="parTrans" cxnId="{F6FFE8AA-102E-40E7-AF3B-0AFDB9568E96}">
      <dgm:prSet/>
      <dgm:spPr/>
      <dgm:t>
        <a:bodyPr/>
        <a:lstStyle/>
        <a:p>
          <a:endParaRPr lang="es-ES"/>
        </a:p>
      </dgm:t>
    </dgm:pt>
    <dgm:pt modelId="{740327BC-15C9-45C5-9342-B5C41D5316A9}" type="sibTrans" cxnId="{F6FFE8AA-102E-40E7-AF3B-0AFDB9568E96}">
      <dgm:prSet/>
      <dgm:spPr/>
      <dgm:t>
        <a:bodyPr/>
        <a:lstStyle/>
        <a:p>
          <a:endParaRPr lang="es-ES"/>
        </a:p>
      </dgm:t>
    </dgm:pt>
    <dgm:pt modelId="{5484C174-1415-4CDB-8493-BC6C39D22FDA}" type="pres">
      <dgm:prSet presAssocID="{BE7A55BA-BCAD-4056-9DE5-08464571A61D}" presName="linearFlow" presStyleCnt="0">
        <dgm:presLayoutVars>
          <dgm:dir/>
          <dgm:resizeHandles val="exact"/>
        </dgm:presLayoutVars>
      </dgm:prSet>
      <dgm:spPr/>
      <dgm:t>
        <a:bodyPr/>
        <a:lstStyle/>
        <a:p>
          <a:endParaRPr lang="es-ES"/>
        </a:p>
      </dgm:t>
    </dgm:pt>
    <dgm:pt modelId="{D6EC01A6-DD86-47EE-93D3-49B28876DA79}" type="pres">
      <dgm:prSet presAssocID="{A26573FF-D387-4445-9935-E06A9799699F}" presName="composite" presStyleCnt="0"/>
      <dgm:spPr/>
    </dgm:pt>
    <dgm:pt modelId="{3B22D9FB-3D67-4A4D-9BD4-7089DC59184F}" type="pres">
      <dgm:prSet presAssocID="{A26573FF-D387-4445-9935-E06A9799699F}" presName="imgShp" presStyleLbl="fgImgPlace1" presStyleIdx="0" presStyleCnt="1"/>
      <dgm:spPr/>
    </dgm:pt>
    <dgm:pt modelId="{796113B6-9E9B-4253-B3D8-5DA33D234DBB}" type="pres">
      <dgm:prSet presAssocID="{A26573FF-D387-4445-9935-E06A9799699F}" presName="txShp" presStyleLbl="node1" presStyleIdx="0" presStyleCnt="1">
        <dgm:presLayoutVars>
          <dgm:bulletEnabled val="1"/>
        </dgm:presLayoutVars>
      </dgm:prSet>
      <dgm:spPr/>
      <dgm:t>
        <a:bodyPr/>
        <a:lstStyle/>
        <a:p>
          <a:endParaRPr lang="es-ES"/>
        </a:p>
      </dgm:t>
    </dgm:pt>
  </dgm:ptLst>
  <dgm:cxnLst>
    <dgm:cxn modelId="{31ECA5EB-453F-4983-B299-B46A2ADAF34C}" type="presOf" srcId="{BE7A55BA-BCAD-4056-9DE5-08464571A61D}" destId="{5484C174-1415-4CDB-8493-BC6C39D22FDA}" srcOrd="0" destOrd="0" presId="urn:microsoft.com/office/officeart/2005/8/layout/vList3"/>
    <dgm:cxn modelId="{7A921D1A-C860-488F-81B3-04BDAD1064C2}" type="presOf" srcId="{A26573FF-D387-4445-9935-E06A9799699F}" destId="{796113B6-9E9B-4253-B3D8-5DA33D234DBB}" srcOrd="0" destOrd="0" presId="urn:microsoft.com/office/officeart/2005/8/layout/vList3"/>
    <dgm:cxn modelId="{F6FFE8AA-102E-40E7-AF3B-0AFDB9568E96}" srcId="{BE7A55BA-BCAD-4056-9DE5-08464571A61D}" destId="{A26573FF-D387-4445-9935-E06A9799699F}" srcOrd="0" destOrd="0" parTransId="{52744ED4-9F8A-49E7-BBB7-C12228BAE0C8}" sibTransId="{740327BC-15C9-45C5-9342-B5C41D5316A9}"/>
    <dgm:cxn modelId="{C4F7D9CB-D0CA-4A34-9210-EC37EAA014D8}" type="presParOf" srcId="{5484C174-1415-4CDB-8493-BC6C39D22FDA}" destId="{D6EC01A6-DD86-47EE-93D3-49B28876DA79}" srcOrd="0" destOrd="0" presId="urn:microsoft.com/office/officeart/2005/8/layout/vList3"/>
    <dgm:cxn modelId="{F4F32834-97FD-40FA-8E5A-CD1FA6AD9365}" type="presParOf" srcId="{D6EC01A6-DD86-47EE-93D3-49B28876DA79}" destId="{3B22D9FB-3D67-4A4D-9BD4-7089DC59184F}" srcOrd="0" destOrd="0" presId="urn:microsoft.com/office/officeart/2005/8/layout/vList3"/>
    <dgm:cxn modelId="{1D224820-BA6C-4DD4-B783-3260D407F9F6}" type="presParOf" srcId="{D6EC01A6-DD86-47EE-93D3-49B28876DA79}" destId="{796113B6-9E9B-4253-B3D8-5DA33D234DBB}"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0F40EE-AFD7-4CB0-A645-51EB08C95A7E}"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D5E0FCA8-F7AA-45B6-964F-F89F4CC288F8}">
      <dgm:prSet/>
      <dgm:spPr/>
      <dgm:t>
        <a:bodyPr/>
        <a:lstStyle/>
        <a:p>
          <a:pPr rtl="0"/>
          <a:r>
            <a:rPr lang="es-EC" dirty="0" smtClean="0"/>
            <a:t>Retroalimentación.</a:t>
          </a:r>
          <a:endParaRPr lang="es-ES" dirty="0"/>
        </a:p>
      </dgm:t>
    </dgm:pt>
    <dgm:pt modelId="{4B2093E8-83A2-469F-8C95-3F050568EEE6}" type="parTrans" cxnId="{2688FCD9-2D31-49A7-9509-334847477FCE}">
      <dgm:prSet/>
      <dgm:spPr/>
      <dgm:t>
        <a:bodyPr/>
        <a:lstStyle/>
        <a:p>
          <a:endParaRPr lang="es-ES"/>
        </a:p>
      </dgm:t>
    </dgm:pt>
    <dgm:pt modelId="{98B9C7C3-F152-43BD-AE7C-E71949814961}" type="sibTrans" cxnId="{2688FCD9-2D31-49A7-9509-334847477FCE}">
      <dgm:prSet/>
      <dgm:spPr/>
      <dgm:t>
        <a:bodyPr/>
        <a:lstStyle/>
        <a:p>
          <a:endParaRPr lang="es-ES"/>
        </a:p>
      </dgm:t>
    </dgm:pt>
    <dgm:pt modelId="{48A63EAD-019D-400F-BB61-7616D8C18BB8}" type="pres">
      <dgm:prSet presAssocID="{810F40EE-AFD7-4CB0-A645-51EB08C95A7E}" presName="linearFlow" presStyleCnt="0">
        <dgm:presLayoutVars>
          <dgm:dir/>
          <dgm:resizeHandles val="exact"/>
        </dgm:presLayoutVars>
      </dgm:prSet>
      <dgm:spPr/>
      <dgm:t>
        <a:bodyPr/>
        <a:lstStyle/>
        <a:p>
          <a:endParaRPr lang="es-ES"/>
        </a:p>
      </dgm:t>
    </dgm:pt>
    <dgm:pt modelId="{79E3D772-FAE2-47FA-AA69-170341684E17}" type="pres">
      <dgm:prSet presAssocID="{D5E0FCA8-F7AA-45B6-964F-F89F4CC288F8}" presName="composite" presStyleCnt="0"/>
      <dgm:spPr/>
    </dgm:pt>
    <dgm:pt modelId="{D56E0374-9E6C-4C52-ABD1-2D9132CC5CF0}" type="pres">
      <dgm:prSet presAssocID="{D5E0FCA8-F7AA-45B6-964F-F89F4CC288F8}" presName="imgShp" presStyleLbl="fgImgPlace1" presStyleIdx="0" presStyleCnt="1"/>
      <dgm:spPr/>
    </dgm:pt>
    <dgm:pt modelId="{5C8167B4-C5C1-4D8D-9F28-F3810E37E7D5}" type="pres">
      <dgm:prSet presAssocID="{D5E0FCA8-F7AA-45B6-964F-F89F4CC288F8}" presName="txShp" presStyleLbl="node1" presStyleIdx="0" presStyleCnt="1">
        <dgm:presLayoutVars>
          <dgm:bulletEnabled val="1"/>
        </dgm:presLayoutVars>
      </dgm:prSet>
      <dgm:spPr/>
      <dgm:t>
        <a:bodyPr/>
        <a:lstStyle/>
        <a:p>
          <a:endParaRPr lang="es-ES"/>
        </a:p>
      </dgm:t>
    </dgm:pt>
  </dgm:ptLst>
  <dgm:cxnLst>
    <dgm:cxn modelId="{2688FCD9-2D31-49A7-9509-334847477FCE}" srcId="{810F40EE-AFD7-4CB0-A645-51EB08C95A7E}" destId="{D5E0FCA8-F7AA-45B6-964F-F89F4CC288F8}" srcOrd="0" destOrd="0" parTransId="{4B2093E8-83A2-469F-8C95-3F050568EEE6}" sibTransId="{98B9C7C3-F152-43BD-AE7C-E71949814961}"/>
    <dgm:cxn modelId="{F834F031-A7DE-45EC-BE3B-24F92814E92B}" type="presOf" srcId="{810F40EE-AFD7-4CB0-A645-51EB08C95A7E}" destId="{48A63EAD-019D-400F-BB61-7616D8C18BB8}" srcOrd="0" destOrd="0" presId="urn:microsoft.com/office/officeart/2005/8/layout/vList3"/>
    <dgm:cxn modelId="{C6F0BDF3-D019-4B0E-9A60-D124CA6D7B82}" type="presOf" srcId="{D5E0FCA8-F7AA-45B6-964F-F89F4CC288F8}" destId="{5C8167B4-C5C1-4D8D-9F28-F3810E37E7D5}" srcOrd="0" destOrd="0" presId="urn:microsoft.com/office/officeart/2005/8/layout/vList3"/>
    <dgm:cxn modelId="{385A51EF-7E01-42A2-9912-6DF1969493C6}" type="presParOf" srcId="{48A63EAD-019D-400F-BB61-7616D8C18BB8}" destId="{79E3D772-FAE2-47FA-AA69-170341684E17}" srcOrd="0" destOrd="0" presId="urn:microsoft.com/office/officeart/2005/8/layout/vList3"/>
    <dgm:cxn modelId="{3947A573-E9B4-4BFA-9290-70B15F9EA745}" type="presParOf" srcId="{79E3D772-FAE2-47FA-AA69-170341684E17}" destId="{D56E0374-9E6C-4C52-ABD1-2D9132CC5CF0}" srcOrd="0" destOrd="0" presId="urn:microsoft.com/office/officeart/2005/8/layout/vList3"/>
    <dgm:cxn modelId="{E51DBAE3-6B4C-45F8-A990-24D7BEEA17FE}" type="presParOf" srcId="{79E3D772-FAE2-47FA-AA69-170341684E17}" destId="{5C8167B4-C5C1-4D8D-9F28-F3810E37E7D5}" srcOrd="1" destOrd="0" presId="urn:microsoft.com/office/officeart/2005/8/layout/vList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0C38B-1A2E-4720-8DB9-F0F3BBA551AD}"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DB180207-FB11-44FC-9504-A9CF544C62C0}">
      <dgm:prSet/>
      <dgm:spPr/>
      <dgm:t>
        <a:bodyPr/>
        <a:lstStyle/>
        <a:p>
          <a:pPr rtl="0"/>
          <a:r>
            <a:rPr lang="es-EC" dirty="0" smtClean="0"/>
            <a:t>Estimar el potencial de rendimiento.</a:t>
          </a:r>
          <a:endParaRPr lang="es-ES" dirty="0"/>
        </a:p>
      </dgm:t>
    </dgm:pt>
    <dgm:pt modelId="{3C0EB2DF-2E11-423C-BE03-A9C7DBEEACEC}" type="parTrans" cxnId="{46BEDFBB-BD35-43BA-9983-72957ED58855}">
      <dgm:prSet/>
      <dgm:spPr/>
      <dgm:t>
        <a:bodyPr/>
        <a:lstStyle/>
        <a:p>
          <a:endParaRPr lang="es-ES"/>
        </a:p>
      </dgm:t>
    </dgm:pt>
    <dgm:pt modelId="{4D6C19E6-7724-4F50-9BAC-90C436EE4A1C}" type="sibTrans" cxnId="{46BEDFBB-BD35-43BA-9983-72957ED58855}">
      <dgm:prSet/>
      <dgm:spPr/>
      <dgm:t>
        <a:bodyPr/>
        <a:lstStyle/>
        <a:p>
          <a:endParaRPr lang="es-ES"/>
        </a:p>
      </dgm:t>
    </dgm:pt>
    <dgm:pt modelId="{6E41290A-1692-4832-95C7-F1E72B712E58}" type="pres">
      <dgm:prSet presAssocID="{1E10C38B-1A2E-4720-8DB9-F0F3BBA551AD}" presName="linearFlow" presStyleCnt="0">
        <dgm:presLayoutVars>
          <dgm:dir/>
          <dgm:resizeHandles val="exact"/>
        </dgm:presLayoutVars>
      </dgm:prSet>
      <dgm:spPr/>
      <dgm:t>
        <a:bodyPr/>
        <a:lstStyle/>
        <a:p>
          <a:endParaRPr lang="es-ES"/>
        </a:p>
      </dgm:t>
    </dgm:pt>
    <dgm:pt modelId="{3A81F50B-C55C-46B1-A289-849A4086EFA4}" type="pres">
      <dgm:prSet presAssocID="{DB180207-FB11-44FC-9504-A9CF544C62C0}" presName="composite" presStyleCnt="0"/>
      <dgm:spPr/>
    </dgm:pt>
    <dgm:pt modelId="{CE51ECE6-F5A4-4A56-82F4-5BC432D8E7AB}" type="pres">
      <dgm:prSet presAssocID="{DB180207-FB11-44FC-9504-A9CF544C62C0}" presName="imgShp" presStyleLbl="fgImgPlace1" presStyleIdx="0" presStyleCnt="1"/>
      <dgm:spPr/>
    </dgm:pt>
    <dgm:pt modelId="{37D9A872-CF94-4451-BFEA-4ED86522EB23}" type="pres">
      <dgm:prSet presAssocID="{DB180207-FB11-44FC-9504-A9CF544C62C0}" presName="txShp" presStyleLbl="node1" presStyleIdx="0" presStyleCnt="1">
        <dgm:presLayoutVars>
          <dgm:bulletEnabled val="1"/>
        </dgm:presLayoutVars>
      </dgm:prSet>
      <dgm:spPr/>
      <dgm:t>
        <a:bodyPr/>
        <a:lstStyle/>
        <a:p>
          <a:endParaRPr lang="es-ES"/>
        </a:p>
      </dgm:t>
    </dgm:pt>
  </dgm:ptLst>
  <dgm:cxnLst>
    <dgm:cxn modelId="{315F23E7-1A86-45EB-B6A7-562C1DFD7C7B}" type="presOf" srcId="{1E10C38B-1A2E-4720-8DB9-F0F3BBA551AD}" destId="{6E41290A-1692-4832-95C7-F1E72B712E58}" srcOrd="0" destOrd="0" presId="urn:microsoft.com/office/officeart/2005/8/layout/vList3"/>
    <dgm:cxn modelId="{1BA080F9-C770-4018-8077-C54DFE29EA3C}" type="presOf" srcId="{DB180207-FB11-44FC-9504-A9CF544C62C0}" destId="{37D9A872-CF94-4451-BFEA-4ED86522EB23}" srcOrd="0" destOrd="0" presId="urn:microsoft.com/office/officeart/2005/8/layout/vList3"/>
    <dgm:cxn modelId="{46BEDFBB-BD35-43BA-9983-72957ED58855}" srcId="{1E10C38B-1A2E-4720-8DB9-F0F3BBA551AD}" destId="{DB180207-FB11-44FC-9504-A9CF544C62C0}" srcOrd="0" destOrd="0" parTransId="{3C0EB2DF-2E11-423C-BE03-A9C7DBEEACEC}" sibTransId="{4D6C19E6-7724-4F50-9BAC-90C436EE4A1C}"/>
    <dgm:cxn modelId="{CF7C22A9-063E-4F39-B6E4-F1D7D75DFA4B}" type="presParOf" srcId="{6E41290A-1692-4832-95C7-F1E72B712E58}" destId="{3A81F50B-C55C-46B1-A289-849A4086EFA4}" srcOrd="0" destOrd="0" presId="urn:microsoft.com/office/officeart/2005/8/layout/vList3"/>
    <dgm:cxn modelId="{2296E52A-0546-4289-9DDE-C818DAB770BA}" type="presParOf" srcId="{3A81F50B-C55C-46B1-A289-849A4086EFA4}" destId="{CE51ECE6-F5A4-4A56-82F4-5BC432D8E7AB}" srcOrd="0" destOrd="0" presId="urn:microsoft.com/office/officeart/2005/8/layout/vList3"/>
    <dgm:cxn modelId="{4E1A8BF3-0996-46F7-9A77-93EDF1455110}" type="presParOf" srcId="{3A81F50B-C55C-46B1-A289-849A4086EFA4}" destId="{37D9A872-CF94-4451-BFEA-4ED86522EB23}" srcOrd="1" destOrd="0" presId="urn:microsoft.com/office/officeart/2005/8/layout/vList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DB17B9-BD4A-4FB5-8662-D0240666AA85}"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53D375EA-F2A7-4F8F-B45B-DE0A5A264B70}">
      <dgm:prSet/>
      <dgm:spPr/>
      <dgm:t>
        <a:bodyPr/>
        <a:lstStyle/>
        <a:p>
          <a:pPr rtl="0"/>
          <a:r>
            <a:rPr lang="es-EC" dirty="0" smtClean="0"/>
            <a:t>Educar a los atletas.</a:t>
          </a:r>
          <a:endParaRPr lang="es-ES" dirty="0"/>
        </a:p>
      </dgm:t>
    </dgm:pt>
    <dgm:pt modelId="{AB97D643-14E4-46DF-B732-488E315A2403}" type="parTrans" cxnId="{2DA7B697-163C-4470-B1F9-DFD24382E043}">
      <dgm:prSet/>
      <dgm:spPr/>
      <dgm:t>
        <a:bodyPr/>
        <a:lstStyle/>
        <a:p>
          <a:endParaRPr lang="es-ES"/>
        </a:p>
      </dgm:t>
    </dgm:pt>
    <dgm:pt modelId="{5201940A-D60E-40CC-B412-93788021393E}" type="sibTrans" cxnId="{2DA7B697-163C-4470-B1F9-DFD24382E043}">
      <dgm:prSet/>
      <dgm:spPr/>
      <dgm:t>
        <a:bodyPr/>
        <a:lstStyle/>
        <a:p>
          <a:endParaRPr lang="es-ES"/>
        </a:p>
      </dgm:t>
    </dgm:pt>
    <dgm:pt modelId="{BF0E8270-08A5-4A45-BAC9-C00ACEB86222}" type="pres">
      <dgm:prSet presAssocID="{F0DB17B9-BD4A-4FB5-8662-D0240666AA85}" presName="linearFlow" presStyleCnt="0">
        <dgm:presLayoutVars>
          <dgm:dir/>
          <dgm:resizeHandles val="exact"/>
        </dgm:presLayoutVars>
      </dgm:prSet>
      <dgm:spPr/>
      <dgm:t>
        <a:bodyPr/>
        <a:lstStyle/>
        <a:p>
          <a:endParaRPr lang="es-ES"/>
        </a:p>
      </dgm:t>
    </dgm:pt>
    <dgm:pt modelId="{F1F9250A-9D69-4A02-AA69-A35158FA05D6}" type="pres">
      <dgm:prSet presAssocID="{53D375EA-F2A7-4F8F-B45B-DE0A5A264B70}" presName="composite" presStyleCnt="0"/>
      <dgm:spPr/>
    </dgm:pt>
    <dgm:pt modelId="{0376EFF1-965B-461F-BEDD-79FD6F2E44B8}" type="pres">
      <dgm:prSet presAssocID="{53D375EA-F2A7-4F8F-B45B-DE0A5A264B70}" presName="imgShp" presStyleLbl="fgImgPlace1" presStyleIdx="0" presStyleCnt="1"/>
      <dgm:spPr/>
    </dgm:pt>
    <dgm:pt modelId="{4B7E968A-E085-470D-9306-4A2EA8A35DE4}" type="pres">
      <dgm:prSet presAssocID="{53D375EA-F2A7-4F8F-B45B-DE0A5A264B70}" presName="txShp" presStyleLbl="node1" presStyleIdx="0" presStyleCnt="1">
        <dgm:presLayoutVars>
          <dgm:bulletEnabled val="1"/>
        </dgm:presLayoutVars>
      </dgm:prSet>
      <dgm:spPr/>
      <dgm:t>
        <a:bodyPr/>
        <a:lstStyle/>
        <a:p>
          <a:endParaRPr lang="es-ES"/>
        </a:p>
      </dgm:t>
    </dgm:pt>
  </dgm:ptLst>
  <dgm:cxnLst>
    <dgm:cxn modelId="{CB170D77-7DDB-441C-8D9F-BADAD49168C7}" type="presOf" srcId="{53D375EA-F2A7-4F8F-B45B-DE0A5A264B70}" destId="{4B7E968A-E085-470D-9306-4A2EA8A35DE4}" srcOrd="0" destOrd="0" presId="urn:microsoft.com/office/officeart/2005/8/layout/vList3"/>
    <dgm:cxn modelId="{A5E6248E-8583-4F23-8593-68AA5D80E3EE}" type="presOf" srcId="{F0DB17B9-BD4A-4FB5-8662-D0240666AA85}" destId="{BF0E8270-08A5-4A45-BAC9-C00ACEB86222}" srcOrd="0" destOrd="0" presId="urn:microsoft.com/office/officeart/2005/8/layout/vList3"/>
    <dgm:cxn modelId="{2DA7B697-163C-4470-B1F9-DFD24382E043}" srcId="{F0DB17B9-BD4A-4FB5-8662-D0240666AA85}" destId="{53D375EA-F2A7-4F8F-B45B-DE0A5A264B70}" srcOrd="0" destOrd="0" parTransId="{AB97D643-14E4-46DF-B732-488E315A2403}" sibTransId="{5201940A-D60E-40CC-B412-93788021393E}"/>
    <dgm:cxn modelId="{D7951AA8-3F8F-4AAC-8CB9-C5A65609B3AD}" type="presParOf" srcId="{BF0E8270-08A5-4A45-BAC9-C00ACEB86222}" destId="{F1F9250A-9D69-4A02-AA69-A35158FA05D6}" srcOrd="0" destOrd="0" presId="urn:microsoft.com/office/officeart/2005/8/layout/vList3"/>
    <dgm:cxn modelId="{C3D57D7A-A105-4442-8227-31FCEEDCFE38}" type="presParOf" srcId="{F1F9250A-9D69-4A02-AA69-A35158FA05D6}" destId="{0376EFF1-965B-461F-BEDD-79FD6F2E44B8}" srcOrd="0" destOrd="0" presId="urn:microsoft.com/office/officeart/2005/8/layout/vList3"/>
    <dgm:cxn modelId="{E8804D3C-5106-44D8-8EE0-1E4BDEA719F8}" type="presParOf" srcId="{F1F9250A-9D69-4A02-AA69-A35158FA05D6}" destId="{4B7E968A-E085-470D-9306-4A2EA8A35DE4}" srcOrd="1" destOrd="0" presId="urn:microsoft.com/office/officeart/2005/8/layout/vList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BC9B0-BCAE-4818-B627-98A2C55A9375}" type="doc">
      <dgm:prSet loTypeId="urn:microsoft.com/office/officeart/2005/8/layout/pList2" loCatId="list" qsTypeId="urn:microsoft.com/office/officeart/2005/8/quickstyle/3d6" qsCatId="3D" csTypeId="urn:microsoft.com/office/officeart/2005/8/colors/accent1_2" csCatId="accent1"/>
      <dgm:spPr/>
      <dgm:t>
        <a:bodyPr/>
        <a:lstStyle/>
        <a:p>
          <a:endParaRPr lang="es-ES"/>
        </a:p>
      </dgm:t>
    </dgm:pt>
    <dgm:pt modelId="{F451F429-BFB9-4535-B53D-FD05B9877B58}">
      <dgm:prSet/>
      <dgm:spPr/>
      <dgm:t>
        <a:bodyPr/>
        <a:lstStyle/>
        <a:p>
          <a:pPr rtl="0"/>
          <a:r>
            <a:rPr lang="es-EC" dirty="0" smtClean="0"/>
            <a:t>VALIDEZ</a:t>
          </a:r>
          <a:endParaRPr lang="es-ES" dirty="0"/>
        </a:p>
      </dgm:t>
    </dgm:pt>
    <dgm:pt modelId="{F5FBD717-C86F-4217-A41B-A474D4D587D5}" type="parTrans" cxnId="{FD6C78EB-453C-49D4-965E-EF228BAC67A7}">
      <dgm:prSet/>
      <dgm:spPr/>
      <dgm:t>
        <a:bodyPr/>
        <a:lstStyle/>
        <a:p>
          <a:endParaRPr lang="es-ES"/>
        </a:p>
      </dgm:t>
    </dgm:pt>
    <dgm:pt modelId="{9CB20CEC-6FCF-42D6-85AC-9FA100611046}" type="sibTrans" cxnId="{FD6C78EB-453C-49D4-965E-EF228BAC67A7}">
      <dgm:prSet/>
      <dgm:spPr/>
      <dgm:t>
        <a:bodyPr/>
        <a:lstStyle/>
        <a:p>
          <a:endParaRPr lang="es-ES"/>
        </a:p>
      </dgm:t>
    </dgm:pt>
    <dgm:pt modelId="{83C6A21A-1E26-4CD0-8E58-FB6C0AE5D165}" type="pres">
      <dgm:prSet presAssocID="{984BC9B0-BCAE-4818-B627-98A2C55A9375}" presName="Name0" presStyleCnt="0">
        <dgm:presLayoutVars>
          <dgm:dir/>
          <dgm:resizeHandles val="exact"/>
        </dgm:presLayoutVars>
      </dgm:prSet>
      <dgm:spPr/>
      <dgm:t>
        <a:bodyPr/>
        <a:lstStyle/>
        <a:p>
          <a:endParaRPr lang="es-ES"/>
        </a:p>
      </dgm:t>
    </dgm:pt>
    <dgm:pt modelId="{6F17F3C6-BEA3-4E83-A39F-86E573085D77}" type="pres">
      <dgm:prSet presAssocID="{984BC9B0-BCAE-4818-B627-98A2C55A9375}" presName="bkgdShp" presStyleLbl="alignAccFollowNode1" presStyleIdx="0" presStyleCnt="1"/>
      <dgm:spPr/>
    </dgm:pt>
    <dgm:pt modelId="{663B6F8F-0554-496F-9ECA-F36FDE234F99}" type="pres">
      <dgm:prSet presAssocID="{984BC9B0-BCAE-4818-B627-98A2C55A9375}" presName="linComp" presStyleCnt="0"/>
      <dgm:spPr/>
    </dgm:pt>
    <dgm:pt modelId="{D80744BE-8B18-4109-86FD-1505C00DDD06}" type="pres">
      <dgm:prSet presAssocID="{F451F429-BFB9-4535-B53D-FD05B9877B58}" presName="compNode" presStyleCnt="0"/>
      <dgm:spPr/>
    </dgm:pt>
    <dgm:pt modelId="{BC4D68C8-F5F1-468B-85FA-C9A933E30B17}" type="pres">
      <dgm:prSet presAssocID="{F451F429-BFB9-4535-B53D-FD05B9877B58}" presName="node" presStyleLbl="node1" presStyleIdx="0" presStyleCnt="1">
        <dgm:presLayoutVars>
          <dgm:bulletEnabled val="1"/>
        </dgm:presLayoutVars>
      </dgm:prSet>
      <dgm:spPr/>
      <dgm:t>
        <a:bodyPr/>
        <a:lstStyle/>
        <a:p>
          <a:endParaRPr lang="es-ES"/>
        </a:p>
      </dgm:t>
    </dgm:pt>
    <dgm:pt modelId="{5FA2F009-D7B2-42EE-B49A-7B9F565076B1}" type="pres">
      <dgm:prSet presAssocID="{F451F429-BFB9-4535-B53D-FD05B9877B58}" presName="invisiNode" presStyleLbl="node1" presStyleIdx="0" presStyleCnt="1"/>
      <dgm:spPr/>
    </dgm:pt>
    <dgm:pt modelId="{3E5AA587-B91E-42E0-9592-12FF1CE04EF5}" type="pres">
      <dgm:prSet presAssocID="{F451F429-BFB9-4535-B53D-FD05B9877B58}" presName="imagNode" presStyleLbl="fgImgPlace1" presStyleIdx="0" presStyleCnt="1" custLinFactNeighborX="-25094" custLinFactNeighborY="13166"/>
      <dgm:spPr/>
    </dgm:pt>
  </dgm:ptLst>
  <dgm:cxnLst>
    <dgm:cxn modelId="{FD6C78EB-453C-49D4-965E-EF228BAC67A7}" srcId="{984BC9B0-BCAE-4818-B627-98A2C55A9375}" destId="{F451F429-BFB9-4535-B53D-FD05B9877B58}" srcOrd="0" destOrd="0" parTransId="{F5FBD717-C86F-4217-A41B-A474D4D587D5}" sibTransId="{9CB20CEC-6FCF-42D6-85AC-9FA100611046}"/>
    <dgm:cxn modelId="{03C91791-E1EC-4BF6-AB00-53D6A9CF5A9C}" type="presOf" srcId="{F451F429-BFB9-4535-B53D-FD05B9877B58}" destId="{BC4D68C8-F5F1-468B-85FA-C9A933E30B17}" srcOrd="0" destOrd="0" presId="urn:microsoft.com/office/officeart/2005/8/layout/pList2"/>
    <dgm:cxn modelId="{8349DA58-EEBF-47AA-9A7D-23F23A92D524}" type="presOf" srcId="{984BC9B0-BCAE-4818-B627-98A2C55A9375}" destId="{83C6A21A-1E26-4CD0-8E58-FB6C0AE5D165}" srcOrd="0" destOrd="0" presId="urn:microsoft.com/office/officeart/2005/8/layout/pList2"/>
    <dgm:cxn modelId="{532F5AFD-46F1-4C02-8A8D-47F94A411DC5}" type="presParOf" srcId="{83C6A21A-1E26-4CD0-8E58-FB6C0AE5D165}" destId="{6F17F3C6-BEA3-4E83-A39F-86E573085D77}" srcOrd="0" destOrd="0" presId="urn:microsoft.com/office/officeart/2005/8/layout/pList2"/>
    <dgm:cxn modelId="{03160D0D-C9A0-4DA0-A356-63FCECAE292B}" type="presParOf" srcId="{83C6A21A-1E26-4CD0-8E58-FB6C0AE5D165}" destId="{663B6F8F-0554-496F-9ECA-F36FDE234F99}" srcOrd="1" destOrd="0" presId="urn:microsoft.com/office/officeart/2005/8/layout/pList2"/>
    <dgm:cxn modelId="{8D281D98-0662-455D-B87F-35213F6824BE}" type="presParOf" srcId="{663B6F8F-0554-496F-9ECA-F36FDE234F99}" destId="{D80744BE-8B18-4109-86FD-1505C00DDD06}" srcOrd="0" destOrd="0" presId="urn:microsoft.com/office/officeart/2005/8/layout/pList2"/>
    <dgm:cxn modelId="{148B3D24-D34B-406B-B6D0-B6ABBF70CC93}" type="presParOf" srcId="{D80744BE-8B18-4109-86FD-1505C00DDD06}" destId="{BC4D68C8-F5F1-468B-85FA-C9A933E30B17}" srcOrd="0" destOrd="0" presId="urn:microsoft.com/office/officeart/2005/8/layout/pList2"/>
    <dgm:cxn modelId="{86B23881-8136-40A5-9E23-90936EA6FD54}" type="presParOf" srcId="{D80744BE-8B18-4109-86FD-1505C00DDD06}" destId="{5FA2F009-D7B2-42EE-B49A-7B9F565076B1}" srcOrd="1" destOrd="0" presId="urn:microsoft.com/office/officeart/2005/8/layout/pList2"/>
    <dgm:cxn modelId="{6E3E449D-8A5D-486B-B312-5DE84EFBF21D}" type="presParOf" srcId="{D80744BE-8B18-4109-86FD-1505C00DDD06}" destId="{3E5AA587-B91E-42E0-9592-12FF1CE04EF5}"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0A479D-0C58-4871-8FE1-A25F78710E9A}" type="doc">
      <dgm:prSet loTypeId="urn:microsoft.com/office/officeart/2005/8/layout/pList2" loCatId="list" qsTypeId="urn:microsoft.com/office/officeart/2005/8/quickstyle/3d6" qsCatId="3D" csTypeId="urn:microsoft.com/office/officeart/2005/8/colors/accent1_2" csCatId="accent1" phldr="1"/>
      <dgm:spPr/>
      <dgm:t>
        <a:bodyPr/>
        <a:lstStyle/>
        <a:p>
          <a:endParaRPr lang="es-ES"/>
        </a:p>
      </dgm:t>
    </dgm:pt>
    <dgm:pt modelId="{653BC518-0315-4971-A950-AFE13002DEF2}">
      <dgm:prSet/>
      <dgm:spPr/>
      <dgm:t>
        <a:bodyPr/>
        <a:lstStyle/>
        <a:p>
          <a:pPr rtl="0"/>
          <a:r>
            <a:rPr lang="es-EC" dirty="0" smtClean="0"/>
            <a:t>FIABILIDAD</a:t>
          </a:r>
          <a:endParaRPr lang="es-ES" dirty="0"/>
        </a:p>
      </dgm:t>
    </dgm:pt>
    <dgm:pt modelId="{30B99B8B-D12A-4F48-BEF1-EA732759224F}" type="parTrans" cxnId="{7A113CFC-7E26-4791-A932-9CFAF495FE3E}">
      <dgm:prSet/>
      <dgm:spPr/>
      <dgm:t>
        <a:bodyPr/>
        <a:lstStyle/>
        <a:p>
          <a:endParaRPr lang="es-ES"/>
        </a:p>
      </dgm:t>
    </dgm:pt>
    <dgm:pt modelId="{17271A1D-C203-4BA6-B645-4CCCCE5E591C}" type="sibTrans" cxnId="{7A113CFC-7E26-4791-A932-9CFAF495FE3E}">
      <dgm:prSet/>
      <dgm:spPr/>
      <dgm:t>
        <a:bodyPr/>
        <a:lstStyle/>
        <a:p>
          <a:endParaRPr lang="es-ES"/>
        </a:p>
      </dgm:t>
    </dgm:pt>
    <dgm:pt modelId="{0BFF9821-7901-4684-AB93-535CEA7345AE}" type="pres">
      <dgm:prSet presAssocID="{650A479D-0C58-4871-8FE1-A25F78710E9A}" presName="Name0" presStyleCnt="0">
        <dgm:presLayoutVars>
          <dgm:dir/>
          <dgm:resizeHandles val="exact"/>
        </dgm:presLayoutVars>
      </dgm:prSet>
      <dgm:spPr/>
      <dgm:t>
        <a:bodyPr/>
        <a:lstStyle/>
        <a:p>
          <a:endParaRPr lang="es-ES"/>
        </a:p>
      </dgm:t>
    </dgm:pt>
    <dgm:pt modelId="{2A0409C2-8A1E-4F35-9E5A-38ABE2536CD4}" type="pres">
      <dgm:prSet presAssocID="{650A479D-0C58-4871-8FE1-A25F78710E9A}" presName="bkgdShp" presStyleLbl="alignAccFollowNode1" presStyleIdx="0" presStyleCnt="1"/>
      <dgm:spPr/>
    </dgm:pt>
    <dgm:pt modelId="{FB9306D6-1E05-4198-AA37-6A5F90DE1BE8}" type="pres">
      <dgm:prSet presAssocID="{650A479D-0C58-4871-8FE1-A25F78710E9A}" presName="linComp" presStyleCnt="0"/>
      <dgm:spPr/>
    </dgm:pt>
    <dgm:pt modelId="{90B3B0B3-86FF-4E79-9FD1-87AE47E1C98C}" type="pres">
      <dgm:prSet presAssocID="{653BC518-0315-4971-A950-AFE13002DEF2}" presName="compNode" presStyleCnt="0"/>
      <dgm:spPr/>
    </dgm:pt>
    <dgm:pt modelId="{DB0F9287-4A35-4DE6-A0A7-4E9D52ABAF60}" type="pres">
      <dgm:prSet presAssocID="{653BC518-0315-4971-A950-AFE13002DEF2}" presName="node" presStyleLbl="node1" presStyleIdx="0" presStyleCnt="1">
        <dgm:presLayoutVars>
          <dgm:bulletEnabled val="1"/>
        </dgm:presLayoutVars>
      </dgm:prSet>
      <dgm:spPr/>
      <dgm:t>
        <a:bodyPr/>
        <a:lstStyle/>
        <a:p>
          <a:endParaRPr lang="es-ES"/>
        </a:p>
      </dgm:t>
    </dgm:pt>
    <dgm:pt modelId="{15AFD820-0089-4F48-92DF-B492F9BE4139}" type="pres">
      <dgm:prSet presAssocID="{653BC518-0315-4971-A950-AFE13002DEF2}" presName="invisiNode" presStyleLbl="node1" presStyleIdx="0" presStyleCnt="1"/>
      <dgm:spPr/>
    </dgm:pt>
    <dgm:pt modelId="{1B23BBE5-284A-45B8-BFBB-98945471BD4B}" type="pres">
      <dgm:prSet presAssocID="{653BC518-0315-4971-A950-AFE13002DEF2}" presName="imagNode" presStyleLbl="fgImgPlace1" presStyleIdx="0" presStyleCnt="1"/>
      <dgm:spPr/>
    </dgm:pt>
  </dgm:ptLst>
  <dgm:cxnLst>
    <dgm:cxn modelId="{F7B443D1-FBFB-4E65-9327-E2F259704B5B}" type="presOf" srcId="{650A479D-0C58-4871-8FE1-A25F78710E9A}" destId="{0BFF9821-7901-4684-AB93-535CEA7345AE}" srcOrd="0" destOrd="0" presId="urn:microsoft.com/office/officeart/2005/8/layout/pList2"/>
    <dgm:cxn modelId="{945FE6D7-F1A1-4351-BC32-23B6E450EC27}" type="presOf" srcId="{653BC518-0315-4971-A950-AFE13002DEF2}" destId="{DB0F9287-4A35-4DE6-A0A7-4E9D52ABAF60}" srcOrd="0" destOrd="0" presId="urn:microsoft.com/office/officeart/2005/8/layout/pList2"/>
    <dgm:cxn modelId="{7A113CFC-7E26-4791-A932-9CFAF495FE3E}" srcId="{650A479D-0C58-4871-8FE1-A25F78710E9A}" destId="{653BC518-0315-4971-A950-AFE13002DEF2}" srcOrd="0" destOrd="0" parTransId="{30B99B8B-D12A-4F48-BEF1-EA732759224F}" sibTransId="{17271A1D-C203-4BA6-B645-4CCCCE5E591C}"/>
    <dgm:cxn modelId="{BCF0A633-CB25-4B7F-B2B5-B3536D326439}" type="presParOf" srcId="{0BFF9821-7901-4684-AB93-535CEA7345AE}" destId="{2A0409C2-8A1E-4F35-9E5A-38ABE2536CD4}" srcOrd="0" destOrd="0" presId="urn:microsoft.com/office/officeart/2005/8/layout/pList2"/>
    <dgm:cxn modelId="{086A6CAD-1F4D-4811-B19C-58416D26C97F}" type="presParOf" srcId="{0BFF9821-7901-4684-AB93-535CEA7345AE}" destId="{FB9306D6-1E05-4198-AA37-6A5F90DE1BE8}" srcOrd="1" destOrd="0" presId="urn:microsoft.com/office/officeart/2005/8/layout/pList2"/>
    <dgm:cxn modelId="{DCB2C1D5-12B5-4657-8019-465461C00603}" type="presParOf" srcId="{FB9306D6-1E05-4198-AA37-6A5F90DE1BE8}" destId="{90B3B0B3-86FF-4E79-9FD1-87AE47E1C98C}" srcOrd="0" destOrd="0" presId="urn:microsoft.com/office/officeart/2005/8/layout/pList2"/>
    <dgm:cxn modelId="{93B84622-D7A1-4CFB-A6E6-9D9E2A038C41}" type="presParOf" srcId="{90B3B0B3-86FF-4E79-9FD1-87AE47E1C98C}" destId="{DB0F9287-4A35-4DE6-A0A7-4E9D52ABAF60}" srcOrd="0" destOrd="0" presId="urn:microsoft.com/office/officeart/2005/8/layout/pList2"/>
    <dgm:cxn modelId="{B124F2CB-859C-4EE4-9619-DF1759CA6040}" type="presParOf" srcId="{90B3B0B3-86FF-4E79-9FD1-87AE47E1C98C}" destId="{15AFD820-0089-4F48-92DF-B492F9BE4139}" srcOrd="1" destOrd="0" presId="urn:microsoft.com/office/officeart/2005/8/layout/pList2"/>
    <dgm:cxn modelId="{1762EF61-E05E-450A-BE75-0C180C481168}" type="presParOf" srcId="{90B3B0B3-86FF-4E79-9FD1-87AE47E1C98C}" destId="{1B23BBE5-284A-45B8-BFBB-98945471BD4B}" srcOrd="2" destOrd="0" presId="urn:microsoft.com/office/officeart/2005/8/layout/p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6956F7-D437-47BA-89CB-2F4D2DF043EF}" type="doc">
      <dgm:prSet loTypeId="urn:microsoft.com/office/officeart/2005/8/layout/pList2" loCatId="list" qsTypeId="urn:microsoft.com/office/officeart/2005/8/quickstyle/3d6" qsCatId="3D" csTypeId="urn:microsoft.com/office/officeart/2005/8/colors/accent1_2" csCatId="accent1" phldr="1"/>
      <dgm:spPr/>
      <dgm:t>
        <a:bodyPr/>
        <a:lstStyle/>
        <a:p>
          <a:endParaRPr lang="es-ES"/>
        </a:p>
      </dgm:t>
    </dgm:pt>
    <dgm:pt modelId="{B58218AB-869E-43AD-8E8C-68E645E30794}">
      <dgm:prSet/>
      <dgm:spPr/>
      <dgm:t>
        <a:bodyPr/>
        <a:lstStyle/>
        <a:p>
          <a:pPr rtl="0"/>
          <a:r>
            <a:rPr lang="es-EC" dirty="0" smtClean="0"/>
            <a:t>OBJETIVIDAD</a:t>
          </a:r>
        </a:p>
        <a:p>
          <a:pPr rtl="0"/>
          <a:endParaRPr lang="es-ES" dirty="0"/>
        </a:p>
      </dgm:t>
    </dgm:pt>
    <dgm:pt modelId="{72E3923D-F2D9-45AF-97C7-958897A8270A}" type="parTrans" cxnId="{E6B4488E-D273-4074-B3CE-EFF38A493E66}">
      <dgm:prSet/>
      <dgm:spPr/>
      <dgm:t>
        <a:bodyPr/>
        <a:lstStyle/>
        <a:p>
          <a:endParaRPr lang="es-ES"/>
        </a:p>
      </dgm:t>
    </dgm:pt>
    <dgm:pt modelId="{28EBFA20-A796-45C7-8D7F-3CE70FE7AA7E}" type="sibTrans" cxnId="{E6B4488E-D273-4074-B3CE-EFF38A493E66}">
      <dgm:prSet/>
      <dgm:spPr/>
      <dgm:t>
        <a:bodyPr/>
        <a:lstStyle/>
        <a:p>
          <a:endParaRPr lang="es-ES"/>
        </a:p>
      </dgm:t>
    </dgm:pt>
    <dgm:pt modelId="{24C2A6A6-8529-4F1C-85D2-E23C8321D2AC}" type="pres">
      <dgm:prSet presAssocID="{D86956F7-D437-47BA-89CB-2F4D2DF043EF}" presName="Name0" presStyleCnt="0">
        <dgm:presLayoutVars>
          <dgm:dir/>
          <dgm:resizeHandles val="exact"/>
        </dgm:presLayoutVars>
      </dgm:prSet>
      <dgm:spPr/>
      <dgm:t>
        <a:bodyPr/>
        <a:lstStyle/>
        <a:p>
          <a:endParaRPr lang="es-ES"/>
        </a:p>
      </dgm:t>
    </dgm:pt>
    <dgm:pt modelId="{C74F8EE8-FF95-4349-A6DD-F1D923071CC4}" type="pres">
      <dgm:prSet presAssocID="{D86956F7-D437-47BA-89CB-2F4D2DF043EF}" presName="bkgdShp" presStyleLbl="alignAccFollowNode1" presStyleIdx="0" presStyleCnt="1"/>
      <dgm:spPr/>
    </dgm:pt>
    <dgm:pt modelId="{A053B73B-F284-478B-AEC1-50B87F7339A0}" type="pres">
      <dgm:prSet presAssocID="{D86956F7-D437-47BA-89CB-2F4D2DF043EF}" presName="linComp" presStyleCnt="0"/>
      <dgm:spPr/>
    </dgm:pt>
    <dgm:pt modelId="{AD2D5B8B-AA76-42AB-BEFE-F64203DF3372}" type="pres">
      <dgm:prSet presAssocID="{B58218AB-869E-43AD-8E8C-68E645E30794}" presName="compNode" presStyleCnt="0"/>
      <dgm:spPr/>
    </dgm:pt>
    <dgm:pt modelId="{1ACD3A29-4FF2-4B71-9B16-3D32CC15C44B}" type="pres">
      <dgm:prSet presAssocID="{B58218AB-869E-43AD-8E8C-68E645E30794}" presName="node" presStyleLbl="node1" presStyleIdx="0" presStyleCnt="1">
        <dgm:presLayoutVars>
          <dgm:bulletEnabled val="1"/>
        </dgm:presLayoutVars>
      </dgm:prSet>
      <dgm:spPr/>
      <dgm:t>
        <a:bodyPr/>
        <a:lstStyle/>
        <a:p>
          <a:endParaRPr lang="es-ES"/>
        </a:p>
      </dgm:t>
    </dgm:pt>
    <dgm:pt modelId="{46B0A1D3-6BD3-4C42-9194-4F23F57446F5}" type="pres">
      <dgm:prSet presAssocID="{B58218AB-869E-43AD-8E8C-68E645E30794}" presName="invisiNode" presStyleLbl="node1" presStyleIdx="0" presStyleCnt="1"/>
      <dgm:spPr/>
    </dgm:pt>
    <dgm:pt modelId="{8C78E251-0C01-4D6B-B4B9-BBA3E9D1271E}" type="pres">
      <dgm:prSet presAssocID="{B58218AB-869E-43AD-8E8C-68E645E30794}" presName="imagNode" presStyleLbl="fgImgPlace1" presStyleIdx="0" presStyleCnt="1"/>
      <dgm:spPr/>
    </dgm:pt>
  </dgm:ptLst>
  <dgm:cxnLst>
    <dgm:cxn modelId="{E6B4488E-D273-4074-B3CE-EFF38A493E66}" srcId="{D86956F7-D437-47BA-89CB-2F4D2DF043EF}" destId="{B58218AB-869E-43AD-8E8C-68E645E30794}" srcOrd="0" destOrd="0" parTransId="{72E3923D-F2D9-45AF-97C7-958897A8270A}" sibTransId="{28EBFA20-A796-45C7-8D7F-3CE70FE7AA7E}"/>
    <dgm:cxn modelId="{4734661D-A1BC-4BDF-95AB-0B893617C1C4}" type="presOf" srcId="{B58218AB-869E-43AD-8E8C-68E645E30794}" destId="{1ACD3A29-4FF2-4B71-9B16-3D32CC15C44B}" srcOrd="0" destOrd="0" presId="urn:microsoft.com/office/officeart/2005/8/layout/pList2"/>
    <dgm:cxn modelId="{8FD730A3-29FE-4DC8-B0AC-0E4436EA274F}" type="presOf" srcId="{D86956F7-D437-47BA-89CB-2F4D2DF043EF}" destId="{24C2A6A6-8529-4F1C-85D2-E23C8321D2AC}" srcOrd="0" destOrd="0" presId="urn:microsoft.com/office/officeart/2005/8/layout/pList2"/>
    <dgm:cxn modelId="{7F8E4DB2-2662-485F-A33A-AAC3C890FB76}" type="presParOf" srcId="{24C2A6A6-8529-4F1C-85D2-E23C8321D2AC}" destId="{C74F8EE8-FF95-4349-A6DD-F1D923071CC4}" srcOrd="0" destOrd="0" presId="urn:microsoft.com/office/officeart/2005/8/layout/pList2"/>
    <dgm:cxn modelId="{79C84FE4-D897-40A8-BCFD-3DF54689231C}" type="presParOf" srcId="{24C2A6A6-8529-4F1C-85D2-E23C8321D2AC}" destId="{A053B73B-F284-478B-AEC1-50B87F7339A0}" srcOrd="1" destOrd="0" presId="urn:microsoft.com/office/officeart/2005/8/layout/pList2"/>
    <dgm:cxn modelId="{2F99310C-04C6-4BF7-BFFD-9139C927012F}" type="presParOf" srcId="{A053B73B-F284-478B-AEC1-50B87F7339A0}" destId="{AD2D5B8B-AA76-42AB-BEFE-F64203DF3372}" srcOrd="0" destOrd="0" presId="urn:microsoft.com/office/officeart/2005/8/layout/pList2"/>
    <dgm:cxn modelId="{A862E4B9-A2A7-4F4C-B53D-6D1FD15B6F12}" type="presParOf" srcId="{AD2D5B8B-AA76-42AB-BEFE-F64203DF3372}" destId="{1ACD3A29-4FF2-4B71-9B16-3D32CC15C44B}" srcOrd="0" destOrd="0" presId="urn:microsoft.com/office/officeart/2005/8/layout/pList2"/>
    <dgm:cxn modelId="{4D29DBB8-DB99-4790-8ABE-82870F2D3065}" type="presParOf" srcId="{AD2D5B8B-AA76-42AB-BEFE-F64203DF3372}" destId="{46B0A1D3-6BD3-4C42-9194-4F23F57446F5}" srcOrd="1" destOrd="0" presId="urn:microsoft.com/office/officeart/2005/8/layout/pList2"/>
    <dgm:cxn modelId="{6D9B3616-27F6-4545-97F1-511FD97F0C7C}" type="presParOf" srcId="{AD2D5B8B-AA76-42AB-BEFE-F64203DF3372}" destId="{8C78E251-0C01-4D6B-B4B9-BBA3E9D1271E}" srcOrd="2" destOrd="0" presId="urn:microsoft.com/office/officeart/2005/8/layout/p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4BB9D-CD32-4857-A7C4-7203A1A0E9BB}">
      <dsp:nvSpPr>
        <dsp:cNvPr id="0" name=""/>
        <dsp:cNvSpPr/>
      </dsp:nvSpPr>
      <dsp:spPr>
        <a:xfrm>
          <a:off x="5518975" y="0"/>
          <a:ext cx="2106263" cy="4389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SUBDIMENCIONES</a:t>
          </a:r>
          <a:endParaRPr lang="es-ES" sz="1600" kern="1200" dirty="0"/>
        </a:p>
      </dsp:txBody>
      <dsp:txXfrm>
        <a:off x="5518975" y="0"/>
        <a:ext cx="2106263" cy="1316736"/>
      </dsp:txXfrm>
    </dsp:sp>
    <dsp:sp modelId="{24EF458D-4C7C-463A-8A0C-80B2B60C1B22}">
      <dsp:nvSpPr>
        <dsp:cNvPr id="0" name=""/>
        <dsp:cNvSpPr/>
      </dsp:nvSpPr>
      <dsp:spPr>
        <a:xfrm>
          <a:off x="3061668" y="0"/>
          <a:ext cx="2106263" cy="4389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DIMENCIÓN</a:t>
          </a:r>
          <a:endParaRPr lang="es-ES" sz="1600" kern="1200" dirty="0"/>
        </a:p>
      </dsp:txBody>
      <dsp:txXfrm>
        <a:off x="3061668" y="0"/>
        <a:ext cx="2106263" cy="1316736"/>
      </dsp:txXfrm>
    </dsp:sp>
    <dsp:sp modelId="{237EEA88-7ADD-4ED7-A7F1-8E4EC5A77760}">
      <dsp:nvSpPr>
        <dsp:cNvPr id="0" name=""/>
        <dsp:cNvSpPr/>
      </dsp:nvSpPr>
      <dsp:spPr>
        <a:xfrm>
          <a:off x="604361" y="0"/>
          <a:ext cx="2106263" cy="4389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VARIABLE</a:t>
          </a:r>
          <a:endParaRPr lang="es-ES" sz="1600" kern="1200" dirty="0"/>
        </a:p>
      </dsp:txBody>
      <dsp:txXfrm>
        <a:off x="604361" y="0"/>
        <a:ext cx="2106263" cy="1316736"/>
      </dsp:txXfrm>
    </dsp:sp>
    <dsp:sp modelId="{1CE1E189-A6BE-4DA3-8C76-FCA565877A61}">
      <dsp:nvSpPr>
        <dsp:cNvPr id="0" name=""/>
        <dsp:cNvSpPr/>
      </dsp:nvSpPr>
      <dsp:spPr>
        <a:xfrm>
          <a:off x="779883" y="2578653"/>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INSTRUEMENTOS DE </a:t>
          </a:r>
        </a:p>
        <a:p>
          <a:pPr lvl="0" algn="ctr" defTabSz="711200">
            <a:lnSpc>
              <a:spcPct val="90000"/>
            </a:lnSpc>
            <a:spcBef>
              <a:spcPct val="0"/>
            </a:spcBef>
            <a:spcAft>
              <a:spcPct val="35000"/>
            </a:spcAft>
          </a:pPr>
          <a:r>
            <a:rPr lang="es-EC" sz="1600" kern="1200" dirty="0" smtClean="0"/>
            <a:t>EVELUACIÓN</a:t>
          </a:r>
          <a:endParaRPr lang="es-ES" sz="1600" kern="1200" dirty="0"/>
        </a:p>
      </dsp:txBody>
      <dsp:txXfrm>
        <a:off x="779883" y="2578653"/>
        <a:ext cx="1755219" cy="877609"/>
      </dsp:txXfrm>
    </dsp:sp>
    <dsp:sp modelId="{B6CA5EC9-2715-49AD-A893-46BE53CFE044}">
      <dsp:nvSpPr>
        <dsp:cNvPr id="0" name=""/>
        <dsp:cNvSpPr/>
      </dsp:nvSpPr>
      <dsp:spPr>
        <a:xfrm rot="18770822">
          <a:off x="2369938" y="2620993"/>
          <a:ext cx="1032416" cy="35991"/>
        </a:xfrm>
        <a:custGeom>
          <a:avLst/>
          <a:gdLst/>
          <a:ahLst/>
          <a:cxnLst/>
          <a:rect l="0" t="0" r="0" b="0"/>
          <a:pathLst>
            <a:path>
              <a:moveTo>
                <a:pt x="0" y="17995"/>
              </a:moveTo>
              <a:lnTo>
                <a:pt x="1032416" y="17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770822">
        <a:off x="2860336" y="2613178"/>
        <a:ext cx="51620" cy="51620"/>
      </dsp:txXfrm>
    </dsp:sp>
    <dsp:sp modelId="{EFADD0FE-B1A5-4179-832F-988253D683C9}">
      <dsp:nvSpPr>
        <dsp:cNvPr id="0" name=""/>
        <dsp:cNvSpPr/>
      </dsp:nvSpPr>
      <dsp:spPr>
        <a:xfrm>
          <a:off x="3237190" y="1821715"/>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TEST DE VELOCIDAD SEGMENTARIA</a:t>
          </a:r>
          <a:endParaRPr lang="es-ES" sz="1600" kern="1200" dirty="0"/>
        </a:p>
      </dsp:txBody>
      <dsp:txXfrm>
        <a:off x="3237190" y="1821715"/>
        <a:ext cx="1755219" cy="877609"/>
      </dsp:txXfrm>
    </dsp:sp>
    <dsp:sp modelId="{0C6FD614-9009-4493-8529-40CBE3A470EB}">
      <dsp:nvSpPr>
        <dsp:cNvPr id="0" name=""/>
        <dsp:cNvSpPr/>
      </dsp:nvSpPr>
      <dsp:spPr>
        <a:xfrm rot="19457599">
          <a:off x="4911141" y="1990211"/>
          <a:ext cx="864623" cy="35991"/>
        </a:xfrm>
        <a:custGeom>
          <a:avLst/>
          <a:gdLst/>
          <a:ahLst/>
          <a:cxnLst/>
          <a:rect l="0" t="0" r="0" b="0"/>
          <a:pathLst>
            <a:path>
              <a:moveTo>
                <a:pt x="0" y="17995"/>
              </a:moveTo>
              <a:lnTo>
                <a:pt x="864623"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457599">
        <a:off x="5321837" y="1986591"/>
        <a:ext cx="43231" cy="43231"/>
      </dsp:txXfrm>
    </dsp:sp>
    <dsp:sp modelId="{C2F4BC92-A560-4005-8896-E351896F6500}">
      <dsp:nvSpPr>
        <dsp:cNvPr id="0" name=""/>
        <dsp:cNvSpPr/>
      </dsp:nvSpPr>
      <dsp:spPr>
        <a:xfrm>
          <a:off x="5694497" y="1317089"/>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TEST # 1</a:t>
          </a:r>
          <a:endParaRPr lang="es-ES" sz="1600" kern="1200" dirty="0"/>
        </a:p>
      </dsp:txBody>
      <dsp:txXfrm>
        <a:off x="5694497" y="1317089"/>
        <a:ext cx="1755219" cy="877609"/>
      </dsp:txXfrm>
    </dsp:sp>
    <dsp:sp modelId="{1907BE44-3582-4A7A-99F7-5DD964AC4F34}">
      <dsp:nvSpPr>
        <dsp:cNvPr id="0" name=""/>
        <dsp:cNvSpPr/>
      </dsp:nvSpPr>
      <dsp:spPr>
        <a:xfrm rot="2142401">
          <a:off x="4911141" y="2494837"/>
          <a:ext cx="864623" cy="35991"/>
        </a:xfrm>
        <a:custGeom>
          <a:avLst/>
          <a:gdLst/>
          <a:ahLst/>
          <a:cxnLst/>
          <a:rect l="0" t="0" r="0" b="0"/>
          <a:pathLst>
            <a:path>
              <a:moveTo>
                <a:pt x="0" y="17995"/>
              </a:moveTo>
              <a:lnTo>
                <a:pt x="864623"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42401">
        <a:off x="5321837" y="2491217"/>
        <a:ext cx="43231" cy="43231"/>
      </dsp:txXfrm>
    </dsp:sp>
    <dsp:sp modelId="{CB514598-F9D7-482F-AEBC-23780A180FEC}">
      <dsp:nvSpPr>
        <dsp:cNvPr id="0" name=""/>
        <dsp:cNvSpPr/>
      </dsp:nvSpPr>
      <dsp:spPr>
        <a:xfrm>
          <a:off x="5694497" y="2326340"/>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TEST # 2</a:t>
          </a:r>
          <a:endParaRPr lang="es-ES" sz="1600" kern="1200" dirty="0"/>
        </a:p>
      </dsp:txBody>
      <dsp:txXfrm>
        <a:off x="5694497" y="2326340"/>
        <a:ext cx="1755219" cy="877609"/>
      </dsp:txXfrm>
    </dsp:sp>
    <dsp:sp modelId="{60E880F9-114E-464E-89E9-9F2AEAAA8C46}">
      <dsp:nvSpPr>
        <dsp:cNvPr id="0" name=""/>
        <dsp:cNvSpPr/>
      </dsp:nvSpPr>
      <dsp:spPr>
        <a:xfrm rot="2829178">
          <a:off x="2369938" y="3377931"/>
          <a:ext cx="1032416" cy="35991"/>
        </a:xfrm>
        <a:custGeom>
          <a:avLst/>
          <a:gdLst/>
          <a:ahLst/>
          <a:cxnLst/>
          <a:rect l="0" t="0" r="0" b="0"/>
          <a:pathLst>
            <a:path>
              <a:moveTo>
                <a:pt x="0" y="17995"/>
              </a:moveTo>
              <a:lnTo>
                <a:pt x="1032416" y="17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829178">
        <a:off x="2860336" y="3370117"/>
        <a:ext cx="51620" cy="51620"/>
      </dsp:txXfrm>
    </dsp:sp>
    <dsp:sp modelId="{05C3EBEE-117D-4287-B989-6FE630C6A72A}">
      <dsp:nvSpPr>
        <dsp:cNvPr id="0" name=""/>
        <dsp:cNvSpPr/>
      </dsp:nvSpPr>
      <dsp:spPr>
        <a:xfrm>
          <a:off x="3237190" y="3335591"/>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TEST DE FRECUENCIA DE PATEO</a:t>
          </a:r>
          <a:endParaRPr lang="es-ES" sz="1600" kern="1200" dirty="0"/>
        </a:p>
      </dsp:txBody>
      <dsp:txXfrm>
        <a:off x="3237190" y="3335591"/>
        <a:ext cx="1755219" cy="877609"/>
      </dsp:txXfrm>
    </dsp:sp>
    <dsp:sp modelId="{02F78F49-DF5F-4BE3-9A96-952BB15EA8C1}">
      <dsp:nvSpPr>
        <dsp:cNvPr id="0" name=""/>
        <dsp:cNvSpPr/>
      </dsp:nvSpPr>
      <dsp:spPr>
        <a:xfrm>
          <a:off x="4992409" y="3756401"/>
          <a:ext cx="702087" cy="35991"/>
        </a:xfrm>
        <a:custGeom>
          <a:avLst/>
          <a:gdLst/>
          <a:ahLst/>
          <a:cxnLst/>
          <a:rect l="0" t="0" r="0" b="0"/>
          <a:pathLst>
            <a:path>
              <a:moveTo>
                <a:pt x="0" y="17995"/>
              </a:moveTo>
              <a:lnTo>
                <a:pt x="702087"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25901" y="3756844"/>
        <a:ext cx="35104" cy="35104"/>
      </dsp:txXfrm>
    </dsp:sp>
    <dsp:sp modelId="{2356B3FC-6541-4271-A393-DFFE338B1C37}">
      <dsp:nvSpPr>
        <dsp:cNvPr id="0" name=""/>
        <dsp:cNvSpPr/>
      </dsp:nvSpPr>
      <dsp:spPr>
        <a:xfrm>
          <a:off x="5694497" y="3335591"/>
          <a:ext cx="1755219"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10 SEGUNDOS</a:t>
          </a:r>
        </a:p>
        <a:p>
          <a:pPr lvl="0" algn="ctr" defTabSz="711200">
            <a:lnSpc>
              <a:spcPct val="90000"/>
            </a:lnSpc>
            <a:spcBef>
              <a:spcPct val="0"/>
            </a:spcBef>
            <a:spcAft>
              <a:spcPct val="35000"/>
            </a:spcAft>
          </a:pPr>
          <a:r>
            <a:rPr lang="es-EC" sz="1600" kern="1200" dirty="0" smtClean="0"/>
            <a:t>45 SEGUNDOS</a:t>
          </a:r>
          <a:endParaRPr lang="es-ES" sz="1600" kern="1200" dirty="0"/>
        </a:p>
      </dsp:txBody>
      <dsp:txXfrm>
        <a:off x="5694497" y="3335591"/>
        <a:ext cx="1755219" cy="8776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554E45-B791-468E-A406-739A29A3F7EC}">
      <dsp:nvSpPr>
        <dsp:cNvPr id="0" name=""/>
        <dsp:cNvSpPr/>
      </dsp:nvSpPr>
      <dsp:spPr>
        <a:xfrm rot="5400000">
          <a:off x="4634569" y="-1826364"/>
          <a:ext cx="1673350" cy="55148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Es una cualidad física hibrida que se encuentra condicionada por todas las demás y en ocasiones también por la técnica y la toma de decisiones.(García Manso y col 1996).</a:t>
          </a:r>
          <a:endParaRPr lang="es-ES" sz="1400" kern="1200" dirty="0"/>
        </a:p>
        <a:p>
          <a:pPr marL="114300" lvl="1" indent="-114300" algn="l" defTabSz="622300">
            <a:lnSpc>
              <a:spcPct val="90000"/>
            </a:lnSpc>
            <a:spcBef>
              <a:spcPct val="0"/>
            </a:spcBef>
            <a:spcAft>
              <a:spcPct val="15000"/>
            </a:spcAft>
            <a:buChar char="••"/>
          </a:pPr>
          <a:r>
            <a:rPr lang="es-ES" sz="1400" kern="1200" dirty="0" smtClean="0"/>
            <a:t>La velocidad es la capacidad del ser humano de realizar acciones motrices con máxima intensidad y dentro de las circunstancias en un tiempo mínimo; presuponiendo que la tarea sea de corta duración y de que no se presenten cansancio.(</a:t>
          </a:r>
          <a:r>
            <a:rPr lang="es-ES" sz="1400" kern="1200" dirty="0" err="1" smtClean="0"/>
            <a:t>Erwin</a:t>
          </a:r>
          <a:r>
            <a:rPr lang="es-ES" sz="1400" kern="1200" dirty="0" smtClean="0"/>
            <a:t> </a:t>
          </a:r>
          <a:r>
            <a:rPr lang="es-ES" sz="1400" kern="1200" dirty="0" err="1" smtClean="0"/>
            <a:t>Hanh</a:t>
          </a:r>
          <a:r>
            <a:rPr lang="es-ES" sz="1400" kern="1200" dirty="0" smtClean="0"/>
            <a:t> 1988)</a:t>
          </a:r>
          <a:endParaRPr lang="es-ES" sz="1400" kern="1200" dirty="0"/>
        </a:p>
      </dsp:txBody>
      <dsp:txXfrm rot="5400000">
        <a:off x="4634569" y="-1826364"/>
        <a:ext cx="1673350" cy="5514810"/>
      </dsp:txXfrm>
    </dsp:sp>
    <dsp:sp modelId="{BE5537AB-8A6D-4A83-B2B1-0414160CF144}">
      <dsp:nvSpPr>
        <dsp:cNvPr id="0" name=""/>
        <dsp:cNvSpPr/>
      </dsp:nvSpPr>
      <dsp:spPr>
        <a:xfrm>
          <a:off x="0" y="2812"/>
          <a:ext cx="2713839" cy="1856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VELOCIDAD</a:t>
          </a:r>
          <a:endParaRPr lang="es-ES" sz="3000" kern="1200" dirty="0"/>
        </a:p>
      </dsp:txBody>
      <dsp:txXfrm>
        <a:off x="0" y="2812"/>
        <a:ext cx="2713839" cy="1856456"/>
      </dsp:txXfrm>
    </dsp:sp>
    <dsp:sp modelId="{3DAC575F-A0D6-4EEA-B9F0-6B55760EEB3D}">
      <dsp:nvSpPr>
        <dsp:cNvPr id="0" name=""/>
        <dsp:cNvSpPr/>
      </dsp:nvSpPr>
      <dsp:spPr>
        <a:xfrm rot="5400000">
          <a:off x="4853545" y="246847"/>
          <a:ext cx="148516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Esta es una de las más importantes en el taekwondo la misma se manifiesta cuando los movimientos no coincidan en el principio y final respectivamente.((Álvarez Bedoya Alain, La rapidez en el Taekwondo, marzo 2009)</a:t>
          </a:r>
          <a:endParaRPr lang="es-ES" sz="1400" kern="1200" dirty="0"/>
        </a:p>
        <a:p>
          <a:pPr marL="114300" lvl="1" indent="-114300" algn="l" defTabSz="622300">
            <a:lnSpc>
              <a:spcPct val="90000"/>
            </a:lnSpc>
            <a:spcBef>
              <a:spcPct val="0"/>
            </a:spcBef>
            <a:spcAft>
              <a:spcPct val="15000"/>
            </a:spcAft>
            <a:buChar char="••"/>
          </a:pPr>
          <a:r>
            <a:rPr lang="es-EC" sz="1400" kern="1200" dirty="0" smtClean="0"/>
            <a:t>Capacidad para realizar un movimiento segmentario o global en el menor tiempo posible( </a:t>
          </a:r>
          <a:r>
            <a:rPr lang="es-EC" sz="1400" kern="1200" dirty="0" err="1" smtClean="0"/>
            <a:t>Generelo</a:t>
          </a:r>
          <a:r>
            <a:rPr lang="es-EC" sz="1400" kern="1200" dirty="0" smtClean="0"/>
            <a:t> y </a:t>
          </a:r>
          <a:r>
            <a:rPr lang="es-EC" sz="1400" kern="1200" dirty="0" err="1" smtClean="0"/>
            <a:t>Tierz</a:t>
          </a:r>
          <a:r>
            <a:rPr lang="es-EC" sz="1400" kern="1200" dirty="0" smtClean="0"/>
            <a:t>, 1994)</a:t>
          </a:r>
          <a:endParaRPr lang="es-ES" sz="1400" kern="1200" dirty="0"/>
        </a:p>
      </dsp:txBody>
      <dsp:txXfrm rot="5400000">
        <a:off x="4853545" y="246847"/>
        <a:ext cx="1485165" cy="5266944"/>
      </dsp:txXfrm>
    </dsp:sp>
    <dsp:sp modelId="{FB527D27-CAD7-48D4-8AC8-610AF49EA24D}">
      <dsp:nvSpPr>
        <dsp:cNvPr id="0" name=""/>
        <dsp:cNvSpPr/>
      </dsp:nvSpPr>
      <dsp:spPr>
        <a:xfrm>
          <a:off x="0" y="1952091"/>
          <a:ext cx="2962656" cy="1856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VELOCIDAD ACÍCLICA</a:t>
          </a:r>
          <a:endParaRPr lang="es-ES" sz="3000" kern="1200" dirty="0"/>
        </a:p>
      </dsp:txBody>
      <dsp:txXfrm>
        <a:off x="0" y="1952091"/>
        <a:ext cx="2962656" cy="1856456"/>
      </dsp:txXfrm>
    </dsp:sp>
    <dsp:sp modelId="{9A8CE8D0-792C-4C6C-A29E-46D96B04AC4F}">
      <dsp:nvSpPr>
        <dsp:cNvPr id="0" name=""/>
        <dsp:cNvSpPr/>
      </dsp:nvSpPr>
      <dsp:spPr>
        <a:xfrm rot="5400000">
          <a:off x="4853545" y="2196127"/>
          <a:ext cx="148516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114300" lvl="1" indent="-114300" algn="l" defTabSz="622300">
            <a:lnSpc>
              <a:spcPct val="90000"/>
            </a:lnSpc>
            <a:spcBef>
              <a:spcPct val="0"/>
            </a:spcBef>
            <a:spcAft>
              <a:spcPct val="15000"/>
            </a:spcAft>
            <a:buChar char="••"/>
          </a:pPr>
          <a:r>
            <a:rPr lang="es-EC" sz="1400" kern="1200" dirty="0" smtClean="0"/>
            <a:t>En tendido como número de apoyos o de movimientos en unidad de tiempo ( Álvarez del Villar , 1995)</a:t>
          </a:r>
          <a:endParaRPr lang="es-ES" sz="1400" kern="1200" dirty="0"/>
        </a:p>
        <a:p>
          <a:pPr marL="114300" lvl="1" indent="-114300" algn="l" defTabSz="622300">
            <a:lnSpc>
              <a:spcPct val="90000"/>
            </a:lnSpc>
            <a:spcBef>
              <a:spcPct val="0"/>
            </a:spcBef>
            <a:spcAft>
              <a:spcPct val="15000"/>
            </a:spcAft>
            <a:buChar char="••"/>
          </a:pPr>
          <a:r>
            <a:rPr lang="es-ES" sz="1400" kern="1200" dirty="0" smtClean="0"/>
            <a:t>Es cuando el final de un movimiento coincide con el principio del siguiente, como puede ser la repetición de un mismo elemento técnico. (Álvarez Bedoya Alain, La rapidez en el Taekwondo, marzo 2009)</a:t>
          </a:r>
          <a:endParaRPr lang="es-ES" sz="1400" kern="1200" dirty="0"/>
        </a:p>
      </dsp:txBody>
      <dsp:txXfrm rot="5400000">
        <a:off x="4853545" y="2196127"/>
        <a:ext cx="1485165" cy="5266944"/>
      </dsp:txXfrm>
    </dsp:sp>
    <dsp:sp modelId="{DF1A8AF9-12A1-40C6-9AB0-DA74F0304BDC}">
      <dsp:nvSpPr>
        <dsp:cNvPr id="0" name=""/>
        <dsp:cNvSpPr/>
      </dsp:nvSpPr>
      <dsp:spPr>
        <a:xfrm>
          <a:off x="0" y="3901370"/>
          <a:ext cx="2962656" cy="1856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VELOCIDAD </a:t>
          </a:r>
        </a:p>
        <a:p>
          <a:pPr lvl="0" algn="ctr" defTabSz="1333500">
            <a:lnSpc>
              <a:spcPct val="90000"/>
            </a:lnSpc>
            <a:spcBef>
              <a:spcPct val="0"/>
            </a:spcBef>
            <a:spcAft>
              <a:spcPct val="35000"/>
            </a:spcAft>
          </a:pPr>
          <a:r>
            <a:rPr lang="es-EC" sz="3000" kern="1200" dirty="0" smtClean="0"/>
            <a:t>FECUENCIAL</a:t>
          </a:r>
          <a:endParaRPr lang="es-ES" sz="3000" kern="1200" dirty="0"/>
        </a:p>
      </dsp:txBody>
      <dsp:txXfrm>
        <a:off x="0" y="3901370"/>
        <a:ext cx="2962656" cy="185645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6B5AA6-6934-48BE-896E-2D5F9B3A1C09}">
      <dsp:nvSpPr>
        <dsp:cNvPr id="0" name=""/>
        <dsp:cNvSpPr/>
      </dsp:nvSpPr>
      <dsp:spPr>
        <a:xfrm>
          <a:off x="10345" y="2592286"/>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MANIFESTACIONES DE LA VELOCIDAD</a:t>
          </a:r>
          <a:endParaRPr lang="es-ES" sz="1700" kern="1200" dirty="0"/>
        </a:p>
      </dsp:txBody>
      <dsp:txXfrm>
        <a:off x="10345" y="2592286"/>
        <a:ext cx="2165025" cy="1082512"/>
      </dsp:txXfrm>
    </dsp:sp>
    <dsp:sp modelId="{3CBF8D3D-E8BB-4D82-891B-E70F7EEDF600}">
      <dsp:nvSpPr>
        <dsp:cNvPr id="0" name=""/>
        <dsp:cNvSpPr/>
      </dsp:nvSpPr>
      <dsp:spPr>
        <a:xfrm rot="18076532">
          <a:off x="1810762" y="2466199"/>
          <a:ext cx="1516527" cy="38540"/>
        </a:xfrm>
        <a:custGeom>
          <a:avLst/>
          <a:gdLst/>
          <a:ahLst/>
          <a:cxnLst/>
          <a:rect l="0" t="0" r="0" b="0"/>
          <a:pathLst>
            <a:path>
              <a:moveTo>
                <a:pt x="0" y="19270"/>
              </a:moveTo>
              <a:lnTo>
                <a:pt x="1516527" y="1927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076532">
        <a:off x="2531112" y="2447556"/>
        <a:ext cx="75826" cy="75826"/>
      </dsp:txXfrm>
    </dsp:sp>
    <dsp:sp modelId="{53999349-487D-4FEA-9CAD-E8C33B270621}">
      <dsp:nvSpPr>
        <dsp:cNvPr id="0" name=""/>
        <dsp:cNvSpPr/>
      </dsp:nvSpPr>
      <dsp:spPr>
        <a:xfrm>
          <a:off x="2962681" y="1296139"/>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VELOCIDAD SEGMENTARIA</a:t>
          </a:r>
          <a:endParaRPr lang="es-ES" sz="1700" kern="1200" dirty="0"/>
        </a:p>
      </dsp:txBody>
      <dsp:txXfrm>
        <a:off x="2962681" y="1296139"/>
        <a:ext cx="2165025" cy="1082512"/>
      </dsp:txXfrm>
    </dsp:sp>
    <dsp:sp modelId="{AAA7462D-9BF6-4DC0-9DF4-219DC260AA61}">
      <dsp:nvSpPr>
        <dsp:cNvPr id="0" name=""/>
        <dsp:cNvSpPr/>
      </dsp:nvSpPr>
      <dsp:spPr>
        <a:xfrm rot="18341894">
          <a:off x="4795347" y="1170058"/>
          <a:ext cx="1596026" cy="38540"/>
        </a:xfrm>
        <a:custGeom>
          <a:avLst/>
          <a:gdLst/>
          <a:ahLst/>
          <a:cxnLst/>
          <a:rect l="0" t="0" r="0" b="0"/>
          <a:pathLst>
            <a:path>
              <a:moveTo>
                <a:pt x="0" y="19270"/>
              </a:moveTo>
              <a:lnTo>
                <a:pt x="1596026" y="1927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341894">
        <a:off x="5553460" y="1149427"/>
        <a:ext cx="79801" cy="79801"/>
      </dsp:txXfrm>
    </dsp:sp>
    <dsp:sp modelId="{65FF9E64-DBDD-4DF0-A278-37E8E9B6E977}">
      <dsp:nvSpPr>
        <dsp:cNvPr id="0" name=""/>
        <dsp:cNvSpPr/>
      </dsp:nvSpPr>
      <dsp:spPr>
        <a:xfrm>
          <a:off x="6059014" y="4"/>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TIEMPO DE  REACCIÓN </a:t>
          </a:r>
        </a:p>
      </dsp:txBody>
      <dsp:txXfrm>
        <a:off x="6059014" y="4"/>
        <a:ext cx="2165025" cy="1082512"/>
      </dsp:txXfrm>
    </dsp:sp>
    <dsp:sp modelId="{3B35A64F-3D32-4E69-A343-992308F34129}">
      <dsp:nvSpPr>
        <dsp:cNvPr id="0" name=""/>
        <dsp:cNvSpPr/>
      </dsp:nvSpPr>
      <dsp:spPr>
        <a:xfrm>
          <a:off x="5127707" y="1818126"/>
          <a:ext cx="931307" cy="38540"/>
        </a:xfrm>
        <a:custGeom>
          <a:avLst/>
          <a:gdLst/>
          <a:ahLst/>
          <a:cxnLst/>
          <a:rect l="0" t="0" r="0" b="0"/>
          <a:pathLst>
            <a:path>
              <a:moveTo>
                <a:pt x="0" y="19270"/>
              </a:moveTo>
              <a:lnTo>
                <a:pt x="931307" y="1927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70078" y="1814113"/>
        <a:ext cx="46565" cy="46565"/>
      </dsp:txXfrm>
    </dsp:sp>
    <dsp:sp modelId="{2BD8CF29-5010-4E05-B2D6-182763F28987}">
      <dsp:nvSpPr>
        <dsp:cNvPr id="0" name=""/>
        <dsp:cNvSpPr/>
      </dsp:nvSpPr>
      <dsp:spPr>
        <a:xfrm>
          <a:off x="6059014" y="1296139"/>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TIEMPO DE MOVIMIENTO</a:t>
          </a:r>
          <a:endParaRPr lang="es-ES" sz="1700" kern="1200" dirty="0"/>
        </a:p>
      </dsp:txBody>
      <dsp:txXfrm>
        <a:off x="6059014" y="1296139"/>
        <a:ext cx="2165025" cy="1082512"/>
      </dsp:txXfrm>
    </dsp:sp>
    <dsp:sp modelId="{1E2FD3BA-D9B5-457F-AA29-22C44F3552B9}">
      <dsp:nvSpPr>
        <dsp:cNvPr id="0" name=""/>
        <dsp:cNvSpPr/>
      </dsp:nvSpPr>
      <dsp:spPr>
        <a:xfrm rot="3196946">
          <a:off x="1886380" y="3690336"/>
          <a:ext cx="1437300" cy="38540"/>
        </a:xfrm>
        <a:custGeom>
          <a:avLst/>
          <a:gdLst/>
          <a:ahLst/>
          <a:cxnLst/>
          <a:rect l="0" t="0" r="0" b="0"/>
          <a:pathLst>
            <a:path>
              <a:moveTo>
                <a:pt x="0" y="19270"/>
              </a:moveTo>
              <a:lnTo>
                <a:pt x="1437300" y="1927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3196946">
        <a:off x="2569097" y="3673674"/>
        <a:ext cx="71865" cy="71865"/>
      </dsp:txXfrm>
    </dsp:sp>
    <dsp:sp modelId="{6B26B996-3930-4251-937A-A10CBDDCB2DB}">
      <dsp:nvSpPr>
        <dsp:cNvPr id="0" name=""/>
        <dsp:cNvSpPr/>
      </dsp:nvSpPr>
      <dsp:spPr>
        <a:xfrm>
          <a:off x="3034690" y="3744415"/>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VELOCIDAD FRECUENCIAL</a:t>
          </a:r>
          <a:endParaRPr lang="es-ES" sz="1700" kern="1200" dirty="0"/>
        </a:p>
      </dsp:txBody>
      <dsp:txXfrm>
        <a:off x="3034690" y="3744415"/>
        <a:ext cx="2165025" cy="1082512"/>
      </dsp:txXfrm>
    </dsp:sp>
    <dsp:sp modelId="{9C727874-B486-40CF-AA72-8C98260A3748}">
      <dsp:nvSpPr>
        <dsp:cNvPr id="0" name=""/>
        <dsp:cNvSpPr/>
      </dsp:nvSpPr>
      <dsp:spPr>
        <a:xfrm>
          <a:off x="5199715" y="4266401"/>
          <a:ext cx="859298" cy="38540"/>
        </a:xfrm>
        <a:custGeom>
          <a:avLst/>
          <a:gdLst/>
          <a:ahLst/>
          <a:cxnLst/>
          <a:rect l="0" t="0" r="0" b="0"/>
          <a:pathLst>
            <a:path>
              <a:moveTo>
                <a:pt x="0" y="19270"/>
              </a:moveTo>
              <a:lnTo>
                <a:pt x="859298" y="1927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07882" y="4264189"/>
        <a:ext cx="42964" cy="42964"/>
      </dsp:txXfrm>
    </dsp:sp>
    <dsp:sp modelId="{6EE515C9-C052-4CE6-A6C0-871D0B637551}">
      <dsp:nvSpPr>
        <dsp:cNvPr id="0" name=""/>
        <dsp:cNvSpPr/>
      </dsp:nvSpPr>
      <dsp:spPr>
        <a:xfrm>
          <a:off x="6059014" y="3744415"/>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CANTIDAD DE TECNICAS EN UNIDAD DE TIEMPO</a:t>
          </a:r>
          <a:endParaRPr lang="es-ES" sz="1700" kern="1200" dirty="0"/>
        </a:p>
      </dsp:txBody>
      <dsp:txXfrm>
        <a:off x="6059014" y="3744415"/>
        <a:ext cx="2165025" cy="1082512"/>
      </dsp:txXfrm>
    </dsp:sp>
    <dsp:sp modelId="{6992C15B-97BA-434B-8E63-0C9254B5379A}">
      <dsp:nvSpPr>
        <dsp:cNvPr id="0" name=""/>
        <dsp:cNvSpPr/>
      </dsp:nvSpPr>
      <dsp:spPr>
        <a:xfrm>
          <a:off x="6059014" y="2448268"/>
          <a:ext cx="2165025" cy="108251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TIEMPO DE EJECUCIÓN</a:t>
          </a:r>
          <a:endParaRPr lang="es-ES" sz="1700" kern="1200" dirty="0"/>
        </a:p>
      </dsp:txBody>
      <dsp:txXfrm>
        <a:off x="6059014" y="2448268"/>
        <a:ext cx="2165025" cy="108251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D3EB38-B7AB-40D8-B870-1473E8D32054}">
      <dsp:nvSpPr>
        <dsp:cNvPr id="0" name=""/>
        <dsp:cNvSpPr/>
      </dsp:nvSpPr>
      <dsp:spPr>
        <a:xfrm>
          <a:off x="1025" y="704527"/>
          <a:ext cx="1358800" cy="1358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TR</a:t>
          </a:r>
          <a:endParaRPr lang="es-ES" sz="2900" kern="1200" dirty="0"/>
        </a:p>
      </dsp:txBody>
      <dsp:txXfrm>
        <a:off x="1025" y="704527"/>
        <a:ext cx="1358800" cy="1358800"/>
      </dsp:txXfrm>
    </dsp:sp>
    <dsp:sp modelId="{0C1C12C5-0FF3-4775-B6CD-B0C8F9B2A057}">
      <dsp:nvSpPr>
        <dsp:cNvPr id="0" name=""/>
        <dsp:cNvSpPr/>
      </dsp:nvSpPr>
      <dsp:spPr>
        <a:xfrm>
          <a:off x="1470160" y="989875"/>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470160" y="989875"/>
        <a:ext cx="788104" cy="788104"/>
      </dsp:txXfrm>
    </dsp:sp>
    <dsp:sp modelId="{C695DD83-20BB-4582-9059-66D99F50DE72}">
      <dsp:nvSpPr>
        <dsp:cNvPr id="0" name=""/>
        <dsp:cNvSpPr/>
      </dsp:nvSpPr>
      <dsp:spPr>
        <a:xfrm>
          <a:off x="2368599" y="704527"/>
          <a:ext cx="1358800" cy="1358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TM</a:t>
          </a:r>
          <a:endParaRPr lang="es-ES" sz="2900" kern="1200" dirty="0"/>
        </a:p>
      </dsp:txBody>
      <dsp:txXfrm>
        <a:off x="2368599" y="704527"/>
        <a:ext cx="1358800" cy="1358800"/>
      </dsp:txXfrm>
    </dsp:sp>
    <dsp:sp modelId="{BCD51294-ABB9-4B3E-A647-4F9E4219ED8B}">
      <dsp:nvSpPr>
        <dsp:cNvPr id="0" name=""/>
        <dsp:cNvSpPr/>
      </dsp:nvSpPr>
      <dsp:spPr>
        <a:xfrm>
          <a:off x="3837735" y="989875"/>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S" sz="3300" kern="1200"/>
        </a:p>
      </dsp:txBody>
      <dsp:txXfrm>
        <a:off x="3837735" y="989875"/>
        <a:ext cx="788104" cy="788104"/>
      </dsp:txXfrm>
    </dsp:sp>
    <dsp:sp modelId="{41670A8C-532C-4DC8-9E28-23A05275FC2F}">
      <dsp:nvSpPr>
        <dsp:cNvPr id="0" name=""/>
        <dsp:cNvSpPr/>
      </dsp:nvSpPr>
      <dsp:spPr>
        <a:xfrm>
          <a:off x="4736174" y="704527"/>
          <a:ext cx="1358800" cy="1358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TEJ-TRES</a:t>
          </a:r>
          <a:endParaRPr lang="es-ES" sz="2900" kern="1200" dirty="0"/>
        </a:p>
      </dsp:txBody>
      <dsp:txXfrm>
        <a:off x="4736174" y="704527"/>
        <a:ext cx="1358800" cy="1358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FB08CC-A831-499B-A411-DD01FAC8C581}">
      <dsp:nvSpPr>
        <dsp:cNvPr id="0" name=""/>
        <dsp:cNvSpPr/>
      </dsp:nvSpPr>
      <dsp:spPr>
        <a:xfrm rot="10800000">
          <a:off x="1725538" y="1499"/>
          <a:ext cx="5961384" cy="895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87"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Este consta de: </a:t>
          </a:r>
          <a:endParaRPr lang="es-ES" sz="1400" kern="1200" dirty="0"/>
        </a:p>
      </dsp:txBody>
      <dsp:txXfrm rot="10800000">
        <a:off x="1725538" y="1499"/>
        <a:ext cx="5961384" cy="895945"/>
      </dsp:txXfrm>
    </dsp:sp>
    <dsp:sp modelId="{A4999193-2F3F-4F23-AA22-E6F1EC4EEB87}">
      <dsp:nvSpPr>
        <dsp:cNvPr id="0" name=""/>
        <dsp:cNvSpPr/>
      </dsp:nvSpPr>
      <dsp:spPr>
        <a:xfrm>
          <a:off x="1277565" y="1499"/>
          <a:ext cx="895945" cy="8959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519F5-8265-4BCC-9286-728FFA4846FC}">
      <dsp:nvSpPr>
        <dsp:cNvPr id="0" name=""/>
        <dsp:cNvSpPr/>
      </dsp:nvSpPr>
      <dsp:spPr>
        <a:xfrm rot="10800000">
          <a:off x="1725538" y="1164891"/>
          <a:ext cx="5961384" cy="895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87"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Una plataforma con dos sensores de presión,  que registran el tiempo que el sujeto abandona o presiona una de ellos. </a:t>
          </a:r>
          <a:endParaRPr lang="es-ES" sz="1400" kern="1200" dirty="0"/>
        </a:p>
      </dsp:txBody>
      <dsp:txXfrm rot="10800000">
        <a:off x="1725538" y="1164891"/>
        <a:ext cx="5961384" cy="895945"/>
      </dsp:txXfrm>
    </dsp:sp>
    <dsp:sp modelId="{11CF8786-5CB6-4CD0-875B-073EA1D59101}">
      <dsp:nvSpPr>
        <dsp:cNvPr id="0" name=""/>
        <dsp:cNvSpPr/>
      </dsp:nvSpPr>
      <dsp:spPr>
        <a:xfrm>
          <a:off x="1277565" y="1164891"/>
          <a:ext cx="895945" cy="8959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1885C-54E1-4188-B580-DE90A600AEA4}">
      <dsp:nvSpPr>
        <dsp:cNvPr id="0" name=""/>
        <dsp:cNvSpPr/>
      </dsp:nvSpPr>
      <dsp:spPr>
        <a:xfrm rot="10800000">
          <a:off x="1725538" y="2328283"/>
          <a:ext cx="5961384" cy="895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87"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Una manopla o cojín con un sensor de presión,  el cual registra el tiempo al ser presionada o accionada por los impactos. </a:t>
          </a:r>
          <a:endParaRPr lang="es-ES" sz="1400" kern="1200" dirty="0"/>
        </a:p>
      </dsp:txBody>
      <dsp:txXfrm rot="10800000">
        <a:off x="1725538" y="2328283"/>
        <a:ext cx="5961384" cy="895945"/>
      </dsp:txXfrm>
    </dsp:sp>
    <dsp:sp modelId="{4A8F176D-9EF8-4183-9777-1B0AB30A8EF6}">
      <dsp:nvSpPr>
        <dsp:cNvPr id="0" name=""/>
        <dsp:cNvSpPr/>
      </dsp:nvSpPr>
      <dsp:spPr>
        <a:xfrm>
          <a:off x="1277565" y="2328283"/>
          <a:ext cx="895945" cy="89594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3C2-BF51-4B41-8055-E92ABD39B725}">
      <dsp:nvSpPr>
        <dsp:cNvPr id="0" name=""/>
        <dsp:cNvSpPr/>
      </dsp:nvSpPr>
      <dsp:spPr>
        <a:xfrm rot="10800000">
          <a:off x="1725538" y="3491675"/>
          <a:ext cx="5961384" cy="895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87" tIns="53340" rIns="99568" bIns="53340" numCol="1" spcCol="1270" anchor="ctr" anchorCtr="0">
          <a:noAutofit/>
        </a:bodyPr>
        <a:lstStyle/>
        <a:p>
          <a:pPr lvl="0" algn="ctr" defTabSz="622300" rtl="0">
            <a:lnSpc>
              <a:spcPct val="90000"/>
            </a:lnSpc>
            <a:spcBef>
              <a:spcPct val="0"/>
            </a:spcBef>
            <a:spcAft>
              <a:spcPct val="35000"/>
            </a:spcAft>
          </a:pPr>
          <a:r>
            <a:rPr lang="es-ES" sz="1400" kern="1200" dirty="0" smtClean="0"/>
            <a:t>Unidad de control, la cual registra el tiempo de reacción, tiempo de ejecución y frecuencia de los diferentes test, la misma sirve para programar los tiempos en el 3 test, además de permitir al investigador producir estímulos tanto visuales como sonoros. </a:t>
          </a:r>
          <a:endParaRPr lang="es-ES" sz="1400" kern="1200" dirty="0"/>
        </a:p>
      </dsp:txBody>
      <dsp:txXfrm rot="10800000">
        <a:off x="1725538" y="3491675"/>
        <a:ext cx="5961384" cy="895945"/>
      </dsp:txXfrm>
    </dsp:sp>
    <dsp:sp modelId="{A995716B-9A95-4186-B279-B4AA01AAD385}">
      <dsp:nvSpPr>
        <dsp:cNvPr id="0" name=""/>
        <dsp:cNvSpPr/>
      </dsp:nvSpPr>
      <dsp:spPr>
        <a:xfrm>
          <a:off x="1277565" y="3491675"/>
          <a:ext cx="895945" cy="89594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88B63A-5A7B-497E-81B0-6281177FA703}">
      <dsp:nvSpPr>
        <dsp:cNvPr id="0" name=""/>
        <dsp:cNvSpPr/>
      </dsp:nvSpPr>
      <dsp:spPr>
        <a:xfrm>
          <a:off x="2411" y="653516"/>
          <a:ext cx="2419052" cy="2419052"/>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6830" rIns="133129" bIns="36830" numCol="1" spcCol="1270" anchor="ctr" anchorCtr="0">
          <a:noAutofit/>
        </a:bodyPr>
        <a:lstStyle/>
        <a:p>
          <a:pPr lvl="0" algn="ctr" defTabSz="1289050">
            <a:lnSpc>
              <a:spcPct val="90000"/>
            </a:lnSpc>
            <a:spcBef>
              <a:spcPct val="0"/>
            </a:spcBef>
            <a:spcAft>
              <a:spcPct val="35000"/>
            </a:spcAft>
          </a:pPr>
          <a:r>
            <a:rPr lang="es-EC" sz="2900" kern="1200" dirty="0" smtClean="0"/>
            <a:t>P=W/T</a:t>
          </a:r>
          <a:endParaRPr lang="es-ES" sz="2900" kern="1200" dirty="0"/>
        </a:p>
      </dsp:txBody>
      <dsp:txXfrm>
        <a:off x="2411" y="653516"/>
        <a:ext cx="2419052" cy="2419052"/>
      </dsp:txXfrm>
    </dsp:sp>
    <dsp:sp modelId="{D274E5E7-BC46-42D4-A20B-7EFD591A5406}">
      <dsp:nvSpPr>
        <dsp:cNvPr id="0" name=""/>
        <dsp:cNvSpPr/>
      </dsp:nvSpPr>
      <dsp:spPr>
        <a:xfrm>
          <a:off x="1937652" y="653516"/>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6830" rIns="133129" bIns="36830" numCol="1" spcCol="1270" anchor="ctr" anchorCtr="0">
          <a:noAutofit/>
        </a:bodyPr>
        <a:lstStyle/>
        <a:p>
          <a:pPr lvl="0" algn="ctr" defTabSz="1289050">
            <a:lnSpc>
              <a:spcPct val="90000"/>
            </a:lnSpc>
            <a:spcBef>
              <a:spcPct val="0"/>
            </a:spcBef>
            <a:spcAft>
              <a:spcPct val="35000"/>
            </a:spcAft>
          </a:pPr>
          <a:r>
            <a:rPr lang="es-EC" sz="2900" kern="1200" dirty="0" smtClean="0"/>
            <a:t>W=F*D</a:t>
          </a:r>
          <a:endParaRPr lang="es-ES" sz="2900" kern="1200" dirty="0"/>
        </a:p>
      </dsp:txBody>
      <dsp:txXfrm>
        <a:off x="1937652" y="653516"/>
        <a:ext cx="2419052" cy="2419052"/>
      </dsp:txXfrm>
    </dsp:sp>
    <dsp:sp modelId="{B22C7D77-D4F6-4EFF-8B33-5A3B28537D05}">
      <dsp:nvSpPr>
        <dsp:cNvPr id="0" name=""/>
        <dsp:cNvSpPr/>
      </dsp:nvSpPr>
      <dsp:spPr>
        <a:xfrm>
          <a:off x="3872894" y="653516"/>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6830" rIns="133129" bIns="36830" numCol="1" spcCol="1270" anchor="ctr" anchorCtr="0">
          <a:noAutofit/>
        </a:bodyPr>
        <a:lstStyle/>
        <a:p>
          <a:pPr lvl="0" algn="ctr" defTabSz="1289050">
            <a:lnSpc>
              <a:spcPct val="90000"/>
            </a:lnSpc>
            <a:spcBef>
              <a:spcPct val="0"/>
            </a:spcBef>
            <a:spcAft>
              <a:spcPct val="35000"/>
            </a:spcAft>
          </a:pPr>
          <a:r>
            <a:rPr lang="es-EC" sz="2900" kern="1200" dirty="0" smtClean="0"/>
            <a:t>P=F*D/T</a:t>
          </a:r>
          <a:endParaRPr lang="es-ES" sz="2900" kern="1200" dirty="0"/>
        </a:p>
      </dsp:txBody>
      <dsp:txXfrm>
        <a:off x="3872894" y="653516"/>
        <a:ext cx="2419052" cy="2419052"/>
      </dsp:txXfrm>
    </dsp:sp>
    <dsp:sp modelId="{512381B7-EF0A-4E33-9ADA-E180477C5B6D}">
      <dsp:nvSpPr>
        <dsp:cNvPr id="0" name=""/>
        <dsp:cNvSpPr/>
      </dsp:nvSpPr>
      <dsp:spPr>
        <a:xfrm>
          <a:off x="5808136" y="653516"/>
          <a:ext cx="2419052" cy="2419052"/>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6830" rIns="133129" bIns="36830" numCol="1" spcCol="1270" anchor="ctr" anchorCtr="0">
          <a:noAutofit/>
        </a:bodyPr>
        <a:lstStyle/>
        <a:p>
          <a:pPr lvl="0" algn="ctr" defTabSz="1289050">
            <a:lnSpc>
              <a:spcPct val="90000"/>
            </a:lnSpc>
            <a:spcBef>
              <a:spcPct val="0"/>
            </a:spcBef>
            <a:spcAft>
              <a:spcPct val="35000"/>
            </a:spcAft>
          </a:pPr>
          <a:r>
            <a:rPr lang="es-EC" sz="2900" kern="1200" dirty="0" smtClean="0"/>
            <a:t>P=F*V</a:t>
          </a:r>
          <a:endParaRPr lang="es-ES" sz="2900" kern="1200" dirty="0"/>
        </a:p>
      </dsp:txBody>
      <dsp:txXfrm>
        <a:off x="5808136" y="653516"/>
        <a:ext cx="2419052" cy="2419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D0430E-9503-4E07-8A9A-996F49162CB3}">
      <dsp:nvSpPr>
        <dsp:cNvPr id="0" name=""/>
        <dsp:cNvSpPr/>
      </dsp:nvSpPr>
      <dsp:spPr>
        <a:xfrm rot="10800000">
          <a:off x="818301" y="0"/>
          <a:ext cx="2729463" cy="5232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25" tIns="68580" rIns="128016" bIns="68580" numCol="1" spcCol="1270" anchor="ctr" anchorCtr="0">
          <a:noAutofit/>
        </a:bodyPr>
        <a:lstStyle/>
        <a:p>
          <a:pPr lvl="0" algn="ctr" defTabSz="800100" rtl="0">
            <a:lnSpc>
              <a:spcPct val="90000"/>
            </a:lnSpc>
            <a:spcBef>
              <a:spcPct val="0"/>
            </a:spcBef>
            <a:spcAft>
              <a:spcPct val="35000"/>
            </a:spcAft>
          </a:pPr>
          <a:r>
            <a:rPr lang="es-EC" sz="1800" kern="1200" dirty="0" smtClean="0"/>
            <a:t>Identificar debilidades</a:t>
          </a:r>
          <a:endParaRPr lang="es-ES" sz="1800" kern="1200" dirty="0"/>
        </a:p>
      </dsp:txBody>
      <dsp:txXfrm rot="10800000">
        <a:off x="818301" y="0"/>
        <a:ext cx="2729463" cy="523220"/>
      </dsp:txXfrm>
    </dsp:sp>
    <dsp:sp modelId="{FA9E857F-4A91-4A05-A32E-8D10CBD5885E}">
      <dsp:nvSpPr>
        <dsp:cNvPr id="0" name=""/>
        <dsp:cNvSpPr/>
      </dsp:nvSpPr>
      <dsp:spPr>
        <a:xfrm>
          <a:off x="556691" y="0"/>
          <a:ext cx="523220" cy="5232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6113B6-9E9B-4253-B3D8-5DA33D234DBB}">
      <dsp:nvSpPr>
        <dsp:cNvPr id="0" name=""/>
        <dsp:cNvSpPr/>
      </dsp:nvSpPr>
      <dsp:spPr>
        <a:xfrm rot="10800000">
          <a:off x="842424" y="0"/>
          <a:ext cx="2825233" cy="5232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25" tIns="68580" rIns="128016" bIns="68580" numCol="1" spcCol="1270" anchor="ctr" anchorCtr="0">
          <a:noAutofit/>
        </a:bodyPr>
        <a:lstStyle/>
        <a:p>
          <a:pPr lvl="0" algn="ctr" defTabSz="800100" rtl="0">
            <a:lnSpc>
              <a:spcPct val="90000"/>
            </a:lnSpc>
            <a:spcBef>
              <a:spcPct val="0"/>
            </a:spcBef>
            <a:spcAft>
              <a:spcPct val="35000"/>
            </a:spcAft>
          </a:pPr>
          <a:r>
            <a:rPr lang="es-EC" sz="1800" kern="1200" dirty="0" smtClean="0"/>
            <a:t>Monitorear el progreso.</a:t>
          </a:r>
          <a:endParaRPr lang="es-ES" sz="1800" kern="1200" dirty="0"/>
        </a:p>
      </dsp:txBody>
      <dsp:txXfrm rot="10800000">
        <a:off x="842424" y="0"/>
        <a:ext cx="2825233" cy="523220"/>
      </dsp:txXfrm>
    </dsp:sp>
    <dsp:sp modelId="{3B22D9FB-3D67-4A4D-9BD4-7089DC59184F}">
      <dsp:nvSpPr>
        <dsp:cNvPr id="0" name=""/>
        <dsp:cNvSpPr/>
      </dsp:nvSpPr>
      <dsp:spPr>
        <a:xfrm>
          <a:off x="580814" y="0"/>
          <a:ext cx="523220" cy="5232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8167B4-C5C1-4D8D-9F28-F3810E37E7D5}">
      <dsp:nvSpPr>
        <dsp:cNvPr id="0" name=""/>
        <dsp:cNvSpPr/>
      </dsp:nvSpPr>
      <dsp:spPr>
        <a:xfrm rot="10800000">
          <a:off x="708632" y="0"/>
          <a:ext cx="2232964" cy="5847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60960" rIns="113792" bIns="60960" numCol="1" spcCol="1270" anchor="ctr" anchorCtr="0">
          <a:noAutofit/>
        </a:bodyPr>
        <a:lstStyle/>
        <a:p>
          <a:pPr lvl="0" algn="ctr" defTabSz="711200" rtl="0">
            <a:lnSpc>
              <a:spcPct val="90000"/>
            </a:lnSpc>
            <a:spcBef>
              <a:spcPct val="0"/>
            </a:spcBef>
            <a:spcAft>
              <a:spcPct val="35000"/>
            </a:spcAft>
          </a:pPr>
          <a:r>
            <a:rPr lang="es-EC" sz="1600" kern="1200" dirty="0" smtClean="0"/>
            <a:t>Retroalimentación.</a:t>
          </a:r>
          <a:endParaRPr lang="es-ES" sz="1600" kern="1200" dirty="0"/>
        </a:p>
      </dsp:txBody>
      <dsp:txXfrm rot="10800000">
        <a:off x="708632" y="0"/>
        <a:ext cx="2232964" cy="584774"/>
      </dsp:txXfrm>
    </dsp:sp>
    <dsp:sp modelId="{D56E0374-9E6C-4C52-ABD1-2D9132CC5CF0}">
      <dsp:nvSpPr>
        <dsp:cNvPr id="0" name=""/>
        <dsp:cNvSpPr/>
      </dsp:nvSpPr>
      <dsp:spPr>
        <a:xfrm>
          <a:off x="416244" y="0"/>
          <a:ext cx="584774" cy="5847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D9A872-CF94-4451-BFEA-4ED86522EB23}">
      <dsp:nvSpPr>
        <dsp:cNvPr id="0" name=""/>
        <dsp:cNvSpPr/>
      </dsp:nvSpPr>
      <dsp:spPr>
        <a:xfrm rot="10800000">
          <a:off x="1183506" y="0"/>
          <a:ext cx="4118287" cy="5847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68580" rIns="128016" bIns="68580" numCol="1" spcCol="1270" anchor="ctr" anchorCtr="0">
          <a:noAutofit/>
        </a:bodyPr>
        <a:lstStyle/>
        <a:p>
          <a:pPr lvl="0" algn="ctr" defTabSz="800100" rtl="0">
            <a:lnSpc>
              <a:spcPct val="90000"/>
            </a:lnSpc>
            <a:spcBef>
              <a:spcPct val="0"/>
            </a:spcBef>
            <a:spcAft>
              <a:spcPct val="35000"/>
            </a:spcAft>
          </a:pPr>
          <a:r>
            <a:rPr lang="es-EC" sz="1800" kern="1200" dirty="0" smtClean="0"/>
            <a:t>Estimar el potencial de rendimiento.</a:t>
          </a:r>
          <a:endParaRPr lang="es-ES" sz="1800" kern="1200" dirty="0"/>
        </a:p>
      </dsp:txBody>
      <dsp:txXfrm rot="10800000">
        <a:off x="1183506" y="0"/>
        <a:ext cx="4118287" cy="584774"/>
      </dsp:txXfrm>
    </dsp:sp>
    <dsp:sp modelId="{CE51ECE6-F5A4-4A56-82F4-5BC432D8E7AB}">
      <dsp:nvSpPr>
        <dsp:cNvPr id="0" name=""/>
        <dsp:cNvSpPr/>
      </dsp:nvSpPr>
      <dsp:spPr>
        <a:xfrm>
          <a:off x="891119" y="0"/>
          <a:ext cx="584774" cy="5847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7E968A-E085-470D-9306-4A2EA8A35DE4}">
      <dsp:nvSpPr>
        <dsp:cNvPr id="0" name=""/>
        <dsp:cNvSpPr/>
      </dsp:nvSpPr>
      <dsp:spPr>
        <a:xfrm rot="10800000">
          <a:off x="730853" y="0"/>
          <a:ext cx="2321187" cy="5847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60960" rIns="113792" bIns="60960" numCol="1" spcCol="1270" anchor="ctr" anchorCtr="0">
          <a:noAutofit/>
        </a:bodyPr>
        <a:lstStyle/>
        <a:p>
          <a:pPr lvl="0" algn="ctr" defTabSz="711200" rtl="0">
            <a:lnSpc>
              <a:spcPct val="90000"/>
            </a:lnSpc>
            <a:spcBef>
              <a:spcPct val="0"/>
            </a:spcBef>
            <a:spcAft>
              <a:spcPct val="35000"/>
            </a:spcAft>
          </a:pPr>
          <a:r>
            <a:rPr lang="es-EC" sz="1600" kern="1200" dirty="0" smtClean="0"/>
            <a:t>Educar a los atletas.</a:t>
          </a:r>
          <a:endParaRPr lang="es-ES" sz="1600" kern="1200" dirty="0"/>
        </a:p>
      </dsp:txBody>
      <dsp:txXfrm rot="10800000">
        <a:off x="730853" y="0"/>
        <a:ext cx="2321187" cy="584774"/>
      </dsp:txXfrm>
    </dsp:sp>
    <dsp:sp modelId="{0376EFF1-965B-461F-BEDD-79FD6F2E44B8}">
      <dsp:nvSpPr>
        <dsp:cNvPr id="0" name=""/>
        <dsp:cNvSpPr/>
      </dsp:nvSpPr>
      <dsp:spPr>
        <a:xfrm>
          <a:off x="438466" y="0"/>
          <a:ext cx="584774" cy="5847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17F3C6-BEA3-4E83-A39F-86E573085D77}">
      <dsp:nvSpPr>
        <dsp:cNvPr id="0" name=""/>
        <dsp:cNvSpPr/>
      </dsp:nvSpPr>
      <dsp:spPr>
        <a:xfrm>
          <a:off x="0" y="0"/>
          <a:ext cx="2448272" cy="939704"/>
        </a:xfrm>
        <a:prstGeom prst="roundRect">
          <a:avLst>
            <a:gd name="adj" fmla="val 10000"/>
          </a:avLst>
        </a:prstGeom>
        <a:solidFill>
          <a:schemeClr val="accent1">
            <a:alpha val="90000"/>
            <a:tint val="40000"/>
            <a:hueOff val="0"/>
            <a:satOff val="0"/>
            <a:lumOff val="0"/>
            <a:alphaOff val="0"/>
          </a:schemeClr>
        </a:solidFill>
        <a:ln>
          <a:noFill/>
        </a:ln>
        <a:effectLst>
          <a:outerShdw blurRad="57150" dist="38100" dir="5400000" algn="ctr" rotWithShape="0">
            <a:schemeClr val="accent1">
              <a:alpha val="90000"/>
              <a:tint val="40000"/>
              <a:hueOff val="0"/>
              <a:satOff val="0"/>
              <a:lumOff val="0"/>
              <a:alphaOff val="0"/>
              <a:shade val="9000"/>
              <a:satMod val="105000"/>
              <a:alpha val="48000"/>
            </a:schemeClr>
          </a:outerShdw>
        </a:effectLst>
        <a:sp3d prstMaterial="plastic">
          <a:bevelT w="25400" h="25400"/>
          <a:bevelB w="25400" h="25400"/>
        </a:sp3d>
      </dsp:spPr>
      <dsp:style>
        <a:lnRef idx="0">
          <a:scrgbClr r="0" g="0" b="0"/>
        </a:lnRef>
        <a:fillRef idx="1">
          <a:scrgbClr r="0" g="0" b="0"/>
        </a:fillRef>
        <a:effectRef idx="2">
          <a:scrgbClr r="0" g="0" b="0"/>
        </a:effectRef>
        <a:fontRef idx="minor"/>
      </dsp:style>
    </dsp:sp>
    <dsp:sp modelId="{3E5AA587-B91E-42E0-9592-12FF1CE04EF5}">
      <dsp:nvSpPr>
        <dsp:cNvPr id="0" name=""/>
        <dsp:cNvSpPr/>
      </dsp:nvSpPr>
      <dsp:spPr>
        <a:xfrm>
          <a:off x="0" y="216023"/>
          <a:ext cx="2301375" cy="689116"/>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C4D68C8-F5F1-468B-85FA-C9A933E30B17}">
      <dsp:nvSpPr>
        <dsp:cNvPr id="0" name=""/>
        <dsp:cNvSpPr/>
      </dsp:nvSpPr>
      <dsp:spPr>
        <a:xfrm rot="10800000">
          <a:off x="73448" y="939704"/>
          <a:ext cx="2301375" cy="1148527"/>
        </a:xfrm>
        <a:prstGeom prst="round2SameRect">
          <a:avLst>
            <a:gd name="adj1" fmla="val 10500"/>
            <a:gd name="adj2" fmla="val 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34696" tIns="234696" rIns="234696" bIns="234696" numCol="1" spcCol="1270" anchor="t" anchorCtr="0">
          <a:noAutofit/>
        </a:bodyPr>
        <a:lstStyle/>
        <a:p>
          <a:pPr lvl="0" algn="ctr" defTabSz="1466850" rtl="0">
            <a:lnSpc>
              <a:spcPct val="90000"/>
            </a:lnSpc>
            <a:spcBef>
              <a:spcPct val="0"/>
            </a:spcBef>
            <a:spcAft>
              <a:spcPct val="35000"/>
            </a:spcAft>
          </a:pPr>
          <a:r>
            <a:rPr lang="es-EC" sz="3300" kern="1200" dirty="0" smtClean="0"/>
            <a:t>VALIDEZ</a:t>
          </a:r>
          <a:endParaRPr lang="es-ES" sz="3300" kern="1200" dirty="0"/>
        </a:p>
      </dsp:txBody>
      <dsp:txXfrm rot="10800000">
        <a:off x="73448" y="939704"/>
        <a:ext cx="2301375" cy="114852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0409C2-8A1E-4F35-9E5A-38ABE2536CD4}">
      <dsp:nvSpPr>
        <dsp:cNvPr id="0" name=""/>
        <dsp:cNvSpPr/>
      </dsp:nvSpPr>
      <dsp:spPr>
        <a:xfrm>
          <a:off x="0" y="0"/>
          <a:ext cx="2448272" cy="874897"/>
        </a:xfrm>
        <a:prstGeom prst="roundRect">
          <a:avLst>
            <a:gd name="adj" fmla="val 10000"/>
          </a:avLst>
        </a:prstGeom>
        <a:solidFill>
          <a:schemeClr val="accent1">
            <a:alpha val="90000"/>
            <a:tint val="40000"/>
            <a:hueOff val="0"/>
            <a:satOff val="0"/>
            <a:lumOff val="0"/>
            <a:alphaOff val="0"/>
          </a:schemeClr>
        </a:solidFill>
        <a:ln>
          <a:noFill/>
        </a:ln>
        <a:effectLst>
          <a:outerShdw blurRad="57150" dist="38100" dir="5400000" algn="ctr" rotWithShape="0">
            <a:schemeClr val="accent1">
              <a:alpha val="90000"/>
              <a:tint val="40000"/>
              <a:hueOff val="0"/>
              <a:satOff val="0"/>
              <a:lumOff val="0"/>
              <a:alphaOff val="0"/>
              <a:shade val="9000"/>
              <a:satMod val="105000"/>
              <a:alpha val="48000"/>
            </a:schemeClr>
          </a:outerShdw>
        </a:effectLst>
        <a:sp3d prstMaterial="plastic">
          <a:bevelT w="25400" h="25400"/>
          <a:bevelB w="25400" h="25400"/>
        </a:sp3d>
      </dsp:spPr>
      <dsp:style>
        <a:lnRef idx="0">
          <a:scrgbClr r="0" g="0" b="0"/>
        </a:lnRef>
        <a:fillRef idx="1">
          <a:scrgbClr r="0" g="0" b="0"/>
        </a:fillRef>
        <a:effectRef idx="2">
          <a:scrgbClr r="0" g="0" b="0"/>
        </a:effectRef>
        <a:fontRef idx="minor"/>
      </dsp:style>
    </dsp:sp>
    <dsp:sp modelId="{1B23BBE5-284A-45B8-BFBB-98945471BD4B}">
      <dsp:nvSpPr>
        <dsp:cNvPr id="0" name=""/>
        <dsp:cNvSpPr/>
      </dsp:nvSpPr>
      <dsp:spPr>
        <a:xfrm>
          <a:off x="73448" y="116652"/>
          <a:ext cx="2301375" cy="641591"/>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DB0F9287-4A35-4DE6-A0A7-4E9D52ABAF60}">
      <dsp:nvSpPr>
        <dsp:cNvPr id="0" name=""/>
        <dsp:cNvSpPr/>
      </dsp:nvSpPr>
      <dsp:spPr>
        <a:xfrm rot="10800000">
          <a:off x="73448" y="874897"/>
          <a:ext cx="2301375" cy="1069318"/>
        </a:xfrm>
        <a:prstGeom prst="round2SameRect">
          <a:avLst>
            <a:gd name="adj1" fmla="val 10500"/>
            <a:gd name="adj2" fmla="val 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rtl="0">
            <a:lnSpc>
              <a:spcPct val="90000"/>
            </a:lnSpc>
            <a:spcBef>
              <a:spcPct val="0"/>
            </a:spcBef>
            <a:spcAft>
              <a:spcPct val="35000"/>
            </a:spcAft>
          </a:pPr>
          <a:r>
            <a:rPr lang="es-EC" sz="2600" kern="1200" dirty="0" smtClean="0"/>
            <a:t>FIABILIDAD</a:t>
          </a:r>
          <a:endParaRPr lang="es-ES" sz="2600" kern="1200" dirty="0"/>
        </a:p>
      </dsp:txBody>
      <dsp:txXfrm rot="10800000">
        <a:off x="73448" y="874897"/>
        <a:ext cx="2301375" cy="106931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4F8EE8-FF95-4349-A6DD-F1D923071CC4}">
      <dsp:nvSpPr>
        <dsp:cNvPr id="0" name=""/>
        <dsp:cNvSpPr/>
      </dsp:nvSpPr>
      <dsp:spPr>
        <a:xfrm>
          <a:off x="0" y="0"/>
          <a:ext cx="2664295" cy="939704"/>
        </a:xfrm>
        <a:prstGeom prst="roundRect">
          <a:avLst>
            <a:gd name="adj" fmla="val 10000"/>
          </a:avLst>
        </a:prstGeom>
        <a:solidFill>
          <a:schemeClr val="accent1">
            <a:alpha val="90000"/>
            <a:tint val="40000"/>
            <a:hueOff val="0"/>
            <a:satOff val="0"/>
            <a:lumOff val="0"/>
            <a:alphaOff val="0"/>
          </a:schemeClr>
        </a:solidFill>
        <a:ln>
          <a:noFill/>
        </a:ln>
        <a:effectLst>
          <a:outerShdw blurRad="57150" dist="38100" dir="5400000" algn="ctr" rotWithShape="0">
            <a:schemeClr val="accent1">
              <a:alpha val="90000"/>
              <a:tint val="40000"/>
              <a:hueOff val="0"/>
              <a:satOff val="0"/>
              <a:lumOff val="0"/>
              <a:alphaOff val="0"/>
              <a:shade val="9000"/>
              <a:satMod val="105000"/>
              <a:alpha val="48000"/>
            </a:schemeClr>
          </a:outerShdw>
        </a:effectLst>
        <a:sp3d prstMaterial="plastic">
          <a:bevelT w="25400" h="25400"/>
          <a:bevelB w="25400" h="25400"/>
        </a:sp3d>
      </dsp:spPr>
      <dsp:style>
        <a:lnRef idx="0">
          <a:scrgbClr r="0" g="0" b="0"/>
        </a:lnRef>
        <a:fillRef idx="1">
          <a:scrgbClr r="0" g="0" b="0"/>
        </a:fillRef>
        <a:effectRef idx="2">
          <a:scrgbClr r="0" g="0" b="0"/>
        </a:effectRef>
        <a:fontRef idx="minor"/>
      </dsp:style>
    </dsp:sp>
    <dsp:sp modelId="{8C78E251-0C01-4D6B-B4B9-BBA3E9D1271E}">
      <dsp:nvSpPr>
        <dsp:cNvPr id="0" name=""/>
        <dsp:cNvSpPr/>
      </dsp:nvSpPr>
      <dsp:spPr>
        <a:xfrm>
          <a:off x="79928" y="125293"/>
          <a:ext cx="2504438" cy="689116"/>
        </a:xfrm>
        <a:prstGeom prst="roundRect">
          <a:avLst>
            <a:gd name="adj" fmla="val 1000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ACD3A29-4FF2-4B71-9B16-3D32CC15C44B}">
      <dsp:nvSpPr>
        <dsp:cNvPr id="0" name=""/>
        <dsp:cNvSpPr/>
      </dsp:nvSpPr>
      <dsp:spPr>
        <a:xfrm rot="10800000">
          <a:off x="79928" y="939704"/>
          <a:ext cx="2504438" cy="1148527"/>
        </a:xfrm>
        <a:prstGeom prst="round2SameRect">
          <a:avLst>
            <a:gd name="adj1" fmla="val 10500"/>
            <a:gd name="adj2" fmla="val 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rtl="0">
            <a:lnSpc>
              <a:spcPct val="90000"/>
            </a:lnSpc>
            <a:spcBef>
              <a:spcPct val="0"/>
            </a:spcBef>
            <a:spcAft>
              <a:spcPct val="35000"/>
            </a:spcAft>
          </a:pPr>
          <a:r>
            <a:rPr lang="es-EC" sz="2300" kern="1200" dirty="0" smtClean="0"/>
            <a:t>OBJETIVIDAD</a:t>
          </a:r>
        </a:p>
        <a:p>
          <a:pPr lvl="0" algn="ctr" defTabSz="1022350" rtl="0">
            <a:lnSpc>
              <a:spcPct val="90000"/>
            </a:lnSpc>
            <a:spcBef>
              <a:spcPct val="0"/>
            </a:spcBef>
            <a:spcAft>
              <a:spcPct val="35000"/>
            </a:spcAft>
          </a:pPr>
          <a:endParaRPr lang="es-ES" sz="2300" kern="1200" dirty="0"/>
        </a:p>
      </dsp:txBody>
      <dsp:txXfrm rot="10800000">
        <a:off x="79928" y="939704"/>
        <a:ext cx="2504438" cy="11485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9AA55-7A62-41B9-AA01-BD937BE25BAB}" type="datetimeFigureOut">
              <a:rPr lang="es-ES" smtClean="0"/>
              <a:pPr/>
              <a:t>28/01/2011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56DA9-DF0A-46ED-8F54-892312C3984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5256DA9-DF0A-46ED-8F54-892312C39842}" type="slidenum">
              <a:rPr lang="es-ES" smtClean="0"/>
              <a:pPr/>
              <a:t>61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gráfico"/>
          <p:cNvSpPr>
            <a:spLocks noGrp="1"/>
          </p:cNvSpPr>
          <p:nvPr>
            <p:ph type="chart" idx="1"/>
          </p:nvPr>
        </p:nvSpPr>
        <p:spPr>
          <a:xfrm>
            <a:off x="457200" y="1600200"/>
            <a:ext cx="8229600" cy="4525963"/>
          </a:xfrm>
        </p:spPr>
        <p:txBody>
          <a:bodyPr rtlCol="0">
            <a:normAutofit/>
          </a:bodyPr>
          <a:lstStyle/>
          <a:p>
            <a:pPr lvl="0"/>
            <a:endParaRPr lang="es-ES_tradnl"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F27CB6A3-EEAC-4349-B751-C4AC02D445E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614E04-166F-47F9-819D-CC70D891E22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594FD3F-C1A6-40F2-8EC4-A73705437B3D}" type="datetimeFigureOut">
              <a:rPr lang="es-ES" smtClean="0"/>
              <a:pPr/>
              <a:t>28/01/2011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FC614E04-166F-47F9-819D-CC70D891E22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94FD3F-C1A6-40F2-8EC4-A73705437B3D}" type="datetimeFigureOut">
              <a:rPr lang="es-ES" smtClean="0"/>
              <a:pPr/>
              <a:t>28/01/2011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614E04-166F-47F9-819D-CC70D891E22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11.jpeg"/><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video" Target="file:///C:\Users\Usuario\Documents\defensa%20espe%201\P1020742.M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video" Target="file:///C:\Users\Usuario\Documents\defensa%20espe%201\P1020742.M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video" Target="file:///C:\Users\Usuario\Documents\defensa%20espe%201\P1020745.M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video" Target="file:///C:\Users\Usuario\Documents\defensa%20espe%201\Maria%20del%20Rosario%20Espinoza%20(MEX)%20vs.%20Sandra%20Vanegas%20(COL).avi"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Users\Usuario\Videos\2008%20Beijing%20Olympic%20Taekwondo%20%202008%20&#48288;&#51060;&#51669;%20%20&#50732;&#47548;&#54589;%20%20&#53468;&#44428;&#46020;%20%5bW.T.%20Federation%20%20League%5d.avi"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dirty="0" smtClean="0"/>
              <a:t>  </a:t>
            </a:r>
          </a:p>
          <a:p>
            <a:pPr>
              <a:buNone/>
            </a:pPr>
            <a:endParaRPr lang="es-EC" dirty="0" smtClean="0"/>
          </a:p>
          <a:p>
            <a:pPr>
              <a:buNone/>
            </a:pPr>
            <a:r>
              <a:rPr lang="es-EC" dirty="0" smtClean="0"/>
              <a:t> “Hay que medir lo que puede ser medido, y hay que intentar  que sea medible, todo lo que no se puede medir ….. </a:t>
            </a:r>
          </a:p>
          <a:p>
            <a:pPr>
              <a:buNone/>
            </a:pPr>
            <a:r>
              <a:rPr lang="es-EC" dirty="0" smtClean="0"/>
              <a:t>                                                      Galileo (SIGLO XVI)</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S" sz="3200" b="1" dirty="0" smtClean="0"/>
              <a:t>VARIABLES DE INVESTIGACIÓN</a:t>
            </a:r>
            <a:endParaRPr lang="es-ES" sz="3200" dirty="0"/>
          </a:p>
        </p:txBody>
      </p:sp>
      <p:sp>
        <p:nvSpPr>
          <p:cNvPr id="3" name="2 Marcador de contenido"/>
          <p:cNvSpPr>
            <a:spLocks noGrp="1"/>
          </p:cNvSpPr>
          <p:nvPr>
            <p:ph idx="1"/>
          </p:nvPr>
        </p:nvSpPr>
        <p:spPr>
          <a:xfrm>
            <a:off x="457200" y="1412776"/>
            <a:ext cx="8229600" cy="4911824"/>
          </a:xfrm>
        </p:spPr>
        <p:txBody>
          <a:bodyPr>
            <a:normAutofit/>
          </a:bodyPr>
          <a:lstStyle/>
          <a:p>
            <a:pPr>
              <a:buNone/>
            </a:pPr>
            <a:r>
              <a:rPr lang="es-ES" b="1" dirty="0" smtClean="0"/>
              <a:t> Variable independiente: </a:t>
            </a:r>
          </a:p>
          <a:p>
            <a:pPr>
              <a:buNone/>
            </a:pPr>
            <a:endParaRPr lang="es-ES" dirty="0" smtClean="0"/>
          </a:p>
          <a:p>
            <a:pPr>
              <a:buNone/>
            </a:pPr>
            <a:r>
              <a:rPr lang="es-ES" dirty="0" smtClean="0"/>
              <a:t>Nuevos instrumentos de evaluación. </a:t>
            </a:r>
          </a:p>
          <a:p>
            <a:pPr>
              <a:buNone/>
            </a:pPr>
            <a:endParaRPr lang="es-EC" dirty="0" smtClean="0"/>
          </a:p>
          <a:p>
            <a:pPr>
              <a:buNone/>
            </a:pPr>
            <a:endParaRPr lang="es-ES" dirty="0" smtClean="0"/>
          </a:p>
          <a:p>
            <a:r>
              <a:rPr lang="es-ES" dirty="0" smtClean="0"/>
              <a:t>Son test técnicos los cuales apuntan a medir con cierto porcentaje de veracidad, y dando cierta medida de las distintas habilidades y gestos motrices del deportista, utilizando un equipo novedoso, diseñado para este fin. </a:t>
            </a:r>
          </a:p>
          <a:p>
            <a:pPr>
              <a:buNone/>
            </a:pPr>
            <a:r>
              <a:rPr lang="es-ES" b="1" dirty="0" smtClean="0"/>
              <a:t> </a:t>
            </a:r>
            <a:endParaRPr lang="es-ES" dirty="0"/>
          </a:p>
        </p:txBody>
      </p:sp>
      <p:pic>
        <p:nvPicPr>
          <p:cNvPr id="4" name="3 Imagen" descr="240410_202.jpg"/>
          <p:cNvPicPr>
            <a:picLocks noChangeAspect="1"/>
          </p:cNvPicPr>
          <p:nvPr/>
        </p:nvPicPr>
        <p:blipFill>
          <a:blip r:embed="rId2" cstate="print"/>
          <a:stretch>
            <a:fillRect/>
          </a:stretch>
        </p:blipFill>
        <p:spPr>
          <a:xfrm>
            <a:off x="5940152" y="1412776"/>
            <a:ext cx="2848103" cy="176697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348648"/>
          </a:xfrm>
        </p:spPr>
        <p:txBody>
          <a:bodyPr>
            <a:noAutofit/>
          </a:bodyPr>
          <a:lstStyle/>
          <a:p>
            <a:pPr algn="ctr"/>
            <a:r>
              <a:rPr lang="es-EC" sz="3200" dirty="0" smtClean="0"/>
              <a:t>VARIABLE INDEPENDIENTE</a:t>
            </a:r>
            <a:endParaRPr lang="es-ES" sz="3200" dirty="0"/>
          </a:p>
        </p:txBody>
      </p:sp>
      <p:graphicFrame>
        <p:nvGraphicFramePr>
          <p:cNvPr id="6" name="5 Marcador de contenido"/>
          <p:cNvGraphicFramePr>
            <a:graphicFrameLocks noGrp="1"/>
          </p:cNvGraphicFramePr>
          <p:nvPr>
            <p:ph idx="1"/>
          </p:nvPr>
        </p:nvGraphicFramePr>
        <p:xfrm>
          <a:off x="539552" y="1196752"/>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C" dirty="0" smtClean="0"/>
              <a:t> EVALUACIÓN</a:t>
            </a:r>
            <a:endParaRPr lang="es-ES" dirty="0"/>
          </a:p>
        </p:txBody>
      </p:sp>
      <p:graphicFrame>
        <p:nvGraphicFramePr>
          <p:cNvPr id="8" name="7 Diagrama"/>
          <p:cNvGraphicFramePr/>
          <p:nvPr/>
        </p:nvGraphicFramePr>
        <p:xfrm>
          <a:off x="251520" y="1916832"/>
          <a:ext cx="4104456"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13 Diagrama"/>
          <p:cNvGraphicFramePr/>
          <p:nvPr/>
        </p:nvGraphicFramePr>
        <p:xfrm>
          <a:off x="4716016" y="1916832"/>
          <a:ext cx="4248472" cy="523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14 Diagrama"/>
          <p:cNvGraphicFramePr/>
          <p:nvPr/>
        </p:nvGraphicFramePr>
        <p:xfrm>
          <a:off x="2843808" y="2924944"/>
          <a:ext cx="3357842" cy="584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15 Diagrama"/>
          <p:cNvGraphicFramePr/>
          <p:nvPr/>
        </p:nvGraphicFramePr>
        <p:xfrm>
          <a:off x="1619672" y="3861048"/>
          <a:ext cx="6192914" cy="584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16 Diagrama"/>
          <p:cNvGraphicFramePr/>
          <p:nvPr/>
        </p:nvGraphicFramePr>
        <p:xfrm>
          <a:off x="2843808" y="4869160"/>
          <a:ext cx="3490507" cy="584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Criterios </a:t>
            </a:r>
            <a:endParaRPr lang="es-ES" dirty="0"/>
          </a:p>
        </p:txBody>
      </p:sp>
      <p:graphicFrame>
        <p:nvGraphicFramePr>
          <p:cNvPr id="8" name="7 Diagrama"/>
          <p:cNvGraphicFramePr/>
          <p:nvPr/>
        </p:nvGraphicFramePr>
        <p:xfrm>
          <a:off x="539552" y="1700808"/>
          <a:ext cx="244827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3347864" y="3212976"/>
          <a:ext cx="2448272"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8 Diagrama"/>
          <p:cNvGraphicFramePr/>
          <p:nvPr/>
        </p:nvGraphicFramePr>
        <p:xfrm>
          <a:off x="5940152" y="4509120"/>
          <a:ext cx="2664296" cy="20882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9 Imagen" descr="el uerpo humano 1.jpg"/>
          <p:cNvPicPr>
            <a:picLocks noChangeAspect="1"/>
          </p:cNvPicPr>
          <p:nvPr/>
        </p:nvPicPr>
        <p:blipFill>
          <a:blip r:embed="rId17" cstate="print"/>
          <a:stretch>
            <a:fillRect/>
          </a:stretch>
        </p:blipFill>
        <p:spPr>
          <a:xfrm flipH="1">
            <a:off x="7160262" y="692696"/>
            <a:ext cx="1588200" cy="1709072"/>
          </a:xfrm>
          <a:prstGeom prst="foldedCorner">
            <a:avLst/>
          </a:prstGeom>
          <a:ln>
            <a:solidFill>
              <a:schemeClr val="bg1"/>
            </a:solidFill>
          </a:ln>
          <a:effectLst>
            <a:reflection blurRad="6350" stA="50000" endA="300" endPos="90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389120"/>
          </a:xfrm>
        </p:spPr>
        <p:txBody>
          <a:bodyPr/>
          <a:lstStyle/>
          <a:p>
            <a:pPr>
              <a:buNone/>
            </a:pPr>
            <a:r>
              <a:rPr lang="es-ES" b="1" dirty="0" smtClean="0"/>
              <a:t>Variable dependiente: </a:t>
            </a:r>
          </a:p>
          <a:p>
            <a:pPr>
              <a:buNone/>
            </a:pPr>
            <a:endParaRPr lang="es-ES" b="1" dirty="0" smtClean="0"/>
          </a:p>
          <a:p>
            <a:r>
              <a:rPr lang="es-ES" dirty="0" smtClean="0"/>
              <a:t>Manifestaciones de la velocidad de la técnica </a:t>
            </a:r>
            <a:r>
              <a:rPr lang="es-ES" dirty="0" err="1" smtClean="0"/>
              <a:t>bandal</a:t>
            </a:r>
            <a:r>
              <a:rPr lang="es-ES" dirty="0" smtClean="0"/>
              <a:t> </a:t>
            </a:r>
            <a:r>
              <a:rPr lang="es-ES" dirty="0" err="1" smtClean="0"/>
              <a:t>chagui</a:t>
            </a:r>
            <a:r>
              <a:rPr lang="es-ES" dirty="0" smtClean="0"/>
              <a:t>. (Gesto deportivo específico) en atletas de taekwondo juvenil de la provincia de Cotopaxi. </a:t>
            </a:r>
          </a:p>
          <a:p>
            <a:pPr>
              <a:buNone/>
            </a:pPr>
            <a:endParaRPr lang="es-E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504056"/>
          </a:xfrm>
        </p:spPr>
        <p:txBody>
          <a:bodyPr>
            <a:normAutofit fontScale="90000"/>
          </a:bodyPr>
          <a:lstStyle/>
          <a:p>
            <a:pPr algn="ctr"/>
            <a:r>
              <a:rPr lang="es-EC" sz="3200" dirty="0" smtClean="0"/>
              <a:t>MANIFESTACIONES DE LA VELOCIDAD</a:t>
            </a:r>
            <a:endParaRPr lang="es-ES" sz="3200" dirty="0"/>
          </a:p>
        </p:txBody>
      </p:sp>
      <p:graphicFrame>
        <p:nvGraphicFramePr>
          <p:cNvPr id="4" name="3 Marcador de contenido"/>
          <p:cNvGraphicFramePr>
            <a:graphicFrameLocks noGrp="1"/>
          </p:cNvGraphicFramePr>
          <p:nvPr>
            <p:ph idx="1"/>
          </p:nvPr>
        </p:nvGraphicFramePr>
        <p:xfrm>
          <a:off x="467544" y="90872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8 Título"/>
          <p:cNvSpPr>
            <a:spLocks noGrp="1"/>
          </p:cNvSpPr>
          <p:nvPr>
            <p:ph type="title"/>
          </p:nvPr>
        </p:nvSpPr>
        <p:spPr>
          <a:xfrm>
            <a:off x="395536" y="908720"/>
            <a:ext cx="8229600" cy="576065"/>
          </a:xfrm>
        </p:spPr>
        <p:txBody>
          <a:bodyPr/>
          <a:lstStyle/>
          <a:p>
            <a:pPr algn="ctr" eaLnBrk="1" hangingPunct="1"/>
            <a:r>
              <a:rPr lang="es-ES_tradnl" sz="3200" b="1" dirty="0" smtClean="0">
                <a:solidFill>
                  <a:schemeClr val="tx1"/>
                </a:solidFill>
              </a:rPr>
              <a:t>Velocidad </a:t>
            </a:r>
            <a:r>
              <a:rPr lang="es-ES_tradnl" sz="3200" b="1" dirty="0" err="1" smtClean="0">
                <a:solidFill>
                  <a:schemeClr val="tx1"/>
                </a:solidFill>
              </a:rPr>
              <a:t>Acíclica</a:t>
            </a:r>
            <a:endParaRPr lang="es-ES_tradnl" sz="3200" b="1" dirty="0" smtClean="0">
              <a:solidFill>
                <a:schemeClr val="tx1"/>
              </a:solidFill>
            </a:endParaRPr>
          </a:p>
        </p:txBody>
      </p:sp>
      <p:sp>
        <p:nvSpPr>
          <p:cNvPr id="59395" name="11 CuadroTexto"/>
          <p:cNvSpPr txBox="1">
            <a:spLocks noChangeArrowheads="1"/>
          </p:cNvSpPr>
          <p:nvPr/>
        </p:nvSpPr>
        <p:spPr bwMode="auto">
          <a:xfrm>
            <a:off x="2483768" y="2060848"/>
            <a:ext cx="4142481" cy="584775"/>
          </a:xfrm>
          <a:prstGeom prst="rect">
            <a:avLst/>
          </a:prstGeom>
          <a:noFill/>
          <a:ln w="9525">
            <a:solidFill>
              <a:srgbClr val="00B050"/>
            </a:solidFill>
            <a:miter lim="800000"/>
            <a:headEnd/>
            <a:tailEnd/>
          </a:ln>
        </p:spPr>
        <p:txBody>
          <a:bodyPr wrap="none">
            <a:spAutoFit/>
          </a:bodyPr>
          <a:lstStyle/>
          <a:p>
            <a:r>
              <a:rPr lang="es-ES_tradnl" sz="3200" dirty="0"/>
              <a:t>Velocidad de Reacción</a:t>
            </a:r>
          </a:p>
        </p:txBody>
      </p:sp>
      <p:sp>
        <p:nvSpPr>
          <p:cNvPr id="59396" name="29 CuadroTexto"/>
          <p:cNvSpPr txBox="1">
            <a:spLocks noChangeArrowheads="1"/>
          </p:cNvSpPr>
          <p:nvPr/>
        </p:nvSpPr>
        <p:spPr bwMode="auto">
          <a:xfrm>
            <a:off x="1619672" y="3212976"/>
            <a:ext cx="5688609" cy="584775"/>
          </a:xfrm>
          <a:prstGeom prst="rect">
            <a:avLst/>
          </a:prstGeom>
          <a:noFill/>
          <a:ln w="9525">
            <a:solidFill>
              <a:srgbClr val="00B050"/>
            </a:solidFill>
            <a:miter lim="800000"/>
            <a:headEnd/>
            <a:tailEnd/>
          </a:ln>
        </p:spPr>
        <p:txBody>
          <a:bodyPr wrap="none">
            <a:spAutoFit/>
          </a:bodyPr>
          <a:lstStyle/>
          <a:p>
            <a:r>
              <a:rPr lang="es-ES_tradnl" sz="3200" dirty="0"/>
              <a:t>Velocidad de Toma de Decisión</a:t>
            </a:r>
          </a:p>
        </p:txBody>
      </p:sp>
      <p:sp>
        <p:nvSpPr>
          <p:cNvPr id="59398" name="31 CuadroTexto"/>
          <p:cNvSpPr txBox="1">
            <a:spLocks noChangeArrowheads="1"/>
          </p:cNvSpPr>
          <p:nvPr/>
        </p:nvSpPr>
        <p:spPr bwMode="auto">
          <a:xfrm>
            <a:off x="2195736" y="4725144"/>
            <a:ext cx="4710328" cy="584775"/>
          </a:xfrm>
          <a:prstGeom prst="rect">
            <a:avLst/>
          </a:prstGeom>
          <a:noFill/>
          <a:ln w="9525">
            <a:solidFill>
              <a:srgbClr val="00B050"/>
            </a:solidFill>
            <a:miter lim="800000"/>
            <a:headEnd/>
            <a:tailEnd/>
          </a:ln>
        </p:spPr>
        <p:txBody>
          <a:bodyPr wrap="none">
            <a:spAutoFit/>
          </a:bodyPr>
          <a:lstStyle/>
          <a:p>
            <a:r>
              <a:rPr lang="es-ES_tradnl" sz="3200" dirty="0"/>
              <a:t>Velocidad de Movimiento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VARIABLE DEPENDIENTE</a:t>
            </a:r>
            <a:endParaRPr lang="es-ES" sz="3200" dirty="0"/>
          </a:p>
        </p:txBody>
      </p:sp>
      <p:graphicFrame>
        <p:nvGraphicFramePr>
          <p:cNvPr id="5" name="4 Marcador de contenido"/>
          <p:cNvGraphicFramePr>
            <a:graphicFrameLocks noGrp="1"/>
          </p:cNvGraphicFramePr>
          <p:nvPr>
            <p:ph idx="1"/>
          </p:nvPr>
        </p:nvGraphicFramePr>
        <p:xfrm>
          <a:off x="457200" y="1268760"/>
          <a:ext cx="8229600" cy="505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Conector recto"/>
          <p:cNvCxnSpPr/>
          <p:nvPr/>
        </p:nvCxnSpPr>
        <p:spPr>
          <a:xfrm rot="16200000" flipH="1">
            <a:off x="5580112" y="3068960"/>
            <a:ext cx="936104" cy="936104"/>
          </a:xfrm>
          <a:prstGeom prst="line">
            <a:avLst/>
          </a:prstGeom>
          <a:ln w="31750" cmpd="sng"/>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fontScale="90000"/>
          </a:bodyPr>
          <a:lstStyle/>
          <a:p>
            <a:pPr algn="ctr"/>
            <a:r>
              <a:rPr lang="es-EC" dirty="0" smtClean="0"/>
              <a:t> VELOCIDAD  </a:t>
            </a:r>
            <a:endParaRPr lang="es-ES" dirty="0"/>
          </a:p>
        </p:txBody>
      </p:sp>
      <p:cxnSp>
        <p:nvCxnSpPr>
          <p:cNvPr id="10" name="9 Conector recto"/>
          <p:cNvCxnSpPr/>
          <p:nvPr/>
        </p:nvCxnSpPr>
        <p:spPr>
          <a:xfrm rot="5400000" flipH="1" flipV="1">
            <a:off x="1835696" y="3573016"/>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16 Diagrama"/>
          <p:cNvGraphicFramePr/>
          <p:nvPr/>
        </p:nvGraphicFramePr>
        <p:xfrm>
          <a:off x="1691680" y="3429000"/>
          <a:ext cx="6096000" cy="276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18 Conector recto"/>
          <p:cNvCxnSpPr/>
          <p:nvPr/>
        </p:nvCxnSpPr>
        <p:spPr>
          <a:xfrm>
            <a:off x="1547664" y="2564904"/>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1367644" y="238488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1367644" y="274492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4319972" y="267291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7704348" y="238488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4319972" y="231287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7717600" y="2765681"/>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1691680" y="2852936"/>
            <a:ext cx="259228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4788024" y="2852936"/>
            <a:ext cx="29523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1547664" y="3284984"/>
            <a:ext cx="63367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1403648" y="1700808"/>
            <a:ext cx="301686" cy="369332"/>
          </a:xfrm>
          <a:prstGeom prst="rect">
            <a:avLst/>
          </a:prstGeom>
          <a:noFill/>
        </p:spPr>
        <p:txBody>
          <a:bodyPr wrap="none" rtlCol="0">
            <a:spAutoFit/>
          </a:bodyPr>
          <a:lstStyle/>
          <a:p>
            <a:r>
              <a:rPr lang="es-EC" dirty="0" smtClean="0"/>
              <a:t>S</a:t>
            </a:r>
            <a:endParaRPr lang="es-ES" dirty="0"/>
          </a:p>
        </p:txBody>
      </p:sp>
      <p:sp>
        <p:nvSpPr>
          <p:cNvPr id="34" name="33 CuadroTexto"/>
          <p:cNvSpPr txBox="1"/>
          <p:nvPr/>
        </p:nvSpPr>
        <p:spPr>
          <a:xfrm>
            <a:off x="4283968" y="1700808"/>
            <a:ext cx="409086" cy="369332"/>
          </a:xfrm>
          <a:prstGeom prst="rect">
            <a:avLst/>
          </a:prstGeom>
          <a:noFill/>
        </p:spPr>
        <p:txBody>
          <a:bodyPr wrap="none" rtlCol="0">
            <a:spAutoFit/>
          </a:bodyPr>
          <a:lstStyle/>
          <a:p>
            <a:r>
              <a:rPr lang="es-EC" dirty="0" smtClean="0"/>
              <a:t>IR</a:t>
            </a:r>
            <a:endParaRPr lang="es-ES" dirty="0"/>
          </a:p>
        </p:txBody>
      </p:sp>
      <p:sp>
        <p:nvSpPr>
          <p:cNvPr id="35" name="34 CuadroTexto"/>
          <p:cNvSpPr txBox="1"/>
          <p:nvPr/>
        </p:nvSpPr>
        <p:spPr>
          <a:xfrm>
            <a:off x="7596336" y="1700808"/>
            <a:ext cx="455574" cy="369332"/>
          </a:xfrm>
          <a:prstGeom prst="rect">
            <a:avLst/>
          </a:prstGeom>
          <a:noFill/>
        </p:spPr>
        <p:txBody>
          <a:bodyPr wrap="none" rtlCol="0">
            <a:spAutoFit/>
          </a:bodyPr>
          <a:lstStyle/>
          <a:p>
            <a:r>
              <a:rPr lang="es-EC" dirty="0" smtClean="0"/>
              <a:t>FR</a:t>
            </a:r>
            <a:endParaRPr lang="es-ES" dirty="0"/>
          </a:p>
        </p:txBody>
      </p:sp>
      <p:sp>
        <p:nvSpPr>
          <p:cNvPr id="36" name="35 CuadroTexto"/>
          <p:cNvSpPr txBox="1"/>
          <p:nvPr/>
        </p:nvSpPr>
        <p:spPr>
          <a:xfrm>
            <a:off x="2771800" y="2564904"/>
            <a:ext cx="471604" cy="369332"/>
          </a:xfrm>
          <a:prstGeom prst="rect">
            <a:avLst/>
          </a:prstGeom>
          <a:noFill/>
        </p:spPr>
        <p:txBody>
          <a:bodyPr wrap="none" rtlCol="0">
            <a:spAutoFit/>
          </a:bodyPr>
          <a:lstStyle/>
          <a:p>
            <a:r>
              <a:rPr lang="es-EC" dirty="0" smtClean="0"/>
              <a:t>TR</a:t>
            </a:r>
            <a:endParaRPr lang="es-ES" dirty="0"/>
          </a:p>
        </p:txBody>
      </p:sp>
      <p:sp>
        <p:nvSpPr>
          <p:cNvPr id="37" name="36 CuadroTexto"/>
          <p:cNvSpPr txBox="1"/>
          <p:nvPr/>
        </p:nvSpPr>
        <p:spPr>
          <a:xfrm>
            <a:off x="5796136" y="2564904"/>
            <a:ext cx="534121" cy="369332"/>
          </a:xfrm>
          <a:prstGeom prst="rect">
            <a:avLst/>
          </a:prstGeom>
          <a:noFill/>
        </p:spPr>
        <p:txBody>
          <a:bodyPr wrap="none" rtlCol="0">
            <a:spAutoFit/>
          </a:bodyPr>
          <a:lstStyle/>
          <a:p>
            <a:r>
              <a:rPr lang="es-EC" dirty="0" smtClean="0"/>
              <a:t>TM</a:t>
            </a:r>
            <a:endParaRPr lang="es-ES" dirty="0"/>
          </a:p>
        </p:txBody>
      </p:sp>
      <p:sp>
        <p:nvSpPr>
          <p:cNvPr id="38" name="37 CuadroTexto"/>
          <p:cNvSpPr txBox="1"/>
          <p:nvPr/>
        </p:nvSpPr>
        <p:spPr>
          <a:xfrm>
            <a:off x="3923928" y="2924944"/>
            <a:ext cx="1154483" cy="369332"/>
          </a:xfrm>
          <a:prstGeom prst="rect">
            <a:avLst/>
          </a:prstGeom>
          <a:noFill/>
        </p:spPr>
        <p:txBody>
          <a:bodyPr wrap="none" rtlCol="0">
            <a:spAutoFit/>
          </a:bodyPr>
          <a:lstStyle/>
          <a:p>
            <a:r>
              <a:rPr lang="es-EC" dirty="0" smtClean="0"/>
              <a:t>TRES-TEJ</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VELOCIDAD FRECUENCIAL</a:t>
            </a:r>
            <a:endParaRPr lang="es-ES" sz="3200" dirty="0"/>
          </a:p>
        </p:txBody>
      </p:sp>
      <p:pic>
        <p:nvPicPr>
          <p:cNvPr id="4098" name="Picture 2"/>
          <p:cNvPicPr>
            <a:picLocks noChangeAspect="1" noChangeArrowheads="1"/>
          </p:cNvPicPr>
          <p:nvPr/>
        </p:nvPicPr>
        <p:blipFill>
          <a:blip r:embed="rId2" cstate="print"/>
          <a:srcRect/>
          <a:stretch>
            <a:fillRect/>
          </a:stretch>
        </p:blipFill>
        <p:spPr bwMode="auto">
          <a:xfrm>
            <a:off x="755576" y="1628800"/>
            <a:ext cx="7677150" cy="4054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Usuario\Downloads\taekwondo_html_538761c9.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84727"/>
          </a:xfrm>
          <a:prstGeom prst="rect">
            <a:avLst/>
          </a:prstGeom>
          <a:noFill/>
        </p:spPr>
      </p:pic>
      <p:sp>
        <p:nvSpPr>
          <p:cNvPr id="10243" name="2 CuadroTexto"/>
          <p:cNvSpPr txBox="1">
            <a:spLocks noChangeArrowheads="1"/>
          </p:cNvSpPr>
          <p:nvPr/>
        </p:nvSpPr>
        <p:spPr bwMode="auto">
          <a:xfrm>
            <a:off x="2000250" y="357188"/>
            <a:ext cx="5308600" cy="400050"/>
          </a:xfrm>
          <a:prstGeom prst="rect">
            <a:avLst/>
          </a:prstGeom>
          <a:noFill/>
          <a:ln>
            <a:headEnd/>
            <a:tailEnd/>
          </a:ln>
        </p:spPr>
        <p:style>
          <a:lnRef idx="2">
            <a:schemeClr val="accent4"/>
          </a:lnRef>
          <a:fillRef idx="1">
            <a:schemeClr val="lt1"/>
          </a:fillRef>
          <a:effectRef idx="0">
            <a:schemeClr val="accent4"/>
          </a:effectRef>
          <a:fontRef idx="minor">
            <a:schemeClr val="dk1"/>
          </a:fontRef>
        </p:style>
        <p:txBody>
          <a:bodyPr wrap="none">
            <a:spAutoFit/>
          </a:bodyPr>
          <a:lstStyle/>
          <a:p>
            <a:pPr algn="ctr">
              <a:defRPr/>
            </a:pPr>
            <a:r>
              <a:rPr lang="es-ES_tradnl" sz="2000" b="1" dirty="0">
                <a:latin typeface="Gill Sans MT" pitchFamily="34" charset="0"/>
              </a:rPr>
              <a:t>ESCUELA POLITÉCNICA DEL EJÉRCITO</a:t>
            </a:r>
            <a:endParaRPr lang="es-ES" sz="2000" dirty="0">
              <a:latin typeface="Gill Sans MT" pitchFamily="34" charset="0"/>
            </a:endParaRPr>
          </a:p>
        </p:txBody>
      </p:sp>
      <p:sp>
        <p:nvSpPr>
          <p:cNvPr id="10244" name="3 CuadroTexto"/>
          <p:cNvSpPr txBox="1">
            <a:spLocks noChangeArrowheads="1"/>
          </p:cNvSpPr>
          <p:nvPr/>
        </p:nvSpPr>
        <p:spPr bwMode="auto">
          <a:xfrm>
            <a:off x="1928813" y="1643063"/>
            <a:ext cx="5548312" cy="646112"/>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s-ES_tradnl" b="1" dirty="0">
                <a:latin typeface="Gill Sans MT" pitchFamily="34" charset="0"/>
              </a:rPr>
              <a:t>MAESTRÍA EN ENTRENAMIENTO DEPORTIVO</a:t>
            </a:r>
            <a:endParaRPr lang="es-ES" dirty="0">
              <a:latin typeface="Gill Sans MT" pitchFamily="34" charset="0"/>
            </a:endParaRPr>
          </a:p>
          <a:p>
            <a:pPr algn="ctr">
              <a:defRPr/>
            </a:pPr>
            <a:endParaRPr lang="es-ES" dirty="0">
              <a:latin typeface="Gill Sans MT" pitchFamily="34" charset="0"/>
            </a:endParaRPr>
          </a:p>
        </p:txBody>
      </p:sp>
      <p:sp>
        <p:nvSpPr>
          <p:cNvPr id="10245" name="Rectangle 1"/>
          <p:cNvSpPr>
            <a:spLocks noChangeArrowheads="1"/>
          </p:cNvSpPr>
          <p:nvPr/>
        </p:nvSpPr>
        <p:spPr bwMode="auto">
          <a:xfrm>
            <a:off x="1071563" y="2689573"/>
            <a:ext cx="7286625" cy="1077218"/>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a:defRPr/>
            </a:pPr>
            <a:r>
              <a:rPr lang="es-EC" sz="1600" dirty="0" smtClean="0"/>
              <a:t>TEMA: Diseño </a:t>
            </a:r>
            <a:r>
              <a:rPr lang="es-EC" sz="1600" dirty="0"/>
              <a:t>y aplicación de nuevos instrumentos específicos de evaluación para medir las distintas manifestaciones de la velocidad en la técnica Bandal Chagui (patada semicircular), de los deportistas juveniles de la provincia de Cotopaxi</a:t>
            </a:r>
            <a:endParaRPr lang="es-ES_tradnl" sz="1200" b="1" dirty="0">
              <a:ea typeface="Times New Roman" pitchFamily="18" charset="0"/>
              <a:cs typeface="Arial" charset="0"/>
            </a:endParaRPr>
          </a:p>
        </p:txBody>
      </p:sp>
      <p:sp>
        <p:nvSpPr>
          <p:cNvPr id="2" name="Rectangle 2"/>
          <p:cNvSpPr>
            <a:spLocks noChangeArrowheads="1"/>
          </p:cNvSpPr>
          <p:nvPr/>
        </p:nvSpPr>
        <p:spPr bwMode="auto">
          <a:xfrm>
            <a:off x="1000125" y="5321856"/>
            <a:ext cx="7358063" cy="738664"/>
          </a:xfrm>
          <a:prstGeom prst="rect">
            <a:avLst/>
          </a:prstGeom>
          <a:noFill/>
          <a:ln w="9525">
            <a:noFill/>
            <a:miter lim="800000"/>
            <a:headEnd/>
            <a:tailEnd/>
          </a:ln>
        </p:spPr>
        <p:txBody>
          <a:bodyPr anchor="ctr">
            <a:spAutoFit/>
          </a:bodyPr>
          <a:lstStyle/>
          <a:p>
            <a:r>
              <a:rPr lang="es-ES_tradnl" sz="1400" b="1" u="sng" dirty="0">
                <a:ea typeface="Times New Roman" pitchFamily="18" charset="0"/>
                <a:cs typeface="Arial" pitchFamily="34" charset="0"/>
              </a:rPr>
              <a:t>AUTOR:</a:t>
            </a:r>
            <a:r>
              <a:rPr lang="es-ES_tradnl" sz="1400" b="1" dirty="0">
                <a:ea typeface="Times New Roman" pitchFamily="18" charset="0"/>
                <a:cs typeface="Arial" pitchFamily="34" charset="0"/>
              </a:rPr>
              <a:t>			        		DIRECTOR DE TESIS	</a:t>
            </a:r>
            <a:endParaRPr lang="pt-BR" sz="1400" b="1" dirty="0">
              <a:ea typeface="Times New Roman" pitchFamily="18" charset="0"/>
              <a:cs typeface="Arial" pitchFamily="34" charset="0"/>
            </a:endParaRPr>
          </a:p>
          <a:p>
            <a:pPr eaLnBrk="0" hangingPunct="0"/>
            <a:r>
              <a:rPr lang="pt-BR" sz="1400" b="1" dirty="0" smtClean="0">
                <a:ea typeface="Times New Roman" pitchFamily="18" charset="0"/>
                <a:cs typeface="Arial" pitchFamily="34" charset="0"/>
              </a:rPr>
              <a:t>Lic. Enrique Suárez </a:t>
            </a:r>
            <a:r>
              <a:rPr lang="pt-BR" sz="1400" b="1" dirty="0">
                <a:ea typeface="Times New Roman" pitchFamily="18" charset="0"/>
                <a:cs typeface="Arial" pitchFamily="34" charset="0"/>
              </a:rPr>
              <a:t>C</a:t>
            </a:r>
            <a:r>
              <a:rPr lang="pt-BR" sz="1400" b="1" dirty="0" smtClean="0">
                <a:ea typeface="Times New Roman" pitchFamily="18" charset="0"/>
                <a:cs typeface="Arial" pitchFamily="34" charset="0"/>
              </a:rPr>
              <a:t>araballo       </a:t>
            </a:r>
            <a:r>
              <a:rPr lang="pt-BR" sz="1400" b="1" dirty="0">
                <a:ea typeface="Times New Roman" pitchFamily="18" charset="0"/>
                <a:cs typeface="Arial" pitchFamily="34" charset="0"/>
              </a:rPr>
              <a:t>		</a:t>
            </a:r>
            <a:r>
              <a:rPr lang="pt-BR" sz="1400" b="1" dirty="0" smtClean="0">
                <a:ea typeface="Times New Roman" pitchFamily="18" charset="0"/>
                <a:cs typeface="Arial" pitchFamily="34" charset="0"/>
              </a:rPr>
              <a:t>Tcrn. MsC. Jairo F. Enríquez.</a:t>
            </a:r>
            <a:r>
              <a:rPr lang="pt-BR" sz="1400" b="1" dirty="0">
                <a:ea typeface="Times New Roman" pitchFamily="18" charset="0"/>
                <a:cs typeface="Arial" pitchFamily="34" charset="0"/>
              </a:rPr>
              <a:t>	</a:t>
            </a:r>
            <a:r>
              <a:rPr lang="es-ES" sz="1100" dirty="0">
                <a:ea typeface="Times New Roman" pitchFamily="18" charset="0"/>
                <a:cs typeface="Arial" pitchFamily="34" charset="0"/>
              </a:rPr>
              <a:t> </a:t>
            </a:r>
            <a:endParaRPr lang="es-ES" dirty="0">
              <a:ea typeface="Times New Roman" pitchFamily="18" charset="0"/>
              <a:cs typeface="Arial" pitchFamily="34" charset="0"/>
            </a:endParaRPr>
          </a:p>
        </p:txBody>
      </p:sp>
      <p:sp>
        <p:nvSpPr>
          <p:cNvPr id="10249" name="9 Marcador de pie de página"/>
          <p:cNvSpPr>
            <a:spLocks noGrp="1"/>
          </p:cNvSpPr>
          <p:nvPr>
            <p:ph type="ftr" sz="quarter" idx="11"/>
          </p:nvPr>
        </p:nvSpPr>
        <p:spPr bwMode="auto">
          <a:xfrm>
            <a:off x="4379913" y="6408738"/>
            <a:ext cx="4406900" cy="365125"/>
          </a:xfrm>
          <a:noFill/>
          <a:ln>
            <a:miter lim="800000"/>
            <a:headEnd/>
            <a:tailEnd/>
          </a:ln>
        </p:spPr>
        <p:txBody>
          <a:bodyPr wrap="square" lIns="91440" tIns="45720" rIns="91440" bIns="45720" numCol="1" anchorCtr="0" compatLnSpc="1">
            <a:prstTxWarp prst="textNoShape">
              <a:avLst/>
            </a:prstTxWarp>
          </a:bodyPr>
          <a:lstStyle/>
          <a:p>
            <a:r>
              <a:rPr lang="es-ES">
                <a:latin typeface="Arial" pitchFamily="34" charset="0"/>
              </a:rPr>
              <a:t>MAESTRIA EN ENTRENAMIENTO DEPORTIVO ESPE 2010</a:t>
            </a:r>
          </a:p>
        </p:txBody>
      </p:sp>
      <p:pic>
        <p:nvPicPr>
          <p:cNvPr id="9" name="Picture 4" descr="aguila"/>
          <p:cNvPicPr>
            <a:picLocks noChangeAspect="1" noChangeArrowheads="1"/>
          </p:cNvPicPr>
          <p:nvPr/>
        </p:nvPicPr>
        <p:blipFill>
          <a:blip r:embed="rId3" cstate="print">
            <a:clrChange>
              <a:clrFrom>
                <a:srgbClr val="FFFFFF"/>
              </a:clrFrom>
              <a:clrTo>
                <a:srgbClr val="FFFFFF">
                  <a:alpha val="0"/>
                </a:srgbClr>
              </a:clrTo>
            </a:clrChange>
          </a:blip>
          <a:srcRect l="4721" t="5473" r="5658" b="5473"/>
          <a:stretch>
            <a:fillRect/>
          </a:stretch>
        </p:blipFill>
        <p:spPr bwMode="auto">
          <a:xfrm>
            <a:off x="323528" y="188640"/>
            <a:ext cx="1296144" cy="1281224"/>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dirty="0" smtClean="0"/>
              <a:t>METODOLOGÍA</a:t>
            </a:r>
            <a:endParaRPr lang="es-ES" dirty="0"/>
          </a:p>
        </p:txBody>
      </p:sp>
      <p:sp>
        <p:nvSpPr>
          <p:cNvPr id="3" name="2 Marcador de contenido"/>
          <p:cNvSpPr>
            <a:spLocks noGrp="1"/>
          </p:cNvSpPr>
          <p:nvPr>
            <p:ph idx="1"/>
          </p:nvPr>
        </p:nvSpPr>
        <p:spPr>
          <a:xfrm>
            <a:off x="457200" y="1412776"/>
            <a:ext cx="8229600" cy="4911824"/>
          </a:xfrm>
        </p:spPr>
        <p:txBody>
          <a:bodyPr/>
          <a:lstStyle/>
          <a:p>
            <a:pPr>
              <a:buNone/>
            </a:pPr>
            <a:r>
              <a:rPr lang="es-ES" b="1" dirty="0" smtClean="0"/>
              <a:t>TIPO Y DISEÑO DE INVESTIGACIÓN </a:t>
            </a:r>
          </a:p>
          <a:p>
            <a:r>
              <a:rPr lang="es-ES" dirty="0" smtClean="0"/>
              <a:t>El presente estudio se basa en un diseño pre experimental, el mismo no tiene grupo de control; se realizaron pre - pruebas y varias post - pruebas durante todo el experimento a un solo grupo. Además se estableció relaciones entre causa y efecto, manipulando intencionalmente las variables independientes para observar analíticamente las posibles respuestas de las variables </a:t>
            </a:r>
          </a:p>
          <a:p>
            <a:pPr>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79512" y="5373216"/>
            <a:ext cx="8784976" cy="14117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911824"/>
          </a:xfrm>
        </p:spPr>
        <p:txBody>
          <a:bodyPr>
            <a:normAutofit/>
          </a:bodyPr>
          <a:lstStyle/>
          <a:p>
            <a:pPr>
              <a:buNone/>
            </a:pPr>
            <a:r>
              <a:rPr lang="es-ES" b="1" dirty="0" smtClean="0"/>
              <a:t> </a:t>
            </a:r>
          </a:p>
          <a:p>
            <a:pPr>
              <a:buNone/>
            </a:pPr>
            <a:r>
              <a:rPr lang="es-ES" b="1" dirty="0" smtClean="0"/>
              <a:t>POBLACIÓN  Y MUESTRA</a:t>
            </a:r>
          </a:p>
          <a:p>
            <a:r>
              <a:rPr lang="es-ES" dirty="0" smtClean="0"/>
              <a:t>La medición se realizó a los atletas de las categorías juveniles de la provincia de Cotopaxi, 10 atletas juveniles de taekwondo, comprendidos en una edad de 14 a 17 años, de los dos sexos; todos tienen nociones básicas de entrenamiento y se preparan para participar en los Juegos multideportivos, son de raza mestiza e indígena, de clase económica media baja, todos son estudiantes. </a:t>
            </a:r>
          </a:p>
          <a:p>
            <a:pPr>
              <a:buNone/>
            </a:pPr>
            <a:endParaRPr lang="es-ES" b="1" dirty="0" smtClean="0"/>
          </a:p>
          <a:p>
            <a:endParaRPr lang="es-ES" dirty="0"/>
          </a:p>
        </p:txBody>
      </p:sp>
      <p:sp>
        <p:nvSpPr>
          <p:cNvPr id="4" name="3 Título"/>
          <p:cNvSpPr>
            <a:spLocks noGrp="1"/>
          </p:cNvSpPr>
          <p:nvPr>
            <p:ph type="title"/>
          </p:nvPr>
        </p:nvSpPr>
        <p:spPr>
          <a:xfrm>
            <a:off x="457200" y="704088"/>
            <a:ext cx="8229600" cy="492664"/>
          </a:xfrm>
        </p:spPr>
        <p:txBody>
          <a:bodyPr>
            <a:normAutofit fontScale="90000"/>
          </a:bodyPr>
          <a:lstStyle/>
          <a:p>
            <a:pPr algn="ctr"/>
            <a:r>
              <a:rPr lang="es-EC" dirty="0" smtClean="0"/>
              <a:t>POBLACIÓN Y MUESTRA</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CARACTERIZACIÓN DE LA MUESTRA</a:t>
            </a:r>
            <a:endParaRPr lang="es-ES" sz="3200" dirty="0"/>
          </a:p>
        </p:txBody>
      </p:sp>
      <p:graphicFrame>
        <p:nvGraphicFramePr>
          <p:cNvPr id="4" name="3 Marcador de contenido"/>
          <p:cNvGraphicFramePr>
            <a:graphicFrameLocks noGrp="1"/>
          </p:cNvGraphicFramePr>
          <p:nvPr>
            <p:ph idx="1"/>
          </p:nvPr>
        </p:nvGraphicFramePr>
        <p:xfrm>
          <a:off x="179512" y="1844824"/>
          <a:ext cx="8784976" cy="3024335"/>
        </p:xfrm>
        <a:graphic>
          <a:graphicData uri="http://schemas.openxmlformats.org/drawingml/2006/table">
            <a:tbl>
              <a:tblPr firstRow="1" bandRow="1">
                <a:tableStyleId>{3C2FFA5D-87B4-456A-9821-1D502468CF0F}</a:tableStyleId>
              </a:tblPr>
              <a:tblGrid>
                <a:gridCol w="1098122"/>
                <a:gridCol w="1098122"/>
                <a:gridCol w="1098122"/>
                <a:gridCol w="1098122"/>
                <a:gridCol w="1098122"/>
                <a:gridCol w="1098122"/>
                <a:gridCol w="1098122"/>
                <a:gridCol w="1098122"/>
              </a:tblGrid>
              <a:tr h="604867">
                <a:tc rowSpan="2">
                  <a:txBody>
                    <a:bodyPr/>
                    <a:lstStyle/>
                    <a:p>
                      <a:pPr algn="ctr"/>
                      <a:endParaRPr lang="es-EC" sz="900" dirty="0" smtClean="0"/>
                    </a:p>
                    <a:p>
                      <a:pPr algn="ctr"/>
                      <a:endParaRPr lang="es-EC" sz="900" dirty="0" smtClean="0"/>
                    </a:p>
                    <a:p>
                      <a:pPr algn="ctr"/>
                      <a:endParaRPr lang="es-EC" sz="900" dirty="0" smtClean="0"/>
                    </a:p>
                    <a:p>
                      <a:pPr algn="ctr"/>
                      <a:r>
                        <a:rPr lang="es-EC" sz="900" dirty="0" smtClean="0"/>
                        <a:t>CATEGORIA</a:t>
                      </a:r>
                      <a:endParaRPr lang="es-ES" sz="900" dirty="0"/>
                    </a:p>
                  </a:txBody>
                  <a:tcPr/>
                </a:tc>
                <a:tc rowSpan="2">
                  <a:txBody>
                    <a:bodyPr/>
                    <a:lstStyle/>
                    <a:p>
                      <a:pPr algn="ctr"/>
                      <a:endParaRPr lang="es-EC" sz="900" dirty="0" smtClean="0"/>
                    </a:p>
                    <a:p>
                      <a:pPr algn="ctr"/>
                      <a:endParaRPr lang="es-EC" sz="900" dirty="0" smtClean="0"/>
                    </a:p>
                    <a:p>
                      <a:pPr algn="ctr"/>
                      <a:endParaRPr lang="es-EC" sz="900" dirty="0" smtClean="0"/>
                    </a:p>
                    <a:p>
                      <a:pPr algn="ctr"/>
                      <a:r>
                        <a:rPr lang="es-EC" sz="900" dirty="0" smtClean="0"/>
                        <a:t>SEXO</a:t>
                      </a:r>
                      <a:endParaRPr lang="es-ES" sz="900" dirty="0"/>
                    </a:p>
                  </a:txBody>
                  <a:tcPr/>
                </a:tc>
                <a:tc gridSpan="3">
                  <a:txBody>
                    <a:bodyPr/>
                    <a:lstStyle/>
                    <a:p>
                      <a:pPr algn="ctr"/>
                      <a:endParaRPr lang="es-EC" sz="900" dirty="0" smtClean="0"/>
                    </a:p>
                    <a:p>
                      <a:pPr algn="ctr"/>
                      <a:endParaRPr lang="es-EC" sz="900" dirty="0" smtClean="0"/>
                    </a:p>
                    <a:p>
                      <a:pPr algn="ctr"/>
                      <a:r>
                        <a:rPr lang="es-EC" sz="900" dirty="0" smtClean="0"/>
                        <a:t>NIVEL</a:t>
                      </a:r>
                      <a:endParaRPr lang="es-ES" sz="900" dirty="0"/>
                    </a:p>
                  </a:txBody>
                  <a:tcPr/>
                </a:tc>
                <a:tc hMerge="1">
                  <a:txBody>
                    <a:bodyPr/>
                    <a:lstStyle/>
                    <a:p>
                      <a:endParaRPr lang="es-ES" dirty="0"/>
                    </a:p>
                  </a:txBody>
                  <a:tcPr/>
                </a:tc>
                <a:tc hMerge="1">
                  <a:txBody>
                    <a:bodyPr/>
                    <a:lstStyle/>
                    <a:p>
                      <a:endParaRPr lang="es-ES" dirty="0"/>
                    </a:p>
                  </a:txBody>
                  <a:tcPr/>
                </a:tc>
                <a:tc gridSpan="3">
                  <a:txBody>
                    <a:bodyPr/>
                    <a:lstStyle/>
                    <a:p>
                      <a:pPr algn="ctr"/>
                      <a:endParaRPr lang="es-EC" sz="900" dirty="0" smtClean="0"/>
                    </a:p>
                    <a:p>
                      <a:pPr algn="ctr"/>
                      <a:endParaRPr lang="es-EC" sz="900" dirty="0" smtClean="0"/>
                    </a:p>
                    <a:p>
                      <a:pPr algn="ctr"/>
                      <a:r>
                        <a:rPr lang="es-EC" sz="900" dirty="0" smtClean="0"/>
                        <a:t>PARTICIPACIÓN NACIONAL</a:t>
                      </a:r>
                      <a:endParaRPr lang="es-ES" sz="900" dirty="0"/>
                    </a:p>
                  </a:txBody>
                  <a:tcPr/>
                </a:tc>
                <a:tc hMerge="1">
                  <a:txBody>
                    <a:bodyPr/>
                    <a:lstStyle/>
                    <a:p>
                      <a:pPr algn="ctr"/>
                      <a:endParaRPr lang="es-ES" dirty="0"/>
                    </a:p>
                  </a:txBody>
                  <a:tcPr/>
                </a:tc>
                <a:tc hMerge="1">
                  <a:txBody>
                    <a:bodyPr/>
                    <a:lstStyle/>
                    <a:p>
                      <a:pPr algn="ctr"/>
                      <a:endParaRPr lang="es-ES" dirty="0"/>
                    </a:p>
                  </a:txBody>
                  <a:tcPr/>
                </a:tc>
              </a:tr>
              <a:tr h="604867">
                <a:tc vMerge="1">
                  <a:txBody>
                    <a:bodyPr/>
                    <a:lstStyle/>
                    <a:p>
                      <a:endParaRPr lang="es-ES" sz="900" dirty="0"/>
                    </a:p>
                  </a:txBody>
                  <a:tcPr/>
                </a:tc>
                <a:tc vMerge="1">
                  <a:txBody>
                    <a:bodyPr/>
                    <a:lstStyle/>
                    <a:p>
                      <a:endParaRPr lang="es-ES" sz="900" dirty="0"/>
                    </a:p>
                  </a:txBody>
                  <a:tcPr/>
                </a:tc>
                <a:tc>
                  <a:txBody>
                    <a:bodyPr/>
                    <a:lstStyle/>
                    <a:p>
                      <a:r>
                        <a:rPr lang="es-EC" sz="900" dirty="0" smtClean="0"/>
                        <a:t>PRINCIPIANTE </a:t>
                      </a:r>
                      <a:endParaRPr lang="es-ES" sz="900" dirty="0"/>
                    </a:p>
                  </a:txBody>
                  <a:tcPr/>
                </a:tc>
                <a:tc>
                  <a:txBody>
                    <a:bodyPr/>
                    <a:lstStyle/>
                    <a:p>
                      <a:r>
                        <a:rPr lang="es-EC" sz="900" dirty="0" smtClean="0"/>
                        <a:t>INTERMEDIO </a:t>
                      </a:r>
                      <a:endParaRPr lang="es-ES" sz="900" dirty="0"/>
                    </a:p>
                  </a:txBody>
                  <a:tcPr/>
                </a:tc>
                <a:tc>
                  <a:txBody>
                    <a:bodyPr/>
                    <a:lstStyle/>
                    <a:p>
                      <a:r>
                        <a:rPr lang="es-EC" sz="900" dirty="0" smtClean="0"/>
                        <a:t>AVANZADO</a:t>
                      </a:r>
                      <a:endParaRPr lang="es-ES" sz="900" dirty="0"/>
                    </a:p>
                  </a:txBody>
                  <a:tcPr/>
                </a:tc>
                <a:tc>
                  <a:txBody>
                    <a:bodyPr/>
                    <a:lstStyle/>
                    <a:p>
                      <a:r>
                        <a:rPr lang="es-EC" sz="900" dirty="0" smtClean="0"/>
                        <a:t>MEDALLISTA</a:t>
                      </a:r>
                      <a:endParaRPr lang="es-ES" sz="900" dirty="0"/>
                    </a:p>
                  </a:txBody>
                  <a:tcPr/>
                </a:tc>
                <a:tc>
                  <a:txBody>
                    <a:bodyPr/>
                    <a:lstStyle/>
                    <a:p>
                      <a:r>
                        <a:rPr lang="es-EC" sz="900" dirty="0" smtClean="0"/>
                        <a:t>NO MEDALLISTA</a:t>
                      </a:r>
                      <a:endParaRPr lang="es-ES" sz="900" dirty="0"/>
                    </a:p>
                  </a:txBody>
                  <a:tcPr/>
                </a:tc>
                <a:tc>
                  <a:txBody>
                    <a:bodyPr/>
                    <a:lstStyle/>
                    <a:p>
                      <a:r>
                        <a:rPr lang="es-EC" sz="900" dirty="0" smtClean="0"/>
                        <a:t>SIN PARTICIPACIÓN</a:t>
                      </a:r>
                      <a:endParaRPr lang="es-ES" sz="900" dirty="0"/>
                    </a:p>
                  </a:txBody>
                  <a:tcPr/>
                </a:tc>
              </a:tr>
              <a:tr h="604867">
                <a:tc rowSpan="2">
                  <a:txBody>
                    <a:bodyPr/>
                    <a:lstStyle/>
                    <a:p>
                      <a:r>
                        <a:rPr lang="es-EC" sz="900" dirty="0" smtClean="0"/>
                        <a:t>JUVENIL</a:t>
                      </a:r>
                      <a:endParaRPr lang="es-ES" sz="900" dirty="0"/>
                    </a:p>
                  </a:txBody>
                  <a:tcPr/>
                </a:tc>
                <a:tc>
                  <a:txBody>
                    <a:bodyPr/>
                    <a:lstStyle/>
                    <a:p>
                      <a:r>
                        <a:rPr lang="es-EC" sz="900" dirty="0" smtClean="0"/>
                        <a:t>MASCULINO</a:t>
                      </a:r>
                      <a:endParaRPr lang="es-ES" sz="900" dirty="0"/>
                    </a:p>
                  </a:txBody>
                  <a:tcPr/>
                </a:tc>
                <a:tc>
                  <a:txBody>
                    <a:bodyPr/>
                    <a:lstStyle/>
                    <a:p>
                      <a:pPr algn="ctr"/>
                      <a:r>
                        <a:rPr lang="es-EC" sz="1600" dirty="0" smtClean="0"/>
                        <a:t>2</a:t>
                      </a:r>
                      <a:endParaRPr lang="es-ES" sz="1600" dirty="0"/>
                    </a:p>
                  </a:txBody>
                  <a:tcPr/>
                </a:tc>
                <a:tc>
                  <a:txBody>
                    <a:bodyPr/>
                    <a:lstStyle/>
                    <a:p>
                      <a:pPr algn="ctr"/>
                      <a:r>
                        <a:rPr lang="es-EC" sz="1600" dirty="0" smtClean="0"/>
                        <a:t>5</a:t>
                      </a:r>
                      <a:endParaRPr lang="es-ES" sz="1600" dirty="0"/>
                    </a:p>
                  </a:txBody>
                  <a:tcPr/>
                </a:tc>
                <a:tc>
                  <a:txBody>
                    <a:bodyPr/>
                    <a:lstStyle/>
                    <a:p>
                      <a:pPr algn="ctr"/>
                      <a:endParaRPr lang="es-ES" sz="1600" dirty="0"/>
                    </a:p>
                  </a:txBody>
                  <a:tcPr/>
                </a:tc>
                <a:tc>
                  <a:txBody>
                    <a:bodyPr/>
                    <a:lstStyle/>
                    <a:p>
                      <a:pPr algn="ctr"/>
                      <a:endParaRPr lang="es-ES" sz="1600" dirty="0"/>
                    </a:p>
                  </a:txBody>
                  <a:tcPr/>
                </a:tc>
                <a:tc>
                  <a:txBody>
                    <a:bodyPr/>
                    <a:lstStyle/>
                    <a:p>
                      <a:pPr algn="ctr"/>
                      <a:r>
                        <a:rPr lang="es-EC" sz="1600" dirty="0" smtClean="0"/>
                        <a:t>4</a:t>
                      </a:r>
                      <a:endParaRPr lang="es-ES" sz="1600" dirty="0"/>
                    </a:p>
                  </a:txBody>
                  <a:tcPr/>
                </a:tc>
                <a:tc>
                  <a:txBody>
                    <a:bodyPr/>
                    <a:lstStyle/>
                    <a:p>
                      <a:pPr algn="ctr"/>
                      <a:r>
                        <a:rPr lang="es-EC" sz="1600" dirty="0" smtClean="0"/>
                        <a:t>3</a:t>
                      </a:r>
                      <a:endParaRPr lang="es-ES" sz="1600" dirty="0"/>
                    </a:p>
                  </a:txBody>
                  <a:tcPr/>
                </a:tc>
              </a:tr>
              <a:tr h="604867">
                <a:tc vMerge="1">
                  <a:txBody>
                    <a:bodyPr/>
                    <a:lstStyle/>
                    <a:p>
                      <a:endParaRPr lang="es-ES" sz="900" dirty="0"/>
                    </a:p>
                  </a:txBody>
                  <a:tcPr/>
                </a:tc>
                <a:tc>
                  <a:txBody>
                    <a:bodyPr/>
                    <a:lstStyle/>
                    <a:p>
                      <a:r>
                        <a:rPr lang="es-EC" sz="900" dirty="0" smtClean="0"/>
                        <a:t>FEMENINO</a:t>
                      </a:r>
                      <a:endParaRPr lang="es-ES" sz="900" dirty="0"/>
                    </a:p>
                  </a:txBody>
                  <a:tcPr/>
                </a:tc>
                <a:tc>
                  <a:txBody>
                    <a:bodyPr/>
                    <a:lstStyle/>
                    <a:p>
                      <a:pPr algn="ctr"/>
                      <a:r>
                        <a:rPr lang="es-EC" sz="1600" dirty="0" smtClean="0"/>
                        <a:t>1</a:t>
                      </a:r>
                      <a:endParaRPr lang="es-ES" sz="1600" dirty="0"/>
                    </a:p>
                  </a:txBody>
                  <a:tcPr/>
                </a:tc>
                <a:tc>
                  <a:txBody>
                    <a:bodyPr/>
                    <a:lstStyle/>
                    <a:p>
                      <a:pPr algn="ctr"/>
                      <a:endParaRPr lang="es-ES" sz="1600" dirty="0"/>
                    </a:p>
                  </a:txBody>
                  <a:tcPr/>
                </a:tc>
                <a:tc>
                  <a:txBody>
                    <a:bodyPr/>
                    <a:lstStyle/>
                    <a:p>
                      <a:pPr algn="ctr"/>
                      <a:r>
                        <a:rPr lang="es-EC" sz="1600" dirty="0" smtClean="0"/>
                        <a:t>2</a:t>
                      </a:r>
                      <a:endParaRPr lang="es-ES" sz="1600" dirty="0"/>
                    </a:p>
                  </a:txBody>
                  <a:tcPr/>
                </a:tc>
                <a:tc>
                  <a:txBody>
                    <a:bodyPr/>
                    <a:lstStyle/>
                    <a:p>
                      <a:pPr algn="ctr"/>
                      <a:r>
                        <a:rPr lang="es-EC" sz="1600" dirty="0" smtClean="0"/>
                        <a:t>2</a:t>
                      </a:r>
                      <a:endParaRPr lang="es-ES" sz="1600" dirty="0"/>
                    </a:p>
                  </a:txBody>
                  <a:tcPr/>
                </a:tc>
                <a:tc>
                  <a:txBody>
                    <a:bodyPr/>
                    <a:lstStyle/>
                    <a:p>
                      <a:pPr algn="ctr"/>
                      <a:endParaRPr lang="es-ES" sz="1600" dirty="0"/>
                    </a:p>
                  </a:txBody>
                  <a:tcPr/>
                </a:tc>
                <a:tc>
                  <a:txBody>
                    <a:bodyPr/>
                    <a:lstStyle/>
                    <a:p>
                      <a:pPr algn="ctr"/>
                      <a:r>
                        <a:rPr lang="es-EC" sz="1600" dirty="0" smtClean="0"/>
                        <a:t>1</a:t>
                      </a:r>
                      <a:endParaRPr lang="es-ES" sz="1600" dirty="0"/>
                    </a:p>
                  </a:txBody>
                  <a:tcPr/>
                </a:tc>
              </a:tr>
              <a:tr h="604867">
                <a:tc>
                  <a:txBody>
                    <a:bodyPr/>
                    <a:lstStyle/>
                    <a:p>
                      <a:r>
                        <a:rPr lang="es-EC" sz="900" dirty="0" smtClean="0"/>
                        <a:t>TOTALES</a:t>
                      </a:r>
                      <a:endParaRPr lang="es-ES" sz="900" dirty="0"/>
                    </a:p>
                  </a:txBody>
                  <a:tcPr/>
                </a:tc>
                <a:tc>
                  <a:txBody>
                    <a:bodyPr/>
                    <a:lstStyle/>
                    <a:p>
                      <a:pPr algn="ctr"/>
                      <a:r>
                        <a:rPr lang="es-EC" sz="1600" dirty="0" smtClean="0"/>
                        <a:t>10</a:t>
                      </a:r>
                      <a:endParaRPr lang="es-ES" sz="900" dirty="0"/>
                    </a:p>
                  </a:txBody>
                  <a:tcPr/>
                </a:tc>
                <a:tc>
                  <a:txBody>
                    <a:bodyPr/>
                    <a:lstStyle/>
                    <a:p>
                      <a:pPr algn="ctr"/>
                      <a:r>
                        <a:rPr lang="es-EC" sz="1600" dirty="0" smtClean="0"/>
                        <a:t>3</a:t>
                      </a:r>
                      <a:endParaRPr lang="es-ES" sz="1600" dirty="0"/>
                    </a:p>
                  </a:txBody>
                  <a:tcPr/>
                </a:tc>
                <a:tc>
                  <a:txBody>
                    <a:bodyPr/>
                    <a:lstStyle/>
                    <a:p>
                      <a:pPr algn="ctr"/>
                      <a:r>
                        <a:rPr lang="es-EC" sz="1600" dirty="0" smtClean="0"/>
                        <a:t>5</a:t>
                      </a:r>
                      <a:endParaRPr lang="es-ES" sz="1600" dirty="0"/>
                    </a:p>
                  </a:txBody>
                  <a:tcPr/>
                </a:tc>
                <a:tc>
                  <a:txBody>
                    <a:bodyPr/>
                    <a:lstStyle/>
                    <a:p>
                      <a:pPr algn="ctr"/>
                      <a:r>
                        <a:rPr lang="es-EC" sz="1600" dirty="0" smtClean="0"/>
                        <a:t>2</a:t>
                      </a:r>
                      <a:endParaRPr lang="es-ES" sz="1600" dirty="0"/>
                    </a:p>
                  </a:txBody>
                  <a:tcPr/>
                </a:tc>
                <a:tc>
                  <a:txBody>
                    <a:bodyPr/>
                    <a:lstStyle/>
                    <a:p>
                      <a:pPr algn="ctr"/>
                      <a:r>
                        <a:rPr lang="es-EC" sz="1600" dirty="0" smtClean="0"/>
                        <a:t>2</a:t>
                      </a:r>
                      <a:endParaRPr lang="es-ES" sz="1600" dirty="0"/>
                    </a:p>
                  </a:txBody>
                  <a:tcPr/>
                </a:tc>
                <a:tc>
                  <a:txBody>
                    <a:bodyPr/>
                    <a:lstStyle/>
                    <a:p>
                      <a:pPr algn="ctr"/>
                      <a:r>
                        <a:rPr lang="es-EC" sz="1600" dirty="0" smtClean="0"/>
                        <a:t>4</a:t>
                      </a:r>
                      <a:endParaRPr lang="es-ES" sz="1600" dirty="0"/>
                    </a:p>
                  </a:txBody>
                  <a:tcPr/>
                </a:tc>
                <a:tc>
                  <a:txBody>
                    <a:bodyPr/>
                    <a:lstStyle/>
                    <a:p>
                      <a:pPr algn="ctr"/>
                      <a:r>
                        <a:rPr lang="es-EC" sz="1600" smtClean="0"/>
                        <a:t>4</a:t>
                      </a:r>
                      <a:endParaRPr lang="es-ES" sz="1600" dirty="0"/>
                    </a:p>
                  </a:txBody>
                  <a:tcPr/>
                </a:tc>
              </a:tr>
            </a:tbl>
          </a:graphicData>
        </a:graphic>
      </p:graphicFrame>
      <p:pic>
        <p:nvPicPr>
          <p:cNvPr id="5" name="4 Imagen" descr="P1020620.JPG"/>
          <p:cNvPicPr>
            <a:picLocks noChangeAspect="1"/>
          </p:cNvPicPr>
          <p:nvPr/>
        </p:nvPicPr>
        <p:blipFill>
          <a:blip r:embed="rId2" cstate="print"/>
          <a:stretch>
            <a:fillRect/>
          </a:stretch>
        </p:blipFill>
        <p:spPr>
          <a:xfrm>
            <a:off x="0" y="5445224"/>
            <a:ext cx="1907704" cy="1412776"/>
          </a:xfrm>
          <a:prstGeom prst="rect">
            <a:avLst/>
          </a:prstGeom>
          <a:ln>
            <a:noFill/>
          </a:ln>
          <a:effectLst>
            <a:softEdge rad="112500"/>
          </a:effectLst>
        </p:spPr>
      </p:pic>
      <p:pic>
        <p:nvPicPr>
          <p:cNvPr id="6" name="5 Imagen" descr="P1020629.JPG"/>
          <p:cNvPicPr>
            <a:picLocks noChangeAspect="1"/>
          </p:cNvPicPr>
          <p:nvPr/>
        </p:nvPicPr>
        <p:blipFill>
          <a:blip r:embed="rId3" cstate="print"/>
          <a:stretch>
            <a:fillRect/>
          </a:stretch>
        </p:blipFill>
        <p:spPr>
          <a:xfrm>
            <a:off x="1907704" y="5445224"/>
            <a:ext cx="2160240" cy="1412776"/>
          </a:xfrm>
          <a:prstGeom prst="rect">
            <a:avLst/>
          </a:prstGeom>
          <a:ln>
            <a:noFill/>
          </a:ln>
          <a:effectLst>
            <a:softEdge rad="112500"/>
          </a:effectLst>
        </p:spPr>
      </p:pic>
      <p:pic>
        <p:nvPicPr>
          <p:cNvPr id="7" name="6 Imagen" descr="P1020627.JPG"/>
          <p:cNvPicPr>
            <a:picLocks noChangeAspect="1"/>
          </p:cNvPicPr>
          <p:nvPr/>
        </p:nvPicPr>
        <p:blipFill>
          <a:blip r:embed="rId4" cstate="print"/>
          <a:stretch>
            <a:fillRect/>
          </a:stretch>
        </p:blipFill>
        <p:spPr>
          <a:xfrm>
            <a:off x="4067944" y="5445224"/>
            <a:ext cx="1907704" cy="1412776"/>
          </a:xfrm>
          <a:prstGeom prst="rect">
            <a:avLst/>
          </a:prstGeom>
          <a:ln>
            <a:noFill/>
          </a:ln>
          <a:effectLst>
            <a:softEdge rad="112500"/>
          </a:effectLst>
        </p:spPr>
      </p:pic>
      <p:pic>
        <p:nvPicPr>
          <p:cNvPr id="8" name="7 Imagen" descr="P1020615.JPG"/>
          <p:cNvPicPr>
            <a:picLocks noChangeAspect="1"/>
          </p:cNvPicPr>
          <p:nvPr/>
        </p:nvPicPr>
        <p:blipFill>
          <a:blip r:embed="rId5" cstate="print"/>
          <a:stretch>
            <a:fillRect/>
          </a:stretch>
        </p:blipFill>
        <p:spPr>
          <a:xfrm rot="5400000">
            <a:off x="5809828" y="5575550"/>
            <a:ext cx="1412775" cy="1152128"/>
          </a:xfrm>
          <a:prstGeom prst="rect">
            <a:avLst/>
          </a:prstGeom>
          <a:ln>
            <a:noFill/>
          </a:ln>
          <a:effectLst>
            <a:softEdge rad="112500"/>
          </a:effectLst>
        </p:spPr>
      </p:pic>
      <p:pic>
        <p:nvPicPr>
          <p:cNvPr id="9" name="8 Imagen" descr="P1020622.JPG"/>
          <p:cNvPicPr>
            <a:picLocks noChangeAspect="1"/>
          </p:cNvPicPr>
          <p:nvPr/>
        </p:nvPicPr>
        <p:blipFill>
          <a:blip r:embed="rId6" cstate="print"/>
          <a:stretch>
            <a:fillRect/>
          </a:stretch>
        </p:blipFill>
        <p:spPr>
          <a:xfrm>
            <a:off x="7092280" y="5445224"/>
            <a:ext cx="2051720" cy="1412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INSTRUMENTOS DE INVESTIGACIÓN</a:t>
            </a:r>
            <a:endParaRPr lang="es-ES" sz="3200" dirty="0"/>
          </a:p>
        </p:txBody>
      </p:sp>
      <p:sp>
        <p:nvSpPr>
          <p:cNvPr id="3" name="2 Marcador de contenido"/>
          <p:cNvSpPr>
            <a:spLocks noGrp="1"/>
          </p:cNvSpPr>
          <p:nvPr>
            <p:ph idx="1"/>
          </p:nvPr>
        </p:nvSpPr>
        <p:spPr>
          <a:xfrm>
            <a:off x="467544" y="1412776"/>
            <a:ext cx="8229600" cy="4389120"/>
          </a:xfrm>
        </p:spPr>
        <p:txBody>
          <a:bodyPr>
            <a:normAutofit/>
          </a:bodyPr>
          <a:lstStyle/>
          <a:p>
            <a:pPr algn="just">
              <a:buNone/>
            </a:pPr>
            <a:r>
              <a:rPr lang="es-ES" dirty="0" smtClean="0"/>
              <a:t>    Para elaborar un test tenemos que tener bien definidos criterios científicos- metodológicos, que giren entorno a su elaboración y validación para el establecimiento de la metodología a seguir. </a:t>
            </a:r>
          </a:p>
          <a:p>
            <a:pPr algn="just">
              <a:buNone/>
            </a:pPr>
            <a:endParaRPr lang="es-ES" dirty="0" smtClean="0"/>
          </a:p>
          <a:p>
            <a:pPr algn="just">
              <a:buNone/>
            </a:pPr>
            <a:r>
              <a:rPr lang="es-ES" dirty="0" smtClean="0"/>
              <a:t>   Utilizando como marco referencial básico para la confesión de las pruebas, partiremos de los criterios de H. Valdez y V, V. </a:t>
            </a:r>
            <a:r>
              <a:rPr lang="es-ES" dirty="0" err="1" smtClean="0"/>
              <a:t>Cerny</a:t>
            </a:r>
            <a:r>
              <a:rPr lang="es-ES" dirty="0" smtClean="0"/>
              <a:t> 1990, quienes abordan los principios para la elaboración de las pruebas.</a:t>
            </a:r>
          </a:p>
          <a:p>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0" y="5373216"/>
            <a:ext cx="9144000"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ndal.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noFill/>
          <a:ln>
            <a:noFill/>
          </a:ln>
        </p:spPr>
      </p:pic>
      <p:sp>
        <p:nvSpPr>
          <p:cNvPr id="3" name="2 Marcador de contenido"/>
          <p:cNvSpPr>
            <a:spLocks noGrp="1"/>
          </p:cNvSpPr>
          <p:nvPr>
            <p:ph idx="1"/>
          </p:nvPr>
        </p:nvSpPr>
        <p:spPr>
          <a:xfrm>
            <a:off x="457200" y="1196752"/>
            <a:ext cx="8229600" cy="5127848"/>
          </a:xfrm>
        </p:spPr>
        <p:txBody>
          <a:bodyPr/>
          <a:lstStyle/>
          <a:p>
            <a:pPr>
              <a:buNone/>
            </a:pPr>
            <a:r>
              <a:rPr lang="es-ES" dirty="0" smtClean="0"/>
              <a:t>Los cuales se enuncian a continuación: </a:t>
            </a:r>
          </a:p>
          <a:p>
            <a:pPr>
              <a:buNone/>
            </a:pPr>
            <a:endParaRPr lang="es-ES" dirty="0" smtClean="0"/>
          </a:p>
          <a:p>
            <a:pPr>
              <a:buNone/>
            </a:pPr>
            <a:r>
              <a:rPr lang="es-ES" dirty="0" smtClean="0"/>
              <a:t>1. Análisis de la actividad desde el punto de vista de lo que deseamos medir. </a:t>
            </a:r>
          </a:p>
          <a:p>
            <a:pPr>
              <a:buNone/>
            </a:pPr>
            <a:r>
              <a:rPr lang="es-ES" dirty="0" smtClean="0"/>
              <a:t>2. Definición de lo que se desea medir. </a:t>
            </a:r>
          </a:p>
          <a:p>
            <a:pPr>
              <a:buNone/>
            </a:pPr>
            <a:r>
              <a:rPr lang="es-ES" dirty="0" smtClean="0"/>
              <a:t>3. Selección de los ejercicios. </a:t>
            </a:r>
          </a:p>
          <a:p>
            <a:pPr>
              <a:buNone/>
            </a:pPr>
            <a:r>
              <a:rPr lang="es-ES" dirty="0" smtClean="0"/>
              <a:t>4. Fundamentación teórica de los ejercicios. </a:t>
            </a:r>
          </a:p>
          <a:p>
            <a:pPr>
              <a:buNone/>
            </a:pPr>
            <a:r>
              <a:rPr lang="es-ES" dirty="0" smtClean="0"/>
              <a:t>5. Estandarización de los ejercicios. </a:t>
            </a:r>
          </a:p>
          <a:p>
            <a:pPr>
              <a:buNone/>
            </a:pPr>
            <a:r>
              <a:rPr lang="es-ES" dirty="0" smtClean="0"/>
              <a:t>6. Pilotaje de las pruebas. </a:t>
            </a:r>
          </a:p>
          <a:p>
            <a:pPr>
              <a:buNone/>
            </a:pPr>
            <a:r>
              <a:rPr lang="es-ES" dirty="0" smtClean="0"/>
              <a:t>7. Selección de pruebas para su validación. </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fontScale="90000"/>
          </a:bodyPr>
          <a:lstStyle/>
          <a:p>
            <a:pPr algn="ctr"/>
            <a:r>
              <a:rPr lang="es-EC" dirty="0" smtClean="0"/>
              <a:t> TEST IMVE</a:t>
            </a:r>
            <a:endParaRPr lang="es-ES" dirty="0"/>
          </a:p>
        </p:txBody>
      </p:sp>
      <p:sp>
        <p:nvSpPr>
          <p:cNvPr id="3" name="2 Marcador de contenido"/>
          <p:cNvSpPr>
            <a:spLocks noGrp="1"/>
          </p:cNvSpPr>
          <p:nvPr>
            <p:ph idx="1"/>
          </p:nvPr>
        </p:nvSpPr>
        <p:spPr>
          <a:xfrm>
            <a:off x="395536" y="1484784"/>
            <a:ext cx="8229600" cy="4392488"/>
          </a:xfrm>
        </p:spPr>
        <p:txBody>
          <a:bodyPr>
            <a:normAutofit/>
          </a:bodyPr>
          <a:lstStyle/>
          <a:p>
            <a:pPr>
              <a:buNone/>
            </a:pPr>
            <a:r>
              <a:rPr lang="es-ES" sz="1500" b="1" dirty="0" smtClean="0"/>
              <a:t>Nombre de la prueba: </a:t>
            </a:r>
          </a:p>
          <a:p>
            <a:pPr>
              <a:buNone/>
            </a:pPr>
            <a:r>
              <a:rPr lang="es-ES" sz="1500" dirty="0" smtClean="0"/>
              <a:t>     Rapidez desde el lugar </a:t>
            </a:r>
          </a:p>
          <a:p>
            <a:pPr>
              <a:buNone/>
            </a:pPr>
            <a:r>
              <a:rPr lang="es-ES" sz="1500" b="1" dirty="0" smtClean="0"/>
              <a:t>Objetivo: </a:t>
            </a:r>
          </a:p>
          <a:p>
            <a:pPr>
              <a:buNone/>
            </a:pPr>
            <a:r>
              <a:rPr lang="es-ES" sz="1500" dirty="0" smtClean="0"/>
              <a:t>      Medir el tiempo de ejecución desde el lugar. </a:t>
            </a:r>
          </a:p>
          <a:p>
            <a:pPr>
              <a:buNone/>
            </a:pPr>
            <a:r>
              <a:rPr lang="es-ES" sz="1500" b="1" dirty="0" smtClean="0"/>
              <a:t>Fundamentación de la prueba en el taekwondo: </a:t>
            </a:r>
          </a:p>
          <a:p>
            <a:pPr>
              <a:buNone/>
            </a:pPr>
            <a:r>
              <a:rPr lang="es-ES" sz="1500" dirty="0" smtClean="0"/>
              <a:t>      Es importante para el atleta de taekwondo reaccionar desde el lugar y realizar de forma veloz la técnica debido a la invasión en zona de alerta o en distancia de impacto por parte del otro contendiente. </a:t>
            </a:r>
          </a:p>
          <a:p>
            <a:pPr>
              <a:buNone/>
            </a:pPr>
            <a:r>
              <a:rPr lang="es-ES" sz="1500" b="1" dirty="0" smtClean="0"/>
              <a:t>Definición de lo que se desea  medir: </a:t>
            </a:r>
          </a:p>
          <a:p>
            <a:pPr>
              <a:buNone/>
            </a:pPr>
            <a:r>
              <a:rPr lang="es-ES" sz="1500" dirty="0" smtClean="0"/>
              <a:t>     Medir el tiempo de movimiento y el de reacción de la técnica </a:t>
            </a:r>
            <a:r>
              <a:rPr lang="es-ES" sz="1500" dirty="0" err="1" smtClean="0"/>
              <a:t>bandal</a:t>
            </a:r>
            <a:r>
              <a:rPr lang="es-ES" sz="1500" dirty="0" smtClean="0"/>
              <a:t> </a:t>
            </a:r>
            <a:r>
              <a:rPr lang="es-ES" sz="1500" dirty="0" err="1" smtClean="0"/>
              <a:t>chagui</a:t>
            </a:r>
            <a:r>
              <a:rPr lang="es-ES" sz="1500" dirty="0" smtClean="0"/>
              <a:t> desde el lugar. </a:t>
            </a:r>
          </a:p>
          <a:p>
            <a:pPr>
              <a:buNone/>
            </a:pPr>
            <a:r>
              <a:rPr lang="es-ES" sz="1500" b="1" dirty="0" smtClean="0"/>
              <a:t>Metodología: </a:t>
            </a:r>
          </a:p>
          <a:p>
            <a:pPr>
              <a:buNone/>
            </a:pPr>
            <a:r>
              <a:rPr lang="es-ES" sz="1500" dirty="0" smtClean="0"/>
              <a:t>     El competidor desde la posición de combate, responderá a una señal visual dada por el investigador que indicará que debe iniciar la ejecución técnica con la mayor velocidad posible. </a:t>
            </a:r>
          </a:p>
          <a:p>
            <a:pPr>
              <a:buNone/>
            </a:pPr>
            <a:r>
              <a:rPr lang="es-ES" sz="1500" dirty="0" smtClean="0"/>
              <a:t>      Realizará 3 intentos por cada lado. </a:t>
            </a:r>
          </a:p>
          <a:p>
            <a:pPr>
              <a:buNone/>
            </a:pPr>
            <a:r>
              <a:rPr lang="es-ES" sz="1500" dirty="0" smtClean="0"/>
              <a:t>      El tiempo de descanso entre cada repetición será de 1 minuto. </a:t>
            </a:r>
          </a:p>
          <a:p>
            <a:pPr>
              <a:buNone/>
            </a:pP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0" y="5733256"/>
            <a:ext cx="9144000" cy="1124745"/>
          </a:xfrm>
          <a:prstGeom prst="rect">
            <a:avLst/>
          </a:prstGeom>
          <a:noFill/>
          <a:ln w="9525">
            <a:noFill/>
            <a:miter lim="800000"/>
            <a:headEnd/>
            <a:tailEnd/>
          </a:ln>
        </p:spPr>
      </p:pic>
      <p:pic>
        <p:nvPicPr>
          <p:cNvPr id="5" name="4 Imagen" descr="bandal 2.jpg"/>
          <p:cNvPicPr>
            <a:picLocks noChangeAspect="1"/>
          </p:cNvPicPr>
          <p:nvPr/>
        </p:nvPicPr>
        <p:blipFill>
          <a:blip r:embed="rId3" cstate="print"/>
          <a:stretch>
            <a:fillRect/>
          </a:stretch>
        </p:blipFill>
        <p:spPr>
          <a:xfrm>
            <a:off x="5724128" y="620688"/>
            <a:ext cx="3007660"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564672"/>
          </a:xfrm>
        </p:spPr>
        <p:txBody>
          <a:bodyPr>
            <a:normAutofit fontScale="90000"/>
          </a:bodyPr>
          <a:lstStyle/>
          <a:p>
            <a:pPr algn="ctr"/>
            <a:r>
              <a:rPr lang="es-EC" sz="3600" dirty="0" smtClean="0"/>
              <a:t>TEST #2</a:t>
            </a:r>
            <a:endParaRPr lang="es-ES" dirty="0"/>
          </a:p>
        </p:txBody>
      </p:sp>
      <p:sp>
        <p:nvSpPr>
          <p:cNvPr id="3" name="2 Marcador de contenido"/>
          <p:cNvSpPr>
            <a:spLocks noGrp="1"/>
          </p:cNvSpPr>
          <p:nvPr>
            <p:ph idx="1"/>
          </p:nvPr>
        </p:nvSpPr>
        <p:spPr>
          <a:xfrm>
            <a:off x="395536" y="1052736"/>
            <a:ext cx="8301608" cy="5616624"/>
          </a:xfrm>
        </p:spPr>
        <p:txBody>
          <a:bodyPr>
            <a:normAutofit fontScale="40000" lnSpcReduction="20000"/>
          </a:bodyPr>
          <a:lstStyle/>
          <a:p>
            <a:pPr>
              <a:buNone/>
            </a:pPr>
            <a:r>
              <a:rPr lang="es-ES" sz="3600" b="1" dirty="0" smtClean="0"/>
              <a:t>Nombre de la prueba: </a:t>
            </a:r>
          </a:p>
          <a:p>
            <a:pPr>
              <a:buNone/>
            </a:pPr>
            <a:r>
              <a:rPr lang="es-ES" sz="3600" dirty="0" smtClean="0"/>
              <a:t>      Rapidez del gesto motor hacia ambas direcciones. </a:t>
            </a:r>
          </a:p>
          <a:p>
            <a:pPr>
              <a:buNone/>
            </a:pPr>
            <a:endParaRPr lang="es-ES" sz="3600" b="1" dirty="0" smtClean="0"/>
          </a:p>
          <a:p>
            <a:pPr>
              <a:buNone/>
            </a:pPr>
            <a:r>
              <a:rPr lang="es-ES" sz="3600" b="1" dirty="0" smtClean="0"/>
              <a:t>Definición de lo que se quiere medir </a:t>
            </a:r>
          </a:p>
          <a:p>
            <a:pPr>
              <a:buNone/>
            </a:pPr>
            <a:r>
              <a:rPr lang="es-ES" sz="3600" dirty="0" smtClean="0"/>
              <a:t>      Medir la habilidad del competidor de realizar el gesto motor hacia ambas direcciones, al frente y atrás en el menor tiempo posible. </a:t>
            </a:r>
          </a:p>
          <a:p>
            <a:endParaRPr lang="es-ES" sz="3600" dirty="0" smtClean="0"/>
          </a:p>
          <a:p>
            <a:pPr>
              <a:buNone/>
            </a:pPr>
            <a:r>
              <a:rPr lang="es-ES" sz="3600" b="1" dirty="0" smtClean="0"/>
              <a:t>Objetivo de la Prueba </a:t>
            </a:r>
          </a:p>
          <a:p>
            <a:pPr>
              <a:buNone/>
            </a:pPr>
            <a:r>
              <a:rPr lang="es-ES" sz="3600" dirty="0" smtClean="0"/>
              <a:t>       Evaluar la velocidad de los gestos motores hacia ambas direcciones y por ambos perfiles (derecho e izquierdo) y establecer índices de coordinación. </a:t>
            </a:r>
          </a:p>
          <a:p>
            <a:pPr>
              <a:buNone/>
            </a:pPr>
            <a:r>
              <a:rPr lang="es-ES" sz="3600" dirty="0" smtClean="0"/>
              <a:t>      </a:t>
            </a:r>
          </a:p>
          <a:p>
            <a:pPr>
              <a:buNone/>
            </a:pPr>
            <a:r>
              <a:rPr lang="es-ES" sz="3600" dirty="0" smtClean="0"/>
              <a:t>        Medir el tiempo de reacción, tiempo de movimiento y tiempo de respuesta. </a:t>
            </a:r>
          </a:p>
          <a:p>
            <a:endParaRPr lang="es-ES" sz="3600" dirty="0" smtClean="0"/>
          </a:p>
          <a:p>
            <a:pPr>
              <a:buNone/>
            </a:pPr>
            <a:r>
              <a:rPr lang="es-ES" sz="3600" b="1" dirty="0" smtClean="0"/>
              <a:t>Fundamentación: </a:t>
            </a:r>
          </a:p>
          <a:p>
            <a:pPr>
              <a:buNone/>
            </a:pPr>
            <a:r>
              <a:rPr lang="es-ES" sz="3600" dirty="0" smtClean="0"/>
              <a:t>       Es importante para el competidor poder desarrollar la capacidad del Sistema Neuromuscular de vencer con la mayor rapidez de reacción posible cambios de dirección en los ataques y respuestas a estos. La experiencia práctica y el material investigativo acumulado en otros deportes como el boxeo, demuestran que cuando las acciones ofensivas y defensivas están estrechamente ligadas a un elevado nivel de desarrollo de las diferentes manifestaciones de la rapidez , se consigue una alta eficacia combativa. </a:t>
            </a:r>
          </a:p>
          <a:p>
            <a:endParaRPr lang="es-ES" sz="3600" dirty="0" smtClean="0"/>
          </a:p>
          <a:p>
            <a:pPr>
              <a:buNone/>
            </a:pPr>
            <a:r>
              <a:rPr lang="es-ES" sz="3600" b="1" dirty="0" smtClean="0"/>
              <a:t>Metodología </a:t>
            </a:r>
          </a:p>
          <a:p>
            <a:pPr>
              <a:buNone/>
            </a:pPr>
            <a:r>
              <a:rPr lang="es-ES" sz="3600" b="1" dirty="0" smtClean="0"/>
              <a:t>      </a:t>
            </a:r>
            <a:r>
              <a:rPr lang="es-ES" sz="3600" dirty="0" smtClean="0"/>
              <a:t>Se traza una línea de salida </a:t>
            </a:r>
          </a:p>
          <a:p>
            <a:pPr>
              <a:buNone/>
            </a:pPr>
            <a:r>
              <a:rPr lang="es-ES" sz="3600" dirty="0" smtClean="0"/>
              <a:t>      El competidor desde la posición de combate, responderá a una señal visual dada por el investigador que indicará que debe iniciar la ejecución de las combinaciones. </a:t>
            </a:r>
          </a:p>
          <a:p>
            <a:pPr>
              <a:buNone/>
            </a:pPr>
            <a:r>
              <a:rPr lang="es-ES" sz="3600" dirty="0" smtClean="0"/>
              <a:t>      Tiempo de reacción, tiempo de movimiento y tiempo de respuesta. </a:t>
            </a:r>
          </a:p>
          <a:p>
            <a:pPr>
              <a:buNone/>
            </a:pPr>
            <a:r>
              <a:rPr lang="es-ES" sz="3600" dirty="0" smtClean="0"/>
              <a:t>      La medición se realiza por ambos lados. </a:t>
            </a:r>
          </a:p>
          <a:p>
            <a:endParaRPr lang="es-ES" sz="3600" dirty="0" smtClean="0"/>
          </a:p>
          <a:p>
            <a:endParaRPr lang="es-ES" dirty="0"/>
          </a:p>
        </p:txBody>
      </p:sp>
      <p:pic>
        <p:nvPicPr>
          <p:cNvPr id="4" name="3 Imagen" descr="bandal 2.jpg"/>
          <p:cNvPicPr>
            <a:picLocks noChangeAspect="1"/>
          </p:cNvPicPr>
          <p:nvPr/>
        </p:nvPicPr>
        <p:blipFill>
          <a:blip r:embed="rId2" cstate="print"/>
          <a:stretch>
            <a:fillRect/>
          </a:stretch>
        </p:blipFill>
        <p:spPr>
          <a:xfrm>
            <a:off x="6228184" y="476672"/>
            <a:ext cx="1940426"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CONDICIONES DE ESTANDARIZACIÓN</a:t>
            </a:r>
            <a:endParaRPr lang="es-ES" sz="3200" dirty="0"/>
          </a:p>
        </p:txBody>
      </p:sp>
      <p:sp>
        <p:nvSpPr>
          <p:cNvPr id="3" name="2 Marcador de contenido"/>
          <p:cNvSpPr>
            <a:spLocks noGrp="1"/>
          </p:cNvSpPr>
          <p:nvPr>
            <p:ph idx="1"/>
          </p:nvPr>
        </p:nvSpPr>
        <p:spPr>
          <a:xfrm>
            <a:off x="457200" y="1484784"/>
            <a:ext cx="8229600" cy="4839816"/>
          </a:xfrm>
        </p:spPr>
        <p:txBody>
          <a:bodyPr>
            <a:normAutofit fontScale="77500" lnSpcReduction="20000"/>
          </a:bodyPr>
          <a:lstStyle/>
          <a:p>
            <a:pPr>
              <a:buNone/>
            </a:pPr>
            <a:r>
              <a:rPr lang="es-ES" sz="2800" b="1" dirty="0" smtClean="0"/>
              <a:t>    </a:t>
            </a:r>
            <a:r>
              <a:rPr lang="es-ES" sz="2800" dirty="0" smtClean="0"/>
              <a:t>La prueba se realizará después de 15 minutos de calentamiento. </a:t>
            </a:r>
          </a:p>
          <a:p>
            <a:pPr>
              <a:buNone/>
            </a:pPr>
            <a:endParaRPr lang="es-ES" sz="2800" dirty="0" smtClean="0"/>
          </a:p>
          <a:p>
            <a:pPr>
              <a:buNone/>
            </a:pPr>
            <a:r>
              <a:rPr lang="es-ES" sz="2800" dirty="0" smtClean="0"/>
              <a:t>    El atleta deberá estar en guardia de combate y una correcta ubicación de la distancia con respecto al cojín o paleta. </a:t>
            </a:r>
          </a:p>
          <a:p>
            <a:pPr>
              <a:buNone/>
            </a:pPr>
            <a:endParaRPr lang="es-ES" sz="2800" dirty="0" smtClean="0"/>
          </a:p>
          <a:p>
            <a:pPr>
              <a:buNone/>
            </a:pPr>
            <a:r>
              <a:rPr lang="es-ES" sz="2800" dirty="0" smtClean="0"/>
              <a:t>    El ejercicio comienza con una señal visual y termina con el contacto en el cojín o paleta. </a:t>
            </a:r>
          </a:p>
          <a:p>
            <a:pPr>
              <a:buNone/>
            </a:pPr>
            <a:endParaRPr lang="es-ES" sz="2800" dirty="0" smtClean="0"/>
          </a:p>
          <a:p>
            <a:pPr>
              <a:buNone/>
            </a:pPr>
            <a:r>
              <a:rPr lang="es-ES" sz="2800" dirty="0" smtClean="0"/>
              <a:t>    Se realizarán tres intentos para facilitar su familiarización con la prueba </a:t>
            </a:r>
          </a:p>
          <a:p>
            <a:pPr>
              <a:buNone/>
            </a:pPr>
            <a:endParaRPr lang="es-ES" sz="2800" dirty="0" smtClean="0"/>
          </a:p>
          <a:p>
            <a:pPr>
              <a:buNone/>
            </a:pPr>
            <a:r>
              <a:rPr lang="es-ES" sz="2800" dirty="0" smtClean="0"/>
              <a:t>    Se recogerá el mejor de los intentos. </a:t>
            </a:r>
          </a:p>
          <a:p>
            <a:pPr>
              <a:buNone/>
            </a:pPr>
            <a:endParaRPr lang="es-ES" sz="2800" dirty="0" smtClean="0"/>
          </a:p>
          <a:p>
            <a:pPr>
              <a:buNone/>
            </a:pPr>
            <a:r>
              <a:rPr lang="es-ES" sz="2800" dirty="0" smtClean="0"/>
              <a:t>    La prueba se realizará con el vestuario de competición. </a:t>
            </a:r>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dirty="0" smtClean="0"/>
              <a:t>TEST. #3</a:t>
            </a:r>
            <a:endParaRPr lang="es-ES" dirty="0"/>
          </a:p>
        </p:txBody>
      </p:sp>
      <p:sp>
        <p:nvSpPr>
          <p:cNvPr id="3" name="2 Marcador de contenido"/>
          <p:cNvSpPr>
            <a:spLocks noGrp="1"/>
          </p:cNvSpPr>
          <p:nvPr>
            <p:ph idx="1"/>
          </p:nvPr>
        </p:nvSpPr>
        <p:spPr>
          <a:xfrm>
            <a:off x="457200" y="1340768"/>
            <a:ext cx="8229600" cy="4983832"/>
          </a:xfrm>
        </p:spPr>
        <p:txBody>
          <a:bodyPr>
            <a:normAutofit fontScale="55000" lnSpcReduction="20000"/>
          </a:bodyPr>
          <a:lstStyle/>
          <a:p>
            <a:pPr>
              <a:buNone/>
            </a:pPr>
            <a:r>
              <a:rPr lang="es-ES" b="1" dirty="0" smtClean="0"/>
              <a:t>Nombre de la prueba: </a:t>
            </a:r>
          </a:p>
          <a:p>
            <a:r>
              <a:rPr lang="es-ES" dirty="0" smtClean="0"/>
              <a:t>RESISTENCIA ESPECIAL (resistencia de la velocidad) </a:t>
            </a:r>
          </a:p>
          <a:p>
            <a:pPr>
              <a:buNone/>
            </a:pPr>
            <a:r>
              <a:rPr lang="es-ES" b="1" dirty="0" smtClean="0"/>
              <a:t>Objetivo: </a:t>
            </a:r>
          </a:p>
          <a:p>
            <a:r>
              <a:rPr lang="es-ES" dirty="0" smtClean="0"/>
              <a:t>Evaluar la resistencia de la velocidad de ejecución del gesto técnico. </a:t>
            </a:r>
          </a:p>
          <a:p>
            <a:pPr>
              <a:buNone/>
            </a:pPr>
            <a:r>
              <a:rPr lang="es-ES" b="1" dirty="0" smtClean="0"/>
              <a:t>Fundamentación teórica de la prueba: </a:t>
            </a:r>
          </a:p>
          <a:p>
            <a:r>
              <a:rPr lang="es-ES" dirty="0" smtClean="0"/>
              <a:t>El </a:t>
            </a:r>
            <a:r>
              <a:rPr lang="es-ES" dirty="0" err="1" smtClean="0"/>
              <a:t>taekwondoista</a:t>
            </a:r>
            <a:r>
              <a:rPr lang="es-ES" dirty="0" smtClean="0"/>
              <a:t> debe adaptarse a constantes cambios de ritmo impuestos por la propia actividad competitiva según el nivel de exigencia del contrario, por lo que se hace necesario controlar el nivel de adaptación a estos cambios, con el objetivo de incrementar su rendimiento competitivo a partir del control y planificación de este tipo de carga.” Además la resistencia especial está considerada como la capacidad de ejecutar una labor intensa utilizando el máximo de potencia.”</a:t>
            </a:r>
          </a:p>
          <a:p>
            <a:pPr>
              <a:buNone/>
            </a:pPr>
            <a:r>
              <a:rPr lang="es-ES" b="1" dirty="0" smtClean="0"/>
              <a:t>Definición de lo que se desea medir: </a:t>
            </a:r>
          </a:p>
          <a:p>
            <a:r>
              <a:rPr lang="es-ES" dirty="0" smtClean="0"/>
              <a:t>Resistencia a la velocidad con el gesto motor o capacidad del atleta de conectar la mayor cantidad de </a:t>
            </a:r>
            <a:r>
              <a:rPr lang="es-ES" dirty="0" err="1" smtClean="0"/>
              <a:t>bandal</a:t>
            </a:r>
            <a:r>
              <a:rPr lang="es-ES" dirty="0" smtClean="0"/>
              <a:t> </a:t>
            </a:r>
            <a:r>
              <a:rPr lang="es-ES" dirty="0" err="1" smtClean="0"/>
              <a:t>chagui</a:t>
            </a:r>
            <a:r>
              <a:rPr lang="es-ES" dirty="0" smtClean="0"/>
              <a:t> durante los tiempos establecidos. </a:t>
            </a:r>
          </a:p>
          <a:p>
            <a:pPr>
              <a:buNone/>
            </a:pPr>
            <a:r>
              <a:rPr lang="es-ES" b="1" dirty="0" smtClean="0"/>
              <a:t>Metodología: </a:t>
            </a:r>
          </a:p>
          <a:p>
            <a:r>
              <a:rPr lang="es-ES" dirty="0" smtClean="0"/>
              <a:t>El competidor desde la posición de combate, responderá a una señal sonora dada por el investigador que indicará que debe iniciar la ejecución técnica, el mismo ejecutará la mayor cantidad, manteniendo el mayor ritmo posible hasta completar en tiempo de trabajo. </a:t>
            </a:r>
          </a:p>
          <a:p>
            <a:r>
              <a:rPr lang="es-ES" dirty="0" smtClean="0"/>
              <a:t>El tiempo de ejecución será de 10” y 45”. </a:t>
            </a:r>
          </a:p>
          <a:p>
            <a:r>
              <a:rPr lang="es-ES" dirty="0" smtClean="0"/>
              <a:t>El tiempo de descanso entre cada repetición será de 3 minutos. </a:t>
            </a:r>
          </a:p>
          <a:p>
            <a:endParaRPr lang="es-ES" dirty="0" smtClean="0"/>
          </a:p>
          <a:p>
            <a:pPr>
              <a:buNone/>
            </a:pPr>
            <a:r>
              <a:rPr lang="es-ES" b="1" dirty="0" smtClean="0"/>
              <a:t>Tarea: </a:t>
            </a:r>
          </a:p>
          <a:p>
            <a:r>
              <a:rPr lang="es-ES" dirty="0" smtClean="0"/>
              <a:t>Realizar la mayor cantidad de técnicas a la paleta o cojín con una correcta estructura técnica. </a:t>
            </a:r>
          </a:p>
        </p:txBody>
      </p:sp>
      <p:pic>
        <p:nvPicPr>
          <p:cNvPr id="4" name="3 Imagen" descr="bandal 2.jpg"/>
          <p:cNvPicPr>
            <a:picLocks noChangeAspect="1"/>
          </p:cNvPicPr>
          <p:nvPr/>
        </p:nvPicPr>
        <p:blipFill>
          <a:blip r:embed="rId2" cstate="print"/>
          <a:stretch>
            <a:fillRect/>
          </a:stretch>
        </p:blipFill>
        <p:spPr>
          <a:xfrm>
            <a:off x="6228184" y="548680"/>
            <a:ext cx="2328511" cy="1728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ctr"/>
            <a:r>
              <a:rPr lang="es-EC" sz="3200" dirty="0" smtClean="0"/>
              <a:t>CONDICIONES DE ESTANDARIZACIÓN</a:t>
            </a:r>
            <a:endParaRPr lang="es-ES" sz="3200" dirty="0"/>
          </a:p>
        </p:txBody>
      </p:sp>
      <p:sp>
        <p:nvSpPr>
          <p:cNvPr id="3" name="2 Marcador de contenido"/>
          <p:cNvSpPr>
            <a:spLocks noGrp="1"/>
          </p:cNvSpPr>
          <p:nvPr>
            <p:ph idx="1"/>
          </p:nvPr>
        </p:nvSpPr>
        <p:spPr>
          <a:xfrm>
            <a:off x="395536" y="1412776"/>
            <a:ext cx="8229600" cy="4389120"/>
          </a:xfrm>
        </p:spPr>
        <p:txBody>
          <a:bodyPr>
            <a:normAutofit/>
          </a:bodyPr>
          <a:lstStyle/>
          <a:p>
            <a:pPr>
              <a:buNone/>
            </a:pPr>
            <a:endParaRPr lang="es-ES" b="1" dirty="0" smtClean="0"/>
          </a:p>
          <a:p>
            <a:r>
              <a:rPr lang="es-ES" dirty="0" smtClean="0"/>
              <a:t> La prueba se realizará después de 15 minutos de calentamiento. </a:t>
            </a:r>
          </a:p>
          <a:p>
            <a:r>
              <a:rPr lang="es-ES" dirty="0" smtClean="0"/>
              <a:t>El atleta deberá estar en guardia de combate y tener una correcta ubicación de la distancia con respecto al cojín o paleta, todos los golpes deberán pegar al cojín o paleta. </a:t>
            </a:r>
          </a:p>
          <a:p>
            <a:r>
              <a:rPr lang="es-ES" dirty="0" smtClean="0"/>
              <a:t>El ejercicio comienza con una señal visual.</a:t>
            </a:r>
          </a:p>
          <a:p>
            <a:r>
              <a:rPr lang="es-ES" dirty="0" smtClean="0"/>
              <a:t>La prueba se realizará con el vestuario de competición. </a:t>
            </a:r>
          </a:p>
          <a:p>
            <a:endParaRPr lang="es-ES" dirty="0" smtClean="0"/>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79512" y="5517232"/>
            <a:ext cx="8784976" cy="11521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fontScale="90000"/>
          </a:bodyPr>
          <a:lstStyle/>
          <a:p>
            <a:r>
              <a:rPr lang="es-ES" dirty="0" smtClean="0"/>
              <a:t/>
            </a:r>
            <a:br>
              <a:rPr lang="es-ES" dirty="0" smtClean="0"/>
            </a:br>
            <a:r>
              <a:rPr lang="es-ES" dirty="0" smtClean="0"/>
              <a:t> PLANTEAMIENTO DEL PROBLEMA</a:t>
            </a:r>
            <a:endParaRPr lang="es-ES" dirty="0"/>
          </a:p>
        </p:txBody>
      </p:sp>
      <p:sp>
        <p:nvSpPr>
          <p:cNvPr id="3" name="2 Marcador de contenido"/>
          <p:cNvSpPr>
            <a:spLocks noGrp="1"/>
          </p:cNvSpPr>
          <p:nvPr>
            <p:ph idx="1"/>
          </p:nvPr>
        </p:nvSpPr>
        <p:spPr>
          <a:xfrm>
            <a:off x="467544" y="1340768"/>
            <a:ext cx="8229600" cy="4320480"/>
          </a:xfrm>
        </p:spPr>
        <p:txBody>
          <a:bodyPr>
            <a:normAutofit fontScale="55000" lnSpcReduction="20000"/>
          </a:bodyPr>
          <a:lstStyle/>
          <a:p>
            <a:pPr algn="just">
              <a:buNone/>
            </a:pPr>
            <a:r>
              <a:rPr lang="es-ES" sz="2900" dirty="0" smtClean="0"/>
              <a:t>Con la aprobación de la reducción del área de combate, artículos 3 - 12 del</a:t>
            </a:r>
          </a:p>
          <a:p>
            <a:pPr algn="just">
              <a:buNone/>
            </a:pPr>
            <a:r>
              <a:rPr lang="es-ES" sz="2900" dirty="0" smtClean="0"/>
              <a:t>reglamento de competición, el aumento del valor de los puntos propinados, el reto </a:t>
            </a:r>
          </a:p>
          <a:p>
            <a:pPr algn="just">
              <a:buNone/>
            </a:pPr>
            <a:r>
              <a:rPr lang="es-ES" sz="2900" dirty="0" smtClean="0"/>
              <a:t>de establecer intercambios cada 10 segundos, las condiciones, reglas bajo las</a:t>
            </a:r>
          </a:p>
          <a:p>
            <a:pPr algn="just">
              <a:buNone/>
            </a:pPr>
            <a:r>
              <a:rPr lang="es-ES" sz="2900" dirty="0" smtClean="0"/>
              <a:t>cuales se compite, la reducción del tiempo de combate y la amenaza de que los</a:t>
            </a:r>
          </a:p>
          <a:p>
            <a:pPr algn="just">
              <a:buNone/>
            </a:pPr>
            <a:r>
              <a:rPr lang="es-ES" sz="2900" dirty="0" smtClean="0"/>
              <a:t>actuales test que utilizamos en el sistema de preparación de los </a:t>
            </a:r>
            <a:r>
              <a:rPr lang="es-ES" sz="2900" dirty="0" err="1" smtClean="0"/>
              <a:t>taekwondosistas</a:t>
            </a:r>
            <a:r>
              <a:rPr lang="es-ES" sz="2900" dirty="0" smtClean="0"/>
              <a:t>: </a:t>
            </a:r>
          </a:p>
          <a:p>
            <a:pPr algn="just">
              <a:buNone/>
            </a:pPr>
            <a:endParaRPr lang="es-ES" sz="2900" dirty="0" smtClean="0"/>
          </a:p>
          <a:p>
            <a:pPr algn="just">
              <a:buNone/>
            </a:pPr>
            <a:endParaRPr lang="es-ES" dirty="0" smtClean="0"/>
          </a:p>
          <a:p>
            <a:pPr algn="just">
              <a:buNone/>
            </a:pPr>
            <a:r>
              <a:rPr lang="es-ES" sz="2700" dirty="0" smtClean="0"/>
              <a:t>1. No abordan las necesidades de la actividad específica del deporte. </a:t>
            </a:r>
          </a:p>
          <a:p>
            <a:pPr algn="just">
              <a:buNone/>
            </a:pPr>
            <a:r>
              <a:rPr lang="es-ES" sz="2700" dirty="0" smtClean="0"/>
              <a:t>2. No valoran en sí las potencialidades del atleta para este tipo de cambio. </a:t>
            </a:r>
          </a:p>
          <a:p>
            <a:pPr algn="just">
              <a:buNone/>
            </a:pPr>
            <a:r>
              <a:rPr lang="es-ES" sz="2700" dirty="0" smtClean="0"/>
              <a:t>3. La concepción de la tarea esta fuera de la práctica deportiva </a:t>
            </a:r>
          </a:p>
          <a:p>
            <a:pPr algn="just">
              <a:buNone/>
            </a:pPr>
            <a:r>
              <a:rPr lang="es-ES" sz="2700" dirty="0" smtClean="0"/>
              <a:t>4. La situación de test escogida no permita el pronóstico de rendimiento. </a:t>
            </a:r>
          </a:p>
          <a:p>
            <a:pPr algn="just">
              <a:buNone/>
            </a:pPr>
            <a:r>
              <a:rPr lang="es-ES" sz="2700" dirty="0" smtClean="0"/>
              <a:t>5. La aplicación  de varios test con una misma finalidad provocan análisis pobres y conclusiones falsas. </a:t>
            </a:r>
          </a:p>
          <a:p>
            <a:pPr algn="just"/>
            <a:endParaRPr lang="es-ES" sz="2700" dirty="0" smtClean="0"/>
          </a:p>
          <a:p>
            <a:pPr algn="just">
              <a:buNone/>
            </a:pPr>
            <a:r>
              <a:rPr lang="es-ES" sz="2700" dirty="0" smtClean="0"/>
              <a:t>Surgiendo un problema científico que es: </a:t>
            </a:r>
          </a:p>
          <a:p>
            <a:pPr algn="just">
              <a:buNone/>
            </a:pPr>
            <a:endParaRPr lang="es-ES" sz="2700" dirty="0" smtClean="0"/>
          </a:p>
          <a:p>
            <a:pPr algn="just">
              <a:buNone/>
            </a:pPr>
            <a:r>
              <a:rPr lang="es-ES" sz="2700" dirty="0" smtClean="0"/>
              <a:t>La relación existente entre el potencial deportivo, la condición del deportista y su control.</a:t>
            </a:r>
            <a:endParaRPr lang="es-ES" sz="2700" dirty="0"/>
          </a:p>
        </p:txBody>
      </p:sp>
      <p:pic>
        <p:nvPicPr>
          <p:cNvPr id="8" name="7 Imagen" descr="Calendario 2010_04.jpg"/>
          <p:cNvPicPr>
            <a:picLocks noChangeAspect="1"/>
          </p:cNvPicPr>
          <p:nvPr/>
        </p:nvPicPr>
        <p:blipFill>
          <a:blip r:embed="rId2" cstate="print"/>
          <a:stretch>
            <a:fillRect/>
          </a:stretch>
        </p:blipFill>
        <p:spPr>
          <a:xfrm>
            <a:off x="0" y="5614368"/>
            <a:ext cx="2843808" cy="1271016"/>
          </a:xfrm>
          <a:prstGeom prst="rect">
            <a:avLst/>
          </a:prstGeom>
        </p:spPr>
      </p:pic>
      <p:pic>
        <p:nvPicPr>
          <p:cNvPr id="9" name="8 Imagen" descr="Enero.jpg"/>
          <p:cNvPicPr>
            <a:picLocks noChangeAspect="1"/>
          </p:cNvPicPr>
          <p:nvPr/>
        </p:nvPicPr>
        <p:blipFill>
          <a:blip r:embed="rId3" cstate="print"/>
          <a:stretch>
            <a:fillRect/>
          </a:stretch>
        </p:blipFill>
        <p:spPr>
          <a:xfrm>
            <a:off x="6948264" y="5589240"/>
            <a:ext cx="2195736" cy="1268760"/>
          </a:xfrm>
          <a:prstGeom prst="rect">
            <a:avLst/>
          </a:prstGeom>
        </p:spPr>
      </p:pic>
      <p:pic>
        <p:nvPicPr>
          <p:cNvPr id="10" name="9 Imagen" descr="Febrero.jpg"/>
          <p:cNvPicPr>
            <a:picLocks noChangeAspect="1"/>
          </p:cNvPicPr>
          <p:nvPr/>
        </p:nvPicPr>
        <p:blipFill>
          <a:blip r:embed="rId4" cstate="print"/>
          <a:stretch>
            <a:fillRect/>
          </a:stretch>
        </p:blipFill>
        <p:spPr>
          <a:xfrm>
            <a:off x="2843808" y="5589240"/>
            <a:ext cx="2160240" cy="1268760"/>
          </a:xfrm>
          <a:prstGeom prst="rect">
            <a:avLst/>
          </a:prstGeom>
        </p:spPr>
      </p:pic>
      <p:pic>
        <p:nvPicPr>
          <p:cNvPr id="11" name="10 Imagen" descr="Agosto.jpg"/>
          <p:cNvPicPr>
            <a:picLocks noChangeAspect="1"/>
          </p:cNvPicPr>
          <p:nvPr/>
        </p:nvPicPr>
        <p:blipFill>
          <a:blip r:embed="rId5" cstate="print"/>
          <a:stretch>
            <a:fillRect/>
          </a:stretch>
        </p:blipFill>
        <p:spPr>
          <a:xfrm>
            <a:off x="5004048" y="5589240"/>
            <a:ext cx="1944216" cy="12687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INSTRUMENTO DE MEDICIÓN IMVE</a:t>
            </a:r>
            <a:endParaRPr lang="es-ES" sz="3200" dirty="0"/>
          </a:p>
        </p:txBody>
      </p:sp>
      <p:graphicFrame>
        <p:nvGraphicFramePr>
          <p:cNvPr id="4" name="3 Marcador de contenido"/>
          <p:cNvGraphicFramePr>
            <a:graphicFrameLocks noGrp="1"/>
          </p:cNvGraphicFramePr>
          <p:nvPr>
            <p:ph idx="1"/>
          </p:nvPr>
        </p:nvGraphicFramePr>
        <p:xfrm>
          <a:off x="0" y="1412776"/>
          <a:ext cx="8964488"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ANÁLISIS DE LOS RESULTADOS</a:t>
            </a:r>
            <a:endParaRPr lang="es-ES" sz="3200" dirty="0"/>
          </a:p>
        </p:txBody>
      </p:sp>
      <p:sp>
        <p:nvSpPr>
          <p:cNvPr id="3" name="2 Marcador de contenido"/>
          <p:cNvSpPr>
            <a:spLocks noGrp="1"/>
          </p:cNvSpPr>
          <p:nvPr>
            <p:ph idx="1"/>
          </p:nvPr>
        </p:nvSpPr>
        <p:spPr>
          <a:xfrm>
            <a:off x="395536" y="1412776"/>
            <a:ext cx="4536504" cy="4752528"/>
          </a:xfrm>
        </p:spPr>
        <p:txBody>
          <a:bodyPr>
            <a:normAutofit/>
          </a:bodyPr>
          <a:lstStyle/>
          <a:p>
            <a:pPr>
              <a:buNone/>
            </a:pPr>
            <a:r>
              <a:rPr lang="es-ES" b="1" dirty="0" smtClean="0"/>
              <a:t>Validación, fiabilidad  y objetividad de los test. </a:t>
            </a:r>
          </a:p>
          <a:p>
            <a:pPr>
              <a:buNone/>
            </a:pPr>
            <a:r>
              <a:rPr lang="es-ES" sz="1800" b="1" dirty="0" smtClean="0">
                <a:latin typeface="+mj-lt"/>
              </a:rPr>
              <a:t>    </a:t>
            </a:r>
            <a:endParaRPr lang="es-ES" sz="1800" dirty="0" smtClean="0">
              <a:latin typeface="+mj-lt"/>
            </a:endParaRPr>
          </a:p>
          <a:p>
            <a:pPr algn="just">
              <a:buNone/>
            </a:pPr>
            <a:r>
              <a:rPr lang="es-ES" sz="1800" b="1" dirty="0" smtClean="0"/>
              <a:t>     </a:t>
            </a:r>
            <a:r>
              <a:rPr lang="es-ES" sz="1800" dirty="0" smtClean="0"/>
              <a:t>También se tuvo en cuenta los coeficientes de calidad de las pruebas motrices deportivas propuestos por Barrow y </a:t>
            </a:r>
            <a:r>
              <a:rPr lang="es-ES" sz="1800" dirty="0" err="1" smtClean="0"/>
              <a:t>McGree</a:t>
            </a:r>
            <a:r>
              <a:rPr lang="es-ES" sz="1800" dirty="0" smtClean="0"/>
              <a:t> en 1971 . </a:t>
            </a:r>
            <a:endParaRPr lang="es-ES" sz="1800" dirty="0" smtClean="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5076055" y="1412776"/>
            <a:ext cx="3744417"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EC" dirty="0" smtClean="0"/>
              <a:t>Validez  </a:t>
            </a:r>
            <a:endParaRPr lang="es-ES" dirty="0"/>
          </a:p>
        </p:txBody>
      </p:sp>
      <p:sp>
        <p:nvSpPr>
          <p:cNvPr id="5" name="4 Marcador de texto"/>
          <p:cNvSpPr>
            <a:spLocks noGrp="1"/>
          </p:cNvSpPr>
          <p:nvPr>
            <p:ph type="body" idx="1"/>
          </p:nvPr>
        </p:nvSpPr>
        <p:spPr>
          <a:xfrm>
            <a:off x="457200" y="1855248"/>
            <a:ext cx="8291264" cy="659352"/>
          </a:xfrm>
        </p:spPr>
        <p:txBody>
          <a:bodyPr/>
          <a:lstStyle/>
          <a:p>
            <a:r>
              <a:rPr lang="es-EC" dirty="0" smtClean="0"/>
              <a:t>TEST #1 RAPIDEZ DESDE EL LUGAR </a:t>
            </a:r>
            <a:endParaRPr lang="es-ES" dirty="0"/>
          </a:p>
        </p:txBody>
      </p:sp>
      <p:sp>
        <p:nvSpPr>
          <p:cNvPr id="6" name="5 Marcador de contenido"/>
          <p:cNvSpPr>
            <a:spLocks noGrp="1"/>
          </p:cNvSpPr>
          <p:nvPr>
            <p:ph sz="quarter" idx="2"/>
          </p:nvPr>
        </p:nvSpPr>
        <p:spPr>
          <a:xfrm>
            <a:off x="457200" y="2514600"/>
            <a:ext cx="4690864" cy="3845720"/>
          </a:xfrm>
        </p:spPr>
        <p:txBody>
          <a:bodyPr>
            <a:normAutofit fontScale="70000" lnSpcReduction="20000"/>
          </a:bodyPr>
          <a:lstStyle/>
          <a:p>
            <a:pPr>
              <a:buNone/>
            </a:pPr>
            <a:r>
              <a:rPr lang="es-ES" dirty="0" smtClean="0"/>
              <a:t>                                  </a:t>
            </a:r>
            <a:r>
              <a:rPr lang="es-ES" b="1" dirty="0" smtClean="0"/>
              <a:t>Muestra 1 	Muestra 2 	</a:t>
            </a:r>
          </a:p>
          <a:p>
            <a:r>
              <a:rPr lang="es-ES" b="1" dirty="0" smtClean="0"/>
              <a:t>David Guerrero 	0,80 	0,83 	</a:t>
            </a:r>
          </a:p>
          <a:p>
            <a:r>
              <a:rPr lang="es-ES" b="1" dirty="0" smtClean="0"/>
              <a:t>Jairo Guerrero      0,89 	0,92 	</a:t>
            </a:r>
          </a:p>
          <a:p>
            <a:r>
              <a:rPr lang="es-ES" b="1" dirty="0" smtClean="0"/>
              <a:t>Nixon Jaramillo 	0,91 	0,91 	</a:t>
            </a:r>
          </a:p>
          <a:p>
            <a:r>
              <a:rPr lang="es-ES" b="1" dirty="0" smtClean="0"/>
              <a:t>Alberto Carvajal 	0,92 	0,89 	</a:t>
            </a:r>
          </a:p>
          <a:p>
            <a:r>
              <a:rPr lang="es-ES" b="1" dirty="0" smtClean="0"/>
              <a:t>Dalia Álvarez      	0,87 	0,85 	</a:t>
            </a:r>
          </a:p>
          <a:p>
            <a:r>
              <a:rPr lang="es-ES" b="1" dirty="0" smtClean="0"/>
              <a:t>David Carvajal   	0,79 	0,75 	</a:t>
            </a:r>
          </a:p>
          <a:p>
            <a:r>
              <a:rPr lang="es-ES" b="1" dirty="0" smtClean="0"/>
              <a:t>Kevin Jacho 	 0,79 	0,78 	</a:t>
            </a:r>
          </a:p>
          <a:p>
            <a:r>
              <a:rPr lang="es-ES" b="1" dirty="0" smtClean="0"/>
              <a:t>Bryan Gualpa   	0,95 	0,98 	</a:t>
            </a:r>
          </a:p>
          <a:p>
            <a:r>
              <a:rPr lang="es-ES" b="1" dirty="0" smtClean="0"/>
              <a:t>Yadira Salazar 	 0,71 	0,71 	</a:t>
            </a:r>
          </a:p>
          <a:p>
            <a:r>
              <a:rPr lang="es-ES" b="1" dirty="0" err="1" smtClean="0"/>
              <a:t>Tannia</a:t>
            </a:r>
            <a:r>
              <a:rPr lang="es-ES" b="1" dirty="0" smtClean="0"/>
              <a:t> Cárdenas 	0,87 	0,88 	</a:t>
            </a:r>
            <a:endParaRPr lang="es-ES" b="1" dirty="0" smtClean="0">
              <a:solidFill>
                <a:srgbClr val="FF0000"/>
              </a:solidFill>
            </a:endParaRPr>
          </a:p>
          <a:p>
            <a:pPr>
              <a:buNone/>
            </a:pPr>
            <a:endParaRPr lang="es-ES" b="1" dirty="0" smtClean="0">
              <a:solidFill>
                <a:srgbClr val="FF0000"/>
              </a:solidFill>
            </a:endParaRPr>
          </a:p>
          <a:p>
            <a:pPr>
              <a:buNone/>
            </a:pPr>
            <a:r>
              <a:rPr lang="es-ES" b="1" dirty="0" smtClean="0">
                <a:solidFill>
                  <a:srgbClr val="FF0000"/>
                </a:solidFill>
              </a:rPr>
              <a:t>Correlación (r2) 	0,91 </a:t>
            </a:r>
            <a:r>
              <a:rPr lang="es-ES" b="1" dirty="0" smtClean="0"/>
              <a:t>	</a:t>
            </a:r>
          </a:p>
          <a:p>
            <a:endParaRPr lang="es-ES" dirty="0"/>
          </a:p>
        </p:txBody>
      </p:sp>
      <p:pic>
        <p:nvPicPr>
          <p:cNvPr id="7" name="P1020742.MOV">
            <a:hlinkClick r:id="" action="ppaction://media"/>
          </p:cNvPr>
          <p:cNvPicPr>
            <a:picLocks noGrp="1" noRot="1" noChangeAspect="1"/>
          </p:cNvPicPr>
          <p:nvPr>
            <p:ph sz="quarter" idx="4"/>
            <a:videoFile r:link="rId1"/>
          </p:nvPr>
        </p:nvPicPr>
        <p:blipFill>
          <a:blip r:embed="rId3" cstate="print"/>
          <a:stretch>
            <a:fillRect/>
          </a:stretch>
        </p:blipFill>
        <p:spPr>
          <a:xfrm>
            <a:off x="5861050" y="2492896"/>
            <a:ext cx="3048000" cy="3087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504056"/>
          </a:xfrm>
        </p:spPr>
        <p:txBody>
          <a:bodyPr>
            <a:normAutofit fontScale="90000"/>
          </a:bodyPr>
          <a:lstStyle/>
          <a:p>
            <a:pPr algn="ctr"/>
            <a:r>
              <a:rPr lang="es-EC" dirty="0" smtClean="0"/>
              <a:t>VALIDEZ</a:t>
            </a:r>
            <a:endParaRPr lang="es-ES" dirty="0"/>
          </a:p>
        </p:txBody>
      </p:sp>
      <p:sp>
        <p:nvSpPr>
          <p:cNvPr id="4" name="3 Marcador de texto"/>
          <p:cNvSpPr>
            <a:spLocks noGrp="1"/>
          </p:cNvSpPr>
          <p:nvPr>
            <p:ph type="body" idx="1"/>
          </p:nvPr>
        </p:nvSpPr>
        <p:spPr>
          <a:xfrm>
            <a:off x="611560" y="1268760"/>
            <a:ext cx="6984776" cy="659352"/>
          </a:xfrm>
        </p:spPr>
        <p:txBody>
          <a:bodyPr/>
          <a:lstStyle/>
          <a:p>
            <a:r>
              <a:rPr lang="es-EC" dirty="0" smtClean="0"/>
              <a:t>TEST # 3  RESISTENCIA CON EL GESTO</a:t>
            </a:r>
            <a:endParaRPr lang="es-ES" dirty="0"/>
          </a:p>
        </p:txBody>
      </p:sp>
      <p:sp>
        <p:nvSpPr>
          <p:cNvPr id="5" name="4 Marcador de contenido"/>
          <p:cNvSpPr>
            <a:spLocks noGrp="1"/>
          </p:cNvSpPr>
          <p:nvPr>
            <p:ph sz="quarter" idx="2"/>
          </p:nvPr>
        </p:nvSpPr>
        <p:spPr>
          <a:xfrm>
            <a:off x="467544" y="1988840"/>
            <a:ext cx="4896544" cy="3845720"/>
          </a:xfrm>
        </p:spPr>
        <p:txBody>
          <a:bodyPr>
            <a:normAutofit fontScale="77500" lnSpcReduction="20000"/>
          </a:bodyPr>
          <a:lstStyle/>
          <a:p>
            <a:pPr>
              <a:buNone/>
            </a:pPr>
            <a:r>
              <a:rPr lang="es-ES" b="1" dirty="0" smtClean="0"/>
              <a:t>Nombres            Muestra 1 	Muestra 2 	</a:t>
            </a:r>
          </a:p>
          <a:p>
            <a:pPr>
              <a:buNone/>
            </a:pPr>
            <a:r>
              <a:rPr lang="es-ES" b="1" dirty="0" smtClean="0"/>
              <a:t>David Guerrero     1,2 	1,17 	</a:t>
            </a:r>
          </a:p>
          <a:p>
            <a:pPr>
              <a:buNone/>
            </a:pPr>
            <a:r>
              <a:rPr lang="es-ES" b="1" dirty="0" smtClean="0"/>
              <a:t>Jairo Guerrero       1,22 	1,3 	</a:t>
            </a:r>
          </a:p>
          <a:p>
            <a:pPr>
              <a:buNone/>
            </a:pPr>
            <a:r>
              <a:rPr lang="es-ES" b="1" dirty="0" smtClean="0"/>
              <a:t>Nixon Jaramillo    1,23 	1,21 	</a:t>
            </a:r>
          </a:p>
          <a:p>
            <a:pPr>
              <a:buNone/>
            </a:pPr>
            <a:r>
              <a:rPr lang="es-ES" b="1" dirty="0" smtClean="0"/>
              <a:t>Alberto Carvajal   1,39 	1,35 	</a:t>
            </a:r>
          </a:p>
          <a:p>
            <a:pPr>
              <a:buNone/>
            </a:pPr>
            <a:r>
              <a:rPr lang="es-ES" b="1" dirty="0" smtClean="0"/>
              <a:t>Dalia Álvarez         1,24 	1,28 	</a:t>
            </a:r>
          </a:p>
          <a:p>
            <a:pPr>
              <a:buNone/>
            </a:pPr>
            <a:r>
              <a:rPr lang="es-ES" b="1" dirty="0" smtClean="0"/>
              <a:t>David Carvajal      1,14 	1,17 	</a:t>
            </a:r>
          </a:p>
          <a:p>
            <a:pPr>
              <a:buNone/>
            </a:pPr>
            <a:r>
              <a:rPr lang="es-ES" b="1" dirty="0" smtClean="0"/>
              <a:t>Kevin Jacho            1,49 	1,56 	</a:t>
            </a:r>
          </a:p>
          <a:p>
            <a:pPr>
              <a:buNone/>
            </a:pPr>
            <a:r>
              <a:rPr lang="es-ES" b="1" dirty="0" smtClean="0"/>
              <a:t>Bryan Gualpa         1,1 	1,12 	</a:t>
            </a:r>
          </a:p>
          <a:p>
            <a:pPr>
              <a:buNone/>
            </a:pPr>
            <a:r>
              <a:rPr lang="es-ES" b="1" dirty="0" smtClean="0"/>
              <a:t>Yadira Salazar        0,95 	0,99 	</a:t>
            </a:r>
          </a:p>
          <a:p>
            <a:pPr>
              <a:buNone/>
            </a:pPr>
            <a:r>
              <a:rPr lang="es-ES" b="1" dirty="0" err="1" smtClean="0"/>
              <a:t>Tannia</a:t>
            </a:r>
            <a:r>
              <a:rPr lang="es-ES" b="1" dirty="0" smtClean="0"/>
              <a:t> Cárdenas 	 0,95 	0,99 	</a:t>
            </a:r>
          </a:p>
          <a:p>
            <a:pPr>
              <a:buNone/>
            </a:pPr>
            <a:r>
              <a:rPr lang="es-ES" b="1" dirty="0" smtClean="0"/>
              <a:t>                       </a:t>
            </a:r>
          </a:p>
          <a:p>
            <a:pPr>
              <a:buNone/>
            </a:pPr>
            <a:endParaRPr lang="es-ES" b="1" dirty="0" smtClean="0"/>
          </a:p>
          <a:p>
            <a:pPr>
              <a:buNone/>
            </a:pPr>
            <a:r>
              <a:rPr lang="es-ES" b="1" dirty="0" smtClean="0"/>
              <a:t> </a:t>
            </a:r>
            <a:r>
              <a:rPr lang="es-ES" b="1" dirty="0" smtClean="0">
                <a:solidFill>
                  <a:srgbClr val="FF0000"/>
                </a:solidFill>
              </a:rPr>
              <a:t>Correlación 	0,94 </a:t>
            </a:r>
            <a:r>
              <a:rPr lang="es-ES" b="1" dirty="0" smtClean="0"/>
              <a:t>	</a:t>
            </a:r>
          </a:p>
          <a:p>
            <a:endParaRPr lang="es-ES" dirty="0"/>
          </a:p>
        </p:txBody>
      </p:sp>
      <p:pic>
        <p:nvPicPr>
          <p:cNvPr id="9" name="P1020742.MOV">
            <a:hlinkClick r:id="" action="ppaction://media"/>
          </p:cNvPr>
          <p:cNvPicPr>
            <a:picLocks noGrp="1" noRot="1" noChangeAspect="1"/>
          </p:cNvPicPr>
          <p:nvPr>
            <p:ph sz="quarter" idx="4"/>
            <a:videoFile r:link="rId1"/>
          </p:nvPr>
        </p:nvPicPr>
        <p:blipFill>
          <a:blip r:embed="rId3" cstate="print"/>
          <a:stretch>
            <a:fillRect/>
          </a:stretch>
        </p:blipFill>
        <p:spPr>
          <a:xfrm>
            <a:off x="5436096" y="2276872"/>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fontScale="90000"/>
          </a:bodyPr>
          <a:lstStyle/>
          <a:p>
            <a:pPr algn="ctr"/>
            <a:r>
              <a:rPr lang="es-EC" dirty="0" smtClean="0"/>
              <a:t>VALIDACIÓN</a:t>
            </a:r>
            <a:endParaRPr lang="es-ES" dirty="0"/>
          </a:p>
        </p:txBody>
      </p:sp>
      <p:sp>
        <p:nvSpPr>
          <p:cNvPr id="3" name="2 Marcador de texto"/>
          <p:cNvSpPr>
            <a:spLocks noGrp="1"/>
          </p:cNvSpPr>
          <p:nvPr>
            <p:ph type="body" idx="1"/>
          </p:nvPr>
        </p:nvSpPr>
        <p:spPr>
          <a:xfrm>
            <a:off x="611560" y="1196752"/>
            <a:ext cx="8064896" cy="659352"/>
          </a:xfrm>
        </p:spPr>
        <p:txBody>
          <a:bodyPr/>
          <a:lstStyle/>
          <a:p>
            <a:r>
              <a:rPr lang="es-EC" dirty="0" smtClean="0"/>
              <a:t>TEST. # 3 RESISTENCIA CON EL GESTO MOTOR</a:t>
            </a:r>
            <a:endParaRPr lang="es-ES" dirty="0"/>
          </a:p>
        </p:txBody>
      </p:sp>
      <p:sp>
        <p:nvSpPr>
          <p:cNvPr id="5" name="4 Marcador de contenido"/>
          <p:cNvSpPr>
            <a:spLocks noGrp="1"/>
          </p:cNvSpPr>
          <p:nvPr>
            <p:ph sz="quarter" idx="2"/>
          </p:nvPr>
        </p:nvSpPr>
        <p:spPr>
          <a:xfrm>
            <a:off x="395536" y="1844824"/>
            <a:ext cx="5122912" cy="3845720"/>
          </a:xfrm>
        </p:spPr>
        <p:txBody>
          <a:bodyPr>
            <a:normAutofit fontScale="77500" lnSpcReduction="20000"/>
          </a:bodyPr>
          <a:lstStyle/>
          <a:p>
            <a:pPr>
              <a:buNone/>
            </a:pPr>
            <a:r>
              <a:rPr lang="es-ES" b="1" dirty="0" smtClean="0"/>
              <a:t>                               Muestra 1 	Muestra 2 	</a:t>
            </a:r>
          </a:p>
          <a:p>
            <a:pPr>
              <a:buNone/>
            </a:pPr>
            <a:r>
              <a:rPr lang="es-ES" b="1" dirty="0" smtClean="0"/>
              <a:t>David Guerrero 	2,3 	2,33 	</a:t>
            </a:r>
          </a:p>
          <a:p>
            <a:pPr>
              <a:buNone/>
            </a:pPr>
            <a:r>
              <a:rPr lang="es-ES" b="1" dirty="0" smtClean="0"/>
              <a:t>Jairo Guerrero 	2,13 	2,2 	</a:t>
            </a:r>
          </a:p>
          <a:p>
            <a:pPr>
              <a:buNone/>
            </a:pPr>
            <a:r>
              <a:rPr lang="es-ES" b="1" dirty="0" smtClean="0"/>
              <a:t>Nixon Jaramillo 	2,06 	1,98 	</a:t>
            </a:r>
          </a:p>
          <a:p>
            <a:pPr>
              <a:buNone/>
            </a:pPr>
            <a:r>
              <a:rPr lang="es-ES" b="1" dirty="0" smtClean="0"/>
              <a:t>Alberto Carvajal 	2,1 	2,09 	</a:t>
            </a:r>
          </a:p>
          <a:p>
            <a:pPr>
              <a:buNone/>
            </a:pPr>
            <a:r>
              <a:rPr lang="es-ES" b="1" dirty="0" smtClean="0"/>
              <a:t>Dalia Álvarez 	1,94 	1,98 	</a:t>
            </a:r>
          </a:p>
          <a:p>
            <a:pPr>
              <a:buNone/>
            </a:pPr>
            <a:r>
              <a:rPr lang="es-ES" b="1" dirty="0" smtClean="0"/>
              <a:t>David Carvajal 	2,3 	2,32 	</a:t>
            </a:r>
          </a:p>
          <a:p>
            <a:pPr>
              <a:buNone/>
            </a:pPr>
            <a:r>
              <a:rPr lang="es-ES" b="1" dirty="0" smtClean="0"/>
              <a:t>Kevin Jacho 	2,33 	2,4 	</a:t>
            </a:r>
          </a:p>
          <a:p>
            <a:pPr>
              <a:buNone/>
            </a:pPr>
            <a:r>
              <a:rPr lang="es-ES" b="1" dirty="0" smtClean="0"/>
              <a:t>Bryan Gualpa 	2,2 	2,25 	</a:t>
            </a:r>
          </a:p>
          <a:p>
            <a:pPr>
              <a:buNone/>
            </a:pPr>
            <a:r>
              <a:rPr lang="es-ES" b="1" dirty="0" smtClean="0"/>
              <a:t>Yadira Salazar 	2,29 	2,35 	</a:t>
            </a:r>
          </a:p>
          <a:p>
            <a:pPr>
              <a:buNone/>
            </a:pPr>
            <a:r>
              <a:rPr lang="es-ES" b="1" dirty="0" err="1" smtClean="0"/>
              <a:t>Tannia</a:t>
            </a:r>
            <a:r>
              <a:rPr lang="es-ES" b="1" dirty="0" smtClean="0"/>
              <a:t> Cárdenas 	2,1 	2,29 	</a:t>
            </a:r>
          </a:p>
          <a:p>
            <a:pPr>
              <a:buNone/>
            </a:pPr>
            <a:endParaRPr lang="es-ES" b="1" dirty="0" smtClean="0"/>
          </a:p>
          <a:p>
            <a:pPr>
              <a:buNone/>
            </a:pPr>
            <a:r>
              <a:rPr lang="es-ES" b="1" dirty="0" smtClean="0">
                <a:solidFill>
                  <a:srgbClr val="FF0000"/>
                </a:solidFill>
              </a:rPr>
              <a:t>Correlación 	0,80 </a:t>
            </a:r>
            <a:r>
              <a:rPr lang="es-ES" b="1" dirty="0" smtClean="0"/>
              <a:t>	</a:t>
            </a:r>
          </a:p>
          <a:p>
            <a:endParaRPr lang="es-ES" dirty="0"/>
          </a:p>
        </p:txBody>
      </p:sp>
      <p:sp>
        <p:nvSpPr>
          <p:cNvPr id="7" name="6 Rectángulo"/>
          <p:cNvSpPr/>
          <p:nvPr/>
        </p:nvSpPr>
        <p:spPr>
          <a:xfrm>
            <a:off x="467544" y="5661248"/>
            <a:ext cx="7992888" cy="646331"/>
          </a:xfrm>
          <a:prstGeom prst="rect">
            <a:avLst/>
          </a:prstGeom>
        </p:spPr>
        <p:txBody>
          <a:bodyPr wrap="square">
            <a:spAutoFit/>
          </a:bodyPr>
          <a:lstStyle/>
          <a:p>
            <a:pPr marL="274320" lvl="0" indent="-274320">
              <a:spcBef>
                <a:spcPct val="20000"/>
              </a:spcBef>
              <a:buClr>
                <a:schemeClr val="accent3"/>
              </a:buClr>
              <a:buSzPct val="95000"/>
              <a:buFont typeface="Wingdings 2"/>
              <a:buChar char=""/>
              <a:defRPr/>
            </a:pPr>
            <a:r>
              <a:rPr lang="es-ES" dirty="0" smtClean="0"/>
              <a:t>Como vemos los coeficientes de calidad de los test muestran que las pruebas son validas, fiables y objetivas. </a:t>
            </a:r>
          </a:p>
        </p:txBody>
      </p:sp>
      <p:pic>
        <p:nvPicPr>
          <p:cNvPr id="8" name="P1020745.MOV">
            <a:hlinkClick r:id="" action="ppaction://media"/>
          </p:cNvPr>
          <p:cNvPicPr>
            <a:picLocks noGrp="1" noRot="1" noChangeAspect="1"/>
          </p:cNvPicPr>
          <p:nvPr>
            <p:ph sz="quarter" idx="4"/>
            <a:videoFile r:link="rId1"/>
          </p:nvPr>
        </p:nvPicPr>
        <p:blipFill>
          <a:blip r:embed="rId3" cstate="print"/>
          <a:stretch>
            <a:fillRect/>
          </a:stretch>
        </p:blipFill>
        <p:spPr>
          <a:xfrm>
            <a:off x="5148064" y="2132856"/>
            <a:ext cx="3048000" cy="264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sz="half" idx="1"/>
          </p:nvPr>
        </p:nvPicPr>
        <p:blipFill>
          <a:blip r:embed="rId2" cstate="print"/>
          <a:srcRect/>
          <a:stretch>
            <a:fillRect/>
          </a:stretch>
        </p:blipFill>
        <p:spPr bwMode="auto">
          <a:xfrm>
            <a:off x="457200" y="1509699"/>
            <a:ext cx="5482952" cy="5117899"/>
          </a:xfrm>
          <a:prstGeom prst="rect">
            <a:avLst/>
          </a:prstGeom>
          <a:noFill/>
          <a:ln w="9525">
            <a:noFill/>
            <a:miter lim="800000"/>
            <a:headEnd/>
            <a:tailEnd/>
          </a:ln>
        </p:spPr>
      </p:pic>
      <p:pic>
        <p:nvPicPr>
          <p:cNvPr id="8196" name="Picture 4"/>
          <p:cNvPicPr>
            <a:picLocks noGrp="1" noChangeAspect="1" noChangeArrowheads="1"/>
          </p:cNvPicPr>
          <p:nvPr>
            <p:ph sz="half" idx="2"/>
          </p:nvPr>
        </p:nvPicPr>
        <p:blipFill>
          <a:blip r:embed="rId3" cstate="print"/>
          <a:srcRect/>
          <a:stretch>
            <a:fillRect/>
          </a:stretch>
        </p:blipFill>
        <p:spPr bwMode="auto">
          <a:xfrm>
            <a:off x="5652120" y="2060848"/>
            <a:ext cx="3347864" cy="1792370"/>
          </a:xfrm>
          <a:prstGeom prst="rect">
            <a:avLst/>
          </a:prstGeom>
          <a:noFill/>
          <a:ln w="9525">
            <a:noFill/>
            <a:miter lim="800000"/>
            <a:headEnd/>
            <a:tailEnd/>
          </a:ln>
        </p:spPr>
      </p:pic>
      <p:sp>
        <p:nvSpPr>
          <p:cNvPr id="4" name="3 CuadroTexto"/>
          <p:cNvSpPr txBox="1"/>
          <p:nvPr/>
        </p:nvSpPr>
        <p:spPr>
          <a:xfrm>
            <a:off x="1835696" y="764704"/>
            <a:ext cx="5904656" cy="584775"/>
          </a:xfrm>
          <a:prstGeom prst="rect">
            <a:avLst/>
          </a:prstGeom>
          <a:noFill/>
        </p:spPr>
        <p:txBody>
          <a:bodyPr wrap="square" rtlCol="0">
            <a:spAutoFit/>
          </a:bodyPr>
          <a:lstStyle/>
          <a:p>
            <a:pPr algn="ctr"/>
            <a:r>
              <a:rPr lang="es-EC" sz="3200" dirty="0" smtClean="0"/>
              <a:t>Correlación entre variables</a:t>
            </a:r>
            <a:r>
              <a:rPr lang="es-EC" dirty="0" smtClean="0"/>
              <a:t> </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1"/>
          </p:nvPr>
        </p:nvPicPr>
        <p:blipFill>
          <a:blip r:embed="rId2" cstate="print"/>
          <a:srcRect/>
          <a:stretch>
            <a:fillRect/>
          </a:stretch>
        </p:blipFill>
        <p:spPr bwMode="auto">
          <a:xfrm>
            <a:off x="457200" y="1556793"/>
            <a:ext cx="4546848" cy="4212100"/>
          </a:xfrm>
          <a:prstGeom prst="rect">
            <a:avLst/>
          </a:prstGeom>
          <a:noFill/>
          <a:ln w="9525">
            <a:noFill/>
            <a:miter lim="800000"/>
            <a:headEnd/>
            <a:tailEnd/>
          </a:ln>
        </p:spPr>
      </p:pic>
      <p:pic>
        <p:nvPicPr>
          <p:cNvPr id="9219" name="Picture 3"/>
          <p:cNvPicPr>
            <a:picLocks noGrp="1" noChangeAspect="1" noChangeArrowheads="1"/>
          </p:cNvPicPr>
          <p:nvPr>
            <p:ph sz="half" idx="2"/>
          </p:nvPr>
        </p:nvPicPr>
        <p:blipFill>
          <a:blip r:embed="rId3" cstate="print"/>
          <a:srcRect/>
          <a:stretch>
            <a:fillRect/>
          </a:stretch>
        </p:blipFill>
        <p:spPr bwMode="auto">
          <a:xfrm>
            <a:off x="4788024" y="1340768"/>
            <a:ext cx="4038600" cy="2158815"/>
          </a:xfrm>
          <a:prstGeom prst="rect">
            <a:avLst/>
          </a:prstGeom>
          <a:noFill/>
          <a:ln w="9525">
            <a:noFill/>
            <a:miter lim="800000"/>
            <a:headEnd/>
            <a:tailEnd/>
          </a:ln>
        </p:spPr>
      </p:pic>
      <p:sp>
        <p:nvSpPr>
          <p:cNvPr id="5" name="4 Título"/>
          <p:cNvSpPr txBox="1">
            <a:spLocks noGrp="1"/>
          </p:cNvSpPr>
          <p:nvPr>
            <p:ph type="title"/>
          </p:nvPr>
        </p:nvSpPr>
        <p:spPr>
          <a:xfrm>
            <a:off x="457200" y="453152"/>
            <a:ext cx="8229600" cy="815608"/>
          </a:xfrm>
          <a:prstGeom prst="rect">
            <a:avLst/>
          </a:prstGeom>
          <a:noFill/>
        </p:spPr>
        <p:txBody>
          <a:bodyPr wrap="square" rtlCol="0">
            <a:spAutoFit/>
          </a:bodyPr>
          <a:lstStyle/>
          <a:p>
            <a:pPr algn="ctr"/>
            <a:r>
              <a:rPr lang="es-EC" sz="3200" dirty="0" smtClean="0"/>
              <a:t>Correlación entre variables</a:t>
            </a:r>
            <a:r>
              <a:rPr lang="es-EC" dirty="0" smtClean="0"/>
              <a:t> </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cstate="print"/>
          <a:srcRect/>
          <a:stretch>
            <a:fillRect/>
          </a:stretch>
        </p:blipFill>
        <p:spPr bwMode="auto">
          <a:xfrm>
            <a:off x="215776" y="1340768"/>
            <a:ext cx="4280024" cy="4608512"/>
          </a:xfrm>
          <a:prstGeom prst="rect">
            <a:avLst/>
          </a:prstGeom>
          <a:noFill/>
          <a:ln w="9525">
            <a:noFill/>
            <a:miter lim="800000"/>
            <a:headEnd/>
            <a:tailEnd/>
          </a:ln>
        </p:spPr>
      </p:pic>
      <p:pic>
        <p:nvPicPr>
          <p:cNvPr id="10243" name="Picture 3"/>
          <p:cNvPicPr>
            <a:picLocks noGrp="1" noChangeAspect="1" noChangeArrowheads="1"/>
          </p:cNvPicPr>
          <p:nvPr>
            <p:ph sz="half" idx="2"/>
          </p:nvPr>
        </p:nvPicPr>
        <p:blipFill>
          <a:blip r:embed="rId3" cstate="print"/>
          <a:srcRect/>
          <a:stretch>
            <a:fillRect/>
          </a:stretch>
        </p:blipFill>
        <p:spPr bwMode="auto">
          <a:xfrm>
            <a:off x="4499992" y="1628800"/>
            <a:ext cx="4038600" cy="1688317"/>
          </a:xfrm>
          <a:prstGeom prst="rect">
            <a:avLst/>
          </a:prstGeom>
          <a:noFill/>
          <a:ln w="9525">
            <a:noFill/>
            <a:miter lim="800000"/>
            <a:headEnd/>
            <a:tailEnd/>
          </a:ln>
        </p:spPr>
      </p:pic>
      <p:sp>
        <p:nvSpPr>
          <p:cNvPr id="5" name="4 Título"/>
          <p:cNvSpPr txBox="1">
            <a:spLocks noGrp="1"/>
          </p:cNvSpPr>
          <p:nvPr>
            <p:ph type="title"/>
          </p:nvPr>
        </p:nvSpPr>
        <p:spPr>
          <a:xfrm>
            <a:off x="457200" y="453152"/>
            <a:ext cx="8229600" cy="815608"/>
          </a:xfrm>
          <a:prstGeom prst="rect">
            <a:avLst/>
          </a:prstGeom>
          <a:noFill/>
        </p:spPr>
        <p:txBody>
          <a:bodyPr wrap="square" rtlCol="0">
            <a:spAutoFit/>
          </a:bodyPr>
          <a:lstStyle/>
          <a:p>
            <a:pPr algn="ctr"/>
            <a:r>
              <a:rPr lang="es-EC" sz="3200" dirty="0" smtClean="0"/>
              <a:t>Correlación entre variables</a:t>
            </a:r>
            <a:r>
              <a:rPr lang="es-EC" dirty="0" smtClean="0"/>
              <a:t> </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1"/>
          </p:nvPr>
        </p:nvPicPr>
        <p:blipFill>
          <a:blip r:embed="rId2" cstate="print"/>
          <a:srcRect/>
          <a:stretch>
            <a:fillRect/>
          </a:stretch>
        </p:blipFill>
        <p:spPr bwMode="auto">
          <a:xfrm>
            <a:off x="457200" y="1268760"/>
            <a:ext cx="4834880" cy="4399449"/>
          </a:xfrm>
          <a:prstGeom prst="rect">
            <a:avLst/>
          </a:prstGeom>
          <a:noFill/>
          <a:ln w="9525">
            <a:noFill/>
            <a:miter lim="800000"/>
            <a:headEnd/>
            <a:tailEnd/>
          </a:ln>
        </p:spPr>
      </p:pic>
      <p:pic>
        <p:nvPicPr>
          <p:cNvPr id="11268" name="Picture 4"/>
          <p:cNvPicPr>
            <a:picLocks noGrp="1" noChangeAspect="1" noChangeArrowheads="1"/>
          </p:cNvPicPr>
          <p:nvPr>
            <p:ph sz="half" idx="2"/>
          </p:nvPr>
        </p:nvPicPr>
        <p:blipFill>
          <a:blip r:embed="rId3" cstate="print"/>
          <a:srcRect/>
          <a:stretch>
            <a:fillRect/>
          </a:stretch>
        </p:blipFill>
        <p:spPr bwMode="auto">
          <a:xfrm>
            <a:off x="4932040" y="1916832"/>
            <a:ext cx="4038600" cy="1334494"/>
          </a:xfrm>
          <a:prstGeom prst="rect">
            <a:avLst/>
          </a:prstGeom>
          <a:noFill/>
          <a:ln w="9525">
            <a:noFill/>
            <a:miter lim="800000"/>
            <a:headEnd/>
            <a:tailEnd/>
          </a:ln>
        </p:spPr>
      </p:pic>
      <p:sp>
        <p:nvSpPr>
          <p:cNvPr id="5" name="4 Título"/>
          <p:cNvSpPr txBox="1">
            <a:spLocks noGrp="1"/>
          </p:cNvSpPr>
          <p:nvPr>
            <p:ph type="title"/>
          </p:nvPr>
        </p:nvSpPr>
        <p:spPr>
          <a:xfrm>
            <a:off x="457200" y="381144"/>
            <a:ext cx="8229600" cy="815608"/>
          </a:xfrm>
          <a:prstGeom prst="rect">
            <a:avLst/>
          </a:prstGeom>
          <a:noFill/>
        </p:spPr>
        <p:txBody>
          <a:bodyPr wrap="square" rtlCol="0">
            <a:spAutoFit/>
          </a:bodyPr>
          <a:lstStyle/>
          <a:p>
            <a:pPr algn="ctr"/>
            <a:r>
              <a:rPr lang="es-EC" sz="3200" dirty="0" smtClean="0"/>
              <a:t>Correlación entre variables</a:t>
            </a:r>
            <a:r>
              <a:rPr lang="es-EC" dirty="0" smtClean="0"/>
              <a:t> </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CORRELACION ENTRE VARIABLES</a:t>
            </a:r>
            <a:endParaRPr lang="es-ES" sz="3200" dirty="0"/>
          </a:p>
        </p:txBody>
      </p:sp>
      <p:pic>
        <p:nvPicPr>
          <p:cNvPr id="7171" name="Picture 3"/>
          <p:cNvPicPr>
            <a:picLocks noGrp="1" noChangeAspect="1" noChangeArrowheads="1"/>
          </p:cNvPicPr>
          <p:nvPr>
            <p:ph sz="half" idx="2"/>
          </p:nvPr>
        </p:nvPicPr>
        <p:blipFill>
          <a:blip r:embed="rId2" cstate="print"/>
          <a:srcRect/>
          <a:stretch>
            <a:fillRect/>
          </a:stretch>
        </p:blipFill>
        <p:spPr bwMode="auto">
          <a:xfrm>
            <a:off x="5903640" y="2276872"/>
            <a:ext cx="3240360" cy="1254711"/>
          </a:xfrm>
          <a:prstGeom prst="rect">
            <a:avLst/>
          </a:prstGeom>
          <a:noFill/>
          <a:ln w="9525">
            <a:noFill/>
            <a:miter lim="800000"/>
            <a:headEnd/>
            <a:tailEnd/>
          </a:ln>
        </p:spPr>
      </p:pic>
      <p:pic>
        <p:nvPicPr>
          <p:cNvPr id="7172" name="Picture 4"/>
          <p:cNvPicPr>
            <a:picLocks noGrp="1" noChangeAspect="1" noChangeArrowheads="1"/>
          </p:cNvPicPr>
          <p:nvPr>
            <p:ph sz="half" idx="1"/>
          </p:nvPr>
        </p:nvPicPr>
        <p:blipFill>
          <a:blip r:embed="rId3" cstate="print"/>
          <a:srcRect/>
          <a:stretch>
            <a:fillRect/>
          </a:stretch>
        </p:blipFill>
        <p:spPr bwMode="auto">
          <a:xfrm>
            <a:off x="457199" y="2060848"/>
            <a:ext cx="5807127"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Formulación del problema</a:t>
            </a:r>
            <a:endParaRPr lang="es-ES" dirty="0"/>
          </a:p>
        </p:txBody>
      </p:sp>
      <p:sp>
        <p:nvSpPr>
          <p:cNvPr id="3" name="2 Marcador de contenido"/>
          <p:cNvSpPr>
            <a:spLocks noGrp="1"/>
          </p:cNvSpPr>
          <p:nvPr>
            <p:ph idx="1"/>
          </p:nvPr>
        </p:nvSpPr>
        <p:spPr>
          <a:xfrm>
            <a:off x="457200" y="2708920"/>
            <a:ext cx="8229600" cy="1944216"/>
          </a:xfrm>
        </p:spPr>
        <p:txBody>
          <a:bodyPr/>
          <a:lstStyle/>
          <a:p>
            <a:pPr algn="just">
              <a:buNone/>
            </a:pPr>
            <a:r>
              <a:rPr lang="es-ES" dirty="0" smtClean="0"/>
              <a:t>¿Cómo medir los valores medios de las distintas</a:t>
            </a:r>
          </a:p>
          <a:p>
            <a:pPr algn="just">
              <a:buNone/>
            </a:pPr>
            <a:r>
              <a:rPr lang="es-ES" dirty="0" smtClean="0"/>
              <a:t>manifestaciones de la velocidad, utilizando el gesto</a:t>
            </a:r>
          </a:p>
          <a:p>
            <a:pPr algn="just">
              <a:buNone/>
            </a:pPr>
            <a:r>
              <a:rPr lang="es-ES" dirty="0" smtClean="0"/>
              <a:t>específico del deporte en atletas juveniles de taekwondo</a:t>
            </a:r>
          </a:p>
          <a:p>
            <a:pPr algn="just">
              <a:buNone/>
            </a:pPr>
            <a:r>
              <a:rPr lang="es-ES" dirty="0" smtClean="0"/>
              <a:t>de Cotopaxi?</a:t>
            </a:r>
            <a:endParaRPr lang="es-ES" dirty="0"/>
          </a:p>
        </p:txBody>
      </p:sp>
      <p:pic>
        <p:nvPicPr>
          <p:cNvPr id="4" name="3 Imagen" descr="2009-12-11_ax_masTaekwondo_Christian_Colmenero_Fotografia_580_04.jpg"/>
          <p:cNvPicPr>
            <a:picLocks noChangeAspect="1"/>
          </p:cNvPicPr>
          <p:nvPr/>
        </p:nvPicPr>
        <p:blipFill>
          <a:blip r:embed="rId2" cstate="print"/>
          <a:stretch>
            <a:fillRect/>
          </a:stretch>
        </p:blipFill>
        <p:spPr>
          <a:xfrm>
            <a:off x="5292080" y="4509120"/>
            <a:ext cx="3142238" cy="1971600"/>
          </a:xfrm>
          <a:prstGeom prst="roundRect">
            <a:avLst>
              <a:gd name="adj" fmla="val 16667"/>
            </a:avLst>
          </a:prstGeom>
          <a:ln>
            <a:solidFill>
              <a:srgbClr val="FFFF00"/>
            </a:solidFill>
          </a:ln>
          <a:effectLst>
            <a:outerShdw blurRad="152400" dist="12000" dir="900000" sy="98000" kx="110000" ky="200000" algn="tl" rotWithShape="0">
              <a:srgbClr val="000000">
                <a:alpha val="30000"/>
              </a:srgbClr>
            </a:outerShdw>
          </a:effectLst>
          <a:scene3d>
            <a:camera prst="perspectiveContrastingLeftFacing"/>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dirty="0" smtClean="0"/>
              <a:t>APLICACIÓN Y ANÁLISIS DE LOS RESULTADOS</a:t>
            </a:r>
            <a:endParaRPr lang="es-ES" sz="3200"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115616" y="1988840"/>
            <a:ext cx="657225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ctr"/>
            <a:r>
              <a:rPr lang="es-EC" sz="3200" dirty="0" smtClean="0"/>
              <a:t>EVALUACIÓN DEL TEST #1</a:t>
            </a:r>
            <a:endParaRPr lang="es-ES" sz="3200"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788024" y="2060848"/>
            <a:ext cx="2902471" cy="1761381"/>
          </a:xfrm>
          <a:prstGeom prst="rect">
            <a:avLst/>
          </a:prstGeom>
          <a:noFill/>
          <a:ln w="9525">
            <a:noFill/>
            <a:miter lim="800000"/>
            <a:headEnd/>
            <a:tailEnd/>
          </a:ln>
        </p:spPr>
      </p:pic>
      <p:pic>
        <p:nvPicPr>
          <p:cNvPr id="13315" name="Picture 3"/>
          <p:cNvPicPr>
            <a:picLocks noGrp="1" noChangeAspect="1" noChangeArrowheads="1"/>
          </p:cNvPicPr>
          <p:nvPr>
            <p:ph sz="half" idx="1"/>
          </p:nvPr>
        </p:nvPicPr>
        <p:blipFill>
          <a:blip r:embed="rId3" cstate="print"/>
          <a:srcRect/>
          <a:stretch>
            <a:fillRect/>
          </a:stretch>
        </p:blipFill>
        <p:spPr bwMode="auto">
          <a:xfrm>
            <a:off x="457200" y="1916832"/>
            <a:ext cx="3682752" cy="3939795"/>
          </a:xfrm>
          <a:prstGeom prst="rect">
            <a:avLst/>
          </a:prstGeom>
          <a:noFill/>
          <a:ln w="9525">
            <a:noFill/>
            <a:miter lim="800000"/>
            <a:headEnd/>
            <a:tailEnd/>
          </a:ln>
        </p:spPr>
      </p:pic>
      <p:sp>
        <p:nvSpPr>
          <p:cNvPr id="8" name="7 CuadroTexto"/>
          <p:cNvSpPr txBox="1"/>
          <p:nvPr/>
        </p:nvSpPr>
        <p:spPr>
          <a:xfrm>
            <a:off x="4572000" y="3789040"/>
            <a:ext cx="4176463" cy="2088232"/>
          </a:xfrm>
          <a:prstGeom prst="rect">
            <a:avLst/>
          </a:prstGeom>
          <a:noFill/>
        </p:spPr>
        <p:txBody>
          <a:bodyPr wrap="square" rtlCol="0">
            <a:spAutoFit/>
          </a:bodyPr>
          <a:lstStyle/>
          <a:p>
            <a:r>
              <a:rPr lang="es-ES" dirty="0"/>
              <a:t>La media del grupo fue de 0,85 centésimas de segundo, mientras que la desviación estándar 0,13; el 60% del grupo fue evaluado de regular, el 40% de bueno y excelente, observándose que los atletas evaluados de bueno son los de mayor performance.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Autofit/>
          </a:bodyPr>
          <a:lstStyle/>
          <a:p>
            <a:pPr algn="ctr"/>
            <a:r>
              <a:rPr lang="es-EC" sz="3200" dirty="0" smtClean="0"/>
              <a:t>EVALUACIÓN DEL TEST #2</a:t>
            </a:r>
            <a:endParaRPr lang="es-ES" sz="3200"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788024" y="1196752"/>
            <a:ext cx="3222886" cy="2016224"/>
          </a:xfrm>
          <a:prstGeom prst="rect">
            <a:avLst/>
          </a:prstGeom>
          <a:noFill/>
          <a:ln w="9525">
            <a:noFill/>
            <a:miter lim="800000"/>
            <a:headEnd/>
            <a:tailEnd/>
          </a:ln>
        </p:spPr>
      </p:pic>
      <p:pic>
        <p:nvPicPr>
          <p:cNvPr id="14339" name="Picture 3"/>
          <p:cNvPicPr>
            <a:picLocks noGrp="1" noChangeAspect="1" noChangeArrowheads="1"/>
          </p:cNvPicPr>
          <p:nvPr>
            <p:ph sz="half" idx="1"/>
          </p:nvPr>
        </p:nvPicPr>
        <p:blipFill>
          <a:blip r:embed="rId3" cstate="print"/>
          <a:srcRect/>
          <a:stretch>
            <a:fillRect/>
          </a:stretch>
        </p:blipFill>
        <p:spPr bwMode="auto">
          <a:xfrm>
            <a:off x="395536" y="1340768"/>
            <a:ext cx="4038600" cy="3657241"/>
          </a:xfrm>
          <a:prstGeom prst="rect">
            <a:avLst/>
          </a:prstGeom>
          <a:noFill/>
          <a:ln w="9525">
            <a:noFill/>
            <a:miter lim="800000"/>
            <a:headEnd/>
            <a:tailEnd/>
          </a:ln>
        </p:spPr>
      </p:pic>
      <p:sp>
        <p:nvSpPr>
          <p:cNvPr id="7" name="6 CuadroTexto"/>
          <p:cNvSpPr txBox="1"/>
          <p:nvPr/>
        </p:nvSpPr>
        <p:spPr>
          <a:xfrm>
            <a:off x="5004048" y="3501008"/>
            <a:ext cx="3923928" cy="2016224"/>
          </a:xfrm>
          <a:prstGeom prst="rect">
            <a:avLst/>
          </a:prstGeom>
          <a:noFill/>
        </p:spPr>
        <p:txBody>
          <a:bodyPr wrap="square" rtlCol="0">
            <a:spAutoFit/>
          </a:bodyPr>
          <a:lstStyle/>
          <a:p>
            <a:r>
              <a:rPr lang="es-ES" dirty="0"/>
              <a:t>L</a:t>
            </a:r>
            <a:r>
              <a:rPr lang="es-ES" dirty="0" smtClean="0"/>
              <a:t>a </a:t>
            </a:r>
            <a:r>
              <a:rPr lang="es-ES" dirty="0"/>
              <a:t>media del grupo fue 1,10 centésimas de segundo, mientras que la desviación estándar fue de 0,16; en este test el 50% del grupo fue evaluado de bueno, mientras que la otra parte del grupo tuvo indicadores </a:t>
            </a:r>
            <a:r>
              <a:rPr lang="es-ES" dirty="0" smtClean="0"/>
              <a:t>regulares.</a:t>
            </a:r>
            <a:endParaRPr lang="es-ES" dirty="0"/>
          </a:p>
        </p:txBody>
      </p:sp>
      <p:pic>
        <p:nvPicPr>
          <p:cNvPr id="6" name="Picture 2"/>
          <p:cNvPicPr>
            <a:picLocks noChangeAspect="1" noChangeArrowheads="1"/>
          </p:cNvPicPr>
          <p:nvPr/>
        </p:nvPicPr>
        <p:blipFill>
          <a:blip r:embed="rId4" cstate="print"/>
          <a:stretch>
            <a:fillRect/>
          </a:stretch>
        </p:blipFill>
        <p:spPr bwMode="auto">
          <a:xfrm>
            <a:off x="179512" y="5589240"/>
            <a:ext cx="8964488" cy="126876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EVALUACIÓN DEL  TEST # 2 VARIANATE</a:t>
            </a:r>
            <a:endParaRPr lang="es-ES" sz="3200"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5435588" y="1196752"/>
            <a:ext cx="3708412" cy="1944216"/>
          </a:xfrm>
          <a:prstGeom prst="rect">
            <a:avLst/>
          </a:prstGeom>
          <a:noFill/>
          <a:ln w="9525">
            <a:noFill/>
            <a:miter lim="800000"/>
            <a:headEnd/>
            <a:tailEnd/>
          </a:ln>
        </p:spPr>
      </p:pic>
      <p:pic>
        <p:nvPicPr>
          <p:cNvPr id="15363" name="Picture 3"/>
          <p:cNvPicPr>
            <a:picLocks noGrp="1" noChangeAspect="1" noChangeArrowheads="1"/>
          </p:cNvPicPr>
          <p:nvPr>
            <p:ph sz="half" idx="1"/>
          </p:nvPr>
        </p:nvPicPr>
        <p:blipFill>
          <a:blip r:embed="rId3" cstate="print"/>
          <a:srcRect/>
          <a:stretch>
            <a:fillRect/>
          </a:stretch>
        </p:blipFill>
        <p:spPr bwMode="auto">
          <a:xfrm>
            <a:off x="395535" y="1196752"/>
            <a:ext cx="4736801" cy="4536504"/>
          </a:xfrm>
          <a:prstGeom prst="rect">
            <a:avLst/>
          </a:prstGeom>
          <a:noFill/>
          <a:ln w="9525">
            <a:noFill/>
            <a:miter lim="800000"/>
            <a:headEnd/>
            <a:tailEnd/>
          </a:ln>
        </p:spPr>
      </p:pic>
      <p:sp>
        <p:nvSpPr>
          <p:cNvPr id="7" name="6 CuadroTexto"/>
          <p:cNvSpPr txBox="1"/>
          <p:nvPr/>
        </p:nvSpPr>
        <p:spPr>
          <a:xfrm>
            <a:off x="5543601" y="3212976"/>
            <a:ext cx="3600399" cy="2585323"/>
          </a:xfrm>
          <a:prstGeom prst="rect">
            <a:avLst/>
          </a:prstGeom>
          <a:noFill/>
        </p:spPr>
        <p:txBody>
          <a:bodyPr wrap="square" rtlCol="0">
            <a:spAutoFit/>
          </a:bodyPr>
          <a:lstStyle/>
          <a:p>
            <a:r>
              <a:rPr lang="es-ES" dirty="0"/>
              <a:t>La media, del tiempo medio de ejecución tuvo un valor de 1,16 centésimas de segundo, mientras que la desviación estándar, hacia atrás fue de 0,21, en este caso los valores del 50 % del grupo fue evaluado de regular, el 30% de bueno, mientras que 10% excelente y el otro 10% de mal.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ctr"/>
            <a:r>
              <a:rPr lang="es-EC" sz="3200" dirty="0" smtClean="0"/>
              <a:t>INDICE DE COORDINACIÓN</a:t>
            </a:r>
            <a:endParaRPr lang="es-ES" sz="3200"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5004048" y="1412776"/>
            <a:ext cx="3819525" cy="1943100"/>
          </a:xfrm>
          <a:prstGeom prst="rect">
            <a:avLst/>
          </a:prstGeom>
          <a:noFill/>
          <a:ln w="9525">
            <a:noFill/>
            <a:miter lim="800000"/>
            <a:headEnd/>
            <a:tailEnd/>
          </a:ln>
        </p:spPr>
      </p:pic>
      <p:pic>
        <p:nvPicPr>
          <p:cNvPr id="16387" name="Picture 3"/>
          <p:cNvPicPr>
            <a:picLocks noGrp="1" noChangeAspect="1" noChangeArrowheads="1"/>
          </p:cNvPicPr>
          <p:nvPr>
            <p:ph sz="half" idx="1"/>
          </p:nvPr>
        </p:nvPicPr>
        <p:blipFill>
          <a:blip r:embed="rId3" cstate="print"/>
          <a:srcRect/>
          <a:stretch>
            <a:fillRect/>
          </a:stretch>
        </p:blipFill>
        <p:spPr bwMode="auto">
          <a:xfrm>
            <a:off x="457200" y="1556792"/>
            <a:ext cx="4038600" cy="4007583"/>
          </a:xfrm>
          <a:prstGeom prst="rect">
            <a:avLst/>
          </a:prstGeom>
          <a:noFill/>
          <a:ln w="9525">
            <a:noFill/>
            <a:miter lim="800000"/>
            <a:headEnd/>
            <a:tailEnd/>
          </a:ln>
        </p:spPr>
      </p:pic>
      <p:sp>
        <p:nvSpPr>
          <p:cNvPr id="7" name="6 CuadroTexto"/>
          <p:cNvSpPr txBox="1"/>
          <p:nvPr/>
        </p:nvSpPr>
        <p:spPr>
          <a:xfrm>
            <a:off x="5220072" y="3501009"/>
            <a:ext cx="3744415" cy="2585323"/>
          </a:xfrm>
          <a:prstGeom prst="rect">
            <a:avLst/>
          </a:prstGeom>
          <a:noFill/>
        </p:spPr>
        <p:txBody>
          <a:bodyPr wrap="square" rtlCol="0">
            <a:spAutoFit/>
          </a:bodyPr>
          <a:lstStyle/>
          <a:p>
            <a:r>
              <a:rPr lang="es-ES" dirty="0"/>
              <a:t>Este indicador nos da el grado de coordinación que muestra el sujeto tanto ejecutando acciones combinadas hacia el frente como en acciones defensivas, pudiendo establecer tácticas y estrategias más convenientes a la hora de enfrentar sus posibles rivales en las competencias.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Autofit/>
          </a:bodyPr>
          <a:lstStyle/>
          <a:p>
            <a:pPr algn="ctr"/>
            <a:r>
              <a:rPr lang="es-EC" sz="3200" dirty="0" smtClean="0"/>
              <a:t>VALORES PROMEDIOS</a:t>
            </a:r>
            <a:endParaRPr lang="es-ES" sz="3200" dirty="0"/>
          </a:p>
        </p:txBody>
      </p:sp>
      <p:pic>
        <p:nvPicPr>
          <p:cNvPr id="3" name="Picture 2"/>
          <p:cNvPicPr>
            <a:picLocks noGrp="1" noChangeAspect="1" noChangeArrowheads="1"/>
          </p:cNvPicPr>
          <p:nvPr>
            <p:ph sz="half" idx="1"/>
          </p:nvPr>
        </p:nvPicPr>
        <p:blipFill>
          <a:blip r:embed="rId2" cstate="print"/>
          <a:srcRect/>
          <a:stretch>
            <a:fillRect/>
          </a:stretch>
        </p:blipFill>
        <p:spPr bwMode="auto">
          <a:xfrm>
            <a:off x="457200" y="1916832"/>
            <a:ext cx="4038600" cy="4464496"/>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8200" y="1916832"/>
            <a:ext cx="403860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704088"/>
            <a:ext cx="8229600" cy="492664"/>
          </a:xfrm>
        </p:spPr>
        <p:txBody>
          <a:bodyPr>
            <a:normAutofit fontScale="90000"/>
          </a:bodyPr>
          <a:lstStyle/>
          <a:p>
            <a:pPr algn="ctr"/>
            <a:r>
              <a:rPr lang="es-EC" sz="3200" dirty="0" smtClean="0"/>
              <a:t>ANÁLISIS DE LOS VALORES PROMEDIOS</a:t>
            </a:r>
            <a:r>
              <a:rPr lang="es-EC" dirty="0" smtClean="0"/>
              <a:t> </a:t>
            </a:r>
            <a:endParaRPr lang="es-ES" dirty="0"/>
          </a:p>
        </p:txBody>
      </p:sp>
      <p:sp>
        <p:nvSpPr>
          <p:cNvPr id="6" name="5 Marcador de contenido"/>
          <p:cNvSpPr>
            <a:spLocks noGrp="1"/>
          </p:cNvSpPr>
          <p:nvPr>
            <p:ph idx="1"/>
          </p:nvPr>
        </p:nvSpPr>
        <p:spPr>
          <a:xfrm>
            <a:off x="395536" y="1340768"/>
            <a:ext cx="8229600" cy="4389120"/>
          </a:xfrm>
        </p:spPr>
        <p:txBody>
          <a:bodyPr>
            <a:normAutofit lnSpcReduction="10000"/>
          </a:bodyPr>
          <a:lstStyle/>
          <a:p>
            <a:r>
              <a:rPr lang="es-ES" dirty="0" smtClean="0"/>
              <a:t>El tiempo de ejecución por ambos perfiles al frente  arrojó los siguientes resultados: </a:t>
            </a:r>
          </a:p>
          <a:p>
            <a:r>
              <a:rPr lang="es-ES" dirty="0" smtClean="0"/>
              <a:t>7 de los testeados mostraron un mejor tiempo de ejecución por la derecha.</a:t>
            </a:r>
          </a:p>
          <a:p>
            <a:r>
              <a:rPr lang="es-ES" dirty="0" smtClean="0"/>
              <a:t> 3 mostraron mejores tiempos de ejecución por la izquierda; esto se debe a que todos son derechos, mientras el análisis hacia el frente por ambos perfiles se mostró un dominio de todos los testeados del lado derecho, las menores diferencias entre ambos lados y direcciones las obtuvieron los atletas que presentan un mejor desempeño competitivo</a:t>
            </a:r>
            <a:r>
              <a:rPr lang="es-ES" b="1" dirty="0" smtClean="0"/>
              <a:t>.</a:t>
            </a:r>
            <a:endParaRPr lang="es-ES" dirty="0" smtClean="0"/>
          </a:p>
          <a:p>
            <a:endParaRPr lang="es-ES" dirty="0"/>
          </a:p>
        </p:txBody>
      </p:sp>
      <p:pic>
        <p:nvPicPr>
          <p:cNvPr id="7" name="Picture 2"/>
          <p:cNvPicPr>
            <a:picLocks noChangeAspect="1" noChangeArrowheads="1"/>
          </p:cNvPicPr>
          <p:nvPr/>
        </p:nvPicPr>
        <p:blipFill>
          <a:blip r:embed="rId2" cstate="print"/>
          <a:stretch>
            <a:fillRect/>
          </a:stretch>
        </p:blipFill>
        <p:spPr bwMode="auto">
          <a:xfrm>
            <a:off x="179512" y="5589240"/>
            <a:ext cx="8964488" cy="12687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ANÁLISIS Y EVALUACIÓN DEL TEST 3 (10 SEG)</a:t>
            </a:r>
            <a:endParaRPr lang="es-ES" sz="3200" dirty="0"/>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5004048" y="1340768"/>
            <a:ext cx="3581400" cy="2124075"/>
          </a:xfrm>
          <a:prstGeom prst="rect">
            <a:avLst/>
          </a:prstGeom>
          <a:noFill/>
          <a:ln w="9525">
            <a:noFill/>
            <a:miter lim="800000"/>
            <a:headEnd/>
            <a:tailEnd/>
          </a:ln>
        </p:spPr>
      </p:pic>
      <p:sp>
        <p:nvSpPr>
          <p:cNvPr id="8" name="7 CuadroTexto"/>
          <p:cNvSpPr txBox="1"/>
          <p:nvPr/>
        </p:nvSpPr>
        <p:spPr>
          <a:xfrm>
            <a:off x="5220072" y="3861048"/>
            <a:ext cx="3456383" cy="923330"/>
          </a:xfrm>
          <a:prstGeom prst="rect">
            <a:avLst/>
          </a:prstGeom>
          <a:noFill/>
        </p:spPr>
        <p:txBody>
          <a:bodyPr wrap="square" rtlCol="0">
            <a:spAutoFit/>
          </a:bodyPr>
          <a:lstStyle/>
          <a:p>
            <a:r>
              <a:rPr lang="es-ES" dirty="0"/>
              <a:t>La velocidad promedio de la prueba de 10 segundos fue de 2,15 golpes por </a:t>
            </a:r>
            <a:r>
              <a:rPr lang="es-ES" dirty="0" smtClean="0"/>
              <a:t>segundo.</a:t>
            </a:r>
            <a:endParaRPr lang="es-ES" dirty="0"/>
          </a:p>
        </p:txBody>
      </p:sp>
      <p:sp>
        <p:nvSpPr>
          <p:cNvPr id="6" name="5 Marcador de contenido"/>
          <p:cNvSpPr>
            <a:spLocks noGrp="1"/>
          </p:cNvSpPr>
          <p:nvPr>
            <p:ph sz="half" idx="1"/>
          </p:nvPr>
        </p:nvSpPr>
        <p:spPr/>
        <p:txBody>
          <a:bodyPr/>
          <a:lstStyle/>
          <a:p>
            <a:endParaRPr lang="es-ES"/>
          </a:p>
        </p:txBody>
      </p:sp>
      <p:pic>
        <p:nvPicPr>
          <p:cNvPr id="2050" name="Picture 2"/>
          <p:cNvPicPr>
            <a:picLocks noChangeAspect="1" noChangeArrowheads="1"/>
          </p:cNvPicPr>
          <p:nvPr/>
        </p:nvPicPr>
        <p:blipFill>
          <a:blip r:embed="rId3" cstate="print"/>
          <a:srcRect/>
          <a:stretch>
            <a:fillRect/>
          </a:stretch>
        </p:blipFill>
        <p:spPr bwMode="auto">
          <a:xfrm>
            <a:off x="467544" y="1916832"/>
            <a:ext cx="410445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ANÁLISIS Y EVALUACIÓN DEL TEST 3 (45 SEG)</a:t>
            </a:r>
            <a:endParaRPr lang="es-ES" sz="3200" dirty="0"/>
          </a:p>
        </p:txBody>
      </p:sp>
      <p:pic>
        <p:nvPicPr>
          <p:cNvPr id="20482" name="Picture 2"/>
          <p:cNvPicPr>
            <a:picLocks noGrp="1" noChangeAspect="1" noChangeArrowheads="1"/>
          </p:cNvPicPr>
          <p:nvPr>
            <p:ph sz="half" idx="2"/>
          </p:nvPr>
        </p:nvPicPr>
        <p:blipFill>
          <a:blip r:embed="rId2" cstate="print"/>
          <a:srcRect/>
          <a:stretch>
            <a:fillRect/>
          </a:stretch>
        </p:blipFill>
        <p:spPr bwMode="auto">
          <a:xfrm>
            <a:off x="4860032" y="1628800"/>
            <a:ext cx="4038600" cy="1985785"/>
          </a:xfrm>
          <a:prstGeom prst="rect">
            <a:avLst/>
          </a:prstGeom>
          <a:noFill/>
          <a:ln w="9525">
            <a:noFill/>
            <a:miter lim="800000"/>
            <a:headEnd/>
            <a:tailEnd/>
          </a:ln>
        </p:spPr>
      </p:pic>
      <p:sp>
        <p:nvSpPr>
          <p:cNvPr id="8" name="7 CuadroTexto"/>
          <p:cNvSpPr txBox="1"/>
          <p:nvPr/>
        </p:nvSpPr>
        <p:spPr>
          <a:xfrm>
            <a:off x="5004049" y="3933056"/>
            <a:ext cx="3888432" cy="923330"/>
          </a:xfrm>
          <a:prstGeom prst="rect">
            <a:avLst/>
          </a:prstGeom>
          <a:noFill/>
        </p:spPr>
        <p:txBody>
          <a:bodyPr wrap="square" rtlCol="0">
            <a:spAutoFit/>
          </a:bodyPr>
          <a:lstStyle/>
          <a:p>
            <a:r>
              <a:rPr lang="es-ES" dirty="0" smtClean="0"/>
              <a:t>La velocidad media de la prueba de 45 segundos fue de 1,78 golpes por segundo.</a:t>
            </a:r>
            <a:endParaRPr lang="es-ES" dirty="0"/>
          </a:p>
        </p:txBody>
      </p:sp>
      <p:sp>
        <p:nvSpPr>
          <p:cNvPr id="6" name="5 Marcador de contenido"/>
          <p:cNvSpPr>
            <a:spLocks noGrp="1"/>
          </p:cNvSpPr>
          <p:nvPr>
            <p:ph sz="half" idx="1"/>
          </p:nvPr>
        </p:nvSpPr>
        <p:spPr/>
        <p:txBody>
          <a:bodyPr/>
          <a:lstStyle/>
          <a:p>
            <a:endParaRPr lang="es-ES"/>
          </a:p>
        </p:txBody>
      </p:sp>
      <p:pic>
        <p:nvPicPr>
          <p:cNvPr id="3074" name="Picture 2"/>
          <p:cNvPicPr>
            <a:picLocks noChangeAspect="1" noChangeArrowheads="1"/>
          </p:cNvPicPr>
          <p:nvPr/>
        </p:nvPicPr>
        <p:blipFill>
          <a:blip r:embed="rId3" cstate="print"/>
          <a:srcRect/>
          <a:stretch>
            <a:fillRect/>
          </a:stretch>
        </p:blipFill>
        <p:spPr bwMode="auto">
          <a:xfrm>
            <a:off x="467544" y="1916832"/>
            <a:ext cx="403244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half" idx="1"/>
          </p:nvPr>
        </p:nvPicPr>
        <p:blipFill>
          <a:blip r:embed="rId2" cstate="print"/>
          <a:srcRect/>
          <a:stretch>
            <a:fillRect/>
          </a:stretch>
        </p:blipFill>
        <p:spPr bwMode="auto">
          <a:xfrm>
            <a:off x="457199" y="1196753"/>
            <a:ext cx="5945313" cy="4947220"/>
          </a:xfrm>
          <a:prstGeom prst="rect">
            <a:avLst/>
          </a:prstGeom>
          <a:noFill/>
          <a:ln w="9525">
            <a:noFill/>
            <a:miter lim="800000"/>
            <a:headEnd/>
            <a:tailEnd/>
          </a:ln>
        </p:spPr>
      </p:pic>
      <p:sp>
        <p:nvSpPr>
          <p:cNvPr id="6" name="5 CuadroTexto"/>
          <p:cNvSpPr txBox="1"/>
          <p:nvPr/>
        </p:nvSpPr>
        <p:spPr>
          <a:xfrm>
            <a:off x="6588224" y="1268760"/>
            <a:ext cx="2376264" cy="3970318"/>
          </a:xfrm>
          <a:prstGeom prst="rect">
            <a:avLst/>
          </a:prstGeom>
          <a:noFill/>
        </p:spPr>
        <p:txBody>
          <a:bodyPr wrap="square" rtlCol="0">
            <a:spAutoFit/>
          </a:bodyPr>
          <a:lstStyle/>
          <a:p>
            <a:r>
              <a:rPr lang="es-ES" dirty="0"/>
              <a:t>Los gráficos analizados arrojaron un decrecimiento de la velocidad de ejecución de las técnicas a partir de los 10 seg, en los 20 y en los 30 segundos, pudiendo establecer que estos cambios pudieran estar relacionados con el cambio de sistema energético.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96720"/>
          </a:xfrm>
        </p:spPr>
        <p:txBody>
          <a:bodyPr/>
          <a:lstStyle/>
          <a:p>
            <a:r>
              <a:rPr lang="es-EC" dirty="0" smtClean="0"/>
              <a:t>Objetivos:</a:t>
            </a:r>
            <a:endParaRPr lang="es-ES" dirty="0"/>
          </a:p>
        </p:txBody>
      </p:sp>
      <p:sp>
        <p:nvSpPr>
          <p:cNvPr id="3" name="2 Marcador de contenido"/>
          <p:cNvSpPr>
            <a:spLocks noGrp="1"/>
          </p:cNvSpPr>
          <p:nvPr>
            <p:ph idx="1"/>
          </p:nvPr>
        </p:nvSpPr>
        <p:spPr/>
        <p:txBody>
          <a:bodyPr/>
          <a:lstStyle/>
          <a:p>
            <a:pPr>
              <a:buNone/>
            </a:pPr>
            <a:r>
              <a:rPr lang="es-ES" b="1" dirty="0" smtClean="0"/>
              <a:t>Objetivos Generales: </a:t>
            </a:r>
          </a:p>
          <a:p>
            <a:pPr>
              <a:buNone/>
            </a:pPr>
            <a:r>
              <a:rPr lang="es-ES" dirty="0" smtClean="0"/>
              <a:t>1. Analizar el rendimiento de la velocidad con el gesto específico (</a:t>
            </a:r>
            <a:r>
              <a:rPr lang="es-ES" dirty="0" err="1" smtClean="0"/>
              <a:t>bandal</a:t>
            </a:r>
            <a:r>
              <a:rPr lang="es-ES" dirty="0" smtClean="0"/>
              <a:t> –</a:t>
            </a:r>
            <a:r>
              <a:rPr lang="es-ES" dirty="0" err="1" smtClean="0"/>
              <a:t>chagui</a:t>
            </a:r>
            <a:r>
              <a:rPr lang="es-ES" dirty="0" smtClean="0"/>
              <a:t>), así como proponer instrumentos para su control. </a:t>
            </a:r>
          </a:p>
          <a:p>
            <a:pPr>
              <a:buNone/>
            </a:pPr>
            <a:r>
              <a:rPr lang="es-ES" dirty="0" smtClean="0"/>
              <a:t>2. Diagnosticar el desarrollo de las distintas manifestaciones de la velocidad en atletas juveniles de taekwondo </a:t>
            </a:r>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1403648" y="4941168"/>
            <a:ext cx="7056784" cy="1299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lstStyle/>
          <a:p>
            <a:pPr algn="ctr"/>
            <a:r>
              <a:rPr lang="es-EC" sz="3200" dirty="0" smtClean="0">
                <a:latin typeface="Arial" pitchFamily="34" charset="0"/>
                <a:cs typeface="Arial" pitchFamily="34" charset="0"/>
              </a:rPr>
              <a:t>Comparación</a:t>
            </a:r>
            <a:endParaRPr lang="es-ES" sz="3200" dirty="0">
              <a:latin typeface="Arial" pitchFamily="34" charset="0"/>
              <a:cs typeface="Arial" pitchFamily="34" charset="0"/>
            </a:endParaRPr>
          </a:p>
        </p:txBody>
      </p:sp>
      <p:pic>
        <p:nvPicPr>
          <p:cNvPr id="24578" name="Picture 2"/>
          <p:cNvPicPr>
            <a:picLocks noGrp="1" noChangeAspect="1" noChangeArrowheads="1"/>
          </p:cNvPicPr>
          <p:nvPr>
            <p:ph sz="half" idx="1"/>
          </p:nvPr>
        </p:nvPicPr>
        <p:blipFill>
          <a:blip r:embed="rId2" cstate="print"/>
          <a:srcRect/>
          <a:stretch>
            <a:fillRect/>
          </a:stretch>
        </p:blipFill>
        <p:spPr bwMode="auto">
          <a:xfrm>
            <a:off x="457200" y="1988840"/>
            <a:ext cx="3970784" cy="4032448"/>
          </a:xfrm>
          <a:prstGeom prst="rect">
            <a:avLst/>
          </a:prstGeom>
          <a:noFill/>
          <a:ln w="9525">
            <a:noFill/>
            <a:miter lim="800000"/>
            <a:headEnd/>
            <a:tailEnd/>
          </a:ln>
        </p:spPr>
      </p:pic>
      <p:pic>
        <p:nvPicPr>
          <p:cNvPr id="24579" name="Picture 3"/>
          <p:cNvPicPr>
            <a:picLocks noGrp="1" noChangeAspect="1" noChangeArrowheads="1"/>
          </p:cNvPicPr>
          <p:nvPr>
            <p:ph sz="half" idx="2"/>
          </p:nvPr>
        </p:nvPicPr>
        <p:blipFill>
          <a:blip r:embed="rId3" cstate="print"/>
          <a:srcRect/>
          <a:stretch>
            <a:fillRect/>
          </a:stretch>
        </p:blipFill>
        <p:spPr bwMode="auto">
          <a:xfrm>
            <a:off x="5004049" y="1988840"/>
            <a:ext cx="3682752" cy="4032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EVALUACIÓN y DIAGNÓSTICO DEL IMVE</a:t>
            </a:r>
            <a:endParaRPr lang="es-ES" sz="3200" dirty="0"/>
          </a:p>
        </p:txBody>
      </p:sp>
      <p:pic>
        <p:nvPicPr>
          <p:cNvPr id="23554" name="Picture 2"/>
          <p:cNvPicPr>
            <a:picLocks noChangeAspect="1" noChangeArrowheads="1"/>
          </p:cNvPicPr>
          <p:nvPr/>
        </p:nvPicPr>
        <p:blipFill>
          <a:blip r:embed="rId2" cstate="print"/>
          <a:srcRect/>
          <a:stretch>
            <a:fillRect/>
          </a:stretch>
        </p:blipFill>
        <p:spPr bwMode="auto">
          <a:xfrm>
            <a:off x="179512" y="1196752"/>
            <a:ext cx="8634219" cy="3603848"/>
          </a:xfrm>
          <a:prstGeom prst="rect">
            <a:avLst/>
          </a:prstGeom>
          <a:noFill/>
          <a:ln w="9525">
            <a:noFill/>
            <a:miter lim="800000"/>
            <a:headEnd/>
            <a:tailEnd/>
          </a:ln>
        </p:spPr>
      </p:pic>
      <p:sp>
        <p:nvSpPr>
          <p:cNvPr id="9" name="8 CuadroTexto"/>
          <p:cNvSpPr txBox="1"/>
          <p:nvPr/>
        </p:nvSpPr>
        <p:spPr>
          <a:xfrm>
            <a:off x="179512" y="4869160"/>
            <a:ext cx="8676455" cy="1477328"/>
          </a:xfrm>
          <a:prstGeom prst="rect">
            <a:avLst/>
          </a:prstGeom>
          <a:noFill/>
        </p:spPr>
        <p:txBody>
          <a:bodyPr wrap="square" rtlCol="0">
            <a:spAutoFit/>
          </a:bodyPr>
          <a:lstStyle/>
          <a:p>
            <a:r>
              <a:rPr lang="es-ES" dirty="0"/>
              <a:t>Como se puede observar en </a:t>
            </a:r>
            <a:r>
              <a:rPr lang="es-ES" dirty="0" smtClean="0"/>
              <a:t> </a:t>
            </a:r>
            <a:r>
              <a:rPr lang="es-ES" dirty="0"/>
              <a:t>la evaluación integral de las pruebas, el 50% del grupo fue evaluado de bueno, mientras que la otra mitad fue evaluada de regular, en el test # 1 se registraron los valores </a:t>
            </a:r>
            <a:r>
              <a:rPr lang="es-ES" dirty="0" smtClean="0"/>
              <a:t>mas </a:t>
            </a:r>
            <a:r>
              <a:rPr lang="es-ES" dirty="0"/>
              <a:t>bajos, mientras  que los valores </a:t>
            </a:r>
            <a:r>
              <a:rPr lang="es-ES" dirty="0" smtClean="0"/>
              <a:t>mas </a:t>
            </a:r>
            <a:r>
              <a:rPr lang="es-ES" dirty="0"/>
              <a:t>altos se registraron en la rapidez en 10 seg y en el TMF. </a:t>
            </a:r>
          </a:p>
          <a:p>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Conclusiones:</a:t>
            </a:r>
            <a:endParaRPr lang="es-ES" dirty="0"/>
          </a:p>
        </p:txBody>
      </p:sp>
      <p:sp>
        <p:nvSpPr>
          <p:cNvPr id="7" name="6 Marcador de contenido"/>
          <p:cNvSpPr>
            <a:spLocks noGrp="1"/>
          </p:cNvSpPr>
          <p:nvPr>
            <p:ph idx="1"/>
          </p:nvPr>
        </p:nvSpPr>
        <p:spPr/>
        <p:txBody>
          <a:bodyPr>
            <a:normAutofit fontScale="70000" lnSpcReduction="20000"/>
          </a:bodyPr>
          <a:lstStyle/>
          <a:p>
            <a:endParaRPr lang="es-ES" dirty="0" smtClean="0"/>
          </a:p>
          <a:p>
            <a:r>
              <a:rPr lang="es-ES" dirty="0" smtClean="0"/>
              <a:t>Se pudieron medir los valores medios de las distintas manifestaciones de la velocidad a través del diseño de los test específicos tratados en el presente trabajo. </a:t>
            </a:r>
          </a:p>
          <a:p>
            <a:r>
              <a:rPr lang="es-ES" dirty="0" smtClean="0"/>
              <a:t>El trabajo continuo con estos test permite elaborar escalas específicas para evaluar las variables relacionadas con el presente estudio. </a:t>
            </a:r>
          </a:p>
          <a:p>
            <a:r>
              <a:rPr lang="es-ES" dirty="0" smtClean="0"/>
              <a:t>Los valores normativos de los coeficientes de correlación interrelacionados fueron entre 0,99 y 0,80, pudiendo establecer que los indicadores fueron confiables. </a:t>
            </a:r>
          </a:p>
          <a:p>
            <a:r>
              <a:rPr lang="es-ES" dirty="0" smtClean="0"/>
              <a:t>La disminución de la velocidad </a:t>
            </a:r>
            <a:r>
              <a:rPr lang="es-ES" dirty="0" err="1" smtClean="0"/>
              <a:t>frecuencial</a:t>
            </a:r>
            <a:r>
              <a:rPr lang="es-ES" dirty="0" smtClean="0"/>
              <a:t> con el gesto motor en los diferentes tiempos programados en el test #3 pudiera estar relacionada con los cambios de sistemas energéticos. </a:t>
            </a:r>
          </a:p>
          <a:p>
            <a:r>
              <a:rPr lang="es-ES" dirty="0" smtClean="0"/>
              <a:t>La medición de estas variables, tiempo de ejecución y tiempo de movimiento, permitieron hacer un diagnóstico de cómo se encuentra el grupo en el desarrollo de estas variables que forman parte de una dirección determinante del rendimiento la rapidez del gesto motor y hacer las respectivas correcciones en el entrenamiento. </a:t>
            </a:r>
          </a:p>
          <a:p>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fontScale="90000"/>
          </a:bodyPr>
          <a:lstStyle/>
          <a:p>
            <a:r>
              <a:rPr lang="es-EC" dirty="0" smtClean="0"/>
              <a:t>Recomendaciones:</a:t>
            </a:r>
            <a:endParaRPr lang="es-ES" dirty="0"/>
          </a:p>
        </p:txBody>
      </p:sp>
      <p:sp>
        <p:nvSpPr>
          <p:cNvPr id="3" name="2 Marcador de contenido"/>
          <p:cNvSpPr>
            <a:spLocks noGrp="1"/>
          </p:cNvSpPr>
          <p:nvPr>
            <p:ph idx="1"/>
          </p:nvPr>
        </p:nvSpPr>
        <p:spPr>
          <a:xfrm>
            <a:off x="323528" y="1412776"/>
            <a:ext cx="8507288" cy="5157192"/>
          </a:xfrm>
        </p:spPr>
        <p:txBody>
          <a:bodyPr>
            <a:normAutofit fontScale="62500" lnSpcReduction="20000"/>
          </a:bodyPr>
          <a:lstStyle/>
          <a:p>
            <a:endParaRPr lang="es-ES" dirty="0" smtClean="0"/>
          </a:p>
          <a:p>
            <a:r>
              <a:rPr lang="es-ES" sz="2900" dirty="0" smtClean="0"/>
              <a:t>El control del tiempo de movimiento de forma individual puede servir para mejorar la rapidez gestual (velocidad de acción). </a:t>
            </a:r>
          </a:p>
          <a:p>
            <a:r>
              <a:rPr lang="es-ES" sz="2900" dirty="0" smtClean="0"/>
              <a:t>Establecer en futuras investigaciones la relación del test #3 con la dinámica del vo2. </a:t>
            </a:r>
          </a:p>
          <a:p>
            <a:r>
              <a:rPr lang="es-ES" sz="2900" dirty="0" smtClean="0"/>
              <a:t>Aumentar el trabajo con ejercicios de rapidez de reacción compleja durante toda la etapa de preparación </a:t>
            </a:r>
          </a:p>
          <a:p>
            <a:r>
              <a:rPr lang="es-ES" sz="2900" dirty="0" smtClean="0"/>
              <a:t>Utilizar los ejercicios de reacción a lo largo de todo el macro. </a:t>
            </a:r>
          </a:p>
          <a:p>
            <a:r>
              <a:rPr lang="es-ES" sz="2900" dirty="0" smtClean="0"/>
              <a:t>Los ejercicios de reacción deben utilizar estímulos visuales, debido a las características del deporte. </a:t>
            </a:r>
          </a:p>
          <a:p>
            <a:r>
              <a:rPr lang="es-ES" sz="2900" dirty="0" smtClean="0"/>
              <a:t>Aumentar la experiencia motriz del sujeto, con miras a mejorar el tiempo de movimiento. </a:t>
            </a:r>
          </a:p>
          <a:p>
            <a:r>
              <a:rPr lang="es-ES" sz="2900" dirty="0" smtClean="0"/>
              <a:t> Establecer una propuesta metodológica para el desarrollo de las diferentes variables implicadas en el estudio, con el objetivo de mejorar los resultados de los atletas testeados. </a:t>
            </a:r>
          </a:p>
          <a:p>
            <a:r>
              <a:rPr lang="es-ES" sz="2900" dirty="0" smtClean="0"/>
              <a:t> Los resultados obtenidos en la presente investigación deben ser divulgados aplicados por los entrenadores de taekwondo en el país. </a:t>
            </a:r>
          </a:p>
          <a:p>
            <a:r>
              <a:rPr lang="es-ES" sz="2900" dirty="0" smtClean="0"/>
              <a:t>Esta batería de test debería ser aplicada en varias provincias del país, y hacer su inclusión con gestos deportivos de otras disciplinas. </a:t>
            </a:r>
          </a:p>
          <a:p>
            <a:r>
              <a:rPr lang="es-ES" sz="2900" dirty="0" smtClean="0"/>
              <a:t>Utilizar el equipo de medición en otras disciplinas con otros gestos motrices. </a:t>
            </a:r>
          </a:p>
          <a:p>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ebrero.jpg"/>
          <p:cNvPicPr>
            <a:picLocks noChangeAspect="1"/>
          </p:cNvPicPr>
          <p:nvPr/>
        </p:nvPicPr>
        <p:blipFill>
          <a:blip r:embed="rId2" cstate="print"/>
          <a:stretch>
            <a:fillRect/>
          </a:stretch>
        </p:blipFill>
        <p:spPr>
          <a:xfrm>
            <a:off x="611560" y="764705"/>
            <a:ext cx="2933305" cy="2664295"/>
          </a:xfrm>
          <a:prstGeom prst="cube">
            <a:avLst/>
          </a:prstGeom>
          <a:effectLst>
            <a:outerShdw blurRad="50800" dist="38100" dir="2700000" algn="tl" rotWithShape="0">
              <a:prstClr val="black">
                <a:alpha val="40000"/>
              </a:prstClr>
            </a:outerShdw>
            <a:reflection blurRad="6350" stA="50000" endA="300" endPos="90000" dir="5400000" sy="-100000" algn="bl" rotWithShape="0"/>
          </a:effectLst>
        </p:spPr>
      </p:pic>
      <p:sp>
        <p:nvSpPr>
          <p:cNvPr id="3" name="2 Marcador de contenido"/>
          <p:cNvSpPr>
            <a:spLocks noGrp="1"/>
          </p:cNvSpPr>
          <p:nvPr>
            <p:ph idx="1"/>
          </p:nvPr>
        </p:nvSpPr>
        <p:spPr>
          <a:xfrm>
            <a:off x="3707904" y="764704"/>
            <a:ext cx="5122912" cy="4389120"/>
          </a:xfrm>
        </p:spPr>
        <p:txBody>
          <a:bodyPr>
            <a:normAutofit/>
          </a:bodyPr>
          <a:lstStyle/>
          <a:p>
            <a:pPr>
              <a:buNone/>
            </a:pPr>
            <a:r>
              <a:rPr lang="es-ES" dirty="0" smtClean="0"/>
              <a:t>    </a:t>
            </a:r>
          </a:p>
          <a:p>
            <a:pPr>
              <a:buNone/>
            </a:pPr>
            <a:r>
              <a:rPr lang="es-ES" dirty="0" smtClean="0"/>
              <a:t>   Estos test permitirán diseñar, a partir de los datos obtenidos, una propuesta para el mejoramiento de estas variables, las cuales podrán ser controladas a través de los mismos. Propuesta que hacemos a continuación</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 :</a:t>
            </a:r>
            <a:endParaRPr lang="es-ES" dirty="0"/>
          </a:p>
        </p:txBody>
      </p:sp>
      <p:sp>
        <p:nvSpPr>
          <p:cNvPr id="3" name="2 Marcador de contenido"/>
          <p:cNvSpPr>
            <a:spLocks noGrp="1"/>
          </p:cNvSpPr>
          <p:nvPr>
            <p:ph idx="1"/>
          </p:nvPr>
        </p:nvSpPr>
        <p:spPr/>
        <p:txBody>
          <a:bodyPr/>
          <a:lstStyle/>
          <a:p>
            <a:pPr>
              <a:buNone/>
            </a:pPr>
            <a:r>
              <a:rPr lang="es-ES" b="1" dirty="0" smtClean="0"/>
              <a:t>PLANTEAMIENTO DEL PROBLEMA </a:t>
            </a:r>
          </a:p>
          <a:p>
            <a:pPr>
              <a:buNone/>
            </a:pPr>
            <a:endParaRPr lang="es-ES" b="1" dirty="0" smtClean="0"/>
          </a:p>
          <a:p>
            <a:r>
              <a:rPr lang="es-ES" dirty="0" smtClean="0"/>
              <a:t>¿Cómo distribuir los medios de desarrollo de la rapidez y fuerza a lo largo del macro y su control para la mejora de las variables de velocidad implicadas en el estudio en atletas juveniles de taekwondo de Cotopaxi? </a:t>
            </a:r>
          </a:p>
          <a:p>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Mejorar los tiempos de ejecución de la técnica </a:t>
            </a:r>
            <a:r>
              <a:rPr lang="es-ES" dirty="0" err="1" smtClean="0"/>
              <a:t>Bandal</a:t>
            </a:r>
            <a:r>
              <a:rPr lang="es-ES" dirty="0" smtClean="0"/>
              <a:t> </a:t>
            </a:r>
            <a:r>
              <a:rPr lang="es-ES" dirty="0" err="1" smtClean="0"/>
              <a:t>Chagui</a:t>
            </a:r>
            <a:r>
              <a:rPr lang="es-ES" dirty="0" smtClean="0"/>
              <a:t> y otras técnicas que por su estructura biomecánica se asemejan. </a:t>
            </a:r>
          </a:p>
          <a:p>
            <a:endParaRPr lang="es-ES" dirty="0" smtClean="0"/>
          </a:p>
          <a:p>
            <a:r>
              <a:rPr lang="es-ES" dirty="0" smtClean="0"/>
              <a:t>Perfeccionar el arsenal técnico de los competidores. </a:t>
            </a:r>
          </a:p>
          <a:p>
            <a:endParaRPr lang="es-ES" dirty="0" smtClean="0"/>
          </a:p>
          <a:p>
            <a:r>
              <a:rPr lang="es-ES" dirty="0" smtClean="0"/>
              <a:t>Trabajar en el mejoramiento de la fuerza en todas sus variantes, para potenciar el desarrollo de la rapidez. </a:t>
            </a:r>
          </a:p>
          <a:p>
            <a:endParaRPr lang="es-ES" dirty="0" smtClean="0"/>
          </a:p>
          <a:p>
            <a:r>
              <a:rPr lang="es-ES" dirty="0" smtClean="0"/>
              <a:t>Mejorar el diagnóstico, tratando de ubicar a los atletas en la clasificación de Buenos, con respecto a los test anteriores.</a:t>
            </a:r>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64672"/>
          </a:xfrm>
        </p:spPr>
        <p:txBody>
          <a:bodyPr>
            <a:normAutofit/>
          </a:bodyPr>
          <a:lstStyle/>
          <a:p>
            <a:pPr algn="ctr"/>
            <a:r>
              <a:rPr lang="es-EC" sz="3200" dirty="0" smtClean="0"/>
              <a:t>Caracterización</a:t>
            </a:r>
            <a:endParaRPr lang="es-ES" sz="3200" dirty="0"/>
          </a:p>
        </p:txBody>
      </p:sp>
      <p:sp>
        <p:nvSpPr>
          <p:cNvPr id="3" name="2 Marcador de contenido"/>
          <p:cNvSpPr>
            <a:spLocks noGrp="1"/>
          </p:cNvSpPr>
          <p:nvPr>
            <p:ph idx="1"/>
          </p:nvPr>
        </p:nvSpPr>
        <p:spPr>
          <a:xfrm>
            <a:off x="457200" y="1340768"/>
            <a:ext cx="8229600" cy="4983832"/>
          </a:xfrm>
        </p:spPr>
        <p:txBody>
          <a:bodyPr>
            <a:normAutofit fontScale="92500" lnSpcReduction="10000"/>
          </a:bodyPr>
          <a:lstStyle/>
          <a:p>
            <a:pPr algn="just"/>
            <a:r>
              <a:rPr lang="es-ES" dirty="0" smtClean="0"/>
              <a:t>El taekwondo es un deporte </a:t>
            </a:r>
            <a:r>
              <a:rPr lang="es-ES" dirty="0" err="1" smtClean="0"/>
              <a:t>acíclico</a:t>
            </a:r>
            <a:r>
              <a:rPr lang="es-ES" dirty="0" smtClean="0"/>
              <a:t>  donde las características técnicas, tácticas, psicológicas y psicosociales definen el talento y el rendimiento deportivo. </a:t>
            </a:r>
          </a:p>
          <a:p>
            <a:pPr algn="just"/>
            <a:r>
              <a:rPr lang="es-ES" dirty="0" smtClean="0"/>
              <a:t>Desde el punto de vista físico se ponen en juego esfuerzos </a:t>
            </a:r>
            <a:r>
              <a:rPr lang="es-ES" dirty="0" err="1" smtClean="0"/>
              <a:t>submáximos</a:t>
            </a:r>
            <a:r>
              <a:rPr lang="es-ES" dirty="0" smtClean="0"/>
              <a:t> rápidos, cortos, repetidos en el tiempo y de gran calidad técnica. </a:t>
            </a:r>
          </a:p>
          <a:p>
            <a:pPr algn="just"/>
            <a:r>
              <a:rPr lang="es-ES" dirty="0" smtClean="0"/>
              <a:t>Los patrones motores son puestos en juego en diferentes intensidades, velocidades y de gran variedad. </a:t>
            </a:r>
          </a:p>
          <a:p>
            <a:pPr algn="just"/>
            <a:r>
              <a:rPr lang="es-ES" dirty="0" smtClean="0"/>
              <a:t>Los elementos metabólicos y neuromusculares interactúan en su ejecución y recuperación. </a:t>
            </a:r>
          </a:p>
          <a:p>
            <a:pPr algn="just"/>
            <a:r>
              <a:rPr lang="es-ES" dirty="0" smtClean="0"/>
              <a:t>Necesidad de recuperarse de esfuerzos cortos en corto tiempo, es decir, que se tendrá que recuperar en escaso tiempo de fatigas absolutamente incompletas. </a:t>
            </a:r>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40410_202.jpg"/>
          <p:cNvPicPr>
            <a:picLocks noChangeAspect="1"/>
          </p:cNvPicPr>
          <p:nvPr/>
        </p:nvPicPr>
        <p:blipFill>
          <a:blip r:embed="rId2" cstate="print"/>
          <a:stretch>
            <a:fillRect/>
          </a:stretch>
        </p:blipFill>
        <p:spPr>
          <a:xfrm>
            <a:off x="2195736" y="260648"/>
            <a:ext cx="3960440" cy="27846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Marcador de contenido"/>
          <p:cNvSpPr>
            <a:spLocks noGrp="1"/>
          </p:cNvSpPr>
          <p:nvPr>
            <p:ph idx="1"/>
          </p:nvPr>
        </p:nvSpPr>
        <p:spPr>
          <a:xfrm>
            <a:off x="457200" y="1916832"/>
            <a:ext cx="8229600" cy="4407768"/>
          </a:xfrm>
        </p:spPr>
        <p:txBody>
          <a:bodyPr/>
          <a:lstStyle/>
          <a:p>
            <a:pPr>
              <a:buNone/>
            </a:pPr>
            <a:endParaRPr lang="es-EC" dirty="0" smtClean="0"/>
          </a:p>
          <a:p>
            <a:pPr>
              <a:buNone/>
            </a:pPr>
            <a:endParaRPr lang="es-ES" dirty="0" smtClean="0"/>
          </a:p>
          <a:p>
            <a:pPr>
              <a:buNone/>
            </a:pPr>
            <a:r>
              <a:rPr lang="es-ES" dirty="0" smtClean="0"/>
              <a:t>……Lo importante es discutir para determinar cuál debe ser la dirección del entrenamiento en cualquier etapa del mismo. Pero uno tiende a pensar que la mayoría de las habilidades y capacidades necesarias en estos deportes no parecen desarrollarse con métodos tradicionales de entrenamiento………. (</a:t>
            </a:r>
            <a:r>
              <a:rPr lang="es-ES" sz="1600" dirty="0" smtClean="0"/>
              <a:t>Mario </a:t>
            </a:r>
            <a:r>
              <a:rPr lang="es-ES" sz="1600" dirty="0" err="1" smtClean="0"/>
              <a:t>Mouche</a:t>
            </a:r>
            <a:r>
              <a:rPr lang="es-ES" sz="1600" dirty="0" smtClean="0"/>
              <a:t>, Rubén </a:t>
            </a:r>
            <a:r>
              <a:rPr lang="es-ES" sz="1600" dirty="0" err="1" smtClean="0"/>
              <a:t>Argemi</a:t>
            </a:r>
            <a:r>
              <a:rPr lang="es-ES" sz="1600" dirty="0" smtClean="0"/>
              <a:t> y Ezequiel </a:t>
            </a:r>
            <a:r>
              <a:rPr lang="es-ES" sz="1600" dirty="0" err="1" smtClean="0"/>
              <a:t>Lavayén</a:t>
            </a:r>
            <a:r>
              <a:rPr lang="es-ES" sz="1600" dirty="0" smtClean="0"/>
              <a:t> 2008)</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fontScale="90000"/>
          </a:bodyPr>
          <a:lstStyle/>
          <a:p>
            <a:r>
              <a:rPr lang="es-EC" dirty="0" smtClean="0"/>
              <a:t>      </a:t>
            </a:r>
            <a:r>
              <a:rPr lang="es-EC" sz="3600" dirty="0" smtClean="0"/>
              <a:t>Dependencia de la Velocidad </a:t>
            </a:r>
            <a:r>
              <a:rPr lang="es-EC" sz="3600" dirty="0" err="1" smtClean="0"/>
              <a:t>Acíclica</a:t>
            </a:r>
            <a:endParaRPr lang="es-ES"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628800"/>
            <a:ext cx="8229600" cy="2808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15880"/>
          </a:xfrm>
        </p:spPr>
        <p:txBody>
          <a:bodyPr>
            <a:normAutofit fontScale="92500"/>
          </a:bodyPr>
          <a:lstStyle/>
          <a:p>
            <a:pPr>
              <a:buNone/>
            </a:pPr>
            <a:r>
              <a:rPr lang="es-ES" b="1" dirty="0" smtClean="0"/>
              <a:t>Objetivos Específicos: </a:t>
            </a:r>
          </a:p>
          <a:p>
            <a:pPr>
              <a:buNone/>
            </a:pPr>
            <a:r>
              <a:rPr lang="es-ES" dirty="0" smtClean="0"/>
              <a:t>1. Diseñar una betería de test específicos para el deporte, que midan las cualidades de la velocidad con un gesto específico. </a:t>
            </a:r>
          </a:p>
          <a:p>
            <a:pPr>
              <a:buNone/>
            </a:pPr>
            <a:r>
              <a:rPr lang="es-ES" dirty="0" smtClean="0"/>
              <a:t>2. Diseñar un equipo de medición el cual permita la medición de los diferentes tiempos de las manifestaciones de la velocidad y software para el procesamiento informático. </a:t>
            </a:r>
          </a:p>
          <a:p>
            <a:pPr>
              <a:buNone/>
            </a:pPr>
            <a:r>
              <a:rPr lang="es-ES" dirty="0" smtClean="0"/>
              <a:t>3. Determinar la dependencia entre las variables del estudio. </a:t>
            </a:r>
          </a:p>
          <a:p>
            <a:pPr>
              <a:buNone/>
            </a:pPr>
            <a:r>
              <a:rPr lang="es-ES" dirty="0" smtClean="0"/>
              <a:t>4. Analizar los datos arrojados por la batería de test específicos y realizar un diagnóstico. </a:t>
            </a:r>
          </a:p>
          <a:p>
            <a:pPr>
              <a:buNone/>
            </a:pPr>
            <a:r>
              <a:rPr lang="es-ES" dirty="0" smtClean="0"/>
              <a:t>5. Medir los tiempos de reacción, movimiento y ejecución de los atletas juveniles de la provincia de Cotopaxi. </a:t>
            </a:r>
          </a:p>
          <a:p>
            <a:pPr>
              <a:buNone/>
            </a:pPr>
            <a:r>
              <a:rPr lang="es-ES" dirty="0" smtClean="0"/>
              <a:t>6. Establecer la validez del test y equipo de medición. </a:t>
            </a:r>
          </a:p>
          <a:p>
            <a:endParaRPr lang="es-E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dirty="0" smtClean="0"/>
              <a:t>VELOCIDAD -POTENCIA Y CAPACIDAD ANAERÓBICA</a:t>
            </a:r>
            <a:endParaRPr lang="es-ES" sz="3200" dirty="0"/>
          </a:p>
        </p:txBody>
      </p:sp>
      <p:graphicFrame>
        <p:nvGraphicFramePr>
          <p:cNvPr id="4" name="3 Marcador de contenido"/>
          <p:cNvGraphicFramePr>
            <a:graphicFrameLocks noGrp="1"/>
          </p:cNvGraphicFramePr>
          <p:nvPr>
            <p:ph idx="1"/>
          </p:nvPr>
        </p:nvGraphicFramePr>
        <p:xfrm>
          <a:off x="457200" y="1935163"/>
          <a:ext cx="8229600" cy="372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Autofit/>
          </a:bodyPr>
          <a:lstStyle/>
          <a:p>
            <a:pPr algn="ctr"/>
            <a:r>
              <a:rPr lang="es-EC" sz="3200" dirty="0" smtClean="0"/>
              <a:t>LEY DE HILL</a:t>
            </a:r>
            <a:endParaRPr lang="es-ES" sz="3200" dirty="0"/>
          </a:p>
        </p:txBody>
      </p:sp>
      <p:pic>
        <p:nvPicPr>
          <p:cNvPr id="2050" name="Picture 2"/>
          <p:cNvPicPr>
            <a:picLocks noChangeAspect="1" noChangeArrowheads="1"/>
          </p:cNvPicPr>
          <p:nvPr/>
        </p:nvPicPr>
        <p:blipFill>
          <a:blip r:embed="rId3" cstate="print"/>
          <a:srcRect/>
          <a:stretch>
            <a:fillRect/>
          </a:stretch>
        </p:blipFill>
        <p:spPr bwMode="auto">
          <a:xfrm>
            <a:off x="467544" y="1700808"/>
            <a:ext cx="4226049" cy="417646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32040" y="1700808"/>
            <a:ext cx="3816424"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196752"/>
            <a:ext cx="6563072" cy="492664"/>
          </a:xfrm>
        </p:spPr>
        <p:txBody>
          <a:bodyPr>
            <a:normAutofit fontScale="90000"/>
          </a:bodyPr>
          <a:lstStyle/>
          <a:p>
            <a:pPr algn="ctr"/>
            <a:r>
              <a:rPr lang="es-EC" sz="3200" dirty="0" smtClean="0"/>
              <a:t>DIRECCIONES DEL ENTRENAMIENTO </a:t>
            </a:r>
            <a:endParaRPr lang="es-ES" sz="3200" dirty="0"/>
          </a:p>
        </p:txBody>
      </p:sp>
      <p:sp>
        <p:nvSpPr>
          <p:cNvPr id="3" name="2 Marcador de contenido"/>
          <p:cNvSpPr>
            <a:spLocks noGrp="1"/>
          </p:cNvSpPr>
          <p:nvPr>
            <p:ph idx="1"/>
          </p:nvPr>
        </p:nvSpPr>
        <p:spPr>
          <a:xfrm>
            <a:off x="457200" y="2492896"/>
            <a:ext cx="8229600" cy="3831704"/>
          </a:xfrm>
        </p:spPr>
        <p:txBody>
          <a:bodyPr>
            <a:normAutofit fontScale="92500" lnSpcReduction="10000"/>
          </a:bodyPr>
          <a:lstStyle/>
          <a:p>
            <a:r>
              <a:rPr lang="es-ES" dirty="0" smtClean="0"/>
              <a:t>Las direcciones de entrenamiento se definen como los aspectos direccionales que van a señalar no solo el contenido sino que relacionará dos categorías importantes, la carga y el método. Clasificándola en dos grandes grupos. </a:t>
            </a:r>
          </a:p>
          <a:p>
            <a:endParaRPr lang="es-ES" dirty="0" smtClean="0"/>
          </a:p>
          <a:p>
            <a:r>
              <a:rPr lang="es-ES" dirty="0" smtClean="0"/>
              <a:t>Direcciones determinantes del rendimiento deportivo (DDR) </a:t>
            </a:r>
          </a:p>
          <a:p>
            <a:endParaRPr lang="es-ES" dirty="0" smtClean="0"/>
          </a:p>
          <a:p>
            <a:r>
              <a:rPr lang="es-ES" dirty="0" smtClean="0"/>
              <a:t>Direcciones condicionante del rendimiento deportivo (DCR) </a:t>
            </a:r>
            <a:r>
              <a:rPr lang="es-ES" sz="1400" dirty="0" smtClean="0"/>
              <a:t>(A </a:t>
            </a:r>
            <a:r>
              <a:rPr lang="es-ES" sz="1400" dirty="0" err="1" smtClean="0"/>
              <a:t>Forteza</a:t>
            </a:r>
            <a:r>
              <a:rPr lang="es-ES" sz="1400" dirty="0" smtClean="0"/>
              <a:t> 2003</a:t>
            </a:r>
            <a:r>
              <a:rPr lang="es-ES" dirty="0" smtClean="0"/>
              <a:t>) </a:t>
            </a:r>
          </a:p>
          <a:p>
            <a:endParaRPr lang="es-ES" dirty="0"/>
          </a:p>
        </p:txBody>
      </p:sp>
      <p:pic>
        <p:nvPicPr>
          <p:cNvPr id="4" name="3 Imagen" descr="t_muestra_boy_7331.jpg"/>
          <p:cNvPicPr>
            <a:picLocks noChangeAspect="1"/>
          </p:cNvPicPr>
          <p:nvPr/>
        </p:nvPicPr>
        <p:blipFill>
          <a:blip r:embed="rId2" cstate="print"/>
          <a:stretch>
            <a:fillRect/>
          </a:stretch>
        </p:blipFill>
        <p:spPr>
          <a:xfrm>
            <a:off x="971600" y="764704"/>
            <a:ext cx="1428750" cy="142875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FACTORES A TENER EN CUENTA</a:t>
            </a:r>
            <a:endParaRPr lang="es-ES" dirty="0"/>
          </a:p>
        </p:txBody>
      </p:sp>
      <p:sp>
        <p:nvSpPr>
          <p:cNvPr id="3" name="2 Marcador de contenido"/>
          <p:cNvSpPr>
            <a:spLocks noGrp="1"/>
          </p:cNvSpPr>
          <p:nvPr>
            <p:ph sz="half" idx="1"/>
          </p:nvPr>
        </p:nvSpPr>
        <p:spPr/>
        <p:txBody>
          <a:bodyPr/>
          <a:lstStyle/>
          <a:p>
            <a:pPr>
              <a:buNone/>
            </a:pPr>
            <a:endParaRPr lang="es-ES" dirty="0" smtClean="0"/>
          </a:p>
          <a:p>
            <a:pPr>
              <a:buNone/>
            </a:pPr>
            <a:endParaRPr lang="es-ES" dirty="0" smtClean="0"/>
          </a:p>
          <a:p>
            <a:r>
              <a:rPr lang="es-ES" dirty="0" smtClean="0"/>
              <a:t>Tiempo de duración de las acciones </a:t>
            </a:r>
          </a:p>
          <a:p>
            <a:r>
              <a:rPr lang="es-ES" dirty="0" smtClean="0"/>
              <a:t>Carácter y estructura </a:t>
            </a:r>
          </a:p>
          <a:p>
            <a:r>
              <a:rPr lang="es-ES" dirty="0" smtClean="0"/>
              <a:t>Duración </a:t>
            </a:r>
          </a:p>
          <a:p>
            <a:r>
              <a:rPr lang="es-ES" dirty="0" smtClean="0"/>
              <a:t>Características de las cargas.</a:t>
            </a:r>
            <a:endParaRPr lang="es-ES" dirty="0"/>
          </a:p>
        </p:txBody>
      </p:sp>
      <p:pic>
        <p:nvPicPr>
          <p:cNvPr id="11" name="Maria del Rosario Espinoza (MEX) vs. Sandra Vanegas (COL).avi">
            <a:hlinkClick r:id="" action="ppaction://media"/>
          </p:cNvPr>
          <p:cNvPicPr>
            <a:picLocks noGrp="1" noRot="1" noChangeAspect="1"/>
          </p:cNvPicPr>
          <p:nvPr>
            <p:ph sz="half" idx="2"/>
            <a:videoFile r:link="rId1"/>
          </p:nvPr>
        </p:nvPicPr>
        <p:blipFill>
          <a:blip r:embed="rId3" cstate="print"/>
          <a:stretch>
            <a:fillRect/>
          </a:stretch>
        </p:blipFill>
        <p:spPr>
          <a:xfrm>
            <a:off x="4381500" y="2851150"/>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4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692696"/>
            <a:ext cx="6336704" cy="564672"/>
          </a:xfrm>
        </p:spPr>
        <p:txBody>
          <a:bodyPr>
            <a:normAutofit/>
          </a:bodyPr>
          <a:lstStyle/>
          <a:p>
            <a:pPr algn="ctr"/>
            <a:r>
              <a:rPr lang="es-EC" sz="3200" dirty="0" smtClean="0"/>
              <a:t>PROPUESTA   DIRECCIONES:</a:t>
            </a:r>
            <a:endParaRPr lang="es-ES" sz="3200" dirty="0"/>
          </a:p>
        </p:txBody>
      </p:sp>
      <p:graphicFrame>
        <p:nvGraphicFramePr>
          <p:cNvPr id="4" name="3 Marcador de contenido"/>
          <p:cNvGraphicFramePr>
            <a:graphicFrameLocks noGrp="1"/>
          </p:cNvGraphicFramePr>
          <p:nvPr>
            <p:ph idx="1"/>
          </p:nvPr>
        </p:nvGraphicFramePr>
        <p:xfrm>
          <a:off x="395536" y="2492896"/>
          <a:ext cx="8229600" cy="3650399"/>
        </p:xfrm>
        <a:graphic>
          <a:graphicData uri="http://schemas.openxmlformats.org/drawingml/2006/table">
            <a:tbl>
              <a:tblPr firstRow="1" bandRow="1">
                <a:tableStyleId>{5C22544A-7EE6-4342-B048-85BDC9FD1C3A}</a:tableStyleId>
              </a:tblPr>
              <a:tblGrid>
                <a:gridCol w="4114800"/>
                <a:gridCol w="4114800"/>
              </a:tblGrid>
              <a:tr h="541439">
                <a:tc>
                  <a:txBody>
                    <a:bodyPr/>
                    <a:lstStyle/>
                    <a:p>
                      <a:r>
                        <a:rPr lang="es-EC" dirty="0" smtClean="0"/>
                        <a:t>DCR</a:t>
                      </a:r>
                      <a:endParaRPr lang="es-ES" dirty="0"/>
                    </a:p>
                  </a:txBody>
                  <a:tcPr/>
                </a:tc>
                <a:tc>
                  <a:txBody>
                    <a:bodyPr/>
                    <a:lstStyle/>
                    <a:p>
                      <a:r>
                        <a:rPr lang="es-EC" dirty="0" smtClean="0"/>
                        <a:t>DDR</a:t>
                      </a:r>
                      <a:endParaRPr lang="es-ES" dirty="0"/>
                    </a:p>
                  </a:txBody>
                  <a:tcPr/>
                </a:tc>
              </a:tr>
              <a:tr h="590536">
                <a:tc>
                  <a:txBody>
                    <a:bodyPr/>
                    <a:lstStyle/>
                    <a:p>
                      <a:r>
                        <a:rPr lang="es-EC" dirty="0" smtClean="0"/>
                        <a:t>PREPARACIÓN MULTILATERAL(A-A)</a:t>
                      </a:r>
                      <a:endParaRPr lang="es-ES" dirty="0"/>
                    </a:p>
                  </a:txBody>
                  <a:tcPr/>
                </a:tc>
                <a:tc>
                  <a:txBody>
                    <a:bodyPr/>
                    <a:lstStyle/>
                    <a:p>
                      <a:r>
                        <a:rPr lang="es-EC" dirty="0" smtClean="0"/>
                        <a:t>RESISTENCIA ESPECIAL COMPETITIVA</a:t>
                      </a:r>
                      <a:endParaRPr lang="es-ES" dirty="0"/>
                    </a:p>
                  </a:txBody>
                  <a:tcPr/>
                </a:tc>
              </a:tr>
              <a:tr h="342136">
                <a:tc>
                  <a:txBody>
                    <a:bodyPr/>
                    <a:lstStyle/>
                    <a:p>
                      <a:r>
                        <a:rPr lang="es-EC" dirty="0" smtClean="0"/>
                        <a:t>RESISTENCIA AERÓBICA</a:t>
                      </a:r>
                      <a:endParaRPr lang="es-ES" dirty="0"/>
                    </a:p>
                  </a:txBody>
                  <a:tcPr/>
                </a:tc>
                <a:tc>
                  <a:txBody>
                    <a:bodyPr/>
                    <a:lstStyle/>
                    <a:p>
                      <a:r>
                        <a:rPr lang="es-EC" dirty="0" smtClean="0"/>
                        <a:t>FUERZA ESPECIAL</a:t>
                      </a:r>
                      <a:endParaRPr lang="es-ES" dirty="0"/>
                    </a:p>
                  </a:txBody>
                  <a:tcPr/>
                </a:tc>
              </a:tr>
              <a:tr h="342136">
                <a:tc>
                  <a:txBody>
                    <a:bodyPr/>
                    <a:lstStyle/>
                    <a:p>
                      <a:r>
                        <a:rPr lang="es-EC" dirty="0" smtClean="0"/>
                        <a:t>RESISTENCIA ANAERÓBIA</a:t>
                      </a:r>
                      <a:endParaRPr lang="es-ES" dirty="0"/>
                    </a:p>
                  </a:txBody>
                  <a:tcPr/>
                </a:tc>
                <a:tc>
                  <a:txBody>
                    <a:bodyPr/>
                    <a:lstStyle/>
                    <a:p>
                      <a:r>
                        <a:rPr lang="es-EC" dirty="0" smtClean="0"/>
                        <a:t>RAPIDEZ DE MOV AISLADOS</a:t>
                      </a:r>
                      <a:endParaRPr lang="es-ES" dirty="0"/>
                    </a:p>
                  </a:txBody>
                  <a:tcPr/>
                </a:tc>
              </a:tr>
              <a:tr h="342136">
                <a:tc>
                  <a:txBody>
                    <a:bodyPr/>
                    <a:lstStyle/>
                    <a:p>
                      <a:r>
                        <a:rPr lang="es-EC" dirty="0" smtClean="0"/>
                        <a:t>TRABAJOS DE FUERZA</a:t>
                      </a:r>
                      <a:endParaRPr lang="es-ES" dirty="0"/>
                    </a:p>
                  </a:txBody>
                  <a:tcPr/>
                </a:tc>
                <a:tc>
                  <a:txBody>
                    <a:bodyPr/>
                    <a:lstStyle/>
                    <a:p>
                      <a:r>
                        <a:rPr lang="es-EC" dirty="0" smtClean="0"/>
                        <a:t>TÁCTICA</a:t>
                      </a:r>
                      <a:endParaRPr lang="es-ES" dirty="0"/>
                    </a:p>
                  </a:txBody>
                  <a:tcPr/>
                </a:tc>
              </a:tr>
              <a:tr h="342136">
                <a:tc>
                  <a:txBody>
                    <a:bodyPr/>
                    <a:lstStyle/>
                    <a:p>
                      <a:r>
                        <a:rPr lang="es-EC" dirty="0" smtClean="0"/>
                        <a:t>RAPIDEZ  FRECUENCIAL</a:t>
                      </a:r>
                      <a:endParaRPr lang="es-ES" dirty="0"/>
                    </a:p>
                  </a:txBody>
                  <a:tcPr/>
                </a:tc>
                <a:tc>
                  <a:txBody>
                    <a:bodyPr/>
                    <a:lstStyle/>
                    <a:p>
                      <a:r>
                        <a:rPr lang="es-EC" dirty="0" smtClean="0"/>
                        <a:t>REACCION COMPLEJA</a:t>
                      </a:r>
                      <a:endParaRPr lang="es-ES" dirty="0"/>
                    </a:p>
                  </a:txBody>
                  <a:tcPr/>
                </a:tc>
              </a:tr>
              <a:tr h="342136">
                <a:tc>
                  <a:txBody>
                    <a:bodyPr/>
                    <a:lstStyle/>
                    <a:p>
                      <a:r>
                        <a:rPr lang="es-EC" dirty="0" smtClean="0"/>
                        <a:t>REACCION SIMPLE </a:t>
                      </a:r>
                      <a:endParaRPr lang="es-ES" dirty="0"/>
                    </a:p>
                  </a:txBody>
                  <a:tcPr/>
                </a:tc>
                <a:tc>
                  <a:txBody>
                    <a:bodyPr/>
                    <a:lstStyle/>
                    <a:p>
                      <a:endParaRPr lang="es-ES" dirty="0"/>
                    </a:p>
                  </a:txBody>
                  <a:tcPr/>
                </a:tc>
              </a:tr>
              <a:tr h="590536">
                <a:tc>
                  <a:txBody>
                    <a:bodyPr/>
                    <a:lstStyle/>
                    <a:p>
                      <a:r>
                        <a:rPr lang="es-EC" dirty="0" smtClean="0"/>
                        <a:t>ASALTOS DE PERFECCIONAMIENTO TÉCNICO</a:t>
                      </a:r>
                      <a:endParaRPr lang="es-ES" dirty="0"/>
                    </a:p>
                  </a:txBody>
                  <a:tcPr/>
                </a:tc>
                <a:tc>
                  <a:txBody>
                    <a:bodyPr/>
                    <a:lstStyle/>
                    <a:p>
                      <a:endParaRPr lang="es-ES" dirty="0"/>
                    </a:p>
                  </a:txBody>
                  <a:tcPr/>
                </a:tc>
              </a:tr>
            </a:tbl>
          </a:graphicData>
        </a:graphic>
      </p:graphicFrame>
      <p:pic>
        <p:nvPicPr>
          <p:cNvPr id="9" name="8 Imagen" descr="betterbody.jpg"/>
          <p:cNvPicPr>
            <a:picLocks noChangeAspect="1"/>
          </p:cNvPicPr>
          <p:nvPr/>
        </p:nvPicPr>
        <p:blipFill>
          <a:blip r:embed="rId2" cstate="print"/>
          <a:stretch>
            <a:fillRect/>
          </a:stretch>
        </p:blipFill>
        <p:spPr>
          <a:xfrm>
            <a:off x="323528" y="476672"/>
            <a:ext cx="2808312" cy="1415363"/>
          </a:xfrm>
          <a:prstGeom prst="can">
            <a:avLst/>
          </a:prstGeom>
          <a:ln w="63500" cap="rnd">
            <a:noFill/>
          </a:ln>
          <a:effectLst>
            <a:outerShdw blurRad="50800" dist="38100" dir="2700000" algn="tl" rotWithShape="0">
              <a:prstClr val="black">
                <a:alpha val="40000"/>
              </a:prstClr>
            </a:outerShdw>
            <a:reflection blurRad="6350" stA="52000" endA="300" endPos="35000" dir="5400000" sy="-100000" algn="bl" rotWithShape="0"/>
          </a:effectLst>
          <a:scene3d>
            <a:camera prst="perspectiveLef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pPr algn="ctr"/>
            <a:r>
              <a:rPr lang="es-EC" sz="3200" dirty="0" smtClean="0"/>
              <a:t>DISTRIBUCIÓN PORCENTUAL</a:t>
            </a:r>
            <a:endParaRPr lang="es-ES"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1484785"/>
            <a:ext cx="8136904" cy="4839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pPr algn="ctr"/>
            <a:r>
              <a:rPr lang="es-EC" sz="3200" dirty="0" smtClean="0"/>
              <a:t>DISTRIBUCIÓN DE LOS MEDIOS</a:t>
            </a:r>
            <a:endParaRPr lang="es-ES"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556793"/>
            <a:ext cx="8229600" cy="4317820"/>
          </a:xfrm>
          <a:prstGeom prst="rect">
            <a:avLst/>
          </a:prstGeom>
          <a:noFill/>
          <a:ln w="9525">
            <a:noFill/>
            <a:miter lim="800000"/>
            <a:headEnd/>
            <a:tailEnd/>
          </a:ln>
        </p:spPr>
      </p:pic>
      <p:sp>
        <p:nvSpPr>
          <p:cNvPr id="4" name="12 Triángulo rectángulo"/>
          <p:cNvSpPr/>
          <p:nvPr/>
        </p:nvSpPr>
        <p:spPr>
          <a:xfrm rot="5400000">
            <a:off x="2998106" y="2482614"/>
            <a:ext cx="771524" cy="468052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5" name="3 Triángulo rectángulo"/>
          <p:cNvSpPr/>
          <p:nvPr/>
        </p:nvSpPr>
        <p:spPr>
          <a:xfrm rot="16200000">
            <a:off x="2951820" y="2528900"/>
            <a:ext cx="792088" cy="4608512"/>
          </a:xfrm>
          <a:prstGeom prst="r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noAutofit/>
          </a:bodyPr>
          <a:lstStyle/>
          <a:p>
            <a:pPr algn="ctr"/>
            <a:r>
              <a:rPr lang="es-ES" sz="3200" b="1" dirty="0" smtClean="0"/>
              <a:t> </a:t>
            </a:r>
            <a:br>
              <a:rPr lang="es-ES" sz="3200" b="1" dirty="0" smtClean="0"/>
            </a:br>
            <a:r>
              <a:rPr lang="es-ES" sz="3200" b="1" dirty="0" smtClean="0"/>
              <a:t>DISTRIBUCIÓN DE LAS PRUEBAS A LO LARGO DE LA MACRO ESTRUCTURA</a:t>
            </a:r>
            <a:endParaRPr lang="es-ES" sz="3200" dirty="0"/>
          </a:p>
        </p:txBody>
      </p:sp>
      <p:sp>
        <p:nvSpPr>
          <p:cNvPr id="3" name="2 Marcador de contenido"/>
          <p:cNvSpPr>
            <a:spLocks noGrp="1"/>
          </p:cNvSpPr>
          <p:nvPr>
            <p:ph idx="1"/>
          </p:nvPr>
        </p:nvSpPr>
        <p:spPr/>
        <p:txBody>
          <a:bodyPr/>
          <a:lstStyle/>
          <a:p>
            <a:r>
              <a:rPr lang="es-ES" dirty="0" smtClean="0"/>
              <a:t>……” un plan es real en la medida que sea susceptible a ser controlado” el control y la evaluación deben estar presente a lo largo de toda la macro estructura, esto facilita ver que efectos va produciendo la carga de entrenamiento y hacer los respectivos ajustes si fueran necesarios….</a:t>
            </a:r>
            <a:r>
              <a:rPr lang="es-ES" sz="1400" dirty="0" smtClean="0"/>
              <a:t> A </a:t>
            </a:r>
            <a:r>
              <a:rPr lang="es-ES" sz="1400" dirty="0" err="1" smtClean="0"/>
              <a:t>Forteza</a:t>
            </a:r>
            <a:r>
              <a:rPr lang="es-ES" sz="1400" dirty="0" smtClean="0"/>
              <a:t> 2003</a:t>
            </a:r>
            <a:endParaRPr lang="es-ES" sz="1400" dirty="0"/>
          </a:p>
        </p:txBody>
      </p:sp>
      <p:pic>
        <p:nvPicPr>
          <p:cNvPr id="4" name="3 Imagen"/>
          <p:cNvPicPr>
            <a:picLocks noChangeAspect="1"/>
          </p:cNvPicPr>
          <p:nvPr/>
        </p:nvPicPr>
        <p:blipFill>
          <a:blip r:embed="rId2" cstate="print">
            <a:extLst/>
          </a:blip>
          <a:stretch>
            <a:fillRect/>
          </a:stretch>
        </p:blipFill>
        <p:spPr>
          <a:xfrm>
            <a:off x="0" y="5229200"/>
            <a:ext cx="9144000" cy="16032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4389120"/>
          </a:xfrm>
        </p:spPr>
        <p:txBody>
          <a:bodyPr/>
          <a:lstStyle/>
          <a:p>
            <a:pPr>
              <a:buNone/>
            </a:pPr>
            <a:r>
              <a:rPr lang="es-ES" b="1" dirty="0" smtClean="0"/>
              <a:t>   El Control de la evolución de la capacidad de rendimiento </a:t>
            </a:r>
          </a:p>
          <a:p>
            <a:pPr>
              <a:buNone/>
            </a:pPr>
            <a:r>
              <a:rPr lang="es-ES" b="1" dirty="0" smtClean="0"/>
              <a:t>  ….Este se realiza a través de la aplicación de los diferentes test ya sean de campo como de laboratorio, estos deben ser en la medida de lo posible específicos para cada modalidad deportiva o etapa de preparación, los mismos deben cumplir los criterios de validez , fiabilidad y objetividad…( García Manso y colaboradores) </a:t>
            </a:r>
            <a:endParaRPr lang="es-ES" dirty="0"/>
          </a:p>
        </p:txBody>
      </p:sp>
      <p:pic>
        <p:nvPicPr>
          <p:cNvPr id="4" name="3 Imagen"/>
          <p:cNvPicPr>
            <a:picLocks noChangeAspect="1"/>
          </p:cNvPicPr>
          <p:nvPr/>
        </p:nvPicPr>
        <p:blipFill>
          <a:blip r:embed="rId2" cstate="print">
            <a:extLst/>
          </a:blip>
          <a:stretch>
            <a:fillRect/>
          </a:stretch>
        </p:blipFill>
        <p:spPr>
          <a:xfrm>
            <a:off x="0" y="5229200"/>
            <a:ext cx="9144000" cy="16032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a:bodyPr>
          <a:lstStyle/>
          <a:p>
            <a:r>
              <a:rPr lang="es-EC" sz="3200" dirty="0" smtClean="0"/>
              <a:t>CONCLUSIONES </a:t>
            </a:r>
            <a:endParaRPr lang="es-ES" sz="3200" dirty="0"/>
          </a:p>
        </p:txBody>
      </p:sp>
      <p:sp>
        <p:nvSpPr>
          <p:cNvPr id="3" name="2 Marcador de contenido"/>
          <p:cNvSpPr>
            <a:spLocks noGrp="1"/>
          </p:cNvSpPr>
          <p:nvPr>
            <p:ph idx="1"/>
          </p:nvPr>
        </p:nvSpPr>
        <p:spPr>
          <a:xfrm>
            <a:off x="457200" y="1340768"/>
            <a:ext cx="8229600" cy="4983832"/>
          </a:xfrm>
        </p:spPr>
        <p:txBody>
          <a:bodyPr>
            <a:normAutofit fontScale="77500" lnSpcReduction="20000"/>
          </a:bodyPr>
          <a:lstStyle/>
          <a:p>
            <a:pPr>
              <a:buNone/>
            </a:pPr>
            <a:endParaRPr lang="es-ES" b="1" dirty="0" smtClean="0"/>
          </a:p>
          <a:p>
            <a:pPr>
              <a:buNone/>
            </a:pPr>
            <a:r>
              <a:rPr lang="es-ES" dirty="0" smtClean="0"/>
              <a:t>     A partir de lo expuesto anteriormente se llega a las siguientes conclusiones: </a:t>
            </a:r>
          </a:p>
          <a:p>
            <a:r>
              <a:rPr lang="es-ES" dirty="0" smtClean="0"/>
              <a:t>Las direcciones del entrenamiento descritas deben ser aplicadas y controladas a través del los test propuestos en el presente trabajo. </a:t>
            </a:r>
          </a:p>
          <a:p>
            <a:r>
              <a:rPr lang="es-ES" dirty="0" smtClean="0"/>
              <a:t>La puesta en marcha de este plan y su cumplimiento permitirá mejorar las variables relacionadas con el estudio. </a:t>
            </a:r>
          </a:p>
          <a:p>
            <a:r>
              <a:rPr lang="es-ES" dirty="0" smtClean="0"/>
              <a:t>La medición frecuente de los tiempos de ejecución como los tiempos de movimiento, permite orientar al entrenador de cómo marchan estos y hacer las posibles correcciones. </a:t>
            </a:r>
          </a:p>
          <a:p>
            <a:r>
              <a:rPr lang="es-ES" dirty="0" smtClean="0"/>
              <a:t>El entrenamiento constante de la reacción, tanto simple como compleja con gestos propios del deporte, el control y su evaluación ayudan a elegir la información correcta para reaccionar en el combate. </a:t>
            </a:r>
          </a:p>
          <a:p>
            <a:r>
              <a:rPr lang="es-ES" dirty="0" smtClean="0"/>
              <a:t>La mejora de estas variables TEJ y TM, podrían incidir en resultados positivos en nuestro deporte y en el desempeño de los atletas. </a:t>
            </a:r>
          </a:p>
          <a:p>
            <a:r>
              <a:rPr lang="es-ES" dirty="0" smtClean="0"/>
              <a:t>El mejoramiento de la evaluación integral, podría incidir en e desempeño competitivo de los atletas. </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r>
              <a:rPr lang="es-EC" dirty="0" smtClean="0"/>
              <a:t>Justificación e importancia.</a:t>
            </a:r>
            <a:endParaRPr lang="es-ES" dirty="0"/>
          </a:p>
        </p:txBody>
      </p:sp>
      <p:sp>
        <p:nvSpPr>
          <p:cNvPr id="3" name="2 Marcador de contenido"/>
          <p:cNvSpPr>
            <a:spLocks noGrp="1"/>
          </p:cNvSpPr>
          <p:nvPr>
            <p:ph idx="1"/>
          </p:nvPr>
        </p:nvSpPr>
        <p:spPr>
          <a:xfrm>
            <a:off x="395536" y="1556792"/>
            <a:ext cx="8229600" cy="4389120"/>
          </a:xfrm>
        </p:spPr>
        <p:txBody>
          <a:bodyPr/>
          <a:lstStyle/>
          <a:p>
            <a:r>
              <a:rPr lang="es-ES" dirty="0" smtClean="0"/>
              <a:t>En el Tae Kwon Do las pruebas con las cuales evaluamos el desarrollo de la velocidad son generales o semiespecíficas, algunos entrenadores realizan pruebas sin validación alguna y sin respetar los criterios de validez y confiabilidad de las pruebas, en el taekwondo no existen tablas que nos permitan valorar el estado de las manifestaciones de la velocidad especial en las diferentes etapas de la preparación. En la presente investigación se tratará de dar solución a estas interrogantes.</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79512" y="5589240"/>
            <a:ext cx="8784976" cy="10801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20656"/>
          </a:xfrm>
        </p:spPr>
        <p:txBody>
          <a:bodyPr>
            <a:normAutofit fontScale="90000"/>
          </a:bodyPr>
          <a:lstStyle/>
          <a:p>
            <a:r>
              <a:rPr lang="es-EC" sz="3200" dirty="0" smtClean="0"/>
              <a:t>RECOMENDACIONES:</a:t>
            </a:r>
            <a:endParaRPr lang="es-ES" sz="3200" dirty="0"/>
          </a:p>
        </p:txBody>
      </p:sp>
      <p:sp>
        <p:nvSpPr>
          <p:cNvPr id="3" name="2 Marcador de contenido"/>
          <p:cNvSpPr>
            <a:spLocks noGrp="1"/>
          </p:cNvSpPr>
          <p:nvPr>
            <p:ph idx="1"/>
          </p:nvPr>
        </p:nvSpPr>
        <p:spPr>
          <a:xfrm>
            <a:off x="467544" y="1340768"/>
            <a:ext cx="8229600" cy="4389120"/>
          </a:xfrm>
        </p:spPr>
        <p:txBody>
          <a:bodyPr/>
          <a:lstStyle/>
          <a:p>
            <a:pPr>
              <a:buNone/>
            </a:pPr>
            <a:endParaRPr lang="es-ES" b="1" dirty="0" smtClean="0"/>
          </a:p>
          <a:p>
            <a:r>
              <a:rPr lang="es-ES" dirty="0" smtClean="0"/>
              <a:t>Aplicar esta propuesta en el próximo ciclo. </a:t>
            </a:r>
          </a:p>
          <a:p>
            <a:r>
              <a:rPr lang="es-ES" dirty="0" smtClean="0"/>
              <a:t>Realizar la evaluación final del proceso de intervención. </a:t>
            </a:r>
          </a:p>
          <a:p>
            <a:r>
              <a:rPr lang="es-ES" dirty="0" smtClean="0"/>
              <a:t>Utilizar diferentes gestos motores con esta misma batería de test. </a:t>
            </a:r>
          </a:p>
          <a:p>
            <a:r>
              <a:rPr lang="es-ES" dirty="0" smtClean="0"/>
              <a:t>Continuar con el estudio del tiempo de movimiento en próximas investigaciones amentando el número de la muestra. </a:t>
            </a:r>
          </a:p>
          <a:p>
            <a:endParaRPr lang="es-ES" dirty="0"/>
          </a:p>
        </p:txBody>
      </p:sp>
      <p:pic>
        <p:nvPicPr>
          <p:cNvPr id="4" name="3 Imagen"/>
          <p:cNvPicPr>
            <a:picLocks noChangeAspect="1"/>
          </p:cNvPicPr>
          <p:nvPr/>
        </p:nvPicPr>
        <p:blipFill>
          <a:blip r:embed="rId2" cstate="print">
            <a:extLst/>
          </a:blip>
          <a:stretch>
            <a:fillRect/>
          </a:stretch>
        </p:blipFill>
        <p:spPr>
          <a:xfrm>
            <a:off x="0" y="5229200"/>
            <a:ext cx="9144000" cy="16032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395536" y="1196752"/>
            <a:ext cx="4038600" cy="4434840"/>
          </a:xfrm>
        </p:spPr>
        <p:txBody>
          <a:bodyPr/>
          <a:lstStyle/>
          <a:p>
            <a:pPr>
              <a:buNone/>
            </a:pPr>
            <a:endParaRPr lang="es-EC" dirty="0" smtClean="0"/>
          </a:p>
          <a:p>
            <a:pPr>
              <a:buNone/>
            </a:pPr>
            <a:endParaRPr lang="es-EC" dirty="0" smtClean="0"/>
          </a:p>
          <a:p>
            <a:pPr>
              <a:buNone/>
            </a:pPr>
            <a:endParaRPr lang="es-EC" dirty="0" smtClean="0"/>
          </a:p>
          <a:p>
            <a:pPr>
              <a:buNone/>
            </a:pPr>
            <a:endParaRPr lang="es-EC" dirty="0" smtClean="0"/>
          </a:p>
          <a:p>
            <a:pPr>
              <a:buNone/>
            </a:pPr>
            <a:r>
              <a:rPr lang="es-EC" dirty="0" smtClean="0"/>
              <a:t>             </a:t>
            </a:r>
          </a:p>
          <a:p>
            <a:pPr>
              <a:buNone/>
            </a:pPr>
            <a:r>
              <a:rPr lang="es-EC" dirty="0" smtClean="0"/>
              <a:t>             GRACIAS</a:t>
            </a:r>
            <a:endParaRPr lang="es-ES" dirty="0"/>
          </a:p>
        </p:txBody>
      </p:sp>
      <p:pic>
        <p:nvPicPr>
          <p:cNvPr id="10" name="2008 Beijing Olympic Taekwondo  2008 베이징  올림픽  태권도 [W.T. Federation  League].avi">
            <a:hlinkClick r:id="" action="ppaction://media"/>
          </p:cNvPr>
          <p:cNvPicPr>
            <a:picLocks noGrp="1" noRot="1" noChangeAspect="1"/>
          </p:cNvPicPr>
          <p:nvPr>
            <p:ph sz="half" idx="2"/>
            <a:videoFile r:link="rId1"/>
          </p:nvPr>
        </p:nvPicPr>
        <p:blipFill>
          <a:blip r:embed="rId3" cstate="print"/>
          <a:stretch>
            <a:fillRect/>
          </a:stretch>
        </p:blipFill>
        <p:spPr>
          <a:xfrm>
            <a:off x="4090988" y="1987550"/>
            <a:ext cx="4297436"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2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S" sz="3600" b="1" smtClean="0">
                <a:solidFill>
                  <a:schemeClr val="bg1"/>
                </a:solidFill>
              </a:rPr>
              <a:t>Tasas de Aparición y Desaparición de Lactato</a:t>
            </a:r>
            <a:endParaRPr lang="es-AR" sz="3600" b="1" smtClean="0">
              <a:solidFill>
                <a:schemeClr val="bg1"/>
              </a:solidFill>
            </a:endParaRPr>
          </a:p>
        </p:txBody>
      </p:sp>
      <p:sp>
        <p:nvSpPr>
          <p:cNvPr id="8" name="7 Forma libre"/>
          <p:cNvSpPr/>
          <p:nvPr/>
        </p:nvSpPr>
        <p:spPr>
          <a:xfrm>
            <a:off x="1439863" y="1749425"/>
            <a:ext cx="5883275" cy="3490913"/>
          </a:xfrm>
          <a:custGeom>
            <a:avLst/>
            <a:gdLst>
              <a:gd name="connsiteX0" fmla="*/ 0 w 5883965"/>
              <a:gd name="connsiteY0" fmla="*/ 3490623 h 3490623"/>
              <a:gd name="connsiteX1" fmla="*/ 2361537 w 5883965"/>
              <a:gd name="connsiteY1" fmla="*/ 2449002 h 3490623"/>
              <a:gd name="connsiteX2" fmla="*/ 5883965 w 5883965"/>
              <a:gd name="connsiteY2" fmla="*/ 0 h 3490623"/>
              <a:gd name="connsiteX3" fmla="*/ 5883965 w 5883965"/>
              <a:gd name="connsiteY3" fmla="*/ 0 h 3490623"/>
              <a:gd name="connsiteX0" fmla="*/ 0 w 5883965"/>
              <a:gd name="connsiteY0" fmla="*/ 3490623 h 3490623"/>
              <a:gd name="connsiteX1" fmla="*/ 3029446 w 5883965"/>
              <a:gd name="connsiteY1" fmla="*/ 2122999 h 3490623"/>
              <a:gd name="connsiteX2" fmla="*/ 5883965 w 5883965"/>
              <a:gd name="connsiteY2" fmla="*/ 0 h 3490623"/>
              <a:gd name="connsiteX3" fmla="*/ 5883965 w 5883965"/>
              <a:gd name="connsiteY3" fmla="*/ 0 h 3490623"/>
              <a:gd name="connsiteX0" fmla="*/ 0 w 5883965"/>
              <a:gd name="connsiteY0" fmla="*/ 3490623 h 3490623"/>
              <a:gd name="connsiteX1" fmla="*/ 3029446 w 5883965"/>
              <a:gd name="connsiteY1" fmla="*/ 2122999 h 3490623"/>
              <a:gd name="connsiteX2" fmla="*/ 5883965 w 5883965"/>
              <a:gd name="connsiteY2" fmla="*/ 0 h 3490623"/>
              <a:gd name="connsiteX3" fmla="*/ 5883965 w 5883965"/>
              <a:gd name="connsiteY3" fmla="*/ 0 h 3490623"/>
              <a:gd name="connsiteX0" fmla="*/ 0 w 5883965"/>
              <a:gd name="connsiteY0" fmla="*/ 3490623 h 3490623"/>
              <a:gd name="connsiteX1" fmla="*/ 3132813 w 5883965"/>
              <a:gd name="connsiteY1" fmla="*/ 2282025 h 3490623"/>
              <a:gd name="connsiteX2" fmla="*/ 5883965 w 5883965"/>
              <a:gd name="connsiteY2" fmla="*/ 0 h 3490623"/>
              <a:gd name="connsiteX3" fmla="*/ 5883965 w 5883965"/>
              <a:gd name="connsiteY3" fmla="*/ 0 h 3490623"/>
              <a:gd name="connsiteX0" fmla="*/ 0 w 5883965"/>
              <a:gd name="connsiteY0" fmla="*/ 3490623 h 3490623"/>
              <a:gd name="connsiteX1" fmla="*/ 2997641 w 5883965"/>
              <a:gd name="connsiteY1" fmla="*/ 1979876 h 3490623"/>
              <a:gd name="connsiteX2" fmla="*/ 5883965 w 5883965"/>
              <a:gd name="connsiteY2" fmla="*/ 0 h 3490623"/>
              <a:gd name="connsiteX3" fmla="*/ 5883965 w 5883965"/>
              <a:gd name="connsiteY3" fmla="*/ 0 h 3490623"/>
              <a:gd name="connsiteX0" fmla="*/ 0 w 5883965"/>
              <a:gd name="connsiteY0" fmla="*/ 3490623 h 3490623"/>
              <a:gd name="connsiteX1" fmla="*/ 2997641 w 5883965"/>
              <a:gd name="connsiteY1" fmla="*/ 1979876 h 3490623"/>
              <a:gd name="connsiteX2" fmla="*/ 4651513 w 5883965"/>
              <a:gd name="connsiteY2" fmla="*/ 993913 h 3490623"/>
              <a:gd name="connsiteX3" fmla="*/ 5883965 w 5883965"/>
              <a:gd name="connsiteY3" fmla="*/ 0 h 3490623"/>
              <a:gd name="connsiteX4" fmla="*/ 5883965 w 5883965"/>
              <a:gd name="connsiteY4" fmla="*/ 0 h 3490623"/>
              <a:gd name="connsiteX0" fmla="*/ 0 w 5883965"/>
              <a:gd name="connsiteY0" fmla="*/ 3490623 h 3490623"/>
              <a:gd name="connsiteX1" fmla="*/ 1399430 w 5883965"/>
              <a:gd name="connsiteY1" fmla="*/ 2775005 h 3490623"/>
              <a:gd name="connsiteX2" fmla="*/ 2997641 w 5883965"/>
              <a:gd name="connsiteY2" fmla="*/ 1979876 h 3490623"/>
              <a:gd name="connsiteX3" fmla="*/ 4651513 w 5883965"/>
              <a:gd name="connsiteY3" fmla="*/ 993913 h 3490623"/>
              <a:gd name="connsiteX4" fmla="*/ 5883965 w 5883965"/>
              <a:gd name="connsiteY4" fmla="*/ 0 h 3490623"/>
              <a:gd name="connsiteX5" fmla="*/ 5883965 w 5883965"/>
              <a:gd name="connsiteY5" fmla="*/ 0 h 3490623"/>
              <a:gd name="connsiteX0" fmla="*/ 0 w 5883965"/>
              <a:gd name="connsiteY0" fmla="*/ 3490623 h 3490623"/>
              <a:gd name="connsiteX1" fmla="*/ 1399430 w 5883965"/>
              <a:gd name="connsiteY1" fmla="*/ 2775005 h 3490623"/>
              <a:gd name="connsiteX2" fmla="*/ 2162755 w 5883965"/>
              <a:gd name="connsiteY2" fmla="*/ 2472856 h 3490623"/>
              <a:gd name="connsiteX3" fmla="*/ 2997641 w 5883965"/>
              <a:gd name="connsiteY3" fmla="*/ 1979876 h 3490623"/>
              <a:gd name="connsiteX4" fmla="*/ 4651513 w 5883965"/>
              <a:gd name="connsiteY4" fmla="*/ 993913 h 3490623"/>
              <a:gd name="connsiteX5" fmla="*/ 5883965 w 5883965"/>
              <a:gd name="connsiteY5" fmla="*/ 0 h 3490623"/>
              <a:gd name="connsiteX6" fmla="*/ 5883965 w 5883965"/>
              <a:gd name="connsiteY6" fmla="*/ 0 h 3490623"/>
              <a:gd name="connsiteX0" fmla="*/ 0 w 5883965"/>
              <a:gd name="connsiteY0" fmla="*/ 3490623 h 3490623"/>
              <a:gd name="connsiteX1" fmla="*/ 1391479 w 5883965"/>
              <a:gd name="connsiteY1" fmla="*/ 2798859 h 3490623"/>
              <a:gd name="connsiteX2" fmla="*/ 2162755 w 5883965"/>
              <a:gd name="connsiteY2" fmla="*/ 2472856 h 3490623"/>
              <a:gd name="connsiteX3" fmla="*/ 2997641 w 5883965"/>
              <a:gd name="connsiteY3" fmla="*/ 1979876 h 3490623"/>
              <a:gd name="connsiteX4" fmla="*/ 4651513 w 5883965"/>
              <a:gd name="connsiteY4" fmla="*/ 993913 h 3490623"/>
              <a:gd name="connsiteX5" fmla="*/ 5883965 w 5883965"/>
              <a:gd name="connsiteY5" fmla="*/ 0 h 3490623"/>
              <a:gd name="connsiteX6" fmla="*/ 5883965 w 5883965"/>
              <a:gd name="connsiteY6" fmla="*/ 0 h 3490623"/>
              <a:gd name="connsiteX0" fmla="*/ 0 w 5883965"/>
              <a:gd name="connsiteY0" fmla="*/ 3490623 h 3490623"/>
              <a:gd name="connsiteX1" fmla="*/ 1399430 w 5883965"/>
              <a:gd name="connsiteY1" fmla="*/ 2822713 h 3490623"/>
              <a:gd name="connsiteX2" fmla="*/ 2162755 w 5883965"/>
              <a:gd name="connsiteY2" fmla="*/ 2472856 h 3490623"/>
              <a:gd name="connsiteX3" fmla="*/ 2997641 w 5883965"/>
              <a:gd name="connsiteY3" fmla="*/ 1979876 h 3490623"/>
              <a:gd name="connsiteX4" fmla="*/ 4651513 w 5883965"/>
              <a:gd name="connsiteY4" fmla="*/ 993913 h 3490623"/>
              <a:gd name="connsiteX5" fmla="*/ 5883965 w 5883965"/>
              <a:gd name="connsiteY5" fmla="*/ 0 h 3490623"/>
              <a:gd name="connsiteX6" fmla="*/ 5883965 w 5883965"/>
              <a:gd name="connsiteY6" fmla="*/ 0 h 3490623"/>
              <a:gd name="connsiteX0" fmla="*/ 0 w 5883965"/>
              <a:gd name="connsiteY0" fmla="*/ 3490623 h 3490623"/>
              <a:gd name="connsiteX1" fmla="*/ 1304015 w 5883965"/>
              <a:gd name="connsiteY1" fmla="*/ 2838616 h 3490623"/>
              <a:gd name="connsiteX2" fmla="*/ 2162755 w 5883965"/>
              <a:gd name="connsiteY2" fmla="*/ 2472856 h 3490623"/>
              <a:gd name="connsiteX3" fmla="*/ 2997641 w 5883965"/>
              <a:gd name="connsiteY3" fmla="*/ 1979876 h 3490623"/>
              <a:gd name="connsiteX4" fmla="*/ 4651513 w 5883965"/>
              <a:gd name="connsiteY4" fmla="*/ 993913 h 3490623"/>
              <a:gd name="connsiteX5" fmla="*/ 5883965 w 5883965"/>
              <a:gd name="connsiteY5" fmla="*/ 0 h 3490623"/>
              <a:gd name="connsiteX6" fmla="*/ 5883965 w 5883965"/>
              <a:gd name="connsiteY6" fmla="*/ 0 h 349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965" h="3490623">
                <a:moveTo>
                  <a:pt x="0" y="3490623"/>
                </a:moveTo>
                <a:cubicBezTo>
                  <a:pt x="253116" y="3374004"/>
                  <a:pt x="804408" y="3090407"/>
                  <a:pt x="1304015" y="2838616"/>
                </a:cubicBezTo>
                <a:cubicBezTo>
                  <a:pt x="1663149" y="2657061"/>
                  <a:pt x="1896387" y="2605377"/>
                  <a:pt x="2162755" y="2472856"/>
                </a:cubicBezTo>
                <a:cubicBezTo>
                  <a:pt x="2429123" y="2340335"/>
                  <a:pt x="2582848" y="2226366"/>
                  <a:pt x="2997641" y="1979876"/>
                </a:cubicBezTo>
                <a:cubicBezTo>
                  <a:pt x="3412434" y="1733386"/>
                  <a:pt x="4170459" y="1323892"/>
                  <a:pt x="4651513" y="993913"/>
                </a:cubicBezTo>
                <a:cubicBezTo>
                  <a:pt x="5132567" y="663934"/>
                  <a:pt x="5678556" y="165652"/>
                  <a:pt x="5883965" y="0"/>
                </a:cubicBezTo>
                <a:lnTo>
                  <a:pt x="5883965" y="0"/>
                </a:ln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9" name="8 Forma libre"/>
          <p:cNvSpPr/>
          <p:nvPr/>
        </p:nvSpPr>
        <p:spPr>
          <a:xfrm>
            <a:off x="1408113" y="3602038"/>
            <a:ext cx="5922962" cy="1939925"/>
          </a:xfrm>
          <a:custGeom>
            <a:avLst/>
            <a:gdLst>
              <a:gd name="connsiteX0" fmla="*/ 0 w 5923722"/>
              <a:gd name="connsiteY0" fmla="*/ 1940118 h 1940118"/>
              <a:gd name="connsiteX1" fmla="*/ 294198 w 5923722"/>
              <a:gd name="connsiteY1" fmla="*/ 1796995 h 1940118"/>
              <a:gd name="connsiteX2" fmla="*/ 1121134 w 5923722"/>
              <a:gd name="connsiteY2" fmla="*/ 1470991 h 1940118"/>
              <a:gd name="connsiteX3" fmla="*/ 2091193 w 5923722"/>
              <a:gd name="connsiteY3" fmla="*/ 1121134 h 1940118"/>
              <a:gd name="connsiteX4" fmla="*/ 2878372 w 5923722"/>
              <a:gd name="connsiteY4" fmla="*/ 818984 h 1940118"/>
              <a:gd name="connsiteX5" fmla="*/ 3363402 w 5923722"/>
              <a:gd name="connsiteY5" fmla="*/ 636104 h 1940118"/>
              <a:gd name="connsiteX6" fmla="*/ 3832529 w 5923722"/>
              <a:gd name="connsiteY6" fmla="*/ 477078 h 1940118"/>
              <a:gd name="connsiteX7" fmla="*/ 5923722 w 5923722"/>
              <a:gd name="connsiteY7" fmla="*/ 0 h 1940118"/>
              <a:gd name="connsiteX8" fmla="*/ 5923722 w 5923722"/>
              <a:gd name="connsiteY8" fmla="*/ 0 h 19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3722" h="1940118">
                <a:moveTo>
                  <a:pt x="0" y="1940118"/>
                </a:moveTo>
                <a:cubicBezTo>
                  <a:pt x="53671" y="1907650"/>
                  <a:pt x="107342" y="1875183"/>
                  <a:pt x="294198" y="1796995"/>
                </a:cubicBezTo>
                <a:cubicBezTo>
                  <a:pt x="481054" y="1718807"/>
                  <a:pt x="821635" y="1583634"/>
                  <a:pt x="1121134" y="1470991"/>
                </a:cubicBezTo>
                <a:cubicBezTo>
                  <a:pt x="1420633" y="1358348"/>
                  <a:pt x="1798320" y="1229802"/>
                  <a:pt x="2091193" y="1121134"/>
                </a:cubicBezTo>
                <a:cubicBezTo>
                  <a:pt x="2384066" y="1012466"/>
                  <a:pt x="2878372" y="818984"/>
                  <a:pt x="2878372" y="818984"/>
                </a:cubicBezTo>
                <a:lnTo>
                  <a:pt x="3363402" y="636104"/>
                </a:lnTo>
                <a:cubicBezTo>
                  <a:pt x="3522428" y="579120"/>
                  <a:pt x="3405809" y="583095"/>
                  <a:pt x="3832529" y="477078"/>
                </a:cubicBezTo>
                <a:cubicBezTo>
                  <a:pt x="4259249" y="371061"/>
                  <a:pt x="5923722" y="0"/>
                  <a:pt x="5923722" y="0"/>
                </a:cubicBezTo>
                <a:lnTo>
                  <a:pt x="5923722" y="0"/>
                </a:lnTo>
              </a:path>
            </a:pathLst>
          </a:cu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11" name="10 Forma libre"/>
          <p:cNvSpPr/>
          <p:nvPr/>
        </p:nvSpPr>
        <p:spPr>
          <a:xfrm>
            <a:off x="1314450" y="1752600"/>
            <a:ext cx="6000750" cy="3800475"/>
          </a:xfrm>
          <a:custGeom>
            <a:avLst/>
            <a:gdLst>
              <a:gd name="connsiteX0" fmla="*/ 0 w 6010275"/>
              <a:gd name="connsiteY0" fmla="*/ 3762375 h 3762375"/>
              <a:gd name="connsiteX1" fmla="*/ 4248150 w 6010275"/>
              <a:gd name="connsiteY1" fmla="*/ 2781300 h 3762375"/>
              <a:gd name="connsiteX2" fmla="*/ 6010275 w 6010275"/>
              <a:gd name="connsiteY2" fmla="*/ 0 h 3762375"/>
              <a:gd name="connsiteX0" fmla="*/ 0 w 6010275"/>
              <a:gd name="connsiteY0" fmla="*/ 3762375 h 3762375"/>
              <a:gd name="connsiteX1" fmla="*/ 3800475 w 6010275"/>
              <a:gd name="connsiteY1" fmla="*/ 3000375 h 3762375"/>
              <a:gd name="connsiteX2" fmla="*/ 6010275 w 6010275"/>
              <a:gd name="connsiteY2" fmla="*/ 0 h 3762375"/>
              <a:gd name="connsiteX0" fmla="*/ 0 w 6010275"/>
              <a:gd name="connsiteY0" fmla="*/ 3762375 h 3762375"/>
              <a:gd name="connsiteX1" fmla="*/ 3838575 w 6010275"/>
              <a:gd name="connsiteY1" fmla="*/ 3019425 h 3762375"/>
              <a:gd name="connsiteX2" fmla="*/ 6010275 w 6010275"/>
              <a:gd name="connsiteY2" fmla="*/ 0 h 3762375"/>
              <a:gd name="connsiteX0" fmla="*/ 0 w 6000750"/>
              <a:gd name="connsiteY0" fmla="*/ 3800475 h 3800475"/>
              <a:gd name="connsiteX1" fmla="*/ 3829050 w 6000750"/>
              <a:gd name="connsiteY1" fmla="*/ 3019425 h 3800475"/>
              <a:gd name="connsiteX2" fmla="*/ 6000750 w 6000750"/>
              <a:gd name="connsiteY2" fmla="*/ 0 h 3800475"/>
            </a:gdLst>
            <a:ahLst/>
            <a:cxnLst>
              <a:cxn ang="0">
                <a:pos x="connsiteX0" y="connsiteY0"/>
              </a:cxn>
              <a:cxn ang="0">
                <a:pos x="connsiteX1" y="connsiteY1"/>
              </a:cxn>
              <a:cxn ang="0">
                <a:pos x="connsiteX2" y="connsiteY2"/>
              </a:cxn>
            </a:cxnLst>
            <a:rect l="l" t="t" r="r" b="b"/>
            <a:pathLst>
              <a:path w="6000750" h="3800475">
                <a:moveTo>
                  <a:pt x="0" y="3800475"/>
                </a:moveTo>
                <a:cubicBezTo>
                  <a:pt x="1623219" y="3623468"/>
                  <a:pt x="2828925" y="3652838"/>
                  <a:pt x="3829050" y="3019425"/>
                </a:cubicBezTo>
                <a:cubicBezTo>
                  <a:pt x="4829175" y="2386013"/>
                  <a:pt x="5620543" y="1077119"/>
                  <a:pt x="6000750" y="0"/>
                </a:cubicBezTo>
              </a:path>
            </a:pathLst>
          </a:cu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cxnSp>
        <p:nvCxnSpPr>
          <p:cNvPr id="14" name="13 Conector recto"/>
          <p:cNvCxnSpPr/>
          <p:nvPr/>
        </p:nvCxnSpPr>
        <p:spPr>
          <a:xfrm>
            <a:off x="1187450" y="1665288"/>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150938" y="2384425"/>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1150938" y="3068638"/>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150938" y="37893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150938" y="4473575"/>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1150938" y="519271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7488238" y="519271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7451725" y="4473575"/>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488238" y="37893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488238" y="3068638"/>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7488238" y="2384425"/>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7488238" y="1665288"/>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1187450" y="1525588"/>
            <a:ext cx="6408738" cy="438785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8" name="27 Conector recto"/>
          <p:cNvCxnSpPr/>
          <p:nvPr/>
        </p:nvCxnSpPr>
        <p:spPr>
          <a:xfrm rot="5400000">
            <a:off x="7326313"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707390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6786563"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653415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6281738"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6030913"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577850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548957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523875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4986338"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473392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4446588"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419417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3941763"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368935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5400000">
            <a:off x="343852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a:off x="314960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rot="5400000">
            <a:off x="2897188"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2646363"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rot="5400000">
            <a:off x="239395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210502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1854200"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a:off x="1601788"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1349375" y="5859463"/>
            <a:ext cx="1079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14 Flecha derecha"/>
          <p:cNvSpPr/>
          <p:nvPr/>
        </p:nvSpPr>
        <p:spPr>
          <a:xfrm>
            <a:off x="1835150" y="6021388"/>
            <a:ext cx="4843463" cy="14446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3" name="52 Flecha derecha"/>
          <p:cNvSpPr/>
          <p:nvPr/>
        </p:nvSpPr>
        <p:spPr>
          <a:xfrm rot="16200000" flipV="1">
            <a:off x="-414337" y="3698875"/>
            <a:ext cx="2700337" cy="14446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6" name="15 CuadroTexto"/>
          <p:cNvSpPr txBox="1"/>
          <p:nvPr/>
        </p:nvSpPr>
        <p:spPr>
          <a:xfrm>
            <a:off x="464820" y="1913453"/>
            <a:ext cx="400110" cy="3351751"/>
          </a:xfrm>
          <a:prstGeom prst="rect">
            <a:avLst/>
          </a:prstGeom>
          <a:noFill/>
        </p:spPr>
        <p:txBody>
          <a:bodyPr vert="vert270" wrap="none">
            <a:spAutoFit/>
          </a:bodyPr>
          <a:lstStyle/>
          <a:p>
            <a:pPr fontAlgn="auto">
              <a:spcBef>
                <a:spcPts val="0"/>
              </a:spcBef>
              <a:spcAft>
                <a:spcPts val="0"/>
              </a:spcAft>
              <a:defRPr/>
            </a:pPr>
            <a:r>
              <a:rPr lang="es-ES" sz="1400" b="1" dirty="0">
                <a:solidFill>
                  <a:srgbClr val="FFFF00"/>
                </a:solidFill>
                <a:latin typeface="+mn-lt"/>
                <a:cs typeface="+mn-cs"/>
              </a:rPr>
              <a:t>Tasa de Aparición o Desaparición de Lactato</a:t>
            </a:r>
            <a:endParaRPr lang="es-AR" sz="1400" b="1" dirty="0">
              <a:solidFill>
                <a:srgbClr val="FFFF00"/>
              </a:solidFill>
              <a:latin typeface="+mn-lt"/>
              <a:cs typeface="+mn-cs"/>
            </a:endParaRPr>
          </a:p>
        </p:txBody>
      </p:sp>
      <p:sp>
        <p:nvSpPr>
          <p:cNvPr id="21550" name="54 CuadroTexto"/>
          <p:cNvSpPr txBox="1">
            <a:spLocks noChangeArrowheads="1"/>
          </p:cNvSpPr>
          <p:nvPr/>
        </p:nvSpPr>
        <p:spPr bwMode="auto">
          <a:xfrm>
            <a:off x="3681413" y="6169025"/>
            <a:ext cx="1420812" cy="307975"/>
          </a:xfrm>
          <a:prstGeom prst="rect">
            <a:avLst/>
          </a:prstGeom>
          <a:noFill/>
          <a:ln w="9525">
            <a:noFill/>
            <a:miter lim="800000"/>
            <a:headEnd/>
            <a:tailEnd/>
          </a:ln>
        </p:spPr>
        <p:txBody>
          <a:bodyPr wrap="none">
            <a:spAutoFit/>
          </a:bodyPr>
          <a:lstStyle/>
          <a:p>
            <a:r>
              <a:rPr lang="es-ES" sz="1400" b="1">
                <a:solidFill>
                  <a:srgbClr val="FFFF00"/>
                </a:solidFill>
              </a:rPr>
              <a:t>Carga de Trabajo</a:t>
            </a:r>
            <a:endParaRPr lang="es-AR" sz="1400" b="1">
              <a:solidFill>
                <a:srgbClr val="FFFF00"/>
              </a:solidFill>
            </a:endParaRPr>
          </a:p>
        </p:txBody>
      </p:sp>
      <p:sp>
        <p:nvSpPr>
          <p:cNvPr id="56" name="55 CuadroTexto"/>
          <p:cNvSpPr txBox="1"/>
          <p:nvPr/>
        </p:nvSpPr>
        <p:spPr>
          <a:xfrm>
            <a:off x="7667625" y="2852738"/>
            <a:ext cx="400050" cy="1600200"/>
          </a:xfrm>
          <a:prstGeom prst="rect">
            <a:avLst/>
          </a:prstGeom>
          <a:noFill/>
        </p:spPr>
        <p:txBody>
          <a:bodyPr vert="vert" wrap="none">
            <a:spAutoFit/>
          </a:bodyPr>
          <a:lstStyle/>
          <a:p>
            <a:pPr fontAlgn="auto">
              <a:spcBef>
                <a:spcPts val="0"/>
              </a:spcBef>
              <a:spcAft>
                <a:spcPts val="0"/>
              </a:spcAft>
              <a:defRPr/>
            </a:pPr>
            <a:r>
              <a:rPr lang="es-ES" sz="1400" b="1" dirty="0">
                <a:solidFill>
                  <a:srgbClr val="FFFF00"/>
                </a:solidFill>
                <a:latin typeface="+mn-lt"/>
                <a:cs typeface="+mn-cs"/>
              </a:rPr>
              <a:t>[La] en Sangre (</a:t>
            </a:r>
            <a:r>
              <a:rPr lang="es-ES" sz="1400" b="1" dirty="0" err="1">
                <a:solidFill>
                  <a:srgbClr val="FFFF00"/>
                </a:solidFill>
                <a:latin typeface="+mn-lt"/>
                <a:cs typeface="+mn-cs"/>
              </a:rPr>
              <a:t>mM</a:t>
            </a:r>
            <a:r>
              <a:rPr lang="es-ES" sz="1400" b="1" dirty="0">
                <a:solidFill>
                  <a:srgbClr val="FFFF00"/>
                </a:solidFill>
                <a:latin typeface="+mn-lt"/>
                <a:cs typeface="+mn-cs"/>
              </a:rPr>
              <a:t>)</a:t>
            </a:r>
            <a:endParaRPr lang="es-AR" sz="1400" b="1" dirty="0">
              <a:solidFill>
                <a:srgbClr val="FFFF00"/>
              </a:solidFill>
              <a:latin typeface="+mn-lt"/>
              <a:cs typeface="+mn-cs"/>
            </a:endParaRPr>
          </a:p>
        </p:txBody>
      </p:sp>
      <p:sp>
        <p:nvSpPr>
          <p:cNvPr id="9216" name="9215 CuadroTexto"/>
          <p:cNvSpPr txBox="1"/>
          <p:nvPr/>
        </p:nvSpPr>
        <p:spPr>
          <a:xfrm>
            <a:off x="4248150" y="3003550"/>
            <a:ext cx="509588" cy="461963"/>
          </a:xfrm>
          <a:prstGeom prst="rect">
            <a:avLst/>
          </a:prstGeom>
          <a:solidFill>
            <a:schemeClr val="bg1"/>
          </a:solidFill>
          <a:effectLst>
            <a:outerShdw blurRad="50800" dist="50800" dir="13680000" sx="111000" sy="111000" algn="r" rotWithShape="0">
              <a:srgbClr val="EE18C5"/>
            </a:outerShdw>
          </a:effectLst>
        </p:spPr>
        <p:txBody>
          <a:bodyPr wrap="none">
            <a:spAutoFit/>
          </a:bodyPr>
          <a:lstStyle/>
          <a:p>
            <a:pPr fontAlgn="auto">
              <a:spcBef>
                <a:spcPts val="0"/>
              </a:spcBef>
              <a:spcAft>
                <a:spcPts val="0"/>
              </a:spcAft>
              <a:defRPr/>
            </a:pPr>
            <a:r>
              <a:rPr lang="es-ES" sz="2400" b="1" dirty="0">
                <a:latin typeface="+mn-lt"/>
                <a:cs typeface="+mn-cs"/>
              </a:rPr>
              <a:t>Ra</a:t>
            </a:r>
            <a:endParaRPr lang="es-AR" sz="2400" b="1" dirty="0">
              <a:latin typeface="+mn-lt"/>
              <a:cs typeface="+mn-cs"/>
            </a:endParaRPr>
          </a:p>
        </p:txBody>
      </p:sp>
      <p:sp>
        <p:nvSpPr>
          <p:cNvPr id="58" name="57 CuadroTexto"/>
          <p:cNvSpPr txBox="1"/>
          <p:nvPr/>
        </p:nvSpPr>
        <p:spPr>
          <a:xfrm>
            <a:off x="5110163" y="3487738"/>
            <a:ext cx="522287" cy="461962"/>
          </a:xfrm>
          <a:prstGeom prst="rect">
            <a:avLst/>
          </a:prstGeom>
          <a:solidFill>
            <a:schemeClr val="bg1"/>
          </a:solidFill>
          <a:effectLst>
            <a:outerShdw blurRad="50800" dist="50800" dir="13680000" sx="111000" sy="111000" algn="r" rotWithShape="0">
              <a:srgbClr val="EE18C5"/>
            </a:outerShdw>
          </a:effectLst>
        </p:spPr>
        <p:txBody>
          <a:bodyPr wrap="none">
            <a:spAutoFit/>
          </a:bodyPr>
          <a:lstStyle/>
          <a:p>
            <a:pPr fontAlgn="auto">
              <a:spcBef>
                <a:spcPts val="0"/>
              </a:spcBef>
              <a:spcAft>
                <a:spcPts val="0"/>
              </a:spcAft>
              <a:defRPr/>
            </a:pPr>
            <a:r>
              <a:rPr lang="es-ES" sz="2400" b="1" dirty="0" err="1">
                <a:latin typeface="+mn-lt"/>
                <a:cs typeface="+mn-cs"/>
              </a:rPr>
              <a:t>Rd</a:t>
            </a:r>
            <a:endParaRPr lang="es-AR" sz="2400" b="1" dirty="0">
              <a:latin typeface="+mn-lt"/>
              <a:cs typeface="+mn-cs"/>
            </a:endParaRPr>
          </a:p>
        </p:txBody>
      </p:sp>
      <p:sp>
        <p:nvSpPr>
          <p:cNvPr id="59" name="58 CuadroTexto"/>
          <p:cNvSpPr txBox="1"/>
          <p:nvPr/>
        </p:nvSpPr>
        <p:spPr>
          <a:xfrm>
            <a:off x="5310188" y="4889500"/>
            <a:ext cx="666750" cy="461963"/>
          </a:xfrm>
          <a:prstGeom prst="rect">
            <a:avLst/>
          </a:prstGeom>
          <a:solidFill>
            <a:schemeClr val="bg1"/>
          </a:solidFill>
          <a:effectLst>
            <a:outerShdw blurRad="50800" dist="50800" dir="13680000" sx="111000" sy="111000" algn="r" rotWithShape="0">
              <a:srgbClr val="EE18C5"/>
            </a:outerShdw>
          </a:effectLst>
        </p:spPr>
        <p:txBody>
          <a:bodyPr wrap="none">
            <a:spAutoFit/>
          </a:bodyPr>
          <a:lstStyle/>
          <a:p>
            <a:pPr fontAlgn="auto">
              <a:spcBef>
                <a:spcPts val="0"/>
              </a:spcBef>
              <a:spcAft>
                <a:spcPts val="0"/>
              </a:spcAft>
              <a:defRPr/>
            </a:pPr>
            <a:r>
              <a:rPr lang="es-ES" sz="2400" b="1" dirty="0">
                <a:latin typeface="+mn-lt"/>
                <a:cs typeface="+mn-cs"/>
              </a:rPr>
              <a:t>[La]</a:t>
            </a:r>
            <a:endParaRPr lang="es-AR" sz="2400" b="1" dirty="0">
              <a:latin typeface="+mn-lt"/>
              <a:cs typeface="+mn-cs"/>
            </a:endParaRPr>
          </a:p>
        </p:txBody>
      </p:sp>
      <p:pic>
        <p:nvPicPr>
          <p:cNvPr id="60" name="Imagen 7"/>
          <p:cNvPicPr>
            <a:picLocks noChangeAspect="1" noChangeArrowheads="1"/>
          </p:cNvPicPr>
          <p:nvPr/>
        </p:nvPicPr>
        <p:blipFill>
          <a:blip r:embed="rId2" cstate="print"/>
          <a:srcRect/>
          <a:stretch>
            <a:fillRect/>
          </a:stretch>
        </p:blipFill>
        <p:spPr bwMode="auto">
          <a:xfrm>
            <a:off x="325438" y="1477963"/>
            <a:ext cx="8459787" cy="5227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1 Título"/>
          <p:cNvSpPr>
            <a:spLocks noGrp="1"/>
          </p:cNvSpPr>
          <p:nvPr>
            <p:ph type="title"/>
          </p:nvPr>
        </p:nvSpPr>
        <p:spPr>
          <a:xfrm>
            <a:off x="457200" y="274638"/>
            <a:ext cx="8229600" cy="850900"/>
          </a:xfrm>
        </p:spPr>
        <p:txBody>
          <a:bodyPr/>
          <a:lstStyle/>
          <a:p>
            <a:r>
              <a:rPr lang="es-ES" b="1" smtClean="0">
                <a:solidFill>
                  <a:schemeClr val="bg1"/>
                </a:solidFill>
              </a:rPr>
              <a:t>Cinética del Lactato</a:t>
            </a:r>
            <a:endParaRPr lang="es-AR" b="1" smtClean="0">
              <a:solidFill>
                <a:schemeClr val="bg1"/>
              </a:solidFill>
            </a:endParaRPr>
          </a:p>
        </p:txBody>
      </p:sp>
      <p:sp>
        <p:nvSpPr>
          <p:cNvPr id="17411" name="4 Rectángulo"/>
          <p:cNvSpPr>
            <a:spLocks noChangeArrowheads="1"/>
          </p:cNvSpPr>
          <p:nvPr/>
        </p:nvSpPr>
        <p:spPr bwMode="auto">
          <a:xfrm>
            <a:off x="323850" y="1125538"/>
            <a:ext cx="8424863" cy="646112"/>
          </a:xfrm>
          <a:prstGeom prst="rect">
            <a:avLst/>
          </a:prstGeom>
          <a:noFill/>
          <a:ln w="9525">
            <a:solidFill>
              <a:srgbClr val="FF0000"/>
            </a:solidFill>
            <a:miter lim="800000"/>
            <a:headEnd/>
            <a:tailEnd/>
          </a:ln>
        </p:spPr>
        <p:txBody>
          <a:bodyPr>
            <a:spAutoFit/>
          </a:bodyPr>
          <a:lstStyle/>
          <a:p>
            <a:pPr algn="ctr"/>
            <a:r>
              <a:rPr lang="es-AR" b="1">
                <a:solidFill>
                  <a:schemeClr val="bg1"/>
                </a:solidFill>
              </a:rPr>
              <a:t>La [bLa] depende de la existencia de un gradiente neto positivo para el lactato entre el músculo y la sangre</a:t>
            </a:r>
            <a:endParaRPr lang="es-AR" b="1"/>
          </a:p>
        </p:txBody>
      </p:sp>
      <p:sp>
        <p:nvSpPr>
          <p:cNvPr id="17412" name="5 Rectángulo"/>
          <p:cNvSpPr>
            <a:spLocks noChangeArrowheads="1"/>
          </p:cNvSpPr>
          <p:nvPr/>
        </p:nvSpPr>
        <p:spPr bwMode="auto">
          <a:xfrm>
            <a:off x="179388" y="2133600"/>
            <a:ext cx="3417887" cy="338138"/>
          </a:xfrm>
          <a:prstGeom prst="rect">
            <a:avLst/>
          </a:prstGeom>
          <a:noFill/>
          <a:ln w="9525">
            <a:noFill/>
            <a:miter lim="800000"/>
            <a:headEnd/>
            <a:tailEnd/>
          </a:ln>
        </p:spPr>
        <p:txBody>
          <a:bodyPr wrap="none">
            <a:spAutoFit/>
          </a:bodyPr>
          <a:lstStyle/>
          <a:p>
            <a:pPr algn="just"/>
            <a:r>
              <a:rPr lang="es-AR" sz="1600">
                <a:solidFill>
                  <a:schemeClr val="bg1"/>
                </a:solidFill>
              </a:rPr>
              <a:t>Dilución del lactato en el agua corporal</a:t>
            </a:r>
            <a:endParaRPr lang="es-AR" sz="1600"/>
          </a:p>
        </p:txBody>
      </p:sp>
      <p:sp>
        <p:nvSpPr>
          <p:cNvPr id="17413" name="6 Rectángulo"/>
          <p:cNvSpPr>
            <a:spLocks noChangeArrowheads="1"/>
          </p:cNvSpPr>
          <p:nvPr/>
        </p:nvSpPr>
        <p:spPr bwMode="auto">
          <a:xfrm>
            <a:off x="179388" y="3609975"/>
            <a:ext cx="3816350" cy="585788"/>
          </a:xfrm>
          <a:prstGeom prst="rect">
            <a:avLst/>
          </a:prstGeom>
          <a:noFill/>
          <a:ln w="9525">
            <a:noFill/>
            <a:miter lim="800000"/>
            <a:headEnd/>
            <a:tailEnd/>
          </a:ln>
        </p:spPr>
        <p:txBody>
          <a:bodyPr>
            <a:spAutoFit/>
          </a:bodyPr>
          <a:lstStyle/>
          <a:p>
            <a:pPr algn="just"/>
            <a:r>
              <a:rPr lang="es-AR" sz="1600">
                <a:solidFill>
                  <a:schemeClr val="bg1"/>
                </a:solidFill>
              </a:rPr>
              <a:t>Remoción de lactato en el hígado, el corazón y los músculos inactivos</a:t>
            </a:r>
            <a:endParaRPr lang="es-AR" sz="1600"/>
          </a:p>
        </p:txBody>
      </p:sp>
      <p:sp>
        <p:nvSpPr>
          <p:cNvPr id="17414" name="7 Rectángulo"/>
          <p:cNvSpPr>
            <a:spLocks noChangeArrowheads="1"/>
          </p:cNvSpPr>
          <p:nvPr/>
        </p:nvSpPr>
        <p:spPr bwMode="auto">
          <a:xfrm>
            <a:off x="179388" y="5334000"/>
            <a:ext cx="3816350" cy="831850"/>
          </a:xfrm>
          <a:prstGeom prst="rect">
            <a:avLst/>
          </a:prstGeom>
          <a:noFill/>
          <a:ln w="9525">
            <a:noFill/>
            <a:miter lim="800000"/>
            <a:headEnd/>
            <a:tailEnd/>
          </a:ln>
        </p:spPr>
        <p:txBody>
          <a:bodyPr>
            <a:spAutoFit/>
          </a:bodyPr>
          <a:lstStyle/>
          <a:p>
            <a:pPr algn="just"/>
            <a:r>
              <a:rPr lang="es-AR" sz="1600">
                <a:solidFill>
                  <a:schemeClr val="bg1"/>
                </a:solidFill>
              </a:rPr>
              <a:t>Retraso temporal previo a que el lactato producido en los músculos aparezca en la sangre </a:t>
            </a:r>
          </a:p>
        </p:txBody>
      </p:sp>
      <p:sp>
        <p:nvSpPr>
          <p:cNvPr id="85" name="84 CuadroTexto"/>
          <p:cNvSpPr txBox="1"/>
          <p:nvPr/>
        </p:nvSpPr>
        <p:spPr>
          <a:xfrm>
            <a:off x="4105109" y="3153374"/>
            <a:ext cx="400110" cy="1782219"/>
          </a:xfrm>
          <a:prstGeom prst="rect">
            <a:avLst/>
          </a:prstGeom>
          <a:noFill/>
        </p:spPr>
        <p:txBody>
          <a:bodyPr vert="vert270" wrap="none">
            <a:spAutoFit/>
          </a:bodyPr>
          <a:lstStyle/>
          <a:p>
            <a:pPr fontAlgn="auto">
              <a:spcBef>
                <a:spcPts val="0"/>
              </a:spcBef>
              <a:spcAft>
                <a:spcPts val="0"/>
              </a:spcAft>
              <a:defRPr/>
            </a:pPr>
            <a:r>
              <a:rPr lang="es-ES" sz="1400" b="1" dirty="0">
                <a:solidFill>
                  <a:schemeClr val="bg1"/>
                </a:solidFill>
                <a:latin typeface="+mn-lt"/>
                <a:cs typeface="+mn-cs"/>
              </a:rPr>
              <a:t>Lactato (</a:t>
            </a:r>
            <a:r>
              <a:rPr lang="el-GR" sz="1400" b="1" dirty="0">
                <a:solidFill>
                  <a:schemeClr val="bg1"/>
                </a:solidFill>
                <a:latin typeface="+mn-lt"/>
                <a:cs typeface="+mn-cs"/>
              </a:rPr>
              <a:t>μ</a:t>
            </a:r>
            <a:r>
              <a:rPr lang="es-ES" sz="1400" b="1" dirty="0">
                <a:solidFill>
                  <a:schemeClr val="bg1"/>
                </a:solidFill>
                <a:latin typeface="+mn-lt"/>
                <a:cs typeface="+mn-cs"/>
              </a:rPr>
              <a:t>mol·g</a:t>
            </a:r>
            <a:r>
              <a:rPr lang="es-ES" sz="1400" b="1" baseline="30000" dirty="0">
                <a:solidFill>
                  <a:schemeClr val="bg1"/>
                </a:solidFill>
                <a:latin typeface="+mn-lt"/>
                <a:cs typeface="+mn-cs"/>
              </a:rPr>
              <a:t>-1</a:t>
            </a:r>
            <a:r>
              <a:rPr lang="es-ES" sz="1400" b="1" dirty="0">
                <a:solidFill>
                  <a:schemeClr val="bg1"/>
                </a:solidFill>
                <a:latin typeface="+mn-lt"/>
                <a:cs typeface="+mn-cs"/>
              </a:rPr>
              <a:t> </a:t>
            </a:r>
            <a:r>
              <a:rPr lang="es-ES" sz="1400" b="1" dirty="0" err="1">
                <a:solidFill>
                  <a:schemeClr val="bg1"/>
                </a:solidFill>
                <a:latin typeface="+mn-lt"/>
                <a:cs typeface="+mn-cs"/>
              </a:rPr>
              <a:t>w.w</a:t>
            </a:r>
            <a:r>
              <a:rPr lang="es-ES" sz="1400" b="1" dirty="0">
                <a:solidFill>
                  <a:schemeClr val="bg1"/>
                </a:solidFill>
                <a:latin typeface="+mn-lt"/>
                <a:cs typeface="+mn-cs"/>
              </a:rPr>
              <a:t>.)</a:t>
            </a:r>
            <a:endParaRPr lang="es-AR" sz="1400" b="1" dirty="0">
              <a:solidFill>
                <a:schemeClr val="bg1"/>
              </a:solidFill>
              <a:latin typeface="+mn-lt"/>
              <a:cs typeface="+mn-cs"/>
            </a:endParaRPr>
          </a:p>
        </p:txBody>
      </p:sp>
      <p:grpSp>
        <p:nvGrpSpPr>
          <p:cNvPr id="2" name="85 Grupo"/>
          <p:cNvGrpSpPr>
            <a:grpSpLocks/>
          </p:cNvGrpSpPr>
          <p:nvPr/>
        </p:nvGrpSpPr>
        <p:grpSpPr bwMode="auto">
          <a:xfrm>
            <a:off x="4430713" y="1952625"/>
            <a:ext cx="4446587" cy="4737100"/>
            <a:chOff x="4430464" y="1952022"/>
            <a:chExt cx="4447545" cy="4737083"/>
          </a:xfrm>
        </p:grpSpPr>
        <p:sp>
          <p:nvSpPr>
            <p:cNvPr id="9" name="8 Elipse"/>
            <p:cNvSpPr/>
            <p:nvPr/>
          </p:nvSpPr>
          <p:spPr>
            <a:xfrm>
              <a:off x="5103709" y="5428635"/>
              <a:ext cx="138142" cy="125413"/>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1" name="10 Elipse"/>
            <p:cNvSpPr/>
            <p:nvPr/>
          </p:nvSpPr>
          <p:spPr>
            <a:xfrm>
              <a:off x="5311716" y="2625120"/>
              <a:ext cx="138143" cy="123825"/>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2" name="11 Elipse"/>
            <p:cNvSpPr/>
            <p:nvPr/>
          </p:nvSpPr>
          <p:spPr>
            <a:xfrm>
              <a:off x="5519724" y="2469545"/>
              <a:ext cx="139730" cy="123825"/>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3" name="12 Elipse"/>
            <p:cNvSpPr/>
            <p:nvPr/>
          </p:nvSpPr>
          <p:spPr>
            <a:xfrm>
              <a:off x="5937326" y="4680925"/>
              <a:ext cx="138143" cy="125412"/>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4" name="13 Elipse"/>
            <p:cNvSpPr/>
            <p:nvPr/>
          </p:nvSpPr>
          <p:spPr>
            <a:xfrm>
              <a:off x="6562935" y="5334973"/>
              <a:ext cx="138143" cy="125412"/>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5" name="14 Elipse"/>
            <p:cNvSpPr/>
            <p:nvPr/>
          </p:nvSpPr>
          <p:spPr>
            <a:xfrm>
              <a:off x="7882433" y="5334973"/>
              <a:ext cx="139730" cy="125412"/>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6" name="15 Elipse"/>
            <p:cNvSpPr/>
            <p:nvPr/>
          </p:nvSpPr>
          <p:spPr>
            <a:xfrm>
              <a:off x="8508042" y="5304810"/>
              <a:ext cx="138142" cy="123825"/>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7" name="16 Conector recto"/>
            <p:cNvCxnSpPr>
              <a:endCxn id="9" idx="4"/>
            </p:cNvCxnSpPr>
            <p:nvPr/>
          </p:nvCxnSpPr>
          <p:spPr>
            <a:xfrm flipH="1">
              <a:off x="5171986" y="2677507"/>
              <a:ext cx="209595" cy="287654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11" idx="7"/>
              <a:endCxn id="12" idx="3"/>
            </p:cNvCxnSpPr>
            <p:nvPr/>
          </p:nvCxnSpPr>
          <p:spPr>
            <a:xfrm flipV="1">
              <a:off x="5430804" y="2575908"/>
              <a:ext cx="109561" cy="6667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12" idx="4"/>
              <a:endCxn id="13" idx="0"/>
            </p:cNvCxnSpPr>
            <p:nvPr/>
          </p:nvCxnSpPr>
          <p:spPr>
            <a:xfrm>
              <a:off x="5589589" y="2593370"/>
              <a:ext cx="417602" cy="208755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13" idx="5"/>
              <a:endCxn id="14" idx="1"/>
            </p:cNvCxnSpPr>
            <p:nvPr/>
          </p:nvCxnSpPr>
          <p:spPr>
            <a:xfrm>
              <a:off x="6054826" y="4787287"/>
              <a:ext cx="527164" cy="56673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14" idx="6"/>
              <a:endCxn id="15" idx="2"/>
            </p:cNvCxnSpPr>
            <p:nvPr/>
          </p:nvCxnSpPr>
          <p:spPr>
            <a:xfrm>
              <a:off x="6701078" y="5398473"/>
              <a:ext cx="118135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00" name="4099 Conector recto"/>
            <p:cNvCxnSpPr/>
            <p:nvPr/>
          </p:nvCxnSpPr>
          <p:spPr>
            <a:xfrm>
              <a:off x="8195237" y="5312748"/>
              <a:ext cx="0" cy="1873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8265102" y="5304810"/>
              <a:ext cx="0" cy="1873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03" name="4102 Conector recto"/>
            <p:cNvCxnSpPr>
              <a:endCxn id="16" idx="2"/>
            </p:cNvCxnSpPr>
            <p:nvPr/>
          </p:nvCxnSpPr>
          <p:spPr>
            <a:xfrm>
              <a:off x="8265102" y="5366723"/>
              <a:ext cx="24294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07" name="4106 Conector recto"/>
            <p:cNvCxnSpPr>
              <a:stCxn id="15" idx="6"/>
            </p:cNvCxnSpPr>
            <p:nvPr/>
          </p:nvCxnSpPr>
          <p:spPr>
            <a:xfrm>
              <a:off x="8022163" y="5398473"/>
              <a:ext cx="173074" cy="79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45 Elipse"/>
            <p:cNvSpPr/>
            <p:nvPr/>
          </p:nvSpPr>
          <p:spPr>
            <a:xfrm>
              <a:off x="5103709" y="5334973"/>
              <a:ext cx="138142" cy="12541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7" name="46 Elipse"/>
            <p:cNvSpPr/>
            <p:nvPr/>
          </p:nvSpPr>
          <p:spPr>
            <a:xfrm>
              <a:off x="5311716" y="4961911"/>
              <a:ext cx="138143" cy="12382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8" name="47 Elipse"/>
            <p:cNvSpPr/>
            <p:nvPr/>
          </p:nvSpPr>
          <p:spPr>
            <a:xfrm>
              <a:off x="5519724" y="5093674"/>
              <a:ext cx="139730" cy="12541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9" name="48 Elipse"/>
            <p:cNvSpPr/>
            <p:nvPr/>
          </p:nvSpPr>
          <p:spPr>
            <a:xfrm>
              <a:off x="5972258" y="5242898"/>
              <a:ext cx="138143" cy="12382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0" name="49 Elipse"/>
            <p:cNvSpPr/>
            <p:nvPr/>
          </p:nvSpPr>
          <p:spPr>
            <a:xfrm>
              <a:off x="6596281" y="5522297"/>
              <a:ext cx="139730" cy="12541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1" name="50 Elipse"/>
            <p:cNvSpPr/>
            <p:nvPr/>
          </p:nvSpPr>
          <p:spPr>
            <a:xfrm>
              <a:off x="7882433" y="5654059"/>
              <a:ext cx="139730" cy="125413"/>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2" name="51 Elipse"/>
            <p:cNvSpPr/>
            <p:nvPr/>
          </p:nvSpPr>
          <p:spPr>
            <a:xfrm>
              <a:off x="8542975" y="5615959"/>
              <a:ext cx="138142" cy="125413"/>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108" name="4107 Triángulo isósceles"/>
            <p:cNvSpPr/>
            <p:nvPr/>
          </p:nvSpPr>
          <p:spPr>
            <a:xfrm>
              <a:off x="5103709" y="5803283"/>
              <a:ext cx="138142" cy="123825"/>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4" name="53 Triángulo isósceles"/>
            <p:cNvSpPr/>
            <p:nvPr/>
          </p:nvSpPr>
          <p:spPr>
            <a:xfrm>
              <a:off x="5311716" y="5149236"/>
              <a:ext cx="138143" cy="123825"/>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5" name="54 Triángulo isósceles"/>
            <p:cNvSpPr/>
            <p:nvPr/>
          </p:nvSpPr>
          <p:spPr>
            <a:xfrm>
              <a:off x="5519724" y="4868250"/>
              <a:ext cx="139730" cy="125412"/>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6" name="55 Triángulo isósceles"/>
            <p:cNvSpPr/>
            <p:nvPr/>
          </p:nvSpPr>
          <p:spPr>
            <a:xfrm>
              <a:off x="5972258" y="5709622"/>
              <a:ext cx="138143" cy="125412"/>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57" name="56 Triángulo isósceles"/>
            <p:cNvSpPr/>
            <p:nvPr/>
          </p:nvSpPr>
          <p:spPr>
            <a:xfrm>
              <a:off x="6596281" y="5835033"/>
              <a:ext cx="139730" cy="123825"/>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4110" name="4109 Conector recto"/>
            <p:cNvCxnSpPr>
              <a:stCxn id="4108" idx="5"/>
              <a:endCxn id="54" idx="3"/>
            </p:cNvCxnSpPr>
            <p:nvPr/>
          </p:nvCxnSpPr>
          <p:spPr>
            <a:xfrm flipV="1">
              <a:off x="5206918" y="5273060"/>
              <a:ext cx="174663" cy="5921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12" name="4111 Conector recto"/>
            <p:cNvCxnSpPr>
              <a:stCxn id="54" idx="5"/>
              <a:endCxn id="55" idx="3"/>
            </p:cNvCxnSpPr>
            <p:nvPr/>
          </p:nvCxnSpPr>
          <p:spPr>
            <a:xfrm flipV="1">
              <a:off x="5416513" y="4993661"/>
              <a:ext cx="173075" cy="2174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5" name="4114 Conector recto"/>
            <p:cNvCxnSpPr>
              <a:stCxn id="55" idx="3"/>
              <a:endCxn id="56" idx="1"/>
            </p:cNvCxnSpPr>
            <p:nvPr/>
          </p:nvCxnSpPr>
          <p:spPr>
            <a:xfrm>
              <a:off x="5589589" y="4993661"/>
              <a:ext cx="417602" cy="777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7" name="4116 Conector recto"/>
            <p:cNvCxnSpPr>
              <a:stCxn id="56" idx="5"/>
              <a:endCxn id="57" idx="1"/>
            </p:cNvCxnSpPr>
            <p:nvPr/>
          </p:nvCxnSpPr>
          <p:spPr>
            <a:xfrm>
              <a:off x="6075468" y="5771533"/>
              <a:ext cx="555745" cy="1254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9" name="4118 Conector recto"/>
            <p:cNvCxnSpPr>
              <a:stCxn id="57" idx="5"/>
              <a:endCxn id="58" idx="1"/>
            </p:cNvCxnSpPr>
            <p:nvPr/>
          </p:nvCxnSpPr>
          <p:spPr>
            <a:xfrm>
              <a:off x="6701078" y="5896946"/>
              <a:ext cx="1216287" cy="30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8195237" y="5593734"/>
              <a:ext cx="0" cy="18732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8265102" y="5585797"/>
              <a:ext cx="0" cy="18573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8265102" y="5825508"/>
              <a:ext cx="0" cy="1873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stCxn id="58" idx="5"/>
            </p:cNvCxnSpPr>
            <p:nvPr/>
          </p:nvCxnSpPr>
          <p:spPr>
            <a:xfrm flipV="1">
              <a:off x="7987230" y="5912821"/>
              <a:ext cx="208007" cy="14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a:endCxn id="59" idx="1"/>
            </p:cNvCxnSpPr>
            <p:nvPr/>
          </p:nvCxnSpPr>
          <p:spPr>
            <a:xfrm flipV="1">
              <a:off x="8265102" y="5896946"/>
              <a:ext cx="277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50" idx="6"/>
              <a:endCxn id="51" idx="2"/>
            </p:cNvCxnSpPr>
            <p:nvPr/>
          </p:nvCxnSpPr>
          <p:spPr>
            <a:xfrm>
              <a:off x="6736011" y="5585797"/>
              <a:ext cx="1146422" cy="1317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7987230" y="5709622"/>
              <a:ext cx="208007"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a:endCxn id="52" idx="2"/>
            </p:cNvCxnSpPr>
            <p:nvPr/>
          </p:nvCxnSpPr>
          <p:spPr>
            <a:xfrm>
              <a:off x="8265102" y="5677872"/>
              <a:ext cx="27787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49" idx="5"/>
              <a:endCxn id="50" idx="1"/>
            </p:cNvCxnSpPr>
            <p:nvPr/>
          </p:nvCxnSpPr>
          <p:spPr>
            <a:xfrm>
              <a:off x="6089758" y="5349260"/>
              <a:ext cx="527164" cy="19208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49" idx="2"/>
            </p:cNvCxnSpPr>
            <p:nvPr/>
          </p:nvCxnSpPr>
          <p:spPr>
            <a:xfrm flipH="1" flipV="1">
              <a:off x="5624521" y="5149236"/>
              <a:ext cx="347737" cy="15557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a:stCxn id="48" idx="1"/>
              <a:endCxn id="47" idx="6"/>
            </p:cNvCxnSpPr>
            <p:nvPr/>
          </p:nvCxnSpPr>
          <p:spPr>
            <a:xfrm flipH="1" flipV="1">
              <a:off x="5449859" y="5023824"/>
              <a:ext cx="90506" cy="8731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a:off x="5171986" y="5055574"/>
              <a:ext cx="173075" cy="293686"/>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5381581" y="5958858"/>
              <a:ext cx="281365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8195237" y="5835033"/>
              <a:ext cx="0" cy="185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7928479"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107 Conector recto"/>
            <p:cNvCxnSpPr/>
            <p:nvPr/>
          </p:nvCxnSpPr>
          <p:spPr>
            <a:xfrm>
              <a:off x="7499762"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108 Conector recto"/>
            <p:cNvCxnSpPr/>
            <p:nvPr/>
          </p:nvCxnSpPr>
          <p:spPr>
            <a:xfrm>
              <a:off x="7083748"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a:off x="6631213"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110 Conector recto"/>
            <p:cNvCxnSpPr/>
            <p:nvPr/>
          </p:nvCxnSpPr>
          <p:spPr>
            <a:xfrm>
              <a:off x="6215198"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a:off x="5797595"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5381581"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57 Triángulo isósceles"/>
            <p:cNvSpPr/>
            <p:nvPr/>
          </p:nvSpPr>
          <p:spPr>
            <a:xfrm>
              <a:off x="7882433" y="5865196"/>
              <a:ext cx="139730" cy="125412"/>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73" name="72 Conector recto"/>
            <p:cNvCxnSpPr/>
            <p:nvPr/>
          </p:nvCxnSpPr>
          <p:spPr>
            <a:xfrm>
              <a:off x="8265102" y="5958858"/>
              <a:ext cx="55574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a:off x="8577907"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flipH="1">
              <a:off x="4929046" y="5958858"/>
              <a:ext cx="17466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a:off x="5103709" y="5958858"/>
              <a:ext cx="0" cy="619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flipV="1">
              <a:off x="4929046" y="2312384"/>
              <a:ext cx="0" cy="36464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p:nvPr/>
          </p:nvCxnSpPr>
          <p:spPr>
            <a:xfrm>
              <a:off x="4860769" y="5085736"/>
              <a:ext cx="13814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p:nvPr/>
          </p:nvCxnSpPr>
          <p:spPr>
            <a:xfrm>
              <a:off x="4860769" y="4214202"/>
              <a:ext cx="13814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124 Conector recto"/>
            <p:cNvCxnSpPr/>
            <p:nvPr/>
          </p:nvCxnSpPr>
          <p:spPr>
            <a:xfrm>
              <a:off x="4860769" y="3341080"/>
              <a:ext cx="13814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4860769" y="2467958"/>
              <a:ext cx="13814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7481" name="129 CuadroTexto"/>
            <p:cNvSpPr txBox="1">
              <a:spLocks noChangeArrowheads="1"/>
            </p:cNvSpPr>
            <p:nvPr/>
          </p:nvSpPr>
          <p:spPr bwMode="auto">
            <a:xfrm>
              <a:off x="4430464" y="3171982"/>
              <a:ext cx="393056" cy="338554"/>
            </a:xfrm>
            <a:prstGeom prst="rect">
              <a:avLst/>
            </a:prstGeom>
            <a:noFill/>
            <a:ln w="9525">
              <a:noFill/>
              <a:miter lim="800000"/>
              <a:headEnd/>
              <a:tailEnd/>
            </a:ln>
          </p:spPr>
          <p:txBody>
            <a:bodyPr wrap="none">
              <a:spAutoFit/>
            </a:bodyPr>
            <a:lstStyle/>
            <a:p>
              <a:r>
                <a:rPr lang="es-ES" sz="1600" b="1">
                  <a:solidFill>
                    <a:schemeClr val="bg1"/>
                  </a:solidFill>
                </a:rPr>
                <a:t>15</a:t>
              </a:r>
              <a:endParaRPr lang="es-AR" sz="1600" b="1">
                <a:solidFill>
                  <a:schemeClr val="bg1"/>
                </a:solidFill>
              </a:endParaRPr>
            </a:p>
          </p:txBody>
        </p:sp>
        <p:sp>
          <p:nvSpPr>
            <p:cNvPr id="17482" name="130 CuadroTexto"/>
            <p:cNvSpPr txBox="1">
              <a:spLocks noChangeArrowheads="1"/>
            </p:cNvSpPr>
            <p:nvPr/>
          </p:nvSpPr>
          <p:spPr bwMode="auto">
            <a:xfrm>
              <a:off x="4430464" y="4044550"/>
              <a:ext cx="393056" cy="338554"/>
            </a:xfrm>
            <a:prstGeom prst="rect">
              <a:avLst/>
            </a:prstGeom>
            <a:noFill/>
            <a:ln w="9525">
              <a:noFill/>
              <a:miter lim="800000"/>
              <a:headEnd/>
              <a:tailEnd/>
            </a:ln>
          </p:spPr>
          <p:txBody>
            <a:bodyPr wrap="none">
              <a:spAutoFit/>
            </a:bodyPr>
            <a:lstStyle/>
            <a:p>
              <a:r>
                <a:rPr lang="es-ES" sz="1600" b="1">
                  <a:solidFill>
                    <a:schemeClr val="bg1"/>
                  </a:solidFill>
                </a:rPr>
                <a:t>10</a:t>
              </a:r>
              <a:endParaRPr lang="es-AR" sz="1600" b="1">
                <a:solidFill>
                  <a:schemeClr val="bg1"/>
                </a:solidFill>
              </a:endParaRPr>
            </a:p>
          </p:txBody>
        </p:sp>
        <p:sp>
          <p:nvSpPr>
            <p:cNvPr id="17483" name="131 CuadroTexto"/>
            <p:cNvSpPr txBox="1">
              <a:spLocks noChangeArrowheads="1"/>
            </p:cNvSpPr>
            <p:nvPr/>
          </p:nvSpPr>
          <p:spPr bwMode="auto">
            <a:xfrm>
              <a:off x="4430464" y="2299415"/>
              <a:ext cx="393056" cy="338554"/>
            </a:xfrm>
            <a:prstGeom prst="rect">
              <a:avLst/>
            </a:prstGeom>
            <a:noFill/>
            <a:ln w="9525">
              <a:noFill/>
              <a:miter lim="800000"/>
              <a:headEnd/>
              <a:tailEnd/>
            </a:ln>
          </p:spPr>
          <p:txBody>
            <a:bodyPr wrap="none">
              <a:spAutoFit/>
            </a:bodyPr>
            <a:lstStyle/>
            <a:p>
              <a:r>
                <a:rPr lang="es-ES" sz="1600" b="1">
                  <a:solidFill>
                    <a:schemeClr val="bg1"/>
                  </a:solidFill>
                </a:rPr>
                <a:t>20</a:t>
              </a:r>
              <a:endParaRPr lang="es-AR" sz="1600" b="1">
                <a:solidFill>
                  <a:schemeClr val="bg1"/>
                </a:solidFill>
              </a:endParaRPr>
            </a:p>
          </p:txBody>
        </p:sp>
        <p:sp>
          <p:nvSpPr>
            <p:cNvPr id="17484" name="132 CuadroTexto"/>
            <p:cNvSpPr txBox="1">
              <a:spLocks noChangeArrowheads="1"/>
            </p:cNvSpPr>
            <p:nvPr/>
          </p:nvSpPr>
          <p:spPr bwMode="auto">
            <a:xfrm>
              <a:off x="5236697" y="6093296"/>
              <a:ext cx="288862" cy="338554"/>
            </a:xfrm>
            <a:prstGeom prst="rect">
              <a:avLst/>
            </a:prstGeom>
            <a:noFill/>
            <a:ln w="9525">
              <a:noFill/>
              <a:miter lim="800000"/>
              <a:headEnd/>
              <a:tailEnd/>
            </a:ln>
          </p:spPr>
          <p:txBody>
            <a:bodyPr wrap="none">
              <a:spAutoFit/>
            </a:bodyPr>
            <a:lstStyle/>
            <a:p>
              <a:r>
                <a:rPr lang="es-ES" sz="1600" b="1">
                  <a:solidFill>
                    <a:schemeClr val="bg1"/>
                  </a:solidFill>
                </a:rPr>
                <a:t>0</a:t>
              </a:r>
              <a:endParaRPr lang="es-AR" sz="1600" b="1">
                <a:solidFill>
                  <a:schemeClr val="bg1"/>
                </a:solidFill>
              </a:endParaRPr>
            </a:p>
          </p:txBody>
        </p:sp>
        <p:sp>
          <p:nvSpPr>
            <p:cNvPr id="17485" name="133 CuadroTexto"/>
            <p:cNvSpPr txBox="1">
              <a:spLocks noChangeArrowheads="1"/>
            </p:cNvSpPr>
            <p:nvPr/>
          </p:nvSpPr>
          <p:spPr bwMode="auto">
            <a:xfrm>
              <a:off x="6018381" y="6093296"/>
              <a:ext cx="393056" cy="338554"/>
            </a:xfrm>
            <a:prstGeom prst="rect">
              <a:avLst/>
            </a:prstGeom>
            <a:noFill/>
            <a:ln w="9525">
              <a:noFill/>
              <a:miter lim="800000"/>
              <a:headEnd/>
              <a:tailEnd/>
            </a:ln>
          </p:spPr>
          <p:txBody>
            <a:bodyPr wrap="none">
              <a:spAutoFit/>
            </a:bodyPr>
            <a:lstStyle/>
            <a:p>
              <a:r>
                <a:rPr lang="es-ES" sz="1600" b="1">
                  <a:solidFill>
                    <a:schemeClr val="bg1"/>
                  </a:solidFill>
                </a:rPr>
                <a:t>20</a:t>
              </a:r>
              <a:endParaRPr lang="es-AR" sz="1600" b="1">
                <a:solidFill>
                  <a:schemeClr val="bg1"/>
                </a:solidFill>
              </a:endParaRPr>
            </a:p>
          </p:txBody>
        </p:sp>
        <p:sp>
          <p:nvSpPr>
            <p:cNvPr id="17486" name="134 CuadroTexto"/>
            <p:cNvSpPr txBox="1">
              <a:spLocks noChangeArrowheads="1"/>
            </p:cNvSpPr>
            <p:nvPr/>
          </p:nvSpPr>
          <p:spPr bwMode="auto">
            <a:xfrm>
              <a:off x="6886902" y="6093296"/>
              <a:ext cx="393056" cy="338554"/>
            </a:xfrm>
            <a:prstGeom prst="rect">
              <a:avLst/>
            </a:prstGeom>
            <a:noFill/>
            <a:ln w="9525">
              <a:noFill/>
              <a:miter lim="800000"/>
              <a:headEnd/>
              <a:tailEnd/>
            </a:ln>
          </p:spPr>
          <p:txBody>
            <a:bodyPr wrap="none">
              <a:spAutoFit/>
            </a:bodyPr>
            <a:lstStyle/>
            <a:p>
              <a:r>
                <a:rPr lang="es-ES" sz="1600" b="1">
                  <a:solidFill>
                    <a:schemeClr val="bg1"/>
                  </a:solidFill>
                </a:rPr>
                <a:t>40</a:t>
              </a:r>
              <a:endParaRPr lang="es-AR" sz="1600" b="1">
                <a:solidFill>
                  <a:schemeClr val="bg1"/>
                </a:solidFill>
              </a:endParaRPr>
            </a:p>
          </p:txBody>
        </p:sp>
        <p:sp>
          <p:nvSpPr>
            <p:cNvPr id="17487" name="135 CuadroTexto"/>
            <p:cNvSpPr txBox="1">
              <a:spLocks noChangeArrowheads="1"/>
            </p:cNvSpPr>
            <p:nvPr/>
          </p:nvSpPr>
          <p:spPr bwMode="auto">
            <a:xfrm>
              <a:off x="7731253" y="6093296"/>
              <a:ext cx="393056" cy="338554"/>
            </a:xfrm>
            <a:prstGeom prst="rect">
              <a:avLst/>
            </a:prstGeom>
            <a:noFill/>
            <a:ln w="9525">
              <a:noFill/>
              <a:miter lim="800000"/>
              <a:headEnd/>
              <a:tailEnd/>
            </a:ln>
          </p:spPr>
          <p:txBody>
            <a:bodyPr wrap="none">
              <a:spAutoFit/>
            </a:bodyPr>
            <a:lstStyle/>
            <a:p>
              <a:r>
                <a:rPr lang="es-ES" sz="1600" b="1">
                  <a:solidFill>
                    <a:schemeClr val="bg1"/>
                  </a:solidFill>
                </a:rPr>
                <a:t>60</a:t>
              </a:r>
              <a:endParaRPr lang="es-AR" sz="1600" b="1">
                <a:solidFill>
                  <a:schemeClr val="bg1"/>
                </a:solidFill>
              </a:endParaRPr>
            </a:p>
          </p:txBody>
        </p:sp>
        <p:sp>
          <p:nvSpPr>
            <p:cNvPr id="17488" name="136 CuadroTexto"/>
            <p:cNvSpPr txBox="1">
              <a:spLocks noChangeArrowheads="1"/>
            </p:cNvSpPr>
            <p:nvPr/>
          </p:nvSpPr>
          <p:spPr bwMode="auto">
            <a:xfrm>
              <a:off x="8276562" y="6093296"/>
              <a:ext cx="601447" cy="338554"/>
            </a:xfrm>
            <a:prstGeom prst="rect">
              <a:avLst/>
            </a:prstGeom>
            <a:noFill/>
            <a:ln w="9525">
              <a:noFill/>
              <a:miter lim="800000"/>
              <a:headEnd/>
              <a:tailEnd/>
            </a:ln>
          </p:spPr>
          <p:txBody>
            <a:bodyPr wrap="none">
              <a:spAutoFit/>
            </a:bodyPr>
            <a:lstStyle/>
            <a:p>
              <a:r>
                <a:rPr lang="es-ES" sz="1600" b="1">
                  <a:solidFill>
                    <a:schemeClr val="bg1"/>
                  </a:solidFill>
                </a:rPr>
                <a:t>1440</a:t>
              </a:r>
              <a:endParaRPr lang="es-AR" sz="1600" b="1">
                <a:solidFill>
                  <a:schemeClr val="bg1"/>
                </a:solidFill>
              </a:endParaRPr>
            </a:p>
          </p:txBody>
        </p:sp>
        <p:sp>
          <p:nvSpPr>
            <p:cNvPr id="59" name="58 Triángulo isósceles"/>
            <p:cNvSpPr/>
            <p:nvPr/>
          </p:nvSpPr>
          <p:spPr>
            <a:xfrm>
              <a:off x="8508042" y="5835033"/>
              <a:ext cx="138142" cy="123825"/>
            </a:xfrm>
            <a:prstGeom prst="triangl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17490" name="137 CuadroTexto"/>
            <p:cNvSpPr txBox="1">
              <a:spLocks noChangeArrowheads="1"/>
            </p:cNvSpPr>
            <p:nvPr/>
          </p:nvSpPr>
          <p:spPr bwMode="auto">
            <a:xfrm>
              <a:off x="4687058" y="5053936"/>
              <a:ext cx="288862" cy="338554"/>
            </a:xfrm>
            <a:prstGeom prst="rect">
              <a:avLst/>
            </a:prstGeom>
            <a:noFill/>
            <a:ln w="9525">
              <a:noFill/>
              <a:miter lim="800000"/>
              <a:headEnd/>
              <a:tailEnd/>
            </a:ln>
          </p:spPr>
          <p:txBody>
            <a:bodyPr wrap="none">
              <a:spAutoFit/>
            </a:bodyPr>
            <a:lstStyle/>
            <a:p>
              <a:r>
                <a:rPr lang="es-ES" sz="1600" b="1">
                  <a:solidFill>
                    <a:schemeClr val="bg1"/>
                  </a:solidFill>
                </a:rPr>
                <a:t>5</a:t>
              </a:r>
              <a:endParaRPr lang="es-AR" sz="1600" b="1">
                <a:solidFill>
                  <a:schemeClr val="bg1"/>
                </a:solidFill>
              </a:endParaRPr>
            </a:p>
          </p:txBody>
        </p:sp>
        <p:sp>
          <p:nvSpPr>
            <p:cNvPr id="17491" name="138 CuadroTexto"/>
            <p:cNvSpPr txBox="1">
              <a:spLocks noChangeArrowheads="1"/>
            </p:cNvSpPr>
            <p:nvPr/>
          </p:nvSpPr>
          <p:spPr bwMode="auto">
            <a:xfrm>
              <a:off x="6319131" y="6381328"/>
              <a:ext cx="1184940" cy="307777"/>
            </a:xfrm>
            <a:prstGeom prst="rect">
              <a:avLst/>
            </a:prstGeom>
            <a:noFill/>
            <a:ln w="9525">
              <a:noFill/>
              <a:miter lim="800000"/>
              <a:headEnd/>
              <a:tailEnd/>
            </a:ln>
          </p:spPr>
          <p:txBody>
            <a:bodyPr wrap="none">
              <a:spAutoFit/>
            </a:bodyPr>
            <a:lstStyle/>
            <a:p>
              <a:r>
                <a:rPr lang="es-ES" sz="1400" b="1">
                  <a:solidFill>
                    <a:schemeClr val="bg1"/>
                  </a:solidFill>
                </a:rPr>
                <a:t>Tiempo (min)</a:t>
              </a:r>
              <a:endParaRPr lang="es-AR" sz="1400" b="1">
                <a:solidFill>
                  <a:schemeClr val="bg1"/>
                </a:solidFill>
              </a:endParaRPr>
            </a:p>
          </p:txBody>
        </p:sp>
        <p:sp>
          <p:nvSpPr>
            <p:cNvPr id="17492" name="139 CuadroTexto"/>
            <p:cNvSpPr txBox="1">
              <a:spLocks noChangeArrowheads="1"/>
            </p:cNvSpPr>
            <p:nvPr/>
          </p:nvSpPr>
          <p:spPr bwMode="auto">
            <a:xfrm>
              <a:off x="4776342" y="1952022"/>
              <a:ext cx="813236" cy="338554"/>
            </a:xfrm>
            <a:prstGeom prst="rect">
              <a:avLst/>
            </a:prstGeom>
            <a:noFill/>
            <a:ln w="9525">
              <a:noFill/>
              <a:miter lim="800000"/>
              <a:headEnd/>
              <a:tailEnd/>
            </a:ln>
          </p:spPr>
          <p:txBody>
            <a:bodyPr wrap="none">
              <a:spAutoFit/>
            </a:bodyPr>
            <a:lstStyle/>
            <a:p>
              <a:r>
                <a:rPr lang="es-ES" sz="1600" b="1">
                  <a:solidFill>
                    <a:schemeClr val="bg1"/>
                  </a:solidFill>
                </a:rPr>
                <a:t>Reposo</a:t>
              </a:r>
              <a:endParaRPr lang="es-AR" sz="1600" b="1">
                <a:solidFill>
                  <a:schemeClr val="bg1"/>
                </a:solidFill>
              </a:endParaRPr>
            </a:p>
          </p:txBody>
        </p:sp>
        <p:sp>
          <p:nvSpPr>
            <p:cNvPr id="17493" name="140 CuadroTexto"/>
            <p:cNvSpPr txBox="1">
              <a:spLocks noChangeArrowheads="1"/>
            </p:cNvSpPr>
            <p:nvPr/>
          </p:nvSpPr>
          <p:spPr bwMode="auto">
            <a:xfrm>
              <a:off x="6358666" y="1952022"/>
              <a:ext cx="1337739" cy="338554"/>
            </a:xfrm>
            <a:prstGeom prst="rect">
              <a:avLst/>
            </a:prstGeom>
            <a:noFill/>
            <a:ln w="9525">
              <a:noFill/>
              <a:miter lim="800000"/>
              <a:headEnd/>
              <a:tailEnd/>
            </a:ln>
          </p:spPr>
          <p:txBody>
            <a:bodyPr wrap="none">
              <a:spAutoFit/>
            </a:bodyPr>
            <a:lstStyle/>
            <a:p>
              <a:r>
                <a:rPr lang="es-ES" sz="1600" b="1">
                  <a:solidFill>
                    <a:schemeClr val="bg1"/>
                  </a:solidFill>
                </a:rPr>
                <a:t>Recuperación</a:t>
              </a:r>
              <a:endParaRPr lang="es-AR" sz="1600" b="1">
                <a:solidFill>
                  <a:schemeClr val="bg1"/>
                </a:solidFill>
              </a:endParaRPr>
            </a:p>
          </p:txBody>
        </p:sp>
        <p:sp>
          <p:nvSpPr>
            <p:cNvPr id="17494" name="141 CuadroTexto"/>
            <p:cNvSpPr txBox="1">
              <a:spLocks noChangeArrowheads="1"/>
            </p:cNvSpPr>
            <p:nvPr/>
          </p:nvSpPr>
          <p:spPr bwMode="auto">
            <a:xfrm>
              <a:off x="6880225" y="4988205"/>
              <a:ext cx="732893" cy="276999"/>
            </a:xfrm>
            <a:prstGeom prst="rect">
              <a:avLst/>
            </a:prstGeom>
            <a:noFill/>
            <a:ln w="9525">
              <a:noFill/>
              <a:miter lim="800000"/>
              <a:headEnd/>
              <a:tailEnd/>
            </a:ln>
          </p:spPr>
          <p:txBody>
            <a:bodyPr wrap="none">
              <a:spAutoFit/>
            </a:bodyPr>
            <a:lstStyle/>
            <a:p>
              <a:r>
                <a:rPr lang="es-ES" sz="1200" b="1">
                  <a:solidFill>
                    <a:schemeClr val="bg1"/>
                  </a:solidFill>
                </a:rPr>
                <a:t>Musculo</a:t>
              </a:r>
              <a:endParaRPr lang="es-AR" sz="1200" b="1">
                <a:solidFill>
                  <a:schemeClr val="bg1"/>
                </a:solidFill>
              </a:endParaRPr>
            </a:p>
          </p:txBody>
        </p:sp>
        <p:sp>
          <p:nvSpPr>
            <p:cNvPr id="17495" name="142 CuadroTexto"/>
            <p:cNvSpPr txBox="1">
              <a:spLocks noChangeArrowheads="1"/>
            </p:cNvSpPr>
            <p:nvPr/>
          </p:nvSpPr>
          <p:spPr bwMode="auto">
            <a:xfrm>
              <a:off x="7250284" y="5421987"/>
              <a:ext cx="634084" cy="276999"/>
            </a:xfrm>
            <a:prstGeom prst="rect">
              <a:avLst/>
            </a:prstGeom>
            <a:noFill/>
            <a:ln w="9525">
              <a:noFill/>
              <a:miter lim="800000"/>
              <a:headEnd/>
              <a:tailEnd/>
            </a:ln>
          </p:spPr>
          <p:txBody>
            <a:bodyPr wrap="none">
              <a:spAutoFit/>
            </a:bodyPr>
            <a:lstStyle/>
            <a:p>
              <a:r>
                <a:rPr lang="es-ES" sz="1200" b="1">
                  <a:solidFill>
                    <a:schemeClr val="bg1"/>
                  </a:solidFill>
                </a:rPr>
                <a:t>Hígado</a:t>
              </a:r>
              <a:endParaRPr lang="es-AR" sz="1200" b="1">
                <a:solidFill>
                  <a:schemeClr val="bg1"/>
                </a:solidFill>
              </a:endParaRPr>
            </a:p>
          </p:txBody>
        </p:sp>
        <p:sp>
          <p:nvSpPr>
            <p:cNvPr id="17496" name="143 CuadroTexto"/>
            <p:cNvSpPr txBox="1">
              <a:spLocks noChangeArrowheads="1"/>
            </p:cNvSpPr>
            <p:nvPr/>
          </p:nvSpPr>
          <p:spPr bwMode="auto">
            <a:xfrm>
              <a:off x="6701280" y="5636277"/>
              <a:ext cx="618952" cy="276999"/>
            </a:xfrm>
            <a:prstGeom prst="rect">
              <a:avLst/>
            </a:prstGeom>
            <a:noFill/>
            <a:ln w="9525">
              <a:noFill/>
              <a:miter lim="800000"/>
              <a:headEnd/>
              <a:tailEnd/>
            </a:ln>
          </p:spPr>
          <p:txBody>
            <a:bodyPr wrap="none">
              <a:spAutoFit/>
            </a:bodyPr>
            <a:lstStyle/>
            <a:p>
              <a:r>
                <a:rPr lang="es-ES" sz="1200" b="1">
                  <a:solidFill>
                    <a:schemeClr val="bg1"/>
                  </a:solidFill>
                </a:rPr>
                <a:t>Sangre</a:t>
              </a:r>
              <a:endParaRPr lang="es-AR" sz="1200" b="1">
                <a:solidFill>
                  <a:schemeClr val="bg1"/>
                </a:solidFill>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674" name="2053 Imagen"/>
          <p:cNvPicPr>
            <a:picLocks noChangeAspect="1"/>
          </p:cNvPicPr>
          <p:nvPr/>
        </p:nvPicPr>
        <p:blipFill>
          <a:blip r:embed="rId2" cstate="print"/>
          <a:srcRect/>
          <a:stretch>
            <a:fillRect/>
          </a:stretch>
        </p:blipFill>
        <p:spPr bwMode="auto">
          <a:xfrm>
            <a:off x="2555875" y="1052513"/>
            <a:ext cx="1682750" cy="1122362"/>
          </a:xfrm>
          <a:prstGeom prst="rect">
            <a:avLst/>
          </a:prstGeom>
          <a:noFill/>
          <a:ln w="9525">
            <a:noFill/>
            <a:miter lim="800000"/>
            <a:headEnd/>
            <a:tailEnd/>
          </a:ln>
        </p:spPr>
      </p:pic>
      <p:sp>
        <p:nvSpPr>
          <p:cNvPr id="2052" name="2051 Rectángulo"/>
          <p:cNvSpPr/>
          <p:nvPr/>
        </p:nvSpPr>
        <p:spPr>
          <a:xfrm>
            <a:off x="684213" y="981075"/>
            <a:ext cx="7920037" cy="518477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prstClr val="white"/>
              </a:solidFill>
            </a:endParaRPr>
          </a:p>
        </p:txBody>
      </p:sp>
      <p:sp>
        <p:nvSpPr>
          <p:cNvPr id="39" name="38 CuadroTexto"/>
          <p:cNvSpPr txBox="1"/>
          <p:nvPr/>
        </p:nvSpPr>
        <p:spPr>
          <a:xfrm>
            <a:off x="827584" y="2209514"/>
            <a:ext cx="738664" cy="2058705"/>
          </a:xfrm>
          <a:prstGeom prst="rect">
            <a:avLst/>
          </a:prstGeom>
          <a:noFill/>
          <a:ln w="28575">
            <a:noFill/>
          </a:ln>
        </p:spPr>
        <p:txBody>
          <a:bodyPr vert="vert270" wrap="none">
            <a:spAutoFit/>
          </a:bodyPr>
          <a:lstStyle/>
          <a:p>
            <a:pPr>
              <a:defRPr/>
            </a:pPr>
            <a:r>
              <a:rPr lang="es-ES" b="1" dirty="0">
                <a:solidFill>
                  <a:prstClr val="white"/>
                </a:solidFill>
                <a:latin typeface="Calibri"/>
              </a:rPr>
              <a:t>% de Contribución al</a:t>
            </a:r>
          </a:p>
          <a:p>
            <a:pPr algn="ctr">
              <a:defRPr/>
            </a:pPr>
            <a:r>
              <a:rPr lang="es-ES" b="1" dirty="0">
                <a:solidFill>
                  <a:prstClr val="white"/>
                </a:solidFill>
                <a:latin typeface="Calibri"/>
              </a:rPr>
              <a:t> Total de Energía</a:t>
            </a:r>
            <a:endParaRPr lang="es-AR" b="1" dirty="0">
              <a:solidFill>
                <a:prstClr val="white"/>
              </a:solidFill>
              <a:latin typeface="Calibri"/>
            </a:endParaRPr>
          </a:p>
        </p:txBody>
      </p:sp>
      <p:sp>
        <p:nvSpPr>
          <p:cNvPr id="9" name="8 Forma libre"/>
          <p:cNvSpPr/>
          <p:nvPr/>
        </p:nvSpPr>
        <p:spPr>
          <a:xfrm>
            <a:off x="2384425" y="1870075"/>
            <a:ext cx="5646738" cy="2667000"/>
          </a:xfrm>
          <a:custGeom>
            <a:avLst/>
            <a:gdLst>
              <a:gd name="connsiteX0" fmla="*/ 0 w 4720856"/>
              <a:gd name="connsiteY0" fmla="*/ 0 h 1967024"/>
              <a:gd name="connsiteX1" fmla="*/ 74428 w 4720856"/>
              <a:gd name="connsiteY1" fmla="*/ 478466 h 1967024"/>
              <a:gd name="connsiteX2" fmla="*/ 95694 w 4720856"/>
              <a:gd name="connsiteY2" fmla="*/ 967563 h 1967024"/>
              <a:gd name="connsiteX3" fmla="*/ 244549 w 4720856"/>
              <a:gd name="connsiteY3" fmla="*/ 1360968 h 1967024"/>
              <a:gd name="connsiteX4" fmla="*/ 723014 w 4720856"/>
              <a:gd name="connsiteY4" fmla="*/ 1701210 h 1967024"/>
              <a:gd name="connsiteX5" fmla="*/ 1722475 w 4720856"/>
              <a:gd name="connsiteY5" fmla="*/ 1860698 h 1967024"/>
              <a:gd name="connsiteX6" fmla="*/ 2987749 w 4720856"/>
              <a:gd name="connsiteY6" fmla="*/ 1924494 h 1967024"/>
              <a:gd name="connsiteX7" fmla="*/ 4720856 w 4720856"/>
              <a:gd name="connsiteY7" fmla="*/ 1967024 h 196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0856" h="1967024">
                <a:moveTo>
                  <a:pt x="0" y="0"/>
                </a:moveTo>
                <a:cubicBezTo>
                  <a:pt x="29239" y="158603"/>
                  <a:pt x="58479" y="317206"/>
                  <a:pt x="74428" y="478466"/>
                </a:cubicBezTo>
                <a:cubicBezTo>
                  <a:pt x="90377" y="639726"/>
                  <a:pt x="67341" y="820479"/>
                  <a:pt x="95694" y="967563"/>
                </a:cubicBezTo>
                <a:cubicBezTo>
                  <a:pt x="124047" y="1114647"/>
                  <a:pt x="139996" y="1238694"/>
                  <a:pt x="244549" y="1360968"/>
                </a:cubicBezTo>
                <a:cubicBezTo>
                  <a:pt x="349102" y="1483242"/>
                  <a:pt x="476693" y="1617922"/>
                  <a:pt x="723014" y="1701210"/>
                </a:cubicBezTo>
                <a:cubicBezTo>
                  <a:pt x="969335" y="1784498"/>
                  <a:pt x="1345019" y="1823484"/>
                  <a:pt x="1722475" y="1860698"/>
                </a:cubicBezTo>
                <a:cubicBezTo>
                  <a:pt x="2099931" y="1897912"/>
                  <a:pt x="2488019" y="1906773"/>
                  <a:pt x="2987749" y="1924494"/>
                </a:cubicBezTo>
                <a:cubicBezTo>
                  <a:pt x="3487479" y="1942215"/>
                  <a:pt x="4104167" y="1954619"/>
                  <a:pt x="4720856" y="196702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sz="2400">
              <a:solidFill>
                <a:prstClr val="black"/>
              </a:solidFill>
            </a:endParaRPr>
          </a:p>
        </p:txBody>
      </p:sp>
      <p:cxnSp>
        <p:nvCxnSpPr>
          <p:cNvPr id="16" name="15 Conector recto"/>
          <p:cNvCxnSpPr/>
          <p:nvPr/>
        </p:nvCxnSpPr>
        <p:spPr>
          <a:xfrm>
            <a:off x="2227263" y="1693863"/>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227263" y="2270125"/>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227263" y="2852738"/>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227263" y="3438525"/>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227263" y="4024313"/>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227263" y="4646613"/>
            <a:ext cx="1301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2284413"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3252788"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4200525"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5148263"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6096000"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7043738"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7969250" y="4719638"/>
            <a:ext cx="1460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8691" name="19 CuadroTexto"/>
          <p:cNvSpPr txBox="1">
            <a:spLocks noChangeArrowheads="1"/>
          </p:cNvSpPr>
          <p:nvPr/>
        </p:nvSpPr>
        <p:spPr bwMode="auto">
          <a:xfrm>
            <a:off x="5637213" y="3455988"/>
            <a:ext cx="1081087" cy="368300"/>
          </a:xfrm>
          <a:prstGeom prst="rect">
            <a:avLst/>
          </a:prstGeom>
          <a:noFill/>
          <a:ln w="28575">
            <a:noFill/>
            <a:miter lim="800000"/>
            <a:headEnd/>
            <a:tailEnd/>
          </a:ln>
        </p:spPr>
        <p:txBody>
          <a:bodyPr wrap="none">
            <a:spAutoFit/>
          </a:bodyPr>
          <a:lstStyle/>
          <a:p>
            <a:r>
              <a:rPr lang="es-ES" b="1">
                <a:solidFill>
                  <a:srgbClr val="FFFFFF"/>
                </a:solidFill>
              </a:rPr>
              <a:t>Glucólisis</a:t>
            </a:r>
            <a:endParaRPr lang="es-AR" b="1">
              <a:solidFill>
                <a:srgbClr val="FFFFFF"/>
              </a:solidFill>
            </a:endParaRPr>
          </a:p>
        </p:txBody>
      </p:sp>
      <p:sp>
        <p:nvSpPr>
          <p:cNvPr id="28692" name="35 CuadroTexto"/>
          <p:cNvSpPr txBox="1">
            <a:spLocks noChangeArrowheads="1"/>
          </p:cNvSpPr>
          <p:nvPr/>
        </p:nvSpPr>
        <p:spPr bwMode="auto">
          <a:xfrm>
            <a:off x="5967413" y="2454275"/>
            <a:ext cx="1039812" cy="368300"/>
          </a:xfrm>
          <a:prstGeom prst="rect">
            <a:avLst/>
          </a:prstGeom>
          <a:noFill/>
          <a:ln w="28575">
            <a:noFill/>
            <a:miter lim="800000"/>
            <a:headEnd/>
            <a:tailEnd/>
          </a:ln>
        </p:spPr>
        <p:txBody>
          <a:bodyPr wrap="none">
            <a:spAutoFit/>
          </a:bodyPr>
          <a:lstStyle/>
          <a:p>
            <a:r>
              <a:rPr lang="es-ES" b="1">
                <a:solidFill>
                  <a:srgbClr val="FFFFFF"/>
                </a:solidFill>
              </a:rPr>
              <a:t>Aeróbico</a:t>
            </a:r>
            <a:endParaRPr lang="es-AR" b="1">
              <a:solidFill>
                <a:srgbClr val="FFFFFF"/>
              </a:solidFill>
            </a:endParaRPr>
          </a:p>
        </p:txBody>
      </p:sp>
      <p:sp>
        <p:nvSpPr>
          <p:cNvPr id="28693" name="36 CuadroTexto"/>
          <p:cNvSpPr txBox="1">
            <a:spLocks noChangeArrowheads="1"/>
          </p:cNvSpPr>
          <p:nvPr/>
        </p:nvSpPr>
        <p:spPr bwMode="auto">
          <a:xfrm>
            <a:off x="2619375" y="2276475"/>
            <a:ext cx="1046163" cy="369888"/>
          </a:xfrm>
          <a:prstGeom prst="rect">
            <a:avLst/>
          </a:prstGeom>
          <a:noFill/>
          <a:ln w="28575">
            <a:noFill/>
            <a:miter lim="800000"/>
            <a:headEnd/>
            <a:tailEnd/>
          </a:ln>
        </p:spPr>
        <p:txBody>
          <a:bodyPr wrap="none">
            <a:spAutoFit/>
          </a:bodyPr>
          <a:lstStyle/>
          <a:p>
            <a:r>
              <a:rPr lang="es-ES" b="1">
                <a:solidFill>
                  <a:srgbClr val="FFFFFF"/>
                </a:solidFill>
              </a:rPr>
              <a:t>ATP - PCr</a:t>
            </a:r>
            <a:endParaRPr lang="es-AR" b="1">
              <a:solidFill>
                <a:srgbClr val="FFFFFF"/>
              </a:solidFill>
            </a:endParaRPr>
          </a:p>
        </p:txBody>
      </p:sp>
      <p:sp>
        <p:nvSpPr>
          <p:cNvPr id="28694" name="37 CuadroTexto"/>
          <p:cNvSpPr txBox="1">
            <a:spLocks noChangeArrowheads="1"/>
          </p:cNvSpPr>
          <p:nvPr/>
        </p:nvSpPr>
        <p:spPr bwMode="auto">
          <a:xfrm>
            <a:off x="4003675" y="5387975"/>
            <a:ext cx="2525713" cy="369888"/>
          </a:xfrm>
          <a:prstGeom prst="rect">
            <a:avLst/>
          </a:prstGeom>
          <a:noFill/>
          <a:ln w="28575">
            <a:noFill/>
            <a:miter lim="800000"/>
            <a:headEnd/>
            <a:tailEnd/>
          </a:ln>
        </p:spPr>
        <p:txBody>
          <a:bodyPr wrap="none">
            <a:spAutoFit/>
          </a:bodyPr>
          <a:lstStyle/>
          <a:p>
            <a:r>
              <a:rPr lang="es-ES" b="1">
                <a:solidFill>
                  <a:srgbClr val="FFFFFF"/>
                </a:solidFill>
              </a:rPr>
              <a:t>Duración del Ejercicio (s)</a:t>
            </a:r>
            <a:endParaRPr lang="es-AR" b="1">
              <a:solidFill>
                <a:srgbClr val="FFFFFF"/>
              </a:solidFill>
            </a:endParaRPr>
          </a:p>
        </p:txBody>
      </p:sp>
      <p:sp>
        <p:nvSpPr>
          <p:cNvPr id="28695" name="39 CuadroTexto"/>
          <p:cNvSpPr txBox="1">
            <a:spLocks noChangeArrowheads="1"/>
          </p:cNvSpPr>
          <p:nvPr/>
        </p:nvSpPr>
        <p:spPr bwMode="auto">
          <a:xfrm>
            <a:off x="2192338" y="4902200"/>
            <a:ext cx="301625" cy="369888"/>
          </a:xfrm>
          <a:prstGeom prst="rect">
            <a:avLst/>
          </a:prstGeom>
          <a:noFill/>
          <a:ln w="28575">
            <a:noFill/>
            <a:miter lim="800000"/>
            <a:headEnd/>
            <a:tailEnd/>
          </a:ln>
        </p:spPr>
        <p:txBody>
          <a:bodyPr wrap="none">
            <a:spAutoFit/>
          </a:bodyPr>
          <a:lstStyle/>
          <a:p>
            <a:r>
              <a:rPr lang="es-ES" b="1">
                <a:solidFill>
                  <a:srgbClr val="FFFFFF"/>
                </a:solidFill>
              </a:rPr>
              <a:t>0</a:t>
            </a:r>
            <a:endParaRPr lang="es-AR" b="1">
              <a:solidFill>
                <a:srgbClr val="FFFFFF"/>
              </a:solidFill>
            </a:endParaRPr>
          </a:p>
        </p:txBody>
      </p:sp>
      <p:sp>
        <p:nvSpPr>
          <p:cNvPr id="28696" name="40 CuadroTexto"/>
          <p:cNvSpPr txBox="1">
            <a:spLocks noChangeArrowheads="1"/>
          </p:cNvSpPr>
          <p:nvPr/>
        </p:nvSpPr>
        <p:spPr bwMode="auto">
          <a:xfrm>
            <a:off x="3106738" y="4902200"/>
            <a:ext cx="417512" cy="369888"/>
          </a:xfrm>
          <a:prstGeom prst="rect">
            <a:avLst/>
          </a:prstGeom>
          <a:noFill/>
          <a:ln w="28575">
            <a:noFill/>
            <a:miter lim="800000"/>
            <a:headEnd/>
            <a:tailEnd/>
          </a:ln>
        </p:spPr>
        <p:txBody>
          <a:bodyPr wrap="none">
            <a:spAutoFit/>
          </a:bodyPr>
          <a:lstStyle/>
          <a:p>
            <a:r>
              <a:rPr lang="es-ES" b="1">
                <a:solidFill>
                  <a:srgbClr val="FFFFFF"/>
                </a:solidFill>
              </a:rPr>
              <a:t>50</a:t>
            </a:r>
            <a:endParaRPr lang="es-AR" b="1">
              <a:solidFill>
                <a:srgbClr val="FFFFFF"/>
              </a:solidFill>
            </a:endParaRPr>
          </a:p>
        </p:txBody>
      </p:sp>
      <p:sp>
        <p:nvSpPr>
          <p:cNvPr id="28697" name="41 CuadroTexto"/>
          <p:cNvSpPr txBox="1">
            <a:spLocks noChangeArrowheads="1"/>
          </p:cNvSpPr>
          <p:nvPr/>
        </p:nvSpPr>
        <p:spPr bwMode="auto">
          <a:xfrm>
            <a:off x="3998913" y="4902200"/>
            <a:ext cx="534987" cy="369888"/>
          </a:xfrm>
          <a:prstGeom prst="rect">
            <a:avLst/>
          </a:prstGeom>
          <a:noFill/>
          <a:ln w="28575">
            <a:noFill/>
            <a:miter lim="800000"/>
            <a:headEnd/>
            <a:tailEnd/>
          </a:ln>
        </p:spPr>
        <p:txBody>
          <a:bodyPr wrap="none">
            <a:spAutoFit/>
          </a:bodyPr>
          <a:lstStyle/>
          <a:p>
            <a:r>
              <a:rPr lang="es-ES" b="1">
                <a:solidFill>
                  <a:srgbClr val="FFFFFF"/>
                </a:solidFill>
              </a:rPr>
              <a:t>100</a:t>
            </a:r>
            <a:endParaRPr lang="es-AR" b="1">
              <a:solidFill>
                <a:srgbClr val="FFFFFF"/>
              </a:solidFill>
            </a:endParaRPr>
          </a:p>
        </p:txBody>
      </p:sp>
      <p:sp>
        <p:nvSpPr>
          <p:cNvPr id="28698" name="42 CuadroTexto"/>
          <p:cNvSpPr txBox="1">
            <a:spLocks noChangeArrowheads="1"/>
          </p:cNvSpPr>
          <p:nvPr/>
        </p:nvSpPr>
        <p:spPr bwMode="auto">
          <a:xfrm>
            <a:off x="4953000" y="4902200"/>
            <a:ext cx="534988" cy="369888"/>
          </a:xfrm>
          <a:prstGeom prst="rect">
            <a:avLst/>
          </a:prstGeom>
          <a:noFill/>
          <a:ln w="28575">
            <a:noFill/>
            <a:miter lim="800000"/>
            <a:headEnd/>
            <a:tailEnd/>
          </a:ln>
        </p:spPr>
        <p:txBody>
          <a:bodyPr wrap="none">
            <a:spAutoFit/>
          </a:bodyPr>
          <a:lstStyle/>
          <a:p>
            <a:r>
              <a:rPr lang="es-ES" b="1">
                <a:solidFill>
                  <a:srgbClr val="FFFFFF"/>
                </a:solidFill>
              </a:rPr>
              <a:t>150</a:t>
            </a:r>
            <a:endParaRPr lang="es-AR" b="1">
              <a:solidFill>
                <a:srgbClr val="FFFFFF"/>
              </a:solidFill>
            </a:endParaRPr>
          </a:p>
        </p:txBody>
      </p:sp>
      <p:sp>
        <p:nvSpPr>
          <p:cNvPr id="28699" name="43 CuadroTexto"/>
          <p:cNvSpPr txBox="1">
            <a:spLocks noChangeArrowheads="1"/>
          </p:cNvSpPr>
          <p:nvPr/>
        </p:nvSpPr>
        <p:spPr bwMode="auto">
          <a:xfrm>
            <a:off x="5900738" y="4895850"/>
            <a:ext cx="534987" cy="369888"/>
          </a:xfrm>
          <a:prstGeom prst="rect">
            <a:avLst/>
          </a:prstGeom>
          <a:noFill/>
          <a:ln w="28575">
            <a:noFill/>
            <a:miter lim="800000"/>
            <a:headEnd/>
            <a:tailEnd/>
          </a:ln>
        </p:spPr>
        <p:txBody>
          <a:bodyPr wrap="none">
            <a:spAutoFit/>
          </a:bodyPr>
          <a:lstStyle/>
          <a:p>
            <a:r>
              <a:rPr lang="es-ES" b="1">
                <a:solidFill>
                  <a:srgbClr val="FFFFFF"/>
                </a:solidFill>
              </a:rPr>
              <a:t>200</a:t>
            </a:r>
            <a:endParaRPr lang="es-AR" b="1">
              <a:solidFill>
                <a:srgbClr val="FFFFFF"/>
              </a:solidFill>
            </a:endParaRPr>
          </a:p>
        </p:txBody>
      </p:sp>
      <p:sp>
        <p:nvSpPr>
          <p:cNvPr id="28700" name="44 CuadroTexto"/>
          <p:cNvSpPr txBox="1">
            <a:spLocks noChangeArrowheads="1"/>
          </p:cNvSpPr>
          <p:nvPr/>
        </p:nvSpPr>
        <p:spPr bwMode="auto">
          <a:xfrm>
            <a:off x="6842125" y="4902200"/>
            <a:ext cx="534988" cy="369888"/>
          </a:xfrm>
          <a:prstGeom prst="rect">
            <a:avLst/>
          </a:prstGeom>
          <a:noFill/>
          <a:ln w="28575">
            <a:noFill/>
            <a:miter lim="800000"/>
            <a:headEnd/>
            <a:tailEnd/>
          </a:ln>
        </p:spPr>
        <p:txBody>
          <a:bodyPr wrap="none">
            <a:spAutoFit/>
          </a:bodyPr>
          <a:lstStyle/>
          <a:p>
            <a:r>
              <a:rPr lang="es-ES" b="1">
                <a:solidFill>
                  <a:srgbClr val="FFFFFF"/>
                </a:solidFill>
              </a:rPr>
              <a:t>250</a:t>
            </a:r>
            <a:endParaRPr lang="es-AR" b="1">
              <a:solidFill>
                <a:srgbClr val="FFFFFF"/>
              </a:solidFill>
            </a:endParaRPr>
          </a:p>
        </p:txBody>
      </p:sp>
      <p:sp>
        <p:nvSpPr>
          <p:cNvPr id="28701" name="45 CuadroTexto"/>
          <p:cNvSpPr txBox="1">
            <a:spLocks noChangeArrowheads="1"/>
          </p:cNvSpPr>
          <p:nvPr/>
        </p:nvSpPr>
        <p:spPr bwMode="auto">
          <a:xfrm>
            <a:off x="7767638" y="4902200"/>
            <a:ext cx="534987" cy="369888"/>
          </a:xfrm>
          <a:prstGeom prst="rect">
            <a:avLst/>
          </a:prstGeom>
          <a:noFill/>
          <a:ln w="28575">
            <a:noFill/>
            <a:miter lim="800000"/>
            <a:headEnd/>
            <a:tailEnd/>
          </a:ln>
        </p:spPr>
        <p:txBody>
          <a:bodyPr wrap="none">
            <a:spAutoFit/>
          </a:bodyPr>
          <a:lstStyle/>
          <a:p>
            <a:r>
              <a:rPr lang="es-ES" b="1">
                <a:solidFill>
                  <a:srgbClr val="FFFFFF"/>
                </a:solidFill>
              </a:rPr>
              <a:t>300</a:t>
            </a:r>
            <a:endParaRPr lang="es-AR" b="1">
              <a:solidFill>
                <a:srgbClr val="FFFFFF"/>
              </a:solidFill>
            </a:endParaRPr>
          </a:p>
        </p:txBody>
      </p:sp>
      <p:sp>
        <p:nvSpPr>
          <p:cNvPr id="28702" name="46 CuadroTexto"/>
          <p:cNvSpPr txBox="1">
            <a:spLocks noChangeArrowheads="1"/>
          </p:cNvSpPr>
          <p:nvPr/>
        </p:nvSpPr>
        <p:spPr bwMode="auto">
          <a:xfrm>
            <a:off x="1831975" y="4438650"/>
            <a:ext cx="301625" cy="368300"/>
          </a:xfrm>
          <a:prstGeom prst="rect">
            <a:avLst/>
          </a:prstGeom>
          <a:noFill/>
          <a:ln w="28575">
            <a:noFill/>
            <a:miter lim="800000"/>
            <a:headEnd/>
            <a:tailEnd/>
          </a:ln>
        </p:spPr>
        <p:txBody>
          <a:bodyPr wrap="none">
            <a:spAutoFit/>
          </a:bodyPr>
          <a:lstStyle/>
          <a:p>
            <a:r>
              <a:rPr lang="es-ES" b="1">
                <a:solidFill>
                  <a:srgbClr val="FFFFFF"/>
                </a:solidFill>
              </a:rPr>
              <a:t>0</a:t>
            </a:r>
            <a:endParaRPr lang="es-AR" b="1">
              <a:solidFill>
                <a:srgbClr val="FFFFFF"/>
              </a:solidFill>
            </a:endParaRPr>
          </a:p>
        </p:txBody>
      </p:sp>
      <p:sp>
        <p:nvSpPr>
          <p:cNvPr id="28703" name="47 CuadroTexto"/>
          <p:cNvSpPr txBox="1">
            <a:spLocks noChangeArrowheads="1"/>
          </p:cNvSpPr>
          <p:nvPr/>
        </p:nvSpPr>
        <p:spPr bwMode="auto">
          <a:xfrm>
            <a:off x="1755775" y="3770313"/>
            <a:ext cx="419100" cy="368300"/>
          </a:xfrm>
          <a:prstGeom prst="rect">
            <a:avLst/>
          </a:prstGeom>
          <a:noFill/>
          <a:ln w="28575">
            <a:noFill/>
            <a:miter lim="800000"/>
            <a:headEnd/>
            <a:tailEnd/>
          </a:ln>
        </p:spPr>
        <p:txBody>
          <a:bodyPr wrap="none">
            <a:spAutoFit/>
          </a:bodyPr>
          <a:lstStyle/>
          <a:p>
            <a:r>
              <a:rPr lang="es-ES" b="1">
                <a:solidFill>
                  <a:srgbClr val="FFFFFF"/>
                </a:solidFill>
              </a:rPr>
              <a:t>20</a:t>
            </a:r>
          </a:p>
        </p:txBody>
      </p:sp>
      <p:sp>
        <p:nvSpPr>
          <p:cNvPr id="28704" name="48 CuadroTexto"/>
          <p:cNvSpPr txBox="1">
            <a:spLocks noChangeArrowheads="1"/>
          </p:cNvSpPr>
          <p:nvPr/>
        </p:nvSpPr>
        <p:spPr bwMode="auto">
          <a:xfrm>
            <a:off x="1751013" y="3246438"/>
            <a:ext cx="419100" cy="369887"/>
          </a:xfrm>
          <a:prstGeom prst="rect">
            <a:avLst/>
          </a:prstGeom>
          <a:noFill/>
          <a:ln w="28575">
            <a:noFill/>
            <a:miter lim="800000"/>
            <a:headEnd/>
            <a:tailEnd/>
          </a:ln>
        </p:spPr>
        <p:txBody>
          <a:bodyPr wrap="none">
            <a:spAutoFit/>
          </a:bodyPr>
          <a:lstStyle/>
          <a:p>
            <a:r>
              <a:rPr lang="es-ES" b="1">
                <a:solidFill>
                  <a:srgbClr val="FFFFFF"/>
                </a:solidFill>
              </a:rPr>
              <a:t>40</a:t>
            </a:r>
          </a:p>
        </p:txBody>
      </p:sp>
      <p:sp>
        <p:nvSpPr>
          <p:cNvPr id="28705" name="49 CuadroTexto"/>
          <p:cNvSpPr txBox="1">
            <a:spLocks noChangeArrowheads="1"/>
          </p:cNvSpPr>
          <p:nvPr/>
        </p:nvSpPr>
        <p:spPr bwMode="auto">
          <a:xfrm>
            <a:off x="1755775" y="2660650"/>
            <a:ext cx="419100" cy="369888"/>
          </a:xfrm>
          <a:prstGeom prst="rect">
            <a:avLst/>
          </a:prstGeom>
          <a:noFill/>
          <a:ln w="28575">
            <a:noFill/>
            <a:miter lim="800000"/>
            <a:headEnd/>
            <a:tailEnd/>
          </a:ln>
        </p:spPr>
        <p:txBody>
          <a:bodyPr wrap="none">
            <a:spAutoFit/>
          </a:bodyPr>
          <a:lstStyle/>
          <a:p>
            <a:r>
              <a:rPr lang="es-ES" b="1">
                <a:solidFill>
                  <a:srgbClr val="FFFFFF"/>
                </a:solidFill>
              </a:rPr>
              <a:t>60</a:t>
            </a:r>
          </a:p>
        </p:txBody>
      </p:sp>
      <p:sp>
        <p:nvSpPr>
          <p:cNvPr id="28706" name="50 CuadroTexto"/>
          <p:cNvSpPr txBox="1">
            <a:spLocks noChangeArrowheads="1"/>
          </p:cNvSpPr>
          <p:nvPr/>
        </p:nvSpPr>
        <p:spPr bwMode="auto">
          <a:xfrm>
            <a:off x="1778000" y="2060575"/>
            <a:ext cx="419100" cy="369888"/>
          </a:xfrm>
          <a:prstGeom prst="rect">
            <a:avLst/>
          </a:prstGeom>
          <a:noFill/>
          <a:ln w="28575">
            <a:noFill/>
            <a:miter lim="800000"/>
            <a:headEnd/>
            <a:tailEnd/>
          </a:ln>
        </p:spPr>
        <p:txBody>
          <a:bodyPr wrap="none">
            <a:spAutoFit/>
          </a:bodyPr>
          <a:lstStyle/>
          <a:p>
            <a:r>
              <a:rPr lang="es-ES" b="1">
                <a:solidFill>
                  <a:srgbClr val="FFFFFF"/>
                </a:solidFill>
              </a:rPr>
              <a:t>80</a:t>
            </a:r>
          </a:p>
        </p:txBody>
      </p:sp>
      <p:sp>
        <p:nvSpPr>
          <p:cNvPr id="28707" name="51 CuadroTexto"/>
          <p:cNvSpPr txBox="1">
            <a:spLocks noChangeArrowheads="1"/>
          </p:cNvSpPr>
          <p:nvPr/>
        </p:nvSpPr>
        <p:spPr bwMode="auto">
          <a:xfrm>
            <a:off x="1646238" y="1484313"/>
            <a:ext cx="534987" cy="369887"/>
          </a:xfrm>
          <a:prstGeom prst="rect">
            <a:avLst/>
          </a:prstGeom>
          <a:noFill/>
          <a:ln w="28575">
            <a:noFill/>
            <a:miter lim="800000"/>
            <a:headEnd/>
            <a:tailEnd/>
          </a:ln>
        </p:spPr>
        <p:txBody>
          <a:bodyPr wrap="none">
            <a:spAutoFit/>
          </a:bodyPr>
          <a:lstStyle/>
          <a:p>
            <a:r>
              <a:rPr lang="es-ES" b="1">
                <a:solidFill>
                  <a:srgbClr val="FFFFFF"/>
                </a:solidFill>
              </a:rPr>
              <a:t>100</a:t>
            </a:r>
          </a:p>
        </p:txBody>
      </p:sp>
      <p:sp>
        <p:nvSpPr>
          <p:cNvPr id="28708" name="2052 CuadroTexto"/>
          <p:cNvSpPr txBox="1">
            <a:spLocks noChangeArrowheads="1"/>
          </p:cNvSpPr>
          <p:nvPr/>
        </p:nvSpPr>
        <p:spPr bwMode="auto">
          <a:xfrm>
            <a:off x="0" y="332656"/>
            <a:ext cx="9144000" cy="707886"/>
          </a:xfrm>
          <a:prstGeom prst="rect">
            <a:avLst/>
          </a:prstGeom>
          <a:noFill/>
          <a:ln w="9525">
            <a:noFill/>
            <a:miter lim="800000"/>
            <a:headEnd/>
            <a:tailEnd/>
          </a:ln>
        </p:spPr>
        <p:txBody>
          <a:bodyPr wrap="square">
            <a:spAutoFit/>
          </a:bodyPr>
          <a:lstStyle/>
          <a:p>
            <a:pPr algn="ctr"/>
            <a:r>
              <a:rPr lang="es-ES" sz="2000" b="1" dirty="0">
                <a:solidFill>
                  <a:srgbClr val="FFFFFF"/>
                </a:solidFill>
              </a:rPr>
              <a:t>Contribución de los Sistemas Energéticos a Ejercicios de Diferente Duración</a:t>
            </a:r>
            <a:endParaRPr lang="es-AR" sz="2000" b="1" dirty="0">
              <a:solidFill>
                <a:srgbClr val="FFFFFF"/>
              </a:solidFill>
            </a:endParaRPr>
          </a:p>
        </p:txBody>
      </p:sp>
      <p:pic>
        <p:nvPicPr>
          <p:cNvPr id="28709" name="Picture 5" descr="http://www.ethiopianreview.com/album/albums/userpics/10001/kenenisa-bekele-berlin-aug-23-2009a.jpg"/>
          <p:cNvPicPr>
            <a:picLocks noChangeAspect="1" noChangeArrowheads="1"/>
          </p:cNvPicPr>
          <p:nvPr/>
        </p:nvPicPr>
        <p:blipFill>
          <a:blip r:embed="rId3" cstate="print"/>
          <a:srcRect/>
          <a:stretch>
            <a:fillRect/>
          </a:stretch>
        </p:blipFill>
        <p:spPr bwMode="auto">
          <a:xfrm>
            <a:off x="6948488" y="1014413"/>
            <a:ext cx="1633537" cy="1046162"/>
          </a:xfrm>
          <a:prstGeom prst="rect">
            <a:avLst/>
          </a:prstGeom>
          <a:noFill/>
          <a:ln w="9525">
            <a:noFill/>
            <a:miter lim="800000"/>
            <a:headEnd/>
            <a:tailEnd/>
          </a:ln>
        </p:spPr>
      </p:pic>
      <p:pic>
        <p:nvPicPr>
          <p:cNvPr id="28710" name="Picture 9" descr="remo"/>
          <p:cNvPicPr>
            <a:picLocks noChangeAspect="1" noChangeArrowheads="1"/>
          </p:cNvPicPr>
          <p:nvPr/>
        </p:nvPicPr>
        <p:blipFill>
          <a:blip r:embed="rId4" cstate="print"/>
          <a:srcRect/>
          <a:stretch>
            <a:fillRect/>
          </a:stretch>
        </p:blipFill>
        <p:spPr bwMode="auto">
          <a:xfrm>
            <a:off x="3733800" y="2657475"/>
            <a:ext cx="1601788" cy="1219200"/>
          </a:xfrm>
          <a:prstGeom prst="rect">
            <a:avLst/>
          </a:prstGeom>
          <a:noFill/>
          <a:ln w="9525">
            <a:noFill/>
            <a:miter lim="800000"/>
            <a:headEnd/>
            <a:tailEnd/>
          </a:ln>
        </p:spPr>
      </p:pic>
      <p:sp>
        <p:nvSpPr>
          <p:cNvPr id="6" name="5 Forma libre"/>
          <p:cNvSpPr/>
          <p:nvPr/>
        </p:nvSpPr>
        <p:spPr>
          <a:xfrm>
            <a:off x="2460625" y="2130425"/>
            <a:ext cx="5545138" cy="2522538"/>
          </a:xfrm>
          <a:custGeom>
            <a:avLst/>
            <a:gdLst>
              <a:gd name="connsiteX0" fmla="*/ 0 w 4635795"/>
              <a:gd name="connsiteY0" fmla="*/ 1860697 h 1860697"/>
              <a:gd name="connsiteX1" fmla="*/ 637953 w 4635795"/>
              <a:gd name="connsiteY1" fmla="*/ 1063255 h 1860697"/>
              <a:gd name="connsiteX2" fmla="*/ 1584251 w 4635795"/>
              <a:gd name="connsiteY2" fmla="*/ 520995 h 1860697"/>
              <a:gd name="connsiteX3" fmla="*/ 3030279 w 4635795"/>
              <a:gd name="connsiteY3" fmla="*/ 180753 h 1860697"/>
              <a:gd name="connsiteX4" fmla="*/ 4635795 w 4635795"/>
              <a:gd name="connsiteY4" fmla="*/ 0 h 186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795" h="1860697">
                <a:moveTo>
                  <a:pt x="0" y="1860697"/>
                </a:moveTo>
                <a:cubicBezTo>
                  <a:pt x="186955" y="1573618"/>
                  <a:pt x="373911" y="1286539"/>
                  <a:pt x="637953" y="1063255"/>
                </a:cubicBezTo>
                <a:cubicBezTo>
                  <a:pt x="901995" y="839971"/>
                  <a:pt x="1185530" y="668079"/>
                  <a:pt x="1584251" y="520995"/>
                </a:cubicBezTo>
                <a:cubicBezTo>
                  <a:pt x="1982972" y="373911"/>
                  <a:pt x="2521688" y="267585"/>
                  <a:pt x="3030279" y="180753"/>
                </a:cubicBezTo>
                <a:cubicBezTo>
                  <a:pt x="3538870" y="93921"/>
                  <a:pt x="4087332" y="46960"/>
                  <a:pt x="4635795" y="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sz="2400">
              <a:solidFill>
                <a:prstClr val="black"/>
              </a:solidFill>
            </a:endParaRPr>
          </a:p>
        </p:txBody>
      </p:sp>
      <p:sp>
        <p:nvSpPr>
          <p:cNvPr id="10" name="9 Forma libre"/>
          <p:cNvSpPr/>
          <p:nvPr/>
        </p:nvSpPr>
        <p:spPr>
          <a:xfrm>
            <a:off x="2397125" y="2965450"/>
            <a:ext cx="5659438" cy="1614488"/>
          </a:xfrm>
          <a:custGeom>
            <a:avLst/>
            <a:gdLst>
              <a:gd name="connsiteX0" fmla="*/ 0 w 4731488"/>
              <a:gd name="connsiteY0" fmla="*/ 1182261 h 1182261"/>
              <a:gd name="connsiteX1" fmla="*/ 74428 w 4731488"/>
              <a:gd name="connsiteY1" fmla="*/ 650634 h 1182261"/>
              <a:gd name="connsiteX2" fmla="*/ 74428 w 4731488"/>
              <a:gd name="connsiteY2" fmla="*/ 257229 h 1182261"/>
              <a:gd name="connsiteX3" fmla="*/ 116958 w 4731488"/>
              <a:gd name="connsiteY3" fmla="*/ 33945 h 1182261"/>
              <a:gd name="connsiteX4" fmla="*/ 212651 w 4731488"/>
              <a:gd name="connsiteY4" fmla="*/ 12680 h 1182261"/>
              <a:gd name="connsiteX5" fmla="*/ 574158 w 4731488"/>
              <a:gd name="connsiteY5" fmla="*/ 150903 h 1182261"/>
              <a:gd name="connsiteX6" fmla="*/ 1329070 w 4731488"/>
              <a:gd name="connsiteY6" fmla="*/ 427350 h 1182261"/>
              <a:gd name="connsiteX7" fmla="*/ 2317898 w 4731488"/>
              <a:gd name="connsiteY7" fmla="*/ 682531 h 1182261"/>
              <a:gd name="connsiteX8" fmla="*/ 3040912 w 4731488"/>
              <a:gd name="connsiteY8" fmla="*/ 778224 h 1182261"/>
              <a:gd name="connsiteX9" fmla="*/ 4731488 w 4731488"/>
              <a:gd name="connsiteY9" fmla="*/ 927080 h 1182261"/>
              <a:gd name="connsiteX10" fmla="*/ 4731488 w 4731488"/>
              <a:gd name="connsiteY10" fmla="*/ 927080 h 1182261"/>
              <a:gd name="connsiteX0" fmla="*/ 0 w 4731488"/>
              <a:gd name="connsiteY0" fmla="*/ 1175567 h 1175567"/>
              <a:gd name="connsiteX1" fmla="*/ 74428 w 4731488"/>
              <a:gd name="connsiteY1" fmla="*/ 643940 h 1175567"/>
              <a:gd name="connsiteX2" fmla="*/ 74428 w 4731488"/>
              <a:gd name="connsiteY2" fmla="*/ 250535 h 1175567"/>
              <a:gd name="connsiteX3" fmla="*/ 116958 w 4731488"/>
              <a:gd name="connsiteY3" fmla="*/ 27251 h 1175567"/>
              <a:gd name="connsiteX4" fmla="*/ 318976 w 4731488"/>
              <a:gd name="connsiteY4" fmla="*/ 16619 h 1175567"/>
              <a:gd name="connsiteX5" fmla="*/ 574158 w 4731488"/>
              <a:gd name="connsiteY5" fmla="*/ 144209 h 1175567"/>
              <a:gd name="connsiteX6" fmla="*/ 1329070 w 4731488"/>
              <a:gd name="connsiteY6" fmla="*/ 420656 h 1175567"/>
              <a:gd name="connsiteX7" fmla="*/ 2317898 w 4731488"/>
              <a:gd name="connsiteY7" fmla="*/ 675837 h 1175567"/>
              <a:gd name="connsiteX8" fmla="*/ 3040912 w 4731488"/>
              <a:gd name="connsiteY8" fmla="*/ 771530 h 1175567"/>
              <a:gd name="connsiteX9" fmla="*/ 4731488 w 4731488"/>
              <a:gd name="connsiteY9" fmla="*/ 920386 h 1175567"/>
              <a:gd name="connsiteX10" fmla="*/ 4731488 w 4731488"/>
              <a:gd name="connsiteY10" fmla="*/ 920386 h 1175567"/>
              <a:gd name="connsiteX0" fmla="*/ 0 w 4731488"/>
              <a:gd name="connsiteY0" fmla="*/ 1191316 h 1191316"/>
              <a:gd name="connsiteX1" fmla="*/ 74428 w 4731488"/>
              <a:gd name="connsiteY1" fmla="*/ 659689 h 1191316"/>
              <a:gd name="connsiteX2" fmla="*/ 74428 w 4731488"/>
              <a:gd name="connsiteY2" fmla="*/ 266284 h 1191316"/>
              <a:gd name="connsiteX3" fmla="*/ 116958 w 4731488"/>
              <a:gd name="connsiteY3" fmla="*/ 43000 h 1191316"/>
              <a:gd name="connsiteX4" fmla="*/ 318976 w 4731488"/>
              <a:gd name="connsiteY4" fmla="*/ 32368 h 1191316"/>
              <a:gd name="connsiteX5" fmla="*/ 574158 w 4731488"/>
              <a:gd name="connsiteY5" fmla="*/ 159958 h 1191316"/>
              <a:gd name="connsiteX6" fmla="*/ 1329070 w 4731488"/>
              <a:gd name="connsiteY6" fmla="*/ 436405 h 1191316"/>
              <a:gd name="connsiteX7" fmla="*/ 2317898 w 4731488"/>
              <a:gd name="connsiteY7" fmla="*/ 691586 h 1191316"/>
              <a:gd name="connsiteX8" fmla="*/ 3040912 w 4731488"/>
              <a:gd name="connsiteY8" fmla="*/ 787279 h 1191316"/>
              <a:gd name="connsiteX9" fmla="*/ 4731488 w 4731488"/>
              <a:gd name="connsiteY9" fmla="*/ 936135 h 1191316"/>
              <a:gd name="connsiteX10" fmla="*/ 4731488 w 4731488"/>
              <a:gd name="connsiteY10" fmla="*/ 936135 h 119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1488" h="1191316">
                <a:moveTo>
                  <a:pt x="0" y="1191316"/>
                </a:moveTo>
                <a:cubicBezTo>
                  <a:pt x="31011" y="1002588"/>
                  <a:pt x="62023" y="813861"/>
                  <a:pt x="74428" y="659689"/>
                </a:cubicBezTo>
                <a:cubicBezTo>
                  <a:pt x="86833" y="505517"/>
                  <a:pt x="67340" y="369065"/>
                  <a:pt x="74428" y="266284"/>
                </a:cubicBezTo>
                <a:cubicBezTo>
                  <a:pt x="81516" y="163503"/>
                  <a:pt x="76200" y="81986"/>
                  <a:pt x="116958" y="43000"/>
                </a:cubicBezTo>
                <a:cubicBezTo>
                  <a:pt x="157716" y="4014"/>
                  <a:pt x="223726" y="-25225"/>
                  <a:pt x="318976" y="32368"/>
                </a:cubicBezTo>
                <a:cubicBezTo>
                  <a:pt x="414226" y="89961"/>
                  <a:pt x="405809" y="92619"/>
                  <a:pt x="574158" y="159958"/>
                </a:cubicBezTo>
                <a:cubicBezTo>
                  <a:pt x="742507" y="227297"/>
                  <a:pt x="1038447" y="347800"/>
                  <a:pt x="1329070" y="436405"/>
                </a:cubicBezTo>
                <a:cubicBezTo>
                  <a:pt x="1619693" y="525010"/>
                  <a:pt x="2032591" y="633107"/>
                  <a:pt x="2317898" y="691586"/>
                </a:cubicBezTo>
                <a:cubicBezTo>
                  <a:pt x="2603205" y="750065"/>
                  <a:pt x="2638647" y="746521"/>
                  <a:pt x="3040912" y="787279"/>
                </a:cubicBezTo>
                <a:cubicBezTo>
                  <a:pt x="3443177" y="828037"/>
                  <a:pt x="4731488" y="936135"/>
                  <a:pt x="4731488" y="936135"/>
                </a:cubicBezTo>
                <a:lnTo>
                  <a:pt x="4731488" y="936135"/>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sz="2400">
              <a:solidFill>
                <a:prstClr val="black"/>
              </a:solidFill>
            </a:endParaRPr>
          </a:p>
        </p:txBody>
      </p:sp>
      <p:cxnSp>
        <p:nvCxnSpPr>
          <p:cNvPr id="12" name="11 Conector angular"/>
          <p:cNvCxnSpPr/>
          <p:nvPr/>
        </p:nvCxnSpPr>
        <p:spPr>
          <a:xfrm>
            <a:off x="2384425" y="1681163"/>
            <a:ext cx="5672138" cy="2971800"/>
          </a:xfrm>
          <a:prstGeom prst="bentConnector3">
            <a:avLst>
              <a:gd name="adj1" fmla="val -571"/>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296144"/>
          </a:xfrm>
        </p:spPr>
        <p:txBody>
          <a:bodyPr>
            <a:normAutofit fontScale="90000"/>
          </a:bodyPr>
          <a:lstStyle/>
          <a:p>
            <a:r>
              <a:rPr lang="es-ES" sz="3200" b="1" dirty="0" smtClean="0"/>
              <a:t>FUNDAMENTACION LEGAL:</a:t>
            </a:r>
            <a:r>
              <a:rPr lang="es-ES" b="1" dirty="0" smtClean="0"/>
              <a:t> </a:t>
            </a:r>
            <a:br>
              <a:rPr lang="es-ES" b="1" dirty="0" smtClean="0"/>
            </a:br>
            <a:endParaRPr lang="es-ES" dirty="0"/>
          </a:p>
        </p:txBody>
      </p:sp>
      <p:sp>
        <p:nvSpPr>
          <p:cNvPr id="3" name="2 Marcador de contenido"/>
          <p:cNvSpPr>
            <a:spLocks noGrp="1"/>
          </p:cNvSpPr>
          <p:nvPr>
            <p:ph idx="1"/>
          </p:nvPr>
        </p:nvSpPr>
        <p:spPr>
          <a:xfrm>
            <a:off x="395536" y="1340768"/>
            <a:ext cx="8229600" cy="4389120"/>
          </a:xfrm>
        </p:spPr>
        <p:txBody>
          <a:bodyPr>
            <a:normAutofit fontScale="92500" lnSpcReduction="20000"/>
          </a:bodyPr>
          <a:lstStyle/>
          <a:p>
            <a:pPr>
              <a:buNone/>
            </a:pPr>
            <a:r>
              <a:rPr lang="es-ES" dirty="0" smtClean="0"/>
              <a:t>Según la Constitución del Ecuador en su artículo 387 numeral 2 y 4 plantea: </a:t>
            </a:r>
          </a:p>
          <a:p>
            <a:pPr>
              <a:buNone/>
            </a:pPr>
            <a:endParaRPr lang="es-ES" dirty="0" smtClean="0"/>
          </a:p>
          <a:p>
            <a:pPr>
              <a:buNone/>
            </a:pPr>
            <a:r>
              <a:rPr lang="es-ES" dirty="0" smtClean="0"/>
              <a:t>Art. 387.- Será responsabilidad del Estado: </a:t>
            </a:r>
          </a:p>
          <a:p>
            <a:pPr>
              <a:buNone/>
            </a:pPr>
            <a:endParaRPr lang="es-ES" dirty="0" smtClean="0"/>
          </a:p>
          <a:p>
            <a:pPr>
              <a:buNone/>
            </a:pPr>
            <a:r>
              <a:rPr lang="es-ES" dirty="0" smtClean="0"/>
              <a:t>2.-Promover la generación y producción de conocimiento, fomentar la investigación científica y tecnológica y potenciar los saberes ancestrales, para así contribuir a la realización del buen vivir, al </a:t>
            </a:r>
            <a:r>
              <a:rPr lang="es-ES" dirty="0" err="1" smtClean="0"/>
              <a:t>sumak</a:t>
            </a:r>
            <a:r>
              <a:rPr lang="es-ES" dirty="0" smtClean="0"/>
              <a:t> </a:t>
            </a:r>
            <a:r>
              <a:rPr lang="es-ES" dirty="0" err="1" smtClean="0"/>
              <a:t>kawsay</a:t>
            </a:r>
            <a:r>
              <a:rPr lang="es-ES" dirty="0" smtClean="0"/>
              <a:t>. </a:t>
            </a:r>
          </a:p>
          <a:p>
            <a:pPr>
              <a:buNone/>
            </a:pPr>
            <a:endParaRPr lang="es-ES" dirty="0" smtClean="0"/>
          </a:p>
          <a:p>
            <a:pPr>
              <a:buNone/>
            </a:pPr>
            <a:r>
              <a:rPr lang="es-ES" dirty="0" smtClean="0"/>
              <a:t>4.-Garantizar la libertad de creación e investigación en el marco del respeto a la ética, la naturaleza, el ambiente, y el rescate de los conocimientos </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79512" y="5661248"/>
            <a:ext cx="8784976" cy="10081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fontScale="90000"/>
          </a:bodyPr>
          <a:lstStyle/>
          <a:p>
            <a:pPr algn="ctr"/>
            <a:r>
              <a:rPr lang="es-ES" b="1" dirty="0" smtClean="0"/>
              <a:t>HIPÓTESIS: </a:t>
            </a:r>
            <a:endParaRPr lang="es-ES" dirty="0"/>
          </a:p>
        </p:txBody>
      </p:sp>
      <p:sp>
        <p:nvSpPr>
          <p:cNvPr id="4" name="3 Rectángulo"/>
          <p:cNvSpPr/>
          <p:nvPr/>
        </p:nvSpPr>
        <p:spPr>
          <a:xfrm>
            <a:off x="611560" y="1412776"/>
            <a:ext cx="7992888" cy="5078313"/>
          </a:xfrm>
          <a:prstGeom prst="rect">
            <a:avLst/>
          </a:prstGeom>
        </p:spPr>
        <p:txBody>
          <a:bodyPr wrap="square">
            <a:spAutoFit/>
          </a:bodyPr>
          <a:lstStyle/>
          <a:p>
            <a:r>
              <a:rPr lang="es-ES" b="1" dirty="0" smtClean="0"/>
              <a:t>Hipótesis  </a:t>
            </a:r>
            <a:r>
              <a:rPr lang="es-ES" b="1" dirty="0"/>
              <a:t>principal. </a:t>
            </a:r>
            <a:endParaRPr lang="es-ES" b="1" dirty="0" smtClean="0"/>
          </a:p>
          <a:p>
            <a:endParaRPr lang="es-ES" b="1" dirty="0"/>
          </a:p>
          <a:p>
            <a:r>
              <a:rPr lang="es-ES" dirty="0"/>
              <a:t>Se pueden medir los valores medios de las distintas manifestaciones de la velocidad, a través del diseño de los test específicos, utilizando equipo diseñado para este fin. </a:t>
            </a:r>
            <a:endParaRPr lang="es-ES" dirty="0" smtClean="0"/>
          </a:p>
          <a:p>
            <a:endParaRPr lang="es-ES" dirty="0"/>
          </a:p>
          <a:p>
            <a:r>
              <a:rPr lang="es-ES" dirty="0"/>
              <a:t>A partir de esta hipótesis principal, pasamos ahora a formular las </a:t>
            </a:r>
            <a:r>
              <a:rPr lang="es-ES" i="1" dirty="0"/>
              <a:t>hipótesis estadísticas que son las que nos ayudarán a aceptar o rechazar la primera: </a:t>
            </a:r>
          </a:p>
          <a:p>
            <a:endParaRPr lang="es-ES" b="1" dirty="0" smtClean="0"/>
          </a:p>
          <a:p>
            <a:r>
              <a:rPr lang="es-ES" b="1" dirty="0" smtClean="0"/>
              <a:t>Hipótesis  nula</a:t>
            </a:r>
            <a:r>
              <a:rPr lang="es-ES" b="1" dirty="0"/>
              <a:t>. </a:t>
            </a:r>
          </a:p>
          <a:p>
            <a:r>
              <a:rPr lang="es-ES" dirty="0"/>
              <a:t>No se pueden medir los valores medios de las distintas manifestaciones de la velocidad, a través del diseño de los test específicos utilizando el equipo diseñado para este fin, por falta de validez. </a:t>
            </a:r>
          </a:p>
          <a:p>
            <a:r>
              <a:rPr lang="es-ES" b="1" dirty="0" smtClean="0"/>
              <a:t> </a:t>
            </a:r>
          </a:p>
          <a:p>
            <a:r>
              <a:rPr lang="es-ES" b="1" dirty="0" smtClean="0"/>
              <a:t>Hipótesis  </a:t>
            </a:r>
            <a:r>
              <a:rPr lang="es-ES" b="1" dirty="0"/>
              <a:t>alternativa. </a:t>
            </a:r>
          </a:p>
          <a:p>
            <a:r>
              <a:rPr lang="es-ES" dirty="0"/>
              <a:t>Se pueden medir los valores medios de las distintas manifestaciones de la velocidad, a través del diseño de los test específicos y establecer escalas según las características de las diferentes edades y nivel deportivo para su evaluación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1487</TotalTime>
  <Words>4257</Words>
  <Application>Microsoft Office PowerPoint</Application>
  <PresentationFormat>Presentación en pantalla (4:3)</PresentationFormat>
  <Paragraphs>495</Paragraphs>
  <Slides>74</Slides>
  <Notes>1</Notes>
  <HiddenSlides>0</HiddenSlides>
  <MMClips>5</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Flujo</vt:lpstr>
      <vt:lpstr>Diapositiva 1</vt:lpstr>
      <vt:lpstr>Diapositiva 2</vt:lpstr>
      <vt:lpstr>  PLANTEAMIENTO DEL PROBLEMA</vt:lpstr>
      <vt:lpstr>Formulación del problema</vt:lpstr>
      <vt:lpstr>Objetivos:</vt:lpstr>
      <vt:lpstr>Diapositiva 6</vt:lpstr>
      <vt:lpstr>Justificación e importancia.</vt:lpstr>
      <vt:lpstr>FUNDAMENTACION LEGAL:  </vt:lpstr>
      <vt:lpstr>HIPÓTESIS: </vt:lpstr>
      <vt:lpstr>VARIABLES DE INVESTIGACIÓN</vt:lpstr>
      <vt:lpstr>VARIABLE INDEPENDIENTE</vt:lpstr>
      <vt:lpstr> EVALUACIÓN</vt:lpstr>
      <vt:lpstr>Criterios </vt:lpstr>
      <vt:lpstr>Diapositiva 14</vt:lpstr>
      <vt:lpstr>MANIFESTACIONES DE LA VELOCIDAD</vt:lpstr>
      <vt:lpstr>Velocidad Acíclica</vt:lpstr>
      <vt:lpstr>VARIABLE DEPENDIENTE</vt:lpstr>
      <vt:lpstr> VELOCIDAD  </vt:lpstr>
      <vt:lpstr>VELOCIDAD FRECUENCIAL</vt:lpstr>
      <vt:lpstr>METODOLOGÍA</vt:lpstr>
      <vt:lpstr>POBLACIÓN Y MUESTRA</vt:lpstr>
      <vt:lpstr>CARACTERIZACIÓN DE LA MUESTRA</vt:lpstr>
      <vt:lpstr>INSTRUMENTOS DE INVESTIGACIÓN</vt:lpstr>
      <vt:lpstr>Diapositiva 24</vt:lpstr>
      <vt:lpstr> TEST IMVE</vt:lpstr>
      <vt:lpstr>TEST #2</vt:lpstr>
      <vt:lpstr>CONDICIONES DE ESTANDARIZACIÓN</vt:lpstr>
      <vt:lpstr>TEST. #3</vt:lpstr>
      <vt:lpstr>CONDICIONES DE ESTANDARIZACIÓN</vt:lpstr>
      <vt:lpstr>INSTRUMENTO DE MEDICIÓN IMVE</vt:lpstr>
      <vt:lpstr>ANÁLISIS DE LOS RESULTADOS</vt:lpstr>
      <vt:lpstr>Validez  </vt:lpstr>
      <vt:lpstr>VALIDEZ</vt:lpstr>
      <vt:lpstr>VALIDACIÓN</vt:lpstr>
      <vt:lpstr>Diapositiva 35</vt:lpstr>
      <vt:lpstr>Correlación entre variables </vt:lpstr>
      <vt:lpstr>Correlación entre variables </vt:lpstr>
      <vt:lpstr>Correlación entre variables </vt:lpstr>
      <vt:lpstr>CORRELACION ENTRE VARIABLES</vt:lpstr>
      <vt:lpstr>APLICACIÓN Y ANÁLISIS DE LOS RESULTADOS</vt:lpstr>
      <vt:lpstr>EVALUACIÓN DEL TEST #1</vt:lpstr>
      <vt:lpstr>EVALUACIÓN DEL TEST #2</vt:lpstr>
      <vt:lpstr>EVALUACIÓN DEL  TEST # 2 VARIANATE</vt:lpstr>
      <vt:lpstr>INDICE DE COORDINACIÓN</vt:lpstr>
      <vt:lpstr>VALORES PROMEDIOS</vt:lpstr>
      <vt:lpstr>ANÁLISIS DE LOS VALORES PROMEDIOS </vt:lpstr>
      <vt:lpstr>ANÁLISIS Y EVALUACIÓN DEL TEST 3 (10 SEG)</vt:lpstr>
      <vt:lpstr>ANÁLISIS Y EVALUACIÓN DEL TEST 3 (45 SEG)</vt:lpstr>
      <vt:lpstr>Diapositiva 49</vt:lpstr>
      <vt:lpstr>Comparación</vt:lpstr>
      <vt:lpstr>EVALUACIÓN y DIAGNÓSTICO DEL IMVE</vt:lpstr>
      <vt:lpstr>Conclusiones:</vt:lpstr>
      <vt:lpstr>Recomendaciones:</vt:lpstr>
      <vt:lpstr>Diapositiva 54</vt:lpstr>
      <vt:lpstr>Propuesta :</vt:lpstr>
      <vt:lpstr>Objetivos:</vt:lpstr>
      <vt:lpstr>Caracterización</vt:lpstr>
      <vt:lpstr>Diapositiva 58</vt:lpstr>
      <vt:lpstr>      Dependencia de la Velocidad Acíclica</vt:lpstr>
      <vt:lpstr>VELOCIDAD -POTENCIA Y CAPACIDAD ANAERÓBICA</vt:lpstr>
      <vt:lpstr>LEY DE HILL</vt:lpstr>
      <vt:lpstr>DIRECCIONES DEL ENTRENAMIENTO </vt:lpstr>
      <vt:lpstr>FACTORES A TENER EN CUENTA</vt:lpstr>
      <vt:lpstr>PROPUESTA   DIRECCIONES:</vt:lpstr>
      <vt:lpstr>DISTRIBUCIÓN PORCENTUAL</vt:lpstr>
      <vt:lpstr>DISTRIBUCIÓN DE LOS MEDIOS</vt:lpstr>
      <vt:lpstr>  DISTRIBUCIÓN DE LAS PRUEBAS A LO LARGO DE LA MACRO ESTRUCTURA</vt:lpstr>
      <vt:lpstr>Diapositiva 68</vt:lpstr>
      <vt:lpstr>CONCLUSIONES </vt:lpstr>
      <vt:lpstr>RECOMENDACIONES:</vt:lpstr>
      <vt:lpstr>Diapositiva 71</vt:lpstr>
      <vt:lpstr>Tasas de Aparición y Desaparición de Lactato</vt:lpstr>
      <vt:lpstr>Cinética del Lactato</vt:lpstr>
      <vt:lpstr>Diapositiva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Diseno y aplicación de nuevos instrumantos específicos de evaluación para medir las distintas manifestaciones de la velocidad en la ténica bandal chagui(patada semicircular )</dc:title>
  <dc:creator>Usuario</dc:creator>
  <cp:lastModifiedBy>Usuario</cp:lastModifiedBy>
  <cp:revision>146</cp:revision>
  <dcterms:created xsi:type="dcterms:W3CDTF">2011-01-22T14:53:41Z</dcterms:created>
  <dcterms:modified xsi:type="dcterms:W3CDTF">2011-01-28T15:11:11Z</dcterms:modified>
</cp:coreProperties>
</file>