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71" r:id="rId5"/>
    <p:sldId id="272" r:id="rId6"/>
    <p:sldId id="273" r:id="rId7"/>
    <p:sldId id="274" r:id="rId8"/>
    <p:sldId id="259" r:id="rId9"/>
    <p:sldId id="260" r:id="rId10"/>
    <p:sldId id="265" r:id="rId11"/>
    <p:sldId id="261" r:id="rId12"/>
    <p:sldId id="266" r:id="rId13"/>
    <p:sldId id="267" r:id="rId14"/>
    <p:sldId id="268" r:id="rId15"/>
    <p:sldId id="269" r:id="rId16"/>
    <p:sldId id="275" r:id="rId17"/>
    <p:sldId id="276" r:id="rId18"/>
    <p:sldId id="277" r:id="rId19"/>
    <p:sldId id="278" r:id="rId20"/>
    <p:sldId id="264" r:id="rId21"/>
    <p:sldId id="258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2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299" r:id="rId46"/>
    <p:sldId id="305" r:id="rId47"/>
    <p:sldId id="316" r:id="rId48"/>
    <p:sldId id="317" r:id="rId49"/>
    <p:sldId id="311" r:id="rId50"/>
    <p:sldId id="313" r:id="rId51"/>
    <p:sldId id="315" r:id="rId5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A73F3-A5D0-4F60-A74D-4B9D6E3418EB}" type="doc">
      <dgm:prSet loTypeId="urn:microsoft.com/office/officeart/2005/8/layout/equation2" loCatId="process" qsTypeId="urn:microsoft.com/office/officeart/2005/8/quickstyle/simple1" qsCatId="simple" csTypeId="urn:microsoft.com/office/officeart/2005/8/colors/accent5_2" csCatId="accent5" phldr="1"/>
      <dgm:spPr/>
    </dgm:pt>
    <dgm:pt modelId="{5F1B5236-6E49-41FC-9AF6-89C114E0B0C7}">
      <dgm:prSet phldrT="[Texto]" custT="1"/>
      <dgm:spPr/>
      <dgm:t>
        <a:bodyPr/>
        <a:lstStyle/>
        <a:p>
          <a:r>
            <a:rPr lang="es-EC" sz="2000" b="1"/>
            <a:t>SOFTWARE</a:t>
          </a:r>
        </a:p>
      </dgm:t>
    </dgm:pt>
    <dgm:pt modelId="{79F00346-AC0B-477E-9BF4-023BA90340A6}" type="parTrans" cxnId="{EDD7160E-4038-4E69-9CA2-55F7149F70B1}">
      <dgm:prSet/>
      <dgm:spPr/>
      <dgm:t>
        <a:bodyPr/>
        <a:lstStyle/>
        <a:p>
          <a:endParaRPr lang="es-EC" sz="2000" b="1"/>
        </a:p>
      </dgm:t>
    </dgm:pt>
    <dgm:pt modelId="{776ED93B-6536-4952-9161-116BDCBC58C6}" type="sibTrans" cxnId="{EDD7160E-4038-4E69-9CA2-55F7149F70B1}">
      <dgm:prSet custT="1"/>
      <dgm:spPr/>
      <dgm:t>
        <a:bodyPr/>
        <a:lstStyle/>
        <a:p>
          <a:endParaRPr lang="es-EC" sz="2000" b="1"/>
        </a:p>
      </dgm:t>
    </dgm:pt>
    <dgm:pt modelId="{1262CA21-68A2-4B90-8386-2C3E55C6A47A}">
      <dgm:prSet phldrT="[Texto]" custT="1"/>
      <dgm:spPr/>
      <dgm:t>
        <a:bodyPr/>
        <a:lstStyle/>
        <a:p>
          <a:r>
            <a:rPr lang="es-EC" sz="2000" b="1"/>
            <a:t>HARDWARE</a:t>
          </a:r>
        </a:p>
      </dgm:t>
    </dgm:pt>
    <dgm:pt modelId="{92727256-16DC-4C5B-B7CA-3C3560BCA86A}" type="parTrans" cxnId="{A413F520-9559-4CE3-82F7-D371B332B86D}">
      <dgm:prSet/>
      <dgm:spPr/>
      <dgm:t>
        <a:bodyPr/>
        <a:lstStyle/>
        <a:p>
          <a:endParaRPr lang="es-EC" sz="2000" b="1"/>
        </a:p>
      </dgm:t>
    </dgm:pt>
    <dgm:pt modelId="{80AE786F-DF9F-4826-814E-231F364D9B8D}" type="sibTrans" cxnId="{A413F520-9559-4CE3-82F7-D371B332B86D}">
      <dgm:prSet custT="1"/>
      <dgm:spPr/>
      <dgm:t>
        <a:bodyPr/>
        <a:lstStyle/>
        <a:p>
          <a:endParaRPr lang="es-EC" sz="2000" b="1"/>
        </a:p>
      </dgm:t>
    </dgm:pt>
    <dgm:pt modelId="{80FC49F5-0B55-4557-8BD5-3FE67C2DB0FD}">
      <dgm:prSet phldrT="[Texto]" custT="1"/>
      <dgm:spPr/>
      <dgm:t>
        <a:bodyPr/>
        <a:lstStyle/>
        <a:p>
          <a:r>
            <a:rPr lang="es-EC" sz="2000" b="1" dirty="0" smtClean="0"/>
            <a:t>AUTOMATIZACIÓN</a:t>
          </a:r>
        </a:p>
        <a:p>
          <a:endParaRPr lang="es-EC" sz="2000" b="1" dirty="0" smtClean="0"/>
        </a:p>
        <a:p>
          <a:endParaRPr lang="es-EC" sz="2000" b="1" dirty="0" smtClean="0"/>
        </a:p>
        <a:p>
          <a:endParaRPr lang="es-EC" sz="2000" b="1" dirty="0"/>
        </a:p>
      </dgm:t>
    </dgm:pt>
    <dgm:pt modelId="{5F7096C4-F0B6-4D15-B451-7D9CD3535370}" type="parTrans" cxnId="{D6013FCC-DD5D-4E62-B231-13926D6FE440}">
      <dgm:prSet/>
      <dgm:spPr/>
      <dgm:t>
        <a:bodyPr/>
        <a:lstStyle/>
        <a:p>
          <a:endParaRPr lang="es-EC" sz="2000" b="1"/>
        </a:p>
      </dgm:t>
    </dgm:pt>
    <dgm:pt modelId="{411EE95D-41B3-4434-A5BF-3C46C67D934D}" type="sibTrans" cxnId="{D6013FCC-DD5D-4E62-B231-13926D6FE440}">
      <dgm:prSet/>
      <dgm:spPr/>
      <dgm:t>
        <a:bodyPr/>
        <a:lstStyle/>
        <a:p>
          <a:endParaRPr lang="es-EC" sz="2000" b="1"/>
        </a:p>
      </dgm:t>
    </dgm:pt>
    <dgm:pt modelId="{9B5937A6-285F-41F3-8E05-2A0D6ABAE4BD}" type="pres">
      <dgm:prSet presAssocID="{E6DA73F3-A5D0-4F60-A74D-4B9D6E3418EB}" presName="Name0" presStyleCnt="0">
        <dgm:presLayoutVars>
          <dgm:dir/>
          <dgm:resizeHandles val="exact"/>
        </dgm:presLayoutVars>
      </dgm:prSet>
      <dgm:spPr/>
    </dgm:pt>
    <dgm:pt modelId="{1B283BFE-27DA-423D-9875-79BAE6FD9E17}" type="pres">
      <dgm:prSet presAssocID="{E6DA73F3-A5D0-4F60-A74D-4B9D6E3418EB}" presName="vNodes" presStyleCnt="0"/>
      <dgm:spPr/>
    </dgm:pt>
    <dgm:pt modelId="{4D5FCD43-C8EA-4146-8D31-A4D7B44E9400}" type="pres">
      <dgm:prSet presAssocID="{5F1B5236-6E49-41FC-9AF6-89C114E0B0C7}" presName="node" presStyleLbl="node1" presStyleIdx="0" presStyleCnt="3" custScaleX="1295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1B917-10C9-448D-B9C2-54613EE12448}" type="pres">
      <dgm:prSet presAssocID="{776ED93B-6536-4952-9161-116BDCBC58C6}" presName="spacerT" presStyleCnt="0"/>
      <dgm:spPr/>
    </dgm:pt>
    <dgm:pt modelId="{8A7FF3A6-AD64-4DE5-BF21-5BE6D2F440F3}" type="pres">
      <dgm:prSet presAssocID="{776ED93B-6536-4952-9161-116BDCBC58C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65BAFE7-69EF-4381-B325-0A45627F2DD3}" type="pres">
      <dgm:prSet presAssocID="{776ED93B-6536-4952-9161-116BDCBC58C6}" presName="spacerB" presStyleCnt="0"/>
      <dgm:spPr/>
    </dgm:pt>
    <dgm:pt modelId="{254D8CDD-8486-4C4F-B10C-97F47AD4ECA5}" type="pres">
      <dgm:prSet presAssocID="{1262CA21-68A2-4B90-8386-2C3E55C6A47A}" presName="node" presStyleLbl="node1" presStyleIdx="1" presStyleCnt="3" custScaleX="138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5E6000-5E0C-444A-BB11-A262A1462D8B}" type="pres">
      <dgm:prSet presAssocID="{E6DA73F3-A5D0-4F60-A74D-4B9D6E3418EB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2668BE02-733B-4863-9416-1464E6612DC6}" type="pres">
      <dgm:prSet presAssocID="{E6DA73F3-A5D0-4F60-A74D-4B9D6E3418E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2CF68C3-6F32-4A0C-9097-B68B813B5CFC}" type="pres">
      <dgm:prSet presAssocID="{E6DA73F3-A5D0-4F60-A74D-4B9D6E3418EB}" presName="lastNode" presStyleLbl="node1" presStyleIdx="2" presStyleCnt="3" custScaleX="1127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44B4C6-D14B-4842-86F6-8044D5CE4165}" type="presOf" srcId="{E6DA73F3-A5D0-4F60-A74D-4B9D6E3418EB}" destId="{9B5937A6-285F-41F3-8E05-2A0D6ABAE4BD}" srcOrd="0" destOrd="0" presId="urn:microsoft.com/office/officeart/2005/8/layout/equation2"/>
    <dgm:cxn modelId="{1843B3DE-7DA4-496E-A220-B8D19D581C56}" type="presOf" srcId="{80FC49F5-0B55-4557-8BD5-3FE67C2DB0FD}" destId="{52CF68C3-6F32-4A0C-9097-B68B813B5CFC}" srcOrd="0" destOrd="0" presId="urn:microsoft.com/office/officeart/2005/8/layout/equation2"/>
    <dgm:cxn modelId="{A413F520-9559-4CE3-82F7-D371B332B86D}" srcId="{E6DA73F3-A5D0-4F60-A74D-4B9D6E3418EB}" destId="{1262CA21-68A2-4B90-8386-2C3E55C6A47A}" srcOrd="1" destOrd="0" parTransId="{92727256-16DC-4C5B-B7CA-3C3560BCA86A}" sibTransId="{80AE786F-DF9F-4826-814E-231F364D9B8D}"/>
    <dgm:cxn modelId="{1DB88962-B206-409F-8D9F-4157AD676AA3}" type="presOf" srcId="{5F1B5236-6E49-41FC-9AF6-89C114E0B0C7}" destId="{4D5FCD43-C8EA-4146-8D31-A4D7B44E9400}" srcOrd="0" destOrd="0" presId="urn:microsoft.com/office/officeart/2005/8/layout/equation2"/>
    <dgm:cxn modelId="{D6A5BB52-BE70-4600-9B9A-3B5529F459E3}" type="presOf" srcId="{1262CA21-68A2-4B90-8386-2C3E55C6A47A}" destId="{254D8CDD-8486-4C4F-B10C-97F47AD4ECA5}" srcOrd="0" destOrd="0" presId="urn:microsoft.com/office/officeart/2005/8/layout/equation2"/>
    <dgm:cxn modelId="{C7D303E2-67B2-4754-9837-72C24FF902D7}" type="presOf" srcId="{80AE786F-DF9F-4826-814E-231F364D9B8D}" destId="{135E6000-5E0C-444A-BB11-A262A1462D8B}" srcOrd="0" destOrd="0" presId="urn:microsoft.com/office/officeart/2005/8/layout/equation2"/>
    <dgm:cxn modelId="{EDD7160E-4038-4E69-9CA2-55F7149F70B1}" srcId="{E6DA73F3-A5D0-4F60-A74D-4B9D6E3418EB}" destId="{5F1B5236-6E49-41FC-9AF6-89C114E0B0C7}" srcOrd="0" destOrd="0" parTransId="{79F00346-AC0B-477E-9BF4-023BA90340A6}" sibTransId="{776ED93B-6536-4952-9161-116BDCBC58C6}"/>
    <dgm:cxn modelId="{D6013FCC-DD5D-4E62-B231-13926D6FE440}" srcId="{E6DA73F3-A5D0-4F60-A74D-4B9D6E3418EB}" destId="{80FC49F5-0B55-4557-8BD5-3FE67C2DB0FD}" srcOrd="2" destOrd="0" parTransId="{5F7096C4-F0B6-4D15-B451-7D9CD3535370}" sibTransId="{411EE95D-41B3-4434-A5BF-3C46C67D934D}"/>
    <dgm:cxn modelId="{D00AA9AA-F4C3-4ED4-B9D6-6B77B7B08E1E}" type="presOf" srcId="{80AE786F-DF9F-4826-814E-231F364D9B8D}" destId="{2668BE02-733B-4863-9416-1464E6612DC6}" srcOrd="1" destOrd="0" presId="urn:microsoft.com/office/officeart/2005/8/layout/equation2"/>
    <dgm:cxn modelId="{4654CA8F-BB7B-42F4-A8A9-2DCF328528B0}" type="presOf" srcId="{776ED93B-6536-4952-9161-116BDCBC58C6}" destId="{8A7FF3A6-AD64-4DE5-BF21-5BE6D2F440F3}" srcOrd="0" destOrd="0" presId="urn:microsoft.com/office/officeart/2005/8/layout/equation2"/>
    <dgm:cxn modelId="{F2A7EBB6-3337-4F67-9592-B99126F485FB}" type="presParOf" srcId="{9B5937A6-285F-41F3-8E05-2A0D6ABAE4BD}" destId="{1B283BFE-27DA-423D-9875-79BAE6FD9E17}" srcOrd="0" destOrd="0" presId="urn:microsoft.com/office/officeart/2005/8/layout/equation2"/>
    <dgm:cxn modelId="{B6579289-DE60-47A0-A8C6-EF2A6FA66A0D}" type="presParOf" srcId="{1B283BFE-27DA-423D-9875-79BAE6FD9E17}" destId="{4D5FCD43-C8EA-4146-8D31-A4D7B44E9400}" srcOrd="0" destOrd="0" presId="urn:microsoft.com/office/officeart/2005/8/layout/equation2"/>
    <dgm:cxn modelId="{86CB96C3-826A-49B1-9DA4-0ED320494BFE}" type="presParOf" srcId="{1B283BFE-27DA-423D-9875-79BAE6FD9E17}" destId="{C1A1B917-10C9-448D-B9C2-54613EE12448}" srcOrd="1" destOrd="0" presId="urn:microsoft.com/office/officeart/2005/8/layout/equation2"/>
    <dgm:cxn modelId="{66B4DFA9-E7FF-4B57-8140-1F4D07AAEE26}" type="presParOf" srcId="{1B283BFE-27DA-423D-9875-79BAE6FD9E17}" destId="{8A7FF3A6-AD64-4DE5-BF21-5BE6D2F440F3}" srcOrd="2" destOrd="0" presId="urn:microsoft.com/office/officeart/2005/8/layout/equation2"/>
    <dgm:cxn modelId="{21EED8C1-649C-4960-870E-1C3F2BF2A8D8}" type="presParOf" srcId="{1B283BFE-27DA-423D-9875-79BAE6FD9E17}" destId="{965BAFE7-69EF-4381-B325-0A45627F2DD3}" srcOrd="3" destOrd="0" presId="urn:microsoft.com/office/officeart/2005/8/layout/equation2"/>
    <dgm:cxn modelId="{875DAB99-B48D-4F12-81FE-9C84EEBEBA1C}" type="presParOf" srcId="{1B283BFE-27DA-423D-9875-79BAE6FD9E17}" destId="{254D8CDD-8486-4C4F-B10C-97F47AD4ECA5}" srcOrd="4" destOrd="0" presId="urn:microsoft.com/office/officeart/2005/8/layout/equation2"/>
    <dgm:cxn modelId="{3D7431DC-FF73-44C4-9F1A-6EC81CCC4AB8}" type="presParOf" srcId="{9B5937A6-285F-41F3-8E05-2A0D6ABAE4BD}" destId="{135E6000-5E0C-444A-BB11-A262A1462D8B}" srcOrd="1" destOrd="0" presId="urn:microsoft.com/office/officeart/2005/8/layout/equation2"/>
    <dgm:cxn modelId="{E2A006AD-0D61-40E1-AB07-F3194F0631F7}" type="presParOf" srcId="{135E6000-5E0C-444A-BB11-A262A1462D8B}" destId="{2668BE02-733B-4863-9416-1464E6612DC6}" srcOrd="0" destOrd="0" presId="urn:microsoft.com/office/officeart/2005/8/layout/equation2"/>
    <dgm:cxn modelId="{E3ADFAD0-1CF4-4287-ACDA-8F123677492D}" type="presParOf" srcId="{9B5937A6-285F-41F3-8E05-2A0D6ABAE4BD}" destId="{52CF68C3-6F32-4A0C-9097-B68B813B5CF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53D5A-689E-4C2A-986A-6B6DEC9023C9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0BCCFF0E-4372-4583-B7D4-72F1E05197C4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50000"/>
                </a:schemeClr>
              </a:solidFill>
            </a:rPr>
            <a:t>Máquina </a:t>
          </a:r>
          <a:r>
            <a:rPr lang="es-ES" sz="1600" dirty="0" err="1">
              <a:solidFill>
                <a:schemeClr val="tx2">
                  <a:lumMod val="50000"/>
                </a:schemeClr>
              </a:solidFill>
            </a:rPr>
            <a:t>reseteada</a:t>
          </a:r>
          <a:r>
            <a:rPr lang="es-ES" sz="1600" dirty="0">
              <a:solidFill>
                <a:schemeClr val="tx2">
                  <a:lumMod val="50000"/>
                </a:schemeClr>
              </a:solidFill>
            </a:rPr>
            <a:t> y en espera del proceso</a:t>
          </a:r>
        </a:p>
      </dgm:t>
    </dgm:pt>
    <dgm:pt modelId="{9E757F81-4BAE-4762-BBBC-A906A19B55B0}" type="parTrans" cxnId="{571FEF11-A6D2-460E-927E-AEE8035025D1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BD27225B-8BCB-48C1-9B41-F876D0EDC8F9}" type="sibTrans" cxnId="{571FEF11-A6D2-460E-927E-AEE8035025D1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78B426A4-881F-4BCE-BF46-CF30185CC886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Carga de las prendas jean</a:t>
          </a:r>
        </a:p>
      </dgm:t>
    </dgm:pt>
    <dgm:pt modelId="{1546EB34-C40B-4F62-89F0-7DAF7C6849B3}" type="parTrans" cxnId="{C13EC21C-F460-4A28-A800-4AB189325391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7C844D93-DA27-4C31-8241-DF2D821E4DA8}" type="sibTrans" cxnId="{C13EC21C-F460-4A28-A800-4AB189325391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1EE5610F-6187-49F4-ABC2-4B71FEED9847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50000"/>
                </a:schemeClr>
              </a:solidFill>
            </a:rPr>
            <a:t>Movimiento del motor a nivel mínimo requerido de agua</a:t>
          </a:r>
        </a:p>
      </dgm:t>
    </dgm:pt>
    <dgm:pt modelId="{E053DFF3-C2B3-470F-963D-899CCDCAA63E}" type="parTrans" cxnId="{0FE26ACC-FDBB-4422-BD6F-5636116472D9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834F3F15-4BC1-4364-8484-FEBE2683C6C4}" type="sibTrans" cxnId="{0FE26ACC-FDBB-4422-BD6F-5636116472D9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2CB13240-E4E0-48C0-8CBC-7047CE347D41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Inicialización del proceso</a:t>
          </a:r>
        </a:p>
      </dgm:t>
    </dgm:pt>
    <dgm:pt modelId="{C1B62F23-C924-45AE-AD79-12722E5F0222}" type="parTrans" cxnId="{683BBCEB-894D-4B4A-87EE-164292BEFBBC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C3B766AD-895A-4F43-A163-615F8BADAD33}" type="sibTrans" cxnId="{683BBCEB-894D-4B4A-87EE-164292BEFBBC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A7EEAA82-1584-4FC1-BF4C-37F992F3D978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50000"/>
                </a:schemeClr>
              </a:solidFill>
            </a:rPr>
            <a:t>Carga de valores del proceso</a:t>
          </a:r>
        </a:p>
      </dgm:t>
    </dgm:pt>
    <dgm:pt modelId="{C4BB4966-76FB-498C-AE4E-83422385265B}" type="parTrans" cxnId="{8271B5AE-3924-4343-8461-F9771F5F09E7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6CF0606E-0B30-4949-8ABC-C29FEFEB1F31}" type="sibTrans" cxnId="{8271B5AE-3924-4343-8461-F9771F5F09E7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C61D0ABF-7C5C-41BC-A9E8-B5C7DEF93644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Ingreso del caudal de agua</a:t>
          </a:r>
        </a:p>
      </dgm:t>
    </dgm:pt>
    <dgm:pt modelId="{B23BCDD3-6392-4BD0-84DF-9B519E666586}" type="parTrans" cxnId="{4AA68E06-048D-47B0-BEBD-71D68AFB85DE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EAA218AF-A474-4911-9957-116FCCB9F3DC}" type="sibTrans" cxnId="{4AA68E06-048D-47B0-BEBD-71D68AFB85DE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91212E4F-B6CD-45B6-B3B5-4EEEFA0A103B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Control del proceso de acuerdo a variables ya definidas</a:t>
          </a:r>
        </a:p>
      </dgm:t>
    </dgm:pt>
    <dgm:pt modelId="{E175C9EE-FDC6-48B2-BFB5-E929AEB479B6}" type="parTrans" cxnId="{21767376-5E01-4C1A-ACB1-D556E43E2169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79BD7605-19BB-4BF0-A71A-CA6645632192}" type="sibTrans" cxnId="{21767376-5E01-4C1A-ACB1-D556E43E2169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A9FB42B0-50D8-418F-833F-F7C988E0CA15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50000"/>
                </a:schemeClr>
              </a:solidFill>
            </a:rPr>
            <a:t>Inicio del conteo e ingreso de vapor  a nivel completo de agua</a:t>
          </a:r>
        </a:p>
      </dgm:t>
    </dgm:pt>
    <dgm:pt modelId="{9E0B8F8D-090B-427B-A920-1545CBC707DB}" type="parTrans" cxnId="{433F1DBA-9AF8-461F-A8CE-4709EA141A59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907C05BE-1B47-44B3-88AE-CC6D392D791E}" type="sibTrans" cxnId="{433F1DBA-9AF8-461F-A8CE-4709EA141A59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9470A87E-DA33-44B5-AF1A-B97678088A27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Proceso de rebose de acuerdo al tipo de lavado</a:t>
          </a:r>
        </a:p>
      </dgm:t>
    </dgm:pt>
    <dgm:pt modelId="{1834EF1C-A854-486F-BEFF-1E0546A17DE8}" type="parTrans" cxnId="{F8AB92F7-A86C-4E51-BB19-296723383F58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F0B44C1A-9DDC-42D1-827B-79F505E42FBB}" type="sibTrans" cxnId="{F8AB92F7-A86C-4E51-BB19-296723383F58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8E78E334-7F52-4D59-8041-A07E85750193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Proceso de enjuague de acuerdo al tipo de lavado</a:t>
          </a:r>
        </a:p>
      </dgm:t>
    </dgm:pt>
    <dgm:pt modelId="{744FC719-D354-4112-8432-82CC789113B8}" type="parTrans" cxnId="{D3209DB9-94AC-4FD6-A0BA-EEAD9D8E8105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D1B5D404-B864-4121-B4A9-35FA06DBC460}" type="sibTrans" cxnId="{D3209DB9-94AC-4FD6-A0BA-EEAD9D8E8105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6BAC4143-6FA7-4F37-8923-7E7257B3B1F7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Sirena sonora y luminica de fin de lavado</a:t>
          </a:r>
        </a:p>
      </dgm:t>
    </dgm:pt>
    <dgm:pt modelId="{3D85D3BA-73BB-4257-8101-3C929DC9C4D2}" type="parTrans" cxnId="{D1EB3859-5BC2-4415-A55D-A8693B303DDE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883D81DB-4BA7-432E-9325-8B43085C4167}" type="sibTrans" cxnId="{D1EB3859-5BC2-4415-A55D-A8693B303DDE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4E542783-BD87-4AF0-8E32-C40E470B6A13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Apagado completo del sistema</a:t>
          </a:r>
        </a:p>
      </dgm:t>
    </dgm:pt>
    <dgm:pt modelId="{FA42BD14-5D75-4614-B276-1E5038263E29}" type="parTrans" cxnId="{DFEDBE19-D5EF-4BE0-8B4F-60ACB3EDAF54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D5A78FC0-0872-4D9C-9E78-73DF7CBCE382}" type="sibTrans" cxnId="{DFEDBE19-D5EF-4BE0-8B4F-60ACB3EDAF54}">
      <dgm:prSet custT="1"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88000212-6E25-43F5-BE0C-BB3C5BAD5698}">
      <dgm:prSet phldrT="[Texto]" custT="1"/>
      <dgm:spPr/>
      <dgm:t>
        <a:bodyPr/>
        <a:lstStyle/>
        <a:p>
          <a:r>
            <a:rPr lang="es-ES" sz="1600">
              <a:solidFill>
                <a:schemeClr val="tx2">
                  <a:lumMod val="50000"/>
                </a:schemeClr>
              </a:solidFill>
            </a:rPr>
            <a:t>Reseteo de todas las variables</a:t>
          </a:r>
        </a:p>
      </dgm:t>
    </dgm:pt>
    <dgm:pt modelId="{6C87AC6A-DD91-46B9-AD9D-17118C1A3B7A}" type="parTrans" cxnId="{C8FAA68D-DA55-4EF1-8C50-C41678372908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318CCFBD-3EE0-4F41-B790-95E97A50A50D}" type="sibTrans" cxnId="{C8FAA68D-DA55-4EF1-8C50-C41678372908}">
      <dgm:prSet/>
      <dgm:spPr/>
      <dgm:t>
        <a:bodyPr/>
        <a:lstStyle/>
        <a:p>
          <a:endParaRPr lang="es-ES" sz="1600">
            <a:solidFill>
              <a:schemeClr val="tx2">
                <a:lumMod val="50000"/>
              </a:schemeClr>
            </a:solidFill>
          </a:endParaRPr>
        </a:p>
      </dgm:t>
    </dgm:pt>
    <dgm:pt modelId="{F316A90A-C876-44C5-9573-0724A8134382}" type="pres">
      <dgm:prSet presAssocID="{22B53D5A-689E-4C2A-986A-6B6DEC902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744C85-C1C4-48CB-8ADB-BA13B6792409}" type="pres">
      <dgm:prSet presAssocID="{0BCCFF0E-4372-4583-B7D4-72F1E05197C4}" presName="node" presStyleLbl="node1" presStyleIdx="0" presStyleCnt="13" custScaleY="122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40290-5D3B-4E9D-B675-28AFFA5BE1DD}" type="pres">
      <dgm:prSet presAssocID="{BD27225B-8BCB-48C1-9B41-F876D0EDC8F9}" presName="sibTrans" presStyleLbl="sibTrans2D1" presStyleIdx="0" presStyleCnt="12"/>
      <dgm:spPr/>
      <dgm:t>
        <a:bodyPr/>
        <a:lstStyle/>
        <a:p>
          <a:endParaRPr lang="es-ES"/>
        </a:p>
      </dgm:t>
    </dgm:pt>
    <dgm:pt modelId="{79146308-A7B3-47F9-B6F3-031E31B0F9CC}" type="pres">
      <dgm:prSet presAssocID="{BD27225B-8BCB-48C1-9B41-F876D0EDC8F9}" presName="connectorText" presStyleLbl="sibTrans2D1" presStyleIdx="0" presStyleCnt="12"/>
      <dgm:spPr/>
      <dgm:t>
        <a:bodyPr/>
        <a:lstStyle/>
        <a:p>
          <a:endParaRPr lang="es-ES"/>
        </a:p>
      </dgm:t>
    </dgm:pt>
    <dgm:pt modelId="{8B724127-FE3B-4FEA-BBAB-446A519F4630}" type="pres">
      <dgm:prSet presAssocID="{78B426A4-881F-4BCE-BF46-CF30185CC886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ECED6-066A-42ED-B5F5-F9B797B14E42}" type="pres">
      <dgm:prSet presAssocID="{7C844D93-DA27-4C31-8241-DF2D821E4DA8}" presName="sibTrans" presStyleLbl="sibTrans2D1" presStyleIdx="1" presStyleCnt="12"/>
      <dgm:spPr/>
      <dgm:t>
        <a:bodyPr/>
        <a:lstStyle/>
        <a:p>
          <a:endParaRPr lang="es-ES"/>
        </a:p>
      </dgm:t>
    </dgm:pt>
    <dgm:pt modelId="{C306A801-0840-4CB2-BEE8-3540B189FFAB}" type="pres">
      <dgm:prSet presAssocID="{7C844D93-DA27-4C31-8241-DF2D821E4DA8}" presName="connectorText" presStyleLbl="sibTrans2D1" presStyleIdx="1" presStyleCnt="12"/>
      <dgm:spPr/>
      <dgm:t>
        <a:bodyPr/>
        <a:lstStyle/>
        <a:p>
          <a:endParaRPr lang="es-ES"/>
        </a:p>
      </dgm:t>
    </dgm:pt>
    <dgm:pt modelId="{274E751B-DDE1-4F2E-A9FA-09D45AC2EDEC}" type="pres">
      <dgm:prSet presAssocID="{A7EEAA82-1584-4FC1-BF4C-37F992F3D978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CA0F66-899D-4D1B-8703-290E1289D66E}" type="pres">
      <dgm:prSet presAssocID="{6CF0606E-0B30-4949-8ABC-C29FEFEB1F31}" presName="sibTrans" presStyleLbl="sibTrans2D1" presStyleIdx="2" presStyleCnt="12"/>
      <dgm:spPr/>
      <dgm:t>
        <a:bodyPr/>
        <a:lstStyle/>
        <a:p>
          <a:endParaRPr lang="es-ES"/>
        </a:p>
      </dgm:t>
    </dgm:pt>
    <dgm:pt modelId="{BEB2F8F7-6B82-4ACD-86BC-8D7FB9214E50}" type="pres">
      <dgm:prSet presAssocID="{6CF0606E-0B30-4949-8ABC-C29FEFEB1F31}" presName="connectorText" presStyleLbl="sibTrans2D1" presStyleIdx="2" presStyleCnt="12"/>
      <dgm:spPr/>
      <dgm:t>
        <a:bodyPr/>
        <a:lstStyle/>
        <a:p>
          <a:endParaRPr lang="es-ES"/>
        </a:p>
      </dgm:t>
    </dgm:pt>
    <dgm:pt modelId="{51EEB8D3-AB4C-495B-A157-42F1DAD7EC93}" type="pres">
      <dgm:prSet presAssocID="{2CB13240-E4E0-48C0-8CBC-7047CE347D41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E130D4-A4B1-4A38-B4FB-E1065DA904C6}" type="pres">
      <dgm:prSet presAssocID="{C3B766AD-895A-4F43-A163-615F8BADAD33}" presName="sibTrans" presStyleLbl="sibTrans2D1" presStyleIdx="3" presStyleCnt="12"/>
      <dgm:spPr/>
      <dgm:t>
        <a:bodyPr/>
        <a:lstStyle/>
        <a:p>
          <a:endParaRPr lang="es-ES"/>
        </a:p>
      </dgm:t>
    </dgm:pt>
    <dgm:pt modelId="{9ACBE372-F18A-4351-ABA6-06F5D79BF04B}" type="pres">
      <dgm:prSet presAssocID="{C3B766AD-895A-4F43-A163-615F8BADAD33}" presName="connectorText" presStyleLbl="sibTrans2D1" presStyleIdx="3" presStyleCnt="12"/>
      <dgm:spPr/>
      <dgm:t>
        <a:bodyPr/>
        <a:lstStyle/>
        <a:p>
          <a:endParaRPr lang="es-ES"/>
        </a:p>
      </dgm:t>
    </dgm:pt>
    <dgm:pt modelId="{DE55EF58-66CD-457F-9157-9F3F1102D392}" type="pres">
      <dgm:prSet presAssocID="{C61D0ABF-7C5C-41BC-A9E8-B5C7DEF93644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65564-B957-4D86-B149-967F8401078F}" type="pres">
      <dgm:prSet presAssocID="{EAA218AF-A474-4911-9957-116FCCB9F3DC}" presName="sibTrans" presStyleLbl="sibTrans2D1" presStyleIdx="4" presStyleCnt="12"/>
      <dgm:spPr/>
      <dgm:t>
        <a:bodyPr/>
        <a:lstStyle/>
        <a:p>
          <a:endParaRPr lang="es-ES"/>
        </a:p>
      </dgm:t>
    </dgm:pt>
    <dgm:pt modelId="{E42BCB50-DA3A-453F-8EA2-CA92854D16B9}" type="pres">
      <dgm:prSet presAssocID="{EAA218AF-A474-4911-9957-116FCCB9F3DC}" presName="connectorText" presStyleLbl="sibTrans2D1" presStyleIdx="4" presStyleCnt="12"/>
      <dgm:spPr/>
      <dgm:t>
        <a:bodyPr/>
        <a:lstStyle/>
        <a:p>
          <a:endParaRPr lang="es-ES"/>
        </a:p>
      </dgm:t>
    </dgm:pt>
    <dgm:pt modelId="{CEE00959-6D38-41F8-A124-AB12FD8DA0BB}" type="pres">
      <dgm:prSet presAssocID="{1EE5610F-6187-49F4-ABC2-4B71FEED9847}" presName="node" presStyleLbl="node1" presStyleIdx="5" presStyleCnt="13" custScaleY="132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E049E0-61F9-4A9A-A02E-06EE03FF4A28}" type="pres">
      <dgm:prSet presAssocID="{834F3F15-4BC1-4364-8484-FEBE2683C6C4}" presName="sibTrans" presStyleLbl="sibTrans2D1" presStyleIdx="5" presStyleCnt="12"/>
      <dgm:spPr/>
      <dgm:t>
        <a:bodyPr/>
        <a:lstStyle/>
        <a:p>
          <a:endParaRPr lang="es-ES"/>
        </a:p>
      </dgm:t>
    </dgm:pt>
    <dgm:pt modelId="{FB345E32-93EE-4B07-8AD1-0B1C6CB23A2E}" type="pres">
      <dgm:prSet presAssocID="{834F3F15-4BC1-4364-8484-FEBE2683C6C4}" presName="connectorText" presStyleLbl="sibTrans2D1" presStyleIdx="5" presStyleCnt="12"/>
      <dgm:spPr/>
      <dgm:t>
        <a:bodyPr/>
        <a:lstStyle/>
        <a:p>
          <a:endParaRPr lang="es-ES"/>
        </a:p>
      </dgm:t>
    </dgm:pt>
    <dgm:pt modelId="{95219EFC-19DA-4E02-A5FC-C227D321E8AD}" type="pres">
      <dgm:prSet presAssocID="{A9FB42B0-50D8-418F-833F-F7C988E0CA15}" presName="node" presStyleLbl="node1" presStyleIdx="6" presStyleCnt="13" custScaleY="134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9F6AA0-EEEE-40BC-8F89-7B1752C16896}" type="pres">
      <dgm:prSet presAssocID="{907C05BE-1B47-44B3-88AE-CC6D392D791E}" presName="sibTrans" presStyleLbl="sibTrans2D1" presStyleIdx="6" presStyleCnt="12"/>
      <dgm:spPr/>
      <dgm:t>
        <a:bodyPr/>
        <a:lstStyle/>
        <a:p>
          <a:endParaRPr lang="es-ES"/>
        </a:p>
      </dgm:t>
    </dgm:pt>
    <dgm:pt modelId="{5D78C0E6-9C3E-4144-9351-B98B36CB20C0}" type="pres">
      <dgm:prSet presAssocID="{907C05BE-1B47-44B3-88AE-CC6D392D791E}" presName="connectorText" presStyleLbl="sibTrans2D1" presStyleIdx="6" presStyleCnt="12"/>
      <dgm:spPr/>
      <dgm:t>
        <a:bodyPr/>
        <a:lstStyle/>
        <a:p>
          <a:endParaRPr lang="es-ES"/>
        </a:p>
      </dgm:t>
    </dgm:pt>
    <dgm:pt modelId="{0C5F1477-31E2-4EE1-A689-0514BBDBA70B}" type="pres">
      <dgm:prSet presAssocID="{91212E4F-B6CD-45B6-B3B5-4EEEFA0A103B}" presName="node" presStyleLbl="node1" presStyleIdx="7" presStyleCnt="13" custScaleY="125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C4BC3-9197-4087-8674-60DE6FF83875}" type="pres">
      <dgm:prSet presAssocID="{79BD7605-19BB-4BF0-A71A-CA6645632192}" presName="sibTrans" presStyleLbl="sibTrans2D1" presStyleIdx="7" presStyleCnt="12"/>
      <dgm:spPr/>
      <dgm:t>
        <a:bodyPr/>
        <a:lstStyle/>
        <a:p>
          <a:endParaRPr lang="es-ES"/>
        </a:p>
      </dgm:t>
    </dgm:pt>
    <dgm:pt modelId="{C38F4686-4381-4DA1-BEC9-4E1E4824CFF2}" type="pres">
      <dgm:prSet presAssocID="{79BD7605-19BB-4BF0-A71A-CA6645632192}" presName="connectorText" presStyleLbl="sibTrans2D1" presStyleIdx="7" presStyleCnt="12"/>
      <dgm:spPr/>
      <dgm:t>
        <a:bodyPr/>
        <a:lstStyle/>
        <a:p>
          <a:endParaRPr lang="es-ES"/>
        </a:p>
      </dgm:t>
    </dgm:pt>
    <dgm:pt modelId="{AA4370F6-E359-4B3E-A162-F1E90A8B3ECA}" type="pres">
      <dgm:prSet presAssocID="{9470A87E-DA33-44B5-AF1A-B97678088A2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DA230C-DEE5-46C5-82E3-A854E23B3520}" type="pres">
      <dgm:prSet presAssocID="{F0B44C1A-9DDC-42D1-827B-79F505E42FBB}" presName="sibTrans" presStyleLbl="sibTrans2D1" presStyleIdx="8" presStyleCnt="12"/>
      <dgm:spPr/>
      <dgm:t>
        <a:bodyPr/>
        <a:lstStyle/>
        <a:p>
          <a:endParaRPr lang="es-ES"/>
        </a:p>
      </dgm:t>
    </dgm:pt>
    <dgm:pt modelId="{552CCB8D-EC66-4754-8CBC-B4DB5B164F32}" type="pres">
      <dgm:prSet presAssocID="{F0B44C1A-9DDC-42D1-827B-79F505E42FBB}" presName="connectorText" presStyleLbl="sibTrans2D1" presStyleIdx="8" presStyleCnt="12"/>
      <dgm:spPr/>
      <dgm:t>
        <a:bodyPr/>
        <a:lstStyle/>
        <a:p>
          <a:endParaRPr lang="es-ES"/>
        </a:p>
      </dgm:t>
    </dgm:pt>
    <dgm:pt modelId="{028C8C61-2006-4FA1-AF37-0131A3DE34E2}" type="pres">
      <dgm:prSet presAssocID="{8E78E334-7F52-4D59-8041-A07E85750193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51A1E-FFD9-4898-B621-5872C9335F1E}" type="pres">
      <dgm:prSet presAssocID="{D1B5D404-B864-4121-B4A9-35FA06DBC460}" presName="sibTrans" presStyleLbl="sibTrans2D1" presStyleIdx="9" presStyleCnt="12"/>
      <dgm:spPr/>
      <dgm:t>
        <a:bodyPr/>
        <a:lstStyle/>
        <a:p>
          <a:endParaRPr lang="es-ES"/>
        </a:p>
      </dgm:t>
    </dgm:pt>
    <dgm:pt modelId="{771A4140-D805-49E1-8516-F45483FABDF3}" type="pres">
      <dgm:prSet presAssocID="{D1B5D404-B864-4121-B4A9-35FA06DBC460}" presName="connectorText" presStyleLbl="sibTrans2D1" presStyleIdx="9" presStyleCnt="12"/>
      <dgm:spPr/>
      <dgm:t>
        <a:bodyPr/>
        <a:lstStyle/>
        <a:p>
          <a:endParaRPr lang="es-ES"/>
        </a:p>
      </dgm:t>
    </dgm:pt>
    <dgm:pt modelId="{EC12759D-0E3B-4363-B9F1-ADC5D931FF5E}" type="pres">
      <dgm:prSet presAssocID="{6BAC4143-6FA7-4F37-8923-7E7257B3B1F7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D6ACD-D838-49B6-A1F4-6FAF1968F54E}" type="pres">
      <dgm:prSet presAssocID="{883D81DB-4BA7-432E-9325-8B43085C4167}" presName="sibTrans" presStyleLbl="sibTrans2D1" presStyleIdx="10" presStyleCnt="12"/>
      <dgm:spPr/>
      <dgm:t>
        <a:bodyPr/>
        <a:lstStyle/>
        <a:p>
          <a:endParaRPr lang="es-ES"/>
        </a:p>
      </dgm:t>
    </dgm:pt>
    <dgm:pt modelId="{FD981580-4773-4258-98F5-4BB6D573FD93}" type="pres">
      <dgm:prSet presAssocID="{883D81DB-4BA7-432E-9325-8B43085C4167}" presName="connectorText" presStyleLbl="sibTrans2D1" presStyleIdx="10" presStyleCnt="12"/>
      <dgm:spPr/>
      <dgm:t>
        <a:bodyPr/>
        <a:lstStyle/>
        <a:p>
          <a:endParaRPr lang="es-ES"/>
        </a:p>
      </dgm:t>
    </dgm:pt>
    <dgm:pt modelId="{3AC3DC17-E5AF-4B97-99E6-8C288A609E60}" type="pres">
      <dgm:prSet presAssocID="{4E542783-BD87-4AF0-8E32-C40E470B6A1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386BBE-ECB1-4543-A12A-DE4ABF18E1BE}" type="pres">
      <dgm:prSet presAssocID="{D5A78FC0-0872-4D9C-9E78-73DF7CBCE382}" presName="sibTrans" presStyleLbl="sibTrans2D1" presStyleIdx="11" presStyleCnt="12"/>
      <dgm:spPr/>
      <dgm:t>
        <a:bodyPr/>
        <a:lstStyle/>
        <a:p>
          <a:endParaRPr lang="es-ES"/>
        </a:p>
      </dgm:t>
    </dgm:pt>
    <dgm:pt modelId="{E116623E-7791-4FC6-B7EA-138B3B5EA30A}" type="pres">
      <dgm:prSet presAssocID="{D5A78FC0-0872-4D9C-9E78-73DF7CBCE382}" presName="connectorText" presStyleLbl="sibTrans2D1" presStyleIdx="11" presStyleCnt="12"/>
      <dgm:spPr/>
      <dgm:t>
        <a:bodyPr/>
        <a:lstStyle/>
        <a:p>
          <a:endParaRPr lang="es-ES"/>
        </a:p>
      </dgm:t>
    </dgm:pt>
    <dgm:pt modelId="{56FAC8B8-3884-4731-991E-F17E944EB498}" type="pres">
      <dgm:prSet presAssocID="{88000212-6E25-43F5-BE0C-BB3C5BAD5698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3EAA46-F5B9-415A-8420-8FA8E32972ED}" type="presOf" srcId="{907C05BE-1B47-44B3-88AE-CC6D392D791E}" destId="{4B9F6AA0-EEEE-40BC-8F89-7B1752C16896}" srcOrd="0" destOrd="0" presId="urn:microsoft.com/office/officeart/2005/8/layout/process5"/>
    <dgm:cxn modelId="{8271B5AE-3924-4343-8461-F9771F5F09E7}" srcId="{22B53D5A-689E-4C2A-986A-6B6DEC9023C9}" destId="{A7EEAA82-1584-4FC1-BF4C-37F992F3D978}" srcOrd="2" destOrd="0" parTransId="{C4BB4966-76FB-498C-AE4E-83422385265B}" sibTransId="{6CF0606E-0B30-4949-8ABC-C29FEFEB1F31}"/>
    <dgm:cxn modelId="{71D2C015-09F9-4A52-8E45-43EDBE318F03}" type="presOf" srcId="{D1B5D404-B864-4121-B4A9-35FA06DBC460}" destId="{59E51A1E-FFD9-4898-B621-5872C9335F1E}" srcOrd="0" destOrd="0" presId="urn:microsoft.com/office/officeart/2005/8/layout/process5"/>
    <dgm:cxn modelId="{ADCDA32B-1CEC-48A1-8404-71C11880EBA7}" type="presOf" srcId="{6CF0606E-0B30-4949-8ABC-C29FEFEB1F31}" destId="{BEB2F8F7-6B82-4ACD-86BC-8D7FB9214E50}" srcOrd="1" destOrd="0" presId="urn:microsoft.com/office/officeart/2005/8/layout/process5"/>
    <dgm:cxn modelId="{21767376-5E01-4C1A-ACB1-D556E43E2169}" srcId="{22B53D5A-689E-4C2A-986A-6B6DEC9023C9}" destId="{91212E4F-B6CD-45B6-B3B5-4EEEFA0A103B}" srcOrd="7" destOrd="0" parTransId="{E175C9EE-FDC6-48B2-BFB5-E929AEB479B6}" sibTransId="{79BD7605-19BB-4BF0-A71A-CA6645632192}"/>
    <dgm:cxn modelId="{0AA21E3C-FED8-4ABE-A4FA-63B6BE145B54}" type="presOf" srcId="{6BAC4143-6FA7-4F37-8923-7E7257B3B1F7}" destId="{EC12759D-0E3B-4363-B9F1-ADC5D931FF5E}" srcOrd="0" destOrd="0" presId="urn:microsoft.com/office/officeart/2005/8/layout/process5"/>
    <dgm:cxn modelId="{1A7B3274-167A-4399-84B5-0265C6830603}" type="presOf" srcId="{1EE5610F-6187-49F4-ABC2-4B71FEED9847}" destId="{CEE00959-6D38-41F8-A124-AB12FD8DA0BB}" srcOrd="0" destOrd="0" presId="urn:microsoft.com/office/officeart/2005/8/layout/process5"/>
    <dgm:cxn modelId="{D340AE6F-02CF-4031-9F56-F8571C8DD395}" type="presOf" srcId="{D5A78FC0-0872-4D9C-9E78-73DF7CBCE382}" destId="{39386BBE-ECB1-4543-A12A-DE4ABF18E1BE}" srcOrd="0" destOrd="0" presId="urn:microsoft.com/office/officeart/2005/8/layout/process5"/>
    <dgm:cxn modelId="{C8FAA68D-DA55-4EF1-8C50-C41678372908}" srcId="{22B53D5A-689E-4C2A-986A-6B6DEC9023C9}" destId="{88000212-6E25-43F5-BE0C-BB3C5BAD5698}" srcOrd="12" destOrd="0" parTransId="{6C87AC6A-DD91-46B9-AD9D-17118C1A3B7A}" sibTransId="{318CCFBD-3EE0-4F41-B790-95E97A50A50D}"/>
    <dgm:cxn modelId="{7BC62924-61C7-436E-BC79-4C029D98D013}" type="presOf" srcId="{88000212-6E25-43F5-BE0C-BB3C5BAD5698}" destId="{56FAC8B8-3884-4731-991E-F17E944EB498}" srcOrd="0" destOrd="0" presId="urn:microsoft.com/office/officeart/2005/8/layout/process5"/>
    <dgm:cxn modelId="{010E5BF6-3E2F-4D50-8220-B722367E169D}" type="presOf" srcId="{22B53D5A-689E-4C2A-986A-6B6DEC9023C9}" destId="{F316A90A-C876-44C5-9573-0724A8134382}" srcOrd="0" destOrd="0" presId="urn:microsoft.com/office/officeart/2005/8/layout/process5"/>
    <dgm:cxn modelId="{8774F1BC-16C0-4D40-B1E3-F4A14757C690}" type="presOf" srcId="{A9FB42B0-50D8-418F-833F-F7C988E0CA15}" destId="{95219EFC-19DA-4E02-A5FC-C227D321E8AD}" srcOrd="0" destOrd="0" presId="urn:microsoft.com/office/officeart/2005/8/layout/process5"/>
    <dgm:cxn modelId="{6BD3B045-BBBA-4B45-A958-8C7ED38A6168}" type="presOf" srcId="{8E78E334-7F52-4D59-8041-A07E85750193}" destId="{028C8C61-2006-4FA1-AF37-0131A3DE34E2}" srcOrd="0" destOrd="0" presId="urn:microsoft.com/office/officeart/2005/8/layout/process5"/>
    <dgm:cxn modelId="{433F1DBA-9AF8-461F-A8CE-4709EA141A59}" srcId="{22B53D5A-689E-4C2A-986A-6B6DEC9023C9}" destId="{A9FB42B0-50D8-418F-833F-F7C988E0CA15}" srcOrd="6" destOrd="0" parTransId="{9E0B8F8D-090B-427B-A920-1545CBC707DB}" sibTransId="{907C05BE-1B47-44B3-88AE-CC6D392D791E}"/>
    <dgm:cxn modelId="{011A87F6-EAED-40C1-BBF2-E92A03CFDD47}" type="presOf" srcId="{C3B766AD-895A-4F43-A163-615F8BADAD33}" destId="{9ACBE372-F18A-4351-ABA6-06F5D79BF04B}" srcOrd="1" destOrd="0" presId="urn:microsoft.com/office/officeart/2005/8/layout/process5"/>
    <dgm:cxn modelId="{C0934FCF-7208-4F44-AA6F-AFA9F11CEC0E}" type="presOf" srcId="{78B426A4-881F-4BCE-BF46-CF30185CC886}" destId="{8B724127-FE3B-4FEA-BBAB-446A519F4630}" srcOrd="0" destOrd="0" presId="urn:microsoft.com/office/officeart/2005/8/layout/process5"/>
    <dgm:cxn modelId="{9A04BF77-3D31-4675-8767-089B981DFF6F}" type="presOf" srcId="{883D81DB-4BA7-432E-9325-8B43085C4167}" destId="{FD981580-4773-4258-98F5-4BB6D573FD93}" srcOrd="1" destOrd="0" presId="urn:microsoft.com/office/officeart/2005/8/layout/process5"/>
    <dgm:cxn modelId="{F148787C-9214-4EB8-ACCF-DEE850B584DF}" type="presOf" srcId="{F0B44C1A-9DDC-42D1-827B-79F505E42FBB}" destId="{552CCB8D-EC66-4754-8CBC-B4DB5B164F32}" srcOrd="1" destOrd="0" presId="urn:microsoft.com/office/officeart/2005/8/layout/process5"/>
    <dgm:cxn modelId="{EAE1A1AC-FCF8-46DE-87C2-A3D3D758D03E}" type="presOf" srcId="{834F3F15-4BC1-4364-8484-FEBE2683C6C4}" destId="{89E049E0-61F9-4A9A-A02E-06EE03FF4A28}" srcOrd="0" destOrd="0" presId="urn:microsoft.com/office/officeart/2005/8/layout/process5"/>
    <dgm:cxn modelId="{986A50D6-1865-431F-B1DC-083AA35D61B3}" type="presOf" srcId="{7C844D93-DA27-4C31-8241-DF2D821E4DA8}" destId="{ABAECED6-066A-42ED-B5F5-F9B797B14E42}" srcOrd="0" destOrd="0" presId="urn:microsoft.com/office/officeart/2005/8/layout/process5"/>
    <dgm:cxn modelId="{683BBCEB-894D-4B4A-87EE-164292BEFBBC}" srcId="{22B53D5A-689E-4C2A-986A-6B6DEC9023C9}" destId="{2CB13240-E4E0-48C0-8CBC-7047CE347D41}" srcOrd="3" destOrd="0" parTransId="{C1B62F23-C924-45AE-AD79-12722E5F0222}" sibTransId="{C3B766AD-895A-4F43-A163-615F8BADAD33}"/>
    <dgm:cxn modelId="{C3F74579-3D2A-441D-A41E-BBE29D47E404}" type="presOf" srcId="{7C844D93-DA27-4C31-8241-DF2D821E4DA8}" destId="{C306A801-0840-4CB2-BEE8-3540B189FFAB}" srcOrd="1" destOrd="0" presId="urn:microsoft.com/office/officeart/2005/8/layout/process5"/>
    <dgm:cxn modelId="{790BB6D2-F821-4157-9BB4-3D1E1F0EE3BF}" type="presOf" srcId="{EAA218AF-A474-4911-9957-116FCCB9F3DC}" destId="{F8465564-B957-4D86-B149-967F8401078F}" srcOrd="0" destOrd="0" presId="urn:microsoft.com/office/officeart/2005/8/layout/process5"/>
    <dgm:cxn modelId="{0FE26ACC-FDBB-4422-BD6F-5636116472D9}" srcId="{22B53D5A-689E-4C2A-986A-6B6DEC9023C9}" destId="{1EE5610F-6187-49F4-ABC2-4B71FEED9847}" srcOrd="5" destOrd="0" parTransId="{E053DFF3-C2B3-470F-963D-899CCDCAA63E}" sibTransId="{834F3F15-4BC1-4364-8484-FEBE2683C6C4}"/>
    <dgm:cxn modelId="{3CAAB294-23DD-4906-9273-E0C7DDFCAD36}" type="presOf" srcId="{C3B766AD-895A-4F43-A163-615F8BADAD33}" destId="{B8E130D4-A4B1-4A38-B4FB-E1065DA904C6}" srcOrd="0" destOrd="0" presId="urn:microsoft.com/office/officeart/2005/8/layout/process5"/>
    <dgm:cxn modelId="{B59CB084-14A3-4EFA-9310-946D77ECAC9D}" type="presOf" srcId="{D5A78FC0-0872-4D9C-9E78-73DF7CBCE382}" destId="{E116623E-7791-4FC6-B7EA-138B3B5EA30A}" srcOrd="1" destOrd="0" presId="urn:microsoft.com/office/officeart/2005/8/layout/process5"/>
    <dgm:cxn modelId="{0046DE2C-7A8D-45AB-BFCA-A4EB5A39B0D1}" type="presOf" srcId="{9470A87E-DA33-44B5-AF1A-B97678088A27}" destId="{AA4370F6-E359-4B3E-A162-F1E90A8B3ECA}" srcOrd="0" destOrd="0" presId="urn:microsoft.com/office/officeart/2005/8/layout/process5"/>
    <dgm:cxn modelId="{D572EC69-E31B-4699-A0A0-DA153A9FB676}" type="presOf" srcId="{2CB13240-E4E0-48C0-8CBC-7047CE347D41}" destId="{51EEB8D3-AB4C-495B-A157-42F1DAD7EC93}" srcOrd="0" destOrd="0" presId="urn:microsoft.com/office/officeart/2005/8/layout/process5"/>
    <dgm:cxn modelId="{3824E3D4-B2E6-4E72-9CBE-C4DC11CA2E5F}" type="presOf" srcId="{EAA218AF-A474-4911-9957-116FCCB9F3DC}" destId="{E42BCB50-DA3A-453F-8EA2-CA92854D16B9}" srcOrd="1" destOrd="0" presId="urn:microsoft.com/office/officeart/2005/8/layout/process5"/>
    <dgm:cxn modelId="{262E63BD-8F8B-4494-9DD9-6970EA8A7F8E}" type="presOf" srcId="{834F3F15-4BC1-4364-8484-FEBE2683C6C4}" destId="{FB345E32-93EE-4B07-8AD1-0B1C6CB23A2E}" srcOrd="1" destOrd="0" presId="urn:microsoft.com/office/officeart/2005/8/layout/process5"/>
    <dgm:cxn modelId="{0ED4DFF8-38D8-496F-B6B3-62BE5041189A}" type="presOf" srcId="{A7EEAA82-1584-4FC1-BF4C-37F992F3D978}" destId="{274E751B-DDE1-4F2E-A9FA-09D45AC2EDEC}" srcOrd="0" destOrd="0" presId="urn:microsoft.com/office/officeart/2005/8/layout/process5"/>
    <dgm:cxn modelId="{D3209DB9-94AC-4FD6-A0BA-EEAD9D8E8105}" srcId="{22B53D5A-689E-4C2A-986A-6B6DEC9023C9}" destId="{8E78E334-7F52-4D59-8041-A07E85750193}" srcOrd="9" destOrd="0" parTransId="{744FC719-D354-4112-8432-82CC789113B8}" sibTransId="{D1B5D404-B864-4121-B4A9-35FA06DBC460}"/>
    <dgm:cxn modelId="{DFEDBE19-D5EF-4BE0-8B4F-60ACB3EDAF54}" srcId="{22B53D5A-689E-4C2A-986A-6B6DEC9023C9}" destId="{4E542783-BD87-4AF0-8E32-C40E470B6A13}" srcOrd="11" destOrd="0" parTransId="{FA42BD14-5D75-4614-B276-1E5038263E29}" sibTransId="{D5A78FC0-0872-4D9C-9E78-73DF7CBCE382}"/>
    <dgm:cxn modelId="{F8AB92F7-A86C-4E51-BB19-296723383F58}" srcId="{22B53D5A-689E-4C2A-986A-6B6DEC9023C9}" destId="{9470A87E-DA33-44B5-AF1A-B97678088A27}" srcOrd="8" destOrd="0" parTransId="{1834EF1C-A854-486F-BEFF-1E0546A17DE8}" sibTransId="{F0B44C1A-9DDC-42D1-827B-79F505E42FBB}"/>
    <dgm:cxn modelId="{7D8D9BD6-0F75-4B1F-B6BE-3486566DD133}" type="presOf" srcId="{C61D0ABF-7C5C-41BC-A9E8-B5C7DEF93644}" destId="{DE55EF58-66CD-457F-9157-9F3F1102D392}" srcOrd="0" destOrd="0" presId="urn:microsoft.com/office/officeart/2005/8/layout/process5"/>
    <dgm:cxn modelId="{A0CD4875-BF0C-48CA-B3AA-1A71E399E30D}" type="presOf" srcId="{4E542783-BD87-4AF0-8E32-C40E470B6A13}" destId="{3AC3DC17-E5AF-4B97-99E6-8C288A609E60}" srcOrd="0" destOrd="0" presId="urn:microsoft.com/office/officeart/2005/8/layout/process5"/>
    <dgm:cxn modelId="{9BB690DD-CBE1-4761-9CEF-F77D7FC54E3C}" type="presOf" srcId="{79BD7605-19BB-4BF0-A71A-CA6645632192}" destId="{C38F4686-4381-4DA1-BEC9-4E1E4824CFF2}" srcOrd="1" destOrd="0" presId="urn:microsoft.com/office/officeart/2005/8/layout/process5"/>
    <dgm:cxn modelId="{D1931FEF-58DB-4C8E-88B3-B609E5F9F6FA}" type="presOf" srcId="{883D81DB-4BA7-432E-9325-8B43085C4167}" destId="{6FAD6ACD-D838-49B6-A1F4-6FAF1968F54E}" srcOrd="0" destOrd="0" presId="urn:microsoft.com/office/officeart/2005/8/layout/process5"/>
    <dgm:cxn modelId="{4DCE2F3D-381B-493C-A32D-BEEC8A7D7831}" type="presOf" srcId="{0BCCFF0E-4372-4583-B7D4-72F1E05197C4}" destId="{1D744C85-C1C4-48CB-8ADB-BA13B6792409}" srcOrd="0" destOrd="0" presId="urn:microsoft.com/office/officeart/2005/8/layout/process5"/>
    <dgm:cxn modelId="{571FEF11-A6D2-460E-927E-AEE8035025D1}" srcId="{22B53D5A-689E-4C2A-986A-6B6DEC9023C9}" destId="{0BCCFF0E-4372-4583-B7D4-72F1E05197C4}" srcOrd="0" destOrd="0" parTransId="{9E757F81-4BAE-4762-BBBC-A906A19B55B0}" sibTransId="{BD27225B-8BCB-48C1-9B41-F876D0EDC8F9}"/>
    <dgm:cxn modelId="{D0029E21-42B6-4537-98FB-28E725DD3AFC}" type="presOf" srcId="{907C05BE-1B47-44B3-88AE-CC6D392D791E}" destId="{5D78C0E6-9C3E-4144-9351-B98B36CB20C0}" srcOrd="1" destOrd="0" presId="urn:microsoft.com/office/officeart/2005/8/layout/process5"/>
    <dgm:cxn modelId="{43EE38B3-A8ED-4F6D-8F9F-25F2CD3E6384}" type="presOf" srcId="{BD27225B-8BCB-48C1-9B41-F876D0EDC8F9}" destId="{9FB40290-5D3B-4E9D-B675-28AFFA5BE1DD}" srcOrd="0" destOrd="0" presId="urn:microsoft.com/office/officeart/2005/8/layout/process5"/>
    <dgm:cxn modelId="{9C4A3A6B-FEF7-4967-889E-CA0521801974}" type="presOf" srcId="{91212E4F-B6CD-45B6-B3B5-4EEEFA0A103B}" destId="{0C5F1477-31E2-4EE1-A689-0514BBDBA70B}" srcOrd="0" destOrd="0" presId="urn:microsoft.com/office/officeart/2005/8/layout/process5"/>
    <dgm:cxn modelId="{074AB858-A159-4345-AC21-C7B3789BDB58}" type="presOf" srcId="{79BD7605-19BB-4BF0-A71A-CA6645632192}" destId="{FB9C4BC3-9197-4087-8674-60DE6FF83875}" srcOrd="0" destOrd="0" presId="urn:microsoft.com/office/officeart/2005/8/layout/process5"/>
    <dgm:cxn modelId="{4AA68E06-048D-47B0-BEBD-71D68AFB85DE}" srcId="{22B53D5A-689E-4C2A-986A-6B6DEC9023C9}" destId="{C61D0ABF-7C5C-41BC-A9E8-B5C7DEF93644}" srcOrd="4" destOrd="0" parTransId="{B23BCDD3-6392-4BD0-84DF-9B519E666586}" sibTransId="{EAA218AF-A474-4911-9957-116FCCB9F3DC}"/>
    <dgm:cxn modelId="{C13EC21C-F460-4A28-A800-4AB189325391}" srcId="{22B53D5A-689E-4C2A-986A-6B6DEC9023C9}" destId="{78B426A4-881F-4BCE-BF46-CF30185CC886}" srcOrd="1" destOrd="0" parTransId="{1546EB34-C40B-4F62-89F0-7DAF7C6849B3}" sibTransId="{7C844D93-DA27-4C31-8241-DF2D821E4DA8}"/>
    <dgm:cxn modelId="{0B2A4CE8-FEBF-4296-9DCB-0E1F4EAA130D}" type="presOf" srcId="{6CF0606E-0B30-4949-8ABC-C29FEFEB1F31}" destId="{2FCA0F66-899D-4D1B-8703-290E1289D66E}" srcOrd="0" destOrd="0" presId="urn:microsoft.com/office/officeart/2005/8/layout/process5"/>
    <dgm:cxn modelId="{DC902F04-3ABB-4A62-A6F3-F2820C207584}" type="presOf" srcId="{BD27225B-8BCB-48C1-9B41-F876D0EDC8F9}" destId="{79146308-A7B3-47F9-B6F3-031E31B0F9CC}" srcOrd="1" destOrd="0" presId="urn:microsoft.com/office/officeart/2005/8/layout/process5"/>
    <dgm:cxn modelId="{5BD4E904-B712-4ECC-B5D9-9E49DA69E697}" type="presOf" srcId="{F0B44C1A-9DDC-42D1-827B-79F505E42FBB}" destId="{C6DA230C-DEE5-46C5-82E3-A854E23B3520}" srcOrd="0" destOrd="0" presId="urn:microsoft.com/office/officeart/2005/8/layout/process5"/>
    <dgm:cxn modelId="{D1EB3859-5BC2-4415-A55D-A8693B303DDE}" srcId="{22B53D5A-689E-4C2A-986A-6B6DEC9023C9}" destId="{6BAC4143-6FA7-4F37-8923-7E7257B3B1F7}" srcOrd="10" destOrd="0" parTransId="{3D85D3BA-73BB-4257-8101-3C929DC9C4D2}" sibTransId="{883D81DB-4BA7-432E-9325-8B43085C4167}"/>
    <dgm:cxn modelId="{80ECD284-DC3F-4F47-959C-364614B31249}" type="presOf" srcId="{D1B5D404-B864-4121-B4A9-35FA06DBC460}" destId="{771A4140-D805-49E1-8516-F45483FABDF3}" srcOrd="1" destOrd="0" presId="urn:microsoft.com/office/officeart/2005/8/layout/process5"/>
    <dgm:cxn modelId="{12CD63DA-4705-420A-B58E-1C65BCD24F99}" type="presParOf" srcId="{F316A90A-C876-44C5-9573-0724A8134382}" destId="{1D744C85-C1C4-48CB-8ADB-BA13B6792409}" srcOrd="0" destOrd="0" presId="urn:microsoft.com/office/officeart/2005/8/layout/process5"/>
    <dgm:cxn modelId="{B7C8EED1-4128-4CCA-BD16-440586C93C9D}" type="presParOf" srcId="{F316A90A-C876-44C5-9573-0724A8134382}" destId="{9FB40290-5D3B-4E9D-B675-28AFFA5BE1DD}" srcOrd="1" destOrd="0" presId="urn:microsoft.com/office/officeart/2005/8/layout/process5"/>
    <dgm:cxn modelId="{1E921ACA-7466-424E-B4C4-F32CE8FD743C}" type="presParOf" srcId="{9FB40290-5D3B-4E9D-B675-28AFFA5BE1DD}" destId="{79146308-A7B3-47F9-B6F3-031E31B0F9CC}" srcOrd="0" destOrd="0" presId="urn:microsoft.com/office/officeart/2005/8/layout/process5"/>
    <dgm:cxn modelId="{5B08A221-B779-4DD7-9F84-1C182A3074FA}" type="presParOf" srcId="{F316A90A-C876-44C5-9573-0724A8134382}" destId="{8B724127-FE3B-4FEA-BBAB-446A519F4630}" srcOrd="2" destOrd="0" presId="urn:microsoft.com/office/officeart/2005/8/layout/process5"/>
    <dgm:cxn modelId="{F93F95B0-54D6-42A8-9CAE-B27BFE880F87}" type="presParOf" srcId="{F316A90A-C876-44C5-9573-0724A8134382}" destId="{ABAECED6-066A-42ED-B5F5-F9B797B14E42}" srcOrd="3" destOrd="0" presId="urn:microsoft.com/office/officeart/2005/8/layout/process5"/>
    <dgm:cxn modelId="{A19B7D4F-AC5C-4936-9B81-B25937852BE8}" type="presParOf" srcId="{ABAECED6-066A-42ED-B5F5-F9B797B14E42}" destId="{C306A801-0840-4CB2-BEE8-3540B189FFAB}" srcOrd="0" destOrd="0" presId="urn:microsoft.com/office/officeart/2005/8/layout/process5"/>
    <dgm:cxn modelId="{FF8082BE-C5E2-4484-9FFC-395BEFCB9F03}" type="presParOf" srcId="{F316A90A-C876-44C5-9573-0724A8134382}" destId="{274E751B-DDE1-4F2E-A9FA-09D45AC2EDEC}" srcOrd="4" destOrd="0" presId="urn:microsoft.com/office/officeart/2005/8/layout/process5"/>
    <dgm:cxn modelId="{2A96F69D-FE0F-4EAA-8A8C-CADCB10E7CC0}" type="presParOf" srcId="{F316A90A-C876-44C5-9573-0724A8134382}" destId="{2FCA0F66-899D-4D1B-8703-290E1289D66E}" srcOrd="5" destOrd="0" presId="urn:microsoft.com/office/officeart/2005/8/layout/process5"/>
    <dgm:cxn modelId="{8EC4F362-F8C4-46F0-8860-6A75A6F302E0}" type="presParOf" srcId="{2FCA0F66-899D-4D1B-8703-290E1289D66E}" destId="{BEB2F8F7-6B82-4ACD-86BC-8D7FB9214E50}" srcOrd="0" destOrd="0" presId="urn:microsoft.com/office/officeart/2005/8/layout/process5"/>
    <dgm:cxn modelId="{03ACF7B2-0EBA-41DB-A816-8792A0B1B5EA}" type="presParOf" srcId="{F316A90A-C876-44C5-9573-0724A8134382}" destId="{51EEB8D3-AB4C-495B-A157-42F1DAD7EC93}" srcOrd="6" destOrd="0" presId="urn:microsoft.com/office/officeart/2005/8/layout/process5"/>
    <dgm:cxn modelId="{963E3ECE-14F0-497C-B853-AF8F2A81E96B}" type="presParOf" srcId="{F316A90A-C876-44C5-9573-0724A8134382}" destId="{B8E130D4-A4B1-4A38-B4FB-E1065DA904C6}" srcOrd="7" destOrd="0" presId="urn:microsoft.com/office/officeart/2005/8/layout/process5"/>
    <dgm:cxn modelId="{C85A5F13-EAD8-40C1-8DDA-471E1F913CE6}" type="presParOf" srcId="{B8E130D4-A4B1-4A38-B4FB-E1065DA904C6}" destId="{9ACBE372-F18A-4351-ABA6-06F5D79BF04B}" srcOrd="0" destOrd="0" presId="urn:microsoft.com/office/officeart/2005/8/layout/process5"/>
    <dgm:cxn modelId="{D8F30F4A-09FB-47A2-BDA5-F616E852E902}" type="presParOf" srcId="{F316A90A-C876-44C5-9573-0724A8134382}" destId="{DE55EF58-66CD-457F-9157-9F3F1102D392}" srcOrd="8" destOrd="0" presId="urn:microsoft.com/office/officeart/2005/8/layout/process5"/>
    <dgm:cxn modelId="{0DD57559-D8D9-4E73-A0C0-8741F6BF2390}" type="presParOf" srcId="{F316A90A-C876-44C5-9573-0724A8134382}" destId="{F8465564-B957-4D86-B149-967F8401078F}" srcOrd="9" destOrd="0" presId="urn:microsoft.com/office/officeart/2005/8/layout/process5"/>
    <dgm:cxn modelId="{387B3ADE-9403-4DD4-BBCE-62FEDFC03D84}" type="presParOf" srcId="{F8465564-B957-4D86-B149-967F8401078F}" destId="{E42BCB50-DA3A-453F-8EA2-CA92854D16B9}" srcOrd="0" destOrd="0" presId="urn:microsoft.com/office/officeart/2005/8/layout/process5"/>
    <dgm:cxn modelId="{A3712500-15FB-455F-BB6F-0F30C75DBDEE}" type="presParOf" srcId="{F316A90A-C876-44C5-9573-0724A8134382}" destId="{CEE00959-6D38-41F8-A124-AB12FD8DA0BB}" srcOrd="10" destOrd="0" presId="urn:microsoft.com/office/officeart/2005/8/layout/process5"/>
    <dgm:cxn modelId="{E6500927-D069-4C3C-8219-858F5BFD6A4D}" type="presParOf" srcId="{F316A90A-C876-44C5-9573-0724A8134382}" destId="{89E049E0-61F9-4A9A-A02E-06EE03FF4A28}" srcOrd="11" destOrd="0" presId="urn:microsoft.com/office/officeart/2005/8/layout/process5"/>
    <dgm:cxn modelId="{1EF5A213-8D76-4350-B196-711997C667A7}" type="presParOf" srcId="{89E049E0-61F9-4A9A-A02E-06EE03FF4A28}" destId="{FB345E32-93EE-4B07-8AD1-0B1C6CB23A2E}" srcOrd="0" destOrd="0" presId="urn:microsoft.com/office/officeart/2005/8/layout/process5"/>
    <dgm:cxn modelId="{B7C13371-1F3F-492B-A17F-29CC48F1CA56}" type="presParOf" srcId="{F316A90A-C876-44C5-9573-0724A8134382}" destId="{95219EFC-19DA-4E02-A5FC-C227D321E8AD}" srcOrd="12" destOrd="0" presId="urn:microsoft.com/office/officeart/2005/8/layout/process5"/>
    <dgm:cxn modelId="{BC622D73-6A01-464E-946A-EAD491778D08}" type="presParOf" srcId="{F316A90A-C876-44C5-9573-0724A8134382}" destId="{4B9F6AA0-EEEE-40BC-8F89-7B1752C16896}" srcOrd="13" destOrd="0" presId="urn:microsoft.com/office/officeart/2005/8/layout/process5"/>
    <dgm:cxn modelId="{D560A56F-D4C9-4E44-82A4-471B067539F0}" type="presParOf" srcId="{4B9F6AA0-EEEE-40BC-8F89-7B1752C16896}" destId="{5D78C0E6-9C3E-4144-9351-B98B36CB20C0}" srcOrd="0" destOrd="0" presId="urn:microsoft.com/office/officeart/2005/8/layout/process5"/>
    <dgm:cxn modelId="{B5B5B342-5FDB-4B8D-8D43-083BA0A2FEC6}" type="presParOf" srcId="{F316A90A-C876-44C5-9573-0724A8134382}" destId="{0C5F1477-31E2-4EE1-A689-0514BBDBA70B}" srcOrd="14" destOrd="0" presId="urn:microsoft.com/office/officeart/2005/8/layout/process5"/>
    <dgm:cxn modelId="{57592E89-3038-4608-9BC5-E2C7D8D4CCB6}" type="presParOf" srcId="{F316A90A-C876-44C5-9573-0724A8134382}" destId="{FB9C4BC3-9197-4087-8674-60DE6FF83875}" srcOrd="15" destOrd="0" presId="urn:microsoft.com/office/officeart/2005/8/layout/process5"/>
    <dgm:cxn modelId="{CAE81AFC-D5BE-474E-B5F4-C3BF721EC510}" type="presParOf" srcId="{FB9C4BC3-9197-4087-8674-60DE6FF83875}" destId="{C38F4686-4381-4DA1-BEC9-4E1E4824CFF2}" srcOrd="0" destOrd="0" presId="urn:microsoft.com/office/officeart/2005/8/layout/process5"/>
    <dgm:cxn modelId="{FB648A40-307D-4147-9975-CAE5BBBD57BE}" type="presParOf" srcId="{F316A90A-C876-44C5-9573-0724A8134382}" destId="{AA4370F6-E359-4B3E-A162-F1E90A8B3ECA}" srcOrd="16" destOrd="0" presId="urn:microsoft.com/office/officeart/2005/8/layout/process5"/>
    <dgm:cxn modelId="{2FB45087-F602-4FDB-9287-35F0DB909101}" type="presParOf" srcId="{F316A90A-C876-44C5-9573-0724A8134382}" destId="{C6DA230C-DEE5-46C5-82E3-A854E23B3520}" srcOrd="17" destOrd="0" presId="urn:microsoft.com/office/officeart/2005/8/layout/process5"/>
    <dgm:cxn modelId="{F19178C2-7F39-4F7E-8870-AAE88058F39F}" type="presParOf" srcId="{C6DA230C-DEE5-46C5-82E3-A854E23B3520}" destId="{552CCB8D-EC66-4754-8CBC-B4DB5B164F32}" srcOrd="0" destOrd="0" presId="urn:microsoft.com/office/officeart/2005/8/layout/process5"/>
    <dgm:cxn modelId="{186E90DC-EBB3-4B37-A815-707A9B34412B}" type="presParOf" srcId="{F316A90A-C876-44C5-9573-0724A8134382}" destId="{028C8C61-2006-4FA1-AF37-0131A3DE34E2}" srcOrd="18" destOrd="0" presId="urn:microsoft.com/office/officeart/2005/8/layout/process5"/>
    <dgm:cxn modelId="{10D2AD38-4417-480D-9B79-D35BDEC7A38C}" type="presParOf" srcId="{F316A90A-C876-44C5-9573-0724A8134382}" destId="{59E51A1E-FFD9-4898-B621-5872C9335F1E}" srcOrd="19" destOrd="0" presId="urn:microsoft.com/office/officeart/2005/8/layout/process5"/>
    <dgm:cxn modelId="{99F6B5D7-F7EE-486C-96E7-484E90E11A05}" type="presParOf" srcId="{59E51A1E-FFD9-4898-B621-5872C9335F1E}" destId="{771A4140-D805-49E1-8516-F45483FABDF3}" srcOrd="0" destOrd="0" presId="urn:microsoft.com/office/officeart/2005/8/layout/process5"/>
    <dgm:cxn modelId="{3B0E2BDA-CC76-40B1-8F99-33BA63CCA355}" type="presParOf" srcId="{F316A90A-C876-44C5-9573-0724A8134382}" destId="{EC12759D-0E3B-4363-B9F1-ADC5D931FF5E}" srcOrd="20" destOrd="0" presId="urn:microsoft.com/office/officeart/2005/8/layout/process5"/>
    <dgm:cxn modelId="{7F0FDF21-AFBA-40BF-9206-D4F07018C0FD}" type="presParOf" srcId="{F316A90A-C876-44C5-9573-0724A8134382}" destId="{6FAD6ACD-D838-49B6-A1F4-6FAF1968F54E}" srcOrd="21" destOrd="0" presId="urn:microsoft.com/office/officeart/2005/8/layout/process5"/>
    <dgm:cxn modelId="{16599A72-325C-40A9-9F34-89A52EF3300E}" type="presParOf" srcId="{6FAD6ACD-D838-49B6-A1F4-6FAF1968F54E}" destId="{FD981580-4773-4258-98F5-4BB6D573FD93}" srcOrd="0" destOrd="0" presId="urn:microsoft.com/office/officeart/2005/8/layout/process5"/>
    <dgm:cxn modelId="{2E8F3CCC-78AA-4EFF-A1AC-5B11B3524F67}" type="presParOf" srcId="{F316A90A-C876-44C5-9573-0724A8134382}" destId="{3AC3DC17-E5AF-4B97-99E6-8C288A609E60}" srcOrd="22" destOrd="0" presId="urn:microsoft.com/office/officeart/2005/8/layout/process5"/>
    <dgm:cxn modelId="{D9C24871-1A61-479D-858B-63DC534D05A5}" type="presParOf" srcId="{F316A90A-C876-44C5-9573-0724A8134382}" destId="{39386BBE-ECB1-4543-A12A-DE4ABF18E1BE}" srcOrd="23" destOrd="0" presId="urn:microsoft.com/office/officeart/2005/8/layout/process5"/>
    <dgm:cxn modelId="{B92FA7FB-DEC1-4B66-B46B-A178554D6317}" type="presParOf" srcId="{39386BBE-ECB1-4543-A12A-DE4ABF18E1BE}" destId="{E116623E-7791-4FC6-B7EA-138B3B5EA30A}" srcOrd="0" destOrd="0" presId="urn:microsoft.com/office/officeart/2005/8/layout/process5"/>
    <dgm:cxn modelId="{B2C2B903-34B0-4529-9C93-83C5D4CF553A}" type="presParOf" srcId="{F316A90A-C876-44C5-9573-0724A8134382}" destId="{56FAC8B8-3884-4731-991E-F17E944EB49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E2F58-4839-4E24-96DA-4AECBA969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DA96D1-D227-4756-BF98-F52DAB6257E7}">
      <dgm:prSet phldrT="[Texto]" custT="1"/>
      <dgm:spPr/>
      <dgm:t>
        <a:bodyPr/>
        <a:lstStyle/>
        <a:p>
          <a:r>
            <a:rPr lang="es-EC" sz="2200" dirty="0" smtClean="0"/>
            <a:t>Se logró la implementación de un sistema, re direccionando el personal a tareas de procesos no repetitivos, aburridos y ni peligrosos.</a:t>
          </a:r>
          <a:endParaRPr lang="es-ES" sz="2200" dirty="0"/>
        </a:p>
      </dgm:t>
    </dgm:pt>
    <dgm:pt modelId="{C904B1A0-8E57-4B2A-9086-60EC0C438560}" type="parTrans" cxnId="{21F1A053-A5E4-4E1C-A5DF-B0276F778312}">
      <dgm:prSet/>
      <dgm:spPr/>
      <dgm:t>
        <a:bodyPr/>
        <a:lstStyle/>
        <a:p>
          <a:endParaRPr lang="es-ES" sz="2200"/>
        </a:p>
      </dgm:t>
    </dgm:pt>
    <dgm:pt modelId="{CBB890C3-542E-4060-8EA4-40081C00BB04}" type="sibTrans" cxnId="{21F1A053-A5E4-4E1C-A5DF-B0276F778312}">
      <dgm:prSet/>
      <dgm:spPr/>
      <dgm:t>
        <a:bodyPr/>
        <a:lstStyle/>
        <a:p>
          <a:endParaRPr lang="es-ES" sz="2200"/>
        </a:p>
      </dgm:t>
    </dgm:pt>
    <dgm:pt modelId="{BCA60236-56E4-40AC-A4CC-348148D22CA4}">
      <dgm:prSet phldrT="[Texto]" custT="1"/>
      <dgm:spPr/>
      <dgm:t>
        <a:bodyPr/>
        <a:lstStyle/>
        <a:p>
          <a:r>
            <a:rPr lang="es-EC" sz="2200" dirty="0" smtClean="0"/>
            <a:t>La compatibilidad del sistema a utilizarse en la automatización y la implementación de nuevos sistemas permite que la información llegue de manera directa y más rápidamente.</a:t>
          </a:r>
          <a:endParaRPr lang="es-ES" sz="2200" dirty="0"/>
        </a:p>
      </dgm:t>
    </dgm:pt>
    <dgm:pt modelId="{EA121155-0773-4DE9-A03F-596FC3EC1FF6}" type="parTrans" cxnId="{76BA16EE-FD74-4D24-B571-F5559C7C162E}">
      <dgm:prSet/>
      <dgm:spPr/>
      <dgm:t>
        <a:bodyPr/>
        <a:lstStyle/>
        <a:p>
          <a:endParaRPr lang="es-ES" sz="2200"/>
        </a:p>
      </dgm:t>
    </dgm:pt>
    <dgm:pt modelId="{B6467BBC-2E5D-4A1D-9C71-3853D0AE46CB}" type="sibTrans" cxnId="{76BA16EE-FD74-4D24-B571-F5559C7C162E}">
      <dgm:prSet/>
      <dgm:spPr/>
      <dgm:t>
        <a:bodyPr/>
        <a:lstStyle/>
        <a:p>
          <a:endParaRPr lang="es-ES" sz="2200"/>
        </a:p>
      </dgm:t>
    </dgm:pt>
    <dgm:pt modelId="{4BEEDF50-87C6-4040-AA15-E5D4737BC3F9}">
      <dgm:prSet phldrT="[Texto]" custT="1"/>
      <dgm:spPr/>
      <dgm:t>
        <a:bodyPr/>
        <a:lstStyle/>
        <a:p>
          <a:r>
            <a:rPr lang="es-EC" sz="2200" dirty="0" smtClean="0"/>
            <a:t>Se ha logrado una reducción en el tiempo de proceso de la máquina, logrando aumentar un lavado diario extra en la máquina.</a:t>
          </a:r>
          <a:endParaRPr lang="es-ES" sz="2200" dirty="0"/>
        </a:p>
      </dgm:t>
    </dgm:pt>
    <dgm:pt modelId="{8DC06A5D-94B9-4670-B56F-13EB02796654}" type="parTrans" cxnId="{39A82A0B-ABBA-4160-9070-E7700BEFFDCA}">
      <dgm:prSet/>
      <dgm:spPr/>
      <dgm:t>
        <a:bodyPr/>
        <a:lstStyle/>
        <a:p>
          <a:endParaRPr lang="es-ES" sz="2200"/>
        </a:p>
      </dgm:t>
    </dgm:pt>
    <dgm:pt modelId="{70389152-E1F2-49ED-8218-907B5E6887C0}" type="sibTrans" cxnId="{39A82A0B-ABBA-4160-9070-E7700BEFFDCA}">
      <dgm:prSet/>
      <dgm:spPr/>
      <dgm:t>
        <a:bodyPr/>
        <a:lstStyle/>
        <a:p>
          <a:endParaRPr lang="es-ES" sz="2200"/>
        </a:p>
      </dgm:t>
    </dgm:pt>
    <dgm:pt modelId="{BAE17035-F117-4F62-96D1-18D6980390B7}" type="pres">
      <dgm:prSet presAssocID="{819E2F58-4839-4E24-96DA-4AECBA969F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DFE580-9B10-4D64-A8AE-9E842CEE86AC}" type="pres">
      <dgm:prSet presAssocID="{D3DA96D1-D227-4756-BF98-F52DAB6257E7}" presName="parentLin" presStyleCnt="0"/>
      <dgm:spPr/>
    </dgm:pt>
    <dgm:pt modelId="{3141E333-91EA-4F99-A45C-23C25909BF00}" type="pres">
      <dgm:prSet presAssocID="{D3DA96D1-D227-4756-BF98-F52DAB6257E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6B0ECD-5D9D-4DB1-836D-B7366247FFE2}" type="pres">
      <dgm:prSet presAssocID="{D3DA96D1-D227-4756-BF98-F52DAB6257E7}" presName="parentText" presStyleLbl="node1" presStyleIdx="0" presStyleCnt="3" custScaleX="125745" custLinFactNeighborX="10740" custLinFactNeighborY="-9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1E32E-8B60-4776-946C-608FA1FB3365}" type="pres">
      <dgm:prSet presAssocID="{D3DA96D1-D227-4756-BF98-F52DAB6257E7}" presName="negativeSpace" presStyleCnt="0"/>
      <dgm:spPr/>
    </dgm:pt>
    <dgm:pt modelId="{B0ECEABA-8146-4E3F-BF34-A5D91D539CBB}" type="pres">
      <dgm:prSet presAssocID="{D3DA96D1-D227-4756-BF98-F52DAB6257E7}" presName="childText" presStyleLbl="conFgAcc1" presStyleIdx="0" presStyleCnt="3">
        <dgm:presLayoutVars>
          <dgm:bulletEnabled val="1"/>
        </dgm:presLayoutVars>
      </dgm:prSet>
      <dgm:spPr/>
    </dgm:pt>
    <dgm:pt modelId="{56A824E5-40E2-4889-A6DD-B966BB4AE5D5}" type="pres">
      <dgm:prSet presAssocID="{CBB890C3-542E-4060-8EA4-40081C00BB04}" presName="spaceBetweenRectangles" presStyleCnt="0"/>
      <dgm:spPr/>
    </dgm:pt>
    <dgm:pt modelId="{1EB7433E-5AB7-4CBC-AE78-71644C9664E5}" type="pres">
      <dgm:prSet presAssocID="{BCA60236-56E4-40AC-A4CC-348148D22CA4}" presName="parentLin" presStyleCnt="0"/>
      <dgm:spPr/>
    </dgm:pt>
    <dgm:pt modelId="{D5D7FCCA-42BE-4270-A923-BFEB45DB57A5}" type="pres">
      <dgm:prSet presAssocID="{BCA60236-56E4-40AC-A4CC-348148D22CA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877846-CD4E-482A-8FE7-CCC1283BCD75}" type="pres">
      <dgm:prSet presAssocID="{BCA60236-56E4-40AC-A4CC-348148D22CA4}" presName="parentText" presStyleLbl="node1" presStyleIdx="1" presStyleCnt="3" custScaleX="1258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3B17A-710A-4679-94EE-34C4B1482626}" type="pres">
      <dgm:prSet presAssocID="{BCA60236-56E4-40AC-A4CC-348148D22CA4}" presName="negativeSpace" presStyleCnt="0"/>
      <dgm:spPr/>
    </dgm:pt>
    <dgm:pt modelId="{9DE99D4D-5480-43B9-B67E-5ED51770C22F}" type="pres">
      <dgm:prSet presAssocID="{BCA60236-56E4-40AC-A4CC-348148D22CA4}" presName="childText" presStyleLbl="conFgAcc1" presStyleIdx="1" presStyleCnt="3">
        <dgm:presLayoutVars>
          <dgm:bulletEnabled val="1"/>
        </dgm:presLayoutVars>
      </dgm:prSet>
      <dgm:spPr/>
    </dgm:pt>
    <dgm:pt modelId="{5D1C1DBF-7E87-4A73-840E-D81BD8E5EAEB}" type="pres">
      <dgm:prSet presAssocID="{B6467BBC-2E5D-4A1D-9C71-3853D0AE46CB}" presName="spaceBetweenRectangles" presStyleCnt="0"/>
      <dgm:spPr/>
    </dgm:pt>
    <dgm:pt modelId="{ABEA4AB4-50FF-4DD1-BD2E-4F71E78C8B1C}" type="pres">
      <dgm:prSet presAssocID="{4BEEDF50-87C6-4040-AA15-E5D4737BC3F9}" presName="parentLin" presStyleCnt="0"/>
      <dgm:spPr/>
    </dgm:pt>
    <dgm:pt modelId="{4CA25EDE-D9D4-4373-B5F5-283381B6AE19}" type="pres">
      <dgm:prSet presAssocID="{4BEEDF50-87C6-4040-AA15-E5D4737BC3F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246509D-3733-4AFD-BB4C-98F1459B5AAE}" type="pres">
      <dgm:prSet presAssocID="{4BEEDF50-87C6-4040-AA15-E5D4737BC3F9}" presName="parentText" presStyleLbl="node1" presStyleIdx="2" presStyleCnt="3" custScaleX="1270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81D78-99CB-48D4-81BB-DCCAB948E28F}" type="pres">
      <dgm:prSet presAssocID="{4BEEDF50-87C6-4040-AA15-E5D4737BC3F9}" presName="negativeSpace" presStyleCnt="0"/>
      <dgm:spPr/>
    </dgm:pt>
    <dgm:pt modelId="{5ED67178-158D-436A-8127-38CE64D6515B}" type="pres">
      <dgm:prSet presAssocID="{4BEEDF50-87C6-4040-AA15-E5D4737BC3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AD5F18-31A8-463D-A33B-C8423F38A1B8}" type="presOf" srcId="{4BEEDF50-87C6-4040-AA15-E5D4737BC3F9}" destId="{4CA25EDE-D9D4-4373-B5F5-283381B6AE19}" srcOrd="0" destOrd="0" presId="urn:microsoft.com/office/officeart/2005/8/layout/list1"/>
    <dgm:cxn modelId="{FF4BC15B-07E3-4A68-B64D-5EC5CE705A51}" type="presOf" srcId="{BCA60236-56E4-40AC-A4CC-348148D22CA4}" destId="{7B877846-CD4E-482A-8FE7-CCC1283BCD75}" srcOrd="1" destOrd="0" presId="urn:microsoft.com/office/officeart/2005/8/layout/list1"/>
    <dgm:cxn modelId="{8F760696-372D-41F5-BB89-73A45673AD18}" type="presOf" srcId="{4BEEDF50-87C6-4040-AA15-E5D4737BC3F9}" destId="{5246509D-3733-4AFD-BB4C-98F1459B5AAE}" srcOrd="1" destOrd="0" presId="urn:microsoft.com/office/officeart/2005/8/layout/list1"/>
    <dgm:cxn modelId="{38C56C2A-15C6-420D-A09D-10F3C2F0BA36}" type="presOf" srcId="{D3DA96D1-D227-4756-BF98-F52DAB6257E7}" destId="{7B6B0ECD-5D9D-4DB1-836D-B7366247FFE2}" srcOrd="1" destOrd="0" presId="urn:microsoft.com/office/officeart/2005/8/layout/list1"/>
    <dgm:cxn modelId="{925FCDDC-196E-4FE2-A7F8-E93AA818B5F9}" type="presOf" srcId="{BCA60236-56E4-40AC-A4CC-348148D22CA4}" destId="{D5D7FCCA-42BE-4270-A923-BFEB45DB57A5}" srcOrd="0" destOrd="0" presId="urn:microsoft.com/office/officeart/2005/8/layout/list1"/>
    <dgm:cxn modelId="{98E27D6B-D9C4-46B5-AC9E-15B675AD8D37}" type="presOf" srcId="{D3DA96D1-D227-4756-BF98-F52DAB6257E7}" destId="{3141E333-91EA-4F99-A45C-23C25909BF00}" srcOrd="0" destOrd="0" presId="urn:microsoft.com/office/officeart/2005/8/layout/list1"/>
    <dgm:cxn modelId="{21F1A053-A5E4-4E1C-A5DF-B0276F778312}" srcId="{819E2F58-4839-4E24-96DA-4AECBA969FE7}" destId="{D3DA96D1-D227-4756-BF98-F52DAB6257E7}" srcOrd="0" destOrd="0" parTransId="{C904B1A0-8E57-4B2A-9086-60EC0C438560}" sibTransId="{CBB890C3-542E-4060-8EA4-40081C00BB04}"/>
    <dgm:cxn modelId="{39A82A0B-ABBA-4160-9070-E7700BEFFDCA}" srcId="{819E2F58-4839-4E24-96DA-4AECBA969FE7}" destId="{4BEEDF50-87C6-4040-AA15-E5D4737BC3F9}" srcOrd="2" destOrd="0" parTransId="{8DC06A5D-94B9-4670-B56F-13EB02796654}" sibTransId="{70389152-E1F2-49ED-8218-907B5E6887C0}"/>
    <dgm:cxn modelId="{15510AF6-8345-48CB-92B5-A1BCB69C5446}" type="presOf" srcId="{819E2F58-4839-4E24-96DA-4AECBA969FE7}" destId="{BAE17035-F117-4F62-96D1-18D6980390B7}" srcOrd="0" destOrd="0" presId="urn:microsoft.com/office/officeart/2005/8/layout/list1"/>
    <dgm:cxn modelId="{76BA16EE-FD74-4D24-B571-F5559C7C162E}" srcId="{819E2F58-4839-4E24-96DA-4AECBA969FE7}" destId="{BCA60236-56E4-40AC-A4CC-348148D22CA4}" srcOrd="1" destOrd="0" parTransId="{EA121155-0773-4DE9-A03F-596FC3EC1FF6}" sibTransId="{B6467BBC-2E5D-4A1D-9C71-3853D0AE46CB}"/>
    <dgm:cxn modelId="{26A9CEB1-3CBB-4A71-87DA-ADAC5844180A}" type="presParOf" srcId="{BAE17035-F117-4F62-96D1-18D6980390B7}" destId="{B4DFE580-9B10-4D64-A8AE-9E842CEE86AC}" srcOrd="0" destOrd="0" presId="urn:microsoft.com/office/officeart/2005/8/layout/list1"/>
    <dgm:cxn modelId="{0CC0BA21-3517-4EE9-B86A-55EE6225E215}" type="presParOf" srcId="{B4DFE580-9B10-4D64-A8AE-9E842CEE86AC}" destId="{3141E333-91EA-4F99-A45C-23C25909BF00}" srcOrd="0" destOrd="0" presId="urn:microsoft.com/office/officeart/2005/8/layout/list1"/>
    <dgm:cxn modelId="{324A8BBE-DB1A-4711-9F40-18393CE26463}" type="presParOf" srcId="{B4DFE580-9B10-4D64-A8AE-9E842CEE86AC}" destId="{7B6B0ECD-5D9D-4DB1-836D-B7366247FFE2}" srcOrd="1" destOrd="0" presId="urn:microsoft.com/office/officeart/2005/8/layout/list1"/>
    <dgm:cxn modelId="{3D546483-D3B9-429B-8D80-DBBC2E0C1D27}" type="presParOf" srcId="{BAE17035-F117-4F62-96D1-18D6980390B7}" destId="{E9E1E32E-8B60-4776-946C-608FA1FB3365}" srcOrd="1" destOrd="0" presId="urn:microsoft.com/office/officeart/2005/8/layout/list1"/>
    <dgm:cxn modelId="{B184B1C5-924A-4065-A5BA-A671B61EEF47}" type="presParOf" srcId="{BAE17035-F117-4F62-96D1-18D6980390B7}" destId="{B0ECEABA-8146-4E3F-BF34-A5D91D539CBB}" srcOrd="2" destOrd="0" presId="urn:microsoft.com/office/officeart/2005/8/layout/list1"/>
    <dgm:cxn modelId="{5049E0CE-FBDE-430D-80A5-15D5B746AC3A}" type="presParOf" srcId="{BAE17035-F117-4F62-96D1-18D6980390B7}" destId="{56A824E5-40E2-4889-A6DD-B966BB4AE5D5}" srcOrd="3" destOrd="0" presId="urn:microsoft.com/office/officeart/2005/8/layout/list1"/>
    <dgm:cxn modelId="{E322BD23-55C0-4114-96AE-265CA28A60EA}" type="presParOf" srcId="{BAE17035-F117-4F62-96D1-18D6980390B7}" destId="{1EB7433E-5AB7-4CBC-AE78-71644C9664E5}" srcOrd="4" destOrd="0" presId="urn:microsoft.com/office/officeart/2005/8/layout/list1"/>
    <dgm:cxn modelId="{C968651F-303B-45A1-8E3C-1CC076324ED4}" type="presParOf" srcId="{1EB7433E-5AB7-4CBC-AE78-71644C9664E5}" destId="{D5D7FCCA-42BE-4270-A923-BFEB45DB57A5}" srcOrd="0" destOrd="0" presId="urn:microsoft.com/office/officeart/2005/8/layout/list1"/>
    <dgm:cxn modelId="{0F80B2DA-FA61-4C33-B24D-EB531156AEA2}" type="presParOf" srcId="{1EB7433E-5AB7-4CBC-AE78-71644C9664E5}" destId="{7B877846-CD4E-482A-8FE7-CCC1283BCD75}" srcOrd="1" destOrd="0" presId="urn:microsoft.com/office/officeart/2005/8/layout/list1"/>
    <dgm:cxn modelId="{388EC0C0-AFFC-4F65-AF15-99C03FCFCDB6}" type="presParOf" srcId="{BAE17035-F117-4F62-96D1-18D6980390B7}" destId="{F463B17A-710A-4679-94EE-34C4B1482626}" srcOrd="5" destOrd="0" presId="urn:microsoft.com/office/officeart/2005/8/layout/list1"/>
    <dgm:cxn modelId="{CC68E857-CF13-4861-8DC3-03166E6BE0CD}" type="presParOf" srcId="{BAE17035-F117-4F62-96D1-18D6980390B7}" destId="{9DE99D4D-5480-43B9-B67E-5ED51770C22F}" srcOrd="6" destOrd="0" presId="urn:microsoft.com/office/officeart/2005/8/layout/list1"/>
    <dgm:cxn modelId="{2E035250-A176-478C-A683-82098853F38C}" type="presParOf" srcId="{BAE17035-F117-4F62-96D1-18D6980390B7}" destId="{5D1C1DBF-7E87-4A73-840E-D81BD8E5EAEB}" srcOrd="7" destOrd="0" presId="urn:microsoft.com/office/officeart/2005/8/layout/list1"/>
    <dgm:cxn modelId="{7E0146DD-2692-4B64-BA2B-3D598BF4D962}" type="presParOf" srcId="{BAE17035-F117-4F62-96D1-18D6980390B7}" destId="{ABEA4AB4-50FF-4DD1-BD2E-4F71E78C8B1C}" srcOrd="8" destOrd="0" presId="urn:microsoft.com/office/officeart/2005/8/layout/list1"/>
    <dgm:cxn modelId="{F193A9A4-6DF2-4D64-99B2-97007B9CF898}" type="presParOf" srcId="{ABEA4AB4-50FF-4DD1-BD2E-4F71E78C8B1C}" destId="{4CA25EDE-D9D4-4373-B5F5-283381B6AE19}" srcOrd="0" destOrd="0" presId="urn:microsoft.com/office/officeart/2005/8/layout/list1"/>
    <dgm:cxn modelId="{0FF66BA2-19BE-4979-834C-C5F4E5D604A1}" type="presParOf" srcId="{ABEA4AB4-50FF-4DD1-BD2E-4F71E78C8B1C}" destId="{5246509D-3733-4AFD-BB4C-98F1459B5AAE}" srcOrd="1" destOrd="0" presId="urn:microsoft.com/office/officeart/2005/8/layout/list1"/>
    <dgm:cxn modelId="{79CD5F97-B3EA-4BA9-966E-8D690746F1AE}" type="presParOf" srcId="{BAE17035-F117-4F62-96D1-18D6980390B7}" destId="{52581D78-99CB-48D4-81BB-DCCAB948E28F}" srcOrd="9" destOrd="0" presId="urn:microsoft.com/office/officeart/2005/8/layout/list1"/>
    <dgm:cxn modelId="{ABD8401B-2B43-4F37-B593-239E7C4F8192}" type="presParOf" srcId="{BAE17035-F117-4F62-96D1-18D6980390B7}" destId="{5ED67178-158D-436A-8127-38CE64D651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E2F58-4839-4E24-96DA-4AECBA969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DA96D1-D227-4756-BF98-F52DAB6257E7}">
      <dgm:prSet phldrT="[Texto]" custT="1"/>
      <dgm:spPr/>
      <dgm:t>
        <a:bodyPr/>
        <a:lstStyle/>
        <a:p>
          <a:r>
            <a:rPr lang="es-EC" sz="2200" dirty="0" smtClean="0"/>
            <a:t>Como mejora en cuanto al algoritmo de control, se realizó un código el mismo que reemplaza las funciones básicas del operador de una manera más exacta y propicia. </a:t>
          </a:r>
          <a:endParaRPr lang="es-ES" sz="2200" dirty="0"/>
        </a:p>
      </dgm:t>
    </dgm:pt>
    <dgm:pt modelId="{C904B1A0-8E57-4B2A-9086-60EC0C438560}" type="parTrans" cxnId="{21F1A053-A5E4-4E1C-A5DF-B0276F778312}">
      <dgm:prSet/>
      <dgm:spPr/>
      <dgm:t>
        <a:bodyPr/>
        <a:lstStyle/>
        <a:p>
          <a:endParaRPr lang="es-ES" sz="2200"/>
        </a:p>
      </dgm:t>
    </dgm:pt>
    <dgm:pt modelId="{CBB890C3-542E-4060-8EA4-40081C00BB04}" type="sibTrans" cxnId="{21F1A053-A5E4-4E1C-A5DF-B0276F778312}">
      <dgm:prSet/>
      <dgm:spPr/>
      <dgm:t>
        <a:bodyPr/>
        <a:lstStyle/>
        <a:p>
          <a:endParaRPr lang="es-ES" sz="2200"/>
        </a:p>
      </dgm:t>
    </dgm:pt>
    <dgm:pt modelId="{BCA60236-56E4-40AC-A4CC-348148D22CA4}">
      <dgm:prSet phldrT="[Texto]" custT="1"/>
      <dgm:spPr/>
      <dgm:t>
        <a:bodyPr/>
        <a:lstStyle/>
        <a:p>
          <a:r>
            <a:rPr lang="es-EC" sz="2200" dirty="0" smtClean="0"/>
            <a:t>Una automatización parcial, deja varios factores libres para afectar al funcionamiento del sistema. Lo que es de conocimiento del área administrativa de la empresa y la misma que pretende su automatización total a futuro.</a:t>
          </a:r>
          <a:endParaRPr lang="es-ES" sz="2200" dirty="0"/>
        </a:p>
      </dgm:t>
    </dgm:pt>
    <dgm:pt modelId="{EA121155-0773-4DE9-A03F-596FC3EC1FF6}" type="parTrans" cxnId="{76BA16EE-FD74-4D24-B571-F5559C7C162E}">
      <dgm:prSet/>
      <dgm:spPr/>
      <dgm:t>
        <a:bodyPr/>
        <a:lstStyle/>
        <a:p>
          <a:endParaRPr lang="es-ES" sz="2200"/>
        </a:p>
      </dgm:t>
    </dgm:pt>
    <dgm:pt modelId="{B6467BBC-2E5D-4A1D-9C71-3853D0AE46CB}" type="sibTrans" cxnId="{76BA16EE-FD74-4D24-B571-F5559C7C162E}">
      <dgm:prSet/>
      <dgm:spPr/>
      <dgm:t>
        <a:bodyPr/>
        <a:lstStyle/>
        <a:p>
          <a:endParaRPr lang="es-ES" sz="2200"/>
        </a:p>
      </dgm:t>
    </dgm:pt>
    <dgm:pt modelId="{4BEEDF50-87C6-4040-AA15-E5D4737BC3F9}">
      <dgm:prSet phldrT="[Texto]" custT="1"/>
      <dgm:spPr/>
      <dgm:t>
        <a:bodyPr/>
        <a:lstStyle/>
        <a:p>
          <a:r>
            <a:rPr lang="es-EC" sz="2200" dirty="0" smtClean="0"/>
            <a:t>En cuanto a la temperatura, la aplicación de una herramienta de medición permitió la reducción del gasto de vapor menor a un 1% del error de medición.</a:t>
          </a:r>
          <a:endParaRPr lang="es-ES" sz="2200" dirty="0"/>
        </a:p>
      </dgm:t>
    </dgm:pt>
    <dgm:pt modelId="{8DC06A5D-94B9-4670-B56F-13EB02796654}" type="parTrans" cxnId="{39A82A0B-ABBA-4160-9070-E7700BEFFDCA}">
      <dgm:prSet/>
      <dgm:spPr/>
      <dgm:t>
        <a:bodyPr/>
        <a:lstStyle/>
        <a:p>
          <a:endParaRPr lang="es-ES" sz="2200"/>
        </a:p>
      </dgm:t>
    </dgm:pt>
    <dgm:pt modelId="{70389152-E1F2-49ED-8218-907B5E6887C0}" type="sibTrans" cxnId="{39A82A0B-ABBA-4160-9070-E7700BEFFDCA}">
      <dgm:prSet/>
      <dgm:spPr/>
      <dgm:t>
        <a:bodyPr/>
        <a:lstStyle/>
        <a:p>
          <a:endParaRPr lang="es-ES" sz="2200"/>
        </a:p>
      </dgm:t>
    </dgm:pt>
    <dgm:pt modelId="{BAE17035-F117-4F62-96D1-18D6980390B7}" type="pres">
      <dgm:prSet presAssocID="{819E2F58-4839-4E24-96DA-4AECBA969F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DFE580-9B10-4D64-A8AE-9E842CEE86AC}" type="pres">
      <dgm:prSet presAssocID="{D3DA96D1-D227-4756-BF98-F52DAB6257E7}" presName="parentLin" presStyleCnt="0"/>
      <dgm:spPr/>
    </dgm:pt>
    <dgm:pt modelId="{3141E333-91EA-4F99-A45C-23C25909BF00}" type="pres">
      <dgm:prSet presAssocID="{D3DA96D1-D227-4756-BF98-F52DAB6257E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6B0ECD-5D9D-4DB1-836D-B7366247FFE2}" type="pres">
      <dgm:prSet presAssocID="{D3DA96D1-D227-4756-BF98-F52DAB6257E7}" presName="parentText" presStyleLbl="node1" presStyleIdx="0" presStyleCnt="3" custScaleX="125745" custLinFactNeighborX="10740" custLinFactNeighborY="-9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1E32E-8B60-4776-946C-608FA1FB3365}" type="pres">
      <dgm:prSet presAssocID="{D3DA96D1-D227-4756-BF98-F52DAB6257E7}" presName="negativeSpace" presStyleCnt="0"/>
      <dgm:spPr/>
    </dgm:pt>
    <dgm:pt modelId="{B0ECEABA-8146-4E3F-BF34-A5D91D539CBB}" type="pres">
      <dgm:prSet presAssocID="{D3DA96D1-D227-4756-BF98-F52DAB6257E7}" presName="childText" presStyleLbl="conFgAcc1" presStyleIdx="0" presStyleCnt="3">
        <dgm:presLayoutVars>
          <dgm:bulletEnabled val="1"/>
        </dgm:presLayoutVars>
      </dgm:prSet>
      <dgm:spPr/>
    </dgm:pt>
    <dgm:pt modelId="{56A824E5-40E2-4889-A6DD-B966BB4AE5D5}" type="pres">
      <dgm:prSet presAssocID="{CBB890C3-542E-4060-8EA4-40081C00BB04}" presName="spaceBetweenRectangles" presStyleCnt="0"/>
      <dgm:spPr/>
    </dgm:pt>
    <dgm:pt modelId="{1EB7433E-5AB7-4CBC-AE78-71644C9664E5}" type="pres">
      <dgm:prSet presAssocID="{BCA60236-56E4-40AC-A4CC-348148D22CA4}" presName="parentLin" presStyleCnt="0"/>
      <dgm:spPr/>
    </dgm:pt>
    <dgm:pt modelId="{D5D7FCCA-42BE-4270-A923-BFEB45DB57A5}" type="pres">
      <dgm:prSet presAssocID="{BCA60236-56E4-40AC-A4CC-348148D22CA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877846-CD4E-482A-8FE7-CCC1283BCD75}" type="pres">
      <dgm:prSet presAssocID="{BCA60236-56E4-40AC-A4CC-348148D22CA4}" presName="parentText" presStyleLbl="node1" presStyleIdx="1" presStyleCnt="3" custScaleX="1258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3B17A-710A-4679-94EE-34C4B1482626}" type="pres">
      <dgm:prSet presAssocID="{BCA60236-56E4-40AC-A4CC-348148D22CA4}" presName="negativeSpace" presStyleCnt="0"/>
      <dgm:spPr/>
    </dgm:pt>
    <dgm:pt modelId="{9DE99D4D-5480-43B9-B67E-5ED51770C22F}" type="pres">
      <dgm:prSet presAssocID="{BCA60236-56E4-40AC-A4CC-348148D22CA4}" presName="childText" presStyleLbl="conFgAcc1" presStyleIdx="1" presStyleCnt="3">
        <dgm:presLayoutVars>
          <dgm:bulletEnabled val="1"/>
        </dgm:presLayoutVars>
      </dgm:prSet>
      <dgm:spPr/>
    </dgm:pt>
    <dgm:pt modelId="{5D1C1DBF-7E87-4A73-840E-D81BD8E5EAEB}" type="pres">
      <dgm:prSet presAssocID="{B6467BBC-2E5D-4A1D-9C71-3853D0AE46CB}" presName="spaceBetweenRectangles" presStyleCnt="0"/>
      <dgm:spPr/>
    </dgm:pt>
    <dgm:pt modelId="{ABEA4AB4-50FF-4DD1-BD2E-4F71E78C8B1C}" type="pres">
      <dgm:prSet presAssocID="{4BEEDF50-87C6-4040-AA15-E5D4737BC3F9}" presName="parentLin" presStyleCnt="0"/>
      <dgm:spPr/>
    </dgm:pt>
    <dgm:pt modelId="{4CA25EDE-D9D4-4373-B5F5-283381B6AE19}" type="pres">
      <dgm:prSet presAssocID="{4BEEDF50-87C6-4040-AA15-E5D4737BC3F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246509D-3733-4AFD-BB4C-98F1459B5AAE}" type="pres">
      <dgm:prSet presAssocID="{4BEEDF50-87C6-4040-AA15-E5D4737BC3F9}" presName="parentText" presStyleLbl="node1" presStyleIdx="2" presStyleCnt="3" custScaleX="1270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81D78-99CB-48D4-81BB-DCCAB948E28F}" type="pres">
      <dgm:prSet presAssocID="{4BEEDF50-87C6-4040-AA15-E5D4737BC3F9}" presName="negativeSpace" presStyleCnt="0"/>
      <dgm:spPr/>
    </dgm:pt>
    <dgm:pt modelId="{5ED67178-158D-436A-8127-38CE64D6515B}" type="pres">
      <dgm:prSet presAssocID="{4BEEDF50-87C6-4040-AA15-E5D4737BC3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FE89FE-917A-4717-A86C-BB5C6E3824E5}" type="presOf" srcId="{BCA60236-56E4-40AC-A4CC-348148D22CA4}" destId="{7B877846-CD4E-482A-8FE7-CCC1283BCD75}" srcOrd="1" destOrd="0" presId="urn:microsoft.com/office/officeart/2005/8/layout/list1"/>
    <dgm:cxn modelId="{812CBA1C-60ED-4F43-9C92-1E54C048057C}" type="presOf" srcId="{4BEEDF50-87C6-4040-AA15-E5D4737BC3F9}" destId="{4CA25EDE-D9D4-4373-B5F5-283381B6AE19}" srcOrd="0" destOrd="0" presId="urn:microsoft.com/office/officeart/2005/8/layout/list1"/>
    <dgm:cxn modelId="{A53C397B-4226-488E-A6BE-65070C60A38D}" type="presOf" srcId="{D3DA96D1-D227-4756-BF98-F52DAB6257E7}" destId="{3141E333-91EA-4F99-A45C-23C25909BF00}" srcOrd="0" destOrd="0" presId="urn:microsoft.com/office/officeart/2005/8/layout/list1"/>
    <dgm:cxn modelId="{EBAD447E-7960-4C2F-84DC-26ADAD44C90B}" type="presOf" srcId="{819E2F58-4839-4E24-96DA-4AECBA969FE7}" destId="{BAE17035-F117-4F62-96D1-18D6980390B7}" srcOrd="0" destOrd="0" presId="urn:microsoft.com/office/officeart/2005/8/layout/list1"/>
    <dgm:cxn modelId="{39A82A0B-ABBA-4160-9070-E7700BEFFDCA}" srcId="{819E2F58-4839-4E24-96DA-4AECBA969FE7}" destId="{4BEEDF50-87C6-4040-AA15-E5D4737BC3F9}" srcOrd="2" destOrd="0" parTransId="{8DC06A5D-94B9-4670-B56F-13EB02796654}" sibTransId="{70389152-E1F2-49ED-8218-907B5E6887C0}"/>
    <dgm:cxn modelId="{B11546CB-7C82-48E5-93DC-95DD3EC1C11B}" type="presOf" srcId="{D3DA96D1-D227-4756-BF98-F52DAB6257E7}" destId="{7B6B0ECD-5D9D-4DB1-836D-B7366247FFE2}" srcOrd="1" destOrd="0" presId="urn:microsoft.com/office/officeart/2005/8/layout/list1"/>
    <dgm:cxn modelId="{C8D1DB44-0593-4AB5-9573-4C3FD7C47604}" type="presOf" srcId="{BCA60236-56E4-40AC-A4CC-348148D22CA4}" destId="{D5D7FCCA-42BE-4270-A923-BFEB45DB57A5}" srcOrd="0" destOrd="0" presId="urn:microsoft.com/office/officeart/2005/8/layout/list1"/>
    <dgm:cxn modelId="{21F1A053-A5E4-4E1C-A5DF-B0276F778312}" srcId="{819E2F58-4839-4E24-96DA-4AECBA969FE7}" destId="{D3DA96D1-D227-4756-BF98-F52DAB6257E7}" srcOrd="0" destOrd="0" parTransId="{C904B1A0-8E57-4B2A-9086-60EC0C438560}" sibTransId="{CBB890C3-542E-4060-8EA4-40081C00BB04}"/>
    <dgm:cxn modelId="{76BA16EE-FD74-4D24-B571-F5559C7C162E}" srcId="{819E2F58-4839-4E24-96DA-4AECBA969FE7}" destId="{BCA60236-56E4-40AC-A4CC-348148D22CA4}" srcOrd="1" destOrd="0" parTransId="{EA121155-0773-4DE9-A03F-596FC3EC1FF6}" sibTransId="{B6467BBC-2E5D-4A1D-9C71-3853D0AE46CB}"/>
    <dgm:cxn modelId="{A678D5C4-7286-45AE-AB82-DB6E9D5AA664}" type="presOf" srcId="{4BEEDF50-87C6-4040-AA15-E5D4737BC3F9}" destId="{5246509D-3733-4AFD-BB4C-98F1459B5AAE}" srcOrd="1" destOrd="0" presId="urn:microsoft.com/office/officeart/2005/8/layout/list1"/>
    <dgm:cxn modelId="{2C492968-58C2-4580-BA1A-E42C83A2AA44}" type="presParOf" srcId="{BAE17035-F117-4F62-96D1-18D6980390B7}" destId="{B4DFE580-9B10-4D64-A8AE-9E842CEE86AC}" srcOrd="0" destOrd="0" presId="urn:microsoft.com/office/officeart/2005/8/layout/list1"/>
    <dgm:cxn modelId="{A99EE59B-79BB-4FF9-899A-7A8650679C68}" type="presParOf" srcId="{B4DFE580-9B10-4D64-A8AE-9E842CEE86AC}" destId="{3141E333-91EA-4F99-A45C-23C25909BF00}" srcOrd="0" destOrd="0" presId="urn:microsoft.com/office/officeart/2005/8/layout/list1"/>
    <dgm:cxn modelId="{30EE896E-64BF-414C-8C70-6BEB4B6FC5F0}" type="presParOf" srcId="{B4DFE580-9B10-4D64-A8AE-9E842CEE86AC}" destId="{7B6B0ECD-5D9D-4DB1-836D-B7366247FFE2}" srcOrd="1" destOrd="0" presId="urn:microsoft.com/office/officeart/2005/8/layout/list1"/>
    <dgm:cxn modelId="{07045C0A-995A-43AF-8946-BB564EA2651D}" type="presParOf" srcId="{BAE17035-F117-4F62-96D1-18D6980390B7}" destId="{E9E1E32E-8B60-4776-946C-608FA1FB3365}" srcOrd="1" destOrd="0" presId="urn:microsoft.com/office/officeart/2005/8/layout/list1"/>
    <dgm:cxn modelId="{E36B37BD-BB45-4201-A92E-3079DFF4A102}" type="presParOf" srcId="{BAE17035-F117-4F62-96D1-18D6980390B7}" destId="{B0ECEABA-8146-4E3F-BF34-A5D91D539CBB}" srcOrd="2" destOrd="0" presId="urn:microsoft.com/office/officeart/2005/8/layout/list1"/>
    <dgm:cxn modelId="{657348DF-545B-43AB-B50C-D6E7ADF2D003}" type="presParOf" srcId="{BAE17035-F117-4F62-96D1-18D6980390B7}" destId="{56A824E5-40E2-4889-A6DD-B966BB4AE5D5}" srcOrd="3" destOrd="0" presId="urn:microsoft.com/office/officeart/2005/8/layout/list1"/>
    <dgm:cxn modelId="{1D84676D-2075-4B3F-9036-07FD29DB2DAD}" type="presParOf" srcId="{BAE17035-F117-4F62-96D1-18D6980390B7}" destId="{1EB7433E-5AB7-4CBC-AE78-71644C9664E5}" srcOrd="4" destOrd="0" presId="urn:microsoft.com/office/officeart/2005/8/layout/list1"/>
    <dgm:cxn modelId="{FE694642-ED65-46B5-B401-899B1A4686D6}" type="presParOf" srcId="{1EB7433E-5AB7-4CBC-AE78-71644C9664E5}" destId="{D5D7FCCA-42BE-4270-A923-BFEB45DB57A5}" srcOrd="0" destOrd="0" presId="urn:microsoft.com/office/officeart/2005/8/layout/list1"/>
    <dgm:cxn modelId="{24D0D834-F300-4F2F-8BE0-9AEFB3A6878F}" type="presParOf" srcId="{1EB7433E-5AB7-4CBC-AE78-71644C9664E5}" destId="{7B877846-CD4E-482A-8FE7-CCC1283BCD75}" srcOrd="1" destOrd="0" presId="urn:microsoft.com/office/officeart/2005/8/layout/list1"/>
    <dgm:cxn modelId="{F1B5C979-BA2E-42CE-8A54-2169EC52E22F}" type="presParOf" srcId="{BAE17035-F117-4F62-96D1-18D6980390B7}" destId="{F463B17A-710A-4679-94EE-34C4B1482626}" srcOrd="5" destOrd="0" presId="urn:microsoft.com/office/officeart/2005/8/layout/list1"/>
    <dgm:cxn modelId="{886E0799-AA4F-4A14-BB21-85A7886DE0C4}" type="presParOf" srcId="{BAE17035-F117-4F62-96D1-18D6980390B7}" destId="{9DE99D4D-5480-43B9-B67E-5ED51770C22F}" srcOrd="6" destOrd="0" presId="urn:microsoft.com/office/officeart/2005/8/layout/list1"/>
    <dgm:cxn modelId="{8BF9F12B-A976-41BE-ACE9-D1E06867238D}" type="presParOf" srcId="{BAE17035-F117-4F62-96D1-18D6980390B7}" destId="{5D1C1DBF-7E87-4A73-840E-D81BD8E5EAEB}" srcOrd="7" destOrd="0" presId="urn:microsoft.com/office/officeart/2005/8/layout/list1"/>
    <dgm:cxn modelId="{98D84E4D-7D80-4667-BEDE-FE8602C4F02B}" type="presParOf" srcId="{BAE17035-F117-4F62-96D1-18D6980390B7}" destId="{ABEA4AB4-50FF-4DD1-BD2E-4F71E78C8B1C}" srcOrd="8" destOrd="0" presId="urn:microsoft.com/office/officeart/2005/8/layout/list1"/>
    <dgm:cxn modelId="{8043E85E-E840-40A2-8ED8-C6ED715BD945}" type="presParOf" srcId="{ABEA4AB4-50FF-4DD1-BD2E-4F71E78C8B1C}" destId="{4CA25EDE-D9D4-4373-B5F5-283381B6AE19}" srcOrd="0" destOrd="0" presId="urn:microsoft.com/office/officeart/2005/8/layout/list1"/>
    <dgm:cxn modelId="{83158725-82E4-4062-BFB5-81177678B6D4}" type="presParOf" srcId="{ABEA4AB4-50FF-4DD1-BD2E-4F71E78C8B1C}" destId="{5246509D-3733-4AFD-BB4C-98F1459B5AAE}" srcOrd="1" destOrd="0" presId="urn:microsoft.com/office/officeart/2005/8/layout/list1"/>
    <dgm:cxn modelId="{CE944F45-B4CA-4F5D-B102-B3809F0045A4}" type="presParOf" srcId="{BAE17035-F117-4F62-96D1-18D6980390B7}" destId="{52581D78-99CB-48D4-81BB-DCCAB948E28F}" srcOrd="9" destOrd="0" presId="urn:microsoft.com/office/officeart/2005/8/layout/list1"/>
    <dgm:cxn modelId="{B6AC1FD3-654B-415E-B91D-D5A86487A733}" type="presParOf" srcId="{BAE17035-F117-4F62-96D1-18D6980390B7}" destId="{5ED67178-158D-436A-8127-38CE64D651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9E2F58-4839-4E24-96DA-4AECBA969F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DA96D1-D227-4756-BF98-F52DAB6257E7}">
      <dgm:prSet phldrT="[Texto]" custT="1"/>
      <dgm:spPr/>
      <dgm:t>
        <a:bodyPr/>
        <a:lstStyle/>
        <a:p>
          <a:r>
            <a:rPr lang="es-EC" sz="2200" dirty="0" smtClean="0"/>
            <a:t>El requerimiento del control de un proceso industrial, marca su punto principal en la mejora del servicio o producto prestado por la empresa y su crecimiento en el mercado debido a la calidad que esta presenta. </a:t>
          </a:r>
          <a:endParaRPr lang="es-ES" sz="2200" dirty="0"/>
        </a:p>
      </dgm:t>
    </dgm:pt>
    <dgm:pt modelId="{C904B1A0-8E57-4B2A-9086-60EC0C438560}" type="parTrans" cxnId="{21F1A053-A5E4-4E1C-A5DF-B0276F778312}">
      <dgm:prSet/>
      <dgm:spPr/>
      <dgm:t>
        <a:bodyPr/>
        <a:lstStyle/>
        <a:p>
          <a:endParaRPr lang="es-ES" sz="2200"/>
        </a:p>
      </dgm:t>
    </dgm:pt>
    <dgm:pt modelId="{CBB890C3-542E-4060-8EA4-40081C00BB04}" type="sibTrans" cxnId="{21F1A053-A5E4-4E1C-A5DF-B0276F778312}">
      <dgm:prSet/>
      <dgm:spPr/>
      <dgm:t>
        <a:bodyPr/>
        <a:lstStyle/>
        <a:p>
          <a:endParaRPr lang="es-ES" sz="2200"/>
        </a:p>
      </dgm:t>
    </dgm:pt>
    <dgm:pt modelId="{BCA60236-56E4-40AC-A4CC-348148D22CA4}">
      <dgm:prSet phldrT="[Texto]" custT="1"/>
      <dgm:spPr/>
      <dgm:t>
        <a:bodyPr/>
        <a:lstStyle/>
        <a:p>
          <a:r>
            <a:rPr lang="es-EC" sz="2200" dirty="0" smtClean="0"/>
            <a:t>El agua a utilizarse se optimizó gracias al presente trabajo. En el mismo, mediante la medición constante de fluido se obtuvo una precisión de más menos 3 litros del valor de fijado.</a:t>
          </a:r>
          <a:endParaRPr lang="es-ES" sz="2200" dirty="0"/>
        </a:p>
      </dgm:t>
    </dgm:pt>
    <dgm:pt modelId="{EA121155-0773-4DE9-A03F-596FC3EC1FF6}" type="parTrans" cxnId="{76BA16EE-FD74-4D24-B571-F5559C7C162E}">
      <dgm:prSet/>
      <dgm:spPr/>
      <dgm:t>
        <a:bodyPr/>
        <a:lstStyle/>
        <a:p>
          <a:endParaRPr lang="es-ES" sz="2200"/>
        </a:p>
      </dgm:t>
    </dgm:pt>
    <dgm:pt modelId="{B6467BBC-2E5D-4A1D-9C71-3853D0AE46CB}" type="sibTrans" cxnId="{76BA16EE-FD74-4D24-B571-F5559C7C162E}">
      <dgm:prSet/>
      <dgm:spPr/>
      <dgm:t>
        <a:bodyPr/>
        <a:lstStyle/>
        <a:p>
          <a:endParaRPr lang="es-ES" sz="2200"/>
        </a:p>
      </dgm:t>
    </dgm:pt>
    <dgm:pt modelId="{4BEEDF50-87C6-4040-AA15-E5D4737BC3F9}">
      <dgm:prSet phldrT="[Texto]" custT="1"/>
      <dgm:spPr/>
      <dgm:t>
        <a:bodyPr/>
        <a:lstStyle/>
        <a:p>
          <a:r>
            <a:rPr lang="es-EC" sz="2200" dirty="0" smtClean="0"/>
            <a:t>La implementación de dos interfaces, software de </a:t>
          </a:r>
          <a:r>
            <a:rPr lang="es-EC" sz="2200" dirty="0" err="1" smtClean="0"/>
            <a:t>InTouch</a:t>
          </a:r>
          <a:r>
            <a:rPr lang="es-EC" sz="2200" dirty="0" smtClean="0"/>
            <a:t> y pantalla física TD-200, mejora la interacción con el sistema y provoca en el operador un crecimiento en cuanto a actividades técnicas que realiza.</a:t>
          </a:r>
          <a:endParaRPr lang="es-ES" sz="2200" dirty="0"/>
        </a:p>
      </dgm:t>
    </dgm:pt>
    <dgm:pt modelId="{8DC06A5D-94B9-4670-B56F-13EB02796654}" type="parTrans" cxnId="{39A82A0B-ABBA-4160-9070-E7700BEFFDCA}">
      <dgm:prSet/>
      <dgm:spPr/>
      <dgm:t>
        <a:bodyPr/>
        <a:lstStyle/>
        <a:p>
          <a:endParaRPr lang="es-ES" sz="2200"/>
        </a:p>
      </dgm:t>
    </dgm:pt>
    <dgm:pt modelId="{70389152-E1F2-49ED-8218-907B5E6887C0}" type="sibTrans" cxnId="{39A82A0B-ABBA-4160-9070-E7700BEFFDCA}">
      <dgm:prSet/>
      <dgm:spPr/>
      <dgm:t>
        <a:bodyPr/>
        <a:lstStyle/>
        <a:p>
          <a:endParaRPr lang="es-ES" sz="2200"/>
        </a:p>
      </dgm:t>
    </dgm:pt>
    <dgm:pt modelId="{BAE17035-F117-4F62-96D1-18D6980390B7}" type="pres">
      <dgm:prSet presAssocID="{819E2F58-4839-4E24-96DA-4AECBA969F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DFE580-9B10-4D64-A8AE-9E842CEE86AC}" type="pres">
      <dgm:prSet presAssocID="{D3DA96D1-D227-4756-BF98-F52DAB6257E7}" presName="parentLin" presStyleCnt="0"/>
      <dgm:spPr/>
    </dgm:pt>
    <dgm:pt modelId="{3141E333-91EA-4F99-A45C-23C25909BF00}" type="pres">
      <dgm:prSet presAssocID="{D3DA96D1-D227-4756-BF98-F52DAB6257E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6B0ECD-5D9D-4DB1-836D-B7366247FFE2}" type="pres">
      <dgm:prSet presAssocID="{D3DA96D1-D227-4756-BF98-F52DAB6257E7}" presName="parentText" presStyleLbl="node1" presStyleIdx="0" presStyleCnt="3" custScaleX="125745" custLinFactNeighborX="10740" custLinFactNeighborY="-95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1E32E-8B60-4776-946C-608FA1FB3365}" type="pres">
      <dgm:prSet presAssocID="{D3DA96D1-D227-4756-BF98-F52DAB6257E7}" presName="negativeSpace" presStyleCnt="0"/>
      <dgm:spPr/>
    </dgm:pt>
    <dgm:pt modelId="{B0ECEABA-8146-4E3F-BF34-A5D91D539CBB}" type="pres">
      <dgm:prSet presAssocID="{D3DA96D1-D227-4756-BF98-F52DAB6257E7}" presName="childText" presStyleLbl="conFgAcc1" presStyleIdx="0" presStyleCnt="3">
        <dgm:presLayoutVars>
          <dgm:bulletEnabled val="1"/>
        </dgm:presLayoutVars>
      </dgm:prSet>
      <dgm:spPr/>
    </dgm:pt>
    <dgm:pt modelId="{56A824E5-40E2-4889-A6DD-B966BB4AE5D5}" type="pres">
      <dgm:prSet presAssocID="{CBB890C3-542E-4060-8EA4-40081C00BB04}" presName="spaceBetweenRectangles" presStyleCnt="0"/>
      <dgm:spPr/>
    </dgm:pt>
    <dgm:pt modelId="{1EB7433E-5AB7-4CBC-AE78-71644C9664E5}" type="pres">
      <dgm:prSet presAssocID="{BCA60236-56E4-40AC-A4CC-348148D22CA4}" presName="parentLin" presStyleCnt="0"/>
      <dgm:spPr/>
    </dgm:pt>
    <dgm:pt modelId="{D5D7FCCA-42BE-4270-A923-BFEB45DB57A5}" type="pres">
      <dgm:prSet presAssocID="{BCA60236-56E4-40AC-A4CC-348148D22CA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B877846-CD4E-482A-8FE7-CCC1283BCD75}" type="pres">
      <dgm:prSet presAssocID="{BCA60236-56E4-40AC-A4CC-348148D22CA4}" presName="parentText" presStyleLbl="node1" presStyleIdx="1" presStyleCnt="3" custScaleX="1258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3B17A-710A-4679-94EE-34C4B1482626}" type="pres">
      <dgm:prSet presAssocID="{BCA60236-56E4-40AC-A4CC-348148D22CA4}" presName="negativeSpace" presStyleCnt="0"/>
      <dgm:spPr/>
    </dgm:pt>
    <dgm:pt modelId="{9DE99D4D-5480-43B9-B67E-5ED51770C22F}" type="pres">
      <dgm:prSet presAssocID="{BCA60236-56E4-40AC-A4CC-348148D22CA4}" presName="childText" presStyleLbl="conFgAcc1" presStyleIdx="1" presStyleCnt="3">
        <dgm:presLayoutVars>
          <dgm:bulletEnabled val="1"/>
        </dgm:presLayoutVars>
      </dgm:prSet>
      <dgm:spPr/>
    </dgm:pt>
    <dgm:pt modelId="{5D1C1DBF-7E87-4A73-840E-D81BD8E5EAEB}" type="pres">
      <dgm:prSet presAssocID="{B6467BBC-2E5D-4A1D-9C71-3853D0AE46CB}" presName="spaceBetweenRectangles" presStyleCnt="0"/>
      <dgm:spPr/>
    </dgm:pt>
    <dgm:pt modelId="{ABEA4AB4-50FF-4DD1-BD2E-4F71E78C8B1C}" type="pres">
      <dgm:prSet presAssocID="{4BEEDF50-87C6-4040-AA15-E5D4737BC3F9}" presName="parentLin" presStyleCnt="0"/>
      <dgm:spPr/>
    </dgm:pt>
    <dgm:pt modelId="{4CA25EDE-D9D4-4373-B5F5-283381B6AE19}" type="pres">
      <dgm:prSet presAssocID="{4BEEDF50-87C6-4040-AA15-E5D4737BC3F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246509D-3733-4AFD-BB4C-98F1459B5AAE}" type="pres">
      <dgm:prSet presAssocID="{4BEEDF50-87C6-4040-AA15-E5D4737BC3F9}" presName="parentText" presStyleLbl="node1" presStyleIdx="2" presStyleCnt="3" custScaleX="1270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81D78-99CB-48D4-81BB-DCCAB948E28F}" type="pres">
      <dgm:prSet presAssocID="{4BEEDF50-87C6-4040-AA15-E5D4737BC3F9}" presName="negativeSpace" presStyleCnt="0"/>
      <dgm:spPr/>
    </dgm:pt>
    <dgm:pt modelId="{5ED67178-158D-436A-8127-38CE64D6515B}" type="pres">
      <dgm:prSet presAssocID="{4BEEDF50-87C6-4040-AA15-E5D4737BC3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70100A-B46E-4A2F-9E25-339918D7CE15}" type="presOf" srcId="{BCA60236-56E4-40AC-A4CC-348148D22CA4}" destId="{D5D7FCCA-42BE-4270-A923-BFEB45DB57A5}" srcOrd="0" destOrd="0" presId="urn:microsoft.com/office/officeart/2005/8/layout/list1"/>
    <dgm:cxn modelId="{39A82A0B-ABBA-4160-9070-E7700BEFFDCA}" srcId="{819E2F58-4839-4E24-96DA-4AECBA969FE7}" destId="{4BEEDF50-87C6-4040-AA15-E5D4737BC3F9}" srcOrd="2" destOrd="0" parTransId="{8DC06A5D-94B9-4670-B56F-13EB02796654}" sibTransId="{70389152-E1F2-49ED-8218-907B5E6887C0}"/>
    <dgm:cxn modelId="{4FA19B92-5FD0-436C-BFEA-495F0C673E6A}" type="presOf" srcId="{D3DA96D1-D227-4756-BF98-F52DAB6257E7}" destId="{7B6B0ECD-5D9D-4DB1-836D-B7366247FFE2}" srcOrd="1" destOrd="0" presId="urn:microsoft.com/office/officeart/2005/8/layout/list1"/>
    <dgm:cxn modelId="{A02D741D-E8B2-4B3C-87D2-59BFB1392B11}" type="presOf" srcId="{4BEEDF50-87C6-4040-AA15-E5D4737BC3F9}" destId="{5246509D-3733-4AFD-BB4C-98F1459B5AAE}" srcOrd="1" destOrd="0" presId="urn:microsoft.com/office/officeart/2005/8/layout/list1"/>
    <dgm:cxn modelId="{D81008A3-4AD1-44E4-8C76-E0556ED03BFA}" type="presOf" srcId="{BCA60236-56E4-40AC-A4CC-348148D22CA4}" destId="{7B877846-CD4E-482A-8FE7-CCC1283BCD75}" srcOrd="1" destOrd="0" presId="urn:microsoft.com/office/officeart/2005/8/layout/list1"/>
    <dgm:cxn modelId="{DE9CD717-2164-453D-9604-D6F49F530855}" type="presOf" srcId="{4BEEDF50-87C6-4040-AA15-E5D4737BC3F9}" destId="{4CA25EDE-D9D4-4373-B5F5-283381B6AE19}" srcOrd="0" destOrd="0" presId="urn:microsoft.com/office/officeart/2005/8/layout/list1"/>
    <dgm:cxn modelId="{6F629204-3766-49C1-A306-8458DD894430}" type="presOf" srcId="{D3DA96D1-D227-4756-BF98-F52DAB6257E7}" destId="{3141E333-91EA-4F99-A45C-23C25909BF00}" srcOrd="0" destOrd="0" presId="urn:microsoft.com/office/officeart/2005/8/layout/list1"/>
    <dgm:cxn modelId="{21F1A053-A5E4-4E1C-A5DF-B0276F778312}" srcId="{819E2F58-4839-4E24-96DA-4AECBA969FE7}" destId="{D3DA96D1-D227-4756-BF98-F52DAB6257E7}" srcOrd="0" destOrd="0" parTransId="{C904B1A0-8E57-4B2A-9086-60EC0C438560}" sibTransId="{CBB890C3-542E-4060-8EA4-40081C00BB04}"/>
    <dgm:cxn modelId="{76BA16EE-FD74-4D24-B571-F5559C7C162E}" srcId="{819E2F58-4839-4E24-96DA-4AECBA969FE7}" destId="{BCA60236-56E4-40AC-A4CC-348148D22CA4}" srcOrd="1" destOrd="0" parTransId="{EA121155-0773-4DE9-A03F-596FC3EC1FF6}" sibTransId="{B6467BBC-2E5D-4A1D-9C71-3853D0AE46CB}"/>
    <dgm:cxn modelId="{6E91F02B-700D-4C06-B60A-7357AD27E777}" type="presOf" srcId="{819E2F58-4839-4E24-96DA-4AECBA969FE7}" destId="{BAE17035-F117-4F62-96D1-18D6980390B7}" srcOrd="0" destOrd="0" presId="urn:microsoft.com/office/officeart/2005/8/layout/list1"/>
    <dgm:cxn modelId="{288E4368-41D6-427E-8399-B0051BCE4A41}" type="presParOf" srcId="{BAE17035-F117-4F62-96D1-18D6980390B7}" destId="{B4DFE580-9B10-4D64-A8AE-9E842CEE86AC}" srcOrd="0" destOrd="0" presId="urn:microsoft.com/office/officeart/2005/8/layout/list1"/>
    <dgm:cxn modelId="{0109AC65-37AD-464B-A27D-FB86CC44653D}" type="presParOf" srcId="{B4DFE580-9B10-4D64-A8AE-9E842CEE86AC}" destId="{3141E333-91EA-4F99-A45C-23C25909BF00}" srcOrd="0" destOrd="0" presId="urn:microsoft.com/office/officeart/2005/8/layout/list1"/>
    <dgm:cxn modelId="{A76C18ED-D94A-4D1F-A65F-F60C57BCEAF3}" type="presParOf" srcId="{B4DFE580-9B10-4D64-A8AE-9E842CEE86AC}" destId="{7B6B0ECD-5D9D-4DB1-836D-B7366247FFE2}" srcOrd="1" destOrd="0" presId="urn:microsoft.com/office/officeart/2005/8/layout/list1"/>
    <dgm:cxn modelId="{896812FE-001F-4ADC-BFA6-07FA08EB852C}" type="presParOf" srcId="{BAE17035-F117-4F62-96D1-18D6980390B7}" destId="{E9E1E32E-8B60-4776-946C-608FA1FB3365}" srcOrd="1" destOrd="0" presId="urn:microsoft.com/office/officeart/2005/8/layout/list1"/>
    <dgm:cxn modelId="{4F1409FD-6C45-4DB4-960C-3EC4D01A9641}" type="presParOf" srcId="{BAE17035-F117-4F62-96D1-18D6980390B7}" destId="{B0ECEABA-8146-4E3F-BF34-A5D91D539CBB}" srcOrd="2" destOrd="0" presId="urn:microsoft.com/office/officeart/2005/8/layout/list1"/>
    <dgm:cxn modelId="{C2F8448D-7BA6-41A4-984D-62B30DCFA30C}" type="presParOf" srcId="{BAE17035-F117-4F62-96D1-18D6980390B7}" destId="{56A824E5-40E2-4889-A6DD-B966BB4AE5D5}" srcOrd="3" destOrd="0" presId="urn:microsoft.com/office/officeart/2005/8/layout/list1"/>
    <dgm:cxn modelId="{1C23F67D-92DA-4B69-9961-1F883F1636D7}" type="presParOf" srcId="{BAE17035-F117-4F62-96D1-18D6980390B7}" destId="{1EB7433E-5AB7-4CBC-AE78-71644C9664E5}" srcOrd="4" destOrd="0" presId="urn:microsoft.com/office/officeart/2005/8/layout/list1"/>
    <dgm:cxn modelId="{E7A41B00-2BEE-4A87-B3DB-B6C942B8DF61}" type="presParOf" srcId="{1EB7433E-5AB7-4CBC-AE78-71644C9664E5}" destId="{D5D7FCCA-42BE-4270-A923-BFEB45DB57A5}" srcOrd="0" destOrd="0" presId="urn:microsoft.com/office/officeart/2005/8/layout/list1"/>
    <dgm:cxn modelId="{6D9596A7-96C3-4D9F-A517-11C0A4B61233}" type="presParOf" srcId="{1EB7433E-5AB7-4CBC-AE78-71644C9664E5}" destId="{7B877846-CD4E-482A-8FE7-CCC1283BCD75}" srcOrd="1" destOrd="0" presId="urn:microsoft.com/office/officeart/2005/8/layout/list1"/>
    <dgm:cxn modelId="{8318261F-7D08-4AF3-A461-946656ADB2E3}" type="presParOf" srcId="{BAE17035-F117-4F62-96D1-18D6980390B7}" destId="{F463B17A-710A-4679-94EE-34C4B1482626}" srcOrd="5" destOrd="0" presId="urn:microsoft.com/office/officeart/2005/8/layout/list1"/>
    <dgm:cxn modelId="{CED825B0-3D46-4454-B533-2741B0EE3350}" type="presParOf" srcId="{BAE17035-F117-4F62-96D1-18D6980390B7}" destId="{9DE99D4D-5480-43B9-B67E-5ED51770C22F}" srcOrd="6" destOrd="0" presId="urn:microsoft.com/office/officeart/2005/8/layout/list1"/>
    <dgm:cxn modelId="{BE5E23B0-01C1-4BB7-9472-DE0959DB747E}" type="presParOf" srcId="{BAE17035-F117-4F62-96D1-18D6980390B7}" destId="{5D1C1DBF-7E87-4A73-840E-D81BD8E5EAEB}" srcOrd="7" destOrd="0" presId="urn:microsoft.com/office/officeart/2005/8/layout/list1"/>
    <dgm:cxn modelId="{78F21DDF-99AE-451E-9BCE-A026A9F8ED7F}" type="presParOf" srcId="{BAE17035-F117-4F62-96D1-18D6980390B7}" destId="{ABEA4AB4-50FF-4DD1-BD2E-4F71E78C8B1C}" srcOrd="8" destOrd="0" presId="urn:microsoft.com/office/officeart/2005/8/layout/list1"/>
    <dgm:cxn modelId="{3C4839F8-85AA-4113-A143-FD9317D3D9D0}" type="presParOf" srcId="{ABEA4AB4-50FF-4DD1-BD2E-4F71E78C8B1C}" destId="{4CA25EDE-D9D4-4373-B5F5-283381B6AE19}" srcOrd="0" destOrd="0" presId="urn:microsoft.com/office/officeart/2005/8/layout/list1"/>
    <dgm:cxn modelId="{C88FA114-4D3A-4811-B314-A4E508B7C7D3}" type="presParOf" srcId="{ABEA4AB4-50FF-4DD1-BD2E-4F71E78C8B1C}" destId="{5246509D-3733-4AFD-BB4C-98F1459B5AAE}" srcOrd="1" destOrd="0" presId="urn:microsoft.com/office/officeart/2005/8/layout/list1"/>
    <dgm:cxn modelId="{9756970E-EB55-4AAB-A559-2C8F9A087F99}" type="presParOf" srcId="{BAE17035-F117-4F62-96D1-18D6980390B7}" destId="{52581D78-99CB-48D4-81BB-DCCAB948E28F}" srcOrd="9" destOrd="0" presId="urn:microsoft.com/office/officeart/2005/8/layout/list1"/>
    <dgm:cxn modelId="{CB7F02D2-8930-4D27-B70D-BFEF3CAA1E0C}" type="presParOf" srcId="{BAE17035-F117-4F62-96D1-18D6980390B7}" destId="{5ED67178-158D-436A-8127-38CE64D651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FCD43-C8EA-4146-8D31-A4D7B44E9400}">
      <dsp:nvSpPr>
        <dsp:cNvPr id="0" name=""/>
        <dsp:cNvSpPr/>
      </dsp:nvSpPr>
      <dsp:spPr>
        <a:xfrm>
          <a:off x="919140" y="524"/>
          <a:ext cx="2137288" cy="1649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/>
            <a:t>SOFTWARE</a:t>
          </a:r>
        </a:p>
      </dsp:txBody>
      <dsp:txXfrm>
        <a:off x="1232139" y="242158"/>
        <a:ext cx="1511290" cy="1166715"/>
      </dsp:txXfrm>
    </dsp:sp>
    <dsp:sp modelId="{8A7FF3A6-AD64-4DE5-BF21-5BE6D2F440F3}">
      <dsp:nvSpPr>
        <dsp:cNvPr id="0" name=""/>
        <dsp:cNvSpPr/>
      </dsp:nvSpPr>
      <dsp:spPr>
        <a:xfrm>
          <a:off x="1509290" y="1784485"/>
          <a:ext cx="956990" cy="956990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/>
        </a:p>
      </dsp:txBody>
      <dsp:txXfrm>
        <a:off x="1636139" y="2150438"/>
        <a:ext cx="703292" cy="225084"/>
      </dsp:txXfrm>
    </dsp:sp>
    <dsp:sp modelId="{254D8CDD-8486-4C4F-B10C-97F47AD4ECA5}">
      <dsp:nvSpPr>
        <dsp:cNvPr id="0" name=""/>
        <dsp:cNvSpPr/>
      </dsp:nvSpPr>
      <dsp:spPr>
        <a:xfrm>
          <a:off x="847696" y="2875454"/>
          <a:ext cx="2280177" cy="1649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/>
            <a:t>HARDWARE</a:t>
          </a:r>
        </a:p>
      </dsp:txBody>
      <dsp:txXfrm>
        <a:off x="1181620" y="3117088"/>
        <a:ext cx="1612329" cy="1166715"/>
      </dsp:txXfrm>
    </dsp:sp>
    <dsp:sp modelId="{135E6000-5E0C-444A-BB11-A262A1462D8B}">
      <dsp:nvSpPr>
        <dsp:cNvPr id="0" name=""/>
        <dsp:cNvSpPr/>
      </dsp:nvSpPr>
      <dsp:spPr>
        <a:xfrm>
          <a:off x="3375371" y="1956084"/>
          <a:ext cx="524694" cy="61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/>
        </a:p>
      </dsp:txBody>
      <dsp:txXfrm>
        <a:off x="3375371" y="2078843"/>
        <a:ext cx="367286" cy="368275"/>
      </dsp:txXfrm>
    </dsp:sp>
    <dsp:sp modelId="{52CF68C3-6F32-4A0C-9097-B68B813B5CFC}">
      <dsp:nvSpPr>
        <dsp:cNvPr id="0" name=""/>
        <dsp:cNvSpPr/>
      </dsp:nvSpPr>
      <dsp:spPr>
        <a:xfrm>
          <a:off x="4117863" y="612997"/>
          <a:ext cx="3721239" cy="32999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AUTOMATIZACIÓN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/>
        </a:p>
      </dsp:txBody>
      <dsp:txXfrm>
        <a:off x="4662826" y="1096266"/>
        <a:ext cx="2631313" cy="233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A00A84-1EB5-4BEC-9D8B-E286EC656271}" type="datetimeFigureOut">
              <a:rPr lang="es-EC" smtClean="0"/>
              <a:pPr/>
              <a:t>13/06/2012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A68D9B-CD30-4FC6-A90D-43CB1257CD7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ec/imgres?q=plc+siemens+s7-200&amp;um=1&amp;hl=es&amp;sa=N&amp;biw=1280&amp;bih=619&amp;tbm=isch&amp;tbnid=ZbLm2Ing72Hk6M:&amp;imgrefurl=http://wxlotus.en.made-in-china.com/product/roeQNpgCAbUs/China-PLC-S7-200-.html&amp;docid=uq-bSMSeWOS8nM&amp;imgurl=http://image.made-in-china.com/2f0j00leLTrhushBzF/PLC-S7-200-.jpg&amp;w=349&amp;h=285&amp;ei=snHNTpqJKsvlgge05LDZBA&amp;zoom=1&amp;iact=rc&amp;dur=3&amp;sig=117955675759009211368&amp;page=1&amp;tbnh=135&amp;tbnw=165&amp;start=0&amp;ndsp=18&amp;ved=1t:429,r:10,s:0&amp;tx=77&amp;ty=7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google.com.ec/imgres?q=plc+siemens+s7-200&amp;um=1&amp;hl=es&amp;sa=N&amp;biw=1280&amp;bih=619&amp;tbm=isch&amp;tbnid=ZbLm2Ing72Hk6M:&amp;imgrefurl=http://wxlotus.en.made-in-china.com/product/roeQNpgCAbUs/China-PLC-S7-200-.html&amp;docid=uq-bSMSeWOS8nM&amp;imgurl=http://image.made-in-china.com/2f0j00leLTrhushBzF/PLC-S7-200-.jpg&amp;w=349&amp;h=285&amp;ei=snHNTpqJKsvlgge05LDZBA&amp;zoom=1&amp;iact=rc&amp;dur=3&amp;sig=117955675759009211368&amp;page=1&amp;tbnh=135&amp;tbnw=165&amp;start=0&amp;ndsp=18&amp;ved=1t:429,r:10,s:0&amp;tx=77&amp;ty=72" TargetMode="Externa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857224" y="1676400"/>
            <a:ext cx="7981976" cy="1219200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Diseño y Aplicación de Automatización a</a:t>
            </a:r>
          </a:p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 Máquina Industrial Lavadora de</a:t>
            </a:r>
          </a:p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Jeans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Proyecto de Grado para la Obtención del </a:t>
            </a:r>
            <a:r>
              <a:rPr lang="es-EC" b="1" dirty="0" err="1" smtClean="0"/>
              <a:t>tÍtulo</a:t>
            </a:r>
            <a:r>
              <a:rPr lang="es-EC" b="1" dirty="0" smtClean="0"/>
              <a:t> en Ingeniería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143504" y="464344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Andrés Sebastián Erazo Sosa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76856" cy="4724400"/>
          </a:xfrm>
        </p:spPr>
        <p:txBody>
          <a:bodyPr/>
          <a:lstStyle/>
          <a:p>
            <a:pPr algn="ctr">
              <a:buNone/>
            </a:pPr>
            <a:r>
              <a:rPr lang="es-EC" b="1" dirty="0" smtClean="0"/>
              <a:t>Controlador Lógico Programable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Siemens.</a:t>
            </a:r>
          </a:p>
          <a:p>
            <a:r>
              <a:rPr lang="es-EC" b="1" dirty="0" smtClean="0"/>
              <a:t>Modelo CPU-224.</a:t>
            </a:r>
          </a:p>
          <a:p>
            <a:r>
              <a:rPr lang="es-EC" b="1" dirty="0" smtClean="0"/>
              <a:t>Dos puertos seriales</a:t>
            </a:r>
          </a:p>
          <a:p>
            <a:r>
              <a:rPr lang="es-EC" b="1" dirty="0" smtClean="0"/>
              <a:t>Programación en escalera.</a:t>
            </a:r>
          </a:p>
          <a:p>
            <a:r>
              <a:rPr lang="es-EC" b="1" dirty="0" smtClean="0"/>
              <a:t>Trabajo en tiempo real.</a:t>
            </a:r>
          </a:p>
          <a:p>
            <a:endParaRPr lang="es-EC" b="1" dirty="0"/>
          </a:p>
        </p:txBody>
      </p:sp>
      <p:pic>
        <p:nvPicPr>
          <p:cNvPr id="8" name="rg_hi" descr="http://t2.gstatic.com/images?q=tbn:ANd9GcSuaU5RF3__b8X51X3_BJpSkvwgNJIKtL9atiU3yRu5xCLqEvJ2yA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 b="3521"/>
          <a:stretch>
            <a:fillRect/>
          </a:stretch>
        </p:blipFill>
        <p:spPr bwMode="auto">
          <a:xfrm>
            <a:off x="571472" y="2000240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bestincn.com/images/l/201001/12647701390.jpg"/>
          <p:cNvPicPr/>
          <p:nvPr/>
        </p:nvPicPr>
        <p:blipFill>
          <a:blip r:embed="rId4"/>
          <a:srcRect t="9574" b="10852"/>
          <a:stretch>
            <a:fillRect/>
          </a:stretch>
        </p:blipFill>
        <p:spPr bwMode="auto">
          <a:xfrm>
            <a:off x="1142976" y="4286256"/>
            <a:ext cx="164047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pic>
        <p:nvPicPr>
          <p:cNvPr id="6" name="5 Marcador de contenido" descr="X:\Documents and Settings\Administrador\Mis documentos\Mis imágenes\634093021418125000_TD%20200.jpg"/>
          <p:cNvPicPr>
            <a:picLocks noGrp="1"/>
          </p:cNvPicPr>
          <p:nvPr>
            <p:ph sz="half" idx="1"/>
          </p:nvPr>
        </p:nvPicPr>
        <p:blipFill>
          <a:blip r:embed="rId2"/>
          <a:srcRect t="581"/>
          <a:stretch>
            <a:fillRect/>
          </a:stretch>
        </p:blipFill>
        <p:spPr bwMode="auto">
          <a:xfrm>
            <a:off x="500034" y="2189531"/>
            <a:ext cx="3076568" cy="23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76856" cy="4724400"/>
          </a:xfrm>
        </p:spPr>
        <p:txBody>
          <a:bodyPr/>
          <a:lstStyle/>
          <a:p>
            <a:pPr algn="ctr">
              <a:buNone/>
            </a:pPr>
            <a:r>
              <a:rPr lang="es-EC" b="1" dirty="0" smtClean="0"/>
              <a:t>Interfaz Local Humano - Máquina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Siemens.</a:t>
            </a:r>
          </a:p>
          <a:p>
            <a:r>
              <a:rPr lang="es-EC" b="1" dirty="0" smtClean="0"/>
              <a:t>Modelo TD-200.</a:t>
            </a:r>
          </a:p>
          <a:p>
            <a:r>
              <a:rPr lang="es-EC" b="1" dirty="0" smtClean="0"/>
              <a:t>Conexión de comunicación serial.</a:t>
            </a:r>
          </a:p>
          <a:p>
            <a:r>
              <a:rPr lang="es-EC" b="1" dirty="0" smtClean="0"/>
              <a:t>Teclas de función y de comando.</a:t>
            </a:r>
          </a:p>
          <a:p>
            <a:r>
              <a:rPr lang="es-EC" b="1" dirty="0" smtClean="0"/>
              <a:t>Trabajo en tiempo real.</a:t>
            </a:r>
          </a:p>
          <a:p>
            <a:endParaRPr lang="es-EC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76856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b="1" dirty="0" smtClean="0"/>
              <a:t>Sensor para Medición de Temperatura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Modelo PT-100.</a:t>
            </a:r>
          </a:p>
          <a:p>
            <a:r>
              <a:rPr lang="es-EC" b="1" dirty="0" smtClean="0"/>
              <a:t>Vaina de bronce.</a:t>
            </a:r>
          </a:p>
          <a:p>
            <a:r>
              <a:rPr lang="es-EC" b="1" dirty="0" smtClean="0"/>
              <a:t>Cabezal de aluminio.</a:t>
            </a:r>
          </a:p>
          <a:p>
            <a:r>
              <a:rPr lang="es-EC" b="1" dirty="0" smtClean="0"/>
              <a:t>Acoplado a dispositivo para conversión de señal.</a:t>
            </a:r>
          </a:p>
          <a:p>
            <a:r>
              <a:rPr lang="es-EC" b="1" dirty="0" smtClean="0"/>
              <a:t>Numero de elementos ocupados: uno.</a:t>
            </a:r>
          </a:p>
          <a:p>
            <a:endParaRPr lang="es-EC" b="1" dirty="0"/>
          </a:p>
        </p:txBody>
      </p:sp>
      <p:pic>
        <p:nvPicPr>
          <p:cNvPr id="8" name="7 Marcador de contenido"/>
          <p:cNvPicPr>
            <a:picLocks noGrp="1"/>
          </p:cNvPicPr>
          <p:nvPr>
            <p:ph sz="half" idx="1"/>
          </p:nvPr>
        </p:nvPicPr>
        <p:blipFill>
          <a:blip r:embed="rId2"/>
          <a:srcRect l="28711" t="33291" r="42164" b="42597"/>
          <a:stretch>
            <a:fillRect/>
          </a:stretch>
        </p:blipFill>
        <p:spPr bwMode="auto">
          <a:xfrm>
            <a:off x="428596" y="2285992"/>
            <a:ext cx="3071834" cy="16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2"/>
          <a:srcRect l="57587" t="33291" r="30346" b="42597"/>
          <a:stretch>
            <a:fillRect/>
          </a:stretch>
        </p:blipFill>
        <p:spPr bwMode="auto">
          <a:xfrm>
            <a:off x="1357290" y="3857628"/>
            <a:ext cx="1357322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29222" cy="472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C" b="1" dirty="0" smtClean="0"/>
              <a:t>Sensor para Medición de Flujo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</a:t>
            </a:r>
            <a:r>
              <a:rPr lang="es-EC" b="1" dirty="0" err="1" smtClean="0"/>
              <a:t>Berkert</a:t>
            </a:r>
            <a:endParaRPr lang="es-EC" b="1" dirty="0" smtClean="0"/>
          </a:p>
          <a:p>
            <a:r>
              <a:rPr lang="es-EC" b="1" dirty="0" smtClean="0"/>
              <a:t>Mide flujo en línea a la alimentación del sistema.</a:t>
            </a:r>
          </a:p>
          <a:p>
            <a:r>
              <a:rPr lang="es-EC" b="1" dirty="0" smtClean="0"/>
              <a:t>Medida entregada en rango de corriente.</a:t>
            </a:r>
          </a:p>
          <a:p>
            <a:r>
              <a:rPr lang="es-EC" b="1" dirty="0" smtClean="0"/>
              <a:t>Excelente </a:t>
            </a:r>
            <a:r>
              <a:rPr lang="es-EC" b="1" dirty="0" err="1" smtClean="0"/>
              <a:t>repetibilidad</a:t>
            </a:r>
            <a:r>
              <a:rPr lang="es-EC" b="1" dirty="0" smtClean="0"/>
              <a:t> y linealidad.</a:t>
            </a:r>
          </a:p>
          <a:p>
            <a:r>
              <a:rPr lang="es-EC" b="1" dirty="0" smtClean="0"/>
              <a:t>Numero de elementos ocupados: uno.</a:t>
            </a:r>
          </a:p>
          <a:p>
            <a:endParaRPr lang="es-EC" b="1" dirty="0"/>
          </a:p>
        </p:txBody>
      </p:sp>
      <p:pic>
        <p:nvPicPr>
          <p:cNvPr id="10" name="il_fi" descr="http://www.thepurchaseadvantage.com/Merchant2/graphics/Product_Images/Burkert_SE30_SensorThum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20748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29222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b="1" dirty="0" smtClean="0"/>
              <a:t>Válvulas Neumáticas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FESTO.</a:t>
            </a:r>
          </a:p>
          <a:p>
            <a:r>
              <a:rPr lang="es-EC" b="1" dirty="0" smtClean="0"/>
              <a:t>Modelos 5/2 y 3/2.</a:t>
            </a:r>
          </a:p>
          <a:p>
            <a:r>
              <a:rPr lang="es-EC" b="1" dirty="0" smtClean="0"/>
              <a:t>Acopladas con silenciadores.</a:t>
            </a:r>
          </a:p>
          <a:p>
            <a:r>
              <a:rPr lang="es-EC" b="1" dirty="0" smtClean="0"/>
              <a:t>Activación electro neumática.</a:t>
            </a:r>
          </a:p>
          <a:p>
            <a:r>
              <a:rPr lang="es-EC" b="1" dirty="0" smtClean="0"/>
              <a:t>Desactivación electro neumática y por muelle.</a:t>
            </a:r>
          </a:p>
          <a:p>
            <a:endParaRPr lang="es-EC" b="1" dirty="0"/>
          </a:p>
        </p:txBody>
      </p:sp>
      <p:pic>
        <p:nvPicPr>
          <p:cNvPr id="6" name="5 Marcador de contenido" descr="C:\Users\Atlantis\Pictures\TEsis\SDC1217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280" t="4837" r="21419" b="4403"/>
          <a:stretch>
            <a:fillRect/>
          </a:stretch>
        </p:blipFill>
        <p:spPr bwMode="auto">
          <a:xfrm>
            <a:off x="857224" y="1928802"/>
            <a:ext cx="2676948" cy="371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29222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b="1" dirty="0" smtClean="0"/>
              <a:t>Motor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Siemens.</a:t>
            </a:r>
          </a:p>
          <a:p>
            <a:r>
              <a:rPr lang="es-EC" b="1" dirty="0" smtClean="0"/>
              <a:t>Potencia 20HP a 220 Volts.</a:t>
            </a:r>
          </a:p>
          <a:p>
            <a:r>
              <a:rPr lang="es-EC" b="1" dirty="0" smtClean="0"/>
              <a:t>Controlado por variador industrial.</a:t>
            </a:r>
          </a:p>
          <a:p>
            <a:r>
              <a:rPr lang="es-EC" b="1" dirty="0" smtClean="0"/>
              <a:t>Control manual y automático.</a:t>
            </a:r>
          </a:p>
          <a:p>
            <a:endParaRPr lang="es-EC" b="1" dirty="0"/>
          </a:p>
        </p:txBody>
      </p:sp>
      <p:pic>
        <p:nvPicPr>
          <p:cNvPr id="8" name="7 Marcador de contenido" descr="C:\Users\Atlantis\Pictures\TEsis\SDC1217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7325" t="5431" r="4786" b="15136"/>
          <a:stretch>
            <a:fillRect/>
          </a:stretch>
        </p:blipFill>
        <p:spPr bwMode="auto">
          <a:xfrm>
            <a:off x="1000100" y="1785926"/>
            <a:ext cx="2437961" cy="21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Atlantis\Pictures\TEsis\Lavadora.jpg"/>
          <p:cNvPicPr/>
          <p:nvPr/>
        </p:nvPicPr>
        <p:blipFill>
          <a:blip r:embed="rId3"/>
          <a:srcRect l="2890" t="3977" r="16763" b="8523"/>
          <a:stretch>
            <a:fillRect/>
          </a:stretch>
        </p:blipFill>
        <p:spPr bwMode="auto">
          <a:xfrm>
            <a:off x="1428728" y="4071942"/>
            <a:ext cx="1590675" cy="17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DESCRIPCIÓN DEL SISTEMA - SOFTWARE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29156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b="1" dirty="0" smtClean="0"/>
              <a:t>STEP 7 – Micro/WIN 32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Siemens.</a:t>
            </a:r>
          </a:p>
          <a:p>
            <a:r>
              <a:rPr lang="es-EC" b="1" dirty="0" smtClean="0"/>
              <a:t>Versión 4.0.</a:t>
            </a:r>
          </a:p>
          <a:p>
            <a:r>
              <a:rPr lang="es-EC" b="1" dirty="0" smtClean="0"/>
              <a:t>Permite la creación de la lógica de control y funcionamiento.</a:t>
            </a:r>
          </a:p>
          <a:p>
            <a:r>
              <a:rPr lang="es-EC" b="1" dirty="0" smtClean="0"/>
              <a:t>Permite control a tiempo real.</a:t>
            </a:r>
          </a:p>
          <a:p>
            <a:r>
              <a:rPr lang="es-EC" b="1" dirty="0" smtClean="0"/>
              <a:t>Permite configuración de TD-200.</a:t>
            </a:r>
          </a:p>
          <a:p>
            <a:endParaRPr lang="es-EC" b="1" dirty="0"/>
          </a:p>
        </p:txBody>
      </p:sp>
      <p:pic>
        <p:nvPicPr>
          <p:cNvPr id="10" name="9 Marcador de contenido" descr="C:\Users\Atlantis\Pictures\TEsis\STEP7MicroWin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3336293" cy="23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DESCRIPCIÓN DEL SISTEMA - SOFTWARE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29156" cy="472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C" b="1" dirty="0" err="1" smtClean="0"/>
              <a:t>InTouch</a:t>
            </a:r>
            <a:endParaRPr lang="es-EC" b="1" dirty="0" smtClean="0"/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</a:t>
            </a:r>
            <a:r>
              <a:rPr lang="es-EC" b="1" dirty="0" err="1" smtClean="0"/>
              <a:t>Wonderware</a:t>
            </a:r>
            <a:r>
              <a:rPr lang="es-EC" b="1" dirty="0" smtClean="0"/>
              <a:t> </a:t>
            </a:r>
            <a:r>
              <a:rPr lang="es-EC" b="1" dirty="0" err="1" smtClean="0"/>
              <a:t>Invensys</a:t>
            </a:r>
            <a:r>
              <a:rPr lang="es-EC" b="1" dirty="0" smtClean="0"/>
              <a:t>.</a:t>
            </a:r>
          </a:p>
          <a:p>
            <a:r>
              <a:rPr lang="es-EC" b="1" dirty="0" smtClean="0"/>
              <a:t>Versión 9.5.</a:t>
            </a:r>
          </a:p>
          <a:p>
            <a:r>
              <a:rPr lang="es-EC" b="1" dirty="0" smtClean="0"/>
              <a:t>Permite la creación interfaces humano – máquina.</a:t>
            </a:r>
          </a:p>
          <a:p>
            <a:r>
              <a:rPr lang="es-EC" b="1" dirty="0" smtClean="0"/>
              <a:t>Permite control y monitoreo a tiempo real.</a:t>
            </a:r>
          </a:p>
          <a:p>
            <a:r>
              <a:rPr lang="es-EC" b="1" dirty="0" smtClean="0"/>
              <a:t>Permite trabajo en entorno gráfico.</a:t>
            </a:r>
          </a:p>
          <a:p>
            <a:endParaRPr lang="es-EC" b="1" dirty="0"/>
          </a:p>
        </p:txBody>
      </p:sp>
      <p:pic>
        <p:nvPicPr>
          <p:cNvPr id="6" name="5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4" y="2357430"/>
            <a:ext cx="3552820" cy="26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DESCRIPCIÓN DEL SISTEMA - SOFTWARE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29156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b="1" dirty="0" smtClean="0"/>
              <a:t>Office Excel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Microsoft.</a:t>
            </a:r>
          </a:p>
          <a:p>
            <a:r>
              <a:rPr lang="es-EC" b="1" dirty="0" smtClean="0"/>
              <a:t>Versión 2007.</a:t>
            </a:r>
          </a:p>
          <a:p>
            <a:r>
              <a:rPr lang="es-EC" b="1" dirty="0" smtClean="0"/>
              <a:t>Permite el trabajo con datos alfa numéricos.</a:t>
            </a:r>
          </a:p>
          <a:p>
            <a:r>
              <a:rPr lang="es-EC" b="1" dirty="0" smtClean="0"/>
              <a:t>Entorno de trabajo por celdas de información, con capacidad de lectura y escritura por código.</a:t>
            </a:r>
          </a:p>
          <a:p>
            <a:endParaRPr lang="es-EC" b="1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3129373" cy="16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DESCRIPCIÓN DEL SISTEMA - SOFTWARE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286280" cy="478634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C" b="1" dirty="0" smtClean="0"/>
              <a:t>OPC Server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Marca </a:t>
            </a:r>
            <a:r>
              <a:rPr lang="es-EC" b="1" dirty="0" err="1" smtClean="0"/>
              <a:t>KEPServerEX</a:t>
            </a:r>
            <a:r>
              <a:rPr lang="es-EC" b="1" dirty="0" smtClean="0"/>
              <a:t>.</a:t>
            </a:r>
          </a:p>
          <a:p>
            <a:r>
              <a:rPr lang="es-EC" b="1" dirty="0" smtClean="0"/>
              <a:t>Versión 200.</a:t>
            </a:r>
          </a:p>
          <a:p>
            <a:r>
              <a:rPr lang="es-EC" b="1" dirty="0" smtClean="0"/>
              <a:t>Permite el trabajo con </a:t>
            </a:r>
            <a:r>
              <a:rPr lang="es-EC" b="1" dirty="0" err="1" smtClean="0"/>
              <a:t>Intouch</a:t>
            </a:r>
            <a:r>
              <a:rPr lang="es-EC" b="1" dirty="0" smtClean="0"/>
              <a:t> 9.5 y PLC S7-200.</a:t>
            </a:r>
          </a:p>
          <a:p>
            <a:r>
              <a:rPr lang="es-EC" b="1" dirty="0" smtClean="0"/>
              <a:t>Permite control y monitoreo de variables.</a:t>
            </a:r>
          </a:p>
          <a:p>
            <a:r>
              <a:rPr lang="es-EC" b="1" dirty="0" smtClean="0"/>
              <a:t>Permite escalamiento de datos y definición de rangos de medición. </a:t>
            </a:r>
          </a:p>
          <a:p>
            <a:endParaRPr lang="es-EC" b="1" dirty="0"/>
          </a:p>
        </p:txBody>
      </p:sp>
      <p:pic>
        <p:nvPicPr>
          <p:cNvPr id="6" name="5 Marcador de contenido" descr="C:\Users\Atlantis\Pictures\TEsis\img_KEPServerEX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41358"/>
          <a:stretch>
            <a:fillRect/>
          </a:stretch>
        </p:blipFill>
        <p:spPr bwMode="auto">
          <a:xfrm>
            <a:off x="642910" y="221455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C" b="1" dirty="0" smtClean="0"/>
              <a:t>General</a:t>
            </a:r>
            <a:endParaRPr lang="es-EC" dirty="0" smtClean="0"/>
          </a:p>
          <a:p>
            <a:endParaRPr lang="es-EC" dirty="0" smtClean="0"/>
          </a:p>
          <a:p>
            <a:pPr lvl="0"/>
            <a:r>
              <a:rPr lang="es-ES" dirty="0" smtClean="0"/>
              <a:t>Diseñar un sistema automático que permita el control de una lavadora industrial en modo local y remoto.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 </a:t>
            </a:r>
          </a:p>
          <a:p>
            <a:pPr>
              <a:buNone/>
            </a:pPr>
            <a:r>
              <a:rPr lang="es-EC" b="1" dirty="0" smtClean="0"/>
              <a:t>Específicos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Analizar el comportamiento y modo de funcionamiento de la máquina a automatizar.</a:t>
            </a:r>
          </a:p>
          <a:p>
            <a:pPr lvl="0" algn="just"/>
            <a:r>
              <a:rPr lang="es-EC" dirty="0" smtClean="0"/>
              <a:t>Realizar un algoritmo el control y funcionamiento de la lavadora industrial.</a:t>
            </a:r>
          </a:p>
          <a:p>
            <a:pPr lvl="0" algn="just"/>
            <a:r>
              <a:rPr lang="es-EC" dirty="0" smtClean="0"/>
              <a:t>Implementar un sistema de control local y remoto del sistema de lavado industrial.</a:t>
            </a:r>
          </a:p>
          <a:p>
            <a:pPr lvl="0" algn="just"/>
            <a:r>
              <a:rPr lang="es-EC" dirty="0" smtClean="0"/>
              <a:t>Incrementar la eficiencia de la máquina en cuanto al manejo del proceso de lavado que realiza.</a:t>
            </a:r>
          </a:p>
          <a:p>
            <a:pPr lvl="0" algn="just"/>
            <a:r>
              <a:rPr lang="es-EC" dirty="0" smtClean="0"/>
              <a:t>Disminuir el consumo de materia prima que ocupa durante cada ciclo de trabajo.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El modo de operación del sistema se define de acuerdo al tipo de procesos de lavados que se realizan en la empresa. Sin embargo el sistema puede reducirse a un modo de operación genérico definido por el siguiente cuadro de operaciones de la lavadora.</a:t>
            </a:r>
            <a:endParaRPr lang="es-EC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428604"/>
          <a:ext cx="8686800" cy="621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Para un mejor entendimiento, se procede a continuación con una explicación en diagramas de flujo del modo de operación de los procesos más importantes del sistema automatizado.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28596" y="1571612"/>
            <a:ext cx="7786742" cy="4710112"/>
            <a:chOff x="1739" y="5635"/>
            <a:chExt cx="6643" cy="7417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4580" y="971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6992" y="11943"/>
              <a:ext cx="1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 flipV="1">
              <a:off x="8382" y="9894"/>
              <a:ext cx="0" cy="2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flipH="1">
              <a:off x="5760" y="9894"/>
              <a:ext cx="262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flipH="1">
              <a:off x="2901" y="11943"/>
              <a:ext cx="1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2901" y="8884"/>
              <a:ext cx="0" cy="30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1739" y="8320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Paro Energización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 flipV="1">
              <a:off x="2901" y="8101"/>
              <a:ext cx="0" cy="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2901" y="8101"/>
              <a:ext cx="27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 flipH="1">
              <a:off x="4170" y="8482"/>
              <a:ext cx="301" cy="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 flipH="1">
              <a:off x="2901" y="9492"/>
              <a:ext cx="15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4736" y="5635"/>
              <a:ext cx="1934" cy="56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3799" y="6303"/>
              <a:ext cx="3847" cy="559"/>
            </a:xfrm>
            <a:prstGeom prst="parallelogram">
              <a:avLst>
                <a:gd name="adj" fmla="val 1720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Entrada Activación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4471" y="7087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Entrada = 1</a:t>
              </a:r>
              <a:endParaRPr kumimoji="0" lang="es-EC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AutoShape 17"/>
            <p:cNvSpPr>
              <a:spLocks noChangeArrowheads="1"/>
            </p:cNvSpPr>
            <p:nvPr/>
          </p:nvSpPr>
          <p:spPr bwMode="auto">
            <a:xfrm>
              <a:off x="4471" y="8101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Térmico = 1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4471" y="9111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Reseta = 1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5760" y="6086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20"/>
            <p:cNvCxnSpPr>
              <a:cxnSpLocks noChangeShapeType="1"/>
            </p:cNvCxnSpPr>
            <p:nvPr/>
          </p:nvCxnSpPr>
          <p:spPr bwMode="auto">
            <a:xfrm>
              <a:off x="5697" y="6862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1"/>
            <p:cNvCxnSpPr>
              <a:cxnSpLocks noChangeShapeType="1"/>
            </p:cNvCxnSpPr>
            <p:nvPr/>
          </p:nvCxnSpPr>
          <p:spPr bwMode="auto">
            <a:xfrm>
              <a:off x="5697" y="7870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8" name="AutoShape 22"/>
            <p:cNvCxnSpPr>
              <a:cxnSpLocks noChangeShapeType="1"/>
            </p:cNvCxnSpPr>
            <p:nvPr/>
          </p:nvCxnSpPr>
          <p:spPr bwMode="auto">
            <a:xfrm>
              <a:off x="5697" y="8884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4471" y="10127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Permite la Energización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286" y="10850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Inicia giros derecha-izquierda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4561" y="11541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 Proceso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816" y="12601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23" name="AutoShape 27"/>
            <p:cNvCxnSpPr>
              <a:cxnSpLocks noChangeShapeType="1"/>
            </p:cNvCxnSpPr>
            <p:nvPr/>
          </p:nvCxnSpPr>
          <p:spPr bwMode="auto">
            <a:xfrm>
              <a:off x="5697" y="9894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24" name="AutoShape 28"/>
            <p:cNvCxnSpPr>
              <a:cxnSpLocks noChangeShapeType="1"/>
            </p:cNvCxnSpPr>
            <p:nvPr/>
          </p:nvCxnSpPr>
          <p:spPr bwMode="auto">
            <a:xfrm>
              <a:off x="5697" y="10621"/>
              <a:ext cx="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25" name="AutoShape 29"/>
            <p:cNvCxnSpPr>
              <a:cxnSpLocks noChangeShapeType="1"/>
            </p:cNvCxnSpPr>
            <p:nvPr/>
          </p:nvCxnSpPr>
          <p:spPr bwMode="auto">
            <a:xfrm>
              <a:off x="5781" y="11345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26" name="AutoShape 30"/>
            <p:cNvCxnSpPr>
              <a:cxnSpLocks noChangeShapeType="1"/>
            </p:cNvCxnSpPr>
            <p:nvPr/>
          </p:nvCxnSpPr>
          <p:spPr bwMode="auto">
            <a:xfrm>
              <a:off x="5781" y="12324"/>
              <a:ext cx="0" cy="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27" name="AutoShape 31"/>
            <p:cNvCxnSpPr>
              <a:cxnSpLocks noChangeShapeType="1"/>
            </p:cNvCxnSpPr>
            <p:nvPr/>
          </p:nvCxnSpPr>
          <p:spPr bwMode="auto">
            <a:xfrm>
              <a:off x="6881" y="7472"/>
              <a:ext cx="74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8" name="AutoShape 32"/>
            <p:cNvCxnSpPr>
              <a:cxnSpLocks noChangeShapeType="1"/>
            </p:cNvCxnSpPr>
            <p:nvPr/>
          </p:nvCxnSpPr>
          <p:spPr bwMode="auto">
            <a:xfrm flipV="1">
              <a:off x="7625" y="7087"/>
              <a:ext cx="0" cy="3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 flipH="1">
              <a:off x="5781" y="7087"/>
              <a:ext cx="18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6390" y="7826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4214" y="881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3568" y="9492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3197" y="1134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7780" y="697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6390" y="881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7436" y="11355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357158" y="1428736"/>
            <a:ext cx="27860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Inicialización de los Motores</a:t>
            </a:r>
            <a:endParaRPr lang="es-EC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e Ingreso del Agua de Lavado</a:t>
            </a:r>
            <a:endParaRPr lang="es-EC" sz="1600" dirty="0"/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71626" y="2285993"/>
            <a:ext cx="1257300" cy="4071966"/>
            <a:chOff x="4771" y="3200"/>
            <a:chExt cx="1978" cy="3506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4771" y="3200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815" y="3982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Lectura de Datos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857" y="4716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Conversión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857" y="5459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Almacenaje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4815" y="6255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28" name="AutoShape 8"/>
            <p:cNvCxnSpPr>
              <a:cxnSpLocks noChangeShapeType="1"/>
            </p:cNvCxnSpPr>
            <p:nvPr/>
          </p:nvCxnSpPr>
          <p:spPr bwMode="auto">
            <a:xfrm>
              <a:off x="5739" y="3651"/>
              <a:ext cx="21" cy="3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29" name="AutoShape 9"/>
            <p:cNvCxnSpPr>
              <a:cxnSpLocks noChangeShapeType="1"/>
            </p:cNvCxnSpPr>
            <p:nvPr/>
          </p:nvCxnSpPr>
          <p:spPr bwMode="auto">
            <a:xfrm>
              <a:off x="5760" y="4476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0" name="AutoShape 10"/>
            <p:cNvCxnSpPr>
              <a:cxnSpLocks noChangeShapeType="1"/>
            </p:cNvCxnSpPr>
            <p:nvPr/>
          </p:nvCxnSpPr>
          <p:spPr bwMode="auto">
            <a:xfrm>
              <a:off x="5760" y="5210"/>
              <a:ext cx="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1" name="AutoShape 11"/>
            <p:cNvCxnSpPr>
              <a:cxnSpLocks noChangeShapeType="1"/>
            </p:cNvCxnSpPr>
            <p:nvPr/>
          </p:nvCxnSpPr>
          <p:spPr bwMode="auto">
            <a:xfrm>
              <a:off x="5760" y="5953"/>
              <a:ext cx="0" cy="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4143372" y="1643050"/>
            <a:ext cx="3786214" cy="4643470"/>
            <a:chOff x="3933" y="6187"/>
            <a:chExt cx="3073" cy="6273"/>
          </a:xfrm>
        </p:grpSpPr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4213" y="693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>
              <a:off x="4513" y="6187"/>
              <a:ext cx="2493" cy="6273"/>
              <a:chOff x="4513" y="7138"/>
              <a:chExt cx="2493" cy="6273"/>
            </a:xfrm>
          </p:grpSpPr>
          <p:sp>
            <p:nvSpPr>
              <p:cNvPr id="5147" name="AutoShape 27"/>
              <p:cNvSpPr>
                <a:spLocks noChangeArrowheads="1"/>
              </p:cNvSpPr>
              <p:nvPr/>
            </p:nvSpPr>
            <p:spPr bwMode="auto">
              <a:xfrm>
                <a:off x="4815" y="7138"/>
                <a:ext cx="1934" cy="451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Inicio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8" name="AutoShape 28"/>
              <p:cNvSpPr>
                <a:spLocks noChangeArrowheads="1"/>
              </p:cNvSpPr>
              <p:nvPr/>
            </p:nvSpPr>
            <p:spPr bwMode="auto">
              <a:xfrm>
                <a:off x="4769" y="7768"/>
                <a:ext cx="1999" cy="1204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Ingreso Manual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9" name="AutoShape 29"/>
              <p:cNvSpPr>
                <a:spLocks noChangeArrowheads="1"/>
              </p:cNvSpPr>
              <p:nvPr/>
            </p:nvSpPr>
            <p:spPr bwMode="auto">
              <a:xfrm>
                <a:off x="4513" y="9191"/>
                <a:ext cx="2493" cy="1204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Ingreso Automático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0" name="AutoShape 30"/>
              <p:cNvSpPr>
                <a:spLocks noChangeArrowheads="1"/>
              </p:cNvSpPr>
              <p:nvPr/>
            </p:nvSpPr>
            <p:spPr bwMode="auto">
              <a:xfrm>
                <a:off x="4771" y="10566"/>
                <a:ext cx="1999" cy="1348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Necesito Agua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1" name="Text Box 31"/>
              <p:cNvSpPr txBox="1">
                <a:spLocks noChangeArrowheads="1"/>
              </p:cNvSpPr>
              <p:nvPr/>
            </p:nvSpPr>
            <p:spPr bwMode="auto">
              <a:xfrm>
                <a:off x="4857" y="12187"/>
                <a:ext cx="1827" cy="49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Ingresa Agua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2" name="AutoShape 32"/>
              <p:cNvSpPr>
                <a:spLocks noChangeArrowheads="1"/>
              </p:cNvSpPr>
              <p:nvPr/>
            </p:nvSpPr>
            <p:spPr bwMode="auto">
              <a:xfrm>
                <a:off x="4815" y="12960"/>
                <a:ext cx="1934" cy="451"/>
              </a:xfrm>
              <a:prstGeom prst="flowChartTermina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Fin</a:t>
                </a:r>
                <a:endPara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53" name="AutoShape 33"/>
              <p:cNvCxnSpPr>
                <a:cxnSpLocks noChangeShapeType="1"/>
              </p:cNvCxnSpPr>
              <p:nvPr/>
            </p:nvCxnSpPr>
            <p:spPr bwMode="auto">
              <a:xfrm>
                <a:off x="5760" y="7589"/>
                <a:ext cx="0" cy="1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54" name="AutoShape 34"/>
              <p:cNvCxnSpPr>
                <a:cxnSpLocks noChangeShapeType="1"/>
              </p:cNvCxnSpPr>
              <p:nvPr/>
            </p:nvCxnSpPr>
            <p:spPr bwMode="auto">
              <a:xfrm>
                <a:off x="5760" y="8972"/>
                <a:ext cx="0" cy="21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55" name="AutoShape 35"/>
              <p:cNvCxnSpPr>
                <a:cxnSpLocks noChangeShapeType="1"/>
              </p:cNvCxnSpPr>
              <p:nvPr/>
            </p:nvCxnSpPr>
            <p:spPr bwMode="auto">
              <a:xfrm>
                <a:off x="5760" y="10395"/>
                <a:ext cx="0" cy="1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56" name="AutoShape 36"/>
              <p:cNvCxnSpPr>
                <a:cxnSpLocks noChangeShapeType="1"/>
              </p:cNvCxnSpPr>
              <p:nvPr/>
            </p:nvCxnSpPr>
            <p:spPr bwMode="auto">
              <a:xfrm>
                <a:off x="5760" y="11914"/>
                <a:ext cx="0" cy="2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57" name="AutoShape 37"/>
              <p:cNvCxnSpPr>
                <a:cxnSpLocks noChangeShapeType="1"/>
              </p:cNvCxnSpPr>
              <p:nvPr/>
            </p:nvCxnSpPr>
            <p:spPr bwMode="auto">
              <a:xfrm>
                <a:off x="5760" y="12681"/>
                <a:ext cx="0" cy="2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158" name="AutoShape 38"/>
            <p:cNvCxnSpPr>
              <a:cxnSpLocks noChangeShapeType="1"/>
            </p:cNvCxnSpPr>
            <p:nvPr/>
          </p:nvCxnSpPr>
          <p:spPr bwMode="auto">
            <a:xfrm flipV="1">
              <a:off x="3933" y="6817"/>
              <a:ext cx="1" cy="3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59" name="AutoShape 39"/>
            <p:cNvCxnSpPr>
              <a:cxnSpLocks noChangeShapeType="1"/>
            </p:cNvCxnSpPr>
            <p:nvPr/>
          </p:nvCxnSpPr>
          <p:spPr bwMode="auto">
            <a:xfrm>
              <a:off x="3933" y="6817"/>
              <a:ext cx="18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0" name="AutoShape 40"/>
            <p:cNvCxnSpPr>
              <a:cxnSpLocks noChangeShapeType="1"/>
            </p:cNvCxnSpPr>
            <p:nvPr/>
          </p:nvCxnSpPr>
          <p:spPr bwMode="auto">
            <a:xfrm flipH="1">
              <a:off x="3933" y="7431"/>
              <a:ext cx="8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1" name="AutoShape 41"/>
            <p:cNvCxnSpPr>
              <a:cxnSpLocks noChangeShapeType="1"/>
            </p:cNvCxnSpPr>
            <p:nvPr/>
          </p:nvCxnSpPr>
          <p:spPr bwMode="auto">
            <a:xfrm flipH="1">
              <a:off x="3934" y="8849"/>
              <a:ext cx="5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62" name="AutoShape 42"/>
            <p:cNvCxnSpPr>
              <a:cxnSpLocks noChangeShapeType="1"/>
            </p:cNvCxnSpPr>
            <p:nvPr/>
          </p:nvCxnSpPr>
          <p:spPr bwMode="auto">
            <a:xfrm flipH="1">
              <a:off x="3933" y="10311"/>
              <a:ext cx="8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163" name="Text Box 43"/>
            <p:cNvSpPr txBox="1">
              <a:spLocks noChangeArrowheads="1"/>
            </p:cNvSpPr>
            <p:nvPr/>
          </p:nvSpPr>
          <p:spPr bwMode="auto">
            <a:xfrm>
              <a:off x="6276" y="9279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167" y="8020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Text Box 45"/>
            <p:cNvSpPr txBox="1">
              <a:spLocks noChangeArrowheads="1"/>
            </p:cNvSpPr>
            <p:nvPr/>
          </p:nvSpPr>
          <p:spPr bwMode="auto">
            <a:xfrm>
              <a:off x="6168" y="7903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4167" y="9615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de Giros</a:t>
            </a:r>
            <a:endParaRPr lang="es-EC" sz="1600" dirty="0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714348" y="2357430"/>
            <a:ext cx="7643866" cy="4000528"/>
            <a:chOff x="2619" y="2213"/>
            <a:chExt cx="6532" cy="4715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4886" y="2213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4930" y="2995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Temporizador 1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619" y="4926"/>
              <a:ext cx="2038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Temporizador Giro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746" y="5669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Motor S1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2704" y="6465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52" name="AutoShape 8"/>
            <p:cNvCxnSpPr>
              <a:cxnSpLocks noChangeShapeType="1"/>
            </p:cNvCxnSpPr>
            <p:nvPr/>
          </p:nvCxnSpPr>
          <p:spPr bwMode="auto">
            <a:xfrm>
              <a:off x="5854" y="2664"/>
              <a:ext cx="21" cy="3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3" name="AutoShape 9"/>
            <p:cNvCxnSpPr>
              <a:cxnSpLocks noChangeShapeType="1"/>
            </p:cNvCxnSpPr>
            <p:nvPr/>
          </p:nvCxnSpPr>
          <p:spPr bwMode="auto">
            <a:xfrm>
              <a:off x="5875" y="3489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4" name="AutoShape 10"/>
            <p:cNvCxnSpPr>
              <a:cxnSpLocks noChangeShapeType="1"/>
            </p:cNvCxnSpPr>
            <p:nvPr/>
          </p:nvCxnSpPr>
          <p:spPr bwMode="auto">
            <a:xfrm>
              <a:off x="3649" y="5420"/>
              <a:ext cx="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55" name="AutoShape 11"/>
            <p:cNvCxnSpPr>
              <a:cxnSpLocks noChangeShapeType="1"/>
            </p:cNvCxnSpPr>
            <p:nvPr/>
          </p:nvCxnSpPr>
          <p:spPr bwMode="auto">
            <a:xfrm>
              <a:off x="3649" y="6163"/>
              <a:ext cx="0" cy="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4863" y="3750"/>
              <a:ext cx="1999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Mayor a Umbral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7111" y="4938"/>
              <a:ext cx="2040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Temporizador giro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7240" y="5681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Motor S2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7198" y="6477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60" name="AutoShape 16"/>
            <p:cNvCxnSpPr>
              <a:cxnSpLocks noChangeShapeType="1"/>
            </p:cNvCxnSpPr>
            <p:nvPr/>
          </p:nvCxnSpPr>
          <p:spPr bwMode="auto">
            <a:xfrm>
              <a:off x="8143" y="5432"/>
              <a:ext cx="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1" name="AutoShape 17"/>
            <p:cNvCxnSpPr>
              <a:cxnSpLocks noChangeShapeType="1"/>
            </p:cNvCxnSpPr>
            <p:nvPr/>
          </p:nvCxnSpPr>
          <p:spPr bwMode="auto">
            <a:xfrm>
              <a:off x="8143" y="6175"/>
              <a:ext cx="0" cy="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2" name="AutoShape 18"/>
            <p:cNvCxnSpPr>
              <a:cxnSpLocks noChangeShapeType="1"/>
            </p:cNvCxnSpPr>
            <p:nvPr/>
          </p:nvCxnSpPr>
          <p:spPr bwMode="auto">
            <a:xfrm flipH="1">
              <a:off x="3649" y="4341"/>
              <a:ext cx="12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3" name="AutoShape 19"/>
            <p:cNvCxnSpPr>
              <a:cxnSpLocks noChangeShapeType="1"/>
            </p:cNvCxnSpPr>
            <p:nvPr/>
          </p:nvCxnSpPr>
          <p:spPr bwMode="auto">
            <a:xfrm>
              <a:off x="3649" y="4341"/>
              <a:ext cx="0" cy="5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4" name="AutoShape 20"/>
            <p:cNvCxnSpPr>
              <a:cxnSpLocks noChangeShapeType="1"/>
            </p:cNvCxnSpPr>
            <p:nvPr/>
          </p:nvCxnSpPr>
          <p:spPr bwMode="auto">
            <a:xfrm>
              <a:off x="6862" y="4341"/>
              <a:ext cx="12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5" name="AutoShape 21"/>
            <p:cNvCxnSpPr>
              <a:cxnSpLocks noChangeShapeType="1"/>
            </p:cNvCxnSpPr>
            <p:nvPr/>
          </p:nvCxnSpPr>
          <p:spPr bwMode="auto">
            <a:xfrm>
              <a:off x="8143" y="4341"/>
              <a:ext cx="0" cy="5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de Giros</a:t>
            </a:r>
            <a:endParaRPr lang="es-EC" sz="1600" dirty="0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500034" y="1928802"/>
            <a:ext cx="8143932" cy="4643470"/>
            <a:chOff x="1848" y="7346"/>
            <a:chExt cx="8506" cy="5443"/>
          </a:xfrm>
        </p:grpSpPr>
        <p:cxnSp>
          <p:nvCxnSpPr>
            <p:cNvPr id="7171" name="AutoShape 3"/>
            <p:cNvCxnSpPr>
              <a:cxnSpLocks noChangeShapeType="1"/>
            </p:cNvCxnSpPr>
            <p:nvPr/>
          </p:nvCxnSpPr>
          <p:spPr bwMode="auto">
            <a:xfrm flipH="1">
              <a:off x="1848" y="10102"/>
              <a:ext cx="3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72" name="AutoShape 4"/>
            <p:cNvCxnSpPr>
              <a:cxnSpLocks noChangeShapeType="1"/>
            </p:cNvCxnSpPr>
            <p:nvPr/>
          </p:nvCxnSpPr>
          <p:spPr bwMode="auto">
            <a:xfrm flipV="1">
              <a:off x="1848" y="8043"/>
              <a:ext cx="0" cy="20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73" name="AutoShape 5"/>
            <p:cNvCxnSpPr>
              <a:cxnSpLocks noChangeShapeType="1"/>
            </p:cNvCxnSpPr>
            <p:nvPr/>
          </p:nvCxnSpPr>
          <p:spPr bwMode="auto">
            <a:xfrm>
              <a:off x="1848" y="8049"/>
              <a:ext cx="25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74" name="AutoShape 6"/>
            <p:cNvCxnSpPr>
              <a:cxnSpLocks noChangeShapeType="1"/>
            </p:cNvCxnSpPr>
            <p:nvPr/>
          </p:nvCxnSpPr>
          <p:spPr bwMode="auto">
            <a:xfrm flipH="1">
              <a:off x="6390" y="10096"/>
              <a:ext cx="3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75" name="AutoShape 7"/>
            <p:cNvCxnSpPr>
              <a:cxnSpLocks noChangeShapeType="1"/>
            </p:cNvCxnSpPr>
            <p:nvPr/>
          </p:nvCxnSpPr>
          <p:spPr bwMode="auto">
            <a:xfrm flipV="1">
              <a:off x="6390" y="8037"/>
              <a:ext cx="0" cy="20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76" name="AutoShape 8"/>
            <p:cNvCxnSpPr>
              <a:cxnSpLocks noChangeShapeType="1"/>
            </p:cNvCxnSpPr>
            <p:nvPr/>
          </p:nvCxnSpPr>
          <p:spPr bwMode="auto">
            <a:xfrm>
              <a:off x="6390" y="8043"/>
              <a:ext cx="25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3530" y="7352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3139" y="8049"/>
              <a:ext cx="2673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Izquierda BP</a:t>
              </a:r>
              <a:endParaRPr kumimoji="0" lang="es-EC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2164" y="9511"/>
              <a:ext cx="1999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S1 Activo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616" y="11594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Izquierda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4351" y="10897"/>
              <a:ext cx="243" cy="3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700"/>
            </a:p>
          </p:txBody>
        </p:sp>
        <p:cxnSp>
          <p:nvCxnSpPr>
            <p:cNvPr id="7182" name="AutoShape 14"/>
            <p:cNvCxnSpPr>
              <a:cxnSpLocks noChangeShapeType="1"/>
            </p:cNvCxnSpPr>
            <p:nvPr/>
          </p:nvCxnSpPr>
          <p:spPr bwMode="auto">
            <a:xfrm>
              <a:off x="4456" y="9253"/>
              <a:ext cx="0" cy="1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3" name="AutoShape 15"/>
            <p:cNvCxnSpPr>
              <a:cxnSpLocks noChangeShapeType="1"/>
            </p:cNvCxnSpPr>
            <p:nvPr/>
          </p:nvCxnSpPr>
          <p:spPr bwMode="auto">
            <a:xfrm>
              <a:off x="3181" y="11082"/>
              <a:ext cx="1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4" name="AutoShape 16"/>
            <p:cNvCxnSpPr>
              <a:cxnSpLocks noChangeShapeType="1"/>
            </p:cNvCxnSpPr>
            <p:nvPr/>
          </p:nvCxnSpPr>
          <p:spPr bwMode="auto">
            <a:xfrm flipV="1">
              <a:off x="3181" y="10715"/>
              <a:ext cx="0" cy="3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85" name="AutoShape 17"/>
            <p:cNvCxnSpPr>
              <a:cxnSpLocks noChangeShapeType="1"/>
            </p:cNvCxnSpPr>
            <p:nvPr/>
          </p:nvCxnSpPr>
          <p:spPr bwMode="auto">
            <a:xfrm>
              <a:off x="3181" y="9114"/>
              <a:ext cx="1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6" name="AutoShape 18"/>
            <p:cNvCxnSpPr>
              <a:cxnSpLocks noChangeShapeType="1"/>
            </p:cNvCxnSpPr>
            <p:nvPr/>
          </p:nvCxnSpPr>
          <p:spPr bwMode="auto">
            <a:xfrm>
              <a:off x="4498" y="7803"/>
              <a:ext cx="0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7" name="AutoShape 19"/>
            <p:cNvCxnSpPr>
              <a:cxnSpLocks noChangeShapeType="1"/>
            </p:cNvCxnSpPr>
            <p:nvPr/>
          </p:nvCxnSpPr>
          <p:spPr bwMode="auto">
            <a:xfrm>
              <a:off x="4456" y="11208"/>
              <a:ext cx="0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8" name="AutoShape 20"/>
            <p:cNvCxnSpPr>
              <a:cxnSpLocks noChangeShapeType="1"/>
            </p:cNvCxnSpPr>
            <p:nvPr/>
          </p:nvCxnSpPr>
          <p:spPr bwMode="auto">
            <a:xfrm flipH="1">
              <a:off x="2966" y="8641"/>
              <a:ext cx="1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89" name="AutoShape 21"/>
            <p:cNvCxnSpPr>
              <a:cxnSpLocks noChangeShapeType="1"/>
            </p:cNvCxnSpPr>
            <p:nvPr/>
          </p:nvCxnSpPr>
          <p:spPr bwMode="auto">
            <a:xfrm>
              <a:off x="2966" y="8641"/>
              <a:ext cx="0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90" name="AutoShape 22"/>
            <p:cNvCxnSpPr>
              <a:cxnSpLocks noChangeShapeType="1"/>
            </p:cNvCxnSpPr>
            <p:nvPr/>
          </p:nvCxnSpPr>
          <p:spPr bwMode="auto">
            <a:xfrm>
              <a:off x="2966" y="9114"/>
              <a:ext cx="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8072" y="7346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2" name="AutoShape 24"/>
            <p:cNvSpPr>
              <a:spLocks noChangeArrowheads="1"/>
            </p:cNvSpPr>
            <p:nvPr/>
          </p:nvSpPr>
          <p:spPr bwMode="auto">
            <a:xfrm>
              <a:off x="7681" y="8043"/>
              <a:ext cx="2673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Derecha BP</a:t>
              </a:r>
              <a:endParaRPr kumimoji="0" lang="es-EC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6706" y="9511"/>
              <a:ext cx="1999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S2 Activo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8158" y="11588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Giro Derecha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8893" y="10891"/>
              <a:ext cx="243" cy="31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1700"/>
            </a:p>
          </p:txBody>
        </p:sp>
        <p:cxnSp>
          <p:nvCxnSpPr>
            <p:cNvPr id="7196" name="AutoShape 28"/>
            <p:cNvCxnSpPr>
              <a:cxnSpLocks noChangeShapeType="1"/>
            </p:cNvCxnSpPr>
            <p:nvPr/>
          </p:nvCxnSpPr>
          <p:spPr bwMode="auto">
            <a:xfrm>
              <a:off x="8998" y="9247"/>
              <a:ext cx="0" cy="1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7" name="AutoShape 29"/>
            <p:cNvCxnSpPr>
              <a:cxnSpLocks noChangeShapeType="1"/>
            </p:cNvCxnSpPr>
            <p:nvPr/>
          </p:nvCxnSpPr>
          <p:spPr bwMode="auto">
            <a:xfrm>
              <a:off x="7723" y="11076"/>
              <a:ext cx="1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8" name="AutoShape 30"/>
            <p:cNvCxnSpPr>
              <a:cxnSpLocks noChangeShapeType="1"/>
            </p:cNvCxnSpPr>
            <p:nvPr/>
          </p:nvCxnSpPr>
          <p:spPr bwMode="auto">
            <a:xfrm flipV="1">
              <a:off x="7723" y="10709"/>
              <a:ext cx="0" cy="3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99" name="AutoShape 31"/>
            <p:cNvCxnSpPr>
              <a:cxnSpLocks noChangeShapeType="1"/>
            </p:cNvCxnSpPr>
            <p:nvPr/>
          </p:nvCxnSpPr>
          <p:spPr bwMode="auto">
            <a:xfrm>
              <a:off x="7723" y="9108"/>
              <a:ext cx="1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00" name="AutoShape 32"/>
            <p:cNvCxnSpPr>
              <a:cxnSpLocks noChangeShapeType="1"/>
            </p:cNvCxnSpPr>
            <p:nvPr/>
          </p:nvCxnSpPr>
          <p:spPr bwMode="auto">
            <a:xfrm>
              <a:off x="9040" y="7797"/>
              <a:ext cx="0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01" name="AutoShape 33"/>
            <p:cNvCxnSpPr>
              <a:cxnSpLocks noChangeShapeType="1"/>
            </p:cNvCxnSpPr>
            <p:nvPr/>
          </p:nvCxnSpPr>
          <p:spPr bwMode="auto">
            <a:xfrm>
              <a:off x="8998" y="11202"/>
              <a:ext cx="0" cy="3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02" name="AutoShape 34"/>
            <p:cNvCxnSpPr>
              <a:cxnSpLocks noChangeShapeType="1"/>
            </p:cNvCxnSpPr>
            <p:nvPr/>
          </p:nvCxnSpPr>
          <p:spPr bwMode="auto">
            <a:xfrm flipH="1">
              <a:off x="7508" y="8635"/>
              <a:ext cx="1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03" name="AutoShape 35"/>
            <p:cNvCxnSpPr>
              <a:cxnSpLocks noChangeShapeType="1"/>
            </p:cNvCxnSpPr>
            <p:nvPr/>
          </p:nvCxnSpPr>
          <p:spPr bwMode="auto">
            <a:xfrm>
              <a:off x="7508" y="8635"/>
              <a:ext cx="0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04" name="AutoShape 36"/>
            <p:cNvCxnSpPr>
              <a:cxnSpLocks noChangeShapeType="1"/>
            </p:cNvCxnSpPr>
            <p:nvPr/>
          </p:nvCxnSpPr>
          <p:spPr bwMode="auto">
            <a:xfrm>
              <a:off x="7508" y="9108"/>
              <a:ext cx="2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205" name="AutoShape 37"/>
            <p:cNvSpPr>
              <a:spLocks noChangeArrowheads="1"/>
            </p:cNvSpPr>
            <p:nvPr/>
          </p:nvSpPr>
          <p:spPr bwMode="auto">
            <a:xfrm>
              <a:off x="3616" y="12338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6" name="AutoShape 38"/>
            <p:cNvSpPr>
              <a:spLocks noChangeArrowheads="1"/>
            </p:cNvSpPr>
            <p:nvPr/>
          </p:nvSpPr>
          <p:spPr bwMode="auto">
            <a:xfrm>
              <a:off x="8072" y="12338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07" name="AutoShape 39"/>
            <p:cNvCxnSpPr>
              <a:cxnSpLocks noChangeShapeType="1"/>
            </p:cNvCxnSpPr>
            <p:nvPr/>
          </p:nvCxnSpPr>
          <p:spPr bwMode="auto">
            <a:xfrm>
              <a:off x="9040" y="12088"/>
              <a:ext cx="0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40"/>
            <p:cNvCxnSpPr>
              <a:cxnSpLocks noChangeShapeType="1"/>
            </p:cNvCxnSpPr>
            <p:nvPr/>
          </p:nvCxnSpPr>
          <p:spPr bwMode="auto">
            <a:xfrm>
              <a:off x="4498" y="12088"/>
              <a:ext cx="0" cy="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4573" y="939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9151" y="9253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1" name="Text Box 43"/>
            <p:cNvSpPr txBox="1">
              <a:spLocks noChangeArrowheads="1"/>
            </p:cNvSpPr>
            <p:nvPr/>
          </p:nvSpPr>
          <p:spPr bwMode="auto">
            <a:xfrm>
              <a:off x="2364" y="10891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6906" y="10891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3" name="Text Box 45"/>
            <p:cNvSpPr txBox="1">
              <a:spLocks noChangeArrowheads="1"/>
            </p:cNvSpPr>
            <p:nvPr/>
          </p:nvSpPr>
          <p:spPr bwMode="auto">
            <a:xfrm>
              <a:off x="3369" y="901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8072" y="911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2017" y="924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6509" y="924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e Ingreso de Vapor</a:t>
            </a:r>
            <a:endParaRPr lang="es-EC" sz="1600" dirty="0"/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643042" y="2143116"/>
            <a:ext cx="1257300" cy="4071966"/>
            <a:chOff x="4771" y="3200"/>
            <a:chExt cx="1978" cy="3506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4771" y="3200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4815" y="3982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Lectura de Datos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4857" y="4716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Conversión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4857" y="5459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Almacenaje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4815" y="6255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00" name="AutoShape 8"/>
            <p:cNvCxnSpPr>
              <a:cxnSpLocks noChangeShapeType="1"/>
            </p:cNvCxnSpPr>
            <p:nvPr/>
          </p:nvCxnSpPr>
          <p:spPr bwMode="auto">
            <a:xfrm>
              <a:off x="5739" y="3651"/>
              <a:ext cx="21" cy="3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01" name="AutoShape 9"/>
            <p:cNvCxnSpPr>
              <a:cxnSpLocks noChangeShapeType="1"/>
            </p:cNvCxnSpPr>
            <p:nvPr/>
          </p:nvCxnSpPr>
          <p:spPr bwMode="auto">
            <a:xfrm>
              <a:off x="5760" y="4476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02" name="AutoShape 10"/>
            <p:cNvCxnSpPr>
              <a:cxnSpLocks noChangeShapeType="1"/>
            </p:cNvCxnSpPr>
            <p:nvPr/>
          </p:nvCxnSpPr>
          <p:spPr bwMode="auto">
            <a:xfrm>
              <a:off x="5760" y="5210"/>
              <a:ext cx="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03" name="AutoShape 11"/>
            <p:cNvCxnSpPr>
              <a:cxnSpLocks noChangeShapeType="1"/>
            </p:cNvCxnSpPr>
            <p:nvPr/>
          </p:nvCxnSpPr>
          <p:spPr bwMode="auto">
            <a:xfrm>
              <a:off x="5760" y="5953"/>
              <a:ext cx="0" cy="3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643306" y="1643051"/>
            <a:ext cx="5000660" cy="5000660"/>
            <a:chOff x="3740" y="6665"/>
            <a:chExt cx="3506" cy="6273"/>
          </a:xfrm>
        </p:grpSpPr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6408" y="822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4192" y="7416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>
              <a:off x="5055" y="6665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5009" y="7295"/>
              <a:ext cx="1999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Ingreso Manual</a:t>
              </a:r>
              <a:endParaRPr kumimoji="0" lang="es-EC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753" y="8718"/>
              <a:ext cx="2493" cy="120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Ingreso Automático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>
              <a:off x="5011" y="10093"/>
              <a:ext cx="1999" cy="13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Necesito Vapor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5097" y="11714"/>
              <a:ext cx="182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Ingresa Vapor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5055" y="12487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13" name="AutoShape 21"/>
            <p:cNvCxnSpPr>
              <a:cxnSpLocks noChangeShapeType="1"/>
            </p:cNvCxnSpPr>
            <p:nvPr/>
          </p:nvCxnSpPr>
          <p:spPr bwMode="auto">
            <a:xfrm>
              <a:off x="6000" y="7116"/>
              <a:ext cx="0" cy="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14" name="AutoShape 22"/>
            <p:cNvCxnSpPr>
              <a:cxnSpLocks noChangeShapeType="1"/>
            </p:cNvCxnSpPr>
            <p:nvPr/>
          </p:nvCxnSpPr>
          <p:spPr bwMode="auto">
            <a:xfrm>
              <a:off x="6000" y="8499"/>
              <a:ext cx="0" cy="2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15" name="AutoShape 23"/>
            <p:cNvCxnSpPr>
              <a:cxnSpLocks noChangeShapeType="1"/>
            </p:cNvCxnSpPr>
            <p:nvPr/>
          </p:nvCxnSpPr>
          <p:spPr bwMode="auto">
            <a:xfrm>
              <a:off x="6000" y="9922"/>
              <a:ext cx="0" cy="1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16" name="AutoShape 24"/>
            <p:cNvCxnSpPr>
              <a:cxnSpLocks noChangeShapeType="1"/>
            </p:cNvCxnSpPr>
            <p:nvPr/>
          </p:nvCxnSpPr>
          <p:spPr bwMode="auto">
            <a:xfrm>
              <a:off x="6000" y="11441"/>
              <a:ext cx="0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17" name="AutoShape 25"/>
            <p:cNvCxnSpPr>
              <a:cxnSpLocks noChangeShapeType="1"/>
            </p:cNvCxnSpPr>
            <p:nvPr/>
          </p:nvCxnSpPr>
          <p:spPr bwMode="auto">
            <a:xfrm>
              <a:off x="6000" y="12208"/>
              <a:ext cx="0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18" name="AutoShape 26"/>
            <p:cNvCxnSpPr>
              <a:cxnSpLocks noChangeShapeType="1"/>
            </p:cNvCxnSpPr>
            <p:nvPr/>
          </p:nvCxnSpPr>
          <p:spPr bwMode="auto">
            <a:xfrm flipH="1">
              <a:off x="3740" y="10726"/>
              <a:ext cx="126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19" name="AutoShape 27"/>
            <p:cNvCxnSpPr>
              <a:cxnSpLocks noChangeShapeType="1"/>
            </p:cNvCxnSpPr>
            <p:nvPr/>
          </p:nvCxnSpPr>
          <p:spPr bwMode="auto">
            <a:xfrm flipV="1">
              <a:off x="3740" y="7295"/>
              <a:ext cx="0" cy="34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20" name="AutoShape 28"/>
            <p:cNvCxnSpPr>
              <a:cxnSpLocks noChangeShapeType="1"/>
            </p:cNvCxnSpPr>
            <p:nvPr/>
          </p:nvCxnSpPr>
          <p:spPr bwMode="auto">
            <a:xfrm>
              <a:off x="3740" y="7295"/>
              <a:ext cx="22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21" name="AutoShape 29"/>
            <p:cNvCxnSpPr>
              <a:cxnSpLocks noChangeShapeType="1"/>
            </p:cNvCxnSpPr>
            <p:nvPr/>
          </p:nvCxnSpPr>
          <p:spPr bwMode="auto">
            <a:xfrm flipH="1">
              <a:off x="3740" y="7910"/>
              <a:ext cx="12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222" name="AutoShape 30"/>
            <p:cNvCxnSpPr>
              <a:cxnSpLocks noChangeShapeType="1"/>
            </p:cNvCxnSpPr>
            <p:nvPr/>
          </p:nvCxnSpPr>
          <p:spPr bwMode="auto">
            <a:xfrm flipH="1">
              <a:off x="3740" y="9329"/>
              <a:ext cx="10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3952" y="10093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4151" y="871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6408" y="973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6537" y="11091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Conteo del Tiempo de Lavado</a:t>
            </a:r>
            <a:endParaRPr lang="es-EC" sz="1600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428728" y="2143116"/>
            <a:ext cx="7072362" cy="4429156"/>
            <a:chOff x="3464" y="2412"/>
            <a:chExt cx="5652" cy="6387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976" y="2412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4492" y="3087"/>
              <a:ext cx="3096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 Proceso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4816" y="4101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Nivel Agua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4275" y="5838"/>
              <a:ext cx="3589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Umbral alcanzado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23" name="AutoShape 7"/>
            <p:cNvCxnSpPr>
              <a:cxnSpLocks noChangeShapeType="1"/>
            </p:cNvCxnSpPr>
            <p:nvPr/>
          </p:nvCxnSpPr>
          <p:spPr bwMode="auto">
            <a:xfrm>
              <a:off x="6000" y="2863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4" name="AutoShape 8"/>
            <p:cNvCxnSpPr>
              <a:cxnSpLocks noChangeShapeType="1"/>
            </p:cNvCxnSpPr>
            <p:nvPr/>
          </p:nvCxnSpPr>
          <p:spPr bwMode="auto">
            <a:xfrm>
              <a:off x="6042" y="3870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25" name="AutoShape 9"/>
            <p:cNvCxnSpPr>
              <a:cxnSpLocks noChangeShapeType="1"/>
            </p:cNvCxnSpPr>
            <p:nvPr/>
          </p:nvCxnSpPr>
          <p:spPr bwMode="auto">
            <a:xfrm>
              <a:off x="6042" y="4884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816" y="5111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 Conteo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631" y="6849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Paro total del sistema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>
              <a:off x="5161" y="8348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29" name="AutoShape 13"/>
            <p:cNvCxnSpPr>
              <a:cxnSpLocks noChangeShapeType="1"/>
            </p:cNvCxnSpPr>
            <p:nvPr/>
          </p:nvCxnSpPr>
          <p:spPr bwMode="auto">
            <a:xfrm>
              <a:off x="6063" y="5605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0" name="AutoShape 14"/>
            <p:cNvCxnSpPr>
              <a:cxnSpLocks noChangeShapeType="1"/>
            </p:cNvCxnSpPr>
            <p:nvPr/>
          </p:nvCxnSpPr>
          <p:spPr bwMode="auto">
            <a:xfrm>
              <a:off x="6042" y="6620"/>
              <a:ext cx="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1" name="AutoShape 15"/>
            <p:cNvCxnSpPr>
              <a:cxnSpLocks noChangeShapeType="1"/>
            </p:cNvCxnSpPr>
            <p:nvPr/>
          </p:nvCxnSpPr>
          <p:spPr bwMode="auto">
            <a:xfrm>
              <a:off x="6126" y="7344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2" name="AutoShape 16"/>
            <p:cNvCxnSpPr>
              <a:cxnSpLocks noChangeShapeType="1"/>
            </p:cNvCxnSpPr>
            <p:nvPr/>
          </p:nvCxnSpPr>
          <p:spPr bwMode="auto">
            <a:xfrm>
              <a:off x="6126" y="8050"/>
              <a:ext cx="0" cy="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652" y="7541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Reseteo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34" name="AutoShape 18"/>
            <p:cNvCxnSpPr>
              <a:cxnSpLocks noChangeShapeType="1"/>
            </p:cNvCxnSpPr>
            <p:nvPr/>
          </p:nvCxnSpPr>
          <p:spPr bwMode="auto">
            <a:xfrm flipH="1">
              <a:off x="3804" y="3493"/>
              <a:ext cx="6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35" name="AutoShape 19"/>
            <p:cNvCxnSpPr>
              <a:cxnSpLocks noChangeShapeType="1"/>
            </p:cNvCxnSpPr>
            <p:nvPr/>
          </p:nvCxnSpPr>
          <p:spPr bwMode="auto">
            <a:xfrm flipV="1">
              <a:off x="3804" y="3087"/>
              <a:ext cx="0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36" name="AutoShape 20"/>
            <p:cNvCxnSpPr>
              <a:cxnSpLocks noChangeShapeType="1"/>
            </p:cNvCxnSpPr>
            <p:nvPr/>
          </p:nvCxnSpPr>
          <p:spPr bwMode="auto">
            <a:xfrm flipV="1">
              <a:off x="3804" y="3080"/>
              <a:ext cx="2085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37" name="AutoShape 21"/>
            <p:cNvCxnSpPr>
              <a:cxnSpLocks noChangeShapeType="1"/>
            </p:cNvCxnSpPr>
            <p:nvPr/>
          </p:nvCxnSpPr>
          <p:spPr bwMode="auto">
            <a:xfrm>
              <a:off x="7247" y="4503"/>
              <a:ext cx="83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38" name="AutoShape 22"/>
            <p:cNvCxnSpPr>
              <a:cxnSpLocks noChangeShapeType="1"/>
            </p:cNvCxnSpPr>
            <p:nvPr/>
          </p:nvCxnSpPr>
          <p:spPr bwMode="auto">
            <a:xfrm flipV="1">
              <a:off x="8081" y="4101"/>
              <a:ext cx="0" cy="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39" name="AutoShape 23"/>
            <p:cNvCxnSpPr>
              <a:cxnSpLocks noChangeShapeType="1"/>
            </p:cNvCxnSpPr>
            <p:nvPr/>
          </p:nvCxnSpPr>
          <p:spPr bwMode="auto">
            <a:xfrm flipH="1">
              <a:off x="6126" y="4101"/>
              <a:ext cx="19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240" name="AutoShape 24"/>
            <p:cNvCxnSpPr>
              <a:cxnSpLocks noChangeShapeType="1"/>
            </p:cNvCxnSpPr>
            <p:nvPr/>
          </p:nvCxnSpPr>
          <p:spPr bwMode="auto">
            <a:xfrm>
              <a:off x="7864" y="6223"/>
              <a:ext cx="4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1" name="AutoShape 25"/>
            <p:cNvCxnSpPr>
              <a:cxnSpLocks noChangeShapeType="1"/>
            </p:cNvCxnSpPr>
            <p:nvPr/>
          </p:nvCxnSpPr>
          <p:spPr bwMode="auto">
            <a:xfrm flipV="1">
              <a:off x="8361" y="5838"/>
              <a:ext cx="0" cy="3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2" name="AutoShape 26"/>
            <p:cNvCxnSpPr>
              <a:cxnSpLocks noChangeShapeType="1"/>
            </p:cNvCxnSpPr>
            <p:nvPr/>
          </p:nvCxnSpPr>
          <p:spPr bwMode="auto">
            <a:xfrm flipH="1">
              <a:off x="6297" y="5838"/>
              <a:ext cx="20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4652" y="3729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7262" y="461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3890" y="6355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3464" y="2412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8235" y="3870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8514" y="5605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Activación de Sirena y Luz de Fin de Lavado</a:t>
            </a:r>
            <a:endParaRPr lang="es-EC" sz="16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1214414" y="2428868"/>
            <a:ext cx="7143800" cy="3929090"/>
            <a:chOff x="3055930" y="2428868"/>
            <a:chExt cx="2959100" cy="2935287"/>
          </a:xfrm>
        </p:grpSpPr>
        <p:sp>
          <p:nvSpPr>
            <p:cNvPr id="10242" name="Text Box 2"/>
            <p:cNvSpPr txBox="1">
              <a:spLocks noChangeArrowheads="1"/>
            </p:cNvSpPr>
            <p:nvPr/>
          </p:nvSpPr>
          <p:spPr bwMode="auto">
            <a:xfrm>
              <a:off x="3389305" y="4332280"/>
              <a:ext cx="382588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3281355" y="4619618"/>
              <a:ext cx="1878013" cy="312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Apagar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3357555" y="3240080"/>
              <a:ext cx="382588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3500430" y="2428868"/>
              <a:ext cx="1228725" cy="28575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3194043" y="2857493"/>
              <a:ext cx="1965325" cy="496887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 Proceso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3055930" y="3976680"/>
              <a:ext cx="2279650" cy="49847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Tiempo alarma 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48" name="AutoShape 8"/>
            <p:cNvCxnSpPr>
              <a:cxnSpLocks noChangeShapeType="1"/>
            </p:cNvCxnSpPr>
            <p:nvPr/>
          </p:nvCxnSpPr>
          <p:spPr bwMode="auto">
            <a:xfrm>
              <a:off x="4151305" y="2714618"/>
              <a:ext cx="12700" cy="138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49" name="AutoShape 9"/>
            <p:cNvCxnSpPr>
              <a:cxnSpLocks noChangeShapeType="1"/>
            </p:cNvCxnSpPr>
            <p:nvPr/>
          </p:nvCxnSpPr>
          <p:spPr bwMode="auto">
            <a:xfrm>
              <a:off x="4178293" y="3354380"/>
              <a:ext cx="0" cy="146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3398830" y="3516305"/>
              <a:ext cx="1544638" cy="312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Activar Sirena y Luz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3617905" y="5078405"/>
              <a:ext cx="1228725" cy="28575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52" name="AutoShape 12"/>
            <p:cNvCxnSpPr>
              <a:cxnSpLocks noChangeShapeType="1"/>
            </p:cNvCxnSpPr>
            <p:nvPr/>
          </p:nvCxnSpPr>
          <p:spPr bwMode="auto">
            <a:xfrm>
              <a:off x="4190993" y="3829043"/>
              <a:ext cx="0" cy="1476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53" name="AutoShape 13"/>
            <p:cNvCxnSpPr>
              <a:cxnSpLocks noChangeShapeType="1"/>
            </p:cNvCxnSpPr>
            <p:nvPr/>
          </p:nvCxnSpPr>
          <p:spPr bwMode="auto">
            <a:xfrm>
              <a:off x="4178293" y="4473568"/>
              <a:ext cx="0" cy="146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54" name="AutoShape 14"/>
            <p:cNvCxnSpPr>
              <a:cxnSpLocks noChangeShapeType="1"/>
            </p:cNvCxnSpPr>
            <p:nvPr/>
          </p:nvCxnSpPr>
          <p:spPr bwMode="auto">
            <a:xfrm>
              <a:off x="4230680" y="4933943"/>
              <a:ext cx="0" cy="123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55" name="AutoShape 15"/>
            <p:cNvCxnSpPr>
              <a:cxnSpLocks noChangeShapeType="1"/>
            </p:cNvCxnSpPr>
            <p:nvPr/>
          </p:nvCxnSpPr>
          <p:spPr bwMode="auto">
            <a:xfrm>
              <a:off x="5159368" y="3109905"/>
              <a:ext cx="2841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56" name="AutoShape 16"/>
            <p:cNvCxnSpPr>
              <a:cxnSpLocks noChangeShapeType="1"/>
            </p:cNvCxnSpPr>
            <p:nvPr/>
          </p:nvCxnSpPr>
          <p:spPr bwMode="auto">
            <a:xfrm flipV="1">
              <a:off x="5443530" y="2852730"/>
              <a:ext cx="0" cy="257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57" name="AutoShape 17"/>
            <p:cNvCxnSpPr>
              <a:cxnSpLocks noChangeShapeType="1"/>
            </p:cNvCxnSpPr>
            <p:nvPr/>
          </p:nvCxnSpPr>
          <p:spPr bwMode="auto">
            <a:xfrm flipH="1">
              <a:off x="4230680" y="2852730"/>
              <a:ext cx="1212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58" name="AutoShape 18"/>
            <p:cNvCxnSpPr>
              <a:cxnSpLocks noChangeShapeType="1"/>
            </p:cNvCxnSpPr>
            <p:nvPr/>
          </p:nvCxnSpPr>
          <p:spPr bwMode="auto">
            <a:xfrm>
              <a:off x="5335580" y="4216393"/>
              <a:ext cx="4492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59" name="AutoShape 19"/>
            <p:cNvCxnSpPr>
              <a:cxnSpLocks noChangeShapeType="1"/>
            </p:cNvCxnSpPr>
            <p:nvPr/>
          </p:nvCxnSpPr>
          <p:spPr bwMode="auto">
            <a:xfrm flipV="1">
              <a:off x="5784843" y="3976680"/>
              <a:ext cx="0" cy="2397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0" name="AutoShape 20"/>
            <p:cNvCxnSpPr>
              <a:cxnSpLocks noChangeShapeType="1"/>
            </p:cNvCxnSpPr>
            <p:nvPr/>
          </p:nvCxnSpPr>
          <p:spPr bwMode="auto">
            <a:xfrm flipH="1">
              <a:off x="4378318" y="3976680"/>
              <a:ext cx="14065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5522905" y="3109905"/>
              <a:ext cx="382588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5632443" y="4305293"/>
              <a:ext cx="382587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Automatización de Lavadoras Industriales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7000924" cy="804862"/>
          </a:xfrm>
        </p:spPr>
        <p:txBody>
          <a:bodyPr>
            <a:noAutofit/>
          </a:bodyPr>
          <a:lstStyle/>
          <a:p>
            <a:pPr algn="just"/>
            <a:r>
              <a:rPr lang="es-EC" sz="1600" dirty="0"/>
              <a:t>El lavado y tinturado industrial de prendas Jean en la empresa Procesos y </a:t>
            </a:r>
            <a:r>
              <a:rPr lang="es-EC" sz="1600" dirty="0" smtClean="0"/>
              <a:t>Colores </a:t>
            </a:r>
            <a:r>
              <a:rPr lang="es-EC" sz="1600" dirty="0"/>
              <a:t>marca un punto muy importante en el proceso de confección de estas. Es aquí donde se dan las características de forma, color, acabados y retoques a las prendas de tal manera que nuevos diseños puedan ser obtenidos.</a:t>
            </a:r>
          </a:p>
        </p:txBody>
      </p:sp>
      <p:pic>
        <p:nvPicPr>
          <p:cNvPr id="13" name="12 Marcador de posición de imagen" descr="X:\Documents and Settings\Administrador\Mis documentos\Mis imágenes\Logo.bmp"/>
          <p:cNvPicPr>
            <a:picLocks noGrp="1"/>
          </p:cNvPicPr>
          <p:nvPr>
            <p:ph type="pic" idx="1"/>
          </p:nvPr>
        </p:nvPicPr>
        <p:blipFill>
          <a:blip r:embed="rId2"/>
          <a:srcRect t="2946" b="2946"/>
          <a:stretch>
            <a:fillRect/>
          </a:stretch>
        </p:blipFill>
        <p:spPr bwMode="auto">
          <a:xfrm>
            <a:off x="714375" y="615950"/>
            <a:ext cx="7820025" cy="388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Paro de Motores</a:t>
            </a:r>
            <a:endParaRPr lang="es-EC" sz="16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2714612" y="2643182"/>
            <a:ext cx="4357718" cy="3357586"/>
            <a:chOff x="3357558" y="3287722"/>
            <a:chExt cx="2905125" cy="1785937"/>
          </a:xfrm>
        </p:grpSpPr>
        <p:sp>
          <p:nvSpPr>
            <p:cNvPr id="11266" name="AutoShape 2"/>
            <p:cNvSpPr>
              <a:spLocks noChangeArrowheads="1"/>
            </p:cNvSpPr>
            <p:nvPr/>
          </p:nvSpPr>
          <p:spPr bwMode="auto">
            <a:xfrm>
              <a:off x="3910008" y="3287722"/>
              <a:ext cx="1227138" cy="28575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3602033" y="3716347"/>
              <a:ext cx="1965325" cy="496887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Tiempo Final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268" name="AutoShape 4"/>
            <p:cNvCxnSpPr>
              <a:cxnSpLocks noChangeShapeType="1"/>
            </p:cNvCxnSpPr>
            <p:nvPr/>
          </p:nvCxnSpPr>
          <p:spPr bwMode="auto">
            <a:xfrm>
              <a:off x="4559296" y="3573472"/>
              <a:ext cx="14287" cy="138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69" name="AutoShape 5"/>
            <p:cNvCxnSpPr>
              <a:cxnSpLocks noChangeShapeType="1"/>
            </p:cNvCxnSpPr>
            <p:nvPr/>
          </p:nvCxnSpPr>
          <p:spPr bwMode="auto">
            <a:xfrm>
              <a:off x="4586283" y="4213234"/>
              <a:ext cx="0" cy="146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808408" y="4360872"/>
              <a:ext cx="1543050" cy="314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Para Motores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3929058" y="4786322"/>
              <a:ext cx="1227138" cy="28733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272" name="AutoShape 8"/>
            <p:cNvCxnSpPr>
              <a:cxnSpLocks noChangeShapeType="1"/>
            </p:cNvCxnSpPr>
            <p:nvPr/>
          </p:nvCxnSpPr>
          <p:spPr bwMode="auto">
            <a:xfrm>
              <a:off x="4587871" y="4675197"/>
              <a:ext cx="0" cy="146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73" name="AutoShape 9"/>
            <p:cNvCxnSpPr>
              <a:cxnSpLocks noChangeShapeType="1"/>
            </p:cNvCxnSpPr>
            <p:nvPr/>
          </p:nvCxnSpPr>
          <p:spPr bwMode="auto">
            <a:xfrm>
              <a:off x="5567358" y="3963997"/>
              <a:ext cx="2317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74" name="AutoShape 10"/>
            <p:cNvCxnSpPr>
              <a:cxnSpLocks noChangeShapeType="1"/>
            </p:cNvCxnSpPr>
            <p:nvPr/>
          </p:nvCxnSpPr>
          <p:spPr bwMode="auto">
            <a:xfrm flipV="1">
              <a:off x="5799133" y="3711584"/>
              <a:ext cx="0" cy="252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75" name="AutoShape 11"/>
            <p:cNvCxnSpPr>
              <a:cxnSpLocks noChangeShapeType="1"/>
            </p:cNvCxnSpPr>
            <p:nvPr/>
          </p:nvCxnSpPr>
          <p:spPr bwMode="auto">
            <a:xfrm flipH="1" flipV="1">
              <a:off x="4776783" y="3711584"/>
              <a:ext cx="1022350" cy="47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357558" y="4048134"/>
              <a:ext cx="382588" cy="31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5881683" y="3573472"/>
              <a:ext cx="381000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e Ingreso de Agua en Rebose</a:t>
            </a:r>
            <a:endParaRPr lang="es-EC" sz="1600" dirty="0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42910" y="2295542"/>
            <a:ext cx="7929618" cy="4205292"/>
            <a:chOff x="3030" y="6536"/>
            <a:chExt cx="6515" cy="5610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6595" y="1059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6595" y="8879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5078" y="6536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4594" y="7211"/>
              <a:ext cx="3096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 PLavado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4918" y="8225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Rebose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4377" y="9962"/>
              <a:ext cx="3589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Nivel listo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297" name="AutoShape 9"/>
            <p:cNvCxnSpPr>
              <a:cxnSpLocks noChangeShapeType="1"/>
            </p:cNvCxnSpPr>
            <p:nvPr/>
          </p:nvCxnSpPr>
          <p:spPr bwMode="auto">
            <a:xfrm>
              <a:off x="6102" y="6987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98" name="AutoShape 10"/>
            <p:cNvCxnSpPr>
              <a:cxnSpLocks noChangeShapeType="1"/>
            </p:cNvCxnSpPr>
            <p:nvPr/>
          </p:nvCxnSpPr>
          <p:spPr bwMode="auto">
            <a:xfrm>
              <a:off x="6144" y="7994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99" name="AutoShape 11"/>
            <p:cNvCxnSpPr>
              <a:cxnSpLocks noChangeShapeType="1"/>
            </p:cNvCxnSpPr>
            <p:nvPr/>
          </p:nvCxnSpPr>
          <p:spPr bwMode="auto">
            <a:xfrm>
              <a:off x="6144" y="9008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4918" y="9235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Ingreso Agua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4733" y="10973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Proceso Rebose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2" name="AutoShape 14"/>
            <p:cNvSpPr>
              <a:spLocks noChangeArrowheads="1"/>
            </p:cNvSpPr>
            <p:nvPr/>
          </p:nvSpPr>
          <p:spPr bwMode="auto">
            <a:xfrm>
              <a:off x="5263" y="11695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303" name="AutoShape 15"/>
            <p:cNvCxnSpPr>
              <a:cxnSpLocks noChangeShapeType="1"/>
            </p:cNvCxnSpPr>
            <p:nvPr/>
          </p:nvCxnSpPr>
          <p:spPr bwMode="auto">
            <a:xfrm>
              <a:off x="6165" y="9729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04" name="AutoShape 16"/>
            <p:cNvCxnSpPr>
              <a:cxnSpLocks noChangeShapeType="1"/>
            </p:cNvCxnSpPr>
            <p:nvPr/>
          </p:nvCxnSpPr>
          <p:spPr bwMode="auto">
            <a:xfrm>
              <a:off x="6144" y="10744"/>
              <a:ext cx="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05" name="AutoShape 17"/>
            <p:cNvCxnSpPr>
              <a:cxnSpLocks noChangeShapeType="1"/>
            </p:cNvCxnSpPr>
            <p:nvPr/>
          </p:nvCxnSpPr>
          <p:spPr bwMode="auto">
            <a:xfrm>
              <a:off x="6228" y="11468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06" name="AutoShape 18"/>
            <p:cNvCxnSpPr>
              <a:cxnSpLocks noChangeShapeType="1"/>
            </p:cNvCxnSpPr>
            <p:nvPr/>
          </p:nvCxnSpPr>
          <p:spPr bwMode="auto">
            <a:xfrm>
              <a:off x="7690" y="7612"/>
              <a:ext cx="5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07" name="AutoShape 19"/>
            <p:cNvCxnSpPr>
              <a:cxnSpLocks noChangeShapeType="1"/>
            </p:cNvCxnSpPr>
            <p:nvPr/>
          </p:nvCxnSpPr>
          <p:spPr bwMode="auto">
            <a:xfrm flipV="1">
              <a:off x="8232" y="7204"/>
              <a:ext cx="0" cy="4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08" name="AutoShape 20"/>
            <p:cNvCxnSpPr>
              <a:cxnSpLocks noChangeShapeType="1"/>
            </p:cNvCxnSpPr>
            <p:nvPr/>
          </p:nvCxnSpPr>
          <p:spPr bwMode="auto">
            <a:xfrm flipH="1">
              <a:off x="6405" y="7204"/>
              <a:ext cx="1827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09" name="AutoShape 21"/>
            <p:cNvCxnSpPr>
              <a:cxnSpLocks noChangeShapeType="1"/>
            </p:cNvCxnSpPr>
            <p:nvPr/>
          </p:nvCxnSpPr>
          <p:spPr bwMode="auto">
            <a:xfrm>
              <a:off x="7349" y="8621"/>
              <a:ext cx="144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10" name="AutoShape 22"/>
            <p:cNvCxnSpPr>
              <a:cxnSpLocks noChangeShapeType="1"/>
            </p:cNvCxnSpPr>
            <p:nvPr/>
          </p:nvCxnSpPr>
          <p:spPr bwMode="auto">
            <a:xfrm>
              <a:off x="8790" y="8621"/>
              <a:ext cx="0" cy="2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11" name="AutoShape 23"/>
            <p:cNvCxnSpPr>
              <a:cxnSpLocks noChangeShapeType="1"/>
            </p:cNvCxnSpPr>
            <p:nvPr/>
          </p:nvCxnSpPr>
          <p:spPr bwMode="auto">
            <a:xfrm flipH="1" flipV="1">
              <a:off x="6405" y="11572"/>
              <a:ext cx="23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312" name="AutoShape 24"/>
            <p:cNvCxnSpPr>
              <a:cxnSpLocks noChangeShapeType="1"/>
            </p:cNvCxnSpPr>
            <p:nvPr/>
          </p:nvCxnSpPr>
          <p:spPr bwMode="auto">
            <a:xfrm flipH="1">
              <a:off x="3740" y="10362"/>
              <a:ext cx="6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13" name="AutoShape 25"/>
            <p:cNvCxnSpPr>
              <a:cxnSpLocks noChangeShapeType="1"/>
            </p:cNvCxnSpPr>
            <p:nvPr/>
          </p:nvCxnSpPr>
          <p:spPr bwMode="auto">
            <a:xfrm flipV="1">
              <a:off x="3740" y="9091"/>
              <a:ext cx="0" cy="12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14" name="AutoShape 26"/>
            <p:cNvCxnSpPr>
              <a:cxnSpLocks noChangeShapeType="1"/>
            </p:cNvCxnSpPr>
            <p:nvPr/>
          </p:nvCxnSpPr>
          <p:spPr bwMode="auto">
            <a:xfrm>
              <a:off x="3740" y="9091"/>
              <a:ext cx="23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6747" y="786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8341" y="711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8943" y="946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3030" y="946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Control e Ingreso de Agua de Enjuague</a:t>
            </a:r>
            <a:endParaRPr lang="es-EC" sz="1600" dirty="0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714348" y="2341583"/>
            <a:ext cx="7858180" cy="4016375"/>
            <a:chOff x="3081" y="2400"/>
            <a:chExt cx="6509" cy="6324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7036" y="4605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6646" y="7161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17" name="AutoShape 5"/>
            <p:cNvCxnSpPr>
              <a:cxnSpLocks noChangeShapeType="1"/>
            </p:cNvCxnSpPr>
            <p:nvPr/>
          </p:nvCxnSpPr>
          <p:spPr bwMode="auto">
            <a:xfrm flipH="1">
              <a:off x="3791" y="6925"/>
              <a:ext cx="63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18" name="AutoShape 6"/>
            <p:cNvCxnSpPr>
              <a:cxnSpLocks noChangeShapeType="1"/>
            </p:cNvCxnSpPr>
            <p:nvPr/>
          </p:nvCxnSpPr>
          <p:spPr bwMode="auto">
            <a:xfrm flipV="1">
              <a:off x="3791" y="5654"/>
              <a:ext cx="0" cy="12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19" name="AutoShape 7"/>
            <p:cNvCxnSpPr>
              <a:cxnSpLocks noChangeShapeType="1"/>
            </p:cNvCxnSpPr>
            <p:nvPr/>
          </p:nvCxnSpPr>
          <p:spPr bwMode="auto">
            <a:xfrm>
              <a:off x="3791" y="5654"/>
              <a:ext cx="23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081" y="6030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5102" y="2400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4618" y="3075"/>
              <a:ext cx="3096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 Rebose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4942" y="4089"/>
              <a:ext cx="2431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Enjuague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4401" y="6540"/>
              <a:ext cx="3589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Nivel listo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25" name="AutoShape 13"/>
            <p:cNvCxnSpPr>
              <a:cxnSpLocks noChangeShapeType="1"/>
            </p:cNvCxnSpPr>
            <p:nvPr/>
          </p:nvCxnSpPr>
          <p:spPr bwMode="auto">
            <a:xfrm>
              <a:off x="6126" y="2851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6" name="AutoShape 14"/>
            <p:cNvCxnSpPr>
              <a:cxnSpLocks noChangeShapeType="1"/>
            </p:cNvCxnSpPr>
            <p:nvPr/>
          </p:nvCxnSpPr>
          <p:spPr bwMode="auto">
            <a:xfrm>
              <a:off x="6168" y="3858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27" name="AutoShape 15"/>
            <p:cNvCxnSpPr>
              <a:cxnSpLocks noChangeShapeType="1"/>
            </p:cNvCxnSpPr>
            <p:nvPr/>
          </p:nvCxnSpPr>
          <p:spPr bwMode="auto">
            <a:xfrm>
              <a:off x="6168" y="4872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4942" y="5099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Evacuar agua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4757" y="7552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Proceso Enjuague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>
              <a:off x="5287" y="8273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31" name="AutoShape 19"/>
            <p:cNvCxnSpPr>
              <a:cxnSpLocks noChangeShapeType="1"/>
            </p:cNvCxnSpPr>
            <p:nvPr/>
          </p:nvCxnSpPr>
          <p:spPr bwMode="auto">
            <a:xfrm>
              <a:off x="6189" y="5593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32" name="AutoShape 20"/>
            <p:cNvCxnSpPr>
              <a:cxnSpLocks noChangeShapeType="1"/>
            </p:cNvCxnSpPr>
            <p:nvPr/>
          </p:nvCxnSpPr>
          <p:spPr bwMode="auto">
            <a:xfrm>
              <a:off x="6168" y="7323"/>
              <a:ext cx="0" cy="2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33" name="AutoShape 21"/>
            <p:cNvCxnSpPr>
              <a:cxnSpLocks noChangeShapeType="1"/>
            </p:cNvCxnSpPr>
            <p:nvPr/>
          </p:nvCxnSpPr>
          <p:spPr bwMode="auto">
            <a:xfrm>
              <a:off x="6252" y="8047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4951" y="5801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Ingresar Agua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35" name="AutoShape 23"/>
            <p:cNvCxnSpPr>
              <a:cxnSpLocks noChangeShapeType="1"/>
            </p:cNvCxnSpPr>
            <p:nvPr/>
          </p:nvCxnSpPr>
          <p:spPr bwMode="auto">
            <a:xfrm>
              <a:off x="6198" y="6295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336" name="AutoShape 24"/>
            <p:cNvCxnSpPr>
              <a:cxnSpLocks noChangeShapeType="1"/>
            </p:cNvCxnSpPr>
            <p:nvPr/>
          </p:nvCxnSpPr>
          <p:spPr bwMode="auto">
            <a:xfrm>
              <a:off x="7714" y="3471"/>
              <a:ext cx="5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37" name="AutoShape 25"/>
            <p:cNvCxnSpPr>
              <a:cxnSpLocks noChangeShapeType="1"/>
            </p:cNvCxnSpPr>
            <p:nvPr/>
          </p:nvCxnSpPr>
          <p:spPr bwMode="auto">
            <a:xfrm flipV="1">
              <a:off x="8256" y="3042"/>
              <a:ext cx="0" cy="4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38" name="AutoShape 26"/>
            <p:cNvCxnSpPr>
              <a:cxnSpLocks noChangeShapeType="1"/>
            </p:cNvCxnSpPr>
            <p:nvPr/>
          </p:nvCxnSpPr>
          <p:spPr bwMode="auto">
            <a:xfrm flipH="1">
              <a:off x="6429" y="3042"/>
              <a:ext cx="1827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6771" y="3707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8365" y="2956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341" name="AutoShape 29"/>
            <p:cNvCxnSpPr>
              <a:cxnSpLocks noChangeShapeType="1"/>
            </p:cNvCxnSpPr>
            <p:nvPr/>
          </p:nvCxnSpPr>
          <p:spPr bwMode="auto">
            <a:xfrm>
              <a:off x="7394" y="4474"/>
              <a:ext cx="144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42" name="AutoShape 30"/>
            <p:cNvCxnSpPr>
              <a:cxnSpLocks noChangeShapeType="1"/>
            </p:cNvCxnSpPr>
            <p:nvPr/>
          </p:nvCxnSpPr>
          <p:spPr bwMode="auto">
            <a:xfrm>
              <a:off x="8835" y="4474"/>
              <a:ext cx="0" cy="36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343" name="AutoShape 31"/>
            <p:cNvCxnSpPr>
              <a:cxnSpLocks noChangeShapeType="1"/>
            </p:cNvCxnSpPr>
            <p:nvPr/>
          </p:nvCxnSpPr>
          <p:spPr bwMode="auto">
            <a:xfrm flipH="1" flipV="1">
              <a:off x="6450" y="8159"/>
              <a:ext cx="23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8988" y="5320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err="1" smtClean="0"/>
              <a:t>Reseteo</a:t>
            </a:r>
            <a:r>
              <a:rPr lang="es-EC" sz="1600" dirty="0" smtClean="0"/>
              <a:t> de Variables Internas</a:t>
            </a:r>
            <a:endParaRPr lang="es-EC" sz="1600" dirty="0"/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571472" y="2428868"/>
            <a:ext cx="8072494" cy="3929090"/>
            <a:chOff x="2665" y="9944"/>
            <a:chExt cx="7053" cy="4601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4417" y="9944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3933" y="10619"/>
              <a:ext cx="3096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 Proceso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665" y="11633"/>
              <a:ext cx="5610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Tiempo alarma terminado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342" name="AutoShape 6"/>
            <p:cNvCxnSpPr>
              <a:cxnSpLocks noChangeShapeType="1"/>
            </p:cNvCxnSpPr>
            <p:nvPr/>
          </p:nvCxnSpPr>
          <p:spPr bwMode="auto">
            <a:xfrm>
              <a:off x="5441" y="10395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43" name="AutoShape 7"/>
            <p:cNvCxnSpPr>
              <a:cxnSpLocks noChangeShapeType="1"/>
            </p:cNvCxnSpPr>
            <p:nvPr/>
          </p:nvCxnSpPr>
          <p:spPr bwMode="auto">
            <a:xfrm>
              <a:off x="5483" y="11402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44" name="AutoShape 8"/>
            <p:cNvCxnSpPr>
              <a:cxnSpLocks noChangeShapeType="1"/>
            </p:cNvCxnSpPr>
            <p:nvPr/>
          </p:nvCxnSpPr>
          <p:spPr bwMode="auto">
            <a:xfrm>
              <a:off x="5483" y="12416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4257" y="12643"/>
              <a:ext cx="2431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Reseteo variables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030" y="13372"/>
              <a:ext cx="2957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Paro Motor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4560" y="14094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348" name="AutoShape 12"/>
            <p:cNvCxnSpPr>
              <a:cxnSpLocks noChangeShapeType="1"/>
            </p:cNvCxnSpPr>
            <p:nvPr/>
          </p:nvCxnSpPr>
          <p:spPr bwMode="auto">
            <a:xfrm>
              <a:off x="5504" y="13137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49" name="AutoShape 13"/>
            <p:cNvCxnSpPr>
              <a:cxnSpLocks noChangeShapeType="1"/>
            </p:cNvCxnSpPr>
            <p:nvPr/>
          </p:nvCxnSpPr>
          <p:spPr bwMode="auto">
            <a:xfrm>
              <a:off x="5525" y="13867"/>
              <a:ext cx="0" cy="1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50" name="AutoShape 14"/>
            <p:cNvCxnSpPr>
              <a:cxnSpLocks noChangeShapeType="1"/>
            </p:cNvCxnSpPr>
            <p:nvPr/>
          </p:nvCxnSpPr>
          <p:spPr bwMode="auto">
            <a:xfrm>
              <a:off x="7078" y="11008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51" name="AutoShape 15"/>
            <p:cNvCxnSpPr>
              <a:cxnSpLocks noChangeShapeType="1"/>
            </p:cNvCxnSpPr>
            <p:nvPr/>
          </p:nvCxnSpPr>
          <p:spPr bwMode="auto">
            <a:xfrm flipV="1">
              <a:off x="7662" y="10486"/>
              <a:ext cx="0" cy="5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52" name="AutoShape 16"/>
            <p:cNvCxnSpPr>
              <a:cxnSpLocks noChangeShapeType="1"/>
            </p:cNvCxnSpPr>
            <p:nvPr/>
          </p:nvCxnSpPr>
          <p:spPr bwMode="auto">
            <a:xfrm flipH="1" flipV="1">
              <a:off x="5525" y="10486"/>
              <a:ext cx="2137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53" name="AutoShape 17"/>
            <p:cNvCxnSpPr>
              <a:cxnSpLocks noChangeShapeType="1"/>
            </p:cNvCxnSpPr>
            <p:nvPr/>
          </p:nvCxnSpPr>
          <p:spPr bwMode="auto">
            <a:xfrm>
              <a:off x="8319" y="12046"/>
              <a:ext cx="63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54" name="AutoShape 18"/>
            <p:cNvCxnSpPr>
              <a:cxnSpLocks noChangeShapeType="1"/>
            </p:cNvCxnSpPr>
            <p:nvPr/>
          </p:nvCxnSpPr>
          <p:spPr bwMode="auto">
            <a:xfrm flipV="1">
              <a:off x="8973" y="11545"/>
              <a:ext cx="1" cy="5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55" name="AutoShape 19"/>
            <p:cNvCxnSpPr>
              <a:cxnSpLocks noChangeShapeType="1"/>
            </p:cNvCxnSpPr>
            <p:nvPr/>
          </p:nvCxnSpPr>
          <p:spPr bwMode="auto">
            <a:xfrm flipH="1">
              <a:off x="5658" y="11531"/>
              <a:ext cx="331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3655" y="11139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3655" y="12296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7842" y="1051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9116" y="11531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FUNCIONAMIENTO DEL SISTEMA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57158" y="1428736"/>
            <a:ext cx="27860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Puesta en Espera para Nuevo Proceso de Lavado</a:t>
            </a:r>
            <a:endParaRPr lang="es-EC" sz="1600" dirty="0"/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928662" y="2571744"/>
            <a:ext cx="7358114" cy="3357586"/>
            <a:chOff x="3688" y="2443"/>
            <a:chExt cx="5340" cy="3909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4324" y="3758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4417" y="4649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4306" y="4132"/>
              <a:ext cx="2772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Boton Reset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4634" y="2443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Inicio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3688" y="3118"/>
              <a:ext cx="3974" cy="7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Reseteo Variables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368" name="AutoShape 8"/>
            <p:cNvCxnSpPr>
              <a:cxnSpLocks noChangeShapeType="1"/>
            </p:cNvCxnSpPr>
            <p:nvPr/>
          </p:nvCxnSpPr>
          <p:spPr bwMode="auto">
            <a:xfrm>
              <a:off x="5658" y="2894"/>
              <a:ext cx="21" cy="2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369" name="AutoShape 9"/>
            <p:cNvCxnSpPr>
              <a:cxnSpLocks noChangeShapeType="1"/>
            </p:cNvCxnSpPr>
            <p:nvPr/>
          </p:nvCxnSpPr>
          <p:spPr bwMode="auto">
            <a:xfrm>
              <a:off x="5700" y="3901"/>
              <a:ext cx="0" cy="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370" name="AutoShape 10"/>
            <p:cNvCxnSpPr>
              <a:cxnSpLocks noChangeShapeType="1"/>
            </p:cNvCxnSpPr>
            <p:nvPr/>
          </p:nvCxnSpPr>
          <p:spPr bwMode="auto">
            <a:xfrm>
              <a:off x="5700" y="4915"/>
              <a:ext cx="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4390" y="5142"/>
              <a:ext cx="2604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En Espera nuevo Proceso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777" y="5901"/>
              <a:ext cx="1934" cy="45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Fin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373" name="AutoShape 13"/>
            <p:cNvCxnSpPr>
              <a:cxnSpLocks noChangeShapeType="1"/>
            </p:cNvCxnSpPr>
            <p:nvPr/>
          </p:nvCxnSpPr>
          <p:spPr bwMode="auto">
            <a:xfrm>
              <a:off x="5721" y="5636"/>
              <a:ext cx="0" cy="2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14"/>
            <p:cNvCxnSpPr>
              <a:cxnSpLocks noChangeShapeType="1"/>
            </p:cNvCxnSpPr>
            <p:nvPr/>
          </p:nvCxnSpPr>
          <p:spPr bwMode="auto">
            <a:xfrm>
              <a:off x="7662" y="3500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5" name="AutoShape 15"/>
            <p:cNvCxnSpPr>
              <a:cxnSpLocks noChangeShapeType="1"/>
            </p:cNvCxnSpPr>
            <p:nvPr/>
          </p:nvCxnSpPr>
          <p:spPr bwMode="auto">
            <a:xfrm flipV="1">
              <a:off x="8246" y="2978"/>
              <a:ext cx="0" cy="5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6" name="AutoShape 16"/>
            <p:cNvCxnSpPr>
              <a:cxnSpLocks noChangeShapeType="1"/>
            </p:cNvCxnSpPr>
            <p:nvPr/>
          </p:nvCxnSpPr>
          <p:spPr bwMode="auto">
            <a:xfrm flipH="1" flipV="1">
              <a:off x="5910" y="2978"/>
              <a:ext cx="2336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8426" y="3006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378" name="AutoShape 18"/>
            <p:cNvCxnSpPr>
              <a:cxnSpLocks noChangeShapeType="1"/>
            </p:cNvCxnSpPr>
            <p:nvPr/>
          </p:nvCxnSpPr>
          <p:spPr bwMode="auto">
            <a:xfrm>
              <a:off x="7106" y="4528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79" name="AutoShape 19"/>
            <p:cNvCxnSpPr>
              <a:cxnSpLocks noChangeShapeType="1"/>
            </p:cNvCxnSpPr>
            <p:nvPr/>
          </p:nvCxnSpPr>
          <p:spPr bwMode="auto">
            <a:xfrm flipV="1">
              <a:off x="7690" y="4006"/>
              <a:ext cx="0" cy="5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80" name="AutoShape 20"/>
            <p:cNvCxnSpPr>
              <a:cxnSpLocks noChangeShapeType="1"/>
            </p:cNvCxnSpPr>
            <p:nvPr/>
          </p:nvCxnSpPr>
          <p:spPr bwMode="auto">
            <a:xfrm flipH="1">
              <a:off x="5910" y="4013"/>
              <a:ext cx="17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7870" y="4034"/>
              <a:ext cx="602" cy="4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</a:t>
              </a:r>
              <a:endPara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lavadora se encuentra constituida por sus componentes de hardware y software ya revisados y se encuentra localizada en la empresa como se puede observar en el siguiente gráfico:</a:t>
            </a:r>
            <a:endParaRPr lang="es-EC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357982" cy="543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Entre otras características que presenta la máquina se tiene el modo de operación local, el mismo que se encuentra constituido por dos interfaces:</a:t>
            </a:r>
          </a:p>
          <a:p>
            <a:pPr>
              <a:buNone/>
            </a:pPr>
            <a:endParaRPr lang="es-EC" sz="2000" dirty="0" smtClean="0"/>
          </a:p>
          <a:p>
            <a:pPr lvl="2">
              <a:buNone/>
            </a:pPr>
            <a:r>
              <a:rPr lang="es-EC" dirty="0" smtClean="0"/>
              <a:t>	    TD-200		          Selectores y botones</a:t>
            </a:r>
            <a:endParaRPr lang="es-EC" dirty="0"/>
          </a:p>
        </p:txBody>
      </p:sp>
      <p:pic>
        <p:nvPicPr>
          <p:cNvPr id="5" name="4 Imagen" descr="C:\Users\Atlantis\Pictures\TEsis\table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429132"/>
            <a:ext cx="40575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X:\Documents and Settings\Administrador\Mis documentos\Mis imágenes\634093021418125000_TD%20200.jpg"/>
          <p:cNvPicPr>
            <a:picLocks/>
          </p:cNvPicPr>
          <p:nvPr/>
        </p:nvPicPr>
        <p:blipFill>
          <a:blip r:embed="rId3"/>
          <a:srcRect t="581"/>
          <a:stretch>
            <a:fillRect/>
          </a:stretch>
        </p:blipFill>
        <p:spPr bwMode="auto">
          <a:xfrm>
            <a:off x="785786" y="4429132"/>
            <a:ext cx="30718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 cuanto al modo de operación remoto, las pantallas de monitoreo y control vienen elaboradas en un entorno muy amigable y dirigidas hacia el uso de todas las características que la lógica de control del PLC ofrece.</a:t>
            </a:r>
          </a:p>
          <a:p>
            <a:r>
              <a:rPr lang="es-EC" dirty="0" smtClean="0"/>
              <a:t>A continuación se presentan las pantallas de interfaz remota.</a:t>
            </a:r>
            <a:endParaRPr lang="es-EC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introducción</a:t>
            </a:r>
            <a:r>
              <a:rPr kumimoji="0" lang="es-EC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proceso de automatización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3" descr="C:\Users\Atlantis\Pictures\TEsis\Dibujo9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1030" y="1554163"/>
            <a:ext cx="5514339" cy="344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generales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Para el desarrollo del sistema de control se toman en cuenta tres variables que lo gobiernan:</a:t>
            </a:r>
          </a:p>
          <a:p>
            <a:pPr>
              <a:buNone/>
            </a:pPr>
            <a:endParaRPr lang="es-EC" sz="1900" dirty="0" smtClean="0"/>
          </a:p>
          <a:p>
            <a:pPr lvl="2"/>
            <a:r>
              <a:rPr lang="es-EC" dirty="0" smtClean="0"/>
              <a:t>Temperatura de Trabajo.</a:t>
            </a:r>
          </a:p>
          <a:p>
            <a:pPr lvl="2"/>
            <a:r>
              <a:rPr lang="es-EC" dirty="0" smtClean="0"/>
              <a:t>Nivel de Agua.</a:t>
            </a:r>
          </a:p>
          <a:p>
            <a:pPr lvl="2"/>
            <a:r>
              <a:rPr lang="es-EC" dirty="0" smtClean="0"/>
              <a:t>Tiempo de Proceso.</a:t>
            </a:r>
            <a:endParaRPr lang="es-EC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visualización genérica</a:t>
            </a:r>
            <a:r>
              <a:rPr kumimoji="0" lang="es-EC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sistema; monitoreo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 descr="C:\Users\Atlantis\Pictures\TEsis\Dibujo10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2480" y="1554163"/>
            <a:ext cx="5171440" cy="323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control e ingreso</a:t>
            </a:r>
            <a:r>
              <a:rPr kumimoji="0" lang="es-EC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parámetros para procesos de lavados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Users\Atlantis\Pictures\TEsis\Dibujo1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5330" y="1554163"/>
            <a:ext cx="5285739" cy="330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monitoreo del modo</a:t>
            </a:r>
            <a:r>
              <a:rPr kumimoji="0" lang="es-EC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funcionamiento del motor y su estado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C:\Users\Atlantis\Pictures\TEsis\Dibujo1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8180" y="1554163"/>
            <a:ext cx="5400040" cy="337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monitoreo de la temperatura a la cual es sistema</a:t>
            </a:r>
            <a:r>
              <a:rPr kumimoji="0" lang="es-EC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encuentra trabajando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Atlantis\Pictures\TEsis\Dibujo1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8180" y="1554163"/>
            <a:ext cx="5400040" cy="337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5143512"/>
            <a:ext cx="8115328" cy="101758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Pantalla de monitoreo y control del nivel de agua que se encuentra en el sistema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C:\Users\Atlantis\Pictures\TEsis\Dibujo1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8180" y="1554163"/>
            <a:ext cx="5400040" cy="337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90"/>
          </a:xfrm>
        </p:spPr>
        <p:txBody>
          <a:bodyPr/>
          <a:lstStyle/>
          <a:p>
            <a:r>
              <a:rPr lang="es-EC" dirty="0" smtClean="0"/>
              <a:t>Como una tercera parte constituyente del sistema, se tiene el trabajo con las variables de control desde el software de Excel.</a:t>
            </a:r>
            <a:endParaRPr lang="es-EC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61531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Al trabajar en procesos que no pueden pararse más que para realizar actualizaciones, se debe procurar siempre trabajar con respaldos y asegurarse de que el código nuevo a cargarse en el controlador se encuentre funcionando correctamente. </a:t>
            </a:r>
          </a:p>
          <a:p>
            <a:endParaRPr lang="es-EC" dirty="0" smtClean="0"/>
          </a:p>
          <a:p>
            <a:r>
              <a:rPr lang="es-EC" dirty="0" smtClean="0"/>
              <a:t>La selección de los materiales a utilizarse debe cumplir con las normas de funcionamiento y protección adecuadas.</a:t>
            </a:r>
          </a:p>
          <a:p>
            <a:endParaRPr lang="es-EC" dirty="0" smtClean="0"/>
          </a:p>
          <a:p>
            <a:r>
              <a:rPr lang="es-EC" dirty="0" smtClean="0"/>
              <a:t>De igual manera la selección y dimensionamiento del cableado de alimentación e información debe ser llevado a cabo de acuerdo a normas de funcionamiento y protección.</a:t>
            </a:r>
          </a:p>
          <a:p>
            <a:endParaRPr lang="es-EC" dirty="0" smtClean="0"/>
          </a:p>
          <a:p>
            <a:r>
              <a:rPr lang="es-EC" dirty="0" smtClean="0"/>
              <a:t>Antes de la implementación de un sistema de automatización, se debe dar una capacitación a los usuarios en general del motivo por el cual dicho proceso se va a llevar a cabo; y además como les va a afectar una vez terminado. </a:t>
            </a:r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GENERALES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133980" cy="4724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C" b="1" dirty="0" smtClean="0"/>
              <a:t>Temperatura de Trabajo</a:t>
            </a:r>
          </a:p>
          <a:p>
            <a:pPr>
              <a:buNone/>
            </a:pPr>
            <a:endParaRPr lang="es-EC" sz="1400" b="1" dirty="0" smtClean="0"/>
          </a:p>
          <a:p>
            <a:pPr algn="just">
              <a:buNone/>
            </a:pPr>
            <a:r>
              <a:rPr lang="es-EC" dirty="0" smtClean="0"/>
              <a:t>La importancia para el tratamiento de la temperatura radica en tres aspectos:</a:t>
            </a:r>
          </a:p>
          <a:p>
            <a:pPr>
              <a:buNone/>
            </a:pPr>
            <a:endParaRPr lang="es-EC" sz="2200" dirty="0" smtClean="0"/>
          </a:p>
          <a:p>
            <a:pPr algn="just"/>
            <a:r>
              <a:rPr lang="es-EC" dirty="0" smtClean="0"/>
              <a:t>La generación del vapor, que es costosa.</a:t>
            </a:r>
          </a:p>
          <a:p>
            <a:pPr algn="just"/>
            <a:r>
              <a:rPr lang="es-EC" dirty="0" smtClean="0"/>
              <a:t>Su desperdicio por errores de manipulación de los usuarios, que presenta pérdidas significativas durante el proceso. </a:t>
            </a:r>
          </a:p>
          <a:p>
            <a:pPr algn="just"/>
            <a:r>
              <a:rPr lang="es-EC" dirty="0" smtClean="0"/>
              <a:t>La falta de control de la temperatura, que produce daño en las prendas de vestir.</a:t>
            </a:r>
            <a:endParaRPr lang="es-EC" b="1" dirty="0"/>
          </a:p>
        </p:txBody>
      </p:sp>
      <p:pic>
        <p:nvPicPr>
          <p:cNvPr id="6" name="il_fi" descr="http://www.valesdedescuentos.com.ar/cinstalacionaguagasr/minstalacionesre/ventagc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552" y="2571744"/>
            <a:ext cx="3195630" cy="246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dirty="0" smtClean="0"/>
              <a:t>La realización de una lógica de control debe ser un proceso cíclico y siempre se deben guardar respaldos del último código funcional. </a:t>
            </a:r>
          </a:p>
          <a:p>
            <a:endParaRPr lang="es-EC" dirty="0" smtClean="0"/>
          </a:p>
          <a:p>
            <a:r>
              <a:rPr lang="es-EC" dirty="0" smtClean="0"/>
              <a:t>El cumplimiento con las necesidades de los operadores, no deben superar las necesidades del proceso y del gerente juntas. Ya que un proceso demasiado detallado resta espacio para un crecimiento futuro en cuanto a lógica de proceso.</a:t>
            </a:r>
          </a:p>
          <a:p>
            <a:endParaRPr lang="es-EC" dirty="0" smtClean="0"/>
          </a:p>
          <a:p>
            <a:r>
              <a:rPr lang="es-EC" dirty="0" smtClean="0"/>
              <a:t>Al empezar con una automatización, la definición de las etapas de crecimiento de la misma es muy importante para el incremento funcional del sistema y en cuanto a complacencia de los operadores y usuarios en general.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Fin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Muchas Gracias</a:t>
            </a:r>
            <a:endParaRPr lang="es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GENERALES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13398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b="1" dirty="0" smtClean="0"/>
              <a:t>Nivel de Agua</a:t>
            </a:r>
          </a:p>
          <a:p>
            <a:pPr>
              <a:buNone/>
            </a:pPr>
            <a:endParaRPr lang="es-EC" sz="1400" b="1" dirty="0" smtClean="0"/>
          </a:p>
          <a:p>
            <a:pPr algn="just">
              <a:buNone/>
            </a:pPr>
            <a:r>
              <a:rPr lang="es-EC" dirty="0" smtClean="0"/>
              <a:t>La importancia para el control del nivel de agua se basa en que permite a las prendas de vestir recibir: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La temperatura de lavado.</a:t>
            </a:r>
          </a:p>
          <a:p>
            <a:r>
              <a:rPr lang="es-EC" dirty="0" smtClean="0"/>
              <a:t>Los químicos 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3636" t="35091" r="33978" b="29454"/>
          <a:stretch>
            <a:fillRect/>
          </a:stretch>
        </p:blipFill>
        <p:spPr bwMode="auto">
          <a:xfrm>
            <a:off x="571472" y="2000240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GENERALES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286116" y="1600200"/>
            <a:ext cx="5705484" cy="45434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C" b="1" dirty="0" smtClean="0"/>
              <a:t>Tiempo de Proceso</a:t>
            </a:r>
          </a:p>
          <a:p>
            <a:pPr>
              <a:buNone/>
            </a:pPr>
            <a:endParaRPr lang="es-EC" sz="1400" b="1" dirty="0" smtClean="0"/>
          </a:p>
          <a:p>
            <a:pPr algn="just">
              <a:buNone/>
            </a:pPr>
            <a:r>
              <a:rPr lang="es-EC" dirty="0" smtClean="0"/>
              <a:t>La importancia para el control del tiempo de proceso se da debido a:</a:t>
            </a:r>
          </a:p>
          <a:p>
            <a:pPr>
              <a:buNone/>
            </a:pPr>
            <a:endParaRPr lang="es-EC" sz="2200" dirty="0" smtClean="0"/>
          </a:p>
          <a:p>
            <a:pPr algn="just"/>
            <a:r>
              <a:rPr lang="es-EC" dirty="0" smtClean="0"/>
              <a:t>El método afecta a los demás factores de control, provocando errores en los mismos.</a:t>
            </a:r>
          </a:p>
          <a:p>
            <a:pPr algn="just"/>
            <a:r>
              <a:rPr lang="es-EC" dirty="0" smtClean="0"/>
              <a:t>Se tiene un tiempo de exposición a químicos, generando productos con fallas.</a:t>
            </a:r>
          </a:p>
          <a:p>
            <a:endParaRPr lang="es-EC" dirty="0" smtClean="0"/>
          </a:p>
        </p:txBody>
      </p:sp>
      <p:pic>
        <p:nvPicPr>
          <p:cNvPr id="3074" name="Picture 2" descr="C:\Users\Atlantis\Pictures\TEsis\Dibujo1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658" t="29636" r="83410" b="24000"/>
          <a:stretch>
            <a:fillRect/>
          </a:stretch>
        </p:blipFill>
        <p:spPr bwMode="auto">
          <a:xfrm>
            <a:off x="928662" y="1714488"/>
            <a:ext cx="1643074" cy="399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C:\Users\Atlantis\Pictures\TEsis\SDC12178.JPG"/>
          <p:cNvPicPr/>
          <p:nvPr/>
        </p:nvPicPr>
        <p:blipFill>
          <a:blip r:embed="rId7" cstate="print"/>
          <a:srcRect l="27325" t="5431" r="4786" b="15136"/>
          <a:stretch>
            <a:fillRect/>
          </a:stretch>
        </p:blipFill>
        <p:spPr bwMode="auto">
          <a:xfrm>
            <a:off x="1000100" y="4286256"/>
            <a:ext cx="857256" cy="71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Atlantis\Pictures\untitled.bmp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5550547"/>
            <a:ext cx="830669" cy="73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2.gstatic.com/images?q=tbn:ANd9GcSuaU5RF3__b8X51X3_BJpSkvwgNJIKtL9atiU3yRu5xCLqEvJ2yA">
            <a:hlinkClick r:id="rId9"/>
          </p:cNvPr>
          <p:cNvPicPr/>
          <p:nvPr/>
        </p:nvPicPr>
        <p:blipFill>
          <a:blip r:embed="rId10"/>
          <a:srcRect b="3521"/>
          <a:stretch>
            <a:fillRect/>
          </a:stretch>
        </p:blipFill>
        <p:spPr bwMode="auto">
          <a:xfrm>
            <a:off x="3143240" y="4276736"/>
            <a:ext cx="68579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X:\Documents and Settings\Administrador\Mis documentos\Mis imágenes\634093021418125000_TD%20200.jpg"/>
          <p:cNvPicPr/>
          <p:nvPr/>
        </p:nvPicPr>
        <p:blipFill>
          <a:blip r:embed="rId11" cstate="print"/>
          <a:srcRect t="581"/>
          <a:stretch>
            <a:fillRect/>
          </a:stretch>
        </p:blipFill>
        <p:spPr bwMode="auto">
          <a:xfrm>
            <a:off x="928662" y="5572140"/>
            <a:ext cx="87376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1357298"/>
            <a:ext cx="1002223" cy="7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Atlantis\Pictures\TEsis\img_KEPServerEX.gif"/>
          <p:cNvPicPr/>
          <p:nvPr/>
        </p:nvPicPr>
        <p:blipFill>
          <a:blip r:embed="rId13" cstate="print"/>
          <a:srcRect b="41358"/>
          <a:stretch>
            <a:fillRect/>
          </a:stretch>
        </p:blipFill>
        <p:spPr bwMode="auto">
          <a:xfrm>
            <a:off x="2928926" y="2714620"/>
            <a:ext cx="1085846" cy="7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8" y="3714752"/>
            <a:ext cx="2000264" cy="9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Atlantis\Pictures\TEsis\STEP7MicroWin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0364" y="1428736"/>
            <a:ext cx="928694" cy="65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786" y="2714620"/>
            <a:ext cx="1162044" cy="60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SISTEMA - HARDWARE</a:t>
            </a: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76856" cy="4724400"/>
          </a:xfrm>
        </p:spPr>
        <p:txBody>
          <a:bodyPr/>
          <a:lstStyle/>
          <a:p>
            <a:pPr algn="ctr">
              <a:buNone/>
            </a:pPr>
            <a:r>
              <a:rPr lang="es-EC" b="1" dirty="0" smtClean="0"/>
              <a:t>Lavadora Industrial de Prendas Jean</a:t>
            </a:r>
          </a:p>
          <a:p>
            <a:pPr algn="ctr">
              <a:buNone/>
            </a:pPr>
            <a:endParaRPr lang="es-EC" sz="1400" b="1" dirty="0" smtClean="0"/>
          </a:p>
          <a:p>
            <a:r>
              <a:rPr lang="es-EC" b="1" dirty="0" smtClean="0"/>
              <a:t>Modelo de dos canastas.</a:t>
            </a:r>
          </a:p>
          <a:p>
            <a:r>
              <a:rPr lang="es-EC" b="1" dirty="0" smtClean="0"/>
              <a:t>Ingreso de materia prima: agua y vapor.</a:t>
            </a:r>
          </a:p>
          <a:p>
            <a:r>
              <a:rPr lang="es-EC" b="1" dirty="0" smtClean="0"/>
              <a:t>Giro en ambos sentidos.</a:t>
            </a:r>
          </a:p>
          <a:p>
            <a:r>
              <a:rPr lang="es-EC" b="1" dirty="0" smtClean="0"/>
              <a:t>Entrada para ingreso de químicos.</a:t>
            </a:r>
          </a:p>
          <a:p>
            <a:endParaRPr lang="es-EC" b="1" dirty="0"/>
          </a:p>
        </p:txBody>
      </p:sp>
      <p:pic>
        <p:nvPicPr>
          <p:cNvPr id="12" name="11 Marcador de contenido" descr="G:\DCIM\105SSCAM\SDC1217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5013" r="11260" b="5714"/>
          <a:stretch>
            <a:fillRect/>
          </a:stretch>
        </p:blipFill>
        <p:spPr bwMode="auto">
          <a:xfrm>
            <a:off x="857224" y="2357430"/>
            <a:ext cx="2514479" cy="239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1889</Words>
  <Application>Microsoft Office PowerPoint</Application>
  <PresentationFormat>Presentación en pantalla (4:3)</PresentationFormat>
  <Paragraphs>384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Viajes</vt:lpstr>
      <vt:lpstr>Proyecto de Grado para la Obtención del tÍtulo en Ingeniería</vt:lpstr>
      <vt:lpstr>objetivos</vt:lpstr>
      <vt:lpstr>Automatización de Lavadoras Industriales</vt:lpstr>
      <vt:lpstr>Características generales</vt:lpstr>
      <vt:lpstr>CARACTERÍSTICAS GENERALES</vt:lpstr>
      <vt:lpstr>CARACTERÍSTICAS GENERALES</vt:lpstr>
      <vt:lpstr>CARACTERÍSTICAS GENERALES</vt:lpstr>
      <vt:lpstr>DESCRIPCIÓN DEL SISTEMA</vt:lpstr>
      <vt:lpstr>DESCRIPCIÓN DEL SISTEMA - HARDWARE</vt:lpstr>
      <vt:lpstr>DESCRIPCIÓN DEL SISTEMA - HARDWARE</vt:lpstr>
      <vt:lpstr>DESCRIPCIÓN DEL SISTEMA - HARDWARE</vt:lpstr>
      <vt:lpstr>DESCRIPCIÓN DEL SISTEMA - HARDWARE</vt:lpstr>
      <vt:lpstr>DESCRIPCIÓN DEL SISTEMA - HARDWARE</vt:lpstr>
      <vt:lpstr>DESCRIPCIÓN DEL SISTEMA - HARDWARE</vt:lpstr>
      <vt:lpstr>DESCRIPCIÓN DEL SISTEMA - HARDWARE</vt:lpstr>
      <vt:lpstr>DESCRIPCIÓN DEL SISTEMA - SOFTWARE</vt:lpstr>
      <vt:lpstr>DESCRIPCIÓN DEL SISTEMA - SOFTWARE</vt:lpstr>
      <vt:lpstr>DESCRIPCIÓN DEL SISTEMA - SOFTWARE</vt:lpstr>
      <vt:lpstr>DESCRIPCIÓN DEL SISTEMA - SOFTWARE</vt:lpstr>
      <vt:lpstr>FUNCIONAMIENTO DEL SISTEMA</vt:lpstr>
      <vt:lpstr>Presentación de PowerPoint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FUNCIONAMIENTO DEL SISTEMA</vt:lpstr>
      <vt:lpstr>Arquitectura</vt:lpstr>
      <vt:lpstr>Arquitectura</vt:lpstr>
      <vt:lpstr>Arquitectura</vt:lpstr>
      <vt:lpstr>Arquitectura</vt:lpstr>
      <vt:lpstr>Arquitectura</vt:lpstr>
      <vt:lpstr>Arquitectura</vt:lpstr>
      <vt:lpstr>Arquitectura</vt:lpstr>
      <vt:lpstr>Arquitectura</vt:lpstr>
      <vt:lpstr>Arquitectura</vt:lpstr>
      <vt:lpstr>Arquitectura</vt:lpstr>
      <vt:lpstr>Arquitectura</vt:lpstr>
      <vt:lpstr>CONCLUSIONES</vt:lpstr>
      <vt:lpstr>CONCLUSIONES</vt:lpstr>
      <vt:lpstr>CONCLUSIONES</vt:lpstr>
      <vt:lpstr>RECOMENDACIONES</vt:lpstr>
      <vt:lpstr>RECOMENDACIONES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Tesis para la Obtención del Titulo de Graduado</dc:title>
  <dc:creator>Atlantis</dc:creator>
  <cp:lastModifiedBy>Bety</cp:lastModifiedBy>
  <cp:revision>46</cp:revision>
  <dcterms:created xsi:type="dcterms:W3CDTF">2012-03-25T23:34:48Z</dcterms:created>
  <dcterms:modified xsi:type="dcterms:W3CDTF">2012-06-13T16:09:49Z</dcterms:modified>
</cp:coreProperties>
</file>