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848" r:id="rId1"/>
  </p:sldMasterIdLst>
  <p:notesMasterIdLst>
    <p:notesMasterId r:id="rId69"/>
  </p:notesMasterIdLst>
  <p:sldIdLst>
    <p:sldId id="256" r:id="rId2"/>
    <p:sldId id="257" r:id="rId3"/>
    <p:sldId id="274" r:id="rId4"/>
    <p:sldId id="258" r:id="rId5"/>
    <p:sldId id="259" r:id="rId6"/>
    <p:sldId id="260" r:id="rId7"/>
    <p:sldId id="261" r:id="rId8"/>
    <p:sldId id="262" r:id="rId9"/>
    <p:sldId id="263" r:id="rId10"/>
    <p:sldId id="264" r:id="rId11"/>
    <p:sldId id="322" r:id="rId12"/>
    <p:sldId id="266" r:id="rId13"/>
    <p:sldId id="265" r:id="rId14"/>
    <p:sldId id="267" r:id="rId15"/>
    <p:sldId id="268" r:id="rId16"/>
    <p:sldId id="269" r:id="rId17"/>
    <p:sldId id="270" r:id="rId18"/>
    <p:sldId id="271" r:id="rId19"/>
    <p:sldId id="320"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323" r:id="rId34"/>
    <p:sldId id="324" r:id="rId35"/>
    <p:sldId id="286" r:id="rId36"/>
    <p:sldId id="287" r:id="rId37"/>
    <p:sldId id="288" r:id="rId38"/>
    <p:sldId id="289" r:id="rId39"/>
    <p:sldId id="290" r:id="rId40"/>
    <p:sldId id="321" r:id="rId41"/>
    <p:sldId id="291" r:id="rId42"/>
    <p:sldId id="293" r:id="rId43"/>
    <p:sldId id="294" r:id="rId44"/>
    <p:sldId id="295" r:id="rId45"/>
    <p:sldId id="296" r:id="rId46"/>
    <p:sldId id="297" r:id="rId47"/>
    <p:sldId id="298" r:id="rId48"/>
    <p:sldId id="299"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1" d="100"/>
          <a:sy n="81" d="100"/>
        </p:scale>
        <p:origin x="558" y="6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5.xml.rels><?xml version="1.0" encoding="UTF-8" standalone="yes"?>
<Relationships xmlns="http://schemas.openxmlformats.org/package/2006/relationships"><Relationship Id="rId1" Type="http://schemas.openxmlformats.org/officeDocument/2006/relationships/image" Target="../media/image9.png"/></Relationships>
</file>

<file path=ppt/diagrams/_rels/data18.xml.rels><?xml version="1.0" encoding="UTF-8" standalone="yes"?>
<Relationships xmlns="http://schemas.openxmlformats.org/package/2006/relationships"><Relationship Id="rId1" Type="http://schemas.openxmlformats.org/officeDocument/2006/relationships/image" Target="../media/image10.png"/></Relationships>
</file>

<file path=ppt/diagrams/_rels/data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ata23.xml.rels><?xml version="1.0" encoding="UTF-8" standalone="yes"?>
<Relationships xmlns="http://schemas.openxmlformats.org/package/2006/relationships"><Relationship Id="rId1" Type="http://schemas.openxmlformats.org/officeDocument/2006/relationships/image" Target="../media/image23.png"/></Relationships>
</file>

<file path=ppt/diagrams/_rels/data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6.png"/></Relationships>
</file>

<file path=ppt/diagrams/_rels/drawing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5B658-DF7C-4BE5-B4D5-0190B502FFDB}"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s-EC"/>
        </a:p>
      </dgm:t>
    </dgm:pt>
    <dgm:pt modelId="{FC1E9D3F-2C9E-4C0B-9D76-DFE987F002B7}">
      <dgm:prSet phldrT="[Texto]"/>
      <dgm:spPr/>
      <dgm:t>
        <a:bodyPr/>
        <a:lstStyle/>
        <a:p>
          <a:r>
            <a:rPr lang="es-EC" dirty="0" smtClean="0"/>
            <a:t>1.- Estudio de Mercado</a:t>
          </a:r>
          <a:endParaRPr lang="es-EC" dirty="0"/>
        </a:p>
      </dgm:t>
    </dgm:pt>
    <dgm:pt modelId="{127E9815-93DD-45E1-8C82-F8BE5F68C02D}" type="parTrans" cxnId="{FACD49A2-4722-4A00-AE05-61E7E5E4ED80}">
      <dgm:prSet/>
      <dgm:spPr/>
      <dgm:t>
        <a:bodyPr/>
        <a:lstStyle/>
        <a:p>
          <a:endParaRPr lang="es-EC"/>
        </a:p>
      </dgm:t>
    </dgm:pt>
    <dgm:pt modelId="{2024FD6B-D26C-4F55-B99A-0C0D99EFBF82}" type="sibTrans" cxnId="{FACD49A2-4722-4A00-AE05-61E7E5E4ED80}">
      <dgm:prSet/>
      <dgm:spPr/>
      <dgm:t>
        <a:bodyPr/>
        <a:lstStyle/>
        <a:p>
          <a:endParaRPr lang="es-EC"/>
        </a:p>
      </dgm:t>
    </dgm:pt>
    <dgm:pt modelId="{6E6BFD16-D084-4774-96D3-900A0C14F109}">
      <dgm:prSet/>
      <dgm:spPr/>
      <dgm:t>
        <a:bodyPr/>
        <a:lstStyle/>
        <a:p>
          <a:r>
            <a:rPr lang="es-EC" smtClean="0"/>
            <a:t>2.- Estudio Técnico </a:t>
          </a:r>
          <a:endParaRPr lang="es-EC" dirty="0" smtClean="0"/>
        </a:p>
      </dgm:t>
    </dgm:pt>
    <dgm:pt modelId="{517CB21B-2EFF-4FFC-809E-62AB54B6A790}" type="parTrans" cxnId="{0C8F3CD4-9952-4AB7-9D4E-ACF84858CB13}">
      <dgm:prSet/>
      <dgm:spPr/>
      <dgm:t>
        <a:bodyPr/>
        <a:lstStyle/>
        <a:p>
          <a:endParaRPr lang="es-EC"/>
        </a:p>
      </dgm:t>
    </dgm:pt>
    <dgm:pt modelId="{0844EDDE-3667-47BE-BF9C-E26CFC6E2673}" type="sibTrans" cxnId="{0C8F3CD4-9952-4AB7-9D4E-ACF84858CB13}">
      <dgm:prSet/>
      <dgm:spPr/>
      <dgm:t>
        <a:bodyPr/>
        <a:lstStyle/>
        <a:p>
          <a:endParaRPr lang="es-EC"/>
        </a:p>
      </dgm:t>
    </dgm:pt>
    <dgm:pt modelId="{913C2578-D970-427B-9C32-9227895AE3F0}">
      <dgm:prSet/>
      <dgm:spPr/>
      <dgm:t>
        <a:bodyPr/>
        <a:lstStyle/>
        <a:p>
          <a:r>
            <a:rPr lang="es-EC" smtClean="0"/>
            <a:t>3.- Estudio Organizacional</a:t>
          </a:r>
          <a:endParaRPr lang="es-EC" dirty="0" smtClean="0"/>
        </a:p>
      </dgm:t>
    </dgm:pt>
    <dgm:pt modelId="{8765D347-AEC1-4CB2-A64C-7C390744F219}" type="parTrans" cxnId="{61FE6762-0D20-4F33-9D1C-02CA0ACD6441}">
      <dgm:prSet/>
      <dgm:spPr/>
      <dgm:t>
        <a:bodyPr/>
        <a:lstStyle/>
        <a:p>
          <a:endParaRPr lang="es-EC"/>
        </a:p>
      </dgm:t>
    </dgm:pt>
    <dgm:pt modelId="{667BD34D-3852-4244-8734-4B12EC64C78E}" type="sibTrans" cxnId="{61FE6762-0D20-4F33-9D1C-02CA0ACD6441}">
      <dgm:prSet/>
      <dgm:spPr/>
      <dgm:t>
        <a:bodyPr/>
        <a:lstStyle/>
        <a:p>
          <a:endParaRPr lang="es-EC"/>
        </a:p>
      </dgm:t>
    </dgm:pt>
    <dgm:pt modelId="{AAED9434-B9D6-4C85-B49D-004468B9D831}">
      <dgm:prSet/>
      <dgm:spPr/>
      <dgm:t>
        <a:bodyPr/>
        <a:lstStyle/>
        <a:p>
          <a:r>
            <a:rPr lang="es-EC" smtClean="0"/>
            <a:t>4.-  Estudio Financiero  </a:t>
          </a:r>
          <a:endParaRPr lang="es-EC" dirty="0" smtClean="0"/>
        </a:p>
      </dgm:t>
    </dgm:pt>
    <dgm:pt modelId="{1C23B9D5-A08B-4B82-9AAE-CCC1EE97CDCE}" type="parTrans" cxnId="{BCD0050A-9029-44D0-AFC7-38ABA0DE4391}">
      <dgm:prSet/>
      <dgm:spPr/>
      <dgm:t>
        <a:bodyPr/>
        <a:lstStyle/>
        <a:p>
          <a:endParaRPr lang="es-EC"/>
        </a:p>
      </dgm:t>
    </dgm:pt>
    <dgm:pt modelId="{8ACD6015-7B2B-4805-9C48-A1197CF600C0}" type="sibTrans" cxnId="{BCD0050A-9029-44D0-AFC7-38ABA0DE4391}">
      <dgm:prSet/>
      <dgm:spPr/>
      <dgm:t>
        <a:bodyPr/>
        <a:lstStyle/>
        <a:p>
          <a:endParaRPr lang="es-EC"/>
        </a:p>
      </dgm:t>
    </dgm:pt>
    <dgm:pt modelId="{0BA9528C-2B33-41F5-B19A-0EA99074CB3A}">
      <dgm:prSet/>
      <dgm:spPr/>
      <dgm:t>
        <a:bodyPr/>
        <a:lstStyle/>
        <a:p>
          <a:r>
            <a:rPr lang="es-EC" smtClean="0"/>
            <a:t>5.-  Conclusiones y Recomendaciones</a:t>
          </a:r>
          <a:endParaRPr lang="es-EC" dirty="0" smtClean="0"/>
        </a:p>
      </dgm:t>
    </dgm:pt>
    <dgm:pt modelId="{98391C72-4168-4678-9F35-DFBA829360B1}" type="parTrans" cxnId="{E7DA180E-C9FB-48D1-AF83-F48BE7296857}">
      <dgm:prSet/>
      <dgm:spPr/>
      <dgm:t>
        <a:bodyPr/>
        <a:lstStyle/>
        <a:p>
          <a:endParaRPr lang="es-EC"/>
        </a:p>
      </dgm:t>
    </dgm:pt>
    <dgm:pt modelId="{D1A23B9F-B395-4947-BA4F-07A7816AFF3B}" type="sibTrans" cxnId="{E7DA180E-C9FB-48D1-AF83-F48BE7296857}">
      <dgm:prSet/>
      <dgm:spPr/>
      <dgm:t>
        <a:bodyPr/>
        <a:lstStyle/>
        <a:p>
          <a:endParaRPr lang="es-EC"/>
        </a:p>
      </dgm:t>
    </dgm:pt>
    <dgm:pt modelId="{45AD8E36-0012-4AF7-AD04-863C1A2767D0}" type="pres">
      <dgm:prSet presAssocID="{2215B658-DF7C-4BE5-B4D5-0190B502FFDB}" presName="Name0" presStyleCnt="0">
        <dgm:presLayoutVars>
          <dgm:dir/>
          <dgm:resizeHandles val="exact"/>
        </dgm:presLayoutVars>
      </dgm:prSet>
      <dgm:spPr/>
      <dgm:t>
        <a:bodyPr/>
        <a:lstStyle/>
        <a:p>
          <a:endParaRPr lang="es-EC"/>
        </a:p>
      </dgm:t>
    </dgm:pt>
    <dgm:pt modelId="{0593ABBC-F823-4E27-9167-E621993B0040}" type="pres">
      <dgm:prSet presAssocID="{FC1E9D3F-2C9E-4C0B-9D76-DFE987F002B7}" presName="node" presStyleLbl="node1" presStyleIdx="0" presStyleCnt="5">
        <dgm:presLayoutVars>
          <dgm:bulletEnabled val="1"/>
        </dgm:presLayoutVars>
      </dgm:prSet>
      <dgm:spPr/>
      <dgm:t>
        <a:bodyPr/>
        <a:lstStyle/>
        <a:p>
          <a:endParaRPr lang="es-EC"/>
        </a:p>
      </dgm:t>
    </dgm:pt>
    <dgm:pt modelId="{E710701B-6F5A-48E9-81EF-1105F3B1D81E}" type="pres">
      <dgm:prSet presAssocID="{2024FD6B-D26C-4F55-B99A-0C0D99EFBF82}" presName="sibTrans" presStyleLbl="sibTrans1D1" presStyleIdx="0" presStyleCnt="4"/>
      <dgm:spPr/>
      <dgm:t>
        <a:bodyPr/>
        <a:lstStyle/>
        <a:p>
          <a:endParaRPr lang="es-EC"/>
        </a:p>
      </dgm:t>
    </dgm:pt>
    <dgm:pt modelId="{F05FA69E-0515-4EF7-BAB8-C331A6665115}" type="pres">
      <dgm:prSet presAssocID="{2024FD6B-D26C-4F55-B99A-0C0D99EFBF82}" presName="connectorText" presStyleLbl="sibTrans1D1" presStyleIdx="0" presStyleCnt="4"/>
      <dgm:spPr/>
      <dgm:t>
        <a:bodyPr/>
        <a:lstStyle/>
        <a:p>
          <a:endParaRPr lang="es-EC"/>
        </a:p>
      </dgm:t>
    </dgm:pt>
    <dgm:pt modelId="{DCA09B23-71CB-4FDC-B52D-99295D334940}" type="pres">
      <dgm:prSet presAssocID="{6E6BFD16-D084-4774-96D3-900A0C14F109}" presName="node" presStyleLbl="node1" presStyleIdx="1" presStyleCnt="5">
        <dgm:presLayoutVars>
          <dgm:bulletEnabled val="1"/>
        </dgm:presLayoutVars>
      </dgm:prSet>
      <dgm:spPr/>
      <dgm:t>
        <a:bodyPr/>
        <a:lstStyle/>
        <a:p>
          <a:endParaRPr lang="es-EC"/>
        </a:p>
      </dgm:t>
    </dgm:pt>
    <dgm:pt modelId="{50C31E5D-B22E-43A5-9B70-DBBDC33E5D91}" type="pres">
      <dgm:prSet presAssocID="{0844EDDE-3667-47BE-BF9C-E26CFC6E2673}" presName="sibTrans" presStyleLbl="sibTrans1D1" presStyleIdx="1" presStyleCnt="4"/>
      <dgm:spPr/>
      <dgm:t>
        <a:bodyPr/>
        <a:lstStyle/>
        <a:p>
          <a:endParaRPr lang="es-EC"/>
        </a:p>
      </dgm:t>
    </dgm:pt>
    <dgm:pt modelId="{AA4C9A4D-CCFC-47D6-96F6-2008F14E4377}" type="pres">
      <dgm:prSet presAssocID="{0844EDDE-3667-47BE-BF9C-E26CFC6E2673}" presName="connectorText" presStyleLbl="sibTrans1D1" presStyleIdx="1" presStyleCnt="4"/>
      <dgm:spPr/>
      <dgm:t>
        <a:bodyPr/>
        <a:lstStyle/>
        <a:p>
          <a:endParaRPr lang="es-EC"/>
        </a:p>
      </dgm:t>
    </dgm:pt>
    <dgm:pt modelId="{9B1CFC42-5F35-44FD-88B8-A1564AA658D3}" type="pres">
      <dgm:prSet presAssocID="{913C2578-D970-427B-9C32-9227895AE3F0}" presName="node" presStyleLbl="node1" presStyleIdx="2" presStyleCnt="5">
        <dgm:presLayoutVars>
          <dgm:bulletEnabled val="1"/>
        </dgm:presLayoutVars>
      </dgm:prSet>
      <dgm:spPr/>
      <dgm:t>
        <a:bodyPr/>
        <a:lstStyle/>
        <a:p>
          <a:endParaRPr lang="es-EC"/>
        </a:p>
      </dgm:t>
    </dgm:pt>
    <dgm:pt modelId="{A67A9C4A-FC83-4F32-8D34-EFFBDA95944A}" type="pres">
      <dgm:prSet presAssocID="{667BD34D-3852-4244-8734-4B12EC64C78E}" presName="sibTrans" presStyleLbl="sibTrans1D1" presStyleIdx="2" presStyleCnt="4"/>
      <dgm:spPr/>
      <dgm:t>
        <a:bodyPr/>
        <a:lstStyle/>
        <a:p>
          <a:endParaRPr lang="es-EC"/>
        </a:p>
      </dgm:t>
    </dgm:pt>
    <dgm:pt modelId="{8B02FF85-4407-4140-BFC9-D4694673B4C9}" type="pres">
      <dgm:prSet presAssocID="{667BD34D-3852-4244-8734-4B12EC64C78E}" presName="connectorText" presStyleLbl="sibTrans1D1" presStyleIdx="2" presStyleCnt="4"/>
      <dgm:spPr/>
      <dgm:t>
        <a:bodyPr/>
        <a:lstStyle/>
        <a:p>
          <a:endParaRPr lang="es-EC"/>
        </a:p>
      </dgm:t>
    </dgm:pt>
    <dgm:pt modelId="{1E10A49F-B859-4D0F-B43E-40821F80EFAC}" type="pres">
      <dgm:prSet presAssocID="{AAED9434-B9D6-4C85-B49D-004468B9D831}" presName="node" presStyleLbl="node1" presStyleIdx="3" presStyleCnt="5">
        <dgm:presLayoutVars>
          <dgm:bulletEnabled val="1"/>
        </dgm:presLayoutVars>
      </dgm:prSet>
      <dgm:spPr/>
      <dgm:t>
        <a:bodyPr/>
        <a:lstStyle/>
        <a:p>
          <a:endParaRPr lang="es-EC"/>
        </a:p>
      </dgm:t>
    </dgm:pt>
    <dgm:pt modelId="{03B36EFD-9A04-4E32-80A0-22FD02BF7047}" type="pres">
      <dgm:prSet presAssocID="{8ACD6015-7B2B-4805-9C48-A1197CF600C0}" presName="sibTrans" presStyleLbl="sibTrans1D1" presStyleIdx="3" presStyleCnt="4"/>
      <dgm:spPr/>
      <dgm:t>
        <a:bodyPr/>
        <a:lstStyle/>
        <a:p>
          <a:endParaRPr lang="es-EC"/>
        </a:p>
      </dgm:t>
    </dgm:pt>
    <dgm:pt modelId="{0C218EC5-A67C-4D23-A6DF-A5C7503B9060}" type="pres">
      <dgm:prSet presAssocID="{8ACD6015-7B2B-4805-9C48-A1197CF600C0}" presName="connectorText" presStyleLbl="sibTrans1D1" presStyleIdx="3" presStyleCnt="4"/>
      <dgm:spPr/>
      <dgm:t>
        <a:bodyPr/>
        <a:lstStyle/>
        <a:p>
          <a:endParaRPr lang="es-EC"/>
        </a:p>
      </dgm:t>
    </dgm:pt>
    <dgm:pt modelId="{B1101FB4-39E4-4115-B8A9-A20DCF7CE0C2}" type="pres">
      <dgm:prSet presAssocID="{0BA9528C-2B33-41F5-B19A-0EA99074CB3A}" presName="node" presStyleLbl="node1" presStyleIdx="4" presStyleCnt="5">
        <dgm:presLayoutVars>
          <dgm:bulletEnabled val="1"/>
        </dgm:presLayoutVars>
      </dgm:prSet>
      <dgm:spPr/>
      <dgm:t>
        <a:bodyPr/>
        <a:lstStyle/>
        <a:p>
          <a:endParaRPr lang="es-EC"/>
        </a:p>
      </dgm:t>
    </dgm:pt>
  </dgm:ptLst>
  <dgm:cxnLst>
    <dgm:cxn modelId="{A491AAD4-D0DC-4E32-BA35-8AC42B5E4D95}" type="presOf" srcId="{667BD34D-3852-4244-8734-4B12EC64C78E}" destId="{8B02FF85-4407-4140-BFC9-D4694673B4C9}" srcOrd="1" destOrd="0" presId="urn:microsoft.com/office/officeart/2005/8/layout/bProcess3"/>
    <dgm:cxn modelId="{61FE6762-0D20-4F33-9D1C-02CA0ACD6441}" srcId="{2215B658-DF7C-4BE5-B4D5-0190B502FFDB}" destId="{913C2578-D970-427B-9C32-9227895AE3F0}" srcOrd="2" destOrd="0" parTransId="{8765D347-AEC1-4CB2-A64C-7C390744F219}" sibTransId="{667BD34D-3852-4244-8734-4B12EC64C78E}"/>
    <dgm:cxn modelId="{0C8F3CD4-9952-4AB7-9D4E-ACF84858CB13}" srcId="{2215B658-DF7C-4BE5-B4D5-0190B502FFDB}" destId="{6E6BFD16-D084-4774-96D3-900A0C14F109}" srcOrd="1" destOrd="0" parTransId="{517CB21B-2EFF-4FFC-809E-62AB54B6A790}" sibTransId="{0844EDDE-3667-47BE-BF9C-E26CFC6E2673}"/>
    <dgm:cxn modelId="{84CE001A-BA3D-4137-9A3B-72BD335A7D86}" type="presOf" srcId="{2024FD6B-D26C-4F55-B99A-0C0D99EFBF82}" destId="{E710701B-6F5A-48E9-81EF-1105F3B1D81E}" srcOrd="0" destOrd="0" presId="urn:microsoft.com/office/officeart/2005/8/layout/bProcess3"/>
    <dgm:cxn modelId="{725E2CA2-1600-485B-A44B-CF95058795FB}" type="presOf" srcId="{6E6BFD16-D084-4774-96D3-900A0C14F109}" destId="{DCA09B23-71CB-4FDC-B52D-99295D334940}" srcOrd="0" destOrd="0" presId="urn:microsoft.com/office/officeart/2005/8/layout/bProcess3"/>
    <dgm:cxn modelId="{BCD0050A-9029-44D0-AFC7-38ABA0DE4391}" srcId="{2215B658-DF7C-4BE5-B4D5-0190B502FFDB}" destId="{AAED9434-B9D6-4C85-B49D-004468B9D831}" srcOrd="3" destOrd="0" parTransId="{1C23B9D5-A08B-4B82-9AAE-CCC1EE97CDCE}" sibTransId="{8ACD6015-7B2B-4805-9C48-A1197CF600C0}"/>
    <dgm:cxn modelId="{F6F8E5CC-578C-496A-BE76-48B01A9224D8}" type="presOf" srcId="{AAED9434-B9D6-4C85-B49D-004468B9D831}" destId="{1E10A49F-B859-4D0F-B43E-40821F80EFAC}" srcOrd="0" destOrd="0" presId="urn:microsoft.com/office/officeart/2005/8/layout/bProcess3"/>
    <dgm:cxn modelId="{A873DEBB-8891-49D3-8C11-8217648D9EC7}" type="presOf" srcId="{667BD34D-3852-4244-8734-4B12EC64C78E}" destId="{A67A9C4A-FC83-4F32-8D34-EFFBDA95944A}" srcOrd="0" destOrd="0" presId="urn:microsoft.com/office/officeart/2005/8/layout/bProcess3"/>
    <dgm:cxn modelId="{E7DA180E-C9FB-48D1-AF83-F48BE7296857}" srcId="{2215B658-DF7C-4BE5-B4D5-0190B502FFDB}" destId="{0BA9528C-2B33-41F5-B19A-0EA99074CB3A}" srcOrd="4" destOrd="0" parTransId="{98391C72-4168-4678-9F35-DFBA829360B1}" sibTransId="{D1A23B9F-B395-4947-BA4F-07A7816AFF3B}"/>
    <dgm:cxn modelId="{F1EC2405-E045-459E-B297-CD66D5E8C54E}" type="presOf" srcId="{FC1E9D3F-2C9E-4C0B-9D76-DFE987F002B7}" destId="{0593ABBC-F823-4E27-9167-E621993B0040}" srcOrd="0" destOrd="0" presId="urn:microsoft.com/office/officeart/2005/8/layout/bProcess3"/>
    <dgm:cxn modelId="{F1BFC477-ED2C-410D-8CF3-5018A62BC1C2}" type="presOf" srcId="{8ACD6015-7B2B-4805-9C48-A1197CF600C0}" destId="{03B36EFD-9A04-4E32-80A0-22FD02BF7047}" srcOrd="0" destOrd="0" presId="urn:microsoft.com/office/officeart/2005/8/layout/bProcess3"/>
    <dgm:cxn modelId="{D3C4A814-620B-407C-82D6-75A9F4E66E48}" type="presOf" srcId="{0BA9528C-2B33-41F5-B19A-0EA99074CB3A}" destId="{B1101FB4-39E4-4115-B8A9-A20DCF7CE0C2}" srcOrd="0" destOrd="0" presId="urn:microsoft.com/office/officeart/2005/8/layout/bProcess3"/>
    <dgm:cxn modelId="{96ABA461-4272-4512-9422-4B396F05A0EE}" type="presOf" srcId="{913C2578-D970-427B-9C32-9227895AE3F0}" destId="{9B1CFC42-5F35-44FD-88B8-A1564AA658D3}" srcOrd="0" destOrd="0" presId="urn:microsoft.com/office/officeart/2005/8/layout/bProcess3"/>
    <dgm:cxn modelId="{7AEE0A72-B028-4D02-99D8-73205721E5BF}" type="presOf" srcId="{2024FD6B-D26C-4F55-B99A-0C0D99EFBF82}" destId="{F05FA69E-0515-4EF7-BAB8-C331A6665115}" srcOrd="1" destOrd="0" presId="urn:microsoft.com/office/officeart/2005/8/layout/bProcess3"/>
    <dgm:cxn modelId="{6C9A5B9F-980B-4BC1-B569-1C065A4AEE6D}" type="presOf" srcId="{0844EDDE-3667-47BE-BF9C-E26CFC6E2673}" destId="{50C31E5D-B22E-43A5-9B70-DBBDC33E5D91}" srcOrd="0" destOrd="0" presId="urn:microsoft.com/office/officeart/2005/8/layout/bProcess3"/>
    <dgm:cxn modelId="{088083EA-31B8-42A5-ACB5-2EC7DFE74A48}" type="presOf" srcId="{8ACD6015-7B2B-4805-9C48-A1197CF600C0}" destId="{0C218EC5-A67C-4D23-A6DF-A5C7503B9060}" srcOrd="1" destOrd="0" presId="urn:microsoft.com/office/officeart/2005/8/layout/bProcess3"/>
    <dgm:cxn modelId="{FACD49A2-4722-4A00-AE05-61E7E5E4ED80}" srcId="{2215B658-DF7C-4BE5-B4D5-0190B502FFDB}" destId="{FC1E9D3F-2C9E-4C0B-9D76-DFE987F002B7}" srcOrd="0" destOrd="0" parTransId="{127E9815-93DD-45E1-8C82-F8BE5F68C02D}" sibTransId="{2024FD6B-D26C-4F55-B99A-0C0D99EFBF82}"/>
    <dgm:cxn modelId="{B87C6D49-F73A-49C4-B03E-A43E728CD850}" type="presOf" srcId="{0844EDDE-3667-47BE-BF9C-E26CFC6E2673}" destId="{AA4C9A4D-CCFC-47D6-96F6-2008F14E4377}" srcOrd="1" destOrd="0" presId="urn:microsoft.com/office/officeart/2005/8/layout/bProcess3"/>
    <dgm:cxn modelId="{F37BD4F1-EBB1-4143-90DA-7CD9617D2F22}" type="presOf" srcId="{2215B658-DF7C-4BE5-B4D5-0190B502FFDB}" destId="{45AD8E36-0012-4AF7-AD04-863C1A2767D0}" srcOrd="0" destOrd="0" presId="urn:microsoft.com/office/officeart/2005/8/layout/bProcess3"/>
    <dgm:cxn modelId="{90B4E2A4-8D72-4FA4-9A6E-B1CA9A20FDFC}" type="presParOf" srcId="{45AD8E36-0012-4AF7-AD04-863C1A2767D0}" destId="{0593ABBC-F823-4E27-9167-E621993B0040}" srcOrd="0" destOrd="0" presId="urn:microsoft.com/office/officeart/2005/8/layout/bProcess3"/>
    <dgm:cxn modelId="{90B73A7E-89B3-409E-97C5-E98A7ECC4168}" type="presParOf" srcId="{45AD8E36-0012-4AF7-AD04-863C1A2767D0}" destId="{E710701B-6F5A-48E9-81EF-1105F3B1D81E}" srcOrd="1" destOrd="0" presId="urn:microsoft.com/office/officeart/2005/8/layout/bProcess3"/>
    <dgm:cxn modelId="{DB1F1AC4-C8C4-4BC0-AC8F-A162FB9F8237}" type="presParOf" srcId="{E710701B-6F5A-48E9-81EF-1105F3B1D81E}" destId="{F05FA69E-0515-4EF7-BAB8-C331A6665115}" srcOrd="0" destOrd="0" presId="urn:microsoft.com/office/officeart/2005/8/layout/bProcess3"/>
    <dgm:cxn modelId="{539F6E9F-2DC0-4898-B6FD-F92D944AFB1E}" type="presParOf" srcId="{45AD8E36-0012-4AF7-AD04-863C1A2767D0}" destId="{DCA09B23-71CB-4FDC-B52D-99295D334940}" srcOrd="2" destOrd="0" presId="urn:microsoft.com/office/officeart/2005/8/layout/bProcess3"/>
    <dgm:cxn modelId="{D63C129B-F644-481D-AFDD-66D2F62CA3A8}" type="presParOf" srcId="{45AD8E36-0012-4AF7-AD04-863C1A2767D0}" destId="{50C31E5D-B22E-43A5-9B70-DBBDC33E5D91}" srcOrd="3" destOrd="0" presId="urn:microsoft.com/office/officeart/2005/8/layout/bProcess3"/>
    <dgm:cxn modelId="{90556AF4-DFC2-41B0-985D-4B1E3D71EDA9}" type="presParOf" srcId="{50C31E5D-B22E-43A5-9B70-DBBDC33E5D91}" destId="{AA4C9A4D-CCFC-47D6-96F6-2008F14E4377}" srcOrd="0" destOrd="0" presId="urn:microsoft.com/office/officeart/2005/8/layout/bProcess3"/>
    <dgm:cxn modelId="{FCCDBF6A-67DD-4F9F-A8C6-29FCA872306C}" type="presParOf" srcId="{45AD8E36-0012-4AF7-AD04-863C1A2767D0}" destId="{9B1CFC42-5F35-44FD-88B8-A1564AA658D3}" srcOrd="4" destOrd="0" presId="urn:microsoft.com/office/officeart/2005/8/layout/bProcess3"/>
    <dgm:cxn modelId="{D96B09B4-C0A1-44A0-951D-B2144958CFE7}" type="presParOf" srcId="{45AD8E36-0012-4AF7-AD04-863C1A2767D0}" destId="{A67A9C4A-FC83-4F32-8D34-EFFBDA95944A}" srcOrd="5" destOrd="0" presId="urn:microsoft.com/office/officeart/2005/8/layout/bProcess3"/>
    <dgm:cxn modelId="{319AC2B2-832C-447C-BE19-FD7450CD32E9}" type="presParOf" srcId="{A67A9C4A-FC83-4F32-8D34-EFFBDA95944A}" destId="{8B02FF85-4407-4140-BFC9-D4694673B4C9}" srcOrd="0" destOrd="0" presId="urn:microsoft.com/office/officeart/2005/8/layout/bProcess3"/>
    <dgm:cxn modelId="{7AE45430-8199-4D60-AD20-A749D276A20A}" type="presParOf" srcId="{45AD8E36-0012-4AF7-AD04-863C1A2767D0}" destId="{1E10A49F-B859-4D0F-B43E-40821F80EFAC}" srcOrd="6" destOrd="0" presId="urn:microsoft.com/office/officeart/2005/8/layout/bProcess3"/>
    <dgm:cxn modelId="{4DCCE3BE-DFBB-4C03-AA1F-3361F53043A7}" type="presParOf" srcId="{45AD8E36-0012-4AF7-AD04-863C1A2767D0}" destId="{03B36EFD-9A04-4E32-80A0-22FD02BF7047}" srcOrd="7" destOrd="0" presId="urn:microsoft.com/office/officeart/2005/8/layout/bProcess3"/>
    <dgm:cxn modelId="{D5B1030E-411A-4CA1-AEE8-6B9A3550E88D}" type="presParOf" srcId="{03B36EFD-9A04-4E32-80A0-22FD02BF7047}" destId="{0C218EC5-A67C-4D23-A6DF-A5C7503B9060}" srcOrd="0" destOrd="0" presId="urn:microsoft.com/office/officeart/2005/8/layout/bProcess3"/>
    <dgm:cxn modelId="{B599A260-FEB5-4CE1-95FA-6611E08A2FBD}" type="presParOf" srcId="{45AD8E36-0012-4AF7-AD04-863C1A2767D0}" destId="{B1101FB4-39E4-4115-B8A9-A20DCF7CE0C2}"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64B819-8C26-46F5-9A90-F14639A66868}"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s-EC"/>
        </a:p>
      </dgm:t>
    </dgm:pt>
    <dgm:pt modelId="{25637685-2806-4873-A959-E32DF209FB8C}">
      <dgm:prSet phldrT="[Texto]" custT="1"/>
      <dgm:spPr/>
      <dgm:t>
        <a:bodyPr/>
        <a:lstStyle/>
        <a:p>
          <a:r>
            <a:rPr lang="es-EC" sz="3200" dirty="0" smtClean="0">
              <a:solidFill>
                <a:schemeClr val="bg1"/>
              </a:solidFill>
            </a:rPr>
            <a:t>7455</a:t>
          </a:r>
          <a:endParaRPr lang="es-EC" sz="3200" dirty="0">
            <a:solidFill>
              <a:schemeClr val="bg1"/>
            </a:solidFill>
          </a:endParaRPr>
        </a:p>
      </dgm:t>
    </dgm:pt>
    <dgm:pt modelId="{AA9DA3CF-BFEF-4DE9-A4CD-0CBD4B6CB08E}" type="parTrans" cxnId="{AD516D48-9EA1-49B7-84D7-BF09220BD92D}">
      <dgm:prSet/>
      <dgm:spPr/>
      <dgm:t>
        <a:bodyPr/>
        <a:lstStyle/>
        <a:p>
          <a:endParaRPr lang="es-EC" sz="2400">
            <a:solidFill>
              <a:schemeClr val="bg1"/>
            </a:solidFill>
          </a:endParaRPr>
        </a:p>
      </dgm:t>
    </dgm:pt>
    <dgm:pt modelId="{3DF8C74F-5BF9-472F-A82C-FE08A3579C74}" type="sibTrans" cxnId="{AD516D48-9EA1-49B7-84D7-BF09220BD92D}">
      <dgm:prSet/>
      <dgm:spPr/>
      <dgm:t>
        <a:bodyPr/>
        <a:lstStyle/>
        <a:p>
          <a:endParaRPr lang="es-EC" sz="2400">
            <a:solidFill>
              <a:schemeClr val="bg1"/>
            </a:solidFill>
          </a:endParaRPr>
        </a:p>
      </dgm:t>
    </dgm:pt>
    <dgm:pt modelId="{FED82D9B-29BB-419A-96EE-854ADED3911C}">
      <dgm:prSet phldrT="[Texto]" custT="1"/>
      <dgm:spPr/>
      <dgm:t>
        <a:bodyPr/>
        <a:lstStyle/>
        <a:p>
          <a:r>
            <a:rPr lang="es-EC" sz="3200" dirty="0" smtClean="0">
              <a:solidFill>
                <a:schemeClr val="bg1"/>
              </a:solidFill>
            </a:rPr>
            <a:t>11227</a:t>
          </a:r>
          <a:endParaRPr lang="es-EC" sz="3200" dirty="0">
            <a:solidFill>
              <a:schemeClr val="bg1"/>
            </a:solidFill>
          </a:endParaRPr>
        </a:p>
      </dgm:t>
    </dgm:pt>
    <dgm:pt modelId="{880FE678-63C7-4C6C-B8F9-3D76E2113B53}" type="parTrans" cxnId="{E5502736-5734-4662-A7C4-9E0B05AA5712}">
      <dgm:prSet/>
      <dgm:spPr/>
      <dgm:t>
        <a:bodyPr/>
        <a:lstStyle/>
        <a:p>
          <a:endParaRPr lang="es-EC" sz="2400">
            <a:solidFill>
              <a:schemeClr val="bg1"/>
            </a:solidFill>
          </a:endParaRPr>
        </a:p>
      </dgm:t>
    </dgm:pt>
    <dgm:pt modelId="{15E9464A-D737-4AE4-9722-074BD5D4E5BA}" type="sibTrans" cxnId="{E5502736-5734-4662-A7C4-9E0B05AA5712}">
      <dgm:prSet/>
      <dgm:spPr/>
      <dgm:t>
        <a:bodyPr/>
        <a:lstStyle/>
        <a:p>
          <a:endParaRPr lang="es-EC" sz="2400">
            <a:solidFill>
              <a:schemeClr val="bg1"/>
            </a:solidFill>
          </a:endParaRPr>
        </a:p>
      </dgm:t>
    </dgm:pt>
    <dgm:pt modelId="{E257F5B0-B37E-4ED4-8F1D-1C38818C70CE}">
      <dgm:prSet phldrT="[Texto]" custT="1"/>
      <dgm:spPr/>
      <dgm:t>
        <a:bodyPr/>
        <a:lstStyle/>
        <a:p>
          <a:r>
            <a:rPr lang="es-EC" sz="2800" dirty="0" smtClean="0">
              <a:solidFill>
                <a:schemeClr val="bg1"/>
              </a:solidFill>
            </a:rPr>
            <a:t>66.40% </a:t>
          </a:r>
          <a:endParaRPr lang="es-EC" sz="2800" dirty="0">
            <a:solidFill>
              <a:schemeClr val="bg1"/>
            </a:solidFill>
          </a:endParaRPr>
        </a:p>
      </dgm:t>
    </dgm:pt>
    <dgm:pt modelId="{A673F922-C17A-463A-ABCE-D822DE0DC3E2}" type="parTrans" cxnId="{87BC031C-0E58-41AF-8474-4CF38029769F}">
      <dgm:prSet/>
      <dgm:spPr/>
      <dgm:t>
        <a:bodyPr/>
        <a:lstStyle/>
        <a:p>
          <a:endParaRPr lang="es-EC" sz="2400">
            <a:solidFill>
              <a:schemeClr val="bg1"/>
            </a:solidFill>
          </a:endParaRPr>
        </a:p>
      </dgm:t>
    </dgm:pt>
    <dgm:pt modelId="{6E64E09C-12D0-4E4B-AC22-AB23D57A5628}" type="sibTrans" cxnId="{87BC031C-0E58-41AF-8474-4CF38029769F}">
      <dgm:prSet/>
      <dgm:spPr/>
      <dgm:t>
        <a:bodyPr/>
        <a:lstStyle/>
        <a:p>
          <a:endParaRPr lang="es-EC" sz="2400">
            <a:solidFill>
              <a:schemeClr val="bg1"/>
            </a:solidFill>
          </a:endParaRPr>
        </a:p>
      </dgm:t>
    </dgm:pt>
    <dgm:pt modelId="{B7AA7130-C269-4981-ADEC-43D2F701FC66}">
      <dgm:prSet phldrT="[Texto]" custT="1"/>
      <dgm:spPr/>
      <dgm:t>
        <a:bodyPr/>
        <a:lstStyle/>
        <a:p>
          <a:r>
            <a:rPr lang="es-EC" sz="1100" dirty="0" smtClean="0">
              <a:solidFill>
                <a:schemeClr val="bg1"/>
              </a:solidFill>
            </a:rPr>
            <a:t>Población Universo</a:t>
          </a:r>
          <a:endParaRPr lang="es-EC" sz="1100" dirty="0">
            <a:solidFill>
              <a:schemeClr val="bg1"/>
            </a:solidFill>
          </a:endParaRPr>
        </a:p>
      </dgm:t>
    </dgm:pt>
    <dgm:pt modelId="{7266FCA3-97E7-4B2A-9407-6082FAE4E657}" type="parTrans" cxnId="{AFD09D03-B96E-49AA-AC1B-496E481FDDD6}">
      <dgm:prSet/>
      <dgm:spPr/>
      <dgm:t>
        <a:bodyPr/>
        <a:lstStyle/>
        <a:p>
          <a:endParaRPr lang="es-EC" sz="2400">
            <a:solidFill>
              <a:schemeClr val="bg1"/>
            </a:solidFill>
          </a:endParaRPr>
        </a:p>
      </dgm:t>
    </dgm:pt>
    <dgm:pt modelId="{861FCE8F-BF76-43CA-8077-E40355C240D2}" type="sibTrans" cxnId="{AFD09D03-B96E-49AA-AC1B-496E481FDDD6}">
      <dgm:prSet/>
      <dgm:spPr/>
      <dgm:t>
        <a:bodyPr/>
        <a:lstStyle/>
        <a:p>
          <a:endParaRPr lang="es-EC" sz="2400">
            <a:solidFill>
              <a:schemeClr val="bg1"/>
            </a:solidFill>
          </a:endParaRPr>
        </a:p>
      </dgm:t>
    </dgm:pt>
    <dgm:pt modelId="{1B470EBC-6FE3-49C1-BCCB-509CF7769542}">
      <dgm:prSet phldrT="[Texto]" custT="1"/>
      <dgm:spPr/>
      <dgm:t>
        <a:bodyPr/>
        <a:lstStyle/>
        <a:p>
          <a:r>
            <a:rPr lang="es-ES" sz="1100" dirty="0" smtClean="0">
              <a:solidFill>
                <a:schemeClr val="bg1"/>
              </a:solidFill>
            </a:rPr>
            <a:t>Estarían dispuestos a asistir a un Spa y Centro estético exclusivo para hombres.</a:t>
          </a:r>
          <a:endParaRPr lang="es-EC" sz="1100" dirty="0">
            <a:solidFill>
              <a:schemeClr val="bg1"/>
            </a:solidFill>
          </a:endParaRPr>
        </a:p>
      </dgm:t>
    </dgm:pt>
    <dgm:pt modelId="{ABD4D4E7-8E7C-44F8-9BFE-174940A7A927}" type="parTrans" cxnId="{D7C775FF-4136-4F44-A232-02F5D08BFBC6}">
      <dgm:prSet/>
      <dgm:spPr/>
      <dgm:t>
        <a:bodyPr/>
        <a:lstStyle/>
        <a:p>
          <a:endParaRPr lang="es-EC" sz="2400">
            <a:solidFill>
              <a:schemeClr val="bg1"/>
            </a:solidFill>
          </a:endParaRPr>
        </a:p>
      </dgm:t>
    </dgm:pt>
    <dgm:pt modelId="{AABCEE49-F2A5-481E-BB4A-47643288A952}" type="sibTrans" cxnId="{D7C775FF-4136-4F44-A232-02F5D08BFBC6}">
      <dgm:prSet/>
      <dgm:spPr/>
      <dgm:t>
        <a:bodyPr/>
        <a:lstStyle/>
        <a:p>
          <a:endParaRPr lang="es-EC" sz="2400">
            <a:solidFill>
              <a:schemeClr val="bg1"/>
            </a:solidFill>
          </a:endParaRPr>
        </a:p>
      </dgm:t>
    </dgm:pt>
    <dgm:pt modelId="{8C6F1CB2-3DC6-4910-A160-635D8620DB87}">
      <dgm:prSet phldrT="[Texto]" custT="1"/>
      <dgm:spPr/>
      <dgm:t>
        <a:bodyPr/>
        <a:lstStyle/>
        <a:p>
          <a:r>
            <a:rPr lang="es-EC" sz="1100" dirty="0" smtClean="0">
              <a:solidFill>
                <a:schemeClr val="bg1"/>
              </a:solidFill>
            </a:rPr>
            <a:t>Demanda Actual </a:t>
          </a:r>
          <a:endParaRPr lang="es-EC" sz="1100" dirty="0">
            <a:solidFill>
              <a:schemeClr val="bg1"/>
            </a:solidFill>
          </a:endParaRPr>
        </a:p>
      </dgm:t>
    </dgm:pt>
    <dgm:pt modelId="{5A3866F6-6AD6-4ED1-84D2-7448D1D06AA8}" type="parTrans" cxnId="{7D22835E-4641-45A2-A890-C935FC3EA151}">
      <dgm:prSet/>
      <dgm:spPr/>
      <dgm:t>
        <a:bodyPr/>
        <a:lstStyle/>
        <a:p>
          <a:endParaRPr lang="es-EC" sz="2400">
            <a:solidFill>
              <a:schemeClr val="bg1"/>
            </a:solidFill>
          </a:endParaRPr>
        </a:p>
      </dgm:t>
    </dgm:pt>
    <dgm:pt modelId="{B2396489-2F1D-43B7-BF8D-05E6143D6AAC}" type="sibTrans" cxnId="{7D22835E-4641-45A2-A890-C935FC3EA151}">
      <dgm:prSet/>
      <dgm:spPr/>
      <dgm:t>
        <a:bodyPr/>
        <a:lstStyle/>
        <a:p>
          <a:endParaRPr lang="es-EC" sz="2400">
            <a:solidFill>
              <a:schemeClr val="bg1"/>
            </a:solidFill>
          </a:endParaRPr>
        </a:p>
      </dgm:t>
    </dgm:pt>
    <dgm:pt modelId="{C4855815-640E-424C-83A2-0FF87E2B44E6}">
      <dgm:prSet phldrT="[Texto]" custT="1"/>
      <dgm:spPr/>
      <dgm:t>
        <a:bodyPr/>
        <a:lstStyle/>
        <a:p>
          <a:endParaRPr lang="es-EC" sz="1100" dirty="0">
            <a:solidFill>
              <a:schemeClr val="bg1"/>
            </a:solidFill>
          </a:endParaRPr>
        </a:p>
      </dgm:t>
    </dgm:pt>
    <dgm:pt modelId="{4C510A83-C2DC-4C3F-B470-C596B1311A4F}" type="parTrans" cxnId="{017419C9-BA88-4275-AB15-9771DF46AB3B}">
      <dgm:prSet/>
      <dgm:spPr/>
      <dgm:t>
        <a:bodyPr/>
        <a:lstStyle/>
        <a:p>
          <a:endParaRPr lang="es-EC" sz="2400">
            <a:solidFill>
              <a:schemeClr val="bg1"/>
            </a:solidFill>
          </a:endParaRPr>
        </a:p>
      </dgm:t>
    </dgm:pt>
    <dgm:pt modelId="{52CBCD3E-3981-42D6-A0D6-73C875E86AFD}" type="sibTrans" cxnId="{017419C9-BA88-4275-AB15-9771DF46AB3B}">
      <dgm:prSet/>
      <dgm:spPr/>
      <dgm:t>
        <a:bodyPr/>
        <a:lstStyle/>
        <a:p>
          <a:endParaRPr lang="es-EC" sz="2400">
            <a:solidFill>
              <a:schemeClr val="bg1"/>
            </a:solidFill>
          </a:endParaRPr>
        </a:p>
      </dgm:t>
    </dgm:pt>
    <dgm:pt modelId="{44EA7D46-4C19-4170-9106-0202F1F71299}">
      <dgm:prSet phldrT="[Texto]" custT="1"/>
      <dgm:spPr/>
      <dgm:t>
        <a:bodyPr/>
        <a:lstStyle/>
        <a:p>
          <a:endParaRPr lang="es-EC" sz="1100" dirty="0">
            <a:solidFill>
              <a:schemeClr val="bg1"/>
            </a:solidFill>
          </a:endParaRPr>
        </a:p>
      </dgm:t>
    </dgm:pt>
    <dgm:pt modelId="{A1AFB3D0-CBB3-4499-926D-FAC8FB205EB8}" type="parTrans" cxnId="{CFE10988-682D-4438-A714-1F74BD1BDBCA}">
      <dgm:prSet/>
      <dgm:spPr/>
      <dgm:t>
        <a:bodyPr/>
        <a:lstStyle/>
        <a:p>
          <a:endParaRPr lang="es-EC" sz="2400">
            <a:solidFill>
              <a:schemeClr val="bg1"/>
            </a:solidFill>
          </a:endParaRPr>
        </a:p>
      </dgm:t>
    </dgm:pt>
    <dgm:pt modelId="{FC5A3E77-C74F-4E23-B7FC-55E9E0E64088}" type="sibTrans" cxnId="{CFE10988-682D-4438-A714-1F74BD1BDBCA}">
      <dgm:prSet/>
      <dgm:spPr/>
      <dgm:t>
        <a:bodyPr/>
        <a:lstStyle/>
        <a:p>
          <a:endParaRPr lang="es-EC" sz="2400">
            <a:solidFill>
              <a:schemeClr val="bg1"/>
            </a:solidFill>
          </a:endParaRPr>
        </a:p>
      </dgm:t>
    </dgm:pt>
    <dgm:pt modelId="{52DA730D-2E98-4BBF-B826-FABAF61A6955}">
      <dgm:prSet phldrT="[Texto]" custT="1"/>
      <dgm:spPr/>
      <dgm:t>
        <a:bodyPr/>
        <a:lstStyle/>
        <a:p>
          <a:endParaRPr lang="es-EC" sz="1100" dirty="0">
            <a:solidFill>
              <a:schemeClr val="bg1"/>
            </a:solidFill>
          </a:endParaRPr>
        </a:p>
      </dgm:t>
    </dgm:pt>
    <dgm:pt modelId="{FA7B5BF7-B932-4403-968F-9B965EB09AF1}" type="parTrans" cxnId="{5A5EEFE8-CF79-4534-8EE4-37D29C866AEE}">
      <dgm:prSet/>
      <dgm:spPr/>
      <dgm:t>
        <a:bodyPr/>
        <a:lstStyle/>
        <a:p>
          <a:endParaRPr lang="es-EC" sz="2400">
            <a:solidFill>
              <a:schemeClr val="bg1"/>
            </a:solidFill>
          </a:endParaRPr>
        </a:p>
      </dgm:t>
    </dgm:pt>
    <dgm:pt modelId="{C5EC68D5-3A45-4151-80B1-663F304B7847}" type="sibTrans" cxnId="{5A5EEFE8-CF79-4534-8EE4-37D29C866AEE}">
      <dgm:prSet/>
      <dgm:spPr/>
      <dgm:t>
        <a:bodyPr/>
        <a:lstStyle/>
        <a:p>
          <a:endParaRPr lang="es-EC" sz="2400">
            <a:solidFill>
              <a:schemeClr val="bg1"/>
            </a:solidFill>
          </a:endParaRPr>
        </a:p>
      </dgm:t>
    </dgm:pt>
    <dgm:pt modelId="{C5F17784-49E9-429B-A9ED-7C3E1D60924E}">
      <dgm:prSet phldrT="[Texto]" custT="1"/>
      <dgm:spPr/>
      <dgm:t>
        <a:bodyPr/>
        <a:lstStyle/>
        <a:p>
          <a:endParaRPr lang="es-EC" sz="1100" dirty="0">
            <a:solidFill>
              <a:schemeClr val="bg1"/>
            </a:solidFill>
          </a:endParaRPr>
        </a:p>
      </dgm:t>
    </dgm:pt>
    <dgm:pt modelId="{92545F60-5E74-4BC8-A57C-52A699E8440F}" type="parTrans" cxnId="{64589F79-B5DA-4221-9AF8-38AC7EE07794}">
      <dgm:prSet/>
      <dgm:spPr/>
      <dgm:t>
        <a:bodyPr/>
        <a:lstStyle/>
        <a:p>
          <a:endParaRPr lang="es-EC" sz="2400">
            <a:solidFill>
              <a:schemeClr val="bg1"/>
            </a:solidFill>
          </a:endParaRPr>
        </a:p>
      </dgm:t>
    </dgm:pt>
    <dgm:pt modelId="{DDD018E8-B3DD-402B-B6D1-0AE25556525C}" type="sibTrans" cxnId="{64589F79-B5DA-4221-9AF8-38AC7EE07794}">
      <dgm:prSet/>
      <dgm:spPr/>
      <dgm:t>
        <a:bodyPr/>
        <a:lstStyle/>
        <a:p>
          <a:endParaRPr lang="es-EC" sz="2400">
            <a:solidFill>
              <a:schemeClr val="bg1"/>
            </a:solidFill>
          </a:endParaRPr>
        </a:p>
      </dgm:t>
    </dgm:pt>
    <dgm:pt modelId="{919397E7-27BB-412B-B045-574344D5DF05}" type="pres">
      <dgm:prSet presAssocID="{0264B819-8C26-46F5-9A90-F14639A66868}" presName="Name0" presStyleCnt="0">
        <dgm:presLayoutVars>
          <dgm:chMax val="7"/>
          <dgm:chPref val="7"/>
          <dgm:dir/>
          <dgm:animLvl val="lvl"/>
        </dgm:presLayoutVars>
      </dgm:prSet>
      <dgm:spPr/>
      <dgm:t>
        <a:bodyPr/>
        <a:lstStyle/>
        <a:p>
          <a:endParaRPr lang="es-EC"/>
        </a:p>
      </dgm:t>
    </dgm:pt>
    <dgm:pt modelId="{55DF5FF6-E78B-497A-89D3-A4B9E817B9F9}" type="pres">
      <dgm:prSet presAssocID="{FED82D9B-29BB-419A-96EE-854ADED3911C}" presName="Accent1" presStyleCnt="0"/>
      <dgm:spPr/>
    </dgm:pt>
    <dgm:pt modelId="{59792131-89DE-48D3-B826-D75545797889}" type="pres">
      <dgm:prSet presAssocID="{FED82D9B-29BB-419A-96EE-854ADED3911C}" presName="Accent" presStyleLbl="node1" presStyleIdx="0" presStyleCnt="3"/>
      <dgm:spPr/>
    </dgm:pt>
    <dgm:pt modelId="{E498C30A-4ABD-4E2A-96BB-4D65ECC22C3D}" type="pres">
      <dgm:prSet presAssocID="{FED82D9B-29BB-419A-96EE-854ADED3911C}" presName="Child1" presStyleLbl="revTx" presStyleIdx="0" presStyleCnt="6">
        <dgm:presLayoutVars>
          <dgm:chMax val="0"/>
          <dgm:chPref val="0"/>
          <dgm:bulletEnabled val="1"/>
        </dgm:presLayoutVars>
      </dgm:prSet>
      <dgm:spPr/>
      <dgm:t>
        <a:bodyPr/>
        <a:lstStyle/>
        <a:p>
          <a:endParaRPr lang="es-EC"/>
        </a:p>
      </dgm:t>
    </dgm:pt>
    <dgm:pt modelId="{8F3EE91D-16E9-45D6-82D5-3814CE48787A}" type="pres">
      <dgm:prSet presAssocID="{FED82D9B-29BB-419A-96EE-854ADED3911C}" presName="Parent1" presStyleLbl="revTx" presStyleIdx="1" presStyleCnt="6">
        <dgm:presLayoutVars>
          <dgm:chMax val="1"/>
          <dgm:chPref val="1"/>
          <dgm:bulletEnabled val="1"/>
        </dgm:presLayoutVars>
      </dgm:prSet>
      <dgm:spPr/>
      <dgm:t>
        <a:bodyPr/>
        <a:lstStyle/>
        <a:p>
          <a:endParaRPr lang="es-EC"/>
        </a:p>
      </dgm:t>
    </dgm:pt>
    <dgm:pt modelId="{37FC5A52-F2F9-424D-922A-3562D2AB2288}" type="pres">
      <dgm:prSet presAssocID="{E257F5B0-B37E-4ED4-8F1D-1C38818C70CE}" presName="Accent2" presStyleCnt="0"/>
      <dgm:spPr/>
    </dgm:pt>
    <dgm:pt modelId="{0FCFDC0E-04E4-4CF7-B41A-122AED4B6C0C}" type="pres">
      <dgm:prSet presAssocID="{E257F5B0-B37E-4ED4-8F1D-1C38818C70CE}" presName="Accent" presStyleLbl="node1" presStyleIdx="1" presStyleCnt="3"/>
      <dgm:spPr/>
    </dgm:pt>
    <dgm:pt modelId="{B54A6656-F816-4145-A007-2341457C77EB}" type="pres">
      <dgm:prSet presAssocID="{E257F5B0-B37E-4ED4-8F1D-1C38818C70CE}" presName="Child2" presStyleLbl="revTx" presStyleIdx="2" presStyleCnt="6">
        <dgm:presLayoutVars>
          <dgm:chMax val="0"/>
          <dgm:chPref val="0"/>
          <dgm:bulletEnabled val="1"/>
        </dgm:presLayoutVars>
      </dgm:prSet>
      <dgm:spPr/>
      <dgm:t>
        <a:bodyPr/>
        <a:lstStyle/>
        <a:p>
          <a:endParaRPr lang="es-EC"/>
        </a:p>
      </dgm:t>
    </dgm:pt>
    <dgm:pt modelId="{E788AE89-D4A4-46B6-A65C-4B1E7E419592}" type="pres">
      <dgm:prSet presAssocID="{E257F5B0-B37E-4ED4-8F1D-1C38818C70CE}" presName="Parent2" presStyleLbl="revTx" presStyleIdx="3" presStyleCnt="6">
        <dgm:presLayoutVars>
          <dgm:chMax val="1"/>
          <dgm:chPref val="1"/>
          <dgm:bulletEnabled val="1"/>
        </dgm:presLayoutVars>
      </dgm:prSet>
      <dgm:spPr/>
      <dgm:t>
        <a:bodyPr/>
        <a:lstStyle/>
        <a:p>
          <a:endParaRPr lang="es-EC"/>
        </a:p>
      </dgm:t>
    </dgm:pt>
    <dgm:pt modelId="{A5871FD8-DF52-4B0C-83DC-35F7C1241B1B}" type="pres">
      <dgm:prSet presAssocID="{25637685-2806-4873-A959-E32DF209FB8C}" presName="Accent3" presStyleCnt="0"/>
      <dgm:spPr/>
    </dgm:pt>
    <dgm:pt modelId="{98E0E405-EAF7-4FC4-8608-24C5316BD452}" type="pres">
      <dgm:prSet presAssocID="{25637685-2806-4873-A959-E32DF209FB8C}" presName="Accent" presStyleLbl="node1" presStyleIdx="2" presStyleCnt="3"/>
      <dgm:spPr/>
    </dgm:pt>
    <dgm:pt modelId="{B7DA0E29-83BE-4DCF-BFAC-8F9E9949C2BA}" type="pres">
      <dgm:prSet presAssocID="{25637685-2806-4873-A959-E32DF209FB8C}" presName="Child3" presStyleLbl="revTx" presStyleIdx="4" presStyleCnt="6">
        <dgm:presLayoutVars>
          <dgm:chMax val="0"/>
          <dgm:chPref val="0"/>
          <dgm:bulletEnabled val="1"/>
        </dgm:presLayoutVars>
      </dgm:prSet>
      <dgm:spPr/>
      <dgm:t>
        <a:bodyPr/>
        <a:lstStyle/>
        <a:p>
          <a:endParaRPr lang="es-EC"/>
        </a:p>
      </dgm:t>
    </dgm:pt>
    <dgm:pt modelId="{ED882429-475D-4272-80E2-DC9ECECD421B}" type="pres">
      <dgm:prSet presAssocID="{25637685-2806-4873-A959-E32DF209FB8C}" presName="Parent3" presStyleLbl="revTx" presStyleIdx="5" presStyleCnt="6">
        <dgm:presLayoutVars>
          <dgm:chMax val="1"/>
          <dgm:chPref val="1"/>
          <dgm:bulletEnabled val="1"/>
        </dgm:presLayoutVars>
      </dgm:prSet>
      <dgm:spPr/>
      <dgm:t>
        <a:bodyPr/>
        <a:lstStyle/>
        <a:p>
          <a:endParaRPr lang="es-EC"/>
        </a:p>
      </dgm:t>
    </dgm:pt>
  </dgm:ptLst>
  <dgm:cxnLst>
    <dgm:cxn modelId="{1F156D26-50A3-4FB2-AD1A-3EEEE0AF56AC}" type="presOf" srcId="{1B470EBC-6FE3-49C1-BCCB-509CF7769542}" destId="{B54A6656-F816-4145-A007-2341457C77EB}" srcOrd="0" destOrd="0" presId="urn:microsoft.com/office/officeart/2009/layout/CircleArrowProcess"/>
    <dgm:cxn modelId="{64589F79-B5DA-4221-9AF8-38AC7EE07794}" srcId="{FED82D9B-29BB-419A-96EE-854ADED3911C}" destId="{C5F17784-49E9-429B-A9ED-7C3E1D60924E}" srcOrd="1" destOrd="0" parTransId="{92545F60-5E74-4BC8-A57C-52A699E8440F}" sibTransId="{DDD018E8-B3DD-402B-B6D1-0AE25556525C}"/>
    <dgm:cxn modelId="{D7C775FF-4136-4F44-A232-02F5D08BFBC6}" srcId="{E257F5B0-B37E-4ED4-8F1D-1C38818C70CE}" destId="{1B470EBC-6FE3-49C1-BCCB-509CF7769542}" srcOrd="0" destOrd="0" parTransId="{ABD4D4E7-8E7C-44F8-9BFE-174940A7A927}" sibTransId="{AABCEE49-F2A5-481E-BB4A-47643288A952}"/>
    <dgm:cxn modelId="{7D22835E-4641-45A2-A890-C935FC3EA151}" srcId="{25637685-2806-4873-A959-E32DF209FB8C}" destId="{8C6F1CB2-3DC6-4910-A160-635D8620DB87}" srcOrd="2" destOrd="0" parTransId="{5A3866F6-6AD6-4ED1-84D2-7448D1D06AA8}" sibTransId="{B2396489-2F1D-43B7-BF8D-05E6143D6AAC}"/>
    <dgm:cxn modelId="{017419C9-BA88-4275-AB15-9771DF46AB3B}" srcId="{FED82D9B-29BB-419A-96EE-854ADED3911C}" destId="{C4855815-640E-424C-83A2-0FF87E2B44E6}" srcOrd="0" destOrd="0" parTransId="{4C510A83-C2DC-4C3F-B470-C596B1311A4F}" sibTransId="{52CBCD3E-3981-42D6-A0D6-73C875E86AFD}"/>
    <dgm:cxn modelId="{9C9522FD-FD67-4F1F-BE26-8B76AEF2B3CA}" type="presOf" srcId="{FED82D9B-29BB-419A-96EE-854ADED3911C}" destId="{8F3EE91D-16E9-45D6-82D5-3814CE48787A}" srcOrd="0" destOrd="0" presId="urn:microsoft.com/office/officeart/2009/layout/CircleArrowProcess"/>
    <dgm:cxn modelId="{CFE10988-682D-4438-A714-1F74BD1BDBCA}" srcId="{25637685-2806-4873-A959-E32DF209FB8C}" destId="{44EA7D46-4C19-4170-9106-0202F1F71299}" srcOrd="0" destOrd="0" parTransId="{A1AFB3D0-CBB3-4499-926D-FAC8FB205EB8}" sibTransId="{FC5A3E77-C74F-4E23-B7FC-55E9E0E64088}"/>
    <dgm:cxn modelId="{E5502736-5734-4662-A7C4-9E0B05AA5712}" srcId="{0264B819-8C26-46F5-9A90-F14639A66868}" destId="{FED82D9B-29BB-419A-96EE-854ADED3911C}" srcOrd="0" destOrd="0" parTransId="{880FE678-63C7-4C6C-B8F9-3D76E2113B53}" sibTransId="{15E9464A-D737-4AE4-9722-074BD5D4E5BA}"/>
    <dgm:cxn modelId="{5A5EEFE8-CF79-4534-8EE4-37D29C866AEE}" srcId="{25637685-2806-4873-A959-E32DF209FB8C}" destId="{52DA730D-2E98-4BBF-B826-FABAF61A6955}" srcOrd="1" destOrd="0" parTransId="{FA7B5BF7-B932-4403-968F-9B965EB09AF1}" sibTransId="{C5EC68D5-3A45-4151-80B1-663F304B7847}"/>
    <dgm:cxn modelId="{A45A5D4E-BB43-40AD-B707-8364A1A4C185}" type="presOf" srcId="{52DA730D-2E98-4BBF-B826-FABAF61A6955}" destId="{B7DA0E29-83BE-4DCF-BFAC-8F9E9949C2BA}" srcOrd="0" destOrd="1" presId="urn:microsoft.com/office/officeart/2009/layout/CircleArrowProcess"/>
    <dgm:cxn modelId="{6312DBB8-3C0E-4BD3-8BD4-8CA50C080793}" type="presOf" srcId="{25637685-2806-4873-A959-E32DF209FB8C}" destId="{ED882429-475D-4272-80E2-DC9ECECD421B}" srcOrd="0" destOrd="0" presId="urn:microsoft.com/office/officeart/2009/layout/CircleArrowProcess"/>
    <dgm:cxn modelId="{B7E47F5C-E358-4015-B1D1-53C5B0FFC301}" type="presOf" srcId="{0264B819-8C26-46F5-9A90-F14639A66868}" destId="{919397E7-27BB-412B-B045-574344D5DF05}" srcOrd="0" destOrd="0" presId="urn:microsoft.com/office/officeart/2009/layout/CircleArrowProcess"/>
    <dgm:cxn modelId="{C1A05A9F-EDED-414E-8338-07C3395642DA}" type="presOf" srcId="{E257F5B0-B37E-4ED4-8F1D-1C38818C70CE}" destId="{E788AE89-D4A4-46B6-A65C-4B1E7E419592}" srcOrd="0" destOrd="0" presId="urn:microsoft.com/office/officeart/2009/layout/CircleArrowProcess"/>
    <dgm:cxn modelId="{E8A28273-4EA0-4DB4-A1AF-84C53609F5AA}" type="presOf" srcId="{C4855815-640E-424C-83A2-0FF87E2B44E6}" destId="{E498C30A-4ABD-4E2A-96BB-4D65ECC22C3D}" srcOrd="0" destOrd="0" presId="urn:microsoft.com/office/officeart/2009/layout/CircleArrowProcess"/>
    <dgm:cxn modelId="{AFD09D03-B96E-49AA-AC1B-496E481FDDD6}" srcId="{FED82D9B-29BB-419A-96EE-854ADED3911C}" destId="{B7AA7130-C269-4981-ADEC-43D2F701FC66}" srcOrd="2" destOrd="0" parTransId="{7266FCA3-97E7-4B2A-9407-6082FAE4E657}" sibTransId="{861FCE8F-BF76-43CA-8077-E40355C240D2}"/>
    <dgm:cxn modelId="{E5AD83BB-7D0D-4105-8DD6-7C59707B29CB}" type="presOf" srcId="{8C6F1CB2-3DC6-4910-A160-635D8620DB87}" destId="{B7DA0E29-83BE-4DCF-BFAC-8F9E9949C2BA}" srcOrd="0" destOrd="2" presId="urn:microsoft.com/office/officeart/2009/layout/CircleArrowProcess"/>
    <dgm:cxn modelId="{AF1C9AD6-F998-4E73-818B-28585AB32AE8}" type="presOf" srcId="{44EA7D46-4C19-4170-9106-0202F1F71299}" destId="{B7DA0E29-83BE-4DCF-BFAC-8F9E9949C2BA}" srcOrd="0" destOrd="0" presId="urn:microsoft.com/office/officeart/2009/layout/CircleArrowProcess"/>
    <dgm:cxn modelId="{87BC031C-0E58-41AF-8474-4CF38029769F}" srcId="{0264B819-8C26-46F5-9A90-F14639A66868}" destId="{E257F5B0-B37E-4ED4-8F1D-1C38818C70CE}" srcOrd="1" destOrd="0" parTransId="{A673F922-C17A-463A-ABCE-D822DE0DC3E2}" sibTransId="{6E64E09C-12D0-4E4B-AC22-AB23D57A5628}"/>
    <dgm:cxn modelId="{78D51BF3-4FCA-4AFA-A870-D9FD4C127B90}" type="presOf" srcId="{B7AA7130-C269-4981-ADEC-43D2F701FC66}" destId="{E498C30A-4ABD-4E2A-96BB-4D65ECC22C3D}" srcOrd="0" destOrd="2" presId="urn:microsoft.com/office/officeart/2009/layout/CircleArrowProcess"/>
    <dgm:cxn modelId="{E2FD719E-CC22-4D0C-BA01-834F2580A200}" type="presOf" srcId="{C5F17784-49E9-429B-A9ED-7C3E1D60924E}" destId="{E498C30A-4ABD-4E2A-96BB-4D65ECC22C3D}" srcOrd="0" destOrd="1" presId="urn:microsoft.com/office/officeart/2009/layout/CircleArrowProcess"/>
    <dgm:cxn modelId="{AD516D48-9EA1-49B7-84D7-BF09220BD92D}" srcId="{0264B819-8C26-46F5-9A90-F14639A66868}" destId="{25637685-2806-4873-A959-E32DF209FB8C}" srcOrd="2" destOrd="0" parTransId="{AA9DA3CF-BFEF-4DE9-A4CD-0CBD4B6CB08E}" sibTransId="{3DF8C74F-5BF9-472F-A82C-FE08A3579C74}"/>
    <dgm:cxn modelId="{2E1727D3-075A-4FA1-8C6F-2EBB92E891BA}" type="presParOf" srcId="{919397E7-27BB-412B-B045-574344D5DF05}" destId="{55DF5FF6-E78B-497A-89D3-A4B9E817B9F9}" srcOrd="0" destOrd="0" presId="urn:microsoft.com/office/officeart/2009/layout/CircleArrowProcess"/>
    <dgm:cxn modelId="{CC6CBB82-631E-49B5-8974-42A718F84D67}" type="presParOf" srcId="{55DF5FF6-E78B-497A-89D3-A4B9E817B9F9}" destId="{59792131-89DE-48D3-B826-D75545797889}" srcOrd="0" destOrd="0" presId="urn:microsoft.com/office/officeart/2009/layout/CircleArrowProcess"/>
    <dgm:cxn modelId="{572D4F30-0CEB-4E96-BDA6-49B8BA586722}" type="presParOf" srcId="{919397E7-27BB-412B-B045-574344D5DF05}" destId="{E498C30A-4ABD-4E2A-96BB-4D65ECC22C3D}" srcOrd="1" destOrd="0" presId="urn:microsoft.com/office/officeart/2009/layout/CircleArrowProcess"/>
    <dgm:cxn modelId="{BBD1F874-28D6-4FD3-817E-BE881FFE78DA}" type="presParOf" srcId="{919397E7-27BB-412B-B045-574344D5DF05}" destId="{8F3EE91D-16E9-45D6-82D5-3814CE48787A}" srcOrd="2" destOrd="0" presId="urn:microsoft.com/office/officeart/2009/layout/CircleArrowProcess"/>
    <dgm:cxn modelId="{45E8C4CB-A057-44CC-8651-0FA0084A5BE1}" type="presParOf" srcId="{919397E7-27BB-412B-B045-574344D5DF05}" destId="{37FC5A52-F2F9-424D-922A-3562D2AB2288}" srcOrd="3" destOrd="0" presId="urn:microsoft.com/office/officeart/2009/layout/CircleArrowProcess"/>
    <dgm:cxn modelId="{DC6FC9E7-EBB9-40AB-8463-144F8632879E}" type="presParOf" srcId="{37FC5A52-F2F9-424D-922A-3562D2AB2288}" destId="{0FCFDC0E-04E4-4CF7-B41A-122AED4B6C0C}" srcOrd="0" destOrd="0" presId="urn:microsoft.com/office/officeart/2009/layout/CircleArrowProcess"/>
    <dgm:cxn modelId="{E2298706-110E-4744-A1D0-0BEE346E833A}" type="presParOf" srcId="{919397E7-27BB-412B-B045-574344D5DF05}" destId="{B54A6656-F816-4145-A007-2341457C77EB}" srcOrd="4" destOrd="0" presId="urn:microsoft.com/office/officeart/2009/layout/CircleArrowProcess"/>
    <dgm:cxn modelId="{C8C66187-92B8-499D-8C29-0CB78CC2FD34}" type="presParOf" srcId="{919397E7-27BB-412B-B045-574344D5DF05}" destId="{E788AE89-D4A4-46B6-A65C-4B1E7E419592}" srcOrd="5" destOrd="0" presId="urn:microsoft.com/office/officeart/2009/layout/CircleArrowProcess"/>
    <dgm:cxn modelId="{22068E16-4114-459E-BDC3-016C4F559960}" type="presParOf" srcId="{919397E7-27BB-412B-B045-574344D5DF05}" destId="{A5871FD8-DF52-4B0C-83DC-35F7C1241B1B}" srcOrd="6" destOrd="0" presId="urn:microsoft.com/office/officeart/2009/layout/CircleArrowProcess"/>
    <dgm:cxn modelId="{C24FDE84-CFB5-4DD0-8184-60472FC1869B}" type="presParOf" srcId="{A5871FD8-DF52-4B0C-83DC-35F7C1241B1B}" destId="{98E0E405-EAF7-4FC4-8608-24C5316BD452}" srcOrd="0" destOrd="0" presId="urn:microsoft.com/office/officeart/2009/layout/CircleArrowProcess"/>
    <dgm:cxn modelId="{CBABE773-461D-4699-9451-36A4C8C629CE}" type="presParOf" srcId="{919397E7-27BB-412B-B045-574344D5DF05}" destId="{B7DA0E29-83BE-4DCF-BFAC-8F9E9949C2BA}" srcOrd="7" destOrd="0" presId="urn:microsoft.com/office/officeart/2009/layout/CircleArrowProcess"/>
    <dgm:cxn modelId="{2EEE3FEB-CE14-48A4-86F9-80407E845250}" type="presParOf" srcId="{919397E7-27BB-412B-B045-574344D5DF05}" destId="{ED882429-475D-4272-80E2-DC9ECECD421B}"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97E67D-88E5-444C-B7A1-E3CABB7F5FE3}" type="doc">
      <dgm:prSet loTypeId="urn:microsoft.com/office/officeart/2005/8/layout/lProcess2" loCatId="relationship" qsTypeId="urn:microsoft.com/office/officeart/2005/8/quickstyle/simple1" qsCatId="simple" csTypeId="urn:microsoft.com/office/officeart/2005/8/colors/colorful3" csCatId="colorful" phldr="1"/>
      <dgm:spPr/>
      <dgm:t>
        <a:bodyPr/>
        <a:lstStyle/>
        <a:p>
          <a:endParaRPr lang="es-EC"/>
        </a:p>
      </dgm:t>
    </dgm:pt>
    <dgm:pt modelId="{244C790C-60D4-4C46-ABA3-9E1E42027C7B}">
      <dgm:prSet phldrT="[Texto]"/>
      <dgm:spPr/>
      <dgm:t>
        <a:bodyPr/>
        <a:lstStyle/>
        <a:p>
          <a:r>
            <a:rPr lang="es-EC" dirty="0" smtClean="0"/>
            <a:t>El 52.2% de la población asiste a un Spa</a:t>
          </a:r>
          <a:endParaRPr lang="es-EC" dirty="0"/>
        </a:p>
      </dgm:t>
    </dgm:pt>
    <dgm:pt modelId="{8E81E989-2FA3-4E15-891D-2B7285B6CB18}" type="parTrans" cxnId="{B8A40DAE-D989-4B88-9F84-E0C4CE5F1AA0}">
      <dgm:prSet/>
      <dgm:spPr/>
      <dgm:t>
        <a:bodyPr/>
        <a:lstStyle/>
        <a:p>
          <a:endParaRPr lang="es-EC"/>
        </a:p>
      </dgm:t>
    </dgm:pt>
    <dgm:pt modelId="{D1B0FCAF-9DED-471D-A7C8-4264586F5C80}" type="sibTrans" cxnId="{B8A40DAE-D989-4B88-9F84-E0C4CE5F1AA0}">
      <dgm:prSet/>
      <dgm:spPr/>
      <dgm:t>
        <a:bodyPr/>
        <a:lstStyle/>
        <a:p>
          <a:endParaRPr lang="es-EC"/>
        </a:p>
      </dgm:t>
    </dgm:pt>
    <dgm:pt modelId="{A9D0C8BF-CA78-4804-95CE-FC57CBB329D1}">
      <dgm:prSet phldrT="[Texto]"/>
      <dgm:spPr/>
      <dgm:t>
        <a:bodyPr/>
        <a:lstStyle/>
        <a:p>
          <a:r>
            <a:rPr lang="es-EC" dirty="0" err="1" smtClean="0"/>
            <a:t>Aisha</a:t>
          </a:r>
          <a:r>
            <a:rPr lang="es-EC" dirty="0" smtClean="0"/>
            <a:t> Spa con un 32.2% </a:t>
          </a:r>
          <a:endParaRPr lang="es-EC" dirty="0"/>
        </a:p>
      </dgm:t>
    </dgm:pt>
    <dgm:pt modelId="{B4F7BA1C-1786-41D4-815A-836498B179A9}" type="parTrans" cxnId="{DE36C88E-51E1-44A2-B41A-66152BA1E728}">
      <dgm:prSet/>
      <dgm:spPr/>
      <dgm:t>
        <a:bodyPr/>
        <a:lstStyle/>
        <a:p>
          <a:endParaRPr lang="es-EC"/>
        </a:p>
      </dgm:t>
    </dgm:pt>
    <dgm:pt modelId="{0A6FAA76-D8EC-4AA5-BAE8-7F9766F1B68E}" type="sibTrans" cxnId="{DE36C88E-51E1-44A2-B41A-66152BA1E728}">
      <dgm:prSet/>
      <dgm:spPr/>
      <dgm:t>
        <a:bodyPr/>
        <a:lstStyle/>
        <a:p>
          <a:endParaRPr lang="es-EC"/>
        </a:p>
      </dgm:t>
    </dgm:pt>
    <dgm:pt modelId="{2B68AA83-5609-4DF1-9AA4-AB0BECE6EB63}">
      <dgm:prSet phldrT="[Texto]"/>
      <dgm:spPr/>
      <dgm:t>
        <a:bodyPr/>
        <a:lstStyle/>
        <a:p>
          <a:r>
            <a:rPr lang="es-EC" dirty="0" err="1" smtClean="0"/>
            <a:t>Stampa</a:t>
          </a:r>
          <a:r>
            <a:rPr lang="es-EC" dirty="0" smtClean="0"/>
            <a:t> Spa con 23.7%</a:t>
          </a:r>
          <a:endParaRPr lang="es-EC" dirty="0"/>
        </a:p>
      </dgm:t>
    </dgm:pt>
    <dgm:pt modelId="{0842E41A-B153-4575-9862-51F19F3A73BF}" type="parTrans" cxnId="{17F670C1-1CE9-45BF-96BB-1D3806E94B29}">
      <dgm:prSet/>
      <dgm:spPr/>
      <dgm:t>
        <a:bodyPr/>
        <a:lstStyle/>
        <a:p>
          <a:endParaRPr lang="es-EC"/>
        </a:p>
      </dgm:t>
    </dgm:pt>
    <dgm:pt modelId="{98C15E7C-B756-4BC2-9A67-7BEA7792A977}" type="sibTrans" cxnId="{17F670C1-1CE9-45BF-96BB-1D3806E94B29}">
      <dgm:prSet/>
      <dgm:spPr/>
      <dgm:t>
        <a:bodyPr/>
        <a:lstStyle/>
        <a:p>
          <a:endParaRPr lang="es-EC"/>
        </a:p>
      </dgm:t>
    </dgm:pt>
    <dgm:pt modelId="{4DB597B4-B058-4C27-B17D-1F3141C09838}">
      <dgm:prSet phldrT="[Texto]"/>
      <dgm:spPr/>
      <dgm:t>
        <a:bodyPr/>
        <a:lstStyle/>
        <a:p>
          <a:r>
            <a:rPr lang="es-EC" smtClean="0"/>
            <a:t>Cristian </a:t>
          </a:r>
          <a:r>
            <a:rPr lang="es-EC" dirty="0" smtClean="0"/>
            <a:t>Spa Peluquería con un 28.8%</a:t>
          </a:r>
          <a:endParaRPr lang="es-EC" dirty="0"/>
        </a:p>
      </dgm:t>
    </dgm:pt>
    <dgm:pt modelId="{2B49C013-0573-4F69-BB4F-38480939ACC0}" type="parTrans" cxnId="{0D1E9793-9442-4417-A491-A7E96C273EED}">
      <dgm:prSet/>
      <dgm:spPr/>
      <dgm:t>
        <a:bodyPr/>
        <a:lstStyle/>
        <a:p>
          <a:endParaRPr lang="es-EC"/>
        </a:p>
      </dgm:t>
    </dgm:pt>
    <dgm:pt modelId="{B16B0B3A-5F3B-450C-A23E-C0DB8F648B07}" type="sibTrans" cxnId="{0D1E9793-9442-4417-A491-A7E96C273EED}">
      <dgm:prSet/>
      <dgm:spPr/>
      <dgm:t>
        <a:bodyPr/>
        <a:lstStyle/>
        <a:p>
          <a:endParaRPr lang="es-EC"/>
        </a:p>
      </dgm:t>
    </dgm:pt>
    <dgm:pt modelId="{19D3911E-8794-40E3-AFB5-601C56793C9F}" type="pres">
      <dgm:prSet presAssocID="{C997E67D-88E5-444C-B7A1-E3CABB7F5FE3}" presName="theList" presStyleCnt="0">
        <dgm:presLayoutVars>
          <dgm:dir/>
          <dgm:animLvl val="lvl"/>
          <dgm:resizeHandles val="exact"/>
        </dgm:presLayoutVars>
      </dgm:prSet>
      <dgm:spPr/>
      <dgm:t>
        <a:bodyPr/>
        <a:lstStyle/>
        <a:p>
          <a:endParaRPr lang="es-EC"/>
        </a:p>
      </dgm:t>
    </dgm:pt>
    <dgm:pt modelId="{0A01AB73-CFAF-491D-9298-CF9D7DCF1E6C}" type="pres">
      <dgm:prSet presAssocID="{244C790C-60D4-4C46-ABA3-9E1E42027C7B}" presName="compNode" presStyleCnt="0"/>
      <dgm:spPr/>
    </dgm:pt>
    <dgm:pt modelId="{71306BDF-95F0-4A5E-8953-A6ED798F1312}" type="pres">
      <dgm:prSet presAssocID="{244C790C-60D4-4C46-ABA3-9E1E42027C7B}" presName="aNode" presStyleLbl="bgShp" presStyleIdx="0" presStyleCnt="1"/>
      <dgm:spPr/>
      <dgm:t>
        <a:bodyPr/>
        <a:lstStyle/>
        <a:p>
          <a:endParaRPr lang="es-EC"/>
        </a:p>
      </dgm:t>
    </dgm:pt>
    <dgm:pt modelId="{49CF68CD-91C0-48F9-A21D-FA91439B74D4}" type="pres">
      <dgm:prSet presAssocID="{244C790C-60D4-4C46-ABA3-9E1E42027C7B}" presName="textNode" presStyleLbl="bgShp" presStyleIdx="0" presStyleCnt="1"/>
      <dgm:spPr/>
      <dgm:t>
        <a:bodyPr/>
        <a:lstStyle/>
        <a:p>
          <a:endParaRPr lang="es-EC"/>
        </a:p>
      </dgm:t>
    </dgm:pt>
    <dgm:pt modelId="{95B1E797-4937-4E61-9853-CDE933319022}" type="pres">
      <dgm:prSet presAssocID="{244C790C-60D4-4C46-ABA3-9E1E42027C7B}" presName="compChildNode" presStyleCnt="0"/>
      <dgm:spPr/>
    </dgm:pt>
    <dgm:pt modelId="{596C54E8-A5B1-42E6-9959-A17790CBE719}" type="pres">
      <dgm:prSet presAssocID="{244C790C-60D4-4C46-ABA3-9E1E42027C7B}" presName="theInnerList" presStyleCnt="0"/>
      <dgm:spPr/>
    </dgm:pt>
    <dgm:pt modelId="{DF9404F7-3CC5-4B47-B472-B66EBC754383}" type="pres">
      <dgm:prSet presAssocID="{A9D0C8BF-CA78-4804-95CE-FC57CBB329D1}" presName="childNode" presStyleLbl="node1" presStyleIdx="0" presStyleCnt="3">
        <dgm:presLayoutVars>
          <dgm:bulletEnabled val="1"/>
        </dgm:presLayoutVars>
      </dgm:prSet>
      <dgm:spPr/>
      <dgm:t>
        <a:bodyPr/>
        <a:lstStyle/>
        <a:p>
          <a:endParaRPr lang="es-EC"/>
        </a:p>
      </dgm:t>
    </dgm:pt>
    <dgm:pt modelId="{5D225706-EDEB-48C5-984C-EF2F72FB4C47}" type="pres">
      <dgm:prSet presAssocID="{A9D0C8BF-CA78-4804-95CE-FC57CBB329D1}" presName="aSpace2" presStyleCnt="0"/>
      <dgm:spPr/>
    </dgm:pt>
    <dgm:pt modelId="{5B232A48-4836-46E9-99A9-B5B37285F3E3}" type="pres">
      <dgm:prSet presAssocID="{4DB597B4-B058-4C27-B17D-1F3141C09838}" presName="childNode" presStyleLbl="node1" presStyleIdx="1" presStyleCnt="3">
        <dgm:presLayoutVars>
          <dgm:bulletEnabled val="1"/>
        </dgm:presLayoutVars>
      </dgm:prSet>
      <dgm:spPr/>
      <dgm:t>
        <a:bodyPr/>
        <a:lstStyle/>
        <a:p>
          <a:endParaRPr lang="es-EC"/>
        </a:p>
      </dgm:t>
    </dgm:pt>
    <dgm:pt modelId="{B24E9C29-4E86-41C5-A558-30E7C9B3E703}" type="pres">
      <dgm:prSet presAssocID="{4DB597B4-B058-4C27-B17D-1F3141C09838}" presName="aSpace2" presStyleCnt="0"/>
      <dgm:spPr/>
    </dgm:pt>
    <dgm:pt modelId="{63530150-11E4-4B3C-B13A-34234B33C036}" type="pres">
      <dgm:prSet presAssocID="{2B68AA83-5609-4DF1-9AA4-AB0BECE6EB63}" presName="childNode" presStyleLbl="node1" presStyleIdx="2" presStyleCnt="3">
        <dgm:presLayoutVars>
          <dgm:bulletEnabled val="1"/>
        </dgm:presLayoutVars>
      </dgm:prSet>
      <dgm:spPr/>
      <dgm:t>
        <a:bodyPr/>
        <a:lstStyle/>
        <a:p>
          <a:endParaRPr lang="es-EC"/>
        </a:p>
      </dgm:t>
    </dgm:pt>
  </dgm:ptLst>
  <dgm:cxnLst>
    <dgm:cxn modelId="{B8A40DAE-D989-4B88-9F84-E0C4CE5F1AA0}" srcId="{C997E67D-88E5-444C-B7A1-E3CABB7F5FE3}" destId="{244C790C-60D4-4C46-ABA3-9E1E42027C7B}" srcOrd="0" destOrd="0" parTransId="{8E81E989-2FA3-4E15-891D-2B7285B6CB18}" sibTransId="{D1B0FCAF-9DED-471D-A7C8-4264586F5C80}"/>
    <dgm:cxn modelId="{DE36C88E-51E1-44A2-B41A-66152BA1E728}" srcId="{244C790C-60D4-4C46-ABA3-9E1E42027C7B}" destId="{A9D0C8BF-CA78-4804-95CE-FC57CBB329D1}" srcOrd="0" destOrd="0" parTransId="{B4F7BA1C-1786-41D4-815A-836498B179A9}" sibTransId="{0A6FAA76-D8EC-4AA5-BAE8-7F9766F1B68E}"/>
    <dgm:cxn modelId="{EFEC39FE-2F2A-45FE-BFA6-8CE68590070F}" type="presOf" srcId="{244C790C-60D4-4C46-ABA3-9E1E42027C7B}" destId="{71306BDF-95F0-4A5E-8953-A6ED798F1312}" srcOrd="0" destOrd="0" presId="urn:microsoft.com/office/officeart/2005/8/layout/lProcess2"/>
    <dgm:cxn modelId="{17F670C1-1CE9-45BF-96BB-1D3806E94B29}" srcId="{244C790C-60D4-4C46-ABA3-9E1E42027C7B}" destId="{2B68AA83-5609-4DF1-9AA4-AB0BECE6EB63}" srcOrd="2" destOrd="0" parTransId="{0842E41A-B153-4575-9862-51F19F3A73BF}" sibTransId="{98C15E7C-B756-4BC2-9A67-7BEA7792A977}"/>
    <dgm:cxn modelId="{3F74BFE3-148A-4884-A3F0-4C0151750892}" type="presOf" srcId="{C997E67D-88E5-444C-B7A1-E3CABB7F5FE3}" destId="{19D3911E-8794-40E3-AFB5-601C56793C9F}" srcOrd="0" destOrd="0" presId="urn:microsoft.com/office/officeart/2005/8/layout/lProcess2"/>
    <dgm:cxn modelId="{A5C2FF46-1A58-4B76-8B76-14053F8F8077}" type="presOf" srcId="{244C790C-60D4-4C46-ABA3-9E1E42027C7B}" destId="{49CF68CD-91C0-48F9-A21D-FA91439B74D4}" srcOrd="1" destOrd="0" presId="urn:microsoft.com/office/officeart/2005/8/layout/lProcess2"/>
    <dgm:cxn modelId="{49D02993-77D3-4688-A370-2F02C379A1F6}" type="presOf" srcId="{4DB597B4-B058-4C27-B17D-1F3141C09838}" destId="{5B232A48-4836-46E9-99A9-B5B37285F3E3}" srcOrd="0" destOrd="0" presId="urn:microsoft.com/office/officeart/2005/8/layout/lProcess2"/>
    <dgm:cxn modelId="{EE0C9369-16E9-4A2B-A017-B41A22DFFB74}" type="presOf" srcId="{2B68AA83-5609-4DF1-9AA4-AB0BECE6EB63}" destId="{63530150-11E4-4B3C-B13A-34234B33C036}" srcOrd="0" destOrd="0" presId="urn:microsoft.com/office/officeart/2005/8/layout/lProcess2"/>
    <dgm:cxn modelId="{1E6919AD-A780-4B78-B6CB-AE6CFE0A8CF9}" type="presOf" srcId="{A9D0C8BF-CA78-4804-95CE-FC57CBB329D1}" destId="{DF9404F7-3CC5-4B47-B472-B66EBC754383}" srcOrd="0" destOrd="0" presId="urn:microsoft.com/office/officeart/2005/8/layout/lProcess2"/>
    <dgm:cxn modelId="{0D1E9793-9442-4417-A491-A7E96C273EED}" srcId="{244C790C-60D4-4C46-ABA3-9E1E42027C7B}" destId="{4DB597B4-B058-4C27-B17D-1F3141C09838}" srcOrd="1" destOrd="0" parTransId="{2B49C013-0573-4F69-BB4F-38480939ACC0}" sibTransId="{B16B0B3A-5F3B-450C-A23E-C0DB8F648B07}"/>
    <dgm:cxn modelId="{BDB08C75-1BF0-4319-8135-04E61EB9DBB1}" type="presParOf" srcId="{19D3911E-8794-40E3-AFB5-601C56793C9F}" destId="{0A01AB73-CFAF-491D-9298-CF9D7DCF1E6C}" srcOrd="0" destOrd="0" presId="urn:microsoft.com/office/officeart/2005/8/layout/lProcess2"/>
    <dgm:cxn modelId="{3621517C-F214-40DF-85B9-900A153FA7C0}" type="presParOf" srcId="{0A01AB73-CFAF-491D-9298-CF9D7DCF1E6C}" destId="{71306BDF-95F0-4A5E-8953-A6ED798F1312}" srcOrd="0" destOrd="0" presId="urn:microsoft.com/office/officeart/2005/8/layout/lProcess2"/>
    <dgm:cxn modelId="{659239FE-8808-4B6E-B1ED-7C5D5952E18A}" type="presParOf" srcId="{0A01AB73-CFAF-491D-9298-CF9D7DCF1E6C}" destId="{49CF68CD-91C0-48F9-A21D-FA91439B74D4}" srcOrd="1" destOrd="0" presId="urn:microsoft.com/office/officeart/2005/8/layout/lProcess2"/>
    <dgm:cxn modelId="{F5469756-33A1-430B-8BEB-1E9243D3914E}" type="presParOf" srcId="{0A01AB73-CFAF-491D-9298-CF9D7DCF1E6C}" destId="{95B1E797-4937-4E61-9853-CDE933319022}" srcOrd="2" destOrd="0" presId="urn:microsoft.com/office/officeart/2005/8/layout/lProcess2"/>
    <dgm:cxn modelId="{54194761-4006-4BF6-9C2C-FB0945AD9504}" type="presParOf" srcId="{95B1E797-4937-4E61-9853-CDE933319022}" destId="{596C54E8-A5B1-42E6-9959-A17790CBE719}" srcOrd="0" destOrd="0" presId="urn:microsoft.com/office/officeart/2005/8/layout/lProcess2"/>
    <dgm:cxn modelId="{9A6D94DE-460E-4895-97FB-B67E1DA2CD01}" type="presParOf" srcId="{596C54E8-A5B1-42E6-9959-A17790CBE719}" destId="{DF9404F7-3CC5-4B47-B472-B66EBC754383}" srcOrd="0" destOrd="0" presId="urn:microsoft.com/office/officeart/2005/8/layout/lProcess2"/>
    <dgm:cxn modelId="{D239DD5B-9044-45CC-B69F-20A7F81926D1}" type="presParOf" srcId="{596C54E8-A5B1-42E6-9959-A17790CBE719}" destId="{5D225706-EDEB-48C5-984C-EF2F72FB4C47}" srcOrd="1" destOrd="0" presId="urn:microsoft.com/office/officeart/2005/8/layout/lProcess2"/>
    <dgm:cxn modelId="{C1E020AE-2CE4-4054-8C7D-E1FBB464F39F}" type="presParOf" srcId="{596C54E8-A5B1-42E6-9959-A17790CBE719}" destId="{5B232A48-4836-46E9-99A9-B5B37285F3E3}" srcOrd="2" destOrd="0" presId="urn:microsoft.com/office/officeart/2005/8/layout/lProcess2"/>
    <dgm:cxn modelId="{91DA28CA-4E51-4F2F-B688-FCCC7BB10A3F}" type="presParOf" srcId="{596C54E8-A5B1-42E6-9959-A17790CBE719}" destId="{B24E9C29-4E86-41C5-A558-30E7C9B3E703}" srcOrd="3" destOrd="0" presId="urn:microsoft.com/office/officeart/2005/8/layout/lProcess2"/>
    <dgm:cxn modelId="{A104CC70-CDA4-40EE-8552-6267C5989725}" type="presParOf" srcId="{596C54E8-A5B1-42E6-9959-A17790CBE719}" destId="{63530150-11E4-4B3C-B13A-34234B33C03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97A4BC-EF86-40D5-9D80-36531C24BB4E}" type="doc">
      <dgm:prSet loTypeId="urn:microsoft.com/office/officeart/2008/layout/HalfCircleOrganizationChart" loCatId="hierarchy" qsTypeId="urn:microsoft.com/office/officeart/2005/8/quickstyle/simple1" qsCatId="simple" csTypeId="urn:microsoft.com/office/officeart/2005/8/colors/colorful3" csCatId="colorful" phldr="1"/>
      <dgm:spPr/>
      <dgm:t>
        <a:bodyPr/>
        <a:lstStyle/>
        <a:p>
          <a:endParaRPr lang="es-EC"/>
        </a:p>
      </dgm:t>
    </dgm:pt>
    <dgm:pt modelId="{13406FFD-EE47-4C7F-A91B-70A9A2D32F10}">
      <dgm:prSet phldrT="[Texto]" custT="1"/>
      <dgm:spPr/>
      <dgm:t>
        <a:bodyPr/>
        <a:lstStyle/>
        <a:p>
          <a:r>
            <a:rPr lang="es-EC" sz="1050" b="1" smtClean="0">
              <a:solidFill>
                <a:schemeClr val="bg1"/>
              </a:solidFill>
            </a:rPr>
            <a:t>GUSTOS Y PREFERENCIAS </a:t>
          </a:r>
          <a:endParaRPr lang="es-EC" sz="1050" b="1" dirty="0">
            <a:solidFill>
              <a:schemeClr val="bg1"/>
            </a:solidFill>
          </a:endParaRPr>
        </a:p>
      </dgm:t>
    </dgm:pt>
    <dgm:pt modelId="{BE9CA8EB-7C07-4644-AB64-E14EC0A1BB36}" type="parTrans" cxnId="{77139AF5-39E8-4005-A1A8-76E095E54971}">
      <dgm:prSet/>
      <dgm:spPr/>
      <dgm:t>
        <a:bodyPr/>
        <a:lstStyle/>
        <a:p>
          <a:endParaRPr lang="es-EC" sz="3600">
            <a:solidFill>
              <a:schemeClr val="bg1"/>
            </a:solidFill>
          </a:endParaRPr>
        </a:p>
      </dgm:t>
    </dgm:pt>
    <dgm:pt modelId="{33EB400D-65B4-448A-AE7D-A333FF986D57}" type="sibTrans" cxnId="{77139AF5-39E8-4005-A1A8-76E095E54971}">
      <dgm:prSet/>
      <dgm:spPr/>
      <dgm:t>
        <a:bodyPr/>
        <a:lstStyle/>
        <a:p>
          <a:endParaRPr lang="es-EC" sz="3600">
            <a:solidFill>
              <a:schemeClr val="bg1"/>
            </a:solidFill>
          </a:endParaRPr>
        </a:p>
      </dgm:t>
    </dgm:pt>
    <dgm:pt modelId="{2CFAF388-2E85-45F4-970E-093F24CE3666}">
      <dgm:prSet phldrT="[Texto]" custT="1"/>
      <dgm:spPr/>
      <dgm:t>
        <a:bodyPr/>
        <a:lstStyle/>
        <a:p>
          <a:r>
            <a:rPr lang="es-EC" sz="1050" smtClean="0">
              <a:solidFill>
                <a:schemeClr val="bg1"/>
              </a:solidFill>
            </a:rPr>
            <a:t>Ubicación</a:t>
          </a:r>
          <a:endParaRPr lang="es-EC" sz="1050" dirty="0">
            <a:solidFill>
              <a:schemeClr val="bg1"/>
            </a:solidFill>
          </a:endParaRPr>
        </a:p>
      </dgm:t>
    </dgm:pt>
    <dgm:pt modelId="{F24653EE-11FD-4198-9492-F536ED930F83}" type="parTrans" cxnId="{3B9E83C1-075C-4D6B-9B2D-97FEFEA59E2E}">
      <dgm:prSet/>
      <dgm:spPr/>
      <dgm:t>
        <a:bodyPr/>
        <a:lstStyle/>
        <a:p>
          <a:endParaRPr lang="es-EC" sz="3600">
            <a:solidFill>
              <a:schemeClr val="bg1"/>
            </a:solidFill>
          </a:endParaRPr>
        </a:p>
      </dgm:t>
    </dgm:pt>
    <dgm:pt modelId="{610AEDD5-0640-4C52-ABA5-F4B62AA3284E}" type="sibTrans" cxnId="{3B9E83C1-075C-4D6B-9B2D-97FEFEA59E2E}">
      <dgm:prSet/>
      <dgm:spPr/>
      <dgm:t>
        <a:bodyPr/>
        <a:lstStyle/>
        <a:p>
          <a:endParaRPr lang="es-EC" sz="3600">
            <a:solidFill>
              <a:schemeClr val="bg1"/>
            </a:solidFill>
          </a:endParaRPr>
        </a:p>
      </dgm:t>
    </dgm:pt>
    <dgm:pt modelId="{9E1297CD-0A7A-457F-91C5-3E8909034480}">
      <dgm:prSet phldrT="[Texto]" custT="1"/>
      <dgm:spPr/>
      <dgm:t>
        <a:bodyPr/>
        <a:lstStyle/>
        <a:p>
          <a:r>
            <a:rPr lang="es-EC" sz="1050" smtClean="0">
              <a:solidFill>
                <a:schemeClr val="bg1"/>
              </a:solidFill>
            </a:rPr>
            <a:t>San Rafael</a:t>
          </a:r>
        </a:p>
        <a:p>
          <a:r>
            <a:rPr lang="es-EC" sz="1050" smtClean="0">
              <a:solidFill>
                <a:schemeClr val="bg1"/>
              </a:solidFill>
            </a:rPr>
            <a:t>34.7%  </a:t>
          </a:r>
          <a:endParaRPr lang="es-EC" sz="1050" dirty="0">
            <a:solidFill>
              <a:schemeClr val="bg1"/>
            </a:solidFill>
          </a:endParaRPr>
        </a:p>
      </dgm:t>
    </dgm:pt>
    <dgm:pt modelId="{21246124-2B3E-4D1D-929A-27447663744A}" type="parTrans" cxnId="{2FBDF029-6598-4EAD-95AB-23D6C1829149}">
      <dgm:prSet/>
      <dgm:spPr/>
      <dgm:t>
        <a:bodyPr/>
        <a:lstStyle/>
        <a:p>
          <a:endParaRPr lang="es-EC" sz="3600">
            <a:solidFill>
              <a:schemeClr val="bg1"/>
            </a:solidFill>
          </a:endParaRPr>
        </a:p>
      </dgm:t>
    </dgm:pt>
    <dgm:pt modelId="{F4EADB8B-1987-4CC3-A3E7-7E77D9690182}" type="sibTrans" cxnId="{2FBDF029-6598-4EAD-95AB-23D6C1829149}">
      <dgm:prSet/>
      <dgm:spPr/>
      <dgm:t>
        <a:bodyPr/>
        <a:lstStyle/>
        <a:p>
          <a:endParaRPr lang="es-EC" sz="3600">
            <a:solidFill>
              <a:schemeClr val="bg1"/>
            </a:solidFill>
          </a:endParaRPr>
        </a:p>
      </dgm:t>
    </dgm:pt>
    <dgm:pt modelId="{A48754A6-A979-40B6-8661-A548809CEE6A}">
      <dgm:prSet phldrT="[Texto]" custT="1"/>
      <dgm:spPr/>
      <dgm:t>
        <a:bodyPr/>
        <a:lstStyle/>
        <a:p>
          <a:r>
            <a:rPr lang="es-EC" sz="1050" smtClean="0">
              <a:solidFill>
                <a:schemeClr val="bg1"/>
              </a:solidFill>
            </a:rPr>
            <a:t>Servicios</a:t>
          </a:r>
          <a:endParaRPr lang="es-EC" sz="1050" dirty="0">
            <a:solidFill>
              <a:schemeClr val="bg1"/>
            </a:solidFill>
          </a:endParaRPr>
        </a:p>
      </dgm:t>
    </dgm:pt>
    <dgm:pt modelId="{26BBA269-530E-40E7-99DA-A5FE12FECA0C}" type="parTrans" cxnId="{4901F015-7270-4CA1-8220-C8C4A30BB241}">
      <dgm:prSet/>
      <dgm:spPr/>
      <dgm:t>
        <a:bodyPr/>
        <a:lstStyle/>
        <a:p>
          <a:endParaRPr lang="es-EC" sz="3600">
            <a:solidFill>
              <a:schemeClr val="bg1"/>
            </a:solidFill>
          </a:endParaRPr>
        </a:p>
      </dgm:t>
    </dgm:pt>
    <dgm:pt modelId="{56F176F4-7778-41E5-88BB-965DC57055BA}" type="sibTrans" cxnId="{4901F015-7270-4CA1-8220-C8C4A30BB241}">
      <dgm:prSet/>
      <dgm:spPr/>
      <dgm:t>
        <a:bodyPr/>
        <a:lstStyle/>
        <a:p>
          <a:endParaRPr lang="es-EC" sz="3600">
            <a:solidFill>
              <a:schemeClr val="bg1"/>
            </a:solidFill>
          </a:endParaRPr>
        </a:p>
      </dgm:t>
    </dgm:pt>
    <dgm:pt modelId="{FA6D70B3-0235-455C-8DCB-010F88119369}">
      <dgm:prSet phldrT="[Texto]" custT="1"/>
      <dgm:spPr/>
      <dgm:t>
        <a:bodyPr/>
        <a:lstStyle/>
        <a:p>
          <a:r>
            <a:rPr lang="es-ES" sz="1050" smtClean="0">
              <a:solidFill>
                <a:schemeClr val="bg1"/>
              </a:solidFill>
            </a:rPr>
            <a:t>anti stress </a:t>
          </a:r>
        </a:p>
        <a:p>
          <a:r>
            <a:rPr lang="es-ES" sz="1050" smtClean="0">
              <a:solidFill>
                <a:schemeClr val="bg1"/>
              </a:solidFill>
            </a:rPr>
            <a:t> 25%</a:t>
          </a:r>
          <a:endParaRPr lang="es-EC" sz="1050" dirty="0">
            <a:solidFill>
              <a:schemeClr val="bg1"/>
            </a:solidFill>
          </a:endParaRPr>
        </a:p>
      </dgm:t>
    </dgm:pt>
    <dgm:pt modelId="{DA0C855A-66A7-4DFF-B0AB-8C5F3A6B4C61}" type="parTrans" cxnId="{A6BCFB7E-3BD6-45B6-A56B-4245004551FC}">
      <dgm:prSet/>
      <dgm:spPr/>
      <dgm:t>
        <a:bodyPr/>
        <a:lstStyle/>
        <a:p>
          <a:endParaRPr lang="es-EC" sz="3600">
            <a:solidFill>
              <a:schemeClr val="bg1"/>
            </a:solidFill>
          </a:endParaRPr>
        </a:p>
      </dgm:t>
    </dgm:pt>
    <dgm:pt modelId="{1D7F1583-9063-4E47-8B95-9B204BC0EFF8}" type="sibTrans" cxnId="{A6BCFB7E-3BD6-45B6-A56B-4245004551FC}">
      <dgm:prSet/>
      <dgm:spPr/>
      <dgm:t>
        <a:bodyPr/>
        <a:lstStyle/>
        <a:p>
          <a:endParaRPr lang="es-EC" sz="3600">
            <a:solidFill>
              <a:schemeClr val="bg1"/>
            </a:solidFill>
          </a:endParaRPr>
        </a:p>
      </dgm:t>
    </dgm:pt>
    <dgm:pt modelId="{360D29E6-7021-4A9A-AFA7-6CD16973000C}">
      <dgm:prSet phldrT="[Texto]" custT="1"/>
      <dgm:spPr/>
      <dgm:t>
        <a:bodyPr/>
        <a:lstStyle/>
        <a:p>
          <a:r>
            <a:rPr lang="es-EC" sz="1050" smtClean="0">
              <a:solidFill>
                <a:schemeClr val="bg1"/>
              </a:solidFill>
            </a:rPr>
            <a:t>Días </a:t>
          </a:r>
          <a:endParaRPr lang="es-EC" sz="1050" dirty="0">
            <a:solidFill>
              <a:schemeClr val="bg1"/>
            </a:solidFill>
          </a:endParaRPr>
        </a:p>
      </dgm:t>
    </dgm:pt>
    <dgm:pt modelId="{70DB9409-E9D1-4092-B868-0ACBA65DE624}" type="parTrans" cxnId="{4376E264-242A-4752-AA93-5B3A10FD633C}">
      <dgm:prSet/>
      <dgm:spPr/>
      <dgm:t>
        <a:bodyPr/>
        <a:lstStyle/>
        <a:p>
          <a:endParaRPr lang="es-EC" sz="3600">
            <a:solidFill>
              <a:schemeClr val="bg1"/>
            </a:solidFill>
          </a:endParaRPr>
        </a:p>
      </dgm:t>
    </dgm:pt>
    <dgm:pt modelId="{8489A816-CAFE-4DBA-A56E-E2521CB73B70}" type="sibTrans" cxnId="{4376E264-242A-4752-AA93-5B3A10FD633C}">
      <dgm:prSet/>
      <dgm:spPr/>
      <dgm:t>
        <a:bodyPr/>
        <a:lstStyle/>
        <a:p>
          <a:endParaRPr lang="es-EC" sz="3600">
            <a:solidFill>
              <a:schemeClr val="bg1"/>
            </a:solidFill>
          </a:endParaRPr>
        </a:p>
      </dgm:t>
    </dgm:pt>
    <dgm:pt modelId="{429A17C9-51F0-4368-825B-D258BBEF0DF0}">
      <dgm:prSet phldrT="[Texto]" custT="1"/>
      <dgm:spPr/>
      <dgm:t>
        <a:bodyPr/>
        <a:lstStyle/>
        <a:p>
          <a:r>
            <a:rPr lang="es-EC" sz="1050" smtClean="0">
              <a:solidFill>
                <a:schemeClr val="bg1"/>
              </a:solidFill>
            </a:rPr>
            <a:t>Horario</a:t>
          </a:r>
          <a:endParaRPr lang="es-EC" sz="1050" dirty="0">
            <a:solidFill>
              <a:schemeClr val="bg1"/>
            </a:solidFill>
          </a:endParaRPr>
        </a:p>
      </dgm:t>
    </dgm:pt>
    <dgm:pt modelId="{716F1FE9-EA01-486B-B3BC-F42A528DDF3A}" type="parTrans" cxnId="{CBF52A7F-EB86-41B3-A3EE-38634A9044C6}">
      <dgm:prSet/>
      <dgm:spPr/>
      <dgm:t>
        <a:bodyPr/>
        <a:lstStyle/>
        <a:p>
          <a:endParaRPr lang="es-EC" sz="3600">
            <a:solidFill>
              <a:schemeClr val="bg1"/>
            </a:solidFill>
          </a:endParaRPr>
        </a:p>
      </dgm:t>
    </dgm:pt>
    <dgm:pt modelId="{498D638C-C569-4B36-BD1B-978BE3527C9C}" type="sibTrans" cxnId="{CBF52A7F-EB86-41B3-A3EE-38634A9044C6}">
      <dgm:prSet/>
      <dgm:spPr/>
      <dgm:t>
        <a:bodyPr/>
        <a:lstStyle/>
        <a:p>
          <a:endParaRPr lang="es-EC" sz="3600">
            <a:solidFill>
              <a:schemeClr val="bg1"/>
            </a:solidFill>
          </a:endParaRPr>
        </a:p>
      </dgm:t>
    </dgm:pt>
    <dgm:pt modelId="{268E3CD7-9A4E-42C9-8374-533F6D39A633}">
      <dgm:prSet phldrT="[Texto]" custT="1"/>
      <dgm:spPr/>
      <dgm:t>
        <a:bodyPr/>
        <a:lstStyle/>
        <a:p>
          <a:r>
            <a:rPr lang="es-ES" sz="1050" smtClean="0">
              <a:solidFill>
                <a:schemeClr val="bg1"/>
              </a:solidFill>
            </a:rPr>
            <a:t>Viernes</a:t>
          </a:r>
        </a:p>
        <a:p>
          <a:r>
            <a:rPr lang="es-ES" sz="1050" smtClean="0">
              <a:solidFill>
                <a:schemeClr val="bg1"/>
              </a:solidFill>
            </a:rPr>
            <a:t> 22.7%</a:t>
          </a:r>
          <a:endParaRPr lang="es-EC" sz="1050" dirty="0">
            <a:solidFill>
              <a:schemeClr val="bg1"/>
            </a:solidFill>
          </a:endParaRPr>
        </a:p>
      </dgm:t>
    </dgm:pt>
    <dgm:pt modelId="{D77F279D-3FE7-45B0-88A7-C3F4E63344E4}" type="parTrans" cxnId="{44EFBC9D-4F62-4BED-AE3D-F5CCD2AB29F0}">
      <dgm:prSet/>
      <dgm:spPr/>
      <dgm:t>
        <a:bodyPr/>
        <a:lstStyle/>
        <a:p>
          <a:endParaRPr lang="es-EC" sz="3600">
            <a:solidFill>
              <a:schemeClr val="bg1"/>
            </a:solidFill>
          </a:endParaRPr>
        </a:p>
      </dgm:t>
    </dgm:pt>
    <dgm:pt modelId="{405B2EA7-BE74-462F-A1E5-9F25D6B6EEB2}" type="sibTrans" cxnId="{44EFBC9D-4F62-4BED-AE3D-F5CCD2AB29F0}">
      <dgm:prSet/>
      <dgm:spPr/>
      <dgm:t>
        <a:bodyPr/>
        <a:lstStyle/>
        <a:p>
          <a:endParaRPr lang="es-EC" sz="3600">
            <a:solidFill>
              <a:schemeClr val="bg1"/>
            </a:solidFill>
          </a:endParaRPr>
        </a:p>
      </dgm:t>
    </dgm:pt>
    <dgm:pt modelId="{A246B6BE-9675-49ED-A4EA-76104F476E02}">
      <dgm:prSet phldrT="[Texto]" custT="1"/>
      <dgm:spPr/>
      <dgm:t>
        <a:bodyPr/>
        <a:lstStyle/>
        <a:p>
          <a:r>
            <a:rPr lang="es-EC" sz="1050" smtClean="0">
              <a:solidFill>
                <a:schemeClr val="bg1"/>
              </a:solidFill>
            </a:rPr>
            <a:t>Publicidad</a:t>
          </a:r>
          <a:endParaRPr lang="es-EC" sz="1050" dirty="0">
            <a:solidFill>
              <a:schemeClr val="bg1"/>
            </a:solidFill>
          </a:endParaRPr>
        </a:p>
      </dgm:t>
    </dgm:pt>
    <dgm:pt modelId="{245E6686-DFB4-4EF2-8C4B-73BDA82C1E00}" type="parTrans" cxnId="{F2DB5AE7-C546-494C-A6D0-6665C84A147F}">
      <dgm:prSet/>
      <dgm:spPr/>
      <dgm:t>
        <a:bodyPr/>
        <a:lstStyle/>
        <a:p>
          <a:endParaRPr lang="es-EC" sz="3600">
            <a:solidFill>
              <a:schemeClr val="bg1"/>
            </a:solidFill>
          </a:endParaRPr>
        </a:p>
      </dgm:t>
    </dgm:pt>
    <dgm:pt modelId="{7443E5BB-FA80-40C6-B4E7-38B08CEC87A7}" type="sibTrans" cxnId="{F2DB5AE7-C546-494C-A6D0-6665C84A147F}">
      <dgm:prSet/>
      <dgm:spPr/>
      <dgm:t>
        <a:bodyPr/>
        <a:lstStyle/>
        <a:p>
          <a:endParaRPr lang="es-EC" sz="3600">
            <a:solidFill>
              <a:schemeClr val="bg1"/>
            </a:solidFill>
          </a:endParaRPr>
        </a:p>
      </dgm:t>
    </dgm:pt>
    <dgm:pt modelId="{C3ED47FE-281A-40DF-A850-1396C6B1F09B}">
      <dgm:prSet phldrT="[Texto]" custT="1"/>
      <dgm:spPr/>
      <dgm:t>
        <a:bodyPr/>
        <a:lstStyle/>
        <a:p>
          <a:r>
            <a:rPr lang="es-ES" sz="1050" smtClean="0">
              <a:solidFill>
                <a:schemeClr val="bg1"/>
              </a:solidFill>
            </a:rPr>
            <a:t>18:00 a 20:00 </a:t>
          </a:r>
        </a:p>
        <a:p>
          <a:r>
            <a:rPr lang="es-ES" sz="1050" smtClean="0">
              <a:solidFill>
                <a:schemeClr val="bg1"/>
              </a:solidFill>
            </a:rPr>
            <a:t>36%</a:t>
          </a:r>
          <a:endParaRPr lang="es-EC" sz="1050" dirty="0">
            <a:solidFill>
              <a:schemeClr val="bg1"/>
            </a:solidFill>
          </a:endParaRPr>
        </a:p>
      </dgm:t>
    </dgm:pt>
    <dgm:pt modelId="{D9EA6AED-C088-4165-8A10-E3062A2A2D67}" type="parTrans" cxnId="{9468EC3D-3701-498F-99B2-D87072F49BDD}">
      <dgm:prSet/>
      <dgm:spPr/>
      <dgm:t>
        <a:bodyPr/>
        <a:lstStyle/>
        <a:p>
          <a:endParaRPr lang="es-EC" sz="3600">
            <a:solidFill>
              <a:schemeClr val="bg1"/>
            </a:solidFill>
          </a:endParaRPr>
        </a:p>
      </dgm:t>
    </dgm:pt>
    <dgm:pt modelId="{203DD15A-BBDD-4086-A6C1-33A6846FCCCF}" type="sibTrans" cxnId="{9468EC3D-3701-498F-99B2-D87072F49BDD}">
      <dgm:prSet/>
      <dgm:spPr/>
      <dgm:t>
        <a:bodyPr/>
        <a:lstStyle/>
        <a:p>
          <a:endParaRPr lang="es-EC" sz="3600">
            <a:solidFill>
              <a:schemeClr val="bg1"/>
            </a:solidFill>
          </a:endParaRPr>
        </a:p>
      </dgm:t>
    </dgm:pt>
    <dgm:pt modelId="{9E0818B6-0857-41DF-849B-2A9669ADECCB}">
      <dgm:prSet phldrT="[Texto]" custT="1"/>
      <dgm:spPr/>
      <dgm:t>
        <a:bodyPr/>
        <a:lstStyle/>
        <a:p>
          <a:r>
            <a:rPr lang="es-ES" sz="1050" dirty="0" smtClean="0">
              <a:solidFill>
                <a:schemeClr val="bg1"/>
              </a:solidFill>
            </a:rPr>
            <a:t>limpieza facial  28.2% </a:t>
          </a:r>
          <a:endParaRPr lang="es-EC" sz="1050" dirty="0">
            <a:solidFill>
              <a:schemeClr val="bg1"/>
            </a:solidFill>
          </a:endParaRPr>
        </a:p>
      </dgm:t>
    </dgm:pt>
    <dgm:pt modelId="{1D80CAD1-24E5-4E54-A479-09ABE8067B21}" type="parTrans" cxnId="{CC8A28BD-0BF5-4800-9393-A2F918F19D39}">
      <dgm:prSet/>
      <dgm:spPr/>
      <dgm:t>
        <a:bodyPr/>
        <a:lstStyle/>
        <a:p>
          <a:endParaRPr lang="es-EC" sz="3600">
            <a:solidFill>
              <a:schemeClr val="bg1"/>
            </a:solidFill>
          </a:endParaRPr>
        </a:p>
      </dgm:t>
    </dgm:pt>
    <dgm:pt modelId="{7FE318CB-6D76-4782-90A5-FABFF2274550}" type="sibTrans" cxnId="{CC8A28BD-0BF5-4800-9393-A2F918F19D39}">
      <dgm:prSet/>
      <dgm:spPr/>
      <dgm:t>
        <a:bodyPr/>
        <a:lstStyle/>
        <a:p>
          <a:endParaRPr lang="es-EC" sz="3600">
            <a:solidFill>
              <a:schemeClr val="bg1"/>
            </a:solidFill>
          </a:endParaRPr>
        </a:p>
      </dgm:t>
    </dgm:pt>
    <dgm:pt modelId="{32AA28EB-A6A2-466A-9085-1219A495D71C}">
      <dgm:prSet phldrT="[Texto]" custT="1"/>
      <dgm:spPr/>
      <dgm:t>
        <a:bodyPr/>
        <a:lstStyle/>
        <a:p>
          <a:r>
            <a:rPr lang="es-ES" sz="1050" smtClean="0">
              <a:solidFill>
                <a:schemeClr val="bg1"/>
              </a:solidFill>
            </a:rPr>
            <a:t>Corte de cabello  20.6%</a:t>
          </a:r>
          <a:endParaRPr lang="es-EC" sz="1050" dirty="0">
            <a:solidFill>
              <a:schemeClr val="bg1"/>
            </a:solidFill>
          </a:endParaRPr>
        </a:p>
      </dgm:t>
    </dgm:pt>
    <dgm:pt modelId="{2FDE671B-2F78-48FD-980D-D90B441CCA4B}" type="parTrans" cxnId="{4E23684D-D214-4200-B201-E584F53F55DA}">
      <dgm:prSet/>
      <dgm:spPr/>
      <dgm:t>
        <a:bodyPr/>
        <a:lstStyle/>
        <a:p>
          <a:endParaRPr lang="es-EC" sz="3600">
            <a:solidFill>
              <a:schemeClr val="bg1"/>
            </a:solidFill>
          </a:endParaRPr>
        </a:p>
      </dgm:t>
    </dgm:pt>
    <dgm:pt modelId="{52922A24-8557-468D-A68A-A00170D7E727}" type="sibTrans" cxnId="{4E23684D-D214-4200-B201-E584F53F55DA}">
      <dgm:prSet/>
      <dgm:spPr/>
      <dgm:t>
        <a:bodyPr/>
        <a:lstStyle/>
        <a:p>
          <a:endParaRPr lang="es-EC" sz="3600">
            <a:solidFill>
              <a:schemeClr val="bg1"/>
            </a:solidFill>
          </a:endParaRPr>
        </a:p>
      </dgm:t>
    </dgm:pt>
    <dgm:pt modelId="{92E50D3A-D0F0-41D3-B7A6-9A45D52DB3AB}">
      <dgm:prSet phldrT="[Texto]" custT="1"/>
      <dgm:spPr/>
      <dgm:t>
        <a:bodyPr/>
        <a:lstStyle/>
        <a:p>
          <a:r>
            <a:rPr lang="es-ES" sz="1050" smtClean="0">
              <a:solidFill>
                <a:schemeClr val="bg1"/>
              </a:solidFill>
            </a:rPr>
            <a:t>sábado </a:t>
          </a:r>
        </a:p>
        <a:p>
          <a:r>
            <a:rPr lang="es-ES" sz="1050" smtClean="0">
              <a:solidFill>
                <a:schemeClr val="bg1"/>
              </a:solidFill>
            </a:rPr>
            <a:t> 28%</a:t>
          </a:r>
          <a:endParaRPr lang="es-EC" sz="1050" dirty="0">
            <a:solidFill>
              <a:schemeClr val="bg1"/>
            </a:solidFill>
          </a:endParaRPr>
        </a:p>
      </dgm:t>
    </dgm:pt>
    <dgm:pt modelId="{A35BC996-8750-44F1-ADED-A915B7BC1308}" type="parTrans" cxnId="{930313B8-1456-40B1-BFAF-D2CC9BC89F0E}">
      <dgm:prSet/>
      <dgm:spPr/>
      <dgm:t>
        <a:bodyPr/>
        <a:lstStyle/>
        <a:p>
          <a:endParaRPr lang="es-EC" sz="3600">
            <a:solidFill>
              <a:schemeClr val="bg1"/>
            </a:solidFill>
          </a:endParaRPr>
        </a:p>
      </dgm:t>
    </dgm:pt>
    <dgm:pt modelId="{E7E305C0-86F8-46F4-AC15-A3AB0C2FD4C3}" type="sibTrans" cxnId="{930313B8-1456-40B1-BFAF-D2CC9BC89F0E}">
      <dgm:prSet/>
      <dgm:spPr/>
      <dgm:t>
        <a:bodyPr/>
        <a:lstStyle/>
        <a:p>
          <a:endParaRPr lang="es-EC" sz="3600">
            <a:solidFill>
              <a:schemeClr val="bg1"/>
            </a:solidFill>
          </a:endParaRPr>
        </a:p>
      </dgm:t>
    </dgm:pt>
    <dgm:pt modelId="{B0A70452-48EF-432F-A082-01F15BF5D699}">
      <dgm:prSet phldrT="[Texto]" custT="1"/>
      <dgm:spPr/>
      <dgm:t>
        <a:bodyPr/>
        <a:lstStyle/>
        <a:p>
          <a:r>
            <a:rPr lang="es-ES" sz="1050" smtClean="0">
              <a:solidFill>
                <a:schemeClr val="bg1"/>
              </a:solidFill>
            </a:rPr>
            <a:t>domingo </a:t>
          </a:r>
        </a:p>
        <a:p>
          <a:r>
            <a:rPr lang="es-ES" sz="1050" smtClean="0">
              <a:solidFill>
                <a:schemeClr val="bg1"/>
              </a:solidFill>
            </a:rPr>
            <a:t>18.7%</a:t>
          </a:r>
          <a:endParaRPr lang="es-EC" sz="1050" dirty="0">
            <a:solidFill>
              <a:schemeClr val="bg1"/>
            </a:solidFill>
          </a:endParaRPr>
        </a:p>
      </dgm:t>
    </dgm:pt>
    <dgm:pt modelId="{DC26CB93-5DE5-4D8F-9143-32C68099256F}" type="parTrans" cxnId="{EF35CB10-D90D-4863-80CC-C5DBBD1201F9}">
      <dgm:prSet/>
      <dgm:spPr/>
      <dgm:t>
        <a:bodyPr/>
        <a:lstStyle/>
        <a:p>
          <a:endParaRPr lang="es-EC" sz="3600">
            <a:solidFill>
              <a:schemeClr val="bg1"/>
            </a:solidFill>
          </a:endParaRPr>
        </a:p>
      </dgm:t>
    </dgm:pt>
    <dgm:pt modelId="{733A141F-76E3-4038-A493-4128AA2DFA22}" type="sibTrans" cxnId="{EF35CB10-D90D-4863-80CC-C5DBBD1201F9}">
      <dgm:prSet/>
      <dgm:spPr/>
      <dgm:t>
        <a:bodyPr/>
        <a:lstStyle/>
        <a:p>
          <a:endParaRPr lang="es-EC" sz="3600">
            <a:solidFill>
              <a:schemeClr val="bg1"/>
            </a:solidFill>
          </a:endParaRPr>
        </a:p>
      </dgm:t>
    </dgm:pt>
    <dgm:pt modelId="{3D0262C3-62F2-4B1B-8FD5-223199201C10}">
      <dgm:prSet phldrT="[Texto]" custT="1"/>
      <dgm:spPr/>
      <dgm:t>
        <a:bodyPr/>
        <a:lstStyle/>
        <a:p>
          <a:r>
            <a:rPr lang="es-ES" sz="1050" smtClean="0">
              <a:solidFill>
                <a:schemeClr val="bg1"/>
              </a:solidFill>
            </a:rPr>
            <a:t>15:00 a 17:00 </a:t>
          </a:r>
        </a:p>
        <a:p>
          <a:r>
            <a:rPr lang="es-ES" sz="1050" smtClean="0">
              <a:solidFill>
                <a:schemeClr val="bg1"/>
              </a:solidFill>
            </a:rPr>
            <a:t>33.3%</a:t>
          </a:r>
          <a:endParaRPr lang="es-EC" sz="1050" dirty="0">
            <a:solidFill>
              <a:schemeClr val="bg1"/>
            </a:solidFill>
          </a:endParaRPr>
        </a:p>
      </dgm:t>
    </dgm:pt>
    <dgm:pt modelId="{DF3FA8C0-E747-418D-B44E-DF0A3F14F13B}" type="parTrans" cxnId="{993B7140-4EBB-4279-8E4D-94FC8DE7D768}">
      <dgm:prSet/>
      <dgm:spPr/>
      <dgm:t>
        <a:bodyPr/>
        <a:lstStyle/>
        <a:p>
          <a:endParaRPr lang="es-EC" sz="3600">
            <a:solidFill>
              <a:schemeClr val="bg1"/>
            </a:solidFill>
          </a:endParaRPr>
        </a:p>
      </dgm:t>
    </dgm:pt>
    <dgm:pt modelId="{D566D084-9B48-491D-AA41-3D533D56D519}" type="sibTrans" cxnId="{993B7140-4EBB-4279-8E4D-94FC8DE7D768}">
      <dgm:prSet/>
      <dgm:spPr/>
      <dgm:t>
        <a:bodyPr/>
        <a:lstStyle/>
        <a:p>
          <a:endParaRPr lang="es-EC" sz="3600">
            <a:solidFill>
              <a:schemeClr val="bg1"/>
            </a:solidFill>
          </a:endParaRPr>
        </a:p>
      </dgm:t>
    </dgm:pt>
    <dgm:pt modelId="{DCABC338-E87D-4F92-A862-B6ECD4167D03}">
      <dgm:prSet phldrT="[Texto]" custT="1"/>
      <dgm:spPr/>
      <dgm:t>
        <a:bodyPr/>
        <a:lstStyle/>
        <a:p>
          <a:r>
            <a:rPr lang="es-ES" sz="1050" smtClean="0">
              <a:solidFill>
                <a:schemeClr val="bg1"/>
              </a:solidFill>
            </a:rPr>
            <a:t>revistas  </a:t>
          </a:r>
        </a:p>
        <a:p>
          <a:r>
            <a:rPr lang="es-ES" sz="1050" smtClean="0">
              <a:solidFill>
                <a:schemeClr val="bg1"/>
              </a:solidFill>
            </a:rPr>
            <a:t>37.3%</a:t>
          </a:r>
          <a:endParaRPr lang="es-EC" sz="1050" dirty="0">
            <a:solidFill>
              <a:schemeClr val="bg1"/>
            </a:solidFill>
          </a:endParaRPr>
        </a:p>
      </dgm:t>
    </dgm:pt>
    <dgm:pt modelId="{58B1F6A0-D728-4D53-A686-B1900F254425}" type="parTrans" cxnId="{FE041989-E49B-4139-ADEB-F1D6BF536D31}">
      <dgm:prSet/>
      <dgm:spPr/>
      <dgm:t>
        <a:bodyPr/>
        <a:lstStyle/>
        <a:p>
          <a:endParaRPr lang="es-EC" sz="3600">
            <a:solidFill>
              <a:schemeClr val="bg1"/>
            </a:solidFill>
          </a:endParaRPr>
        </a:p>
      </dgm:t>
    </dgm:pt>
    <dgm:pt modelId="{83C5B191-46B6-4570-A238-56F32E624FE2}" type="sibTrans" cxnId="{FE041989-E49B-4139-ADEB-F1D6BF536D31}">
      <dgm:prSet/>
      <dgm:spPr/>
      <dgm:t>
        <a:bodyPr/>
        <a:lstStyle/>
        <a:p>
          <a:endParaRPr lang="es-EC" sz="3600">
            <a:solidFill>
              <a:schemeClr val="bg1"/>
            </a:solidFill>
          </a:endParaRPr>
        </a:p>
      </dgm:t>
    </dgm:pt>
    <dgm:pt modelId="{F92A4678-D6C1-4ABC-B7C8-58F41B035393}">
      <dgm:prSet phldrT="[Texto]" custT="1"/>
      <dgm:spPr/>
      <dgm:t>
        <a:bodyPr/>
        <a:lstStyle/>
        <a:p>
          <a:r>
            <a:rPr lang="es-ES" sz="1050" smtClean="0">
              <a:solidFill>
                <a:schemeClr val="bg1"/>
              </a:solidFill>
            </a:rPr>
            <a:t>web </a:t>
          </a:r>
        </a:p>
        <a:p>
          <a:r>
            <a:rPr lang="es-ES" sz="1050" smtClean="0">
              <a:solidFill>
                <a:schemeClr val="bg1"/>
              </a:solidFill>
            </a:rPr>
            <a:t>22.7% </a:t>
          </a:r>
          <a:endParaRPr lang="es-EC" sz="1050" dirty="0">
            <a:solidFill>
              <a:schemeClr val="bg1"/>
            </a:solidFill>
          </a:endParaRPr>
        </a:p>
      </dgm:t>
    </dgm:pt>
    <dgm:pt modelId="{52F995E0-A5F2-479B-BBA5-03E1FD1DF010}" type="parTrans" cxnId="{EDAAD868-CEFE-46BF-B146-4AE2A359C390}">
      <dgm:prSet/>
      <dgm:spPr/>
      <dgm:t>
        <a:bodyPr/>
        <a:lstStyle/>
        <a:p>
          <a:endParaRPr lang="es-EC" sz="3600">
            <a:solidFill>
              <a:schemeClr val="bg1"/>
            </a:solidFill>
          </a:endParaRPr>
        </a:p>
      </dgm:t>
    </dgm:pt>
    <dgm:pt modelId="{8CFDCCE2-8D45-4450-9DAF-31E8336751D7}" type="sibTrans" cxnId="{EDAAD868-CEFE-46BF-B146-4AE2A359C390}">
      <dgm:prSet/>
      <dgm:spPr/>
      <dgm:t>
        <a:bodyPr/>
        <a:lstStyle/>
        <a:p>
          <a:endParaRPr lang="es-EC" sz="3600">
            <a:solidFill>
              <a:schemeClr val="bg1"/>
            </a:solidFill>
          </a:endParaRPr>
        </a:p>
      </dgm:t>
    </dgm:pt>
    <dgm:pt modelId="{E40F8BDC-2199-4888-9299-83B9E19510C8}">
      <dgm:prSet phldrT="[Texto]" custT="1"/>
      <dgm:spPr/>
      <dgm:t>
        <a:bodyPr/>
        <a:lstStyle/>
        <a:p>
          <a:r>
            <a:rPr lang="es-EC" sz="1050" smtClean="0">
              <a:solidFill>
                <a:schemeClr val="bg1"/>
              </a:solidFill>
            </a:rPr>
            <a:t>Capelo</a:t>
          </a:r>
        </a:p>
        <a:p>
          <a:r>
            <a:rPr lang="es-EC" sz="1050" smtClean="0">
              <a:solidFill>
                <a:schemeClr val="bg1"/>
              </a:solidFill>
            </a:rPr>
            <a:t>21.2%  </a:t>
          </a:r>
          <a:endParaRPr lang="es-EC" sz="1050" dirty="0">
            <a:solidFill>
              <a:schemeClr val="bg1"/>
            </a:solidFill>
          </a:endParaRPr>
        </a:p>
      </dgm:t>
    </dgm:pt>
    <dgm:pt modelId="{325E9067-2949-4180-85FD-013323C5708F}" type="parTrans" cxnId="{5F711EF1-34C3-46E5-817E-B0F66A77C52A}">
      <dgm:prSet/>
      <dgm:spPr/>
      <dgm:t>
        <a:bodyPr/>
        <a:lstStyle/>
        <a:p>
          <a:endParaRPr lang="es-EC" sz="2000">
            <a:solidFill>
              <a:schemeClr val="bg1"/>
            </a:solidFill>
          </a:endParaRPr>
        </a:p>
      </dgm:t>
    </dgm:pt>
    <dgm:pt modelId="{8477BBFC-068F-42B0-A4C3-87AF63527240}" type="sibTrans" cxnId="{5F711EF1-34C3-46E5-817E-B0F66A77C52A}">
      <dgm:prSet/>
      <dgm:spPr/>
      <dgm:t>
        <a:bodyPr/>
        <a:lstStyle/>
        <a:p>
          <a:endParaRPr lang="es-EC" sz="2000">
            <a:solidFill>
              <a:schemeClr val="bg1"/>
            </a:solidFill>
          </a:endParaRPr>
        </a:p>
      </dgm:t>
    </dgm:pt>
    <dgm:pt modelId="{BCADC3D0-F552-4D30-A22E-923155CF9E70}">
      <dgm:prSet phldrT="[Texto]" custT="1"/>
      <dgm:spPr/>
      <dgm:t>
        <a:bodyPr/>
        <a:lstStyle/>
        <a:p>
          <a:r>
            <a:rPr lang="es-EC" sz="1050" smtClean="0">
              <a:solidFill>
                <a:schemeClr val="bg1"/>
              </a:solidFill>
            </a:rPr>
            <a:t>Precio </a:t>
          </a:r>
          <a:endParaRPr lang="es-EC" sz="1050" dirty="0">
            <a:solidFill>
              <a:schemeClr val="bg1"/>
            </a:solidFill>
          </a:endParaRPr>
        </a:p>
      </dgm:t>
    </dgm:pt>
    <dgm:pt modelId="{BA85532B-7611-4887-A99F-D1053618EAEB}" type="parTrans" cxnId="{092419C4-C55A-48FE-9765-06539F9D848F}">
      <dgm:prSet/>
      <dgm:spPr/>
      <dgm:t>
        <a:bodyPr/>
        <a:lstStyle/>
        <a:p>
          <a:endParaRPr lang="es-EC" sz="1400">
            <a:solidFill>
              <a:schemeClr val="bg1"/>
            </a:solidFill>
          </a:endParaRPr>
        </a:p>
      </dgm:t>
    </dgm:pt>
    <dgm:pt modelId="{4BA55CAF-A202-46F2-AC10-C9F5726BFB9A}" type="sibTrans" cxnId="{092419C4-C55A-48FE-9765-06539F9D848F}">
      <dgm:prSet/>
      <dgm:spPr/>
      <dgm:t>
        <a:bodyPr/>
        <a:lstStyle/>
        <a:p>
          <a:endParaRPr lang="es-EC" sz="1400">
            <a:solidFill>
              <a:schemeClr val="bg1"/>
            </a:solidFill>
          </a:endParaRPr>
        </a:p>
      </dgm:t>
    </dgm:pt>
    <dgm:pt modelId="{32CA7815-B997-4279-9A66-EB9D8642B941}">
      <dgm:prSet phldrT="[Texto]" custT="1"/>
      <dgm:spPr/>
      <dgm:t>
        <a:bodyPr/>
        <a:lstStyle/>
        <a:p>
          <a:r>
            <a:rPr lang="es-EC" sz="1050" smtClean="0">
              <a:solidFill>
                <a:schemeClr val="bg1"/>
              </a:solidFill>
            </a:rPr>
            <a:t>Facial Entre 16 y 25 dólares </a:t>
          </a:r>
        </a:p>
        <a:p>
          <a:r>
            <a:rPr lang="es-EC" sz="1050" smtClean="0">
              <a:solidFill>
                <a:schemeClr val="bg1"/>
              </a:solidFill>
            </a:rPr>
            <a:t>29.3% </a:t>
          </a:r>
          <a:endParaRPr lang="es-EC" sz="1050" dirty="0">
            <a:solidFill>
              <a:schemeClr val="bg1"/>
            </a:solidFill>
          </a:endParaRPr>
        </a:p>
      </dgm:t>
    </dgm:pt>
    <dgm:pt modelId="{2EA7B57B-ADDA-474D-BD07-2C9C53993492}" type="parTrans" cxnId="{1B368DCA-4D31-4E7D-8CDA-01F6E951CF44}">
      <dgm:prSet/>
      <dgm:spPr/>
      <dgm:t>
        <a:bodyPr/>
        <a:lstStyle/>
        <a:p>
          <a:endParaRPr lang="es-EC" sz="1400">
            <a:solidFill>
              <a:schemeClr val="bg1"/>
            </a:solidFill>
          </a:endParaRPr>
        </a:p>
      </dgm:t>
    </dgm:pt>
    <dgm:pt modelId="{E3BEACD5-AF67-4EF7-B230-2A4819BCBC51}" type="sibTrans" cxnId="{1B368DCA-4D31-4E7D-8CDA-01F6E951CF44}">
      <dgm:prSet/>
      <dgm:spPr/>
      <dgm:t>
        <a:bodyPr/>
        <a:lstStyle/>
        <a:p>
          <a:endParaRPr lang="es-EC" sz="1400">
            <a:solidFill>
              <a:schemeClr val="bg1"/>
            </a:solidFill>
          </a:endParaRPr>
        </a:p>
      </dgm:t>
    </dgm:pt>
    <dgm:pt modelId="{949B9042-4425-4CC3-9DB4-7CD522BDC6C0}">
      <dgm:prSet phldrT="[Texto]" custT="1"/>
      <dgm:spPr/>
      <dgm:t>
        <a:bodyPr/>
        <a:lstStyle/>
        <a:p>
          <a:r>
            <a:rPr lang="es-EC" sz="1050" smtClean="0">
              <a:solidFill>
                <a:schemeClr val="bg1"/>
              </a:solidFill>
            </a:rPr>
            <a:t>Corporal Entre 26 y 35 dólares 25.3%</a:t>
          </a:r>
          <a:endParaRPr lang="es-EC" sz="1050" dirty="0">
            <a:solidFill>
              <a:schemeClr val="bg1"/>
            </a:solidFill>
          </a:endParaRPr>
        </a:p>
      </dgm:t>
    </dgm:pt>
    <dgm:pt modelId="{774A47F5-78AB-45D3-9D4A-4D952DD3C2A3}" type="parTrans" cxnId="{C048A550-4721-4899-8514-FA83D933479B}">
      <dgm:prSet/>
      <dgm:spPr/>
      <dgm:t>
        <a:bodyPr/>
        <a:lstStyle/>
        <a:p>
          <a:endParaRPr lang="es-EC" sz="1400">
            <a:solidFill>
              <a:schemeClr val="bg1"/>
            </a:solidFill>
          </a:endParaRPr>
        </a:p>
      </dgm:t>
    </dgm:pt>
    <dgm:pt modelId="{66237675-E5B1-48B6-A5FE-4AF437F8C9F4}" type="sibTrans" cxnId="{C048A550-4721-4899-8514-FA83D933479B}">
      <dgm:prSet/>
      <dgm:spPr/>
      <dgm:t>
        <a:bodyPr/>
        <a:lstStyle/>
        <a:p>
          <a:endParaRPr lang="es-EC" sz="1400">
            <a:solidFill>
              <a:schemeClr val="bg1"/>
            </a:solidFill>
          </a:endParaRPr>
        </a:p>
      </dgm:t>
    </dgm:pt>
    <dgm:pt modelId="{A2432D18-9637-4CB5-B634-381C30BFA17A}">
      <dgm:prSet phldrT="[Texto]" custT="1"/>
      <dgm:spPr/>
      <dgm:t>
        <a:bodyPr/>
        <a:lstStyle/>
        <a:p>
          <a:r>
            <a:rPr lang="es-EC" sz="1050" dirty="0" smtClean="0">
              <a:solidFill>
                <a:schemeClr val="bg1"/>
              </a:solidFill>
            </a:rPr>
            <a:t>Estético Entre 5 y 15 dólares 34.7% </a:t>
          </a:r>
          <a:endParaRPr lang="es-EC" sz="1050" dirty="0">
            <a:solidFill>
              <a:schemeClr val="bg1"/>
            </a:solidFill>
          </a:endParaRPr>
        </a:p>
      </dgm:t>
    </dgm:pt>
    <dgm:pt modelId="{370E49FC-BADD-4B54-B422-F1E6BA881B4B}" type="parTrans" cxnId="{6A6A0055-26ED-44A4-B71D-50D9429A900D}">
      <dgm:prSet/>
      <dgm:spPr/>
      <dgm:t>
        <a:bodyPr/>
        <a:lstStyle/>
        <a:p>
          <a:endParaRPr lang="es-EC" sz="1400">
            <a:solidFill>
              <a:schemeClr val="bg1"/>
            </a:solidFill>
          </a:endParaRPr>
        </a:p>
      </dgm:t>
    </dgm:pt>
    <dgm:pt modelId="{F04DB475-6211-4750-8F90-78C465EDF5AD}" type="sibTrans" cxnId="{6A6A0055-26ED-44A4-B71D-50D9429A900D}">
      <dgm:prSet/>
      <dgm:spPr/>
      <dgm:t>
        <a:bodyPr/>
        <a:lstStyle/>
        <a:p>
          <a:endParaRPr lang="es-EC" sz="1400">
            <a:solidFill>
              <a:schemeClr val="bg1"/>
            </a:solidFill>
          </a:endParaRPr>
        </a:p>
      </dgm:t>
    </dgm:pt>
    <dgm:pt modelId="{E7A98B52-6137-492E-948A-009CAA5BE879}" type="pres">
      <dgm:prSet presAssocID="{1E97A4BC-EF86-40D5-9D80-36531C24BB4E}" presName="Name0" presStyleCnt="0">
        <dgm:presLayoutVars>
          <dgm:orgChart val="1"/>
          <dgm:chPref val="1"/>
          <dgm:dir/>
          <dgm:animOne val="branch"/>
          <dgm:animLvl val="lvl"/>
          <dgm:resizeHandles/>
        </dgm:presLayoutVars>
      </dgm:prSet>
      <dgm:spPr/>
      <dgm:t>
        <a:bodyPr/>
        <a:lstStyle/>
        <a:p>
          <a:endParaRPr lang="es-EC"/>
        </a:p>
      </dgm:t>
    </dgm:pt>
    <dgm:pt modelId="{592226D6-2190-416C-896A-4692DFD8F2BF}" type="pres">
      <dgm:prSet presAssocID="{13406FFD-EE47-4C7F-A91B-70A9A2D32F10}" presName="hierRoot1" presStyleCnt="0">
        <dgm:presLayoutVars>
          <dgm:hierBranch val="init"/>
        </dgm:presLayoutVars>
      </dgm:prSet>
      <dgm:spPr/>
      <dgm:t>
        <a:bodyPr/>
        <a:lstStyle/>
        <a:p>
          <a:endParaRPr lang="es-EC"/>
        </a:p>
      </dgm:t>
    </dgm:pt>
    <dgm:pt modelId="{1EC7ABA1-D1C4-4F6C-9C1A-B442999FE3B8}" type="pres">
      <dgm:prSet presAssocID="{13406FFD-EE47-4C7F-A91B-70A9A2D32F10}" presName="rootComposite1" presStyleCnt="0"/>
      <dgm:spPr/>
      <dgm:t>
        <a:bodyPr/>
        <a:lstStyle/>
        <a:p>
          <a:endParaRPr lang="es-EC"/>
        </a:p>
      </dgm:t>
    </dgm:pt>
    <dgm:pt modelId="{3F7D30BF-561A-4579-B9AC-52090DCCE4EA}" type="pres">
      <dgm:prSet presAssocID="{13406FFD-EE47-4C7F-A91B-70A9A2D32F10}" presName="rootText1" presStyleLbl="alignAcc1" presStyleIdx="0" presStyleCnt="0" custScaleX="156631" custScaleY="123819">
        <dgm:presLayoutVars>
          <dgm:chPref val="3"/>
        </dgm:presLayoutVars>
      </dgm:prSet>
      <dgm:spPr/>
      <dgm:t>
        <a:bodyPr/>
        <a:lstStyle/>
        <a:p>
          <a:endParaRPr lang="es-EC"/>
        </a:p>
      </dgm:t>
    </dgm:pt>
    <dgm:pt modelId="{19C99B3C-6143-4D74-B76F-1EFE6B01C8F8}" type="pres">
      <dgm:prSet presAssocID="{13406FFD-EE47-4C7F-A91B-70A9A2D32F10}" presName="topArc1" presStyleLbl="parChTrans1D1" presStyleIdx="0" presStyleCnt="44"/>
      <dgm:spPr/>
      <dgm:t>
        <a:bodyPr/>
        <a:lstStyle/>
        <a:p>
          <a:endParaRPr lang="es-EC"/>
        </a:p>
      </dgm:t>
    </dgm:pt>
    <dgm:pt modelId="{7A0E4811-89A0-4B26-95AC-D6428285BD7E}" type="pres">
      <dgm:prSet presAssocID="{13406FFD-EE47-4C7F-A91B-70A9A2D32F10}" presName="bottomArc1" presStyleLbl="parChTrans1D1" presStyleIdx="1" presStyleCnt="44"/>
      <dgm:spPr/>
      <dgm:t>
        <a:bodyPr/>
        <a:lstStyle/>
        <a:p>
          <a:endParaRPr lang="es-EC"/>
        </a:p>
      </dgm:t>
    </dgm:pt>
    <dgm:pt modelId="{32BEFD33-A6DE-4FBA-9983-C953FD0F1CD2}" type="pres">
      <dgm:prSet presAssocID="{13406FFD-EE47-4C7F-A91B-70A9A2D32F10}" presName="topConnNode1" presStyleLbl="node1" presStyleIdx="0" presStyleCnt="0"/>
      <dgm:spPr/>
      <dgm:t>
        <a:bodyPr/>
        <a:lstStyle/>
        <a:p>
          <a:endParaRPr lang="es-EC"/>
        </a:p>
      </dgm:t>
    </dgm:pt>
    <dgm:pt modelId="{8BA207F8-681C-46CE-BFA8-8AF3F8483EFC}" type="pres">
      <dgm:prSet presAssocID="{13406FFD-EE47-4C7F-A91B-70A9A2D32F10}" presName="hierChild2" presStyleCnt="0"/>
      <dgm:spPr/>
      <dgm:t>
        <a:bodyPr/>
        <a:lstStyle/>
        <a:p>
          <a:endParaRPr lang="es-EC"/>
        </a:p>
      </dgm:t>
    </dgm:pt>
    <dgm:pt modelId="{B80FB422-34A1-4AF5-B577-7F83E50D4FEC}" type="pres">
      <dgm:prSet presAssocID="{F24653EE-11FD-4198-9492-F536ED930F83}" presName="Name28" presStyleLbl="parChTrans1D2" presStyleIdx="0" presStyleCnt="6"/>
      <dgm:spPr/>
      <dgm:t>
        <a:bodyPr/>
        <a:lstStyle/>
        <a:p>
          <a:endParaRPr lang="es-EC"/>
        </a:p>
      </dgm:t>
    </dgm:pt>
    <dgm:pt modelId="{A31BBF98-F815-4B4E-B2DE-2123B96D32C2}" type="pres">
      <dgm:prSet presAssocID="{2CFAF388-2E85-45F4-970E-093F24CE3666}" presName="hierRoot2" presStyleCnt="0">
        <dgm:presLayoutVars>
          <dgm:hierBranch val="init"/>
        </dgm:presLayoutVars>
      </dgm:prSet>
      <dgm:spPr/>
      <dgm:t>
        <a:bodyPr/>
        <a:lstStyle/>
        <a:p>
          <a:endParaRPr lang="es-EC"/>
        </a:p>
      </dgm:t>
    </dgm:pt>
    <dgm:pt modelId="{E874F939-482A-4961-A848-BE0C9DCACB93}" type="pres">
      <dgm:prSet presAssocID="{2CFAF388-2E85-45F4-970E-093F24CE3666}" presName="rootComposite2" presStyleCnt="0"/>
      <dgm:spPr/>
      <dgm:t>
        <a:bodyPr/>
        <a:lstStyle/>
        <a:p>
          <a:endParaRPr lang="es-EC"/>
        </a:p>
      </dgm:t>
    </dgm:pt>
    <dgm:pt modelId="{78514AE4-7CAB-403D-8510-0988D4CE0B0A}" type="pres">
      <dgm:prSet presAssocID="{2CFAF388-2E85-45F4-970E-093F24CE3666}" presName="rootText2" presStyleLbl="alignAcc1" presStyleIdx="0" presStyleCnt="0">
        <dgm:presLayoutVars>
          <dgm:chPref val="3"/>
        </dgm:presLayoutVars>
      </dgm:prSet>
      <dgm:spPr/>
      <dgm:t>
        <a:bodyPr/>
        <a:lstStyle/>
        <a:p>
          <a:endParaRPr lang="es-EC"/>
        </a:p>
      </dgm:t>
    </dgm:pt>
    <dgm:pt modelId="{FF932534-CBA1-438B-BA9C-4348EFC6E48B}" type="pres">
      <dgm:prSet presAssocID="{2CFAF388-2E85-45F4-970E-093F24CE3666}" presName="topArc2" presStyleLbl="parChTrans1D1" presStyleIdx="2" presStyleCnt="44"/>
      <dgm:spPr/>
      <dgm:t>
        <a:bodyPr/>
        <a:lstStyle/>
        <a:p>
          <a:endParaRPr lang="es-EC"/>
        </a:p>
      </dgm:t>
    </dgm:pt>
    <dgm:pt modelId="{41E80933-F413-4C39-9192-E7649D4A8C7E}" type="pres">
      <dgm:prSet presAssocID="{2CFAF388-2E85-45F4-970E-093F24CE3666}" presName="bottomArc2" presStyleLbl="parChTrans1D1" presStyleIdx="3" presStyleCnt="44"/>
      <dgm:spPr/>
      <dgm:t>
        <a:bodyPr/>
        <a:lstStyle/>
        <a:p>
          <a:endParaRPr lang="es-EC"/>
        </a:p>
      </dgm:t>
    </dgm:pt>
    <dgm:pt modelId="{B514F7FE-516B-44D1-BE8D-69D9C41DA846}" type="pres">
      <dgm:prSet presAssocID="{2CFAF388-2E85-45F4-970E-093F24CE3666}" presName="topConnNode2" presStyleLbl="node2" presStyleIdx="0" presStyleCnt="0"/>
      <dgm:spPr/>
      <dgm:t>
        <a:bodyPr/>
        <a:lstStyle/>
        <a:p>
          <a:endParaRPr lang="es-EC"/>
        </a:p>
      </dgm:t>
    </dgm:pt>
    <dgm:pt modelId="{1A2930E8-B6D0-4898-ABF0-E9DE2EA7FA37}" type="pres">
      <dgm:prSet presAssocID="{2CFAF388-2E85-45F4-970E-093F24CE3666}" presName="hierChild4" presStyleCnt="0"/>
      <dgm:spPr/>
      <dgm:t>
        <a:bodyPr/>
        <a:lstStyle/>
        <a:p>
          <a:endParaRPr lang="es-EC"/>
        </a:p>
      </dgm:t>
    </dgm:pt>
    <dgm:pt modelId="{394664C5-C081-488C-99B9-426C3875794B}" type="pres">
      <dgm:prSet presAssocID="{21246124-2B3E-4D1D-929A-27447663744A}" presName="Name28" presStyleLbl="parChTrans1D3" presStyleIdx="0" presStyleCnt="15"/>
      <dgm:spPr/>
      <dgm:t>
        <a:bodyPr/>
        <a:lstStyle/>
        <a:p>
          <a:endParaRPr lang="es-EC"/>
        </a:p>
      </dgm:t>
    </dgm:pt>
    <dgm:pt modelId="{4569767D-97F7-486D-9049-196FD65D87E4}" type="pres">
      <dgm:prSet presAssocID="{9E1297CD-0A7A-457F-91C5-3E8909034480}" presName="hierRoot2" presStyleCnt="0">
        <dgm:presLayoutVars>
          <dgm:hierBranch val="init"/>
        </dgm:presLayoutVars>
      </dgm:prSet>
      <dgm:spPr/>
      <dgm:t>
        <a:bodyPr/>
        <a:lstStyle/>
        <a:p>
          <a:endParaRPr lang="es-EC"/>
        </a:p>
      </dgm:t>
    </dgm:pt>
    <dgm:pt modelId="{540C8FBF-FF31-4E01-98D9-6167F5F28C40}" type="pres">
      <dgm:prSet presAssocID="{9E1297CD-0A7A-457F-91C5-3E8909034480}" presName="rootComposite2" presStyleCnt="0"/>
      <dgm:spPr/>
      <dgm:t>
        <a:bodyPr/>
        <a:lstStyle/>
        <a:p>
          <a:endParaRPr lang="es-EC"/>
        </a:p>
      </dgm:t>
    </dgm:pt>
    <dgm:pt modelId="{05643F2A-DFBF-4771-83C8-B02C6CC46FB7}" type="pres">
      <dgm:prSet presAssocID="{9E1297CD-0A7A-457F-91C5-3E8909034480}" presName="rootText2" presStyleLbl="alignAcc1" presStyleIdx="0" presStyleCnt="0">
        <dgm:presLayoutVars>
          <dgm:chPref val="3"/>
        </dgm:presLayoutVars>
      </dgm:prSet>
      <dgm:spPr/>
      <dgm:t>
        <a:bodyPr/>
        <a:lstStyle/>
        <a:p>
          <a:endParaRPr lang="es-EC"/>
        </a:p>
      </dgm:t>
    </dgm:pt>
    <dgm:pt modelId="{A4915401-5A9F-4C48-8593-6B99410D40BE}" type="pres">
      <dgm:prSet presAssocID="{9E1297CD-0A7A-457F-91C5-3E8909034480}" presName="topArc2" presStyleLbl="parChTrans1D1" presStyleIdx="4" presStyleCnt="44"/>
      <dgm:spPr/>
      <dgm:t>
        <a:bodyPr/>
        <a:lstStyle/>
        <a:p>
          <a:endParaRPr lang="es-EC"/>
        </a:p>
      </dgm:t>
    </dgm:pt>
    <dgm:pt modelId="{64B1444F-1ED8-4581-B85D-0777934BB51E}" type="pres">
      <dgm:prSet presAssocID="{9E1297CD-0A7A-457F-91C5-3E8909034480}" presName="bottomArc2" presStyleLbl="parChTrans1D1" presStyleIdx="5" presStyleCnt="44"/>
      <dgm:spPr/>
      <dgm:t>
        <a:bodyPr/>
        <a:lstStyle/>
        <a:p>
          <a:endParaRPr lang="es-EC"/>
        </a:p>
      </dgm:t>
    </dgm:pt>
    <dgm:pt modelId="{A249FDFC-4413-440F-8CA8-D8664F101D82}" type="pres">
      <dgm:prSet presAssocID="{9E1297CD-0A7A-457F-91C5-3E8909034480}" presName="topConnNode2" presStyleLbl="node3" presStyleIdx="0" presStyleCnt="0"/>
      <dgm:spPr/>
      <dgm:t>
        <a:bodyPr/>
        <a:lstStyle/>
        <a:p>
          <a:endParaRPr lang="es-EC"/>
        </a:p>
      </dgm:t>
    </dgm:pt>
    <dgm:pt modelId="{5F2A59F2-3DF3-40EC-A8AF-F1AA62B0DAF9}" type="pres">
      <dgm:prSet presAssocID="{9E1297CD-0A7A-457F-91C5-3E8909034480}" presName="hierChild4" presStyleCnt="0"/>
      <dgm:spPr/>
      <dgm:t>
        <a:bodyPr/>
        <a:lstStyle/>
        <a:p>
          <a:endParaRPr lang="es-EC"/>
        </a:p>
      </dgm:t>
    </dgm:pt>
    <dgm:pt modelId="{38B1DAE6-05A8-4436-9B58-9EED00FE7630}" type="pres">
      <dgm:prSet presAssocID="{9E1297CD-0A7A-457F-91C5-3E8909034480}" presName="hierChild5" presStyleCnt="0"/>
      <dgm:spPr/>
      <dgm:t>
        <a:bodyPr/>
        <a:lstStyle/>
        <a:p>
          <a:endParaRPr lang="es-EC"/>
        </a:p>
      </dgm:t>
    </dgm:pt>
    <dgm:pt modelId="{C8B2ABEE-3F24-42B0-BBA2-992D7B361940}" type="pres">
      <dgm:prSet presAssocID="{325E9067-2949-4180-85FD-013323C5708F}" presName="Name28" presStyleLbl="parChTrans1D3" presStyleIdx="1" presStyleCnt="15"/>
      <dgm:spPr/>
      <dgm:t>
        <a:bodyPr/>
        <a:lstStyle/>
        <a:p>
          <a:endParaRPr lang="es-EC"/>
        </a:p>
      </dgm:t>
    </dgm:pt>
    <dgm:pt modelId="{A937456C-8935-4863-91F4-64AC3DEFB184}" type="pres">
      <dgm:prSet presAssocID="{E40F8BDC-2199-4888-9299-83B9E19510C8}" presName="hierRoot2" presStyleCnt="0">
        <dgm:presLayoutVars>
          <dgm:hierBranch val="init"/>
        </dgm:presLayoutVars>
      </dgm:prSet>
      <dgm:spPr/>
      <dgm:t>
        <a:bodyPr/>
        <a:lstStyle/>
        <a:p>
          <a:endParaRPr lang="es-EC"/>
        </a:p>
      </dgm:t>
    </dgm:pt>
    <dgm:pt modelId="{32B6E012-D8D5-4C8F-8785-2D36C316C011}" type="pres">
      <dgm:prSet presAssocID="{E40F8BDC-2199-4888-9299-83B9E19510C8}" presName="rootComposite2" presStyleCnt="0"/>
      <dgm:spPr/>
      <dgm:t>
        <a:bodyPr/>
        <a:lstStyle/>
        <a:p>
          <a:endParaRPr lang="es-EC"/>
        </a:p>
      </dgm:t>
    </dgm:pt>
    <dgm:pt modelId="{26956437-A7E9-4DF7-B938-232CD8EC4F8C}" type="pres">
      <dgm:prSet presAssocID="{E40F8BDC-2199-4888-9299-83B9E19510C8}" presName="rootText2" presStyleLbl="alignAcc1" presStyleIdx="0" presStyleCnt="0">
        <dgm:presLayoutVars>
          <dgm:chPref val="3"/>
        </dgm:presLayoutVars>
      </dgm:prSet>
      <dgm:spPr/>
      <dgm:t>
        <a:bodyPr/>
        <a:lstStyle/>
        <a:p>
          <a:endParaRPr lang="es-EC"/>
        </a:p>
      </dgm:t>
    </dgm:pt>
    <dgm:pt modelId="{012CC56E-9774-4136-9A3A-5EAAB4991C99}" type="pres">
      <dgm:prSet presAssocID="{E40F8BDC-2199-4888-9299-83B9E19510C8}" presName="topArc2" presStyleLbl="parChTrans1D1" presStyleIdx="6" presStyleCnt="44"/>
      <dgm:spPr/>
      <dgm:t>
        <a:bodyPr/>
        <a:lstStyle/>
        <a:p>
          <a:endParaRPr lang="es-EC"/>
        </a:p>
      </dgm:t>
    </dgm:pt>
    <dgm:pt modelId="{583276ED-8916-4DF1-8A5C-BEFB7A7F3AA9}" type="pres">
      <dgm:prSet presAssocID="{E40F8BDC-2199-4888-9299-83B9E19510C8}" presName="bottomArc2" presStyleLbl="parChTrans1D1" presStyleIdx="7" presStyleCnt="44"/>
      <dgm:spPr/>
      <dgm:t>
        <a:bodyPr/>
        <a:lstStyle/>
        <a:p>
          <a:endParaRPr lang="es-EC"/>
        </a:p>
      </dgm:t>
    </dgm:pt>
    <dgm:pt modelId="{469D407B-6BA3-4744-A0B6-C49E31F46A29}" type="pres">
      <dgm:prSet presAssocID="{E40F8BDC-2199-4888-9299-83B9E19510C8}" presName="topConnNode2" presStyleLbl="node3" presStyleIdx="0" presStyleCnt="0"/>
      <dgm:spPr/>
      <dgm:t>
        <a:bodyPr/>
        <a:lstStyle/>
        <a:p>
          <a:endParaRPr lang="es-EC"/>
        </a:p>
      </dgm:t>
    </dgm:pt>
    <dgm:pt modelId="{818D9E94-15DB-4519-8FDA-D681153DABC7}" type="pres">
      <dgm:prSet presAssocID="{E40F8BDC-2199-4888-9299-83B9E19510C8}" presName="hierChild4" presStyleCnt="0"/>
      <dgm:spPr/>
      <dgm:t>
        <a:bodyPr/>
        <a:lstStyle/>
        <a:p>
          <a:endParaRPr lang="es-EC"/>
        </a:p>
      </dgm:t>
    </dgm:pt>
    <dgm:pt modelId="{3942E9A7-AA79-4F97-8BCE-16DC2E242D56}" type="pres">
      <dgm:prSet presAssocID="{E40F8BDC-2199-4888-9299-83B9E19510C8}" presName="hierChild5" presStyleCnt="0"/>
      <dgm:spPr/>
      <dgm:t>
        <a:bodyPr/>
        <a:lstStyle/>
        <a:p>
          <a:endParaRPr lang="es-EC"/>
        </a:p>
      </dgm:t>
    </dgm:pt>
    <dgm:pt modelId="{3971378F-9BA1-4175-B8B9-40081F38DA18}" type="pres">
      <dgm:prSet presAssocID="{2CFAF388-2E85-45F4-970E-093F24CE3666}" presName="hierChild5" presStyleCnt="0"/>
      <dgm:spPr/>
      <dgm:t>
        <a:bodyPr/>
        <a:lstStyle/>
        <a:p>
          <a:endParaRPr lang="es-EC"/>
        </a:p>
      </dgm:t>
    </dgm:pt>
    <dgm:pt modelId="{063CE878-7F4C-4A53-902E-F665AF678E8A}" type="pres">
      <dgm:prSet presAssocID="{26BBA269-530E-40E7-99DA-A5FE12FECA0C}" presName="Name28" presStyleLbl="parChTrans1D2" presStyleIdx="1" presStyleCnt="6"/>
      <dgm:spPr/>
      <dgm:t>
        <a:bodyPr/>
        <a:lstStyle/>
        <a:p>
          <a:endParaRPr lang="es-EC"/>
        </a:p>
      </dgm:t>
    </dgm:pt>
    <dgm:pt modelId="{637E59BD-C786-43EF-80DF-D1B5CF5FE67B}" type="pres">
      <dgm:prSet presAssocID="{A48754A6-A979-40B6-8661-A548809CEE6A}" presName="hierRoot2" presStyleCnt="0">
        <dgm:presLayoutVars>
          <dgm:hierBranch val="init"/>
        </dgm:presLayoutVars>
      </dgm:prSet>
      <dgm:spPr/>
      <dgm:t>
        <a:bodyPr/>
        <a:lstStyle/>
        <a:p>
          <a:endParaRPr lang="es-EC"/>
        </a:p>
      </dgm:t>
    </dgm:pt>
    <dgm:pt modelId="{BAB6E6D0-0494-4D38-9284-287124468F85}" type="pres">
      <dgm:prSet presAssocID="{A48754A6-A979-40B6-8661-A548809CEE6A}" presName="rootComposite2" presStyleCnt="0"/>
      <dgm:spPr/>
      <dgm:t>
        <a:bodyPr/>
        <a:lstStyle/>
        <a:p>
          <a:endParaRPr lang="es-EC"/>
        </a:p>
      </dgm:t>
    </dgm:pt>
    <dgm:pt modelId="{BD6A463A-66ED-4A05-A521-EAE7D55F0EC2}" type="pres">
      <dgm:prSet presAssocID="{A48754A6-A979-40B6-8661-A548809CEE6A}" presName="rootText2" presStyleLbl="alignAcc1" presStyleIdx="0" presStyleCnt="0">
        <dgm:presLayoutVars>
          <dgm:chPref val="3"/>
        </dgm:presLayoutVars>
      </dgm:prSet>
      <dgm:spPr/>
      <dgm:t>
        <a:bodyPr/>
        <a:lstStyle/>
        <a:p>
          <a:endParaRPr lang="es-EC"/>
        </a:p>
      </dgm:t>
    </dgm:pt>
    <dgm:pt modelId="{EDA627DA-3556-4DED-922B-A23E932C96A7}" type="pres">
      <dgm:prSet presAssocID="{A48754A6-A979-40B6-8661-A548809CEE6A}" presName="topArc2" presStyleLbl="parChTrans1D1" presStyleIdx="8" presStyleCnt="44"/>
      <dgm:spPr/>
      <dgm:t>
        <a:bodyPr/>
        <a:lstStyle/>
        <a:p>
          <a:endParaRPr lang="es-EC"/>
        </a:p>
      </dgm:t>
    </dgm:pt>
    <dgm:pt modelId="{89BA30F9-3A8E-4AB0-89F7-AFE10C779082}" type="pres">
      <dgm:prSet presAssocID="{A48754A6-A979-40B6-8661-A548809CEE6A}" presName="bottomArc2" presStyleLbl="parChTrans1D1" presStyleIdx="9" presStyleCnt="44"/>
      <dgm:spPr/>
      <dgm:t>
        <a:bodyPr/>
        <a:lstStyle/>
        <a:p>
          <a:endParaRPr lang="es-EC"/>
        </a:p>
      </dgm:t>
    </dgm:pt>
    <dgm:pt modelId="{D9CE63D9-5C8F-4C9B-AFE8-28098397C018}" type="pres">
      <dgm:prSet presAssocID="{A48754A6-A979-40B6-8661-A548809CEE6A}" presName="topConnNode2" presStyleLbl="node2" presStyleIdx="0" presStyleCnt="0"/>
      <dgm:spPr/>
      <dgm:t>
        <a:bodyPr/>
        <a:lstStyle/>
        <a:p>
          <a:endParaRPr lang="es-EC"/>
        </a:p>
      </dgm:t>
    </dgm:pt>
    <dgm:pt modelId="{C90973FD-A33E-4CFE-BC74-5AAAD30A6653}" type="pres">
      <dgm:prSet presAssocID="{A48754A6-A979-40B6-8661-A548809CEE6A}" presName="hierChild4" presStyleCnt="0"/>
      <dgm:spPr/>
      <dgm:t>
        <a:bodyPr/>
        <a:lstStyle/>
        <a:p>
          <a:endParaRPr lang="es-EC"/>
        </a:p>
      </dgm:t>
    </dgm:pt>
    <dgm:pt modelId="{8147D369-2DF4-42DC-B533-5C5D839EF039}" type="pres">
      <dgm:prSet presAssocID="{DA0C855A-66A7-4DFF-B0AB-8C5F3A6B4C61}" presName="Name28" presStyleLbl="parChTrans1D3" presStyleIdx="2" presStyleCnt="15"/>
      <dgm:spPr/>
      <dgm:t>
        <a:bodyPr/>
        <a:lstStyle/>
        <a:p>
          <a:endParaRPr lang="es-EC"/>
        </a:p>
      </dgm:t>
    </dgm:pt>
    <dgm:pt modelId="{02858919-5595-4A32-A70C-49E34EB3BB66}" type="pres">
      <dgm:prSet presAssocID="{FA6D70B3-0235-455C-8DCB-010F88119369}" presName="hierRoot2" presStyleCnt="0">
        <dgm:presLayoutVars>
          <dgm:hierBranch val="init"/>
        </dgm:presLayoutVars>
      </dgm:prSet>
      <dgm:spPr/>
      <dgm:t>
        <a:bodyPr/>
        <a:lstStyle/>
        <a:p>
          <a:endParaRPr lang="es-EC"/>
        </a:p>
      </dgm:t>
    </dgm:pt>
    <dgm:pt modelId="{FB22A05D-5BC1-4A2B-9E31-E4DEBDC650B4}" type="pres">
      <dgm:prSet presAssocID="{FA6D70B3-0235-455C-8DCB-010F88119369}" presName="rootComposite2" presStyleCnt="0"/>
      <dgm:spPr/>
      <dgm:t>
        <a:bodyPr/>
        <a:lstStyle/>
        <a:p>
          <a:endParaRPr lang="es-EC"/>
        </a:p>
      </dgm:t>
    </dgm:pt>
    <dgm:pt modelId="{1E106CEA-B077-4039-91B6-1AB10982CF84}" type="pres">
      <dgm:prSet presAssocID="{FA6D70B3-0235-455C-8DCB-010F88119369}" presName="rootText2" presStyleLbl="alignAcc1" presStyleIdx="0" presStyleCnt="0">
        <dgm:presLayoutVars>
          <dgm:chPref val="3"/>
        </dgm:presLayoutVars>
      </dgm:prSet>
      <dgm:spPr/>
      <dgm:t>
        <a:bodyPr/>
        <a:lstStyle/>
        <a:p>
          <a:endParaRPr lang="es-EC"/>
        </a:p>
      </dgm:t>
    </dgm:pt>
    <dgm:pt modelId="{1FDE227C-2A1D-42CD-87C3-38A1BB3455AF}" type="pres">
      <dgm:prSet presAssocID="{FA6D70B3-0235-455C-8DCB-010F88119369}" presName="topArc2" presStyleLbl="parChTrans1D1" presStyleIdx="10" presStyleCnt="44"/>
      <dgm:spPr/>
      <dgm:t>
        <a:bodyPr/>
        <a:lstStyle/>
        <a:p>
          <a:endParaRPr lang="es-EC"/>
        </a:p>
      </dgm:t>
    </dgm:pt>
    <dgm:pt modelId="{154A9A02-3826-4CD8-A9F9-AC4873C96F7B}" type="pres">
      <dgm:prSet presAssocID="{FA6D70B3-0235-455C-8DCB-010F88119369}" presName="bottomArc2" presStyleLbl="parChTrans1D1" presStyleIdx="11" presStyleCnt="44"/>
      <dgm:spPr/>
      <dgm:t>
        <a:bodyPr/>
        <a:lstStyle/>
        <a:p>
          <a:endParaRPr lang="es-EC"/>
        </a:p>
      </dgm:t>
    </dgm:pt>
    <dgm:pt modelId="{230C6BC1-844F-4C11-AEC9-387D7114B5CF}" type="pres">
      <dgm:prSet presAssocID="{FA6D70B3-0235-455C-8DCB-010F88119369}" presName="topConnNode2" presStyleLbl="node3" presStyleIdx="0" presStyleCnt="0"/>
      <dgm:spPr/>
      <dgm:t>
        <a:bodyPr/>
        <a:lstStyle/>
        <a:p>
          <a:endParaRPr lang="es-EC"/>
        </a:p>
      </dgm:t>
    </dgm:pt>
    <dgm:pt modelId="{70C6813A-7CE1-487E-9C40-9310296CD267}" type="pres">
      <dgm:prSet presAssocID="{FA6D70B3-0235-455C-8DCB-010F88119369}" presName="hierChild4" presStyleCnt="0"/>
      <dgm:spPr/>
      <dgm:t>
        <a:bodyPr/>
        <a:lstStyle/>
        <a:p>
          <a:endParaRPr lang="es-EC"/>
        </a:p>
      </dgm:t>
    </dgm:pt>
    <dgm:pt modelId="{0B00D9E1-F719-42AC-880C-528BDEC6F722}" type="pres">
      <dgm:prSet presAssocID="{FA6D70B3-0235-455C-8DCB-010F88119369}" presName="hierChild5" presStyleCnt="0"/>
      <dgm:spPr/>
      <dgm:t>
        <a:bodyPr/>
        <a:lstStyle/>
        <a:p>
          <a:endParaRPr lang="es-EC"/>
        </a:p>
      </dgm:t>
    </dgm:pt>
    <dgm:pt modelId="{2AE069E1-9631-4E02-B5E7-A5606DBE875F}" type="pres">
      <dgm:prSet presAssocID="{1D80CAD1-24E5-4E54-A479-09ABE8067B21}" presName="Name28" presStyleLbl="parChTrans1D3" presStyleIdx="3" presStyleCnt="15"/>
      <dgm:spPr/>
      <dgm:t>
        <a:bodyPr/>
        <a:lstStyle/>
        <a:p>
          <a:endParaRPr lang="es-EC"/>
        </a:p>
      </dgm:t>
    </dgm:pt>
    <dgm:pt modelId="{1D0C6525-75A8-4B55-8D9C-1C8821928BAA}" type="pres">
      <dgm:prSet presAssocID="{9E0818B6-0857-41DF-849B-2A9669ADECCB}" presName="hierRoot2" presStyleCnt="0">
        <dgm:presLayoutVars>
          <dgm:hierBranch val="init"/>
        </dgm:presLayoutVars>
      </dgm:prSet>
      <dgm:spPr/>
      <dgm:t>
        <a:bodyPr/>
        <a:lstStyle/>
        <a:p>
          <a:endParaRPr lang="es-EC"/>
        </a:p>
      </dgm:t>
    </dgm:pt>
    <dgm:pt modelId="{E1D5771B-570B-48E3-AB7F-D8356E07E5EB}" type="pres">
      <dgm:prSet presAssocID="{9E0818B6-0857-41DF-849B-2A9669ADECCB}" presName="rootComposite2" presStyleCnt="0"/>
      <dgm:spPr/>
      <dgm:t>
        <a:bodyPr/>
        <a:lstStyle/>
        <a:p>
          <a:endParaRPr lang="es-EC"/>
        </a:p>
      </dgm:t>
    </dgm:pt>
    <dgm:pt modelId="{960E724B-67E0-4A24-AD45-A3CFA36E3838}" type="pres">
      <dgm:prSet presAssocID="{9E0818B6-0857-41DF-849B-2A9669ADECCB}" presName="rootText2" presStyleLbl="alignAcc1" presStyleIdx="0" presStyleCnt="0">
        <dgm:presLayoutVars>
          <dgm:chPref val="3"/>
        </dgm:presLayoutVars>
      </dgm:prSet>
      <dgm:spPr/>
      <dgm:t>
        <a:bodyPr/>
        <a:lstStyle/>
        <a:p>
          <a:endParaRPr lang="es-EC"/>
        </a:p>
      </dgm:t>
    </dgm:pt>
    <dgm:pt modelId="{3DF7D432-5202-4971-87E7-A7FA7AF072E5}" type="pres">
      <dgm:prSet presAssocID="{9E0818B6-0857-41DF-849B-2A9669ADECCB}" presName="topArc2" presStyleLbl="parChTrans1D1" presStyleIdx="12" presStyleCnt="44"/>
      <dgm:spPr/>
      <dgm:t>
        <a:bodyPr/>
        <a:lstStyle/>
        <a:p>
          <a:endParaRPr lang="es-EC"/>
        </a:p>
      </dgm:t>
    </dgm:pt>
    <dgm:pt modelId="{246974CD-4253-4270-A56D-CE9A17E41232}" type="pres">
      <dgm:prSet presAssocID="{9E0818B6-0857-41DF-849B-2A9669ADECCB}" presName="bottomArc2" presStyleLbl="parChTrans1D1" presStyleIdx="13" presStyleCnt="44"/>
      <dgm:spPr/>
      <dgm:t>
        <a:bodyPr/>
        <a:lstStyle/>
        <a:p>
          <a:endParaRPr lang="es-EC"/>
        </a:p>
      </dgm:t>
    </dgm:pt>
    <dgm:pt modelId="{59B0C3F5-40E2-42DB-B32B-52AE52AD4D4C}" type="pres">
      <dgm:prSet presAssocID="{9E0818B6-0857-41DF-849B-2A9669ADECCB}" presName="topConnNode2" presStyleLbl="node3" presStyleIdx="0" presStyleCnt="0"/>
      <dgm:spPr/>
      <dgm:t>
        <a:bodyPr/>
        <a:lstStyle/>
        <a:p>
          <a:endParaRPr lang="es-EC"/>
        </a:p>
      </dgm:t>
    </dgm:pt>
    <dgm:pt modelId="{59948C09-3189-48F3-96D2-CAA176210C7C}" type="pres">
      <dgm:prSet presAssocID="{9E0818B6-0857-41DF-849B-2A9669ADECCB}" presName="hierChild4" presStyleCnt="0"/>
      <dgm:spPr/>
      <dgm:t>
        <a:bodyPr/>
        <a:lstStyle/>
        <a:p>
          <a:endParaRPr lang="es-EC"/>
        </a:p>
      </dgm:t>
    </dgm:pt>
    <dgm:pt modelId="{4DE71073-B6C7-463D-ABA1-01CB87E7FBE9}" type="pres">
      <dgm:prSet presAssocID="{9E0818B6-0857-41DF-849B-2A9669ADECCB}" presName="hierChild5" presStyleCnt="0"/>
      <dgm:spPr/>
      <dgm:t>
        <a:bodyPr/>
        <a:lstStyle/>
        <a:p>
          <a:endParaRPr lang="es-EC"/>
        </a:p>
      </dgm:t>
    </dgm:pt>
    <dgm:pt modelId="{E1CD267D-D198-4BEC-A7F2-D7A47649A416}" type="pres">
      <dgm:prSet presAssocID="{2FDE671B-2F78-48FD-980D-D90B441CCA4B}" presName="Name28" presStyleLbl="parChTrans1D3" presStyleIdx="4" presStyleCnt="15"/>
      <dgm:spPr/>
      <dgm:t>
        <a:bodyPr/>
        <a:lstStyle/>
        <a:p>
          <a:endParaRPr lang="es-EC"/>
        </a:p>
      </dgm:t>
    </dgm:pt>
    <dgm:pt modelId="{F50F58B1-6686-4DA0-AD93-3D36581816B5}" type="pres">
      <dgm:prSet presAssocID="{32AA28EB-A6A2-466A-9085-1219A495D71C}" presName="hierRoot2" presStyleCnt="0">
        <dgm:presLayoutVars>
          <dgm:hierBranch val="init"/>
        </dgm:presLayoutVars>
      </dgm:prSet>
      <dgm:spPr/>
      <dgm:t>
        <a:bodyPr/>
        <a:lstStyle/>
        <a:p>
          <a:endParaRPr lang="es-EC"/>
        </a:p>
      </dgm:t>
    </dgm:pt>
    <dgm:pt modelId="{4724E371-7B6B-43BD-BB06-0ED1BEBAD1F6}" type="pres">
      <dgm:prSet presAssocID="{32AA28EB-A6A2-466A-9085-1219A495D71C}" presName="rootComposite2" presStyleCnt="0"/>
      <dgm:spPr/>
      <dgm:t>
        <a:bodyPr/>
        <a:lstStyle/>
        <a:p>
          <a:endParaRPr lang="es-EC"/>
        </a:p>
      </dgm:t>
    </dgm:pt>
    <dgm:pt modelId="{E92E295A-9FFC-4425-ABA0-220E33CFB841}" type="pres">
      <dgm:prSet presAssocID="{32AA28EB-A6A2-466A-9085-1219A495D71C}" presName="rootText2" presStyleLbl="alignAcc1" presStyleIdx="0" presStyleCnt="0">
        <dgm:presLayoutVars>
          <dgm:chPref val="3"/>
        </dgm:presLayoutVars>
      </dgm:prSet>
      <dgm:spPr/>
      <dgm:t>
        <a:bodyPr/>
        <a:lstStyle/>
        <a:p>
          <a:endParaRPr lang="es-EC"/>
        </a:p>
      </dgm:t>
    </dgm:pt>
    <dgm:pt modelId="{73C16FD1-FC43-451E-8CBF-BA865622CF08}" type="pres">
      <dgm:prSet presAssocID="{32AA28EB-A6A2-466A-9085-1219A495D71C}" presName="topArc2" presStyleLbl="parChTrans1D1" presStyleIdx="14" presStyleCnt="44"/>
      <dgm:spPr/>
      <dgm:t>
        <a:bodyPr/>
        <a:lstStyle/>
        <a:p>
          <a:endParaRPr lang="es-EC"/>
        </a:p>
      </dgm:t>
    </dgm:pt>
    <dgm:pt modelId="{C4109BDD-01B9-4CFC-B078-9F795C75A35F}" type="pres">
      <dgm:prSet presAssocID="{32AA28EB-A6A2-466A-9085-1219A495D71C}" presName="bottomArc2" presStyleLbl="parChTrans1D1" presStyleIdx="15" presStyleCnt="44"/>
      <dgm:spPr/>
      <dgm:t>
        <a:bodyPr/>
        <a:lstStyle/>
        <a:p>
          <a:endParaRPr lang="es-EC"/>
        </a:p>
      </dgm:t>
    </dgm:pt>
    <dgm:pt modelId="{978C9162-D179-4384-B96D-9BF314671901}" type="pres">
      <dgm:prSet presAssocID="{32AA28EB-A6A2-466A-9085-1219A495D71C}" presName="topConnNode2" presStyleLbl="node3" presStyleIdx="0" presStyleCnt="0"/>
      <dgm:spPr/>
      <dgm:t>
        <a:bodyPr/>
        <a:lstStyle/>
        <a:p>
          <a:endParaRPr lang="es-EC"/>
        </a:p>
      </dgm:t>
    </dgm:pt>
    <dgm:pt modelId="{77FB838E-291F-4DC9-9513-98C704CECD92}" type="pres">
      <dgm:prSet presAssocID="{32AA28EB-A6A2-466A-9085-1219A495D71C}" presName="hierChild4" presStyleCnt="0"/>
      <dgm:spPr/>
      <dgm:t>
        <a:bodyPr/>
        <a:lstStyle/>
        <a:p>
          <a:endParaRPr lang="es-EC"/>
        </a:p>
      </dgm:t>
    </dgm:pt>
    <dgm:pt modelId="{802C0C88-04D0-4292-8E2E-1A3DD80664D9}" type="pres">
      <dgm:prSet presAssocID="{32AA28EB-A6A2-466A-9085-1219A495D71C}" presName="hierChild5" presStyleCnt="0"/>
      <dgm:spPr/>
      <dgm:t>
        <a:bodyPr/>
        <a:lstStyle/>
        <a:p>
          <a:endParaRPr lang="es-EC"/>
        </a:p>
      </dgm:t>
    </dgm:pt>
    <dgm:pt modelId="{369113C6-BB41-4880-B7BA-4E020F61919C}" type="pres">
      <dgm:prSet presAssocID="{A48754A6-A979-40B6-8661-A548809CEE6A}" presName="hierChild5" presStyleCnt="0"/>
      <dgm:spPr/>
      <dgm:t>
        <a:bodyPr/>
        <a:lstStyle/>
        <a:p>
          <a:endParaRPr lang="es-EC"/>
        </a:p>
      </dgm:t>
    </dgm:pt>
    <dgm:pt modelId="{96852A57-2DC3-42EE-9AF0-49C56F32353D}" type="pres">
      <dgm:prSet presAssocID="{70DB9409-E9D1-4092-B868-0ACBA65DE624}" presName="Name28" presStyleLbl="parChTrans1D2" presStyleIdx="2" presStyleCnt="6"/>
      <dgm:spPr/>
      <dgm:t>
        <a:bodyPr/>
        <a:lstStyle/>
        <a:p>
          <a:endParaRPr lang="es-EC"/>
        </a:p>
      </dgm:t>
    </dgm:pt>
    <dgm:pt modelId="{3CF62E33-EF1C-48A0-96A2-7CE1683683E6}" type="pres">
      <dgm:prSet presAssocID="{360D29E6-7021-4A9A-AFA7-6CD16973000C}" presName="hierRoot2" presStyleCnt="0">
        <dgm:presLayoutVars>
          <dgm:hierBranch val="init"/>
        </dgm:presLayoutVars>
      </dgm:prSet>
      <dgm:spPr/>
      <dgm:t>
        <a:bodyPr/>
        <a:lstStyle/>
        <a:p>
          <a:endParaRPr lang="es-EC"/>
        </a:p>
      </dgm:t>
    </dgm:pt>
    <dgm:pt modelId="{EF0B164E-0BD4-4ED6-8DB7-823F3FC6241E}" type="pres">
      <dgm:prSet presAssocID="{360D29E6-7021-4A9A-AFA7-6CD16973000C}" presName="rootComposite2" presStyleCnt="0"/>
      <dgm:spPr/>
      <dgm:t>
        <a:bodyPr/>
        <a:lstStyle/>
        <a:p>
          <a:endParaRPr lang="es-EC"/>
        </a:p>
      </dgm:t>
    </dgm:pt>
    <dgm:pt modelId="{503D8497-D285-4D0D-B8CF-1799A2784F00}" type="pres">
      <dgm:prSet presAssocID="{360D29E6-7021-4A9A-AFA7-6CD16973000C}" presName="rootText2" presStyleLbl="alignAcc1" presStyleIdx="0" presStyleCnt="0">
        <dgm:presLayoutVars>
          <dgm:chPref val="3"/>
        </dgm:presLayoutVars>
      </dgm:prSet>
      <dgm:spPr/>
      <dgm:t>
        <a:bodyPr/>
        <a:lstStyle/>
        <a:p>
          <a:endParaRPr lang="es-EC"/>
        </a:p>
      </dgm:t>
    </dgm:pt>
    <dgm:pt modelId="{D211248B-6B91-43CC-922F-F0D0EB33F84B}" type="pres">
      <dgm:prSet presAssocID="{360D29E6-7021-4A9A-AFA7-6CD16973000C}" presName="topArc2" presStyleLbl="parChTrans1D1" presStyleIdx="16" presStyleCnt="44"/>
      <dgm:spPr/>
      <dgm:t>
        <a:bodyPr/>
        <a:lstStyle/>
        <a:p>
          <a:endParaRPr lang="es-EC"/>
        </a:p>
      </dgm:t>
    </dgm:pt>
    <dgm:pt modelId="{05EF7329-A2F9-4CBE-926D-A29F6946C206}" type="pres">
      <dgm:prSet presAssocID="{360D29E6-7021-4A9A-AFA7-6CD16973000C}" presName="bottomArc2" presStyleLbl="parChTrans1D1" presStyleIdx="17" presStyleCnt="44"/>
      <dgm:spPr/>
      <dgm:t>
        <a:bodyPr/>
        <a:lstStyle/>
        <a:p>
          <a:endParaRPr lang="es-EC"/>
        </a:p>
      </dgm:t>
    </dgm:pt>
    <dgm:pt modelId="{5177A119-EAF6-42DA-9532-6B91D95D5D93}" type="pres">
      <dgm:prSet presAssocID="{360D29E6-7021-4A9A-AFA7-6CD16973000C}" presName="topConnNode2" presStyleLbl="node2" presStyleIdx="0" presStyleCnt="0"/>
      <dgm:spPr/>
      <dgm:t>
        <a:bodyPr/>
        <a:lstStyle/>
        <a:p>
          <a:endParaRPr lang="es-EC"/>
        </a:p>
      </dgm:t>
    </dgm:pt>
    <dgm:pt modelId="{34834E63-F311-4E9B-8997-F6959BEC3378}" type="pres">
      <dgm:prSet presAssocID="{360D29E6-7021-4A9A-AFA7-6CD16973000C}" presName="hierChild4" presStyleCnt="0"/>
      <dgm:spPr/>
      <dgm:t>
        <a:bodyPr/>
        <a:lstStyle/>
        <a:p>
          <a:endParaRPr lang="es-EC"/>
        </a:p>
      </dgm:t>
    </dgm:pt>
    <dgm:pt modelId="{7C5DE9A2-BF7D-43A3-959D-451B88271A98}" type="pres">
      <dgm:prSet presAssocID="{D77F279D-3FE7-45B0-88A7-C3F4E63344E4}" presName="Name28" presStyleLbl="parChTrans1D3" presStyleIdx="5" presStyleCnt="15"/>
      <dgm:spPr/>
      <dgm:t>
        <a:bodyPr/>
        <a:lstStyle/>
        <a:p>
          <a:endParaRPr lang="es-EC"/>
        </a:p>
      </dgm:t>
    </dgm:pt>
    <dgm:pt modelId="{16900BC6-1C2A-4B85-AFD4-5F19B7B986E3}" type="pres">
      <dgm:prSet presAssocID="{268E3CD7-9A4E-42C9-8374-533F6D39A633}" presName="hierRoot2" presStyleCnt="0">
        <dgm:presLayoutVars>
          <dgm:hierBranch val="init"/>
        </dgm:presLayoutVars>
      </dgm:prSet>
      <dgm:spPr/>
      <dgm:t>
        <a:bodyPr/>
        <a:lstStyle/>
        <a:p>
          <a:endParaRPr lang="es-EC"/>
        </a:p>
      </dgm:t>
    </dgm:pt>
    <dgm:pt modelId="{5F0182A4-982D-43FE-A7CF-018EE3622F01}" type="pres">
      <dgm:prSet presAssocID="{268E3CD7-9A4E-42C9-8374-533F6D39A633}" presName="rootComposite2" presStyleCnt="0"/>
      <dgm:spPr/>
      <dgm:t>
        <a:bodyPr/>
        <a:lstStyle/>
        <a:p>
          <a:endParaRPr lang="es-EC"/>
        </a:p>
      </dgm:t>
    </dgm:pt>
    <dgm:pt modelId="{4CE008C5-64CD-4F7A-8809-F24E0E700CDB}" type="pres">
      <dgm:prSet presAssocID="{268E3CD7-9A4E-42C9-8374-533F6D39A633}" presName="rootText2" presStyleLbl="alignAcc1" presStyleIdx="0" presStyleCnt="0">
        <dgm:presLayoutVars>
          <dgm:chPref val="3"/>
        </dgm:presLayoutVars>
      </dgm:prSet>
      <dgm:spPr/>
      <dgm:t>
        <a:bodyPr/>
        <a:lstStyle/>
        <a:p>
          <a:endParaRPr lang="es-EC"/>
        </a:p>
      </dgm:t>
    </dgm:pt>
    <dgm:pt modelId="{81633018-B4EC-41A3-A7C5-0178EDDE35F6}" type="pres">
      <dgm:prSet presAssocID="{268E3CD7-9A4E-42C9-8374-533F6D39A633}" presName="topArc2" presStyleLbl="parChTrans1D1" presStyleIdx="18" presStyleCnt="44"/>
      <dgm:spPr/>
      <dgm:t>
        <a:bodyPr/>
        <a:lstStyle/>
        <a:p>
          <a:endParaRPr lang="es-EC"/>
        </a:p>
      </dgm:t>
    </dgm:pt>
    <dgm:pt modelId="{ACB67E60-CB81-4894-9AB5-0DB512DA093E}" type="pres">
      <dgm:prSet presAssocID="{268E3CD7-9A4E-42C9-8374-533F6D39A633}" presName="bottomArc2" presStyleLbl="parChTrans1D1" presStyleIdx="19" presStyleCnt="44"/>
      <dgm:spPr/>
      <dgm:t>
        <a:bodyPr/>
        <a:lstStyle/>
        <a:p>
          <a:endParaRPr lang="es-EC"/>
        </a:p>
      </dgm:t>
    </dgm:pt>
    <dgm:pt modelId="{AF060706-795F-499C-8AC5-A5386C1F0B1D}" type="pres">
      <dgm:prSet presAssocID="{268E3CD7-9A4E-42C9-8374-533F6D39A633}" presName="topConnNode2" presStyleLbl="node3" presStyleIdx="0" presStyleCnt="0"/>
      <dgm:spPr/>
      <dgm:t>
        <a:bodyPr/>
        <a:lstStyle/>
        <a:p>
          <a:endParaRPr lang="es-EC"/>
        </a:p>
      </dgm:t>
    </dgm:pt>
    <dgm:pt modelId="{70FB7B32-6E3A-4DBF-BBD1-652AA4E552BC}" type="pres">
      <dgm:prSet presAssocID="{268E3CD7-9A4E-42C9-8374-533F6D39A633}" presName="hierChild4" presStyleCnt="0"/>
      <dgm:spPr/>
      <dgm:t>
        <a:bodyPr/>
        <a:lstStyle/>
        <a:p>
          <a:endParaRPr lang="es-EC"/>
        </a:p>
      </dgm:t>
    </dgm:pt>
    <dgm:pt modelId="{981FB159-B85D-41D4-8918-FAB97DA60BA2}" type="pres">
      <dgm:prSet presAssocID="{268E3CD7-9A4E-42C9-8374-533F6D39A633}" presName="hierChild5" presStyleCnt="0"/>
      <dgm:spPr/>
      <dgm:t>
        <a:bodyPr/>
        <a:lstStyle/>
        <a:p>
          <a:endParaRPr lang="es-EC"/>
        </a:p>
      </dgm:t>
    </dgm:pt>
    <dgm:pt modelId="{70DDDFA7-DBD6-48FF-801E-F582B91AAF7C}" type="pres">
      <dgm:prSet presAssocID="{A35BC996-8750-44F1-ADED-A915B7BC1308}" presName="Name28" presStyleLbl="parChTrans1D3" presStyleIdx="6" presStyleCnt="15"/>
      <dgm:spPr/>
      <dgm:t>
        <a:bodyPr/>
        <a:lstStyle/>
        <a:p>
          <a:endParaRPr lang="es-EC"/>
        </a:p>
      </dgm:t>
    </dgm:pt>
    <dgm:pt modelId="{3499FFDC-6A13-4B0F-B752-06DDA4706A87}" type="pres">
      <dgm:prSet presAssocID="{92E50D3A-D0F0-41D3-B7A6-9A45D52DB3AB}" presName="hierRoot2" presStyleCnt="0">
        <dgm:presLayoutVars>
          <dgm:hierBranch val="init"/>
        </dgm:presLayoutVars>
      </dgm:prSet>
      <dgm:spPr/>
      <dgm:t>
        <a:bodyPr/>
        <a:lstStyle/>
        <a:p>
          <a:endParaRPr lang="es-EC"/>
        </a:p>
      </dgm:t>
    </dgm:pt>
    <dgm:pt modelId="{D75ADC1B-98AD-430B-B0A4-F1465B75015D}" type="pres">
      <dgm:prSet presAssocID="{92E50D3A-D0F0-41D3-B7A6-9A45D52DB3AB}" presName="rootComposite2" presStyleCnt="0"/>
      <dgm:spPr/>
      <dgm:t>
        <a:bodyPr/>
        <a:lstStyle/>
        <a:p>
          <a:endParaRPr lang="es-EC"/>
        </a:p>
      </dgm:t>
    </dgm:pt>
    <dgm:pt modelId="{61419F72-DF92-4481-AD6A-6B246D56D9FE}" type="pres">
      <dgm:prSet presAssocID="{92E50D3A-D0F0-41D3-B7A6-9A45D52DB3AB}" presName="rootText2" presStyleLbl="alignAcc1" presStyleIdx="0" presStyleCnt="0">
        <dgm:presLayoutVars>
          <dgm:chPref val="3"/>
        </dgm:presLayoutVars>
      </dgm:prSet>
      <dgm:spPr/>
      <dgm:t>
        <a:bodyPr/>
        <a:lstStyle/>
        <a:p>
          <a:endParaRPr lang="es-EC"/>
        </a:p>
      </dgm:t>
    </dgm:pt>
    <dgm:pt modelId="{85FDDAEF-D648-48BD-A351-0E6404B9A634}" type="pres">
      <dgm:prSet presAssocID="{92E50D3A-D0F0-41D3-B7A6-9A45D52DB3AB}" presName="topArc2" presStyleLbl="parChTrans1D1" presStyleIdx="20" presStyleCnt="44"/>
      <dgm:spPr/>
      <dgm:t>
        <a:bodyPr/>
        <a:lstStyle/>
        <a:p>
          <a:endParaRPr lang="es-EC"/>
        </a:p>
      </dgm:t>
    </dgm:pt>
    <dgm:pt modelId="{BEEF5BF7-996E-42CB-865F-82BA8489BF4C}" type="pres">
      <dgm:prSet presAssocID="{92E50D3A-D0F0-41D3-B7A6-9A45D52DB3AB}" presName="bottomArc2" presStyleLbl="parChTrans1D1" presStyleIdx="21" presStyleCnt="44"/>
      <dgm:spPr/>
      <dgm:t>
        <a:bodyPr/>
        <a:lstStyle/>
        <a:p>
          <a:endParaRPr lang="es-EC"/>
        </a:p>
      </dgm:t>
    </dgm:pt>
    <dgm:pt modelId="{1BE42014-367A-4ACD-AB5B-4A82DB58238D}" type="pres">
      <dgm:prSet presAssocID="{92E50D3A-D0F0-41D3-B7A6-9A45D52DB3AB}" presName="topConnNode2" presStyleLbl="node3" presStyleIdx="0" presStyleCnt="0"/>
      <dgm:spPr/>
      <dgm:t>
        <a:bodyPr/>
        <a:lstStyle/>
        <a:p>
          <a:endParaRPr lang="es-EC"/>
        </a:p>
      </dgm:t>
    </dgm:pt>
    <dgm:pt modelId="{FC954E76-E2C6-4A71-BBE3-4D567C008441}" type="pres">
      <dgm:prSet presAssocID="{92E50D3A-D0F0-41D3-B7A6-9A45D52DB3AB}" presName="hierChild4" presStyleCnt="0"/>
      <dgm:spPr/>
      <dgm:t>
        <a:bodyPr/>
        <a:lstStyle/>
        <a:p>
          <a:endParaRPr lang="es-EC"/>
        </a:p>
      </dgm:t>
    </dgm:pt>
    <dgm:pt modelId="{9522810E-7464-469D-954D-90A0DB4DDC8B}" type="pres">
      <dgm:prSet presAssocID="{92E50D3A-D0F0-41D3-B7A6-9A45D52DB3AB}" presName="hierChild5" presStyleCnt="0"/>
      <dgm:spPr/>
      <dgm:t>
        <a:bodyPr/>
        <a:lstStyle/>
        <a:p>
          <a:endParaRPr lang="es-EC"/>
        </a:p>
      </dgm:t>
    </dgm:pt>
    <dgm:pt modelId="{1BC159A4-7A97-41CD-92BF-18F766FB83E6}" type="pres">
      <dgm:prSet presAssocID="{DC26CB93-5DE5-4D8F-9143-32C68099256F}" presName="Name28" presStyleLbl="parChTrans1D3" presStyleIdx="7" presStyleCnt="15"/>
      <dgm:spPr/>
      <dgm:t>
        <a:bodyPr/>
        <a:lstStyle/>
        <a:p>
          <a:endParaRPr lang="es-EC"/>
        </a:p>
      </dgm:t>
    </dgm:pt>
    <dgm:pt modelId="{ED453A86-807F-4F54-8F35-6D2E60041306}" type="pres">
      <dgm:prSet presAssocID="{B0A70452-48EF-432F-A082-01F15BF5D699}" presName="hierRoot2" presStyleCnt="0">
        <dgm:presLayoutVars>
          <dgm:hierBranch val="init"/>
        </dgm:presLayoutVars>
      </dgm:prSet>
      <dgm:spPr/>
      <dgm:t>
        <a:bodyPr/>
        <a:lstStyle/>
        <a:p>
          <a:endParaRPr lang="es-EC"/>
        </a:p>
      </dgm:t>
    </dgm:pt>
    <dgm:pt modelId="{8540BF92-367F-4DAF-A26C-58AF360643AB}" type="pres">
      <dgm:prSet presAssocID="{B0A70452-48EF-432F-A082-01F15BF5D699}" presName="rootComposite2" presStyleCnt="0"/>
      <dgm:spPr/>
      <dgm:t>
        <a:bodyPr/>
        <a:lstStyle/>
        <a:p>
          <a:endParaRPr lang="es-EC"/>
        </a:p>
      </dgm:t>
    </dgm:pt>
    <dgm:pt modelId="{689584A9-E63B-44E3-AFCD-79743DE70129}" type="pres">
      <dgm:prSet presAssocID="{B0A70452-48EF-432F-A082-01F15BF5D699}" presName="rootText2" presStyleLbl="alignAcc1" presStyleIdx="0" presStyleCnt="0">
        <dgm:presLayoutVars>
          <dgm:chPref val="3"/>
        </dgm:presLayoutVars>
      </dgm:prSet>
      <dgm:spPr/>
      <dgm:t>
        <a:bodyPr/>
        <a:lstStyle/>
        <a:p>
          <a:endParaRPr lang="es-EC"/>
        </a:p>
      </dgm:t>
    </dgm:pt>
    <dgm:pt modelId="{85F8248B-D983-42AD-A593-825E093A66FD}" type="pres">
      <dgm:prSet presAssocID="{B0A70452-48EF-432F-A082-01F15BF5D699}" presName="topArc2" presStyleLbl="parChTrans1D1" presStyleIdx="22" presStyleCnt="44"/>
      <dgm:spPr/>
      <dgm:t>
        <a:bodyPr/>
        <a:lstStyle/>
        <a:p>
          <a:endParaRPr lang="es-EC"/>
        </a:p>
      </dgm:t>
    </dgm:pt>
    <dgm:pt modelId="{602F2950-A052-4ED7-A582-DB98CFD2A7A2}" type="pres">
      <dgm:prSet presAssocID="{B0A70452-48EF-432F-A082-01F15BF5D699}" presName="bottomArc2" presStyleLbl="parChTrans1D1" presStyleIdx="23" presStyleCnt="44"/>
      <dgm:spPr/>
      <dgm:t>
        <a:bodyPr/>
        <a:lstStyle/>
        <a:p>
          <a:endParaRPr lang="es-EC"/>
        </a:p>
      </dgm:t>
    </dgm:pt>
    <dgm:pt modelId="{22D1C7B0-0708-47BA-A747-B7FFDC8DD761}" type="pres">
      <dgm:prSet presAssocID="{B0A70452-48EF-432F-A082-01F15BF5D699}" presName="topConnNode2" presStyleLbl="node3" presStyleIdx="0" presStyleCnt="0"/>
      <dgm:spPr/>
      <dgm:t>
        <a:bodyPr/>
        <a:lstStyle/>
        <a:p>
          <a:endParaRPr lang="es-EC"/>
        </a:p>
      </dgm:t>
    </dgm:pt>
    <dgm:pt modelId="{0E3D4166-462A-4D82-96B3-87BC101682E2}" type="pres">
      <dgm:prSet presAssocID="{B0A70452-48EF-432F-A082-01F15BF5D699}" presName="hierChild4" presStyleCnt="0"/>
      <dgm:spPr/>
      <dgm:t>
        <a:bodyPr/>
        <a:lstStyle/>
        <a:p>
          <a:endParaRPr lang="es-EC"/>
        </a:p>
      </dgm:t>
    </dgm:pt>
    <dgm:pt modelId="{FED5D515-0CE9-4147-AE38-F972993EE9AA}" type="pres">
      <dgm:prSet presAssocID="{B0A70452-48EF-432F-A082-01F15BF5D699}" presName="hierChild5" presStyleCnt="0"/>
      <dgm:spPr/>
      <dgm:t>
        <a:bodyPr/>
        <a:lstStyle/>
        <a:p>
          <a:endParaRPr lang="es-EC"/>
        </a:p>
      </dgm:t>
    </dgm:pt>
    <dgm:pt modelId="{43A9BFC8-84A8-490E-A9E0-427F7B9826C1}" type="pres">
      <dgm:prSet presAssocID="{360D29E6-7021-4A9A-AFA7-6CD16973000C}" presName="hierChild5" presStyleCnt="0"/>
      <dgm:spPr/>
      <dgm:t>
        <a:bodyPr/>
        <a:lstStyle/>
        <a:p>
          <a:endParaRPr lang="es-EC"/>
        </a:p>
      </dgm:t>
    </dgm:pt>
    <dgm:pt modelId="{E930A74F-69F3-40C7-A4E1-8643E2166717}" type="pres">
      <dgm:prSet presAssocID="{716F1FE9-EA01-486B-B3BC-F42A528DDF3A}" presName="Name28" presStyleLbl="parChTrans1D2" presStyleIdx="3" presStyleCnt="6"/>
      <dgm:spPr/>
      <dgm:t>
        <a:bodyPr/>
        <a:lstStyle/>
        <a:p>
          <a:endParaRPr lang="es-EC"/>
        </a:p>
      </dgm:t>
    </dgm:pt>
    <dgm:pt modelId="{F760A23E-60B5-45E7-9A4D-A376A3603060}" type="pres">
      <dgm:prSet presAssocID="{429A17C9-51F0-4368-825B-D258BBEF0DF0}" presName="hierRoot2" presStyleCnt="0">
        <dgm:presLayoutVars>
          <dgm:hierBranch val="init"/>
        </dgm:presLayoutVars>
      </dgm:prSet>
      <dgm:spPr/>
      <dgm:t>
        <a:bodyPr/>
        <a:lstStyle/>
        <a:p>
          <a:endParaRPr lang="es-EC"/>
        </a:p>
      </dgm:t>
    </dgm:pt>
    <dgm:pt modelId="{280C4C3C-726E-4FFB-AAC2-94EC77B00441}" type="pres">
      <dgm:prSet presAssocID="{429A17C9-51F0-4368-825B-D258BBEF0DF0}" presName="rootComposite2" presStyleCnt="0"/>
      <dgm:spPr/>
      <dgm:t>
        <a:bodyPr/>
        <a:lstStyle/>
        <a:p>
          <a:endParaRPr lang="es-EC"/>
        </a:p>
      </dgm:t>
    </dgm:pt>
    <dgm:pt modelId="{176A691A-3399-4E3D-85CA-DD1DC1130BE9}" type="pres">
      <dgm:prSet presAssocID="{429A17C9-51F0-4368-825B-D258BBEF0DF0}" presName="rootText2" presStyleLbl="alignAcc1" presStyleIdx="0" presStyleCnt="0">
        <dgm:presLayoutVars>
          <dgm:chPref val="3"/>
        </dgm:presLayoutVars>
      </dgm:prSet>
      <dgm:spPr/>
      <dgm:t>
        <a:bodyPr/>
        <a:lstStyle/>
        <a:p>
          <a:endParaRPr lang="es-EC"/>
        </a:p>
      </dgm:t>
    </dgm:pt>
    <dgm:pt modelId="{1EDEEECD-A5D0-417A-9729-820F5768CB55}" type="pres">
      <dgm:prSet presAssocID="{429A17C9-51F0-4368-825B-D258BBEF0DF0}" presName="topArc2" presStyleLbl="parChTrans1D1" presStyleIdx="24" presStyleCnt="44"/>
      <dgm:spPr/>
      <dgm:t>
        <a:bodyPr/>
        <a:lstStyle/>
        <a:p>
          <a:endParaRPr lang="es-EC"/>
        </a:p>
      </dgm:t>
    </dgm:pt>
    <dgm:pt modelId="{B3F863B4-ED9B-48B3-AAD7-5E65318D9D4C}" type="pres">
      <dgm:prSet presAssocID="{429A17C9-51F0-4368-825B-D258BBEF0DF0}" presName="bottomArc2" presStyleLbl="parChTrans1D1" presStyleIdx="25" presStyleCnt="44"/>
      <dgm:spPr/>
      <dgm:t>
        <a:bodyPr/>
        <a:lstStyle/>
        <a:p>
          <a:endParaRPr lang="es-EC"/>
        </a:p>
      </dgm:t>
    </dgm:pt>
    <dgm:pt modelId="{8B6153F1-94D8-4FDA-9D51-8BD3FE86C221}" type="pres">
      <dgm:prSet presAssocID="{429A17C9-51F0-4368-825B-D258BBEF0DF0}" presName="topConnNode2" presStyleLbl="node2" presStyleIdx="0" presStyleCnt="0"/>
      <dgm:spPr/>
      <dgm:t>
        <a:bodyPr/>
        <a:lstStyle/>
        <a:p>
          <a:endParaRPr lang="es-EC"/>
        </a:p>
      </dgm:t>
    </dgm:pt>
    <dgm:pt modelId="{E82DCCC1-885B-48A4-8541-2608F759433C}" type="pres">
      <dgm:prSet presAssocID="{429A17C9-51F0-4368-825B-D258BBEF0DF0}" presName="hierChild4" presStyleCnt="0"/>
      <dgm:spPr/>
      <dgm:t>
        <a:bodyPr/>
        <a:lstStyle/>
        <a:p>
          <a:endParaRPr lang="es-EC"/>
        </a:p>
      </dgm:t>
    </dgm:pt>
    <dgm:pt modelId="{BBC92B07-AEBF-4F90-8B8F-B8EA885C0F41}" type="pres">
      <dgm:prSet presAssocID="{D9EA6AED-C088-4165-8A10-E3062A2A2D67}" presName="Name28" presStyleLbl="parChTrans1D3" presStyleIdx="8" presStyleCnt="15"/>
      <dgm:spPr/>
      <dgm:t>
        <a:bodyPr/>
        <a:lstStyle/>
        <a:p>
          <a:endParaRPr lang="es-EC"/>
        </a:p>
      </dgm:t>
    </dgm:pt>
    <dgm:pt modelId="{0E3F30FC-9E18-4713-BA85-40FB4184D81C}" type="pres">
      <dgm:prSet presAssocID="{C3ED47FE-281A-40DF-A850-1396C6B1F09B}" presName="hierRoot2" presStyleCnt="0">
        <dgm:presLayoutVars>
          <dgm:hierBranch val="init"/>
        </dgm:presLayoutVars>
      </dgm:prSet>
      <dgm:spPr/>
      <dgm:t>
        <a:bodyPr/>
        <a:lstStyle/>
        <a:p>
          <a:endParaRPr lang="es-EC"/>
        </a:p>
      </dgm:t>
    </dgm:pt>
    <dgm:pt modelId="{FCBC2F60-1C3E-43DD-9A05-C9C3DE3A1255}" type="pres">
      <dgm:prSet presAssocID="{C3ED47FE-281A-40DF-A850-1396C6B1F09B}" presName="rootComposite2" presStyleCnt="0"/>
      <dgm:spPr/>
      <dgm:t>
        <a:bodyPr/>
        <a:lstStyle/>
        <a:p>
          <a:endParaRPr lang="es-EC"/>
        </a:p>
      </dgm:t>
    </dgm:pt>
    <dgm:pt modelId="{DE3643DE-005F-4CD6-A6D5-0733F6C0684B}" type="pres">
      <dgm:prSet presAssocID="{C3ED47FE-281A-40DF-A850-1396C6B1F09B}" presName="rootText2" presStyleLbl="alignAcc1" presStyleIdx="0" presStyleCnt="0">
        <dgm:presLayoutVars>
          <dgm:chPref val="3"/>
        </dgm:presLayoutVars>
      </dgm:prSet>
      <dgm:spPr/>
      <dgm:t>
        <a:bodyPr/>
        <a:lstStyle/>
        <a:p>
          <a:endParaRPr lang="es-EC"/>
        </a:p>
      </dgm:t>
    </dgm:pt>
    <dgm:pt modelId="{1AB5B58F-4522-44F1-8353-575DC60277EF}" type="pres">
      <dgm:prSet presAssocID="{C3ED47FE-281A-40DF-A850-1396C6B1F09B}" presName="topArc2" presStyleLbl="parChTrans1D1" presStyleIdx="26" presStyleCnt="44"/>
      <dgm:spPr/>
      <dgm:t>
        <a:bodyPr/>
        <a:lstStyle/>
        <a:p>
          <a:endParaRPr lang="es-EC"/>
        </a:p>
      </dgm:t>
    </dgm:pt>
    <dgm:pt modelId="{29038F8A-F78A-4E63-BE33-D2A6C9F70539}" type="pres">
      <dgm:prSet presAssocID="{C3ED47FE-281A-40DF-A850-1396C6B1F09B}" presName="bottomArc2" presStyleLbl="parChTrans1D1" presStyleIdx="27" presStyleCnt="44"/>
      <dgm:spPr/>
      <dgm:t>
        <a:bodyPr/>
        <a:lstStyle/>
        <a:p>
          <a:endParaRPr lang="es-EC"/>
        </a:p>
      </dgm:t>
    </dgm:pt>
    <dgm:pt modelId="{D8C8C046-2B6F-42E4-8445-7AEF59F483F2}" type="pres">
      <dgm:prSet presAssocID="{C3ED47FE-281A-40DF-A850-1396C6B1F09B}" presName="topConnNode2" presStyleLbl="node3" presStyleIdx="0" presStyleCnt="0"/>
      <dgm:spPr/>
      <dgm:t>
        <a:bodyPr/>
        <a:lstStyle/>
        <a:p>
          <a:endParaRPr lang="es-EC"/>
        </a:p>
      </dgm:t>
    </dgm:pt>
    <dgm:pt modelId="{56222A33-8F0E-4CC5-B2AB-924BDE70602A}" type="pres">
      <dgm:prSet presAssocID="{C3ED47FE-281A-40DF-A850-1396C6B1F09B}" presName="hierChild4" presStyleCnt="0"/>
      <dgm:spPr/>
      <dgm:t>
        <a:bodyPr/>
        <a:lstStyle/>
        <a:p>
          <a:endParaRPr lang="es-EC"/>
        </a:p>
      </dgm:t>
    </dgm:pt>
    <dgm:pt modelId="{EBD21162-3C3F-40FF-BAC3-7B6959B7D69D}" type="pres">
      <dgm:prSet presAssocID="{C3ED47FE-281A-40DF-A850-1396C6B1F09B}" presName="hierChild5" presStyleCnt="0"/>
      <dgm:spPr/>
      <dgm:t>
        <a:bodyPr/>
        <a:lstStyle/>
        <a:p>
          <a:endParaRPr lang="es-EC"/>
        </a:p>
      </dgm:t>
    </dgm:pt>
    <dgm:pt modelId="{F7200E97-4672-4931-98DE-83539BEAB252}" type="pres">
      <dgm:prSet presAssocID="{DF3FA8C0-E747-418D-B44E-DF0A3F14F13B}" presName="Name28" presStyleLbl="parChTrans1D3" presStyleIdx="9" presStyleCnt="15"/>
      <dgm:spPr/>
      <dgm:t>
        <a:bodyPr/>
        <a:lstStyle/>
        <a:p>
          <a:endParaRPr lang="es-EC"/>
        </a:p>
      </dgm:t>
    </dgm:pt>
    <dgm:pt modelId="{BA789205-404C-4755-A452-E1A613BE218C}" type="pres">
      <dgm:prSet presAssocID="{3D0262C3-62F2-4B1B-8FD5-223199201C10}" presName="hierRoot2" presStyleCnt="0">
        <dgm:presLayoutVars>
          <dgm:hierBranch val="init"/>
        </dgm:presLayoutVars>
      </dgm:prSet>
      <dgm:spPr/>
      <dgm:t>
        <a:bodyPr/>
        <a:lstStyle/>
        <a:p>
          <a:endParaRPr lang="es-EC"/>
        </a:p>
      </dgm:t>
    </dgm:pt>
    <dgm:pt modelId="{01B83731-3B4D-461D-97A0-5EA7BE5D28A6}" type="pres">
      <dgm:prSet presAssocID="{3D0262C3-62F2-4B1B-8FD5-223199201C10}" presName="rootComposite2" presStyleCnt="0"/>
      <dgm:spPr/>
      <dgm:t>
        <a:bodyPr/>
        <a:lstStyle/>
        <a:p>
          <a:endParaRPr lang="es-EC"/>
        </a:p>
      </dgm:t>
    </dgm:pt>
    <dgm:pt modelId="{5BB0038A-8F2D-4ABE-A7D7-9EE703DFEB68}" type="pres">
      <dgm:prSet presAssocID="{3D0262C3-62F2-4B1B-8FD5-223199201C10}" presName="rootText2" presStyleLbl="alignAcc1" presStyleIdx="0" presStyleCnt="0">
        <dgm:presLayoutVars>
          <dgm:chPref val="3"/>
        </dgm:presLayoutVars>
      </dgm:prSet>
      <dgm:spPr/>
      <dgm:t>
        <a:bodyPr/>
        <a:lstStyle/>
        <a:p>
          <a:endParaRPr lang="es-EC"/>
        </a:p>
      </dgm:t>
    </dgm:pt>
    <dgm:pt modelId="{C5150855-9042-49E1-B286-D09A0DFD672E}" type="pres">
      <dgm:prSet presAssocID="{3D0262C3-62F2-4B1B-8FD5-223199201C10}" presName="topArc2" presStyleLbl="parChTrans1D1" presStyleIdx="28" presStyleCnt="44"/>
      <dgm:spPr/>
      <dgm:t>
        <a:bodyPr/>
        <a:lstStyle/>
        <a:p>
          <a:endParaRPr lang="es-EC"/>
        </a:p>
      </dgm:t>
    </dgm:pt>
    <dgm:pt modelId="{8BC75570-1D3E-47B1-9456-420BA628A34E}" type="pres">
      <dgm:prSet presAssocID="{3D0262C3-62F2-4B1B-8FD5-223199201C10}" presName="bottomArc2" presStyleLbl="parChTrans1D1" presStyleIdx="29" presStyleCnt="44"/>
      <dgm:spPr/>
      <dgm:t>
        <a:bodyPr/>
        <a:lstStyle/>
        <a:p>
          <a:endParaRPr lang="es-EC"/>
        </a:p>
      </dgm:t>
    </dgm:pt>
    <dgm:pt modelId="{03F26487-5353-4484-962E-575A65CB5A59}" type="pres">
      <dgm:prSet presAssocID="{3D0262C3-62F2-4B1B-8FD5-223199201C10}" presName="topConnNode2" presStyleLbl="node3" presStyleIdx="0" presStyleCnt="0"/>
      <dgm:spPr/>
      <dgm:t>
        <a:bodyPr/>
        <a:lstStyle/>
        <a:p>
          <a:endParaRPr lang="es-EC"/>
        </a:p>
      </dgm:t>
    </dgm:pt>
    <dgm:pt modelId="{6BF3BC82-598A-49CB-826B-8277B016F97E}" type="pres">
      <dgm:prSet presAssocID="{3D0262C3-62F2-4B1B-8FD5-223199201C10}" presName="hierChild4" presStyleCnt="0"/>
      <dgm:spPr/>
      <dgm:t>
        <a:bodyPr/>
        <a:lstStyle/>
        <a:p>
          <a:endParaRPr lang="es-EC"/>
        </a:p>
      </dgm:t>
    </dgm:pt>
    <dgm:pt modelId="{06C37152-A870-41E0-A174-A6E727ECB5E3}" type="pres">
      <dgm:prSet presAssocID="{3D0262C3-62F2-4B1B-8FD5-223199201C10}" presName="hierChild5" presStyleCnt="0"/>
      <dgm:spPr/>
      <dgm:t>
        <a:bodyPr/>
        <a:lstStyle/>
        <a:p>
          <a:endParaRPr lang="es-EC"/>
        </a:p>
      </dgm:t>
    </dgm:pt>
    <dgm:pt modelId="{EF39E9E9-ED81-47C7-A4E8-A12809CBD680}" type="pres">
      <dgm:prSet presAssocID="{429A17C9-51F0-4368-825B-D258BBEF0DF0}" presName="hierChild5" presStyleCnt="0"/>
      <dgm:spPr/>
      <dgm:t>
        <a:bodyPr/>
        <a:lstStyle/>
        <a:p>
          <a:endParaRPr lang="es-EC"/>
        </a:p>
      </dgm:t>
    </dgm:pt>
    <dgm:pt modelId="{2226FB25-9E45-48DF-9A38-F17136A08449}" type="pres">
      <dgm:prSet presAssocID="{BA85532B-7611-4887-A99F-D1053618EAEB}" presName="Name28" presStyleLbl="parChTrans1D2" presStyleIdx="4" presStyleCnt="6"/>
      <dgm:spPr/>
      <dgm:t>
        <a:bodyPr/>
        <a:lstStyle/>
        <a:p>
          <a:endParaRPr lang="es-EC"/>
        </a:p>
      </dgm:t>
    </dgm:pt>
    <dgm:pt modelId="{5074D5A8-8846-4E9C-9D73-730B23F1FC91}" type="pres">
      <dgm:prSet presAssocID="{BCADC3D0-F552-4D30-A22E-923155CF9E70}" presName="hierRoot2" presStyleCnt="0">
        <dgm:presLayoutVars>
          <dgm:hierBranch val="init"/>
        </dgm:presLayoutVars>
      </dgm:prSet>
      <dgm:spPr/>
      <dgm:t>
        <a:bodyPr/>
        <a:lstStyle/>
        <a:p>
          <a:endParaRPr lang="es-EC"/>
        </a:p>
      </dgm:t>
    </dgm:pt>
    <dgm:pt modelId="{F668565A-3046-4F06-A213-AD8B7BAE03B9}" type="pres">
      <dgm:prSet presAssocID="{BCADC3D0-F552-4D30-A22E-923155CF9E70}" presName="rootComposite2" presStyleCnt="0"/>
      <dgm:spPr/>
      <dgm:t>
        <a:bodyPr/>
        <a:lstStyle/>
        <a:p>
          <a:endParaRPr lang="es-EC"/>
        </a:p>
      </dgm:t>
    </dgm:pt>
    <dgm:pt modelId="{10B64210-B7E9-4F26-AEAB-14AA5B08B66D}" type="pres">
      <dgm:prSet presAssocID="{BCADC3D0-F552-4D30-A22E-923155CF9E70}" presName="rootText2" presStyleLbl="alignAcc1" presStyleIdx="0" presStyleCnt="0">
        <dgm:presLayoutVars>
          <dgm:chPref val="3"/>
        </dgm:presLayoutVars>
      </dgm:prSet>
      <dgm:spPr/>
      <dgm:t>
        <a:bodyPr/>
        <a:lstStyle/>
        <a:p>
          <a:endParaRPr lang="es-EC"/>
        </a:p>
      </dgm:t>
    </dgm:pt>
    <dgm:pt modelId="{16364489-69F4-4087-A8A7-4E41E16F992C}" type="pres">
      <dgm:prSet presAssocID="{BCADC3D0-F552-4D30-A22E-923155CF9E70}" presName="topArc2" presStyleLbl="parChTrans1D1" presStyleIdx="30" presStyleCnt="44"/>
      <dgm:spPr/>
      <dgm:t>
        <a:bodyPr/>
        <a:lstStyle/>
        <a:p>
          <a:endParaRPr lang="es-EC"/>
        </a:p>
      </dgm:t>
    </dgm:pt>
    <dgm:pt modelId="{6458A275-618A-4DD0-9299-71163747AA6E}" type="pres">
      <dgm:prSet presAssocID="{BCADC3D0-F552-4D30-A22E-923155CF9E70}" presName="bottomArc2" presStyleLbl="parChTrans1D1" presStyleIdx="31" presStyleCnt="44"/>
      <dgm:spPr/>
      <dgm:t>
        <a:bodyPr/>
        <a:lstStyle/>
        <a:p>
          <a:endParaRPr lang="es-EC"/>
        </a:p>
      </dgm:t>
    </dgm:pt>
    <dgm:pt modelId="{E9477391-4023-4B83-ABF2-EEB61E951056}" type="pres">
      <dgm:prSet presAssocID="{BCADC3D0-F552-4D30-A22E-923155CF9E70}" presName="topConnNode2" presStyleLbl="node2" presStyleIdx="0" presStyleCnt="0"/>
      <dgm:spPr/>
      <dgm:t>
        <a:bodyPr/>
        <a:lstStyle/>
        <a:p>
          <a:endParaRPr lang="es-EC"/>
        </a:p>
      </dgm:t>
    </dgm:pt>
    <dgm:pt modelId="{8E0388AC-DD48-4088-9734-711E12AB75A2}" type="pres">
      <dgm:prSet presAssocID="{BCADC3D0-F552-4D30-A22E-923155CF9E70}" presName="hierChild4" presStyleCnt="0"/>
      <dgm:spPr/>
      <dgm:t>
        <a:bodyPr/>
        <a:lstStyle/>
        <a:p>
          <a:endParaRPr lang="es-EC"/>
        </a:p>
      </dgm:t>
    </dgm:pt>
    <dgm:pt modelId="{441EF992-40C8-44DB-A932-C8FF44E43839}" type="pres">
      <dgm:prSet presAssocID="{2EA7B57B-ADDA-474D-BD07-2C9C53993492}" presName="Name28" presStyleLbl="parChTrans1D3" presStyleIdx="10" presStyleCnt="15"/>
      <dgm:spPr/>
      <dgm:t>
        <a:bodyPr/>
        <a:lstStyle/>
        <a:p>
          <a:endParaRPr lang="es-EC"/>
        </a:p>
      </dgm:t>
    </dgm:pt>
    <dgm:pt modelId="{943857F9-EA1E-4035-AEA9-60583844E8F3}" type="pres">
      <dgm:prSet presAssocID="{32CA7815-B997-4279-9A66-EB9D8642B941}" presName="hierRoot2" presStyleCnt="0">
        <dgm:presLayoutVars>
          <dgm:hierBranch val="init"/>
        </dgm:presLayoutVars>
      </dgm:prSet>
      <dgm:spPr/>
      <dgm:t>
        <a:bodyPr/>
        <a:lstStyle/>
        <a:p>
          <a:endParaRPr lang="es-EC"/>
        </a:p>
      </dgm:t>
    </dgm:pt>
    <dgm:pt modelId="{DE8198DF-676E-47F9-9664-043DAE27151E}" type="pres">
      <dgm:prSet presAssocID="{32CA7815-B997-4279-9A66-EB9D8642B941}" presName="rootComposite2" presStyleCnt="0"/>
      <dgm:spPr/>
      <dgm:t>
        <a:bodyPr/>
        <a:lstStyle/>
        <a:p>
          <a:endParaRPr lang="es-EC"/>
        </a:p>
      </dgm:t>
    </dgm:pt>
    <dgm:pt modelId="{1ED7848F-E37E-4213-9310-C5EC7589F233}" type="pres">
      <dgm:prSet presAssocID="{32CA7815-B997-4279-9A66-EB9D8642B941}" presName="rootText2" presStyleLbl="alignAcc1" presStyleIdx="0" presStyleCnt="0">
        <dgm:presLayoutVars>
          <dgm:chPref val="3"/>
        </dgm:presLayoutVars>
      </dgm:prSet>
      <dgm:spPr/>
      <dgm:t>
        <a:bodyPr/>
        <a:lstStyle/>
        <a:p>
          <a:endParaRPr lang="es-EC"/>
        </a:p>
      </dgm:t>
    </dgm:pt>
    <dgm:pt modelId="{55D33FB7-63EC-44EC-9CFA-CBC9105F9A33}" type="pres">
      <dgm:prSet presAssocID="{32CA7815-B997-4279-9A66-EB9D8642B941}" presName="topArc2" presStyleLbl="parChTrans1D1" presStyleIdx="32" presStyleCnt="44"/>
      <dgm:spPr/>
      <dgm:t>
        <a:bodyPr/>
        <a:lstStyle/>
        <a:p>
          <a:endParaRPr lang="es-EC"/>
        </a:p>
      </dgm:t>
    </dgm:pt>
    <dgm:pt modelId="{B5E8690B-A6E5-4D60-A459-47080C0D0192}" type="pres">
      <dgm:prSet presAssocID="{32CA7815-B997-4279-9A66-EB9D8642B941}" presName="bottomArc2" presStyleLbl="parChTrans1D1" presStyleIdx="33" presStyleCnt="44"/>
      <dgm:spPr/>
      <dgm:t>
        <a:bodyPr/>
        <a:lstStyle/>
        <a:p>
          <a:endParaRPr lang="es-EC"/>
        </a:p>
      </dgm:t>
    </dgm:pt>
    <dgm:pt modelId="{77879986-9057-4A3E-8017-AAC65956D903}" type="pres">
      <dgm:prSet presAssocID="{32CA7815-B997-4279-9A66-EB9D8642B941}" presName="topConnNode2" presStyleLbl="node3" presStyleIdx="0" presStyleCnt="0"/>
      <dgm:spPr/>
      <dgm:t>
        <a:bodyPr/>
        <a:lstStyle/>
        <a:p>
          <a:endParaRPr lang="es-EC"/>
        </a:p>
      </dgm:t>
    </dgm:pt>
    <dgm:pt modelId="{9371B9FB-C17D-458D-B37F-915695EA961E}" type="pres">
      <dgm:prSet presAssocID="{32CA7815-B997-4279-9A66-EB9D8642B941}" presName="hierChild4" presStyleCnt="0"/>
      <dgm:spPr/>
      <dgm:t>
        <a:bodyPr/>
        <a:lstStyle/>
        <a:p>
          <a:endParaRPr lang="es-EC"/>
        </a:p>
      </dgm:t>
    </dgm:pt>
    <dgm:pt modelId="{31E4BD42-9C0C-4A1A-9D2F-E1B1F5DED037}" type="pres">
      <dgm:prSet presAssocID="{32CA7815-B997-4279-9A66-EB9D8642B941}" presName="hierChild5" presStyleCnt="0"/>
      <dgm:spPr/>
      <dgm:t>
        <a:bodyPr/>
        <a:lstStyle/>
        <a:p>
          <a:endParaRPr lang="es-EC"/>
        </a:p>
      </dgm:t>
    </dgm:pt>
    <dgm:pt modelId="{DF501D8F-A3E8-423D-88B6-1367C3EBBABE}" type="pres">
      <dgm:prSet presAssocID="{774A47F5-78AB-45D3-9D4A-4D952DD3C2A3}" presName="Name28" presStyleLbl="parChTrans1D3" presStyleIdx="11" presStyleCnt="15"/>
      <dgm:spPr/>
      <dgm:t>
        <a:bodyPr/>
        <a:lstStyle/>
        <a:p>
          <a:endParaRPr lang="es-EC"/>
        </a:p>
      </dgm:t>
    </dgm:pt>
    <dgm:pt modelId="{5DFA7B33-EB0F-4C59-9567-94916718FF45}" type="pres">
      <dgm:prSet presAssocID="{949B9042-4425-4CC3-9DB4-7CD522BDC6C0}" presName="hierRoot2" presStyleCnt="0">
        <dgm:presLayoutVars>
          <dgm:hierBranch val="init"/>
        </dgm:presLayoutVars>
      </dgm:prSet>
      <dgm:spPr/>
      <dgm:t>
        <a:bodyPr/>
        <a:lstStyle/>
        <a:p>
          <a:endParaRPr lang="es-EC"/>
        </a:p>
      </dgm:t>
    </dgm:pt>
    <dgm:pt modelId="{105FDC4D-4BC7-402C-9DB5-66D4BD2FC5A3}" type="pres">
      <dgm:prSet presAssocID="{949B9042-4425-4CC3-9DB4-7CD522BDC6C0}" presName="rootComposite2" presStyleCnt="0"/>
      <dgm:spPr/>
      <dgm:t>
        <a:bodyPr/>
        <a:lstStyle/>
        <a:p>
          <a:endParaRPr lang="es-EC"/>
        </a:p>
      </dgm:t>
    </dgm:pt>
    <dgm:pt modelId="{50109A33-FA31-425B-9AD1-770FD853C9BF}" type="pres">
      <dgm:prSet presAssocID="{949B9042-4425-4CC3-9DB4-7CD522BDC6C0}" presName="rootText2" presStyleLbl="alignAcc1" presStyleIdx="0" presStyleCnt="0">
        <dgm:presLayoutVars>
          <dgm:chPref val="3"/>
        </dgm:presLayoutVars>
      </dgm:prSet>
      <dgm:spPr/>
      <dgm:t>
        <a:bodyPr/>
        <a:lstStyle/>
        <a:p>
          <a:endParaRPr lang="es-EC"/>
        </a:p>
      </dgm:t>
    </dgm:pt>
    <dgm:pt modelId="{1CB03FB1-69B9-4D41-B938-ECBF3FC5F27E}" type="pres">
      <dgm:prSet presAssocID="{949B9042-4425-4CC3-9DB4-7CD522BDC6C0}" presName="topArc2" presStyleLbl="parChTrans1D1" presStyleIdx="34" presStyleCnt="44"/>
      <dgm:spPr/>
      <dgm:t>
        <a:bodyPr/>
        <a:lstStyle/>
        <a:p>
          <a:endParaRPr lang="es-EC"/>
        </a:p>
      </dgm:t>
    </dgm:pt>
    <dgm:pt modelId="{273F3B81-CD3A-4FC6-B93F-7ABBF484E188}" type="pres">
      <dgm:prSet presAssocID="{949B9042-4425-4CC3-9DB4-7CD522BDC6C0}" presName="bottomArc2" presStyleLbl="parChTrans1D1" presStyleIdx="35" presStyleCnt="44"/>
      <dgm:spPr/>
      <dgm:t>
        <a:bodyPr/>
        <a:lstStyle/>
        <a:p>
          <a:endParaRPr lang="es-EC"/>
        </a:p>
      </dgm:t>
    </dgm:pt>
    <dgm:pt modelId="{854164B7-8DC6-4CEB-832F-919BA82ADE64}" type="pres">
      <dgm:prSet presAssocID="{949B9042-4425-4CC3-9DB4-7CD522BDC6C0}" presName="topConnNode2" presStyleLbl="node3" presStyleIdx="0" presStyleCnt="0"/>
      <dgm:spPr/>
      <dgm:t>
        <a:bodyPr/>
        <a:lstStyle/>
        <a:p>
          <a:endParaRPr lang="es-EC"/>
        </a:p>
      </dgm:t>
    </dgm:pt>
    <dgm:pt modelId="{4EDA2177-EA05-4B43-85D0-C9D685C0270B}" type="pres">
      <dgm:prSet presAssocID="{949B9042-4425-4CC3-9DB4-7CD522BDC6C0}" presName="hierChild4" presStyleCnt="0"/>
      <dgm:spPr/>
      <dgm:t>
        <a:bodyPr/>
        <a:lstStyle/>
        <a:p>
          <a:endParaRPr lang="es-EC"/>
        </a:p>
      </dgm:t>
    </dgm:pt>
    <dgm:pt modelId="{B54F7CC3-4A62-4E95-97D9-6D03CBDC4EE9}" type="pres">
      <dgm:prSet presAssocID="{949B9042-4425-4CC3-9DB4-7CD522BDC6C0}" presName="hierChild5" presStyleCnt="0"/>
      <dgm:spPr/>
      <dgm:t>
        <a:bodyPr/>
        <a:lstStyle/>
        <a:p>
          <a:endParaRPr lang="es-EC"/>
        </a:p>
      </dgm:t>
    </dgm:pt>
    <dgm:pt modelId="{3EC652A1-9679-4720-AFB3-AE139409B312}" type="pres">
      <dgm:prSet presAssocID="{370E49FC-BADD-4B54-B422-F1E6BA881B4B}" presName="Name28" presStyleLbl="parChTrans1D3" presStyleIdx="12" presStyleCnt="15"/>
      <dgm:spPr/>
      <dgm:t>
        <a:bodyPr/>
        <a:lstStyle/>
        <a:p>
          <a:endParaRPr lang="es-EC"/>
        </a:p>
      </dgm:t>
    </dgm:pt>
    <dgm:pt modelId="{144153F6-7B3B-410C-A464-1385601D2E1F}" type="pres">
      <dgm:prSet presAssocID="{A2432D18-9637-4CB5-B634-381C30BFA17A}" presName="hierRoot2" presStyleCnt="0">
        <dgm:presLayoutVars>
          <dgm:hierBranch val="init"/>
        </dgm:presLayoutVars>
      </dgm:prSet>
      <dgm:spPr/>
      <dgm:t>
        <a:bodyPr/>
        <a:lstStyle/>
        <a:p>
          <a:endParaRPr lang="es-EC"/>
        </a:p>
      </dgm:t>
    </dgm:pt>
    <dgm:pt modelId="{CC204283-5F39-40A6-A671-26221830272B}" type="pres">
      <dgm:prSet presAssocID="{A2432D18-9637-4CB5-B634-381C30BFA17A}" presName="rootComposite2" presStyleCnt="0"/>
      <dgm:spPr/>
      <dgm:t>
        <a:bodyPr/>
        <a:lstStyle/>
        <a:p>
          <a:endParaRPr lang="es-EC"/>
        </a:p>
      </dgm:t>
    </dgm:pt>
    <dgm:pt modelId="{D0B38D31-6DD2-47EE-A939-29DAF46B219C}" type="pres">
      <dgm:prSet presAssocID="{A2432D18-9637-4CB5-B634-381C30BFA17A}" presName="rootText2" presStyleLbl="alignAcc1" presStyleIdx="0" presStyleCnt="0">
        <dgm:presLayoutVars>
          <dgm:chPref val="3"/>
        </dgm:presLayoutVars>
      </dgm:prSet>
      <dgm:spPr/>
      <dgm:t>
        <a:bodyPr/>
        <a:lstStyle/>
        <a:p>
          <a:endParaRPr lang="es-EC"/>
        </a:p>
      </dgm:t>
    </dgm:pt>
    <dgm:pt modelId="{AD4C5FFE-FAB8-4286-98FC-FEE3EDF2D05B}" type="pres">
      <dgm:prSet presAssocID="{A2432D18-9637-4CB5-B634-381C30BFA17A}" presName="topArc2" presStyleLbl="parChTrans1D1" presStyleIdx="36" presStyleCnt="44"/>
      <dgm:spPr/>
      <dgm:t>
        <a:bodyPr/>
        <a:lstStyle/>
        <a:p>
          <a:endParaRPr lang="es-EC"/>
        </a:p>
      </dgm:t>
    </dgm:pt>
    <dgm:pt modelId="{DEF40FBA-3D1D-42CA-83DF-C3733AC24669}" type="pres">
      <dgm:prSet presAssocID="{A2432D18-9637-4CB5-B634-381C30BFA17A}" presName="bottomArc2" presStyleLbl="parChTrans1D1" presStyleIdx="37" presStyleCnt="44"/>
      <dgm:spPr/>
      <dgm:t>
        <a:bodyPr/>
        <a:lstStyle/>
        <a:p>
          <a:endParaRPr lang="es-EC"/>
        </a:p>
      </dgm:t>
    </dgm:pt>
    <dgm:pt modelId="{49C18FF3-0E63-46F8-80E4-891F09351FCC}" type="pres">
      <dgm:prSet presAssocID="{A2432D18-9637-4CB5-B634-381C30BFA17A}" presName="topConnNode2" presStyleLbl="node3" presStyleIdx="0" presStyleCnt="0"/>
      <dgm:spPr/>
      <dgm:t>
        <a:bodyPr/>
        <a:lstStyle/>
        <a:p>
          <a:endParaRPr lang="es-EC"/>
        </a:p>
      </dgm:t>
    </dgm:pt>
    <dgm:pt modelId="{33110E97-2172-470E-B383-1BC1EC380E4E}" type="pres">
      <dgm:prSet presAssocID="{A2432D18-9637-4CB5-B634-381C30BFA17A}" presName="hierChild4" presStyleCnt="0"/>
      <dgm:spPr/>
      <dgm:t>
        <a:bodyPr/>
        <a:lstStyle/>
        <a:p>
          <a:endParaRPr lang="es-EC"/>
        </a:p>
      </dgm:t>
    </dgm:pt>
    <dgm:pt modelId="{A4D3B01A-8ACE-4A28-B31F-8029016AE794}" type="pres">
      <dgm:prSet presAssocID="{A2432D18-9637-4CB5-B634-381C30BFA17A}" presName="hierChild5" presStyleCnt="0"/>
      <dgm:spPr/>
      <dgm:t>
        <a:bodyPr/>
        <a:lstStyle/>
        <a:p>
          <a:endParaRPr lang="es-EC"/>
        </a:p>
      </dgm:t>
    </dgm:pt>
    <dgm:pt modelId="{62BCC8A2-70CF-4699-A3B0-C5E5F1D59423}" type="pres">
      <dgm:prSet presAssocID="{BCADC3D0-F552-4D30-A22E-923155CF9E70}" presName="hierChild5" presStyleCnt="0"/>
      <dgm:spPr/>
      <dgm:t>
        <a:bodyPr/>
        <a:lstStyle/>
        <a:p>
          <a:endParaRPr lang="es-EC"/>
        </a:p>
      </dgm:t>
    </dgm:pt>
    <dgm:pt modelId="{AA56543E-DA87-4009-82B3-B0072683ED93}" type="pres">
      <dgm:prSet presAssocID="{245E6686-DFB4-4EF2-8C4B-73BDA82C1E00}" presName="Name28" presStyleLbl="parChTrans1D2" presStyleIdx="5" presStyleCnt="6"/>
      <dgm:spPr/>
      <dgm:t>
        <a:bodyPr/>
        <a:lstStyle/>
        <a:p>
          <a:endParaRPr lang="es-EC"/>
        </a:p>
      </dgm:t>
    </dgm:pt>
    <dgm:pt modelId="{2FC4443B-6561-4DA9-9A2D-EEF0445BC940}" type="pres">
      <dgm:prSet presAssocID="{A246B6BE-9675-49ED-A4EA-76104F476E02}" presName="hierRoot2" presStyleCnt="0">
        <dgm:presLayoutVars>
          <dgm:hierBranch val="init"/>
        </dgm:presLayoutVars>
      </dgm:prSet>
      <dgm:spPr/>
      <dgm:t>
        <a:bodyPr/>
        <a:lstStyle/>
        <a:p>
          <a:endParaRPr lang="es-EC"/>
        </a:p>
      </dgm:t>
    </dgm:pt>
    <dgm:pt modelId="{01DC9105-179E-4AE5-80BF-FE56FEC52D43}" type="pres">
      <dgm:prSet presAssocID="{A246B6BE-9675-49ED-A4EA-76104F476E02}" presName="rootComposite2" presStyleCnt="0"/>
      <dgm:spPr/>
      <dgm:t>
        <a:bodyPr/>
        <a:lstStyle/>
        <a:p>
          <a:endParaRPr lang="es-EC"/>
        </a:p>
      </dgm:t>
    </dgm:pt>
    <dgm:pt modelId="{9EDAA7F4-A62E-44E3-B041-268F8E524B7A}" type="pres">
      <dgm:prSet presAssocID="{A246B6BE-9675-49ED-A4EA-76104F476E02}" presName="rootText2" presStyleLbl="alignAcc1" presStyleIdx="0" presStyleCnt="0">
        <dgm:presLayoutVars>
          <dgm:chPref val="3"/>
        </dgm:presLayoutVars>
      </dgm:prSet>
      <dgm:spPr/>
      <dgm:t>
        <a:bodyPr/>
        <a:lstStyle/>
        <a:p>
          <a:endParaRPr lang="es-EC"/>
        </a:p>
      </dgm:t>
    </dgm:pt>
    <dgm:pt modelId="{20DBAF9B-CF71-471B-8AFF-FA4BBE2F259D}" type="pres">
      <dgm:prSet presAssocID="{A246B6BE-9675-49ED-A4EA-76104F476E02}" presName="topArc2" presStyleLbl="parChTrans1D1" presStyleIdx="38" presStyleCnt="44"/>
      <dgm:spPr/>
      <dgm:t>
        <a:bodyPr/>
        <a:lstStyle/>
        <a:p>
          <a:endParaRPr lang="es-EC"/>
        </a:p>
      </dgm:t>
    </dgm:pt>
    <dgm:pt modelId="{C44F713C-7EB4-4CB7-A6F3-0792A28A5EAE}" type="pres">
      <dgm:prSet presAssocID="{A246B6BE-9675-49ED-A4EA-76104F476E02}" presName="bottomArc2" presStyleLbl="parChTrans1D1" presStyleIdx="39" presStyleCnt="44"/>
      <dgm:spPr/>
      <dgm:t>
        <a:bodyPr/>
        <a:lstStyle/>
        <a:p>
          <a:endParaRPr lang="es-EC"/>
        </a:p>
      </dgm:t>
    </dgm:pt>
    <dgm:pt modelId="{BC8CE87A-30EF-4063-BC61-C345172DA1A8}" type="pres">
      <dgm:prSet presAssocID="{A246B6BE-9675-49ED-A4EA-76104F476E02}" presName="topConnNode2" presStyleLbl="node2" presStyleIdx="0" presStyleCnt="0"/>
      <dgm:spPr/>
      <dgm:t>
        <a:bodyPr/>
        <a:lstStyle/>
        <a:p>
          <a:endParaRPr lang="es-EC"/>
        </a:p>
      </dgm:t>
    </dgm:pt>
    <dgm:pt modelId="{824108F4-E832-434C-80F4-91E111F95DE7}" type="pres">
      <dgm:prSet presAssocID="{A246B6BE-9675-49ED-A4EA-76104F476E02}" presName="hierChild4" presStyleCnt="0"/>
      <dgm:spPr/>
      <dgm:t>
        <a:bodyPr/>
        <a:lstStyle/>
        <a:p>
          <a:endParaRPr lang="es-EC"/>
        </a:p>
      </dgm:t>
    </dgm:pt>
    <dgm:pt modelId="{D8710F6A-3168-4A87-858B-17A0CCD5ACD9}" type="pres">
      <dgm:prSet presAssocID="{58B1F6A0-D728-4D53-A686-B1900F254425}" presName="Name28" presStyleLbl="parChTrans1D3" presStyleIdx="13" presStyleCnt="15"/>
      <dgm:spPr/>
      <dgm:t>
        <a:bodyPr/>
        <a:lstStyle/>
        <a:p>
          <a:endParaRPr lang="es-EC"/>
        </a:p>
      </dgm:t>
    </dgm:pt>
    <dgm:pt modelId="{0F32D3FA-1F46-4D60-98EB-93E97F6C3E11}" type="pres">
      <dgm:prSet presAssocID="{DCABC338-E87D-4F92-A862-B6ECD4167D03}" presName="hierRoot2" presStyleCnt="0">
        <dgm:presLayoutVars>
          <dgm:hierBranch val="init"/>
        </dgm:presLayoutVars>
      </dgm:prSet>
      <dgm:spPr/>
      <dgm:t>
        <a:bodyPr/>
        <a:lstStyle/>
        <a:p>
          <a:endParaRPr lang="es-EC"/>
        </a:p>
      </dgm:t>
    </dgm:pt>
    <dgm:pt modelId="{819FE4A3-572D-44EF-9827-D8AF7C6B0C53}" type="pres">
      <dgm:prSet presAssocID="{DCABC338-E87D-4F92-A862-B6ECD4167D03}" presName="rootComposite2" presStyleCnt="0"/>
      <dgm:spPr/>
      <dgm:t>
        <a:bodyPr/>
        <a:lstStyle/>
        <a:p>
          <a:endParaRPr lang="es-EC"/>
        </a:p>
      </dgm:t>
    </dgm:pt>
    <dgm:pt modelId="{61F164AB-630D-4964-A44B-5FA27F9EDAAD}" type="pres">
      <dgm:prSet presAssocID="{DCABC338-E87D-4F92-A862-B6ECD4167D03}" presName="rootText2" presStyleLbl="alignAcc1" presStyleIdx="0" presStyleCnt="0">
        <dgm:presLayoutVars>
          <dgm:chPref val="3"/>
        </dgm:presLayoutVars>
      </dgm:prSet>
      <dgm:spPr/>
      <dgm:t>
        <a:bodyPr/>
        <a:lstStyle/>
        <a:p>
          <a:endParaRPr lang="es-EC"/>
        </a:p>
      </dgm:t>
    </dgm:pt>
    <dgm:pt modelId="{11AF095A-AE6B-4E12-B07F-70CCDF033025}" type="pres">
      <dgm:prSet presAssocID="{DCABC338-E87D-4F92-A862-B6ECD4167D03}" presName="topArc2" presStyleLbl="parChTrans1D1" presStyleIdx="40" presStyleCnt="44"/>
      <dgm:spPr/>
      <dgm:t>
        <a:bodyPr/>
        <a:lstStyle/>
        <a:p>
          <a:endParaRPr lang="es-EC"/>
        </a:p>
      </dgm:t>
    </dgm:pt>
    <dgm:pt modelId="{A8A5DB81-844F-46D4-A26A-8BAC8DC000F2}" type="pres">
      <dgm:prSet presAssocID="{DCABC338-E87D-4F92-A862-B6ECD4167D03}" presName="bottomArc2" presStyleLbl="parChTrans1D1" presStyleIdx="41" presStyleCnt="44"/>
      <dgm:spPr/>
      <dgm:t>
        <a:bodyPr/>
        <a:lstStyle/>
        <a:p>
          <a:endParaRPr lang="es-EC"/>
        </a:p>
      </dgm:t>
    </dgm:pt>
    <dgm:pt modelId="{A0B63F72-8591-4BAB-8F6D-3F9115910AE2}" type="pres">
      <dgm:prSet presAssocID="{DCABC338-E87D-4F92-A862-B6ECD4167D03}" presName="topConnNode2" presStyleLbl="node3" presStyleIdx="0" presStyleCnt="0"/>
      <dgm:spPr/>
      <dgm:t>
        <a:bodyPr/>
        <a:lstStyle/>
        <a:p>
          <a:endParaRPr lang="es-EC"/>
        </a:p>
      </dgm:t>
    </dgm:pt>
    <dgm:pt modelId="{656711A8-A12C-4B7F-B07D-1283E9F2E715}" type="pres">
      <dgm:prSet presAssocID="{DCABC338-E87D-4F92-A862-B6ECD4167D03}" presName="hierChild4" presStyleCnt="0"/>
      <dgm:spPr/>
      <dgm:t>
        <a:bodyPr/>
        <a:lstStyle/>
        <a:p>
          <a:endParaRPr lang="es-EC"/>
        </a:p>
      </dgm:t>
    </dgm:pt>
    <dgm:pt modelId="{C49E52AE-3F06-467C-A110-06C29440AD8E}" type="pres">
      <dgm:prSet presAssocID="{DCABC338-E87D-4F92-A862-B6ECD4167D03}" presName="hierChild5" presStyleCnt="0"/>
      <dgm:spPr/>
      <dgm:t>
        <a:bodyPr/>
        <a:lstStyle/>
        <a:p>
          <a:endParaRPr lang="es-EC"/>
        </a:p>
      </dgm:t>
    </dgm:pt>
    <dgm:pt modelId="{A3C1F621-1D44-49B9-A48D-642107EAB600}" type="pres">
      <dgm:prSet presAssocID="{52F995E0-A5F2-479B-BBA5-03E1FD1DF010}" presName="Name28" presStyleLbl="parChTrans1D3" presStyleIdx="14" presStyleCnt="15"/>
      <dgm:spPr/>
      <dgm:t>
        <a:bodyPr/>
        <a:lstStyle/>
        <a:p>
          <a:endParaRPr lang="es-EC"/>
        </a:p>
      </dgm:t>
    </dgm:pt>
    <dgm:pt modelId="{DBFC411C-A316-4165-B4DB-34EB518AA424}" type="pres">
      <dgm:prSet presAssocID="{F92A4678-D6C1-4ABC-B7C8-58F41B035393}" presName="hierRoot2" presStyleCnt="0">
        <dgm:presLayoutVars>
          <dgm:hierBranch val="init"/>
        </dgm:presLayoutVars>
      </dgm:prSet>
      <dgm:spPr/>
      <dgm:t>
        <a:bodyPr/>
        <a:lstStyle/>
        <a:p>
          <a:endParaRPr lang="es-EC"/>
        </a:p>
      </dgm:t>
    </dgm:pt>
    <dgm:pt modelId="{F0F4F0A8-B904-4515-8299-9344BDE9CA26}" type="pres">
      <dgm:prSet presAssocID="{F92A4678-D6C1-4ABC-B7C8-58F41B035393}" presName="rootComposite2" presStyleCnt="0"/>
      <dgm:spPr/>
      <dgm:t>
        <a:bodyPr/>
        <a:lstStyle/>
        <a:p>
          <a:endParaRPr lang="es-EC"/>
        </a:p>
      </dgm:t>
    </dgm:pt>
    <dgm:pt modelId="{0ED4FB33-118A-42F1-9289-962D215DD6ED}" type="pres">
      <dgm:prSet presAssocID="{F92A4678-D6C1-4ABC-B7C8-58F41B035393}" presName="rootText2" presStyleLbl="alignAcc1" presStyleIdx="0" presStyleCnt="0">
        <dgm:presLayoutVars>
          <dgm:chPref val="3"/>
        </dgm:presLayoutVars>
      </dgm:prSet>
      <dgm:spPr/>
      <dgm:t>
        <a:bodyPr/>
        <a:lstStyle/>
        <a:p>
          <a:endParaRPr lang="es-EC"/>
        </a:p>
      </dgm:t>
    </dgm:pt>
    <dgm:pt modelId="{315109B3-8ED3-4154-81ED-65FBD470728C}" type="pres">
      <dgm:prSet presAssocID="{F92A4678-D6C1-4ABC-B7C8-58F41B035393}" presName="topArc2" presStyleLbl="parChTrans1D1" presStyleIdx="42" presStyleCnt="44"/>
      <dgm:spPr/>
      <dgm:t>
        <a:bodyPr/>
        <a:lstStyle/>
        <a:p>
          <a:endParaRPr lang="es-EC"/>
        </a:p>
      </dgm:t>
    </dgm:pt>
    <dgm:pt modelId="{17FF01B5-93B4-4A86-9C3A-803E49ACC9EA}" type="pres">
      <dgm:prSet presAssocID="{F92A4678-D6C1-4ABC-B7C8-58F41B035393}" presName="bottomArc2" presStyleLbl="parChTrans1D1" presStyleIdx="43" presStyleCnt="44"/>
      <dgm:spPr/>
      <dgm:t>
        <a:bodyPr/>
        <a:lstStyle/>
        <a:p>
          <a:endParaRPr lang="es-EC"/>
        </a:p>
      </dgm:t>
    </dgm:pt>
    <dgm:pt modelId="{DA68E740-DED9-44DC-8C62-8A29366F139C}" type="pres">
      <dgm:prSet presAssocID="{F92A4678-D6C1-4ABC-B7C8-58F41B035393}" presName="topConnNode2" presStyleLbl="node3" presStyleIdx="0" presStyleCnt="0"/>
      <dgm:spPr/>
      <dgm:t>
        <a:bodyPr/>
        <a:lstStyle/>
        <a:p>
          <a:endParaRPr lang="es-EC"/>
        </a:p>
      </dgm:t>
    </dgm:pt>
    <dgm:pt modelId="{F826D6D6-6CD4-486A-956C-A60A401D9391}" type="pres">
      <dgm:prSet presAssocID="{F92A4678-D6C1-4ABC-B7C8-58F41B035393}" presName="hierChild4" presStyleCnt="0"/>
      <dgm:spPr/>
      <dgm:t>
        <a:bodyPr/>
        <a:lstStyle/>
        <a:p>
          <a:endParaRPr lang="es-EC"/>
        </a:p>
      </dgm:t>
    </dgm:pt>
    <dgm:pt modelId="{B9283E98-A617-4879-BB92-BE57EF07B948}" type="pres">
      <dgm:prSet presAssocID="{F92A4678-D6C1-4ABC-B7C8-58F41B035393}" presName="hierChild5" presStyleCnt="0"/>
      <dgm:spPr/>
      <dgm:t>
        <a:bodyPr/>
        <a:lstStyle/>
        <a:p>
          <a:endParaRPr lang="es-EC"/>
        </a:p>
      </dgm:t>
    </dgm:pt>
    <dgm:pt modelId="{8043274C-E617-4842-B640-E3C61A8C6E8D}" type="pres">
      <dgm:prSet presAssocID="{A246B6BE-9675-49ED-A4EA-76104F476E02}" presName="hierChild5" presStyleCnt="0"/>
      <dgm:spPr/>
      <dgm:t>
        <a:bodyPr/>
        <a:lstStyle/>
        <a:p>
          <a:endParaRPr lang="es-EC"/>
        </a:p>
      </dgm:t>
    </dgm:pt>
    <dgm:pt modelId="{04A694E5-EF16-4223-AD8E-FF50B124634F}" type="pres">
      <dgm:prSet presAssocID="{13406FFD-EE47-4C7F-A91B-70A9A2D32F10}" presName="hierChild3" presStyleCnt="0"/>
      <dgm:spPr/>
      <dgm:t>
        <a:bodyPr/>
        <a:lstStyle/>
        <a:p>
          <a:endParaRPr lang="es-EC"/>
        </a:p>
      </dgm:t>
    </dgm:pt>
  </dgm:ptLst>
  <dgm:cxnLst>
    <dgm:cxn modelId="{3BE81BC5-3ED4-42F9-91D3-16F07AACE2CA}" type="presOf" srcId="{F92A4678-D6C1-4ABC-B7C8-58F41B035393}" destId="{DA68E740-DED9-44DC-8C62-8A29366F139C}" srcOrd="1" destOrd="0" presId="urn:microsoft.com/office/officeart/2008/layout/HalfCircleOrganizationChart"/>
    <dgm:cxn modelId="{45B2E19E-872B-421F-8E91-926F28D805D2}" type="presOf" srcId="{325E9067-2949-4180-85FD-013323C5708F}" destId="{C8B2ABEE-3F24-42B0-BBA2-992D7B361940}" srcOrd="0" destOrd="0" presId="urn:microsoft.com/office/officeart/2008/layout/HalfCircleOrganizationChart"/>
    <dgm:cxn modelId="{0D7F8998-723B-49FB-920D-8746D789917D}" type="presOf" srcId="{FA6D70B3-0235-455C-8DCB-010F88119369}" destId="{1E106CEA-B077-4039-91B6-1AB10982CF84}" srcOrd="0" destOrd="0" presId="urn:microsoft.com/office/officeart/2008/layout/HalfCircleOrganizationChart"/>
    <dgm:cxn modelId="{0234044F-3DDC-41D3-9B1D-76E8EBD6DC2B}" type="presOf" srcId="{949B9042-4425-4CC3-9DB4-7CD522BDC6C0}" destId="{854164B7-8DC6-4CEB-832F-919BA82ADE64}" srcOrd="1" destOrd="0" presId="urn:microsoft.com/office/officeart/2008/layout/HalfCircleOrganizationChart"/>
    <dgm:cxn modelId="{60F9D4CB-E478-4AB5-AA73-FE0F21C1B5EA}" type="presOf" srcId="{949B9042-4425-4CC3-9DB4-7CD522BDC6C0}" destId="{50109A33-FA31-425B-9AD1-770FD853C9BF}" srcOrd="0" destOrd="0" presId="urn:microsoft.com/office/officeart/2008/layout/HalfCircleOrganizationChart"/>
    <dgm:cxn modelId="{66956677-D24C-4D76-9638-FEF89494B344}" type="presOf" srcId="{360D29E6-7021-4A9A-AFA7-6CD16973000C}" destId="{503D8497-D285-4D0D-B8CF-1799A2784F00}" srcOrd="0" destOrd="0" presId="urn:microsoft.com/office/officeart/2008/layout/HalfCircleOrganizationChart"/>
    <dgm:cxn modelId="{CD1F677A-28D9-4373-AE0F-18E28461EABD}" type="presOf" srcId="{774A47F5-78AB-45D3-9D4A-4D952DD3C2A3}" destId="{DF501D8F-A3E8-423D-88B6-1367C3EBBABE}" srcOrd="0" destOrd="0" presId="urn:microsoft.com/office/officeart/2008/layout/HalfCircleOrganizationChart"/>
    <dgm:cxn modelId="{0DE33F63-138D-453C-8071-5FD181A638C8}" type="presOf" srcId="{DCABC338-E87D-4F92-A862-B6ECD4167D03}" destId="{61F164AB-630D-4964-A44B-5FA27F9EDAAD}" srcOrd="0" destOrd="0" presId="urn:microsoft.com/office/officeart/2008/layout/HalfCircleOrganizationChart"/>
    <dgm:cxn modelId="{C03F0D73-4942-49FD-93DA-FD75047FE1D9}" type="presOf" srcId="{429A17C9-51F0-4368-825B-D258BBEF0DF0}" destId="{8B6153F1-94D8-4FDA-9D51-8BD3FE86C221}" srcOrd="1" destOrd="0" presId="urn:microsoft.com/office/officeart/2008/layout/HalfCircleOrganizationChart"/>
    <dgm:cxn modelId="{30F38C5B-A48A-43CC-8F1C-3ED4C07CC097}" type="presOf" srcId="{BCADC3D0-F552-4D30-A22E-923155CF9E70}" destId="{E9477391-4023-4B83-ABF2-EEB61E951056}" srcOrd="1" destOrd="0" presId="urn:microsoft.com/office/officeart/2008/layout/HalfCircleOrganizationChart"/>
    <dgm:cxn modelId="{85CEAB0A-F48E-48B6-A298-6DBF2D681FC8}" type="presOf" srcId="{A48754A6-A979-40B6-8661-A548809CEE6A}" destId="{D9CE63D9-5C8F-4C9B-AFE8-28098397C018}" srcOrd="1" destOrd="0" presId="urn:microsoft.com/office/officeart/2008/layout/HalfCircleOrganizationChart"/>
    <dgm:cxn modelId="{B3A68871-D2B2-42A2-9909-0F1276C083B3}" type="presOf" srcId="{92E50D3A-D0F0-41D3-B7A6-9A45D52DB3AB}" destId="{1BE42014-367A-4ACD-AB5B-4A82DB58238D}" srcOrd="1" destOrd="0" presId="urn:microsoft.com/office/officeart/2008/layout/HalfCircleOrganizationChart"/>
    <dgm:cxn modelId="{1A2B52AB-55DC-4EAC-8149-C81FD71FEA6A}" type="presOf" srcId="{32AA28EB-A6A2-466A-9085-1219A495D71C}" destId="{978C9162-D179-4384-B96D-9BF314671901}" srcOrd="1" destOrd="0" presId="urn:microsoft.com/office/officeart/2008/layout/HalfCircleOrganizationChart"/>
    <dgm:cxn modelId="{746F0162-7585-43BD-8422-48AD855C0221}" type="presOf" srcId="{2CFAF388-2E85-45F4-970E-093F24CE3666}" destId="{B514F7FE-516B-44D1-BE8D-69D9C41DA846}" srcOrd="1" destOrd="0" presId="urn:microsoft.com/office/officeart/2008/layout/HalfCircleOrganizationChart"/>
    <dgm:cxn modelId="{5F61B958-9908-4712-8168-377426D98A32}" type="presOf" srcId="{245E6686-DFB4-4EF2-8C4B-73BDA82C1E00}" destId="{AA56543E-DA87-4009-82B3-B0072683ED93}" srcOrd="0" destOrd="0" presId="urn:microsoft.com/office/officeart/2008/layout/HalfCircleOrganizationChart"/>
    <dgm:cxn modelId="{44EFBC9D-4F62-4BED-AE3D-F5CCD2AB29F0}" srcId="{360D29E6-7021-4A9A-AFA7-6CD16973000C}" destId="{268E3CD7-9A4E-42C9-8374-533F6D39A633}" srcOrd="0" destOrd="0" parTransId="{D77F279D-3FE7-45B0-88A7-C3F4E63344E4}" sibTransId="{405B2EA7-BE74-462F-A1E5-9F25D6B6EEB2}"/>
    <dgm:cxn modelId="{A6BCFB7E-3BD6-45B6-A56B-4245004551FC}" srcId="{A48754A6-A979-40B6-8661-A548809CEE6A}" destId="{FA6D70B3-0235-455C-8DCB-010F88119369}" srcOrd="0" destOrd="0" parTransId="{DA0C855A-66A7-4DFF-B0AB-8C5F3A6B4C61}" sibTransId="{1D7F1583-9063-4E47-8B95-9B204BC0EFF8}"/>
    <dgm:cxn modelId="{F521A2B6-9672-4897-BF30-FAC0C857D484}" type="presOf" srcId="{A2432D18-9637-4CB5-B634-381C30BFA17A}" destId="{49C18FF3-0E63-46F8-80E4-891F09351FCC}" srcOrd="1" destOrd="0" presId="urn:microsoft.com/office/officeart/2008/layout/HalfCircleOrganizationChart"/>
    <dgm:cxn modelId="{EBFA545B-E123-4A3C-BD3F-36D559E86E8A}" type="presOf" srcId="{32CA7815-B997-4279-9A66-EB9D8642B941}" destId="{77879986-9057-4A3E-8017-AAC65956D903}" srcOrd="1" destOrd="0" presId="urn:microsoft.com/office/officeart/2008/layout/HalfCircleOrganizationChart"/>
    <dgm:cxn modelId="{736C90EA-DA35-405D-BA54-A000F310F8A0}" type="presOf" srcId="{3D0262C3-62F2-4B1B-8FD5-223199201C10}" destId="{03F26487-5353-4484-962E-575A65CB5A59}" srcOrd="1" destOrd="0" presId="urn:microsoft.com/office/officeart/2008/layout/HalfCircleOrganizationChart"/>
    <dgm:cxn modelId="{993B7140-4EBB-4279-8E4D-94FC8DE7D768}" srcId="{429A17C9-51F0-4368-825B-D258BBEF0DF0}" destId="{3D0262C3-62F2-4B1B-8FD5-223199201C10}" srcOrd="1" destOrd="0" parTransId="{DF3FA8C0-E747-418D-B44E-DF0A3F14F13B}" sibTransId="{D566D084-9B48-491D-AA41-3D533D56D519}"/>
    <dgm:cxn modelId="{7BD9A213-8413-46AF-BB6B-49CAA97BAC2B}" type="presOf" srcId="{9E1297CD-0A7A-457F-91C5-3E8909034480}" destId="{05643F2A-DFBF-4771-83C8-B02C6CC46FB7}" srcOrd="0" destOrd="0" presId="urn:microsoft.com/office/officeart/2008/layout/HalfCircleOrganizationChart"/>
    <dgm:cxn modelId="{EDAAD868-CEFE-46BF-B146-4AE2A359C390}" srcId="{A246B6BE-9675-49ED-A4EA-76104F476E02}" destId="{F92A4678-D6C1-4ABC-B7C8-58F41B035393}" srcOrd="1" destOrd="0" parTransId="{52F995E0-A5F2-479B-BBA5-03E1FD1DF010}" sibTransId="{8CFDCCE2-8D45-4450-9DAF-31E8336751D7}"/>
    <dgm:cxn modelId="{F90C9562-8F75-4DCD-9C83-558EDE4D2FE7}" type="presOf" srcId="{268E3CD7-9A4E-42C9-8374-533F6D39A633}" destId="{4CE008C5-64CD-4F7A-8809-F24E0E700CDB}" srcOrd="0" destOrd="0" presId="urn:microsoft.com/office/officeart/2008/layout/HalfCircleOrganizationChart"/>
    <dgm:cxn modelId="{5F711EF1-34C3-46E5-817E-B0F66A77C52A}" srcId="{2CFAF388-2E85-45F4-970E-093F24CE3666}" destId="{E40F8BDC-2199-4888-9299-83B9E19510C8}" srcOrd="1" destOrd="0" parTransId="{325E9067-2949-4180-85FD-013323C5708F}" sibTransId="{8477BBFC-068F-42B0-A4C3-87AF63527240}"/>
    <dgm:cxn modelId="{D67937F6-3A0B-4003-B776-11E1E44F4036}" type="presOf" srcId="{13406FFD-EE47-4C7F-A91B-70A9A2D32F10}" destId="{32BEFD33-A6DE-4FBA-9983-C953FD0F1CD2}" srcOrd="1" destOrd="0" presId="urn:microsoft.com/office/officeart/2008/layout/HalfCircleOrganizationChart"/>
    <dgm:cxn modelId="{667F8095-4921-4CFA-8900-CA6DAFAFCAD6}" type="presOf" srcId="{DF3FA8C0-E747-418D-B44E-DF0A3F14F13B}" destId="{F7200E97-4672-4931-98DE-83539BEAB252}" srcOrd="0" destOrd="0" presId="urn:microsoft.com/office/officeart/2008/layout/HalfCircleOrganizationChart"/>
    <dgm:cxn modelId="{420CA8C8-1F0D-43CA-A263-99679B698B95}" type="presOf" srcId="{2FDE671B-2F78-48FD-980D-D90B441CCA4B}" destId="{E1CD267D-D198-4BEC-A7F2-D7A47649A416}" srcOrd="0" destOrd="0" presId="urn:microsoft.com/office/officeart/2008/layout/HalfCircleOrganizationChart"/>
    <dgm:cxn modelId="{C048A550-4721-4899-8514-FA83D933479B}" srcId="{BCADC3D0-F552-4D30-A22E-923155CF9E70}" destId="{949B9042-4425-4CC3-9DB4-7CD522BDC6C0}" srcOrd="1" destOrd="0" parTransId="{774A47F5-78AB-45D3-9D4A-4D952DD3C2A3}" sibTransId="{66237675-E5B1-48B6-A5FE-4AF437F8C9F4}"/>
    <dgm:cxn modelId="{FE041989-E49B-4139-ADEB-F1D6BF536D31}" srcId="{A246B6BE-9675-49ED-A4EA-76104F476E02}" destId="{DCABC338-E87D-4F92-A862-B6ECD4167D03}" srcOrd="0" destOrd="0" parTransId="{58B1F6A0-D728-4D53-A686-B1900F254425}" sibTransId="{83C5B191-46B6-4570-A238-56F32E624FE2}"/>
    <dgm:cxn modelId="{4376E264-242A-4752-AA93-5B3A10FD633C}" srcId="{13406FFD-EE47-4C7F-A91B-70A9A2D32F10}" destId="{360D29E6-7021-4A9A-AFA7-6CD16973000C}" srcOrd="2" destOrd="0" parTransId="{70DB9409-E9D1-4092-B868-0ACBA65DE624}" sibTransId="{8489A816-CAFE-4DBA-A56E-E2521CB73B70}"/>
    <dgm:cxn modelId="{9468EC3D-3701-498F-99B2-D87072F49BDD}" srcId="{429A17C9-51F0-4368-825B-D258BBEF0DF0}" destId="{C3ED47FE-281A-40DF-A850-1396C6B1F09B}" srcOrd="0" destOrd="0" parTransId="{D9EA6AED-C088-4165-8A10-E3062A2A2D67}" sibTransId="{203DD15A-BBDD-4086-A6C1-33A6846FCCCF}"/>
    <dgm:cxn modelId="{D2C06910-71C9-45C4-B314-BEAA78E0BA87}" type="presOf" srcId="{9E1297CD-0A7A-457F-91C5-3E8909034480}" destId="{A249FDFC-4413-440F-8CA8-D8664F101D82}" srcOrd="1" destOrd="0" presId="urn:microsoft.com/office/officeart/2008/layout/HalfCircleOrganizationChart"/>
    <dgm:cxn modelId="{7C8C6F18-E683-4C06-B42B-E186BDB60032}" type="presOf" srcId="{F24653EE-11FD-4198-9492-F536ED930F83}" destId="{B80FB422-34A1-4AF5-B577-7F83E50D4FEC}" srcOrd="0" destOrd="0" presId="urn:microsoft.com/office/officeart/2008/layout/HalfCircleOrganizationChart"/>
    <dgm:cxn modelId="{AE88E49A-3E2C-457E-808E-9755F6ECCCCC}" type="presOf" srcId="{D77F279D-3FE7-45B0-88A7-C3F4E63344E4}" destId="{7C5DE9A2-BF7D-43A3-959D-451B88271A98}" srcOrd="0" destOrd="0" presId="urn:microsoft.com/office/officeart/2008/layout/HalfCircleOrganizationChart"/>
    <dgm:cxn modelId="{3EF9F1F3-1ABE-4FCC-AF4A-030AC0B18462}" type="presOf" srcId="{26BBA269-530E-40E7-99DA-A5FE12FECA0C}" destId="{063CE878-7F4C-4A53-902E-F665AF678E8A}" srcOrd="0" destOrd="0" presId="urn:microsoft.com/office/officeart/2008/layout/HalfCircleOrganizationChart"/>
    <dgm:cxn modelId="{4E23684D-D214-4200-B201-E584F53F55DA}" srcId="{A48754A6-A979-40B6-8661-A548809CEE6A}" destId="{32AA28EB-A6A2-466A-9085-1219A495D71C}" srcOrd="2" destOrd="0" parTransId="{2FDE671B-2F78-48FD-980D-D90B441CCA4B}" sibTransId="{52922A24-8557-468D-A68A-A00170D7E727}"/>
    <dgm:cxn modelId="{092419C4-C55A-48FE-9765-06539F9D848F}" srcId="{13406FFD-EE47-4C7F-A91B-70A9A2D32F10}" destId="{BCADC3D0-F552-4D30-A22E-923155CF9E70}" srcOrd="4" destOrd="0" parTransId="{BA85532B-7611-4887-A99F-D1053618EAEB}" sibTransId="{4BA55CAF-A202-46F2-AC10-C9F5726BFB9A}"/>
    <dgm:cxn modelId="{33DC7505-463A-4FB4-889B-99BE98D2C321}" type="presOf" srcId="{2CFAF388-2E85-45F4-970E-093F24CE3666}" destId="{78514AE4-7CAB-403D-8510-0988D4CE0B0A}" srcOrd="0" destOrd="0" presId="urn:microsoft.com/office/officeart/2008/layout/HalfCircleOrganizationChart"/>
    <dgm:cxn modelId="{6823D150-4B45-4148-86DA-12A181F10E84}" type="presOf" srcId="{1E97A4BC-EF86-40D5-9D80-36531C24BB4E}" destId="{E7A98B52-6137-492E-948A-009CAA5BE879}" srcOrd="0" destOrd="0" presId="urn:microsoft.com/office/officeart/2008/layout/HalfCircleOrganizationChart"/>
    <dgm:cxn modelId="{D0679C6B-59F5-4441-8C42-9C7767F132A6}" type="presOf" srcId="{D9EA6AED-C088-4165-8A10-E3062A2A2D67}" destId="{BBC92B07-AEBF-4F90-8B8F-B8EA885C0F41}" srcOrd="0" destOrd="0" presId="urn:microsoft.com/office/officeart/2008/layout/HalfCircleOrganizationChart"/>
    <dgm:cxn modelId="{6A6A0055-26ED-44A4-B71D-50D9429A900D}" srcId="{BCADC3D0-F552-4D30-A22E-923155CF9E70}" destId="{A2432D18-9637-4CB5-B634-381C30BFA17A}" srcOrd="2" destOrd="0" parTransId="{370E49FC-BADD-4B54-B422-F1E6BA881B4B}" sibTransId="{F04DB475-6211-4750-8F90-78C465EDF5AD}"/>
    <dgm:cxn modelId="{22B60121-DBB2-430F-8E48-A26E801C929A}" type="presOf" srcId="{2EA7B57B-ADDA-474D-BD07-2C9C53993492}" destId="{441EF992-40C8-44DB-A932-C8FF44E43839}" srcOrd="0" destOrd="0" presId="urn:microsoft.com/office/officeart/2008/layout/HalfCircleOrganizationChart"/>
    <dgm:cxn modelId="{E2ED4623-BFE0-400C-97D6-67C96DD58292}" type="presOf" srcId="{C3ED47FE-281A-40DF-A850-1396C6B1F09B}" destId="{D8C8C046-2B6F-42E4-8445-7AEF59F483F2}" srcOrd="1" destOrd="0" presId="urn:microsoft.com/office/officeart/2008/layout/HalfCircleOrganizationChart"/>
    <dgm:cxn modelId="{F1B9F8E4-41FB-4C58-A9E1-9D30CB247929}" type="presOf" srcId="{9E0818B6-0857-41DF-849B-2A9669ADECCB}" destId="{960E724B-67E0-4A24-AD45-A3CFA36E3838}" srcOrd="0" destOrd="0" presId="urn:microsoft.com/office/officeart/2008/layout/HalfCircleOrganizationChart"/>
    <dgm:cxn modelId="{F12D2431-F776-4269-AAEA-6D43E0FCFC70}" type="presOf" srcId="{B0A70452-48EF-432F-A082-01F15BF5D699}" destId="{689584A9-E63B-44E3-AFCD-79743DE70129}" srcOrd="0" destOrd="0" presId="urn:microsoft.com/office/officeart/2008/layout/HalfCircleOrganizationChart"/>
    <dgm:cxn modelId="{11E89BBC-ED78-4C1A-989F-387635C75565}" type="presOf" srcId="{A246B6BE-9675-49ED-A4EA-76104F476E02}" destId="{9EDAA7F4-A62E-44E3-B041-268F8E524B7A}" srcOrd="0" destOrd="0" presId="urn:microsoft.com/office/officeart/2008/layout/HalfCircleOrganizationChart"/>
    <dgm:cxn modelId="{C505D5FD-49EF-47DA-88EE-BB9BB668A68B}" type="presOf" srcId="{9E0818B6-0857-41DF-849B-2A9669ADECCB}" destId="{59B0C3F5-40E2-42DB-B32B-52AE52AD4D4C}" srcOrd="1" destOrd="0" presId="urn:microsoft.com/office/officeart/2008/layout/HalfCircleOrganizationChart"/>
    <dgm:cxn modelId="{D16762DE-6E10-4E13-8749-134C3C941719}" type="presOf" srcId="{268E3CD7-9A4E-42C9-8374-533F6D39A633}" destId="{AF060706-795F-499C-8AC5-A5386C1F0B1D}" srcOrd="1" destOrd="0" presId="urn:microsoft.com/office/officeart/2008/layout/HalfCircleOrganizationChart"/>
    <dgm:cxn modelId="{76DB9DA7-315E-4F12-9E80-9DC5F4925FB0}" type="presOf" srcId="{BCADC3D0-F552-4D30-A22E-923155CF9E70}" destId="{10B64210-B7E9-4F26-AEAB-14AA5B08B66D}" srcOrd="0" destOrd="0" presId="urn:microsoft.com/office/officeart/2008/layout/HalfCircleOrganizationChart"/>
    <dgm:cxn modelId="{1E163C30-5258-4157-9812-60A09BF26C1D}" type="presOf" srcId="{70DB9409-E9D1-4092-B868-0ACBA65DE624}" destId="{96852A57-2DC3-42EE-9AF0-49C56F32353D}" srcOrd="0" destOrd="0" presId="urn:microsoft.com/office/officeart/2008/layout/HalfCircleOrganizationChart"/>
    <dgm:cxn modelId="{2F948262-61F6-4331-A069-FF8DAA09DBD0}" type="presOf" srcId="{92E50D3A-D0F0-41D3-B7A6-9A45D52DB3AB}" destId="{61419F72-DF92-4481-AD6A-6B246D56D9FE}" srcOrd="0" destOrd="0" presId="urn:microsoft.com/office/officeart/2008/layout/HalfCircleOrganizationChart"/>
    <dgm:cxn modelId="{FCB70703-99F9-4470-A1DA-4B2DBB2741EC}" type="presOf" srcId="{DC26CB93-5DE5-4D8F-9143-32C68099256F}" destId="{1BC159A4-7A97-41CD-92BF-18F766FB83E6}" srcOrd="0" destOrd="0" presId="urn:microsoft.com/office/officeart/2008/layout/HalfCircleOrganizationChart"/>
    <dgm:cxn modelId="{A2360764-CD7E-4869-B20E-D05BAFB0F48E}" type="presOf" srcId="{1D80CAD1-24E5-4E54-A479-09ABE8067B21}" destId="{2AE069E1-9631-4E02-B5E7-A5606DBE875F}" srcOrd="0" destOrd="0" presId="urn:microsoft.com/office/officeart/2008/layout/HalfCircleOrganizationChart"/>
    <dgm:cxn modelId="{3F0E1F88-1D49-4ACE-8587-B20C07633CE5}" type="presOf" srcId="{52F995E0-A5F2-479B-BBA5-03E1FD1DF010}" destId="{A3C1F621-1D44-49B9-A48D-642107EAB600}" srcOrd="0" destOrd="0" presId="urn:microsoft.com/office/officeart/2008/layout/HalfCircleOrganizationChart"/>
    <dgm:cxn modelId="{EF35CB10-D90D-4863-80CC-C5DBBD1201F9}" srcId="{360D29E6-7021-4A9A-AFA7-6CD16973000C}" destId="{B0A70452-48EF-432F-A082-01F15BF5D699}" srcOrd="2" destOrd="0" parTransId="{DC26CB93-5DE5-4D8F-9143-32C68099256F}" sibTransId="{733A141F-76E3-4038-A493-4128AA2DFA22}"/>
    <dgm:cxn modelId="{F2DB5AE7-C546-494C-A6D0-6665C84A147F}" srcId="{13406FFD-EE47-4C7F-A91B-70A9A2D32F10}" destId="{A246B6BE-9675-49ED-A4EA-76104F476E02}" srcOrd="5" destOrd="0" parTransId="{245E6686-DFB4-4EF2-8C4B-73BDA82C1E00}" sibTransId="{7443E5BB-FA80-40C6-B4E7-38B08CEC87A7}"/>
    <dgm:cxn modelId="{BD60A3AB-75E0-4CB2-AE1C-94EC298AFE8E}" type="presOf" srcId="{21246124-2B3E-4D1D-929A-27447663744A}" destId="{394664C5-C081-488C-99B9-426C3875794B}" srcOrd="0" destOrd="0" presId="urn:microsoft.com/office/officeart/2008/layout/HalfCircleOrganizationChart"/>
    <dgm:cxn modelId="{451C4313-A717-4C4C-9119-F7D7F5E68506}" type="presOf" srcId="{3D0262C3-62F2-4B1B-8FD5-223199201C10}" destId="{5BB0038A-8F2D-4ABE-A7D7-9EE703DFEB68}" srcOrd="0" destOrd="0" presId="urn:microsoft.com/office/officeart/2008/layout/HalfCircleOrganizationChart"/>
    <dgm:cxn modelId="{782E7EAE-B78B-454B-8F85-A2AD7CF93B9B}" type="presOf" srcId="{A2432D18-9637-4CB5-B634-381C30BFA17A}" destId="{D0B38D31-6DD2-47EE-A939-29DAF46B219C}" srcOrd="0" destOrd="0" presId="urn:microsoft.com/office/officeart/2008/layout/HalfCircleOrganizationChart"/>
    <dgm:cxn modelId="{BD36839D-A74D-4741-BC6A-7BA22DAA7B36}" type="presOf" srcId="{32CA7815-B997-4279-9A66-EB9D8642B941}" destId="{1ED7848F-E37E-4213-9310-C5EC7589F233}" srcOrd="0" destOrd="0" presId="urn:microsoft.com/office/officeart/2008/layout/HalfCircleOrganizationChart"/>
    <dgm:cxn modelId="{D9F25922-E87E-442A-8673-D2D6396AF350}" type="presOf" srcId="{B0A70452-48EF-432F-A082-01F15BF5D699}" destId="{22D1C7B0-0708-47BA-A747-B7FFDC8DD761}" srcOrd="1" destOrd="0" presId="urn:microsoft.com/office/officeart/2008/layout/HalfCircleOrganizationChart"/>
    <dgm:cxn modelId="{EC84CE00-F16F-457D-BBB2-1F6E37EAA470}" type="presOf" srcId="{F92A4678-D6C1-4ABC-B7C8-58F41B035393}" destId="{0ED4FB33-118A-42F1-9289-962D215DD6ED}" srcOrd="0" destOrd="0" presId="urn:microsoft.com/office/officeart/2008/layout/HalfCircleOrganizationChart"/>
    <dgm:cxn modelId="{9AD6B141-8EE6-4857-AEB6-B7DCD3D18B9F}" type="presOf" srcId="{E40F8BDC-2199-4888-9299-83B9E19510C8}" destId="{469D407B-6BA3-4744-A0B6-C49E31F46A29}" srcOrd="1" destOrd="0" presId="urn:microsoft.com/office/officeart/2008/layout/HalfCircleOrganizationChart"/>
    <dgm:cxn modelId="{3B9E83C1-075C-4D6B-9B2D-97FEFEA59E2E}" srcId="{13406FFD-EE47-4C7F-A91B-70A9A2D32F10}" destId="{2CFAF388-2E85-45F4-970E-093F24CE3666}" srcOrd="0" destOrd="0" parTransId="{F24653EE-11FD-4198-9492-F536ED930F83}" sibTransId="{610AEDD5-0640-4C52-ABA5-F4B62AA3284E}"/>
    <dgm:cxn modelId="{D93443DC-E1A8-45C2-B50A-45DA499D74C0}" type="presOf" srcId="{BA85532B-7611-4887-A99F-D1053618EAEB}" destId="{2226FB25-9E45-48DF-9A38-F17136A08449}" srcOrd="0" destOrd="0" presId="urn:microsoft.com/office/officeart/2008/layout/HalfCircleOrganizationChart"/>
    <dgm:cxn modelId="{1B368DCA-4D31-4E7D-8CDA-01F6E951CF44}" srcId="{BCADC3D0-F552-4D30-A22E-923155CF9E70}" destId="{32CA7815-B997-4279-9A66-EB9D8642B941}" srcOrd="0" destOrd="0" parTransId="{2EA7B57B-ADDA-474D-BD07-2C9C53993492}" sibTransId="{E3BEACD5-AF67-4EF7-B230-2A4819BCBC51}"/>
    <dgm:cxn modelId="{6D34D2EA-5E2B-4421-80F7-CE7FE37A3FE9}" type="presOf" srcId="{58B1F6A0-D728-4D53-A686-B1900F254425}" destId="{D8710F6A-3168-4A87-858B-17A0CCD5ACD9}" srcOrd="0" destOrd="0" presId="urn:microsoft.com/office/officeart/2008/layout/HalfCircleOrganizationChart"/>
    <dgm:cxn modelId="{2FBDF029-6598-4EAD-95AB-23D6C1829149}" srcId="{2CFAF388-2E85-45F4-970E-093F24CE3666}" destId="{9E1297CD-0A7A-457F-91C5-3E8909034480}" srcOrd="0" destOrd="0" parTransId="{21246124-2B3E-4D1D-929A-27447663744A}" sibTransId="{F4EADB8B-1987-4CC3-A3E7-7E77D9690182}"/>
    <dgm:cxn modelId="{929F30F9-2E10-463B-BB8E-AA1E10E060B5}" type="presOf" srcId="{716F1FE9-EA01-486B-B3BC-F42A528DDF3A}" destId="{E930A74F-69F3-40C7-A4E1-8643E2166717}" srcOrd="0" destOrd="0" presId="urn:microsoft.com/office/officeart/2008/layout/HalfCircleOrganizationChart"/>
    <dgm:cxn modelId="{B7C2D19B-C8DC-48EF-A046-764ECD74CF12}" type="presOf" srcId="{A246B6BE-9675-49ED-A4EA-76104F476E02}" destId="{BC8CE87A-30EF-4063-BC61-C345172DA1A8}" srcOrd="1" destOrd="0" presId="urn:microsoft.com/office/officeart/2008/layout/HalfCircleOrganizationChart"/>
    <dgm:cxn modelId="{CC8A28BD-0BF5-4800-9393-A2F918F19D39}" srcId="{A48754A6-A979-40B6-8661-A548809CEE6A}" destId="{9E0818B6-0857-41DF-849B-2A9669ADECCB}" srcOrd="1" destOrd="0" parTransId="{1D80CAD1-24E5-4E54-A479-09ABE8067B21}" sibTransId="{7FE318CB-6D76-4782-90A5-FABFF2274550}"/>
    <dgm:cxn modelId="{F8DB1F57-A8CD-4FC2-B67F-987A34B9A0A4}" type="presOf" srcId="{FA6D70B3-0235-455C-8DCB-010F88119369}" destId="{230C6BC1-844F-4C11-AEC9-387D7114B5CF}" srcOrd="1" destOrd="0" presId="urn:microsoft.com/office/officeart/2008/layout/HalfCircleOrganizationChart"/>
    <dgm:cxn modelId="{B90908B9-2184-4119-A07E-109CF86CE622}" type="presOf" srcId="{360D29E6-7021-4A9A-AFA7-6CD16973000C}" destId="{5177A119-EAF6-42DA-9532-6B91D95D5D93}" srcOrd="1" destOrd="0" presId="urn:microsoft.com/office/officeart/2008/layout/HalfCircleOrganizationChart"/>
    <dgm:cxn modelId="{128D26A1-5C20-4B38-8D10-70D0AB8A6E5C}" type="presOf" srcId="{DCABC338-E87D-4F92-A862-B6ECD4167D03}" destId="{A0B63F72-8591-4BAB-8F6D-3F9115910AE2}" srcOrd="1" destOrd="0" presId="urn:microsoft.com/office/officeart/2008/layout/HalfCircleOrganizationChart"/>
    <dgm:cxn modelId="{411840B7-8423-423F-B576-618C444DAF69}" type="presOf" srcId="{E40F8BDC-2199-4888-9299-83B9E19510C8}" destId="{26956437-A7E9-4DF7-B938-232CD8EC4F8C}" srcOrd="0" destOrd="0" presId="urn:microsoft.com/office/officeart/2008/layout/HalfCircleOrganizationChart"/>
    <dgm:cxn modelId="{5BEE265A-D01B-4135-A991-85A747BEC072}" type="presOf" srcId="{DA0C855A-66A7-4DFF-B0AB-8C5F3A6B4C61}" destId="{8147D369-2DF4-42DC-B533-5C5D839EF039}" srcOrd="0" destOrd="0" presId="urn:microsoft.com/office/officeart/2008/layout/HalfCircleOrganizationChart"/>
    <dgm:cxn modelId="{AB58F7F2-92EA-47E0-BAA9-5D2BAFE94D20}" type="presOf" srcId="{A48754A6-A979-40B6-8661-A548809CEE6A}" destId="{BD6A463A-66ED-4A05-A521-EAE7D55F0EC2}" srcOrd="0" destOrd="0" presId="urn:microsoft.com/office/officeart/2008/layout/HalfCircleOrganizationChart"/>
    <dgm:cxn modelId="{63B6F6CA-9E15-4D32-8A87-EBAE7F344DEC}" type="presOf" srcId="{32AA28EB-A6A2-466A-9085-1219A495D71C}" destId="{E92E295A-9FFC-4425-ABA0-220E33CFB841}" srcOrd="0" destOrd="0" presId="urn:microsoft.com/office/officeart/2008/layout/HalfCircleOrganizationChart"/>
    <dgm:cxn modelId="{9FEED630-D47A-40BF-9FC6-0830E30C933C}" type="presOf" srcId="{429A17C9-51F0-4368-825B-D258BBEF0DF0}" destId="{176A691A-3399-4E3D-85CA-DD1DC1130BE9}" srcOrd="0" destOrd="0" presId="urn:microsoft.com/office/officeart/2008/layout/HalfCircleOrganizationChart"/>
    <dgm:cxn modelId="{77139AF5-39E8-4005-A1A8-76E095E54971}" srcId="{1E97A4BC-EF86-40D5-9D80-36531C24BB4E}" destId="{13406FFD-EE47-4C7F-A91B-70A9A2D32F10}" srcOrd="0" destOrd="0" parTransId="{BE9CA8EB-7C07-4644-AB64-E14EC0A1BB36}" sibTransId="{33EB400D-65B4-448A-AE7D-A333FF986D57}"/>
    <dgm:cxn modelId="{B562DADE-9907-4E2B-BAFD-0130DA49ED91}" type="presOf" srcId="{13406FFD-EE47-4C7F-A91B-70A9A2D32F10}" destId="{3F7D30BF-561A-4579-B9AC-52090DCCE4EA}" srcOrd="0" destOrd="0" presId="urn:microsoft.com/office/officeart/2008/layout/HalfCircleOrganizationChart"/>
    <dgm:cxn modelId="{4901F015-7270-4CA1-8220-C8C4A30BB241}" srcId="{13406FFD-EE47-4C7F-A91B-70A9A2D32F10}" destId="{A48754A6-A979-40B6-8661-A548809CEE6A}" srcOrd="1" destOrd="0" parTransId="{26BBA269-530E-40E7-99DA-A5FE12FECA0C}" sibTransId="{56F176F4-7778-41E5-88BB-965DC57055BA}"/>
    <dgm:cxn modelId="{F15399CE-D310-4603-9473-85A0F2FA47BC}" type="presOf" srcId="{370E49FC-BADD-4B54-B422-F1E6BA881B4B}" destId="{3EC652A1-9679-4720-AFB3-AE139409B312}" srcOrd="0" destOrd="0" presId="urn:microsoft.com/office/officeart/2008/layout/HalfCircleOrganizationChart"/>
    <dgm:cxn modelId="{CBF52A7F-EB86-41B3-A3EE-38634A9044C6}" srcId="{13406FFD-EE47-4C7F-A91B-70A9A2D32F10}" destId="{429A17C9-51F0-4368-825B-D258BBEF0DF0}" srcOrd="3" destOrd="0" parTransId="{716F1FE9-EA01-486B-B3BC-F42A528DDF3A}" sibTransId="{498D638C-C569-4B36-BD1B-978BE3527C9C}"/>
    <dgm:cxn modelId="{B2144F44-95D0-4746-9BC0-A899F2B6FC4C}" type="presOf" srcId="{C3ED47FE-281A-40DF-A850-1396C6B1F09B}" destId="{DE3643DE-005F-4CD6-A6D5-0733F6C0684B}" srcOrd="0" destOrd="0" presId="urn:microsoft.com/office/officeart/2008/layout/HalfCircleOrganizationChart"/>
    <dgm:cxn modelId="{930313B8-1456-40B1-BFAF-D2CC9BC89F0E}" srcId="{360D29E6-7021-4A9A-AFA7-6CD16973000C}" destId="{92E50D3A-D0F0-41D3-B7A6-9A45D52DB3AB}" srcOrd="1" destOrd="0" parTransId="{A35BC996-8750-44F1-ADED-A915B7BC1308}" sibTransId="{E7E305C0-86F8-46F4-AC15-A3AB0C2FD4C3}"/>
    <dgm:cxn modelId="{4CA32B35-79CD-4222-9B44-1B79A6C80B3E}" type="presOf" srcId="{A35BC996-8750-44F1-ADED-A915B7BC1308}" destId="{70DDDFA7-DBD6-48FF-801E-F582B91AAF7C}" srcOrd="0" destOrd="0" presId="urn:microsoft.com/office/officeart/2008/layout/HalfCircleOrganizationChart"/>
    <dgm:cxn modelId="{C01E5F2D-D06B-4878-A0BE-5FC440A112EC}" type="presParOf" srcId="{E7A98B52-6137-492E-948A-009CAA5BE879}" destId="{592226D6-2190-416C-896A-4692DFD8F2BF}" srcOrd="0" destOrd="0" presId="urn:microsoft.com/office/officeart/2008/layout/HalfCircleOrganizationChart"/>
    <dgm:cxn modelId="{4926F550-FBA5-48EC-9F40-E11AEAEE8809}" type="presParOf" srcId="{592226D6-2190-416C-896A-4692DFD8F2BF}" destId="{1EC7ABA1-D1C4-4F6C-9C1A-B442999FE3B8}" srcOrd="0" destOrd="0" presId="urn:microsoft.com/office/officeart/2008/layout/HalfCircleOrganizationChart"/>
    <dgm:cxn modelId="{9D430723-B94B-4858-96A1-79A664FE55EA}" type="presParOf" srcId="{1EC7ABA1-D1C4-4F6C-9C1A-B442999FE3B8}" destId="{3F7D30BF-561A-4579-B9AC-52090DCCE4EA}" srcOrd="0" destOrd="0" presId="urn:microsoft.com/office/officeart/2008/layout/HalfCircleOrganizationChart"/>
    <dgm:cxn modelId="{B1CE5DA1-80E5-479D-9536-12BFBE1F0528}" type="presParOf" srcId="{1EC7ABA1-D1C4-4F6C-9C1A-B442999FE3B8}" destId="{19C99B3C-6143-4D74-B76F-1EFE6B01C8F8}" srcOrd="1" destOrd="0" presId="urn:microsoft.com/office/officeart/2008/layout/HalfCircleOrganizationChart"/>
    <dgm:cxn modelId="{98B73220-F362-415B-8604-DC2D2F182215}" type="presParOf" srcId="{1EC7ABA1-D1C4-4F6C-9C1A-B442999FE3B8}" destId="{7A0E4811-89A0-4B26-95AC-D6428285BD7E}" srcOrd="2" destOrd="0" presId="urn:microsoft.com/office/officeart/2008/layout/HalfCircleOrganizationChart"/>
    <dgm:cxn modelId="{6BBB8C88-F708-4A04-B886-7930D50394D6}" type="presParOf" srcId="{1EC7ABA1-D1C4-4F6C-9C1A-B442999FE3B8}" destId="{32BEFD33-A6DE-4FBA-9983-C953FD0F1CD2}" srcOrd="3" destOrd="0" presId="urn:microsoft.com/office/officeart/2008/layout/HalfCircleOrganizationChart"/>
    <dgm:cxn modelId="{185B4C2B-A768-48E1-B157-F558C91DB0D2}" type="presParOf" srcId="{592226D6-2190-416C-896A-4692DFD8F2BF}" destId="{8BA207F8-681C-46CE-BFA8-8AF3F8483EFC}" srcOrd="1" destOrd="0" presId="urn:microsoft.com/office/officeart/2008/layout/HalfCircleOrganizationChart"/>
    <dgm:cxn modelId="{70C2E7C1-DEFD-479A-8290-1ECC82B8F38D}" type="presParOf" srcId="{8BA207F8-681C-46CE-BFA8-8AF3F8483EFC}" destId="{B80FB422-34A1-4AF5-B577-7F83E50D4FEC}" srcOrd="0" destOrd="0" presId="urn:microsoft.com/office/officeart/2008/layout/HalfCircleOrganizationChart"/>
    <dgm:cxn modelId="{987A61D5-FA2A-4932-B825-736D49E45FE3}" type="presParOf" srcId="{8BA207F8-681C-46CE-BFA8-8AF3F8483EFC}" destId="{A31BBF98-F815-4B4E-B2DE-2123B96D32C2}" srcOrd="1" destOrd="0" presId="urn:microsoft.com/office/officeart/2008/layout/HalfCircleOrganizationChart"/>
    <dgm:cxn modelId="{A2520732-65B2-44C8-A54D-1E3177002FEB}" type="presParOf" srcId="{A31BBF98-F815-4B4E-B2DE-2123B96D32C2}" destId="{E874F939-482A-4961-A848-BE0C9DCACB93}" srcOrd="0" destOrd="0" presId="urn:microsoft.com/office/officeart/2008/layout/HalfCircleOrganizationChart"/>
    <dgm:cxn modelId="{7C08B702-4ADE-4834-A5FE-41558CE286B2}" type="presParOf" srcId="{E874F939-482A-4961-A848-BE0C9DCACB93}" destId="{78514AE4-7CAB-403D-8510-0988D4CE0B0A}" srcOrd="0" destOrd="0" presId="urn:microsoft.com/office/officeart/2008/layout/HalfCircleOrganizationChart"/>
    <dgm:cxn modelId="{B5B66E11-4F09-4978-BAD7-5B47560F7CBF}" type="presParOf" srcId="{E874F939-482A-4961-A848-BE0C9DCACB93}" destId="{FF932534-CBA1-438B-BA9C-4348EFC6E48B}" srcOrd="1" destOrd="0" presId="urn:microsoft.com/office/officeart/2008/layout/HalfCircleOrganizationChart"/>
    <dgm:cxn modelId="{039283D4-9FBD-4C9E-9275-19CC75E5C20D}" type="presParOf" srcId="{E874F939-482A-4961-A848-BE0C9DCACB93}" destId="{41E80933-F413-4C39-9192-E7649D4A8C7E}" srcOrd="2" destOrd="0" presId="urn:microsoft.com/office/officeart/2008/layout/HalfCircleOrganizationChart"/>
    <dgm:cxn modelId="{C5CAE999-A18D-44DC-A1DC-6D910F64EA38}" type="presParOf" srcId="{E874F939-482A-4961-A848-BE0C9DCACB93}" destId="{B514F7FE-516B-44D1-BE8D-69D9C41DA846}" srcOrd="3" destOrd="0" presId="urn:microsoft.com/office/officeart/2008/layout/HalfCircleOrganizationChart"/>
    <dgm:cxn modelId="{6EC1D987-F138-480E-956F-9BF6A50F246D}" type="presParOf" srcId="{A31BBF98-F815-4B4E-B2DE-2123B96D32C2}" destId="{1A2930E8-B6D0-4898-ABF0-E9DE2EA7FA37}" srcOrd="1" destOrd="0" presId="urn:microsoft.com/office/officeart/2008/layout/HalfCircleOrganizationChart"/>
    <dgm:cxn modelId="{8E118AF1-B971-40B5-A6A9-8E783C3431A7}" type="presParOf" srcId="{1A2930E8-B6D0-4898-ABF0-E9DE2EA7FA37}" destId="{394664C5-C081-488C-99B9-426C3875794B}" srcOrd="0" destOrd="0" presId="urn:microsoft.com/office/officeart/2008/layout/HalfCircleOrganizationChart"/>
    <dgm:cxn modelId="{81125FF2-2DFA-439C-B82B-78CAF9C2F572}" type="presParOf" srcId="{1A2930E8-B6D0-4898-ABF0-E9DE2EA7FA37}" destId="{4569767D-97F7-486D-9049-196FD65D87E4}" srcOrd="1" destOrd="0" presId="urn:microsoft.com/office/officeart/2008/layout/HalfCircleOrganizationChart"/>
    <dgm:cxn modelId="{9EEB6019-A7F1-4DEF-A6E4-BA573E4D786F}" type="presParOf" srcId="{4569767D-97F7-486D-9049-196FD65D87E4}" destId="{540C8FBF-FF31-4E01-98D9-6167F5F28C40}" srcOrd="0" destOrd="0" presId="urn:microsoft.com/office/officeart/2008/layout/HalfCircleOrganizationChart"/>
    <dgm:cxn modelId="{A3BCE12E-438D-4BB5-8893-A07A45331871}" type="presParOf" srcId="{540C8FBF-FF31-4E01-98D9-6167F5F28C40}" destId="{05643F2A-DFBF-4771-83C8-B02C6CC46FB7}" srcOrd="0" destOrd="0" presId="urn:microsoft.com/office/officeart/2008/layout/HalfCircleOrganizationChart"/>
    <dgm:cxn modelId="{E67E80AC-DF14-431E-8579-8AA01D8A95F1}" type="presParOf" srcId="{540C8FBF-FF31-4E01-98D9-6167F5F28C40}" destId="{A4915401-5A9F-4C48-8593-6B99410D40BE}" srcOrd="1" destOrd="0" presId="urn:microsoft.com/office/officeart/2008/layout/HalfCircleOrganizationChart"/>
    <dgm:cxn modelId="{FBD0FFB7-59FB-475C-A0E7-9DF62F5D8BD6}" type="presParOf" srcId="{540C8FBF-FF31-4E01-98D9-6167F5F28C40}" destId="{64B1444F-1ED8-4581-B85D-0777934BB51E}" srcOrd="2" destOrd="0" presId="urn:microsoft.com/office/officeart/2008/layout/HalfCircleOrganizationChart"/>
    <dgm:cxn modelId="{F25FE294-2612-4736-9507-F171AB54C7C5}" type="presParOf" srcId="{540C8FBF-FF31-4E01-98D9-6167F5F28C40}" destId="{A249FDFC-4413-440F-8CA8-D8664F101D82}" srcOrd="3" destOrd="0" presId="urn:microsoft.com/office/officeart/2008/layout/HalfCircleOrganizationChart"/>
    <dgm:cxn modelId="{C67EDAE2-0FE5-4675-B793-AE3722676D65}" type="presParOf" srcId="{4569767D-97F7-486D-9049-196FD65D87E4}" destId="{5F2A59F2-3DF3-40EC-A8AF-F1AA62B0DAF9}" srcOrd="1" destOrd="0" presId="urn:microsoft.com/office/officeart/2008/layout/HalfCircleOrganizationChart"/>
    <dgm:cxn modelId="{58FFB01D-B083-4471-BECD-9BB1850DB664}" type="presParOf" srcId="{4569767D-97F7-486D-9049-196FD65D87E4}" destId="{38B1DAE6-05A8-4436-9B58-9EED00FE7630}" srcOrd="2" destOrd="0" presId="urn:microsoft.com/office/officeart/2008/layout/HalfCircleOrganizationChart"/>
    <dgm:cxn modelId="{F1B7901D-E818-4740-BF52-18C73FF84797}" type="presParOf" srcId="{1A2930E8-B6D0-4898-ABF0-E9DE2EA7FA37}" destId="{C8B2ABEE-3F24-42B0-BBA2-992D7B361940}" srcOrd="2" destOrd="0" presId="urn:microsoft.com/office/officeart/2008/layout/HalfCircleOrganizationChart"/>
    <dgm:cxn modelId="{E75A9200-7125-484D-A412-E6B8D35D56F3}" type="presParOf" srcId="{1A2930E8-B6D0-4898-ABF0-E9DE2EA7FA37}" destId="{A937456C-8935-4863-91F4-64AC3DEFB184}" srcOrd="3" destOrd="0" presId="urn:microsoft.com/office/officeart/2008/layout/HalfCircleOrganizationChart"/>
    <dgm:cxn modelId="{A12AFC3A-87B0-4B8C-9530-5299EEBFC957}" type="presParOf" srcId="{A937456C-8935-4863-91F4-64AC3DEFB184}" destId="{32B6E012-D8D5-4C8F-8785-2D36C316C011}" srcOrd="0" destOrd="0" presId="urn:microsoft.com/office/officeart/2008/layout/HalfCircleOrganizationChart"/>
    <dgm:cxn modelId="{D2186BF4-6770-4178-92E3-089DFC024FC4}" type="presParOf" srcId="{32B6E012-D8D5-4C8F-8785-2D36C316C011}" destId="{26956437-A7E9-4DF7-B938-232CD8EC4F8C}" srcOrd="0" destOrd="0" presId="urn:microsoft.com/office/officeart/2008/layout/HalfCircleOrganizationChart"/>
    <dgm:cxn modelId="{868A7C93-5159-44D5-BCB0-E031D60B30CD}" type="presParOf" srcId="{32B6E012-D8D5-4C8F-8785-2D36C316C011}" destId="{012CC56E-9774-4136-9A3A-5EAAB4991C99}" srcOrd="1" destOrd="0" presId="urn:microsoft.com/office/officeart/2008/layout/HalfCircleOrganizationChart"/>
    <dgm:cxn modelId="{E48C65FC-4371-4852-B878-C6694C0F433D}" type="presParOf" srcId="{32B6E012-D8D5-4C8F-8785-2D36C316C011}" destId="{583276ED-8916-4DF1-8A5C-BEFB7A7F3AA9}" srcOrd="2" destOrd="0" presId="urn:microsoft.com/office/officeart/2008/layout/HalfCircleOrganizationChart"/>
    <dgm:cxn modelId="{19B9D227-0AB4-48DD-AA71-32E7A76D87BD}" type="presParOf" srcId="{32B6E012-D8D5-4C8F-8785-2D36C316C011}" destId="{469D407B-6BA3-4744-A0B6-C49E31F46A29}" srcOrd="3" destOrd="0" presId="urn:microsoft.com/office/officeart/2008/layout/HalfCircleOrganizationChart"/>
    <dgm:cxn modelId="{A4516F8E-63F5-4832-B8DE-CD0AA9CDD268}" type="presParOf" srcId="{A937456C-8935-4863-91F4-64AC3DEFB184}" destId="{818D9E94-15DB-4519-8FDA-D681153DABC7}" srcOrd="1" destOrd="0" presId="urn:microsoft.com/office/officeart/2008/layout/HalfCircleOrganizationChart"/>
    <dgm:cxn modelId="{8DF69F0A-DE8B-42E7-AE17-5CA93583D5AD}" type="presParOf" srcId="{A937456C-8935-4863-91F4-64AC3DEFB184}" destId="{3942E9A7-AA79-4F97-8BCE-16DC2E242D56}" srcOrd="2" destOrd="0" presId="urn:microsoft.com/office/officeart/2008/layout/HalfCircleOrganizationChart"/>
    <dgm:cxn modelId="{62ED75C7-3F62-45D2-B952-DB00B84F3A3A}" type="presParOf" srcId="{A31BBF98-F815-4B4E-B2DE-2123B96D32C2}" destId="{3971378F-9BA1-4175-B8B9-40081F38DA18}" srcOrd="2" destOrd="0" presId="urn:microsoft.com/office/officeart/2008/layout/HalfCircleOrganizationChart"/>
    <dgm:cxn modelId="{A47D2F80-1E44-4EEE-A25F-AA5FF6F4AAEC}" type="presParOf" srcId="{8BA207F8-681C-46CE-BFA8-8AF3F8483EFC}" destId="{063CE878-7F4C-4A53-902E-F665AF678E8A}" srcOrd="2" destOrd="0" presId="urn:microsoft.com/office/officeart/2008/layout/HalfCircleOrganizationChart"/>
    <dgm:cxn modelId="{30FA767A-B9C1-47C9-8EBF-85CFEDA561C9}" type="presParOf" srcId="{8BA207F8-681C-46CE-BFA8-8AF3F8483EFC}" destId="{637E59BD-C786-43EF-80DF-D1B5CF5FE67B}" srcOrd="3" destOrd="0" presId="urn:microsoft.com/office/officeart/2008/layout/HalfCircleOrganizationChart"/>
    <dgm:cxn modelId="{DE896657-7DC6-4619-89D4-1188AC3E4409}" type="presParOf" srcId="{637E59BD-C786-43EF-80DF-D1B5CF5FE67B}" destId="{BAB6E6D0-0494-4D38-9284-287124468F85}" srcOrd="0" destOrd="0" presId="urn:microsoft.com/office/officeart/2008/layout/HalfCircleOrganizationChart"/>
    <dgm:cxn modelId="{6E2EC019-BB23-41C5-94ED-91890FD59B30}" type="presParOf" srcId="{BAB6E6D0-0494-4D38-9284-287124468F85}" destId="{BD6A463A-66ED-4A05-A521-EAE7D55F0EC2}" srcOrd="0" destOrd="0" presId="urn:microsoft.com/office/officeart/2008/layout/HalfCircleOrganizationChart"/>
    <dgm:cxn modelId="{B7DD9DD6-E1B1-4924-BCC2-E75222509864}" type="presParOf" srcId="{BAB6E6D0-0494-4D38-9284-287124468F85}" destId="{EDA627DA-3556-4DED-922B-A23E932C96A7}" srcOrd="1" destOrd="0" presId="urn:microsoft.com/office/officeart/2008/layout/HalfCircleOrganizationChart"/>
    <dgm:cxn modelId="{B19CE905-0FCC-45F1-94A6-508C294B519C}" type="presParOf" srcId="{BAB6E6D0-0494-4D38-9284-287124468F85}" destId="{89BA30F9-3A8E-4AB0-89F7-AFE10C779082}" srcOrd="2" destOrd="0" presId="urn:microsoft.com/office/officeart/2008/layout/HalfCircleOrganizationChart"/>
    <dgm:cxn modelId="{3EF5E4DC-040E-4375-95F8-842E6AB0291B}" type="presParOf" srcId="{BAB6E6D0-0494-4D38-9284-287124468F85}" destId="{D9CE63D9-5C8F-4C9B-AFE8-28098397C018}" srcOrd="3" destOrd="0" presId="urn:microsoft.com/office/officeart/2008/layout/HalfCircleOrganizationChart"/>
    <dgm:cxn modelId="{BD01895A-97BD-478B-8BEB-84C7599DE026}" type="presParOf" srcId="{637E59BD-C786-43EF-80DF-D1B5CF5FE67B}" destId="{C90973FD-A33E-4CFE-BC74-5AAAD30A6653}" srcOrd="1" destOrd="0" presId="urn:microsoft.com/office/officeart/2008/layout/HalfCircleOrganizationChart"/>
    <dgm:cxn modelId="{FFCA00C2-AA15-4D6B-8F09-47078B11BDAD}" type="presParOf" srcId="{C90973FD-A33E-4CFE-BC74-5AAAD30A6653}" destId="{8147D369-2DF4-42DC-B533-5C5D839EF039}" srcOrd="0" destOrd="0" presId="urn:microsoft.com/office/officeart/2008/layout/HalfCircleOrganizationChart"/>
    <dgm:cxn modelId="{F3EB06BA-2A47-4BDA-861E-FD93A292ABA0}" type="presParOf" srcId="{C90973FD-A33E-4CFE-BC74-5AAAD30A6653}" destId="{02858919-5595-4A32-A70C-49E34EB3BB66}" srcOrd="1" destOrd="0" presId="urn:microsoft.com/office/officeart/2008/layout/HalfCircleOrganizationChart"/>
    <dgm:cxn modelId="{751C15D5-F3E0-40BD-966D-32084FB6557C}" type="presParOf" srcId="{02858919-5595-4A32-A70C-49E34EB3BB66}" destId="{FB22A05D-5BC1-4A2B-9E31-E4DEBDC650B4}" srcOrd="0" destOrd="0" presId="urn:microsoft.com/office/officeart/2008/layout/HalfCircleOrganizationChart"/>
    <dgm:cxn modelId="{790B7FA5-96BD-4663-B808-AAC8D6D1134A}" type="presParOf" srcId="{FB22A05D-5BC1-4A2B-9E31-E4DEBDC650B4}" destId="{1E106CEA-B077-4039-91B6-1AB10982CF84}" srcOrd="0" destOrd="0" presId="urn:microsoft.com/office/officeart/2008/layout/HalfCircleOrganizationChart"/>
    <dgm:cxn modelId="{59DA3EBA-2971-43CA-AF43-78BDB7ED9A09}" type="presParOf" srcId="{FB22A05D-5BC1-4A2B-9E31-E4DEBDC650B4}" destId="{1FDE227C-2A1D-42CD-87C3-38A1BB3455AF}" srcOrd="1" destOrd="0" presId="urn:microsoft.com/office/officeart/2008/layout/HalfCircleOrganizationChart"/>
    <dgm:cxn modelId="{BDDD3120-D063-443F-9A18-B6BC42248E8B}" type="presParOf" srcId="{FB22A05D-5BC1-4A2B-9E31-E4DEBDC650B4}" destId="{154A9A02-3826-4CD8-A9F9-AC4873C96F7B}" srcOrd="2" destOrd="0" presId="urn:microsoft.com/office/officeart/2008/layout/HalfCircleOrganizationChart"/>
    <dgm:cxn modelId="{A0CEB2F5-15EB-44AC-92E7-D830AE82FFC2}" type="presParOf" srcId="{FB22A05D-5BC1-4A2B-9E31-E4DEBDC650B4}" destId="{230C6BC1-844F-4C11-AEC9-387D7114B5CF}" srcOrd="3" destOrd="0" presId="urn:microsoft.com/office/officeart/2008/layout/HalfCircleOrganizationChart"/>
    <dgm:cxn modelId="{2292C02F-5459-4937-A56A-97E6E600ABC4}" type="presParOf" srcId="{02858919-5595-4A32-A70C-49E34EB3BB66}" destId="{70C6813A-7CE1-487E-9C40-9310296CD267}" srcOrd="1" destOrd="0" presId="urn:microsoft.com/office/officeart/2008/layout/HalfCircleOrganizationChart"/>
    <dgm:cxn modelId="{49E86DA0-5FC3-40C8-BC6D-C22076861825}" type="presParOf" srcId="{02858919-5595-4A32-A70C-49E34EB3BB66}" destId="{0B00D9E1-F719-42AC-880C-528BDEC6F722}" srcOrd="2" destOrd="0" presId="urn:microsoft.com/office/officeart/2008/layout/HalfCircleOrganizationChart"/>
    <dgm:cxn modelId="{AB4B42BC-E5C1-4F63-9BF0-DC0E8C643CFC}" type="presParOf" srcId="{C90973FD-A33E-4CFE-BC74-5AAAD30A6653}" destId="{2AE069E1-9631-4E02-B5E7-A5606DBE875F}" srcOrd="2" destOrd="0" presId="urn:microsoft.com/office/officeart/2008/layout/HalfCircleOrganizationChart"/>
    <dgm:cxn modelId="{68ACF458-8110-4333-82AB-89CED39C5E20}" type="presParOf" srcId="{C90973FD-A33E-4CFE-BC74-5AAAD30A6653}" destId="{1D0C6525-75A8-4B55-8D9C-1C8821928BAA}" srcOrd="3" destOrd="0" presId="urn:microsoft.com/office/officeart/2008/layout/HalfCircleOrganizationChart"/>
    <dgm:cxn modelId="{FEE121FE-0DAA-4D4A-B2B0-DBAA9479F1BE}" type="presParOf" srcId="{1D0C6525-75A8-4B55-8D9C-1C8821928BAA}" destId="{E1D5771B-570B-48E3-AB7F-D8356E07E5EB}" srcOrd="0" destOrd="0" presId="urn:microsoft.com/office/officeart/2008/layout/HalfCircleOrganizationChart"/>
    <dgm:cxn modelId="{80EA7BF3-98C7-45BC-B9D7-21951B063EEA}" type="presParOf" srcId="{E1D5771B-570B-48E3-AB7F-D8356E07E5EB}" destId="{960E724B-67E0-4A24-AD45-A3CFA36E3838}" srcOrd="0" destOrd="0" presId="urn:microsoft.com/office/officeart/2008/layout/HalfCircleOrganizationChart"/>
    <dgm:cxn modelId="{7B1FAC15-5CDC-4167-A6D4-ACDF032EB20D}" type="presParOf" srcId="{E1D5771B-570B-48E3-AB7F-D8356E07E5EB}" destId="{3DF7D432-5202-4971-87E7-A7FA7AF072E5}" srcOrd="1" destOrd="0" presId="urn:microsoft.com/office/officeart/2008/layout/HalfCircleOrganizationChart"/>
    <dgm:cxn modelId="{93E4495F-A947-450B-921E-CB6307DFBB48}" type="presParOf" srcId="{E1D5771B-570B-48E3-AB7F-D8356E07E5EB}" destId="{246974CD-4253-4270-A56D-CE9A17E41232}" srcOrd="2" destOrd="0" presId="urn:microsoft.com/office/officeart/2008/layout/HalfCircleOrganizationChart"/>
    <dgm:cxn modelId="{C51403C7-9962-4BF9-ACDD-7E1961768DE4}" type="presParOf" srcId="{E1D5771B-570B-48E3-AB7F-D8356E07E5EB}" destId="{59B0C3F5-40E2-42DB-B32B-52AE52AD4D4C}" srcOrd="3" destOrd="0" presId="urn:microsoft.com/office/officeart/2008/layout/HalfCircleOrganizationChart"/>
    <dgm:cxn modelId="{B4A5AC4A-9E41-4399-9CA8-DC0971918380}" type="presParOf" srcId="{1D0C6525-75A8-4B55-8D9C-1C8821928BAA}" destId="{59948C09-3189-48F3-96D2-CAA176210C7C}" srcOrd="1" destOrd="0" presId="urn:microsoft.com/office/officeart/2008/layout/HalfCircleOrganizationChart"/>
    <dgm:cxn modelId="{486BA17F-7CB9-47AA-A87A-EF361E998BA6}" type="presParOf" srcId="{1D0C6525-75A8-4B55-8D9C-1C8821928BAA}" destId="{4DE71073-B6C7-463D-ABA1-01CB87E7FBE9}" srcOrd="2" destOrd="0" presId="urn:microsoft.com/office/officeart/2008/layout/HalfCircleOrganizationChart"/>
    <dgm:cxn modelId="{1C2F905E-1DF9-4B25-B0EB-81FBF1714318}" type="presParOf" srcId="{C90973FD-A33E-4CFE-BC74-5AAAD30A6653}" destId="{E1CD267D-D198-4BEC-A7F2-D7A47649A416}" srcOrd="4" destOrd="0" presId="urn:microsoft.com/office/officeart/2008/layout/HalfCircleOrganizationChart"/>
    <dgm:cxn modelId="{8D02BF53-4F8B-4FB6-8EAE-105C6B0B6FAE}" type="presParOf" srcId="{C90973FD-A33E-4CFE-BC74-5AAAD30A6653}" destId="{F50F58B1-6686-4DA0-AD93-3D36581816B5}" srcOrd="5" destOrd="0" presId="urn:microsoft.com/office/officeart/2008/layout/HalfCircleOrganizationChart"/>
    <dgm:cxn modelId="{2D06947E-385C-44BE-89AD-C30928201267}" type="presParOf" srcId="{F50F58B1-6686-4DA0-AD93-3D36581816B5}" destId="{4724E371-7B6B-43BD-BB06-0ED1BEBAD1F6}" srcOrd="0" destOrd="0" presId="urn:microsoft.com/office/officeart/2008/layout/HalfCircleOrganizationChart"/>
    <dgm:cxn modelId="{5DC794AA-291A-4709-92E9-4FC14232DEF8}" type="presParOf" srcId="{4724E371-7B6B-43BD-BB06-0ED1BEBAD1F6}" destId="{E92E295A-9FFC-4425-ABA0-220E33CFB841}" srcOrd="0" destOrd="0" presId="urn:microsoft.com/office/officeart/2008/layout/HalfCircleOrganizationChart"/>
    <dgm:cxn modelId="{246F38C5-202A-40F4-AAF6-DB55E69EEF83}" type="presParOf" srcId="{4724E371-7B6B-43BD-BB06-0ED1BEBAD1F6}" destId="{73C16FD1-FC43-451E-8CBF-BA865622CF08}" srcOrd="1" destOrd="0" presId="urn:microsoft.com/office/officeart/2008/layout/HalfCircleOrganizationChart"/>
    <dgm:cxn modelId="{A3584127-1916-4C7C-8668-2088866F11EC}" type="presParOf" srcId="{4724E371-7B6B-43BD-BB06-0ED1BEBAD1F6}" destId="{C4109BDD-01B9-4CFC-B078-9F795C75A35F}" srcOrd="2" destOrd="0" presId="urn:microsoft.com/office/officeart/2008/layout/HalfCircleOrganizationChart"/>
    <dgm:cxn modelId="{A85C26E6-3001-4BBE-A9C2-ACD577EFF512}" type="presParOf" srcId="{4724E371-7B6B-43BD-BB06-0ED1BEBAD1F6}" destId="{978C9162-D179-4384-B96D-9BF314671901}" srcOrd="3" destOrd="0" presId="urn:microsoft.com/office/officeart/2008/layout/HalfCircleOrganizationChart"/>
    <dgm:cxn modelId="{0E15E8CB-4473-422A-A546-FBD7E967FD49}" type="presParOf" srcId="{F50F58B1-6686-4DA0-AD93-3D36581816B5}" destId="{77FB838E-291F-4DC9-9513-98C704CECD92}" srcOrd="1" destOrd="0" presId="urn:microsoft.com/office/officeart/2008/layout/HalfCircleOrganizationChart"/>
    <dgm:cxn modelId="{C4104D9E-2FD9-437D-A8B1-2C0E9670D4E2}" type="presParOf" srcId="{F50F58B1-6686-4DA0-AD93-3D36581816B5}" destId="{802C0C88-04D0-4292-8E2E-1A3DD80664D9}" srcOrd="2" destOrd="0" presId="urn:microsoft.com/office/officeart/2008/layout/HalfCircleOrganizationChart"/>
    <dgm:cxn modelId="{E7971C0E-AA86-457F-8285-BF648FB5CE97}" type="presParOf" srcId="{637E59BD-C786-43EF-80DF-D1B5CF5FE67B}" destId="{369113C6-BB41-4880-B7BA-4E020F61919C}" srcOrd="2" destOrd="0" presId="urn:microsoft.com/office/officeart/2008/layout/HalfCircleOrganizationChart"/>
    <dgm:cxn modelId="{0051D3F0-50EA-47D4-85FA-BD32A1841E05}" type="presParOf" srcId="{8BA207F8-681C-46CE-BFA8-8AF3F8483EFC}" destId="{96852A57-2DC3-42EE-9AF0-49C56F32353D}" srcOrd="4" destOrd="0" presId="urn:microsoft.com/office/officeart/2008/layout/HalfCircleOrganizationChart"/>
    <dgm:cxn modelId="{D0E040D1-FA30-46A2-A280-A94ADDF76228}" type="presParOf" srcId="{8BA207F8-681C-46CE-BFA8-8AF3F8483EFC}" destId="{3CF62E33-EF1C-48A0-96A2-7CE1683683E6}" srcOrd="5" destOrd="0" presId="urn:microsoft.com/office/officeart/2008/layout/HalfCircleOrganizationChart"/>
    <dgm:cxn modelId="{5503A157-EC52-40CF-A733-AC7375AF81E9}" type="presParOf" srcId="{3CF62E33-EF1C-48A0-96A2-7CE1683683E6}" destId="{EF0B164E-0BD4-4ED6-8DB7-823F3FC6241E}" srcOrd="0" destOrd="0" presId="urn:microsoft.com/office/officeart/2008/layout/HalfCircleOrganizationChart"/>
    <dgm:cxn modelId="{CD63DF88-02FB-421A-851C-A757FC9D9A06}" type="presParOf" srcId="{EF0B164E-0BD4-4ED6-8DB7-823F3FC6241E}" destId="{503D8497-D285-4D0D-B8CF-1799A2784F00}" srcOrd="0" destOrd="0" presId="urn:microsoft.com/office/officeart/2008/layout/HalfCircleOrganizationChart"/>
    <dgm:cxn modelId="{50F0454A-D1B9-4028-B77F-004963BA1661}" type="presParOf" srcId="{EF0B164E-0BD4-4ED6-8DB7-823F3FC6241E}" destId="{D211248B-6B91-43CC-922F-F0D0EB33F84B}" srcOrd="1" destOrd="0" presId="urn:microsoft.com/office/officeart/2008/layout/HalfCircleOrganizationChart"/>
    <dgm:cxn modelId="{961473A5-9EAA-4AD6-9355-1CE2AEAB39BA}" type="presParOf" srcId="{EF0B164E-0BD4-4ED6-8DB7-823F3FC6241E}" destId="{05EF7329-A2F9-4CBE-926D-A29F6946C206}" srcOrd="2" destOrd="0" presId="urn:microsoft.com/office/officeart/2008/layout/HalfCircleOrganizationChart"/>
    <dgm:cxn modelId="{3CA51E5C-FD65-4A9C-B5EB-36EF9A6CB7B1}" type="presParOf" srcId="{EF0B164E-0BD4-4ED6-8DB7-823F3FC6241E}" destId="{5177A119-EAF6-42DA-9532-6B91D95D5D93}" srcOrd="3" destOrd="0" presId="urn:microsoft.com/office/officeart/2008/layout/HalfCircleOrganizationChart"/>
    <dgm:cxn modelId="{ACE41651-CC9A-469A-BEA1-4883EC078A8B}" type="presParOf" srcId="{3CF62E33-EF1C-48A0-96A2-7CE1683683E6}" destId="{34834E63-F311-4E9B-8997-F6959BEC3378}" srcOrd="1" destOrd="0" presId="urn:microsoft.com/office/officeart/2008/layout/HalfCircleOrganizationChart"/>
    <dgm:cxn modelId="{EB22A982-208D-4EFF-AA9A-9D8A3242C4A9}" type="presParOf" srcId="{34834E63-F311-4E9B-8997-F6959BEC3378}" destId="{7C5DE9A2-BF7D-43A3-959D-451B88271A98}" srcOrd="0" destOrd="0" presId="urn:microsoft.com/office/officeart/2008/layout/HalfCircleOrganizationChart"/>
    <dgm:cxn modelId="{5EFA9EB2-DBAF-46E0-909F-B6F562D35BD7}" type="presParOf" srcId="{34834E63-F311-4E9B-8997-F6959BEC3378}" destId="{16900BC6-1C2A-4B85-AFD4-5F19B7B986E3}" srcOrd="1" destOrd="0" presId="urn:microsoft.com/office/officeart/2008/layout/HalfCircleOrganizationChart"/>
    <dgm:cxn modelId="{5A5B8486-5876-4417-9122-89745EDD29BF}" type="presParOf" srcId="{16900BC6-1C2A-4B85-AFD4-5F19B7B986E3}" destId="{5F0182A4-982D-43FE-A7CF-018EE3622F01}" srcOrd="0" destOrd="0" presId="urn:microsoft.com/office/officeart/2008/layout/HalfCircleOrganizationChart"/>
    <dgm:cxn modelId="{7E0B4D59-2521-4230-AE4C-814D333034AB}" type="presParOf" srcId="{5F0182A4-982D-43FE-A7CF-018EE3622F01}" destId="{4CE008C5-64CD-4F7A-8809-F24E0E700CDB}" srcOrd="0" destOrd="0" presId="urn:microsoft.com/office/officeart/2008/layout/HalfCircleOrganizationChart"/>
    <dgm:cxn modelId="{639C715E-3E41-4FEC-B7AF-F3FCC1EAE215}" type="presParOf" srcId="{5F0182A4-982D-43FE-A7CF-018EE3622F01}" destId="{81633018-B4EC-41A3-A7C5-0178EDDE35F6}" srcOrd="1" destOrd="0" presId="urn:microsoft.com/office/officeart/2008/layout/HalfCircleOrganizationChart"/>
    <dgm:cxn modelId="{4F718E46-F5A4-41B4-A5DE-B71F0C41DD8B}" type="presParOf" srcId="{5F0182A4-982D-43FE-A7CF-018EE3622F01}" destId="{ACB67E60-CB81-4894-9AB5-0DB512DA093E}" srcOrd="2" destOrd="0" presId="urn:microsoft.com/office/officeart/2008/layout/HalfCircleOrganizationChart"/>
    <dgm:cxn modelId="{E59E0062-5C81-4B81-9EDF-D9205085B4AA}" type="presParOf" srcId="{5F0182A4-982D-43FE-A7CF-018EE3622F01}" destId="{AF060706-795F-499C-8AC5-A5386C1F0B1D}" srcOrd="3" destOrd="0" presId="urn:microsoft.com/office/officeart/2008/layout/HalfCircleOrganizationChart"/>
    <dgm:cxn modelId="{CAABEDC0-1342-463A-A0ED-96C39E57C658}" type="presParOf" srcId="{16900BC6-1C2A-4B85-AFD4-5F19B7B986E3}" destId="{70FB7B32-6E3A-4DBF-BBD1-652AA4E552BC}" srcOrd="1" destOrd="0" presId="urn:microsoft.com/office/officeart/2008/layout/HalfCircleOrganizationChart"/>
    <dgm:cxn modelId="{F3FF78FE-9F86-41DF-A3D7-50E75CCCF98F}" type="presParOf" srcId="{16900BC6-1C2A-4B85-AFD4-5F19B7B986E3}" destId="{981FB159-B85D-41D4-8918-FAB97DA60BA2}" srcOrd="2" destOrd="0" presId="urn:microsoft.com/office/officeart/2008/layout/HalfCircleOrganizationChart"/>
    <dgm:cxn modelId="{44D21E31-521C-45F5-AD3A-289A590077B7}" type="presParOf" srcId="{34834E63-F311-4E9B-8997-F6959BEC3378}" destId="{70DDDFA7-DBD6-48FF-801E-F582B91AAF7C}" srcOrd="2" destOrd="0" presId="urn:microsoft.com/office/officeart/2008/layout/HalfCircleOrganizationChart"/>
    <dgm:cxn modelId="{A901CD7B-CDF4-4044-AF11-52AC9BDB65ED}" type="presParOf" srcId="{34834E63-F311-4E9B-8997-F6959BEC3378}" destId="{3499FFDC-6A13-4B0F-B752-06DDA4706A87}" srcOrd="3" destOrd="0" presId="urn:microsoft.com/office/officeart/2008/layout/HalfCircleOrganizationChart"/>
    <dgm:cxn modelId="{23E8BA16-6C4E-4390-A2A7-DF0B0B2D2A2D}" type="presParOf" srcId="{3499FFDC-6A13-4B0F-B752-06DDA4706A87}" destId="{D75ADC1B-98AD-430B-B0A4-F1465B75015D}" srcOrd="0" destOrd="0" presId="urn:microsoft.com/office/officeart/2008/layout/HalfCircleOrganizationChart"/>
    <dgm:cxn modelId="{736F7B4E-299C-43C7-B004-A2AC382C4D75}" type="presParOf" srcId="{D75ADC1B-98AD-430B-B0A4-F1465B75015D}" destId="{61419F72-DF92-4481-AD6A-6B246D56D9FE}" srcOrd="0" destOrd="0" presId="urn:microsoft.com/office/officeart/2008/layout/HalfCircleOrganizationChart"/>
    <dgm:cxn modelId="{B568FFAE-0321-4E59-8E8C-672A26B0786E}" type="presParOf" srcId="{D75ADC1B-98AD-430B-B0A4-F1465B75015D}" destId="{85FDDAEF-D648-48BD-A351-0E6404B9A634}" srcOrd="1" destOrd="0" presId="urn:microsoft.com/office/officeart/2008/layout/HalfCircleOrganizationChart"/>
    <dgm:cxn modelId="{A6735616-D072-470A-985D-A5C42E4C50F4}" type="presParOf" srcId="{D75ADC1B-98AD-430B-B0A4-F1465B75015D}" destId="{BEEF5BF7-996E-42CB-865F-82BA8489BF4C}" srcOrd="2" destOrd="0" presId="urn:microsoft.com/office/officeart/2008/layout/HalfCircleOrganizationChart"/>
    <dgm:cxn modelId="{4BD4D781-6DE1-4793-89C8-28D8E9B8B1B9}" type="presParOf" srcId="{D75ADC1B-98AD-430B-B0A4-F1465B75015D}" destId="{1BE42014-367A-4ACD-AB5B-4A82DB58238D}" srcOrd="3" destOrd="0" presId="urn:microsoft.com/office/officeart/2008/layout/HalfCircleOrganizationChart"/>
    <dgm:cxn modelId="{4882B9E4-10E1-47F9-AC13-71AE2CDB6DE1}" type="presParOf" srcId="{3499FFDC-6A13-4B0F-B752-06DDA4706A87}" destId="{FC954E76-E2C6-4A71-BBE3-4D567C008441}" srcOrd="1" destOrd="0" presId="urn:microsoft.com/office/officeart/2008/layout/HalfCircleOrganizationChart"/>
    <dgm:cxn modelId="{2CD02684-B60A-4C67-98F2-4C5A3B2D7BFE}" type="presParOf" srcId="{3499FFDC-6A13-4B0F-B752-06DDA4706A87}" destId="{9522810E-7464-469D-954D-90A0DB4DDC8B}" srcOrd="2" destOrd="0" presId="urn:microsoft.com/office/officeart/2008/layout/HalfCircleOrganizationChart"/>
    <dgm:cxn modelId="{38E27680-2C8A-4596-874C-BD60D8538F5D}" type="presParOf" srcId="{34834E63-F311-4E9B-8997-F6959BEC3378}" destId="{1BC159A4-7A97-41CD-92BF-18F766FB83E6}" srcOrd="4" destOrd="0" presId="urn:microsoft.com/office/officeart/2008/layout/HalfCircleOrganizationChart"/>
    <dgm:cxn modelId="{4DC92995-4F26-48FD-8DF0-577A4F3E0D32}" type="presParOf" srcId="{34834E63-F311-4E9B-8997-F6959BEC3378}" destId="{ED453A86-807F-4F54-8F35-6D2E60041306}" srcOrd="5" destOrd="0" presId="urn:microsoft.com/office/officeart/2008/layout/HalfCircleOrganizationChart"/>
    <dgm:cxn modelId="{AF0E6058-DE7F-43E4-ACC3-FFF6F07984FF}" type="presParOf" srcId="{ED453A86-807F-4F54-8F35-6D2E60041306}" destId="{8540BF92-367F-4DAF-A26C-58AF360643AB}" srcOrd="0" destOrd="0" presId="urn:microsoft.com/office/officeart/2008/layout/HalfCircleOrganizationChart"/>
    <dgm:cxn modelId="{430340C3-0DE6-487B-B248-0444BE46C479}" type="presParOf" srcId="{8540BF92-367F-4DAF-A26C-58AF360643AB}" destId="{689584A9-E63B-44E3-AFCD-79743DE70129}" srcOrd="0" destOrd="0" presId="urn:microsoft.com/office/officeart/2008/layout/HalfCircleOrganizationChart"/>
    <dgm:cxn modelId="{8A0C7766-6538-48D3-B056-DEF452E9CE49}" type="presParOf" srcId="{8540BF92-367F-4DAF-A26C-58AF360643AB}" destId="{85F8248B-D983-42AD-A593-825E093A66FD}" srcOrd="1" destOrd="0" presId="urn:microsoft.com/office/officeart/2008/layout/HalfCircleOrganizationChart"/>
    <dgm:cxn modelId="{C67946A9-D410-40BE-83D5-95DC48BAAA01}" type="presParOf" srcId="{8540BF92-367F-4DAF-A26C-58AF360643AB}" destId="{602F2950-A052-4ED7-A582-DB98CFD2A7A2}" srcOrd="2" destOrd="0" presId="urn:microsoft.com/office/officeart/2008/layout/HalfCircleOrganizationChart"/>
    <dgm:cxn modelId="{FECD43A7-7615-49F7-90D7-BA0639DEDAD1}" type="presParOf" srcId="{8540BF92-367F-4DAF-A26C-58AF360643AB}" destId="{22D1C7B0-0708-47BA-A747-B7FFDC8DD761}" srcOrd="3" destOrd="0" presId="urn:microsoft.com/office/officeart/2008/layout/HalfCircleOrganizationChart"/>
    <dgm:cxn modelId="{D12CE7B8-5B6C-4242-89A2-672A8B8D6B7C}" type="presParOf" srcId="{ED453A86-807F-4F54-8F35-6D2E60041306}" destId="{0E3D4166-462A-4D82-96B3-87BC101682E2}" srcOrd="1" destOrd="0" presId="urn:microsoft.com/office/officeart/2008/layout/HalfCircleOrganizationChart"/>
    <dgm:cxn modelId="{F43DFE01-2EA2-494C-B051-EA8FD0DE15FA}" type="presParOf" srcId="{ED453A86-807F-4F54-8F35-6D2E60041306}" destId="{FED5D515-0CE9-4147-AE38-F972993EE9AA}" srcOrd="2" destOrd="0" presId="urn:microsoft.com/office/officeart/2008/layout/HalfCircleOrganizationChart"/>
    <dgm:cxn modelId="{6ACE1D5A-4063-4A43-A37C-870B9789E7DF}" type="presParOf" srcId="{3CF62E33-EF1C-48A0-96A2-7CE1683683E6}" destId="{43A9BFC8-84A8-490E-A9E0-427F7B9826C1}" srcOrd="2" destOrd="0" presId="urn:microsoft.com/office/officeart/2008/layout/HalfCircleOrganizationChart"/>
    <dgm:cxn modelId="{2091DF47-772E-4D5D-9381-061F509703A4}" type="presParOf" srcId="{8BA207F8-681C-46CE-BFA8-8AF3F8483EFC}" destId="{E930A74F-69F3-40C7-A4E1-8643E2166717}" srcOrd="6" destOrd="0" presId="urn:microsoft.com/office/officeart/2008/layout/HalfCircleOrganizationChart"/>
    <dgm:cxn modelId="{C86D9623-8B52-440D-B50F-8956D6F23BE7}" type="presParOf" srcId="{8BA207F8-681C-46CE-BFA8-8AF3F8483EFC}" destId="{F760A23E-60B5-45E7-9A4D-A376A3603060}" srcOrd="7" destOrd="0" presId="urn:microsoft.com/office/officeart/2008/layout/HalfCircleOrganizationChart"/>
    <dgm:cxn modelId="{571B11DC-82D6-40B3-BD6D-B043B7C5CE76}" type="presParOf" srcId="{F760A23E-60B5-45E7-9A4D-A376A3603060}" destId="{280C4C3C-726E-4FFB-AAC2-94EC77B00441}" srcOrd="0" destOrd="0" presId="urn:microsoft.com/office/officeart/2008/layout/HalfCircleOrganizationChart"/>
    <dgm:cxn modelId="{0E8DB42E-2BA2-4A87-A680-9D9CA1099742}" type="presParOf" srcId="{280C4C3C-726E-4FFB-AAC2-94EC77B00441}" destId="{176A691A-3399-4E3D-85CA-DD1DC1130BE9}" srcOrd="0" destOrd="0" presId="urn:microsoft.com/office/officeart/2008/layout/HalfCircleOrganizationChart"/>
    <dgm:cxn modelId="{8A787DF6-F572-423C-80D2-606B76B36751}" type="presParOf" srcId="{280C4C3C-726E-4FFB-AAC2-94EC77B00441}" destId="{1EDEEECD-A5D0-417A-9729-820F5768CB55}" srcOrd="1" destOrd="0" presId="urn:microsoft.com/office/officeart/2008/layout/HalfCircleOrganizationChart"/>
    <dgm:cxn modelId="{7D5B7F82-4D07-44A0-82EA-0017BBD63965}" type="presParOf" srcId="{280C4C3C-726E-4FFB-AAC2-94EC77B00441}" destId="{B3F863B4-ED9B-48B3-AAD7-5E65318D9D4C}" srcOrd="2" destOrd="0" presId="urn:microsoft.com/office/officeart/2008/layout/HalfCircleOrganizationChart"/>
    <dgm:cxn modelId="{289C6C4E-A35B-4B1A-B560-E58834890BB7}" type="presParOf" srcId="{280C4C3C-726E-4FFB-AAC2-94EC77B00441}" destId="{8B6153F1-94D8-4FDA-9D51-8BD3FE86C221}" srcOrd="3" destOrd="0" presId="urn:microsoft.com/office/officeart/2008/layout/HalfCircleOrganizationChart"/>
    <dgm:cxn modelId="{1E8C3FC9-B6DD-4D00-8AFC-A4347B76B2AC}" type="presParOf" srcId="{F760A23E-60B5-45E7-9A4D-A376A3603060}" destId="{E82DCCC1-885B-48A4-8541-2608F759433C}" srcOrd="1" destOrd="0" presId="urn:microsoft.com/office/officeart/2008/layout/HalfCircleOrganizationChart"/>
    <dgm:cxn modelId="{D88367BD-87E8-4647-AE82-727CDBE707F8}" type="presParOf" srcId="{E82DCCC1-885B-48A4-8541-2608F759433C}" destId="{BBC92B07-AEBF-4F90-8B8F-B8EA885C0F41}" srcOrd="0" destOrd="0" presId="urn:microsoft.com/office/officeart/2008/layout/HalfCircleOrganizationChart"/>
    <dgm:cxn modelId="{BC6BA0A2-6796-4C2B-85CE-4178F33D3798}" type="presParOf" srcId="{E82DCCC1-885B-48A4-8541-2608F759433C}" destId="{0E3F30FC-9E18-4713-BA85-40FB4184D81C}" srcOrd="1" destOrd="0" presId="urn:microsoft.com/office/officeart/2008/layout/HalfCircleOrganizationChart"/>
    <dgm:cxn modelId="{BD32A861-1DB6-4696-BA3A-E1881AD15D38}" type="presParOf" srcId="{0E3F30FC-9E18-4713-BA85-40FB4184D81C}" destId="{FCBC2F60-1C3E-43DD-9A05-C9C3DE3A1255}" srcOrd="0" destOrd="0" presId="urn:microsoft.com/office/officeart/2008/layout/HalfCircleOrganizationChart"/>
    <dgm:cxn modelId="{B0DA3BEE-6675-4014-923C-6EA8AB348AB1}" type="presParOf" srcId="{FCBC2F60-1C3E-43DD-9A05-C9C3DE3A1255}" destId="{DE3643DE-005F-4CD6-A6D5-0733F6C0684B}" srcOrd="0" destOrd="0" presId="urn:microsoft.com/office/officeart/2008/layout/HalfCircleOrganizationChart"/>
    <dgm:cxn modelId="{6442F6C4-D232-4D55-8389-199DEFFEDFE3}" type="presParOf" srcId="{FCBC2F60-1C3E-43DD-9A05-C9C3DE3A1255}" destId="{1AB5B58F-4522-44F1-8353-575DC60277EF}" srcOrd="1" destOrd="0" presId="urn:microsoft.com/office/officeart/2008/layout/HalfCircleOrganizationChart"/>
    <dgm:cxn modelId="{A85E8622-C6DC-4025-BC5F-5B15DC52841B}" type="presParOf" srcId="{FCBC2F60-1C3E-43DD-9A05-C9C3DE3A1255}" destId="{29038F8A-F78A-4E63-BE33-D2A6C9F70539}" srcOrd="2" destOrd="0" presId="urn:microsoft.com/office/officeart/2008/layout/HalfCircleOrganizationChart"/>
    <dgm:cxn modelId="{FC41D01E-AA5B-4BBE-9066-2964BAA000BD}" type="presParOf" srcId="{FCBC2F60-1C3E-43DD-9A05-C9C3DE3A1255}" destId="{D8C8C046-2B6F-42E4-8445-7AEF59F483F2}" srcOrd="3" destOrd="0" presId="urn:microsoft.com/office/officeart/2008/layout/HalfCircleOrganizationChart"/>
    <dgm:cxn modelId="{ACFA4501-99BA-43A8-A7E4-382DEDC64EC4}" type="presParOf" srcId="{0E3F30FC-9E18-4713-BA85-40FB4184D81C}" destId="{56222A33-8F0E-4CC5-B2AB-924BDE70602A}" srcOrd="1" destOrd="0" presId="urn:microsoft.com/office/officeart/2008/layout/HalfCircleOrganizationChart"/>
    <dgm:cxn modelId="{AF1DBF61-B7DE-4D86-B2CB-31850C9DCDBA}" type="presParOf" srcId="{0E3F30FC-9E18-4713-BA85-40FB4184D81C}" destId="{EBD21162-3C3F-40FF-BAC3-7B6959B7D69D}" srcOrd="2" destOrd="0" presId="urn:microsoft.com/office/officeart/2008/layout/HalfCircleOrganizationChart"/>
    <dgm:cxn modelId="{5809BB2D-E02F-4ED2-B747-BBA0B62695F3}" type="presParOf" srcId="{E82DCCC1-885B-48A4-8541-2608F759433C}" destId="{F7200E97-4672-4931-98DE-83539BEAB252}" srcOrd="2" destOrd="0" presId="urn:microsoft.com/office/officeart/2008/layout/HalfCircleOrganizationChart"/>
    <dgm:cxn modelId="{7F719654-E2D5-4209-8D96-9488478C11B4}" type="presParOf" srcId="{E82DCCC1-885B-48A4-8541-2608F759433C}" destId="{BA789205-404C-4755-A452-E1A613BE218C}" srcOrd="3" destOrd="0" presId="urn:microsoft.com/office/officeart/2008/layout/HalfCircleOrganizationChart"/>
    <dgm:cxn modelId="{F12E3DFA-B96F-4197-BFF7-93C199624BF2}" type="presParOf" srcId="{BA789205-404C-4755-A452-E1A613BE218C}" destId="{01B83731-3B4D-461D-97A0-5EA7BE5D28A6}" srcOrd="0" destOrd="0" presId="urn:microsoft.com/office/officeart/2008/layout/HalfCircleOrganizationChart"/>
    <dgm:cxn modelId="{4D270A93-8856-4108-A7D3-1222FE81CA51}" type="presParOf" srcId="{01B83731-3B4D-461D-97A0-5EA7BE5D28A6}" destId="{5BB0038A-8F2D-4ABE-A7D7-9EE703DFEB68}" srcOrd="0" destOrd="0" presId="urn:microsoft.com/office/officeart/2008/layout/HalfCircleOrganizationChart"/>
    <dgm:cxn modelId="{5494D5FC-2E01-4184-9521-B00DB5E0885B}" type="presParOf" srcId="{01B83731-3B4D-461D-97A0-5EA7BE5D28A6}" destId="{C5150855-9042-49E1-B286-D09A0DFD672E}" srcOrd="1" destOrd="0" presId="urn:microsoft.com/office/officeart/2008/layout/HalfCircleOrganizationChart"/>
    <dgm:cxn modelId="{95660C61-A32C-42C4-98CD-CF324C044C59}" type="presParOf" srcId="{01B83731-3B4D-461D-97A0-5EA7BE5D28A6}" destId="{8BC75570-1D3E-47B1-9456-420BA628A34E}" srcOrd="2" destOrd="0" presId="urn:microsoft.com/office/officeart/2008/layout/HalfCircleOrganizationChart"/>
    <dgm:cxn modelId="{7C62CEAF-470D-4213-AA82-B8D9EA5878AB}" type="presParOf" srcId="{01B83731-3B4D-461D-97A0-5EA7BE5D28A6}" destId="{03F26487-5353-4484-962E-575A65CB5A59}" srcOrd="3" destOrd="0" presId="urn:microsoft.com/office/officeart/2008/layout/HalfCircleOrganizationChart"/>
    <dgm:cxn modelId="{610914E3-4933-42B4-84EE-3559A89FCD84}" type="presParOf" srcId="{BA789205-404C-4755-A452-E1A613BE218C}" destId="{6BF3BC82-598A-49CB-826B-8277B016F97E}" srcOrd="1" destOrd="0" presId="urn:microsoft.com/office/officeart/2008/layout/HalfCircleOrganizationChart"/>
    <dgm:cxn modelId="{4E0032C0-B3F7-4257-B081-109DF432FFBD}" type="presParOf" srcId="{BA789205-404C-4755-A452-E1A613BE218C}" destId="{06C37152-A870-41E0-A174-A6E727ECB5E3}" srcOrd="2" destOrd="0" presId="urn:microsoft.com/office/officeart/2008/layout/HalfCircleOrganizationChart"/>
    <dgm:cxn modelId="{7B387AE8-6B74-4A36-8761-3B77D9E5FECB}" type="presParOf" srcId="{F760A23E-60B5-45E7-9A4D-A376A3603060}" destId="{EF39E9E9-ED81-47C7-A4E8-A12809CBD680}" srcOrd="2" destOrd="0" presId="urn:microsoft.com/office/officeart/2008/layout/HalfCircleOrganizationChart"/>
    <dgm:cxn modelId="{6E42EBE3-D3D3-46EE-ACD1-348E2644A478}" type="presParOf" srcId="{8BA207F8-681C-46CE-BFA8-8AF3F8483EFC}" destId="{2226FB25-9E45-48DF-9A38-F17136A08449}" srcOrd="8" destOrd="0" presId="urn:microsoft.com/office/officeart/2008/layout/HalfCircleOrganizationChart"/>
    <dgm:cxn modelId="{C95B6535-6CE2-4ED9-920E-0C010CD2CED0}" type="presParOf" srcId="{8BA207F8-681C-46CE-BFA8-8AF3F8483EFC}" destId="{5074D5A8-8846-4E9C-9D73-730B23F1FC91}" srcOrd="9" destOrd="0" presId="urn:microsoft.com/office/officeart/2008/layout/HalfCircleOrganizationChart"/>
    <dgm:cxn modelId="{56047506-F27C-4297-A0F8-8A8008C4044C}" type="presParOf" srcId="{5074D5A8-8846-4E9C-9D73-730B23F1FC91}" destId="{F668565A-3046-4F06-A213-AD8B7BAE03B9}" srcOrd="0" destOrd="0" presId="urn:microsoft.com/office/officeart/2008/layout/HalfCircleOrganizationChart"/>
    <dgm:cxn modelId="{53B1F624-06EA-4CED-81B4-E5E7EBD04FB8}" type="presParOf" srcId="{F668565A-3046-4F06-A213-AD8B7BAE03B9}" destId="{10B64210-B7E9-4F26-AEAB-14AA5B08B66D}" srcOrd="0" destOrd="0" presId="urn:microsoft.com/office/officeart/2008/layout/HalfCircleOrganizationChart"/>
    <dgm:cxn modelId="{BC383906-D737-41F1-B8A5-F05A2269CBDB}" type="presParOf" srcId="{F668565A-3046-4F06-A213-AD8B7BAE03B9}" destId="{16364489-69F4-4087-A8A7-4E41E16F992C}" srcOrd="1" destOrd="0" presId="urn:microsoft.com/office/officeart/2008/layout/HalfCircleOrganizationChart"/>
    <dgm:cxn modelId="{0658A18B-3DCD-4867-B011-FAFA8CD6184A}" type="presParOf" srcId="{F668565A-3046-4F06-A213-AD8B7BAE03B9}" destId="{6458A275-618A-4DD0-9299-71163747AA6E}" srcOrd="2" destOrd="0" presId="urn:microsoft.com/office/officeart/2008/layout/HalfCircleOrganizationChart"/>
    <dgm:cxn modelId="{B827618A-E44D-4245-AF71-344AD2CDF9FF}" type="presParOf" srcId="{F668565A-3046-4F06-A213-AD8B7BAE03B9}" destId="{E9477391-4023-4B83-ABF2-EEB61E951056}" srcOrd="3" destOrd="0" presId="urn:microsoft.com/office/officeart/2008/layout/HalfCircleOrganizationChart"/>
    <dgm:cxn modelId="{8B3FFDD6-2C66-4A2B-9F9E-BE579694D456}" type="presParOf" srcId="{5074D5A8-8846-4E9C-9D73-730B23F1FC91}" destId="{8E0388AC-DD48-4088-9734-711E12AB75A2}" srcOrd="1" destOrd="0" presId="urn:microsoft.com/office/officeart/2008/layout/HalfCircleOrganizationChart"/>
    <dgm:cxn modelId="{50787306-2382-4A19-AA4B-5A8C5AA07DA2}" type="presParOf" srcId="{8E0388AC-DD48-4088-9734-711E12AB75A2}" destId="{441EF992-40C8-44DB-A932-C8FF44E43839}" srcOrd="0" destOrd="0" presId="urn:microsoft.com/office/officeart/2008/layout/HalfCircleOrganizationChart"/>
    <dgm:cxn modelId="{F1EF69BA-D5CA-4FBD-805C-8E88C49017A3}" type="presParOf" srcId="{8E0388AC-DD48-4088-9734-711E12AB75A2}" destId="{943857F9-EA1E-4035-AEA9-60583844E8F3}" srcOrd="1" destOrd="0" presId="urn:microsoft.com/office/officeart/2008/layout/HalfCircleOrganizationChart"/>
    <dgm:cxn modelId="{28B7C0B8-9A4C-4743-AFD9-04BBFBD53E47}" type="presParOf" srcId="{943857F9-EA1E-4035-AEA9-60583844E8F3}" destId="{DE8198DF-676E-47F9-9664-043DAE27151E}" srcOrd="0" destOrd="0" presId="urn:microsoft.com/office/officeart/2008/layout/HalfCircleOrganizationChart"/>
    <dgm:cxn modelId="{DB27DD10-4559-45DC-9E78-3E33F9A552DC}" type="presParOf" srcId="{DE8198DF-676E-47F9-9664-043DAE27151E}" destId="{1ED7848F-E37E-4213-9310-C5EC7589F233}" srcOrd="0" destOrd="0" presId="urn:microsoft.com/office/officeart/2008/layout/HalfCircleOrganizationChart"/>
    <dgm:cxn modelId="{C05E9E54-8278-4775-BECF-275E96C74B42}" type="presParOf" srcId="{DE8198DF-676E-47F9-9664-043DAE27151E}" destId="{55D33FB7-63EC-44EC-9CFA-CBC9105F9A33}" srcOrd="1" destOrd="0" presId="urn:microsoft.com/office/officeart/2008/layout/HalfCircleOrganizationChart"/>
    <dgm:cxn modelId="{6AB8C676-D2F9-4C49-8C2B-5CBEA047CCDF}" type="presParOf" srcId="{DE8198DF-676E-47F9-9664-043DAE27151E}" destId="{B5E8690B-A6E5-4D60-A459-47080C0D0192}" srcOrd="2" destOrd="0" presId="urn:microsoft.com/office/officeart/2008/layout/HalfCircleOrganizationChart"/>
    <dgm:cxn modelId="{B3D47F28-9F74-4730-99F0-C4F381D285E6}" type="presParOf" srcId="{DE8198DF-676E-47F9-9664-043DAE27151E}" destId="{77879986-9057-4A3E-8017-AAC65956D903}" srcOrd="3" destOrd="0" presId="urn:microsoft.com/office/officeart/2008/layout/HalfCircleOrganizationChart"/>
    <dgm:cxn modelId="{6ED83F03-B1BD-44A5-8984-C40E84375D5A}" type="presParOf" srcId="{943857F9-EA1E-4035-AEA9-60583844E8F3}" destId="{9371B9FB-C17D-458D-B37F-915695EA961E}" srcOrd="1" destOrd="0" presId="urn:microsoft.com/office/officeart/2008/layout/HalfCircleOrganizationChart"/>
    <dgm:cxn modelId="{6F4AC93A-41C6-4B55-ADD3-E3984F70D9DA}" type="presParOf" srcId="{943857F9-EA1E-4035-AEA9-60583844E8F3}" destId="{31E4BD42-9C0C-4A1A-9D2F-E1B1F5DED037}" srcOrd="2" destOrd="0" presId="urn:microsoft.com/office/officeart/2008/layout/HalfCircleOrganizationChart"/>
    <dgm:cxn modelId="{2EB95B4D-AC14-4A19-A938-2E21119AADDE}" type="presParOf" srcId="{8E0388AC-DD48-4088-9734-711E12AB75A2}" destId="{DF501D8F-A3E8-423D-88B6-1367C3EBBABE}" srcOrd="2" destOrd="0" presId="urn:microsoft.com/office/officeart/2008/layout/HalfCircleOrganizationChart"/>
    <dgm:cxn modelId="{95B02360-F9DC-405D-9732-922DFC9ABB2C}" type="presParOf" srcId="{8E0388AC-DD48-4088-9734-711E12AB75A2}" destId="{5DFA7B33-EB0F-4C59-9567-94916718FF45}" srcOrd="3" destOrd="0" presId="urn:microsoft.com/office/officeart/2008/layout/HalfCircleOrganizationChart"/>
    <dgm:cxn modelId="{32CDF041-55BF-45E4-B29E-30C5FC9DD23D}" type="presParOf" srcId="{5DFA7B33-EB0F-4C59-9567-94916718FF45}" destId="{105FDC4D-4BC7-402C-9DB5-66D4BD2FC5A3}" srcOrd="0" destOrd="0" presId="urn:microsoft.com/office/officeart/2008/layout/HalfCircleOrganizationChart"/>
    <dgm:cxn modelId="{0A9F1ED8-57CD-44F0-8A3C-C287F73E377F}" type="presParOf" srcId="{105FDC4D-4BC7-402C-9DB5-66D4BD2FC5A3}" destId="{50109A33-FA31-425B-9AD1-770FD853C9BF}" srcOrd="0" destOrd="0" presId="urn:microsoft.com/office/officeart/2008/layout/HalfCircleOrganizationChart"/>
    <dgm:cxn modelId="{D9D7056D-BED1-437D-A702-3844D8FFDAC0}" type="presParOf" srcId="{105FDC4D-4BC7-402C-9DB5-66D4BD2FC5A3}" destId="{1CB03FB1-69B9-4D41-B938-ECBF3FC5F27E}" srcOrd="1" destOrd="0" presId="urn:microsoft.com/office/officeart/2008/layout/HalfCircleOrganizationChart"/>
    <dgm:cxn modelId="{F45346AF-F040-4527-AAD3-2AA84BBC2823}" type="presParOf" srcId="{105FDC4D-4BC7-402C-9DB5-66D4BD2FC5A3}" destId="{273F3B81-CD3A-4FC6-B93F-7ABBF484E188}" srcOrd="2" destOrd="0" presId="urn:microsoft.com/office/officeart/2008/layout/HalfCircleOrganizationChart"/>
    <dgm:cxn modelId="{36EB5DDF-81EB-4A55-AA0A-FAD4F4D46EA6}" type="presParOf" srcId="{105FDC4D-4BC7-402C-9DB5-66D4BD2FC5A3}" destId="{854164B7-8DC6-4CEB-832F-919BA82ADE64}" srcOrd="3" destOrd="0" presId="urn:microsoft.com/office/officeart/2008/layout/HalfCircleOrganizationChart"/>
    <dgm:cxn modelId="{1D933D6F-38AC-4AA0-9B04-001AD14229DE}" type="presParOf" srcId="{5DFA7B33-EB0F-4C59-9567-94916718FF45}" destId="{4EDA2177-EA05-4B43-85D0-C9D685C0270B}" srcOrd="1" destOrd="0" presId="urn:microsoft.com/office/officeart/2008/layout/HalfCircleOrganizationChart"/>
    <dgm:cxn modelId="{776AEF43-A395-4069-ACF2-B7DB8C3B32B8}" type="presParOf" srcId="{5DFA7B33-EB0F-4C59-9567-94916718FF45}" destId="{B54F7CC3-4A62-4E95-97D9-6D03CBDC4EE9}" srcOrd="2" destOrd="0" presId="urn:microsoft.com/office/officeart/2008/layout/HalfCircleOrganizationChart"/>
    <dgm:cxn modelId="{0C41DD40-19C0-4564-9120-160B657627D7}" type="presParOf" srcId="{8E0388AC-DD48-4088-9734-711E12AB75A2}" destId="{3EC652A1-9679-4720-AFB3-AE139409B312}" srcOrd="4" destOrd="0" presId="urn:microsoft.com/office/officeart/2008/layout/HalfCircleOrganizationChart"/>
    <dgm:cxn modelId="{B63FAAE0-359B-4F2D-B54A-99B59FDC2F0C}" type="presParOf" srcId="{8E0388AC-DD48-4088-9734-711E12AB75A2}" destId="{144153F6-7B3B-410C-A464-1385601D2E1F}" srcOrd="5" destOrd="0" presId="urn:microsoft.com/office/officeart/2008/layout/HalfCircleOrganizationChart"/>
    <dgm:cxn modelId="{8C4E2E42-2F7D-4855-B428-091C11D0BB33}" type="presParOf" srcId="{144153F6-7B3B-410C-A464-1385601D2E1F}" destId="{CC204283-5F39-40A6-A671-26221830272B}" srcOrd="0" destOrd="0" presId="urn:microsoft.com/office/officeart/2008/layout/HalfCircleOrganizationChart"/>
    <dgm:cxn modelId="{8EA8BD63-B7C4-4B8A-81B0-313A71628DC5}" type="presParOf" srcId="{CC204283-5F39-40A6-A671-26221830272B}" destId="{D0B38D31-6DD2-47EE-A939-29DAF46B219C}" srcOrd="0" destOrd="0" presId="urn:microsoft.com/office/officeart/2008/layout/HalfCircleOrganizationChart"/>
    <dgm:cxn modelId="{C456E1D5-3013-474D-BC76-AE6BF1467333}" type="presParOf" srcId="{CC204283-5F39-40A6-A671-26221830272B}" destId="{AD4C5FFE-FAB8-4286-98FC-FEE3EDF2D05B}" srcOrd="1" destOrd="0" presId="urn:microsoft.com/office/officeart/2008/layout/HalfCircleOrganizationChart"/>
    <dgm:cxn modelId="{9B975B27-02A5-427A-B759-3679C4D3D928}" type="presParOf" srcId="{CC204283-5F39-40A6-A671-26221830272B}" destId="{DEF40FBA-3D1D-42CA-83DF-C3733AC24669}" srcOrd="2" destOrd="0" presId="urn:microsoft.com/office/officeart/2008/layout/HalfCircleOrganizationChart"/>
    <dgm:cxn modelId="{48D59D7D-9F34-4A4B-B911-F6E3730AA0B6}" type="presParOf" srcId="{CC204283-5F39-40A6-A671-26221830272B}" destId="{49C18FF3-0E63-46F8-80E4-891F09351FCC}" srcOrd="3" destOrd="0" presId="urn:microsoft.com/office/officeart/2008/layout/HalfCircleOrganizationChart"/>
    <dgm:cxn modelId="{34F4CFDA-C014-4E45-899F-076075953D2E}" type="presParOf" srcId="{144153F6-7B3B-410C-A464-1385601D2E1F}" destId="{33110E97-2172-470E-B383-1BC1EC380E4E}" srcOrd="1" destOrd="0" presId="urn:microsoft.com/office/officeart/2008/layout/HalfCircleOrganizationChart"/>
    <dgm:cxn modelId="{F6606452-DC97-4D44-BF38-0C1A5E53A3FC}" type="presParOf" srcId="{144153F6-7B3B-410C-A464-1385601D2E1F}" destId="{A4D3B01A-8ACE-4A28-B31F-8029016AE794}" srcOrd="2" destOrd="0" presId="urn:microsoft.com/office/officeart/2008/layout/HalfCircleOrganizationChart"/>
    <dgm:cxn modelId="{D3C6B2BE-E3F2-4386-8360-271C374C18B5}" type="presParOf" srcId="{5074D5A8-8846-4E9C-9D73-730B23F1FC91}" destId="{62BCC8A2-70CF-4699-A3B0-C5E5F1D59423}" srcOrd="2" destOrd="0" presId="urn:microsoft.com/office/officeart/2008/layout/HalfCircleOrganizationChart"/>
    <dgm:cxn modelId="{2EC773D0-1A8C-4000-A6B0-851BF028B24A}" type="presParOf" srcId="{8BA207F8-681C-46CE-BFA8-8AF3F8483EFC}" destId="{AA56543E-DA87-4009-82B3-B0072683ED93}" srcOrd="10" destOrd="0" presId="urn:microsoft.com/office/officeart/2008/layout/HalfCircleOrganizationChart"/>
    <dgm:cxn modelId="{F27D0287-71D1-45D5-89BD-FCEC4A80EFCB}" type="presParOf" srcId="{8BA207F8-681C-46CE-BFA8-8AF3F8483EFC}" destId="{2FC4443B-6561-4DA9-9A2D-EEF0445BC940}" srcOrd="11" destOrd="0" presId="urn:microsoft.com/office/officeart/2008/layout/HalfCircleOrganizationChart"/>
    <dgm:cxn modelId="{C387F9BD-52D5-43A4-AF0F-B298D7ED5632}" type="presParOf" srcId="{2FC4443B-6561-4DA9-9A2D-EEF0445BC940}" destId="{01DC9105-179E-4AE5-80BF-FE56FEC52D43}" srcOrd="0" destOrd="0" presId="urn:microsoft.com/office/officeart/2008/layout/HalfCircleOrganizationChart"/>
    <dgm:cxn modelId="{9E031099-0574-43CE-88F2-29065EC5D396}" type="presParOf" srcId="{01DC9105-179E-4AE5-80BF-FE56FEC52D43}" destId="{9EDAA7F4-A62E-44E3-B041-268F8E524B7A}" srcOrd="0" destOrd="0" presId="urn:microsoft.com/office/officeart/2008/layout/HalfCircleOrganizationChart"/>
    <dgm:cxn modelId="{9586B85D-CF46-45D8-92E0-1A8B4094A854}" type="presParOf" srcId="{01DC9105-179E-4AE5-80BF-FE56FEC52D43}" destId="{20DBAF9B-CF71-471B-8AFF-FA4BBE2F259D}" srcOrd="1" destOrd="0" presId="urn:microsoft.com/office/officeart/2008/layout/HalfCircleOrganizationChart"/>
    <dgm:cxn modelId="{65E31849-6CF1-41BD-9FEB-4B0BF46FB98D}" type="presParOf" srcId="{01DC9105-179E-4AE5-80BF-FE56FEC52D43}" destId="{C44F713C-7EB4-4CB7-A6F3-0792A28A5EAE}" srcOrd="2" destOrd="0" presId="urn:microsoft.com/office/officeart/2008/layout/HalfCircleOrganizationChart"/>
    <dgm:cxn modelId="{510B7823-1442-46E9-8F6C-BDB9EC306F75}" type="presParOf" srcId="{01DC9105-179E-4AE5-80BF-FE56FEC52D43}" destId="{BC8CE87A-30EF-4063-BC61-C345172DA1A8}" srcOrd="3" destOrd="0" presId="urn:microsoft.com/office/officeart/2008/layout/HalfCircleOrganizationChart"/>
    <dgm:cxn modelId="{48DC2E13-2A8E-43A3-8FCE-7EE0A186A229}" type="presParOf" srcId="{2FC4443B-6561-4DA9-9A2D-EEF0445BC940}" destId="{824108F4-E832-434C-80F4-91E111F95DE7}" srcOrd="1" destOrd="0" presId="urn:microsoft.com/office/officeart/2008/layout/HalfCircleOrganizationChart"/>
    <dgm:cxn modelId="{0A7EA580-7A41-4D84-8B48-1FD7A3640109}" type="presParOf" srcId="{824108F4-E832-434C-80F4-91E111F95DE7}" destId="{D8710F6A-3168-4A87-858B-17A0CCD5ACD9}" srcOrd="0" destOrd="0" presId="urn:microsoft.com/office/officeart/2008/layout/HalfCircleOrganizationChart"/>
    <dgm:cxn modelId="{D46E85CD-F0E9-4793-B8BC-AFB3E8E80DB5}" type="presParOf" srcId="{824108F4-E832-434C-80F4-91E111F95DE7}" destId="{0F32D3FA-1F46-4D60-98EB-93E97F6C3E11}" srcOrd="1" destOrd="0" presId="urn:microsoft.com/office/officeart/2008/layout/HalfCircleOrganizationChart"/>
    <dgm:cxn modelId="{0CDB6B36-2819-4B0D-B1F1-6A48C2B3EA30}" type="presParOf" srcId="{0F32D3FA-1F46-4D60-98EB-93E97F6C3E11}" destId="{819FE4A3-572D-44EF-9827-D8AF7C6B0C53}" srcOrd="0" destOrd="0" presId="urn:microsoft.com/office/officeart/2008/layout/HalfCircleOrganizationChart"/>
    <dgm:cxn modelId="{F60BD669-EB09-4920-A8B3-6B2C7CA846A1}" type="presParOf" srcId="{819FE4A3-572D-44EF-9827-D8AF7C6B0C53}" destId="{61F164AB-630D-4964-A44B-5FA27F9EDAAD}" srcOrd="0" destOrd="0" presId="urn:microsoft.com/office/officeart/2008/layout/HalfCircleOrganizationChart"/>
    <dgm:cxn modelId="{2D096FC5-A10B-4838-BEEA-FAAC7C2B1D50}" type="presParOf" srcId="{819FE4A3-572D-44EF-9827-D8AF7C6B0C53}" destId="{11AF095A-AE6B-4E12-B07F-70CCDF033025}" srcOrd="1" destOrd="0" presId="urn:microsoft.com/office/officeart/2008/layout/HalfCircleOrganizationChart"/>
    <dgm:cxn modelId="{4A321600-5219-4D5C-8206-1EADF628AFBD}" type="presParOf" srcId="{819FE4A3-572D-44EF-9827-D8AF7C6B0C53}" destId="{A8A5DB81-844F-46D4-A26A-8BAC8DC000F2}" srcOrd="2" destOrd="0" presId="urn:microsoft.com/office/officeart/2008/layout/HalfCircleOrganizationChart"/>
    <dgm:cxn modelId="{A05B726A-18A1-4AB8-A821-23B72FD6B051}" type="presParOf" srcId="{819FE4A3-572D-44EF-9827-D8AF7C6B0C53}" destId="{A0B63F72-8591-4BAB-8F6D-3F9115910AE2}" srcOrd="3" destOrd="0" presId="urn:microsoft.com/office/officeart/2008/layout/HalfCircleOrganizationChart"/>
    <dgm:cxn modelId="{F235C4D4-3EA6-46C9-9DD8-838EFCCBBC7D}" type="presParOf" srcId="{0F32D3FA-1F46-4D60-98EB-93E97F6C3E11}" destId="{656711A8-A12C-4B7F-B07D-1283E9F2E715}" srcOrd="1" destOrd="0" presId="urn:microsoft.com/office/officeart/2008/layout/HalfCircleOrganizationChart"/>
    <dgm:cxn modelId="{01706AA3-6DEF-404C-B92F-6910835FE1AB}" type="presParOf" srcId="{0F32D3FA-1F46-4D60-98EB-93E97F6C3E11}" destId="{C49E52AE-3F06-467C-A110-06C29440AD8E}" srcOrd="2" destOrd="0" presId="urn:microsoft.com/office/officeart/2008/layout/HalfCircleOrganizationChart"/>
    <dgm:cxn modelId="{60D1DBEE-EAE7-4786-8164-7C35DD2E2F12}" type="presParOf" srcId="{824108F4-E832-434C-80F4-91E111F95DE7}" destId="{A3C1F621-1D44-49B9-A48D-642107EAB600}" srcOrd="2" destOrd="0" presId="urn:microsoft.com/office/officeart/2008/layout/HalfCircleOrganizationChart"/>
    <dgm:cxn modelId="{4033BFBD-20DF-4B8B-AEAD-C1C9B48181B7}" type="presParOf" srcId="{824108F4-E832-434C-80F4-91E111F95DE7}" destId="{DBFC411C-A316-4165-B4DB-34EB518AA424}" srcOrd="3" destOrd="0" presId="urn:microsoft.com/office/officeart/2008/layout/HalfCircleOrganizationChart"/>
    <dgm:cxn modelId="{E9E07224-BF16-46E8-9C9C-A41A7C03DD9B}" type="presParOf" srcId="{DBFC411C-A316-4165-B4DB-34EB518AA424}" destId="{F0F4F0A8-B904-4515-8299-9344BDE9CA26}" srcOrd="0" destOrd="0" presId="urn:microsoft.com/office/officeart/2008/layout/HalfCircleOrganizationChart"/>
    <dgm:cxn modelId="{4DCF7F57-C427-49E6-854F-91A0E2AE02A9}" type="presParOf" srcId="{F0F4F0A8-B904-4515-8299-9344BDE9CA26}" destId="{0ED4FB33-118A-42F1-9289-962D215DD6ED}" srcOrd="0" destOrd="0" presId="urn:microsoft.com/office/officeart/2008/layout/HalfCircleOrganizationChart"/>
    <dgm:cxn modelId="{AED7C56A-A584-41DC-B8CD-A081777A4487}" type="presParOf" srcId="{F0F4F0A8-B904-4515-8299-9344BDE9CA26}" destId="{315109B3-8ED3-4154-81ED-65FBD470728C}" srcOrd="1" destOrd="0" presId="urn:microsoft.com/office/officeart/2008/layout/HalfCircleOrganizationChart"/>
    <dgm:cxn modelId="{8E7AB92A-63F8-4A93-82AF-CE48089D6BD7}" type="presParOf" srcId="{F0F4F0A8-B904-4515-8299-9344BDE9CA26}" destId="{17FF01B5-93B4-4A86-9C3A-803E49ACC9EA}" srcOrd="2" destOrd="0" presId="urn:microsoft.com/office/officeart/2008/layout/HalfCircleOrganizationChart"/>
    <dgm:cxn modelId="{69905E18-1C21-425E-8FAE-15A3E267F816}" type="presParOf" srcId="{F0F4F0A8-B904-4515-8299-9344BDE9CA26}" destId="{DA68E740-DED9-44DC-8C62-8A29366F139C}" srcOrd="3" destOrd="0" presId="urn:microsoft.com/office/officeart/2008/layout/HalfCircleOrganizationChart"/>
    <dgm:cxn modelId="{E78D5634-457D-4DE7-B154-9C27260406FE}" type="presParOf" srcId="{DBFC411C-A316-4165-B4DB-34EB518AA424}" destId="{F826D6D6-6CD4-486A-956C-A60A401D9391}" srcOrd="1" destOrd="0" presId="urn:microsoft.com/office/officeart/2008/layout/HalfCircleOrganizationChart"/>
    <dgm:cxn modelId="{7B8636A0-3417-4048-8F06-A2189A3B4597}" type="presParOf" srcId="{DBFC411C-A316-4165-B4DB-34EB518AA424}" destId="{B9283E98-A617-4879-BB92-BE57EF07B948}" srcOrd="2" destOrd="0" presId="urn:microsoft.com/office/officeart/2008/layout/HalfCircleOrganizationChart"/>
    <dgm:cxn modelId="{793D2B9B-1F6C-4227-BFF6-E8834EFB7427}" type="presParOf" srcId="{2FC4443B-6561-4DA9-9A2D-EEF0445BC940}" destId="{8043274C-E617-4842-B640-E3C61A8C6E8D}" srcOrd="2" destOrd="0" presId="urn:microsoft.com/office/officeart/2008/layout/HalfCircleOrganizationChart"/>
    <dgm:cxn modelId="{5C376295-21F4-418E-8E6D-57FE6D3D9AC8}" type="presParOf" srcId="{592226D6-2190-416C-896A-4692DFD8F2BF}" destId="{04A694E5-EF16-4223-AD8E-FF50B124634F}"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216405-F4B4-416A-880C-1C319A3A9DC2}" type="doc">
      <dgm:prSet loTypeId="urn:microsoft.com/office/officeart/2005/8/layout/matrix3" loCatId="matrix" qsTypeId="urn:microsoft.com/office/officeart/2005/8/quickstyle/3d2" qsCatId="3D" csTypeId="urn:microsoft.com/office/officeart/2005/8/colors/colorful1#10" csCatId="colorful" phldr="1"/>
      <dgm:spPr/>
      <dgm:t>
        <a:bodyPr/>
        <a:lstStyle/>
        <a:p>
          <a:endParaRPr lang="es-EC"/>
        </a:p>
      </dgm:t>
    </dgm:pt>
    <dgm:pt modelId="{6A63506B-8896-47BC-B5CC-9B6DE74DF10A}">
      <dgm:prSet phldrT="[Texto]" custT="1"/>
      <dgm:spPr/>
      <dgm:t>
        <a:bodyPr/>
        <a:lstStyle/>
        <a:p>
          <a:r>
            <a:rPr lang="es-EC" sz="2400" dirty="0" smtClean="0"/>
            <a:t>Precio</a:t>
          </a:r>
          <a:endParaRPr lang="es-EC" sz="2400" dirty="0"/>
        </a:p>
      </dgm:t>
    </dgm:pt>
    <dgm:pt modelId="{E67E6B40-C27F-4E59-B5C9-5779A7ED44CA}" type="parTrans" cxnId="{9A09AE84-55FE-4932-8FA6-9DE41B7E53AD}">
      <dgm:prSet/>
      <dgm:spPr/>
      <dgm:t>
        <a:bodyPr/>
        <a:lstStyle/>
        <a:p>
          <a:endParaRPr lang="es-EC" sz="2000"/>
        </a:p>
      </dgm:t>
    </dgm:pt>
    <dgm:pt modelId="{622D03C3-2BC8-4B6B-B0E5-0A834450246D}" type="sibTrans" cxnId="{9A09AE84-55FE-4932-8FA6-9DE41B7E53AD}">
      <dgm:prSet/>
      <dgm:spPr/>
      <dgm:t>
        <a:bodyPr/>
        <a:lstStyle/>
        <a:p>
          <a:endParaRPr lang="es-EC" sz="2000"/>
        </a:p>
      </dgm:t>
    </dgm:pt>
    <dgm:pt modelId="{2402B91B-050A-4F6B-9B0D-59CE09CFE516}">
      <dgm:prSet phldrT="[Texto]" custT="1"/>
      <dgm:spPr/>
      <dgm:t>
        <a:bodyPr/>
        <a:lstStyle/>
        <a:p>
          <a:r>
            <a:rPr lang="es-ES" sz="1050" dirty="0" smtClean="0"/>
            <a:t>Se fijarán en base a los de la competencia, tomando en cuenta el precio de mercado, cuánto esté dispuesto a pagar el cliente y los costos que se incurren en el servicio.. </a:t>
          </a:r>
          <a:endParaRPr lang="es-EC" sz="1050" dirty="0"/>
        </a:p>
      </dgm:t>
    </dgm:pt>
    <dgm:pt modelId="{7A3F7558-9FF9-412C-BD2C-C6A83C3633BA}" type="parTrans" cxnId="{28353D66-C95A-4EF1-B864-190029830B28}">
      <dgm:prSet/>
      <dgm:spPr/>
      <dgm:t>
        <a:bodyPr/>
        <a:lstStyle/>
        <a:p>
          <a:endParaRPr lang="es-EC" sz="2000"/>
        </a:p>
      </dgm:t>
    </dgm:pt>
    <dgm:pt modelId="{F96B405E-882A-4295-921A-F631B7AC2A95}" type="sibTrans" cxnId="{28353D66-C95A-4EF1-B864-190029830B28}">
      <dgm:prSet/>
      <dgm:spPr/>
      <dgm:t>
        <a:bodyPr/>
        <a:lstStyle/>
        <a:p>
          <a:endParaRPr lang="es-EC" sz="2000"/>
        </a:p>
      </dgm:t>
    </dgm:pt>
    <dgm:pt modelId="{37D98F28-22F9-40B0-9112-823879DA9C33}">
      <dgm:prSet phldrT="[Texto]" custT="1"/>
      <dgm:spPr/>
      <dgm:t>
        <a:bodyPr/>
        <a:lstStyle/>
        <a:p>
          <a:r>
            <a:rPr lang="es-EC" sz="2400" dirty="0" smtClean="0"/>
            <a:t>Promoción</a:t>
          </a:r>
          <a:endParaRPr lang="es-EC" sz="2400" dirty="0"/>
        </a:p>
      </dgm:t>
    </dgm:pt>
    <dgm:pt modelId="{BB47D344-853F-425A-8558-8126DAA04B0A}" type="parTrans" cxnId="{E5879E79-C702-4433-A356-138207F61D89}">
      <dgm:prSet/>
      <dgm:spPr/>
      <dgm:t>
        <a:bodyPr/>
        <a:lstStyle/>
        <a:p>
          <a:endParaRPr lang="es-EC" sz="2000"/>
        </a:p>
      </dgm:t>
    </dgm:pt>
    <dgm:pt modelId="{3B391BD4-DE4B-45AA-8674-CFFAD9DFF175}" type="sibTrans" cxnId="{E5879E79-C702-4433-A356-138207F61D89}">
      <dgm:prSet/>
      <dgm:spPr/>
      <dgm:t>
        <a:bodyPr/>
        <a:lstStyle/>
        <a:p>
          <a:endParaRPr lang="es-EC" sz="2000"/>
        </a:p>
      </dgm:t>
    </dgm:pt>
    <dgm:pt modelId="{9CD42B7F-887E-470F-8A07-B9D6D77823DB}">
      <dgm:prSet phldrT="[Texto]" custT="1"/>
      <dgm:spPr/>
      <dgm:t>
        <a:bodyPr/>
        <a:lstStyle/>
        <a:p>
          <a:r>
            <a:rPr lang="es-ES" sz="1050" dirty="0" smtClean="0"/>
            <a:t>Comunicación masiva del servicio por medio de revistas de interés  del género masculino,  creación de una página web ,publicidad boca a boca,  tarjetas de afiliación </a:t>
          </a:r>
          <a:endParaRPr lang="es-EC" sz="1050" dirty="0"/>
        </a:p>
      </dgm:t>
    </dgm:pt>
    <dgm:pt modelId="{1E33D49F-365E-45AA-BABB-1A6AC1324489}" type="parTrans" cxnId="{7CE7C26C-4E34-4FE7-8786-0563735A180E}">
      <dgm:prSet/>
      <dgm:spPr/>
      <dgm:t>
        <a:bodyPr/>
        <a:lstStyle/>
        <a:p>
          <a:endParaRPr lang="es-EC" sz="2000"/>
        </a:p>
      </dgm:t>
    </dgm:pt>
    <dgm:pt modelId="{921C0587-EB37-4528-9EE8-61D02407F813}" type="sibTrans" cxnId="{7CE7C26C-4E34-4FE7-8786-0563735A180E}">
      <dgm:prSet/>
      <dgm:spPr/>
      <dgm:t>
        <a:bodyPr/>
        <a:lstStyle/>
        <a:p>
          <a:endParaRPr lang="es-EC" sz="2000"/>
        </a:p>
      </dgm:t>
    </dgm:pt>
    <dgm:pt modelId="{23310192-5A47-41B6-9542-49231B0344FA}">
      <dgm:prSet phldrT="[Texto]" custT="1"/>
      <dgm:spPr/>
      <dgm:t>
        <a:bodyPr/>
        <a:lstStyle/>
        <a:p>
          <a:r>
            <a:rPr lang="es-ES" sz="1050" dirty="0" smtClean="0"/>
            <a:t>Se desarrollará una estrategia de enfoque,  se contará con excelentes instalaciones con un diseño y ambiente propicio para el género masculino, atención especializada para cada uno de los clientes</a:t>
          </a:r>
          <a:endParaRPr lang="es-EC" sz="1050" dirty="0"/>
        </a:p>
      </dgm:t>
    </dgm:pt>
    <dgm:pt modelId="{D1082AC9-B626-41CA-BD14-7B775253621F}" type="parTrans" cxnId="{90F913BF-E2C8-45DF-8788-4F9E208A7775}">
      <dgm:prSet/>
      <dgm:spPr/>
      <dgm:t>
        <a:bodyPr/>
        <a:lstStyle/>
        <a:p>
          <a:endParaRPr lang="es-EC" sz="2000"/>
        </a:p>
      </dgm:t>
    </dgm:pt>
    <dgm:pt modelId="{03FA84F6-A3E5-49DB-A098-1333FBD6A776}" type="sibTrans" cxnId="{90F913BF-E2C8-45DF-8788-4F9E208A7775}">
      <dgm:prSet/>
      <dgm:spPr/>
      <dgm:t>
        <a:bodyPr/>
        <a:lstStyle/>
        <a:p>
          <a:endParaRPr lang="es-EC" sz="2000"/>
        </a:p>
      </dgm:t>
    </dgm:pt>
    <dgm:pt modelId="{AECAE2A4-35EF-48AA-AD6B-C000280591A6}">
      <dgm:prSet phldrT="[Texto]" custT="1"/>
      <dgm:spPr/>
      <dgm:t>
        <a:bodyPr/>
        <a:lstStyle/>
        <a:p>
          <a:r>
            <a:rPr lang="es-ES" sz="2400" dirty="0" smtClean="0"/>
            <a:t>Plaza </a:t>
          </a:r>
          <a:endParaRPr lang="es-ES" sz="2400" dirty="0"/>
        </a:p>
      </dgm:t>
    </dgm:pt>
    <dgm:pt modelId="{DD79CFF1-00F8-4284-9904-3CBEA4EF0B38}" type="parTrans" cxnId="{9921CCD8-BC4F-4251-80C5-4696169E0401}">
      <dgm:prSet/>
      <dgm:spPr/>
      <dgm:t>
        <a:bodyPr/>
        <a:lstStyle/>
        <a:p>
          <a:endParaRPr lang="es-EC" sz="2000"/>
        </a:p>
      </dgm:t>
    </dgm:pt>
    <dgm:pt modelId="{DAC59550-AC42-4E81-92FD-479E4F3A3065}" type="sibTrans" cxnId="{9921CCD8-BC4F-4251-80C5-4696169E0401}">
      <dgm:prSet/>
      <dgm:spPr/>
      <dgm:t>
        <a:bodyPr/>
        <a:lstStyle/>
        <a:p>
          <a:endParaRPr lang="es-EC" sz="2000"/>
        </a:p>
      </dgm:t>
    </dgm:pt>
    <dgm:pt modelId="{E1FF8FEA-8A70-4B7E-AC49-A20CB60E6BDD}">
      <dgm:prSet phldrT="[Texto]" custT="1"/>
      <dgm:spPr/>
      <dgm:t>
        <a:bodyPr/>
        <a:lstStyle/>
        <a:p>
          <a:r>
            <a:rPr lang="es-EC" sz="1050" dirty="0" smtClean="0"/>
            <a:t>La empresa contará con un canal de distribución directo sin intermediarios , la ubicación de la empresa será en un lugar de fácil acceso y de gran concurrencia de personas  </a:t>
          </a:r>
          <a:endParaRPr lang="es-EC" sz="1050" dirty="0"/>
        </a:p>
      </dgm:t>
    </dgm:pt>
    <dgm:pt modelId="{C6E13642-CE14-4704-86E7-35EE3E097DD1}" type="parTrans" cxnId="{7ADED04A-DB43-4B47-BA94-3DE5E3F5882A}">
      <dgm:prSet/>
      <dgm:spPr/>
      <dgm:t>
        <a:bodyPr/>
        <a:lstStyle/>
        <a:p>
          <a:endParaRPr lang="es-EC" sz="2000"/>
        </a:p>
      </dgm:t>
    </dgm:pt>
    <dgm:pt modelId="{EBF28BCA-05EE-48BB-83BF-E62066AE3D11}" type="sibTrans" cxnId="{7ADED04A-DB43-4B47-BA94-3DE5E3F5882A}">
      <dgm:prSet/>
      <dgm:spPr/>
      <dgm:t>
        <a:bodyPr/>
        <a:lstStyle/>
        <a:p>
          <a:endParaRPr lang="es-EC" sz="2000"/>
        </a:p>
      </dgm:t>
    </dgm:pt>
    <dgm:pt modelId="{82073A55-343C-415C-9331-BEE18ACBE43D}">
      <dgm:prSet phldrT="[Texto]" custT="1"/>
      <dgm:spPr/>
      <dgm:t>
        <a:bodyPr/>
        <a:lstStyle/>
        <a:p>
          <a:r>
            <a:rPr lang="es-EC" sz="2400" dirty="0" smtClean="0"/>
            <a:t>Producto</a:t>
          </a:r>
          <a:endParaRPr lang="es-EC" sz="2400" dirty="0"/>
        </a:p>
      </dgm:t>
    </dgm:pt>
    <dgm:pt modelId="{026CDB8D-9779-4D83-B252-63996C9D2C6E}" type="parTrans" cxnId="{7E5E5027-6E3C-4003-801C-0125B763A51F}">
      <dgm:prSet/>
      <dgm:spPr/>
      <dgm:t>
        <a:bodyPr/>
        <a:lstStyle/>
        <a:p>
          <a:endParaRPr lang="es-EC" sz="2000"/>
        </a:p>
      </dgm:t>
    </dgm:pt>
    <dgm:pt modelId="{E35E930B-656E-4486-99C2-CE57AAAA6251}" type="sibTrans" cxnId="{7E5E5027-6E3C-4003-801C-0125B763A51F}">
      <dgm:prSet/>
      <dgm:spPr/>
      <dgm:t>
        <a:bodyPr/>
        <a:lstStyle/>
        <a:p>
          <a:endParaRPr lang="es-EC" sz="2000"/>
        </a:p>
      </dgm:t>
    </dgm:pt>
    <dgm:pt modelId="{968FAF6B-00FE-46E0-B3BB-1C2CACB6A3BB}" type="pres">
      <dgm:prSet presAssocID="{82216405-F4B4-416A-880C-1C319A3A9DC2}" presName="matrix" presStyleCnt="0">
        <dgm:presLayoutVars>
          <dgm:chMax val="1"/>
          <dgm:dir/>
          <dgm:resizeHandles val="exact"/>
        </dgm:presLayoutVars>
      </dgm:prSet>
      <dgm:spPr/>
      <dgm:t>
        <a:bodyPr/>
        <a:lstStyle/>
        <a:p>
          <a:endParaRPr lang="es-EC"/>
        </a:p>
      </dgm:t>
    </dgm:pt>
    <dgm:pt modelId="{75F15DEB-0532-4AC3-963E-966C6B3EEF17}" type="pres">
      <dgm:prSet presAssocID="{82216405-F4B4-416A-880C-1C319A3A9DC2}" presName="diamond" presStyleLbl="bgShp" presStyleIdx="0" presStyleCnt="1" custLinFactNeighborX="1333" custLinFactNeighborY="3104"/>
      <dgm:spPr/>
      <dgm:t>
        <a:bodyPr/>
        <a:lstStyle/>
        <a:p>
          <a:endParaRPr lang="es-EC"/>
        </a:p>
      </dgm:t>
    </dgm:pt>
    <dgm:pt modelId="{7561531F-CFB7-46C4-9BE7-80E60D6DE21B}" type="pres">
      <dgm:prSet presAssocID="{82216405-F4B4-416A-880C-1C319A3A9DC2}" presName="quad1" presStyleLbl="node1" presStyleIdx="0" presStyleCnt="4">
        <dgm:presLayoutVars>
          <dgm:chMax val="0"/>
          <dgm:chPref val="0"/>
          <dgm:bulletEnabled val="1"/>
        </dgm:presLayoutVars>
      </dgm:prSet>
      <dgm:spPr/>
      <dgm:t>
        <a:bodyPr/>
        <a:lstStyle/>
        <a:p>
          <a:endParaRPr lang="es-EC"/>
        </a:p>
      </dgm:t>
    </dgm:pt>
    <dgm:pt modelId="{B4F58988-4BA1-44CA-B33D-D36A4B24BB34}" type="pres">
      <dgm:prSet presAssocID="{82216405-F4B4-416A-880C-1C319A3A9DC2}" presName="quad2" presStyleLbl="node1" presStyleIdx="1" presStyleCnt="4">
        <dgm:presLayoutVars>
          <dgm:chMax val="0"/>
          <dgm:chPref val="0"/>
          <dgm:bulletEnabled val="1"/>
        </dgm:presLayoutVars>
      </dgm:prSet>
      <dgm:spPr/>
      <dgm:t>
        <a:bodyPr/>
        <a:lstStyle/>
        <a:p>
          <a:endParaRPr lang="es-EC"/>
        </a:p>
      </dgm:t>
    </dgm:pt>
    <dgm:pt modelId="{2724E31A-DABE-4AC7-B213-6E89EDA8592B}" type="pres">
      <dgm:prSet presAssocID="{82216405-F4B4-416A-880C-1C319A3A9DC2}" presName="quad3" presStyleLbl="node1" presStyleIdx="2" presStyleCnt="4">
        <dgm:presLayoutVars>
          <dgm:chMax val="0"/>
          <dgm:chPref val="0"/>
          <dgm:bulletEnabled val="1"/>
        </dgm:presLayoutVars>
      </dgm:prSet>
      <dgm:spPr/>
      <dgm:t>
        <a:bodyPr/>
        <a:lstStyle/>
        <a:p>
          <a:endParaRPr lang="es-EC"/>
        </a:p>
      </dgm:t>
    </dgm:pt>
    <dgm:pt modelId="{795250F3-1BFD-465B-A6BE-50AD85CD69FD}" type="pres">
      <dgm:prSet presAssocID="{82216405-F4B4-416A-880C-1C319A3A9DC2}" presName="quad4" presStyleLbl="node1" presStyleIdx="3" presStyleCnt="4">
        <dgm:presLayoutVars>
          <dgm:chMax val="0"/>
          <dgm:chPref val="0"/>
          <dgm:bulletEnabled val="1"/>
        </dgm:presLayoutVars>
      </dgm:prSet>
      <dgm:spPr/>
      <dgm:t>
        <a:bodyPr/>
        <a:lstStyle/>
        <a:p>
          <a:endParaRPr lang="es-EC"/>
        </a:p>
      </dgm:t>
    </dgm:pt>
  </dgm:ptLst>
  <dgm:cxnLst>
    <dgm:cxn modelId="{7ADED04A-DB43-4B47-BA94-3DE5E3F5882A}" srcId="{AECAE2A4-35EF-48AA-AD6B-C000280591A6}" destId="{E1FF8FEA-8A70-4B7E-AC49-A20CB60E6BDD}" srcOrd="0" destOrd="0" parTransId="{C6E13642-CE14-4704-86E7-35EE3E097DD1}" sibTransId="{EBF28BCA-05EE-48BB-83BF-E62066AE3D11}"/>
    <dgm:cxn modelId="{B25E6732-EC86-4FCA-AD15-ED84287A5F58}" type="presOf" srcId="{AECAE2A4-35EF-48AA-AD6B-C000280591A6}" destId="{795250F3-1BFD-465B-A6BE-50AD85CD69FD}" srcOrd="0" destOrd="0" presId="urn:microsoft.com/office/officeart/2005/8/layout/matrix3"/>
    <dgm:cxn modelId="{28353D66-C95A-4EF1-B864-190029830B28}" srcId="{6A63506B-8896-47BC-B5CC-9B6DE74DF10A}" destId="{2402B91B-050A-4F6B-9B0D-59CE09CFE516}" srcOrd="0" destOrd="0" parTransId="{7A3F7558-9FF9-412C-BD2C-C6A83C3633BA}" sibTransId="{F96B405E-882A-4295-921A-F631B7AC2A95}"/>
    <dgm:cxn modelId="{B9C2FD35-758D-4B6F-AD15-52B5F7EDC5DE}" type="presOf" srcId="{6A63506B-8896-47BC-B5CC-9B6DE74DF10A}" destId="{7561531F-CFB7-46C4-9BE7-80E60D6DE21B}" srcOrd="0" destOrd="0" presId="urn:microsoft.com/office/officeart/2005/8/layout/matrix3"/>
    <dgm:cxn modelId="{9921CCD8-BC4F-4251-80C5-4696169E0401}" srcId="{82216405-F4B4-416A-880C-1C319A3A9DC2}" destId="{AECAE2A4-35EF-48AA-AD6B-C000280591A6}" srcOrd="3" destOrd="0" parTransId="{DD79CFF1-00F8-4284-9904-3CBEA4EF0B38}" sibTransId="{DAC59550-AC42-4E81-92FD-479E4F3A3065}"/>
    <dgm:cxn modelId="{9A09AE84-55FE-4932-8FA6-9DE41B7E53AD}" srcId="{82216405-F4B4-416A-880C-1C319A3A9DC2}" destId="{6A63506B-8896-47BC-B5CC-9B6DE74DF10A}" srcOrd="0" destOrd="0" parTransId="{E67E6B40-C27F-4E59-B5C9-5779A7ED44CA}" sibTransId="{622D03C3-2BC8-4B6B-B0E5-0A834450246D}"/>
    <dgm:cxn modelId="{026C1A21-6D76-49CD-80B5-3FC10621D537}" type="presOf" srcId="{9CD42B7F-887E-470F-8A07-B9D6D77823DB}" destId="{B4F58988-4BA1-44CA-B33D-D36A4B24BB34}" srcOrd="0" destOrd="1" presId="urn:microsoft.com/office/officeart/2005/8/layout/matrix3"/>
    <dgm:cxn modelId="{E5879E79-C702-4433-A356-138207F61D89}" srcId="{82216405-F4B4-416A-880C-1C319A3A9DC2}" destId="{37D98F28-22F9-40B0-9112-823879DA9C33}" srcOrd="1" destOrd="0" parTransId="{BB47D344-853F-425A-8558-8126DAA04B0A}" sibTransId="{3B391BD4-DE4B-45AA-8674-CFFAD9DFF175}"/>
    <dgm:cxn modelId="{ABB4DB48-73D4-4710-8E38-E65D1F02AC7D}" type="presOf" srcId="{82073A55-343C-415C-9331-BEE18ACBE43D}" destId="{2724E31A-DABE-4AC7-B213-6E89EDA8592B}" srcOrd="0" destOrd="0" presId="urn:microsoft.com/office/officeart/2005/8/layout/matrix3"/>
    <dgm:cxn modelId="{7E5E5027-6E3C-4003-801C-0125B763A51F}" srcId="{82216405-F4B4-416A-880C-1C319A3A9DC2}" destId="{82073A55-343C-415C-9331-BEE18ACBE43D}" srcOrd="2" destOrd="0" parTransId="{026CDB8D-9779-4D83-B252-63996C9D2C6E}" sibTransId="{E35E930B-656E-4486-99C2-CE57AAAA6251}"/>
    <dgm:cxn modelId="{3714CA92-8ED0-44A9-AB63-D9A01BA76591}" type="presOf" srcId="{37D98F28-22F9-40B0-9112-823879DA9C33}" destId="{B4F58988-4BA1-44CA-B33D-D36A4B24BB34}" srcOrd="0" destOrd="0" presId="urn:microsoft.com/office/officeart/2005/8/layout/matrix3"/>
    <dgm:cxn modelId="{38DCDE01-EEDD-4EEE-9308-276025F43EF2}" type="presOf" srcId="{2402B91B-050A-4F6B-9B0D-59CE09CFE516}" destId="{7561531F-CFB7-46C4-9BE7-80E60D6DE21B}" srcOrd="0" destOrd="1" presId="urn:microsoft.com/office/officeart/2005/8/layout/matrix3"/>
    <dgm:cxn modelId="{0951D273-DCF3-4D0F-802E-CC495BA8663A}" type="presOf" srcId="{23310192-5A47-41B6-9542-49231B0344FA}" destId="{2724E31A-DABE-4AC7-B213-6E89EDA8592B}" srcOrd="0" destOrd="1" presId="urn:microsoft.com/office/officeart/2005/8/layout/matrix3"/>
    <dgm:cxn modelId="{73C47613-0350-4112-A39F-64108E189CD2}" type="presOf" srcId="{E1FF8FEA-8A70-4B7E-AC49-A20CB60E6BDD}" destId="{795250F3-1BFD-465B-A6BE-50AD85CD69FD}" srcOrd="0" destOrd="1" presId="urn:microsoft.com/office/officeart/2005/8/layout/matrix3"/>
    <dgm:cxn modelId="{7CE7C26C-4E34-4FE7-8786-0563735A180E}" srcId="{37D98F28-22F9-40B0-9112-823879DA9C33}" destId="{9CD42B7F-887E-470F-8A07-B9D6D77823DB}" srcOrd="0" destOrd="0" parTransId="{1E33D49F-365E-45AA-BABB-1A6AC1324489}" sibTransId="{921C0587-EB37-4528-9EE8-61D02407F813}"/>
    <dgm:cxn modelId="{90F913BF-E2C8-45DF-8788-4F9E208A7775}" srcId="{82073A55-343C-415C-9331-BEE18ACBE43D}" destId="{23310192-5A47-41B6-9542-49231B0344FA}" srcOrd="0" destOrd="0" parTransId="{D1082AC9-B626-41CA-BD14-7B775253621F}" sibTransId="{03FA84F6-A3E5-49DB-A098-1333FBD6A776}"/>
    <dgm:cxn modelId="{69E08A59-F2D5-46D0-8AA5-3056144D845D}" type="presOf" srcId="{82216405-F4B4-416A-880C-1C319A3A9DC2}" destId="{968FAF6B-00FE-46E0-B3BB-1C2CACB6A3BB}" srcOrd="0" destOrd="0" presId="urn:microsoft.com/office/officeart/2005/8/layout/matrix3"/>
    <dgm:cxn modelId="{649DD01A-0103-4D9A-99C1-2B06B4A47826}" type="presParOf" srcId="{968FAF6B-00FE-46E0-B3BB-1C2CACB6A3BB}" destId="{75F15DEB-0532-4AC3-963E-966C6B3EEF17}" srcOrd="0" destOrd="0" presId="urn:microsoft.com/office/officeart/2005/8/layout/matrix3"/>
    <dgm:cxn modelId="{58F6BD50-5D1B-49CE-A01F-F62E98F3975D}" type="presParOf" srcId="{968FAF6B-00FE-46E0-B3BB-1C2CACB6A3BB}" destId="{7561531F-CFB7-46C4-9BE7-80E60D6DE21B}" srcOrd="1" destOrd="0" presId="urn:microsoft.com/office/officeart/2005/8/layout/matrix3"/>
    <dgm:cxn modelId="{63383562-7E35-4A97-8FAB-F1AE1B99FA7C}" type="presParOf" srcId="{968FAF6B-00FE-46E0-B3BB-1C2CACB6A3BB}" destId="{B4F58988-4BA1-44CA-B33D-D36A4B24BB34}" srcOrd="2" destOrd="0" presId="urn:microsoft.com/office/officeart/2005/8/layout/matrix3"/>
    <dgm:cxn modelId="{C8921C3E-3F3C-431E-9CB7-3088E13B526D}" type="presParOf" srcId="{968FAF6B-00FE-46E0-B3BB-1C2CACB6A3BB}" destId="{2724E31A-DABE-4AC7-B213-6E89EDA8592B}" srcOrd="3" destOrd="0" presId="urn:microsoft.com/office/officeart/2005/8/layout/matrix3"/>
    <dgm:cxn modelId="{B4AC8F1D-6BBA-40E0-812E-FD8B954E2543}" type="presParOf" srcId="{968FAF6B-00FE-46E0-B3BB-1C2CACB6A3BB}" destId="{795250F3-1BFD-465B-A6BE-50AD85CD69F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E3817E-4BE9-4CC4-86B8-974E940090EB}" type="doc">
      <dgm:prSet loTypeId="urn:microsoft.com/office/officeart/2009/layout/ReverseList" loCatId="relationship" qsTypeId="urn:microsoft.com/office/officeart/2005/8/quickstyle/simple1" qsCatId="simple" csTypeId="urn:microsoft.com/office/officeart/2005/8/colors/colorful3" csCatId="colorful" phldr="1"/>
      <dgm:spPr/>
      <dgm:t>
        <a:bodyPr/>
        <a:lstStyle/>
        <a:p>
          <a:endParaRPr lang="es-EC"/>
        </a:p>
      </dgm:t>
    </dgm:pt>
    <dgm:pt modelId="{025CD9B6-A298-433E-86C9-EF14F25CB3EC}">
      <dgm:prSet phldrT="[Texto]"/>
      <dgm:spPr/>
      <dgm:t>
        <a:bodyPr/>
        <a:lstStyle/>
        <a:p>
          <a:r>
            <a:rPr lang="es-ES" dirty="0" smtClean="0"/>
            <a:t>Genera una incidencia directa sobre la inversión y los costos que se requiere para la ejecución del mismo</a:t>
          </a:r>
          <a:endParaRPr lang="es-EC" dirty="0"/>
        </a:p>
      </dgm:t>
    </dgm:pt>
    <dgm:pt modelId="{D1087815-03E6-47EF-96D9-0855C161DA7B}" type="parTrans" cxnId="{D19C7FF1-AE7D-482A-8E67-93D98BB61E21}">
      <dgm:prSet/>
      <dgm:spPr/>
      <dgm:t>
        <a:bodyPr/>
        <a:lstStyle/>
        <a:p>
          <a:endParaRPr lang="es-EC"/>
        </a:p>
      </dgm:t>
    </dgm:pt>
    <dgm:pt modelId="{9CAC68D3-15EB-47F8-8A5B-BDC4A3AC8F28}" type="sibTrans" cxnId="{D19C7FF1-AE7D-482A-8E67-93D98BB61E21}">
      <dgm:prSet/>
      <dgm:spPr/>
      <dgm:t>
        <a:bodyPr/>
        <a:lstStyle/>
        <a:p>
          <a:endParaRPr lang="es-EC"/>
        </a:p>
      </dgm:t>
    </dgm:pt>
    <dgm:pt modelId="{1624CF51-80BD-47A8-8E15-A055BB098AE5}">
      <dgm:prSet phldrT="[Texto]"/>
      <dgm:spPr/>
      <dgm:t>
        <a:bodyPr/>
        <a:lstStyle/>
        <a:p>
          <a:r>
            <a:rPr lang="es-ES" dirty="0" smtClean="0"/>
            <a:t>Se debe ser muy cauteloso al momento de definir el tamaño del proyecto puesto que una mala determinación del mismo puede conducir al fracaso.</a:t>
          </a:r>
          <a:endParaRPr lang="es-EC" dirty="0"/>
        </a:p>
      </dgm:t>
    </dgm:pt>
    <dgm:pt modelId="{B5FBA744-206C-4CD6-9453-CBF16FF9C0B7}" type="parTrans" cxnId="{F525EB22-0BC4-4635-8129-E01361700A53}">
      <dgm:prSet/>
      <dgm:spPr/>
      <dgm:t>
        <a:bodyPr/>
        <a:lstStyle/>
        <a:p>
          <a:endParaRPr lang="es-EC"/>
        </a:p>
      </dgm:t>
    </dgm:pt>
    <dgm:pt modelId="{FAD04C43-AF2A-4548-9B84-5E1BB1938519}" type="sibTrans" cxnId="{F525EB22-0BC4-4635-8129-E01361700A53}">
      <dgm:prSet/>
      <dgm:spPr/>
      <dgm:t>
        <a:bodyPr/>
        <a:lstStyle/>
        <a:p>
          <a:endParaRPr lang="es-EC"/>
        </a:p>
      </dgm:t>
    </dgm:pt>
    <dgm:pt modelId="{16C787B3-1E75-4D74-9100-1DCF049D6298}" type="pres">
      <dgm:prSet presAssocID="{B6E3817E-4BE9-4CC4-86B8-974E940090EB}" presName="Name0" presStyleCnt="0">
        <dgm:presLayoutVars>
          <dgm:chMax val="2"/>
          <dgm:chPref val="2"/>
          <dgm:animLvl val="lvl"/>
        </dgm:presLayoutVars>
      </dgm:prSet>
      <dgm:spPr/>
      <dgm:t>
        <a:bodyPr/>
        <a:lstStyle/>
        <a:p>
          <a:endParaRPr lang="es-EC"/>
        </a:p>
      </dgm:t>
    </dgm:pt>
    <dgm:pt modelId="{175E337A-59A8-4F28-A1C8-7C8ED0FC7921}" type="pres">
      <dgm:prSet presAssocID="{B6E3817E-4BE9-4CC4-86B8-974E940090EB}" presName="LeftText" presStyleLbl="revTx" presStyleIdx="0" presStyleCnt="0">
        <dgm:presLayoutVars>
          <dgm:bulletEnabled val="1"/>
        </dgm:presLayoutVars>
      </dgm:prSet>
      <dgm:spPr/>
      <dgm:t>
        <a:bodyPr/>
        <a:lstStyle/>
        <a:p>
          <a:endParaRPr lang="es-EC"/>
        </a:p>
      </dgm:t>
    </dgm:pt>
    <dgm:pt modelId="{6CFD3737-C681-4D84-B3C0-91DC31AE4FCA}" type="pres">
      <dgm:prSet presAssocID="{B6E3817E-4BE9-4CC4-86B8-974E940090EB}" presName="LeftNode" presStyleLbl="bgImgPlace1" presStyleIdx="0" presStyleCnt="2">
        <dgm:presLayoutVars>
          <dgm:chMax val="2"/>
          <dgm:chPref val="2"/>
        </dgm:presLayoutVars>
      </dgm:prSet>
      <dgm:spPr/>
      <dgm:t>
        <a:bodyPr/>
        <a:lstStyle/>
        <a:p>
          <a:endParaRPr lang="es-EC"/>
        </a:p>
      </dgm:t>
    </dgm:pt>
    <dgm:pt modelId="{41C07DDB-451D-4F01-B8A9-273621E3FC17}" type="pres">
      <dgm:prSet presAssocID="{B6E3817E-4BE9-4CC4-86B8-974E940090EB}" presName="RightText" presStyleLbl="revTx" presStyleIdx="0" presStyleCnt="0">
        <dgm:presLayoutVars>
          <dgm:bulletEnabled val="1"/>
        </dgm:presLayoutVars>
      </dgm:prSet>
      <dgm:spPr/>
      <dgm:t>
        <a:bodyPr/>
        <a:lstStyle/>
        <a:p>
          <a:endParaRPr lang="es-EC"/>
        </a:p>
      </dgm:t>
    </dgm:pt>
    <dgm:pt modelId="{C920E849-A215-402D-A52E-304ABF3C280D}" type="pres">
      <dgm:prSet presAssocID="{B6E3817E-4BE9-4CC4-86B8-974E940090EB}" presName="RightNode" presStyleLbl="bgImgPlace1" presStyleIdx="1" presStyleCnt="2">
        <dgm:presLayoutVars>
          <dgm:chMax val="0"/>
          <dgm:chPref val="0"/>
        </dgm:presLayoutVars>
      </dgm:prSet>
      <dgm:spPr/>
      <dgm:t>
        <a:bodyPr/>
        <a:lstStyle/>
        <a:p>
          <a:endParaRPr lang="es-EC"/>
        </a:p>
      </dgm:t>
    </dgm:pt>
    <dgm:pt modelId="{43D66030-E0E3-4EF9-AC60-DBED880D973D}" type="pres">
      <dgm:prSet presAssocID="{B6E3817E-4BE9-4CC4-86B8-974E940090EB}" presName="TopArrow" presStyleLbl="node1" presStyleIdx="0" presStyleCnt="2"/>
      <dgm:spPr/>
      <dgm:t>
        <a:bodyPr/>
        <a:lstStyle/>
        <a:p>
          <a:endParaRPr lang="es-EC"/>
        </a:p>
      </dgm:t>
    </dgm:pt>
    <dgm:pt modelId="{EC9B7976-ACA3-4897-AB6D-F74BDE6D263B}" type="pres">
      <dgm:prSet presAssocID="{B6E3817E-4BE9-4CC4-86B8-974E940090EB}" presName="BottomArrow" presStyleLbl="node1" presStyleIdx="1" presStyleCnt="2"/>
      <dgm:spPr/>
      <dgm:t>
        <a:bodyPr/>
        <a:lstStyle/>
        <a:p>
          <a:endParaRPr lang="es-EC"/>
        </a:p>
      </dgm:t>
    </dgm:pt>
  </dgm:ptLst>
  <dgm:cxnLst>
    <dgm:cxn modelId="{D19C7FF1-AE7D-482A-8E67-93D98BB61E21}" srcId="{B6E3817E-4BE9-4CC4-86B8-974E940090EB}" destId="{025CD9B6-A298-433E-86C9-EF14F25CB3EC}" srcOrd="0" destOrd="0" parTransId="{D1087815-03E6-47EF-96D9-0855C161DA7B}" sibTransId="{9CAC68D3-15EB-47F8-8A5B-BDC4A3AC8F28}"/>
    <dgm:cxn modelId="{96F1EB67-76AB-4520-9AD8-BE0887005BE5}" type="presOf" srcId="{1624CF51-80BD-47A8-8E15-A055BB098AE5}" destId="{41C07DDB-451D-4F01-B8A9-273621E3FC17}" srcOrd="0" destOrd="0" presId="urn:microsoft.com/office/officeart/2009/layout/ReverseList"/>
    <dgm:cxn modelId="{1D04968F-998B-416E-9F2D-0F4E20CD5FBB}" type="presOf" srcId="{025CD9B6-A298-433E-86C9-EF14F25CB3EC}" destId="{175E337A-59A8-4F28-A1C8-7C8ED0FC7921}" srcOrd="0" destOrd="0" presId="urn:microsoft.com/office/officeart/2009/layout/ReverseList"/>
    <dgm:cxn modelId="{F525EB22-0BC4-4635-8129-E01361700A53}" srcId="{B6E3817E-4BE9-4CC4-86B8-974E940090EB}" destId="{1624CF51-80BD-47A8-8E15-A055BB098AE5}" srcOrd="1" destOrd="0" parTransId="{B5FBA744-206C-4CD6-9453-CBF16FF9C0B7}" sibTransId="{FAD04C43-AF2A-4548-9B84-5E1BB1938519}"/>
    <dgm:cxn modelId="{1E72B140-CAEA-4AC0-BB91-E4853DA7862A}" type="presOf" srcId="{1624CF51-80BD-47A8-8E15-A055BB098AE5}" destId="{C920E849-A215-402D-A52E-304ABF3C280D}" srcOrd="1" destOrd="0" presId="urn:microsoft.com/office/officeart/2009/layout/ReverseList"/>
    <dgm:cxn modelId="{792FDF7F-BE82-4043-9687-F1E33DE97524}" type="presOf" srcId="{025CD9B6-A298-433E-86C9-EF14F25CB3EC}" destId="{6CFD3737-C681-4D84-B3C0-91DC31AE4FCA}" srcOrd="1" destOrd="0" presId="urn:microsoft.com/office/officeart/2009/layout/ReverseList"/>
    <dgm:cxn modelId="{9CC8A0A0-9A24-4085-8CB1-7E622888E3AD}" type="presOf" srcId="{B6E3817E-4BE9-4CC4-86B8-974E940090EB}" destId="{16C787B3-1E75-4D74-9100-1DCF049D6298}" srcOrd="0" destOrd="0" presId="urn:microsoft.com/office/officeart/2009/layout/ReverseList"/>
    <dgm:cxn modelId="{794E0800-1905-45D0-88FB-C1CDE25DE62F}" type="presParOf" srcId="{16C787B3-1E75-4D74-9100-1DCF049D6298}" destId="{175E337A-59A8-4F28-A1C8-7C8ED0FC7921}" srcOrd="0" destOrd="0" presId="urn:microsoft.com/office/officeart/2009/layout/ReverseList"/>
    <dgm:cxn modelId="{F202CE0B-B57F-4060-B8AC-72182C146E5B}" type="presParOf" srcId="{16C787B3-1E75-4D74-9100-1DCF049D6298}" destId="{6CFD3737-C681-4D84-B3C0-91DC31AE4FCA}" srcOrd="1" destOrd="0" presId="urn:microsoft.com/office/officeart/2009/layout/ReverseList"/>
    <dgm:cxn modelId="{A5EB018E-4CDF-42C1-833D-39F2D36419FA}" type="presParOf" srcId="{16C787B3-1E75-4D74-9100-1DCF049D6298}" destId="{41C07DDB-451D-4F01-B8A9-273621E3FC17}" srcOrd="2" destOrd="0" presId="urn:microsoft.com/office/officeart/2009/layout/ReverseList"/>
    <dgm:cxn modelId="{053A39F9-A51B-4B8D-84B5-371CBE85B586}" type="presParOf" srcId="{16C787B3-1E75-4D74-9100-1DCF049D6298}" destId="{C920E849-A215-402D-A52E-304ABF3C280D}" srcOrd="3" destOrd="0" presId="urn:microsoft.com/office/officeart/2009/layout/ReverseList"/>
    <dgm:cxn modelId="{E69BC70C-635A-4B29-9F69-B48588DCFD14}" type="presParOf" srcId="{16C787B3-1E75-4D74-9100-1DCF049D6298}" destId="{43D66030-E0E3-4EF9-AC60-DBED880D973D}" srcOrd="4" destOrd="0" presId="urn:microsoft.com/office/officeart/2009/layout/ReverseList"/>
    <dgm:cxn modelId="{A12F99AE-9FBA-4054-8851-EEDD04D905A5}" type="presParOf" srcId="{16C787B3-1E75-4D74-9100-1DCF049D6298}" destId="{EC9B7976-ACA3-4897-AB6D-F74BDE6D263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547EE4-498F-4248-B0ED-35C5C98B0AEC}" type="doc">
      <dgm:prSet loTypeId="urn:microsoft.com/office/officeart/2005/8/layout/radial2" loCatId="relationship" qsTypeId="urn:microsoft.com/office/officeart/2005/8/quickstyle/simple1" qsCatId="simple" csTypeId="urn:microsoft.com/office/officeart/2005/8/colors/colorful1#11" csCatId="colorful" phldr="1"/>
      <dgm:spPr/>
      <dgm:t>
        <a:bodyPr/>
        <a:lstStyle/>
        <a:p>
          <a:endParaRPr lang="es-EC"/>
        </a:p>
      </dgm:t>
    </dgm:pt>
    <dgm:pt modelId="{061B3ADE-AD41-439B-9E05-A4508CAFB8E2}">
      <dgm:prSet phldrT="[Texto]" custT="1"/>
      <dgm:spPr/>
      <dgm:t>
        <a:bodyPr/>
        <a:lstStyle/>
        <a:p>
          <a:r>
            <a:rPr lang="es-ES" sz="1050" b="1" dirty="0" smtClean="0">
              <a:solidFill>
                <a:schemeClr val="bg1"/>
              </a:solidFill>
            </a:rPr>
            <a:t>Mercado</a:t>
          </a:r>
          <a:endParaRPr lang="es-EC" sz="1050" dirty="0">
            <a:solidFill>
              <a:schemeClr val="bg1"/>
            </a:solidFill>
          </a:endParaRPr>
        </a:p>
      </dgm:t>
    </dgm:pt>
    <dgm:pt modelId="{05F980C9-DA96-4264-B037-9A044E10C153}" type="parTrans" cxnId="{811F7483-A080-4A10-8462-880257E9FF70}">
      <dgm:prSet/>
      <dgm:spPr/>
      <dgm:t>
        <a:bodyPr/>
        <a:lstStyle/>
        <a:p>
          <a:endParaRPr lang="es-EC" sz="2000">
            <a:solidFill>
              <a:schemeClr val="bg1"/>
            </a:solidFill>
          </a:endParaRPr>
        </a:p>
      </dgm:t>
    </dgm:pt>
    <dgm:pt modelId="{A55EE412-4FB8-49B0-9B42-1A1FE2CB732C}" type="sibTrans" cxnId="{811F7483-A080-4A10-8462-880257E9FF70}">
      <dgm:prSet/>
      <dgm:spPr/>
      <dgm:t>
        <a:bodyPr/>
        <a:lstStyle/>
        <a:p>
          <a:endParaRPr lang="es-EC" sz="2000">
            <a:solidFill>
              <a:schemeClr val="bg1"/>
            </a:solidFill>
          </a:endParaRPr>
        </a:p>
      </dgm:t>
    </dgm:pt>
    <dgm:pt modelId="{1CFD48FA-76D0-41F5-B50D-5F54EAE760F9}">
      <dgm:prSet custT="1"/>
      <dgm:spPr/>
      <dgm:t>
        <a:bodyPr/>
        <a:lstStyle/>
        <a:p>
          <a:r>
            <a:rPr lang="es-ES" sz="1050" dirty="0" smtClean="0">
              <a:solidFill>
                <a:schemeClr val="bg1"/>
              </a:solidFill>
            </a:rPr>
            <a:t>Crecimiento vertiginoso en los últimos años en el país entero</a:t>
          </a:r>
          <a:endParaRPr lang="es-EC" sz="1050" dirty="0">
            <a:solidFill>
              <a:schemeClr val="bg1"/>
            </a:solidFill>
          </a:endParaRPr>
        </a:p>
      </dgm:t>
    </dgm:pt>
    <dgm:pt modelId="{1BFD21D7-D4AB-428D-8AB4-D01C1E298838}" type="parTrans" cxnId="{909F5F7A-9054-48D0-B181-9AEF70944D33}">
      <dgm:prSet/>
      <dgm:spPr/>
      <dgm:t>
        <a:bodyPr/>
        <a:lstStyle/>
        <a:p>
          <a:endParaRPr lang="es-EC" sz="2000">
            <a:solidFill>
              <a:schemeClr val="bg1"/>
            </a:solidFill>
          </a:endParaRPr>
        </a:p>
      </dgm:t>
    </dgm:pt>
    <dgm:pt modelId="{414A105D-AA54-434D-A86D-8B2017041E90}" type="sibTrans" cxnId="{909F5F7A-9054-48D0-B181-9AEF70944D33}">
      <dgm:prSet/>
      <dgm:spPr/>
      <dgm:t>
        <a:bodyPr/>
        <a:lstStyle/>
        <a:p>
          <a:endParaRPr lang="es-EC" sz="2000">
            <a:solidFill>
              <a:schemeClr val="bg1"/>
            </a:solidFill>
          </a:endParaRPr>
        </a:p>
      </dgm:t>
    </dgm:pt>
    <dgm:pt modelId="{3ACCBB3F-AE0B-4541-87A1-510C6FBD5946}">
      <dgm:prSet custT="1"/>
      <dgm:spPr/>
      <dgm:t>
        <a:bodyPr/>
        <a:lstStyle/>
        <a:p>
          <a:r>
            <a:rPr lang="es-ES" sz="1050" b="1" dirty="0" smtClean="0">
              <a:solidFill>
                <a:schemeClr val="bg1"/>
              </a:solidFill>
            </a:rPr>
            <a:t>Disponibilidad de recursos financieros</a:t>
          </a:r>
          <a:endParaRPr lang="es-EC" sz="1050" b="1" dirty="0">
            <a:solidFill>
              <a:schemeClr val="bg1"/>
            </a:solidFill>
          </a:endParaRPr>
        </a:p>
      </dgm:t>
    </dgm:pt>
    <dgm:pt modelId="{84C6AED7-31F3-4756-9338-3368B6CBE07C}" type="parTrans" cxnId="{E634EBA4-682E-4751-84E8-09D29A77249E}">
      <dgm:prSet/>
      <dgm:spPr/>
      <dgm:t>
        <a:bodyPr/>
        <a:lstStyle/>
        <a:p>
          <a:endParaRPr lang="es-EC" sz="2000">
            <a:solidFill>
              <a:schemeClr val="bg1"/>
            </a:solidFill>
          </a:endParaRPr>
        </a:p>
      </dgm:t>
    </dgm:pt>
    <dgm:pt modelId="{A46F3D58-4660-44A8-9D6B-B3F08AC9D081}" type="sibTrans" cxnId="{E634EBA4-682E-4751-84E8-09D29A77249E}">
      <dgm:prSet/>
      <dgm:spPr/>
      <dgm:t>
        <a:bodyPr/>
        <a:lstStyle/>
        <a:p>
          <a:endParaRPr lang="es-EC" sz="2000">
            <a:solidFill>
              <a:schemeClr val="bg1"/>
            </a:solidFill>
          </a:endParaRPr>
        </a:p>
      </dgm:t>
    </dgm:pt>
    <dgm:pt modelId="{F46D5EDC-0EE8-42E8-BA31-10DFA2625B55}">
      <dgm:prSet custT="1"/>
      <dgm:spPr/>
      <dgm:t>
        <a:bodyPr/>
        <a:lstStyle/>
        <a:p>
          <a:r>
            <a:rPr lang="es-EC" sz="1050" dirty="0" smtClean="0">
              <a:solidFill>
                <a:schemeClr val="bg1"/>
              </a:solidFill>
            </a:rPr>
            <a:t>Considera la capacidad de inversión.</a:t>
          </a:r>
          <a:endParaRPr lang="es-EC" sz="1050" dirty="0">
            <a:solidFill>
              <a:schemeClr val="bg1"/>
            </a:solidFill>
          </a:endParaRPr>
        </a:p>
      </dgm:t>
    </dgm:pt>
    <dgm:pt modelId="{6FED89F1-5407-4DF9-A204-435773ED83FA}" type="parTrans" cxnId="{1028D9FB-302C-4BDE-9B22-74B1D8F93274}">
      <dgm:prSet/>
      <dgm:spPr/>
      <dgm:t>
        <a:bodyPr/>
        <a:lstStyle/>
        <a:p>
          <a:endParaRPr lang="es-EC" sz="2000">
            <a:solidFill>
              <a:schemeClr val="bg1"/>
            </a:solidFill>
          </a:endParaRPr>
        </a:p>
      </dgm:t>
    </dgm:pt>
    <dgm:pt modelId="{AE379943-3CFC-4367-A635-0DF477D1F27A}" type="sibTrans" cxnId="{1028D9FB-302C-4BDE-9B22-74B1D8F93274}">
      <dgm:prSet/>
      <dgm:spPr/>
      <dgm:t>
        <a:bodyPr/>
        <a:lstStyle/>
        <a:p>
          <a:endParaRPr lang="es-EC" sz="2000">
            <a:solidFill>
              <a:schemeClr val="bg1"/>
            </a:solidFill>
          </a:endParaRPr>
        </a:p>
      </dgm:t>
    </dgm:pt>
    <dgm:pt modelId="{ED58B771-E5E5-4CB8-83C2-0DE14BFF9D71}">
      <dgm:prSet custT="1"/>
      <dgm:spPr/>
      <dgm:t>
        <a:bodyPr/>
        <a:lstStyle/>
        <a:p>
          <a:r>
            <a:rPr lang="es-ES" sz="1050" b="1" dirty="0" smtClean="0">
              <a:solidFill>
                <a:schemeClr val="bg1"/>
              </a:solidFill>
            </a:rPr>
            <a:t>Disponibilidad de Mano de Obra</a:t>
          </a:r>
          <a:endParaRPr lang="es-EC" sz="1050" b="1" dirty="0">
            <a:solidFill>
              <a:schemeClr val="bg1"/>
            </a:solidFill>
          </a:endParaRPr>
        </a:p>
      </dgm:t>
    </dgm:pt>
    <dgm:pt modelId="{BC1FA203-2C41-4A4B-9E47-44A27F01DBA4}" type="parTrans" cxnId="{799EABC6-5B79-4FE1-B2E2-AAB057F1B4E1}">
      <dgm:prSet/>
      <dgm:spPr/>
      <dgm:t>
        <a:bodyPr/>
        <a:lstStyle/>
        <a:p>
          <a:endParaRPr lang="es-EC" sz="2000">
            <a:solidFill>
              <a:schemeClr val="bg1"/>
            </a:solidFill>
          </a:endParaRPr>
        </a:p>
      </dgm:t>
    </dgm:pt>
    <dgm:pt modelId="{FFA24EDC-6D60-4737-983E-7287A668C76F}" type="sibTrans" cxnId="{799EABC6-5B79-4FE1-B2E2-AAB057F1B4E1}">
      <dgm:prSet/>
      <dgm:spPr/>
      <dgm:t>
        <a:bodyPr/>
        <a:lstStyle/>
        <a:p>
          <a:endParaRPr lang="es-EC" sz="2000">
            <a:solidFill>
              <a:schemeClr val="bg1"/>
            </a:solidFill>
          </a:endParaRPr>
        </a:p>
      </dgm:t>
    </dgm:pt>
    <dgm:pt modelId="{3C811492-D151-4986-8C59-F6E2B1F63EE6}">
      <dgm:prSet custT="1"/>
      <dgm:spPr/>
      <dgm:t>
        <a:bodyPr/>
        <a:lstStyle/>
        <a:p>
          <a:r>
            <a:rPr lang="es-ES" sz="1050" dirty="0" smtClean="0">
              <a:solidFill>
                <a:schemeClr val="bg1"/>
              </a:solidFill>
            </a:rPr>
            <a:t>Se debe contar con un personal altamente capacitado y especializado en tratamientos corporales, faciales y  estético del género masculino</a:t>
          </a:r>
          <a:endParaRPr lang="es-EC" sz="1050" dirty="0">
            <a:solidFill>
              <a:schemeClr val="bg1"/>
            </a:solidFill>
          </a:endParaRPr>
        </a:p>
      </dgm:t>
    </dgm:pt>
    <dgm:pt modelId="{88AEF08D-DAB4-47FC-ABB8-FED093C05A9F}" type="parTrans" cxnId="{D76E1344-CA3F-4FCB-A602-FB1B32C6388B}">
      <dgm:prSet/>
      <dgm:spPr/>
      <dgm:t>
        <a:bodyPr/>
        <a:lstStyle/>
        <a:p>
          <a:endParaRPr lang="es-EC" sz="2000">
            <a:solidFill>
              <a:schemeClr val="bg1"/>
            </a:solidFill>
          </a:endParaRPr>
        </a:p>
      </dgm:t>
    </dgm:pt>
    <dgm:pt modelId="{4D8D09E8-02BA-4E54-AE46-3B43685AD976}" type="sibTrans" cxnId="{D76E1344-CA3F-4FCB-A602-FB1B32C6388B}">
      <dgm:prSet/>
      <dgm:spPr/>
      <dgm:t>
        <a:bodyPr/>
        <a:lstStyle/>
        <a:p>
          <a:endParaRPr lang="es-EC" sz="2000">
            <a:solidFill>
              <a:schemeClr val="bg1"/>
            </a:solidFill>
          </a:endParaRPr>
        </a:p>
      </dgm:t>
    </dgm:pt>
    <dgm:pt modelId="{D8D9F109-E53E-421A-BFBB-840A1CB0F978}">
      <dgm:prSet custT="1"/>
      <dgm:spPr/>
      <dgm:t>
        <a:bodyPr/>
        <a:lstStyle/>
        <a:p>
          <a:r>
            <a:rPr lang="es-ES" sz="1050" b="1" dirty="0" smtClean="0">
              <a:solidFill>
                <a:schemeClr val="bg1"/>
              </a:solidFill>
            </a:rPr>
            <a:t>Disponibilidad de Tecnología</a:t>
          </a:r>
          <a:endParaRPr lang="es-EC" sz="1050" b="1" dirty="0">
            <a:solidFill>
              <a:schemeClr val="bg1"/>
            </a:solidFill>
          </a:endParaRPr>
        </a:p>
      </dgm:t>
    </dgm:pt>
    <dgm:pt modelId="{7C6F3D61-7AF7-461A-9564-467A1C5272A4}" type="parTrans" cxnId="{804DEEBA-B033-4E3D-A870-6AD8E3F2023C}">
      <dgm:prSet/>
      <dgm:spPr/>
      <dgm:t>
        <a:bodyPr/>
        <a:lstStyle/>
        <a:p>
          <a:endParaRPr lang="es-EC" sz="2000">
            <a:solidFill>
              <a:schemeClr val="bg1"/>
            </a:solidFill>
          </a:endParaRPr>
        </a:p>
      </dgm:t>
    </dgm:pt>
    <dgm:pt modelId="{42559BF9-1660-45E1-8EB5-F620AF10C527}" type="sibTrans" cxnId="{804DEEBA-B033-4E3D-A870-6AD8E3F2023C}">
      <dgm:prSet/>
      <dgm:spPr/>
      <dgm:t>
        <a:bodyPr/>
        <a:lstStyle/>
        <a:p>
          <a:endParaRPr lang="es-EC" sz="2000">
            <a:solidFill>
              <a:schemeClr val="bg1"/>
            </a:solidFill>
          </a:endParaRPr>
        </a:p>
      </dgm:t>
    </dgm:pt>
    <dgm:pt modelId="{68EA6EC2-7800-4367-B804-48899996EE16}">
      <dgm:prSet custT="1"/>
      <dgm:spPr/>
      <dgm:t>
        <a:bodyPr/>
        <a:lstStyle/>
        <a:p>
          <a:r>
            <a:rPr lang="es-ES" sz="1050" dirty="0" smtClean="0">
              <a:solidFill>
                <a:schemeClr val="bg1"/>
              </a:solidFill>
            </a:rPr>
            <a:t>este tipo de empresas se requiere de equipos sofisticados y con tecnología de punta  que permitan ofrecer al cliente un servicio de calidad. </a:t>
          </a:r>
          <a:endParaRPr lang="es-EC" sz="1050" dirty="0">
            <a:solidFill>
              <a:schemeClr val="bg1"/>
            </a:solidFill>
          </a:endParaRPr>
        </a:p>
      </dgm:t>
    </dgm:pt>
    <dgm:pt modelId="{AF08DA7B-6F0F-4D72-9B3A-8865ED7AD9E6}" type="parTrans" cxnId="{863F11C5-87C9-4D56-A29F-1796EAC07A53}">
      <dgm:prSet/>
      <dgm:spPr/>
      <dgm:t>
        <a:bodyPr/>
        <a:lstStyle/>
        <a:p>
          <a:endParaRPr lang="es-EC" sz="2000">
            <a:solidFill>
              <a:schemeClr val="bg1"/>
            </a:solidFill>
          </a:endParaRPr>
        </a:p>
      </dgm:t>
    </dgm:pt>
    <dgm:pt modelId="{80972FB4-12BA-4D1D-A9EA-E2A76D498E5D}" type="sibTrans" cxnId="{863F11C5-87C9-4D56-A29F-1796EAC07A53}">
      <dgm:prSet/>
      <dgm:spPr/>
      <dgm:t>
        <a:bodyPr/>
        <a:lstStyle/>
        <a:p>
          <a:endParaRPr lang="es-EC" sz="2000">
            <a:solidFill>
              <a:schemeClr val="bg1"/>
            </a:solidFill>
          </a:endParaRPr>
        </a:p>
      </dgm:t>
    </dgm:pt>
    <dgm:pt modelId="{13D1D553-F014-4DE6-85FE-9157D12EDA15}" type="pres">
      <dgm:prSet presAssocID="{B8547EE4-498F-4248-B0ED-35C5C98B0AEC}" presName="composite" presStyleCnt="0">
        <dgm:presLayoutVars>
          <dgm:chMax val="5"/>
          <dgm:dir/>
          <dgm:animLvl val="ctr"/>
          <dgm:resizeHandles val="exact"/>
        </dgm:presLayoutVars>
      </dgm:prSet>
      <dgm:spPr/>
      <dgm:t>
        <a:bodyPr/>
        <a:lstStyle/>
        <a:p>
          <a:endParaRPr lang="es-EC"/>
        </a:p>
      </dgm:t>
    </dgm:pt>
    <dgm:pt modelId="{E0B1A6BC-6DB4-462B-A1B7-AF3261B7FFB6}" type="pres">
      <dgm:prSet presAssocID="{B8547EE4-498F-4248-B0ED-35C5C98B0AEC}" presName="cycle" presStyleCnt="0"/>
      <dgm:spPr/>
    </dgm:pt>
    <dgm:pt modelId="{83E81C5B-7D71-41DD-B25C-E5B94E4A039A}" type="pres">
      <dgm:prSet presAssocID="{B8547EE4-498F-4248-B0ED-35C5C98B0AEC}" presName="centerShape" presStyleCnt="0"/>
      <dgm:spPr/>
    </dgm:pt>
    <dgm:pt modelId="{350862C7-42E3-4D74-B2B0-2ACAE3233E26}" type="pres">
      <dgm:prSet presAssocID="{B8547EE4-498F-4248-B0ED-35C5C98B0AEC}" presName="connSite" presStyleLbl="node1" presStyleIdx="0" presStyleCnt="5"/>
      <dgm:spPr/>
    </dgm:pt>
    <dgm:pt modelId="{25660835-2E1A-43B1-9915-F143894AB4AB}" type="pres">
      <dgm:prSet presAssocID="{B8547EE4-498F-4248-B0ED-35C5C98B0AEC}" presName="visible" presStyleLbl="node1" presStyleIdx="0" presStyleCnt="5"/>
      <dgm:spPr>
        <a:blipFill rotWithShape="0">
          <a:blip xmlns:r="http://schemas.openxmlformats.org/officeDocument/2006/relationships" r:embed="rId1"/>
          <a:stretch>
            <a:fillRect/>
          </a:stretch>
        </a:blipFill>
      </dgm:spPr>
    </dgm:pt>
    <dgm:pt modelId="{A6F3B00F-E9A3-47AD-9D82-9D07D127E5BB}" type="pres">
      <dgm:prSet presAssocID="{05F980C9-DA96-4264-B037-9A044E10C153}" presName="Name25" presStyleLbl="parChTrans1D1" presStyleIdx="0" presStyleCnt="4"/>
      <dgm:spPr/>
      <dgm:t>
        <a:bodyPr/>
        <a:lstStyle/>
        <a:p>
          <a:endParaRPr lang="es-EC"/>
        </a:p>
      </dgm:t>
    </dgm:pt>
    <dgm:pt modelId="{381E2066-3860-49DB-9F3A-FADFD19361DA}" type="pres">
      <dgm:prSet presAssocID="{061B3ADE-AD41-439B-9E05-A4508CAFB8E2}" presName="node" presStyleCnt="0"/>
      <dgm:spPr/>
    </dgm:pt>
    <dgm:pt modelId="{9A0A7B26-A107-4D19-B017-08E187C337A7}" type="pres">
      <dgm:prSet presAssocID="{061B3ADE-AD41-439B-9E05-A4508CAFB8E2}" presName="parentNode" presStyleLbl="node1" presStyleIdx="1" presStyleCnt="5">
        <dgm:presLayoutVars>
          <dgm:chMax val="1"/>
          <dgm:bulletEnabled val="1"/>
        </dgm:presLayoutVars>
      </dgm:prSet>
      <dgm:spPr/>
      <dgm:t>
        <a:bodyPr/>
        <a:lstStyle/>
        <a:p>
          <a:endParaRPr lang="es-EC"/>
        </a:p>
      </dgm:t>
    </dgm:pt>
    <dgm:pt modelId="{7FC820A0-641C-4A33-8E78-009958CA3856}" type="pres">
      <dgm:prSet presAssocID="{061B3ADE-AD41-439B-9E05-A4508CAFB8E2}" presName="childNode" presStyleLbl="revTx" presStyleIdx="0" presStyleCnt="4">
        <dgm:presLayoutVars>
          <dgm:bulletEnabled val="1"/>
        </dgm:presLayoutVars>
      </dgm:prSet>
      <dgm:spPr/>
      <dgm:t>
        <a:bodyPr/>
        <a:lstStyle/>
        <a:p>
          <a:endParaRPr lang="es-EC"/>
        </a:p>
      </dgm:t>
    </dgm:pt>
    <dgm:pt modelId="{C498DFEA-ACCF-4334-A48E-38821D767FAD}" type="pres">
      <dgm:prSet presAssocID="{84C6AED7-31F3-4756-9338-3368B6CBE07C}" presName="Name25" presStyleLbl="parChTrans1D1" presStyleIdx="1" presStyleCnt="4"/>
      <dgm:spPr/>
      <dgm:t>
        <a:bodyPr/>
        <a:lstStyle/>
        <a:p>
          <a:endParaRPr lang="es-EC"/>
        </a:p>
      </dgm:t>
    </dgm:pt>
    <dgm:pt modelId="{2F76E79B-76F0-4828-BDC5-B694BEE3676C}" type="pres">
      <dgm:prSet presAssocID="{3ACCBB3F-AE0B-4541-87A1-510C6FBD5946}" presName="node" presStyleCnt="0"/>
      <dgm:spPr/>
    </dgm:pt>
    <dgm:pt modelId="{FB902EAD-A5BC-4DAB-82E9-8673FC7415E8}" type="pres">
      <dgm:prSet presAssocID="{3ACCBB3F-AE0B-4541-87A1-510C6FBD5946}" presName="parentNode" presStyleLbl="node1" presStyleIdx="2" presStyleCnt="5">
        <dgm:presLayoutVars>
          <dgm:chMax val="1"/>
          <dgm:bulletEnabled val="1"/>
        </dgm:presLayoutVars>
      </dgm:prSet>
      <dgm:spPr/>
      <dgm:t>
        <a:bodyPr/>
        <a:lstStyle/>
        <a:p>
          <a:endParaRPr lang="es-EC"/>
        </a:p>
      </dgm:t>
    </dgm:pt>
    <dgm:pt modelId="{E0EB554D-5FD3-438A-856A-BFC4A0FE5A66}" type="pres">
      <dgm:prSet presAssocID="{3ACCBB3F-AE0B-4541-87A1-510C6FBD5946}" presName="childNode" presStyleLbl="revTx" presStyleIdx="1" presStyleCnt="4">
        <dgm:presLayoutVars>
          <dgm:bulletEnabled val="1"/>
        </dgm:presLayoutVars>
      </dgm:prSet>
      <dgm:spPr/>
      <dgm:t>
        <a:bodyPr/>
        <a:lstStyle/>
        <a:p>
          <a:endParaRPr lang="es-EC"/>
        </a:p>
      </dgm:t>
    </dgm:pt>
    <dgm:pt modelId="{D5B1D050-E460-4CAC-ABD5-E9BAF927D489}" type="pres">
      <dgm:prSet presAssocID="{BC1FA203-2C41-4A4B-9E47-44A27F01DBA4}" presName="Name25" presStyleLbl="parChTrans1D1" presStyleIdx="2" presStyleCnt="4"/>
      <dgm:spPr/>
      <dgm:t>
        <a:bodyPr/>
        <a:lstStyle/>
        <a:p>
          <a:endParaRPr lang="es-EC"/>
        </a:p>
      </dgm:t>
    </dgm:pt>
    <dgm:pt modelId="{CCEFE2A0-E3C6-4495-9DA5-3BF9E7DA7A64}" type="pres">
      <dgm:prSet presAssocID="{ED58B771-E5E5-4CB8-83C2-0DE14BFF9D71}" presName="node" presStyleCnt="0"/>
      <dgm:spPr/>
    </dgm:pt>
    <dgm:pt modelId="{8426798F-5826-4B25-89D4-DD286653B566}" type="pres">
      <dgm:prSet presAssocID="{ED58B771-E5E5-4CB8-83C2-0DE14BFF9D71}" presName="parentNode" presStyleLbl="node1" presStyleIdx="3" presStyleCnt="5">
        <dgm:presLayoutVars>
          <dgm:chMax val="1"/>
          <dgm:bulletEnabled val="1"/>
        </dgm:presLayoutVars>
      </dgm:prSet>
      <dgm:spPr/>
      <dgm:t>
        <a:bodyPr/>
        <a:lstStyle/>
        <a:p>
          <a:endParaRPr lang="es-EC"/>
        </a:p>
      </dgm:t>
    </dgm:pt>
    <dgm:pt modelId="{2580B05F-B759-4AED-A8CA-733F50489863}" type="pres">
      <dgm:prSet presAssocID="{ED58B771-E5E5-4CB8-83C2-0DE14BFF9D71}" presName="childNode" presStyleLbl="revTx" presStyleIdx="2" presStyleCnt="4">
        <dgm:presLayoutVars>
          <dgm:bulletEnabled val="1"/>
        </dgm:presLayoutVars>
      </dgm:prSet>
      <dgm:spPr/>
      <dgm:t>
        <a:bodyPr/>
        <a:lstStyle/>
        <a:p>
          <a:endParaRPr lang="es-EC"/>
        </a:p>
      </dgm:t>
    </dgm:pt>
    <dgm:pt modelId="{AD70F420-D950-480F-9506-D51F05245C08}" type="pres">
      <dgm:prSet presAssocID="{7C6F3D61-7AF7-461A-9564-467A1C5272A4}" presName="Name25" presStyleLbl="parChTrans1D1" presStyleIdx="3" presStyleCnt="4"/>
      <dgm:spPr/>
      <dgm:t>
        <a:bodyPr/>
        <a:lstStyle/>
        <a:p>
          <a:endParaRPr lang="es-EC"/>
        </a:p>
      </dgm:t>
    </dgm:pt>
    <dgm:pt modelId="{21C9FAAF-A8E4-418C-82BE-62D61AA693D3}" type="pres">
      <dgm:prSet presAssocID="{D8D9F109-E53E-421A-BFBB-840A1CB0F978}" presName="node" presStyleCnt="0"/>
      <dgm:spPr/>
    </dgm:pt>
    <dgm:pt modelId="{47C9C155-254C-4952-9784-CC11D3C3CE34}" type="pres">
      <dgm:prSet presAssocID="{D8D9F109-E53E-421A-BFBB-840A1CB0F978}" presName="parentNode" presStyleLbl="node1" presStyleIdx="4" presStyleCnt="5">
        <dgm:presLayoutVars>
          <dgm:chMax val="1"/>
          <dgm:bulletEnabled val="1"/>
        </dgm:presLayoutVars>
      </dgm:prSet>
      <dgm:spPr/>
      <dgm:t>
        <a:bodyPr/>
        <a:lstStyle/>
        <a:p>
          <a:endParaRPr lang="es-EC"/>
        </a:p>
      </dgm:t>
    </dgm:pt>
    <dgm:pt modelId="{771A2B77-BB02-4E59-ADA6-2A37B093C1D0}" type="pres">
      <dgm:prSet presAssocID="{D8D9F109-E53E-421A-BFBB-840A1CB0F978}" presName="childNode" presStyleLbl="revTx" presStyleIdx="3" presStyleCnt="4">
        <dgm:presLayoutVars>
          <dgm:bulletEnabled val="1"/>
        </dgm:presLayoutVars>
      </dgm:prSet>
      <dgm:spPr/>
      <dgm:t>
        <a:bodyPr/>
        <a:lstStyle/>
        <a:p>
          <a:endParaRPr lang="es-EC"/>
        </a:p>
      </dgm:t>
    </dgm:pt>
  </dgm:ptLst>
  <dgm:cxnLst>
    <dgm:cxn modelId="{0323322D-7284-443D-8B6A-DA8A6FB2F0FA}" type="presOf" srcId="{ED58B771-E5E5-4CB8-83C2-0DE14BFF9D71}" destId="{8426798F-5826-4B25-89D4-DD286653B566}" srcOrd="0" destOrd="0" presId="urn:microsoft.com/office/officeart/2005/8/layout/radial2"/>
    <dgm:cxn modelId="{CD55885F-96F5-48A3-926C-DF406BEEF1FE}" type="presOf" srcId="{84C6AED7-31F3-4756-9338-3368B6CBE07C}" destId="{C498DFEA-ACCF-4334-A48E-38821D767FAD}" srcOrd="0" destOrd="0" presId="urn:microsoft.com/office/officeart/2005/8/layout/radial2"/>
    <dgm:cxn modelId="{222DDD6E-10BD-4A11-A244-55E2B22ACD78}" type="presOf" srcId="{3ACCBB3F-AE0B-4541-87A1-510C6FBD5946}" destId="{FB902EAD-A5BC-4DAB-82E9-8673FC7415E8}" srcOrd="0" destOrd="0" presId="urn:microsoft.com/office/officeart/2005/8/layout/radial2"/>
    <dgm:cxn modelId="{799EABC6-5B79-4FE1-B2E2-AAB057F1B4E1}" srcId="{B8547EE4-498F-4248-B0ED-35C5C98B0AEC}" destId="{ED58B771-E5E5-4CB8-83C2-0DE14BFF9D71}" srcOrd="2" destOrd="0" parTransId="{BC1FA203-2C41-4A4B-9E47-44A27F01DBA4}" sibTransId="{FFA24EDC-6D60-4737-983E-7287A668C76F}"/>
    <dgm:cxn modelId="{1028D9FB-302C-4BDE-9B22-74B1D8F93274}" srcId="{3ACCBB3F-AE0B-4541-87A1-510C6FBD5946}" destId="{F46D5EDC-0EE8-42E8-BA31-10DFA2625B55}" srcOrd="0" destOrd="0" parTransId="{6FED89F1-5407-4DF9-A204-435773ED83FA}" sibTransId="{AE379943-3CFC-4367-A635-0DF477D1F27A}"/>
    <dgm:cxn modelId="{811F7483-A080-4A10-8462-880257E9FF70}" srcId="{B8547EE4-498F-4248-B0ED-35C5C98B0AEC}" destId="{061B3ADE-AD41-439B-9E05-A4508CAFB8E2}" srcOrd="0" destOrd="0" parTransId="{05F980C9-DA96-4264-B037-9A044E10C153}" sibTransId="{A55EE412-4FB8-49B0-9B42-1A1FE2CB732C}"/>
    <dgm:cxn modelId="{90F20996-4EC7-46BD-9B90-1716191B1703}" type="presOf" srcId="{B8547EE4-498F-4248-B0ED-35C5C98B0AEC}" destId="{13D1D553-F014-4DE6-85FE-9157D12EDA15}" srcOrd="0" destOrd="0" presId="urn:microsoft.com/office/officeart/2005/8/layout/radial2"/>
    <dgm:cxn modelId="{60466565-F1EE-4969-85DF-88670F357D87}" type="presOf" srcId="{BC1FA203-2C41-4A4B-9E47-44A27F01DBA4}" destId="{D5B1D050-E460-4CAC-ABD5-E9BAF927D489}" srcOrd="0" destOrd="0" presId="urn:microsoft.com/office/officeart/2005/8/layout/radial2"/>
    <dgm:cxn modelId="{909F5F7A-9054-48D0-B181-9AEF70944D33}" srcId="{061B3ADE-AD41-439B-9E05-A4508CAFB8E2}" destId="{1CFD48FA-76D0-41F5-B50D-5F54EAE760F9}" srcOrd="0" destOrd="0" parTransId="{1BFD21D7-D4AB-428D-8AB4-D01C1E298838}" sibTransId="{414A105D-AA54-434D-A86D-8B2017041E90}"/>
    <dgm:cxn modelId="{0CFEFE8E-A270-445D-B0E7-EBBAF36E2DFD}" type="presOf" srcId="{7C6F3D61-7AF7-461A-9564-467A1C5272A4}" destId="{AD70F420-D950-480F-9506-D51F05245C08}" srcOrd="0" destOrd="0" presId="urn:microsoft.com/office/officeart/2005/8/layout/radial2"/>
    <dgm:cxn modelId="{E634EBA4-682E-4751-84E8-09D29A77249E}" srcId="{B8547EE4-498F-4248-B0ED-35C5C98B0AEC}" destId="{3ACCBB3F-AE0B-4541-87A1-510C6FBD5946}" srcOrd="1" destOrd="0" parTransId="{84C6AED7-31F3-4756-9338-3368B6CBE07C}" sibTransId="{A46F3D58-4660-44A8-9D6B-B3F08AC9D081}"/>
    <dgm:cxn modelId="{0B88D8EE-3905-42E8-ADAD-AEFC4FF3979F}" type="presOf" srcId="{1CFD48FA-76D0-41F5-B50D-5F54EAE760F9}" destId="{7FC820A0-641C-4A33-8E78-009958CA3856}" srcOrd="0" destOrd="0" presId="urn:microsoft.com/office/officeart/2005/8/layout/radial2"/>
    <dgm:cxn modelId="{466016E6-43EE-4E22-B2D8-BF4C3A48F64F}" type="presOf" srcId="{D8D9F109-E53E-421A-BFBB-840A1CB0F978}" destId="{47C9C155-254C-4952-9784-CC11D3C3CE34}" srcOrd="0" destOrd="0" presId="urn:microsoft.com/office/officeart/2005/8/layout/radial2"/>
    <dgm:cxn modelId="{7C82016D-A21F-400E-B760-FD667B1BF138}" type="presOf" srcId="{F46D5EDC-0EE8-42E8-BA31-10DFA2625B55}" destId="{E0EB554D-5FD3-438A-856A-BFC4A0FE5A66}" srcOrd="0" destOrd="0" presId="urn:microsoft.com/office/officeart/2005/8/layout/radial2"/>
    <dgm:cxn modelId="{863F11C5-87C9-4D56-A29F-1796EAC07A53}" srcId="{D8D9F109-E53E-421A-BFBB-840A1CB0F978}" destId="{68EA6EC2-7800-4367-B804-48899996EE16}" srcOrd="0" destOrd="0" parTransId="{AF08DA7B-6F0F-4D72-9B3A-8865ED7AD9E6}" sibTransId="{80972FB4-12BA-4D1D-A9EA-E2A76D498E5D}"/>
    <dgm:cxn modelId="{08164DA6-7395-454B-A6AF-1469352920EC}" type="presOf" srcId="{061B3ADE-AD41-439B-9E05-A4508CAFB8E2}" destId="{9A0A7B26-A107-4D19-B017-08E187C337A7}" srcOrd="0" destOrd="0" presId="urn:microsoft.com/office/officeart/2005/8/layout/radial2"/>
    <dgm:cxn modelId="{804DEEBA-B033-4E3D-A870-6AD8E3F2023C}" srcId="{B8547EE4-498F-4248-B0ED-35C5C98B0AEC}" destId="{D8D9F109-E53E-421A-BFBB-840A1CB0F978}" srcOrd="3" destOrd="0" parTransId="{7C6F3D61-7AF7-461A-9564-467A1C5272A4}" sibTransId="{42559BF9-1660-45E1-8EB5-F620AF10C527}"/>
    <dgm:cxn modelId="{3099014D-AEF6-48FC-8A40-A9B167651A2C}" type="presOf" srcId="{05F980C9-DA96-4264-B037-9A044E10C153}" destId="{A6F3B00F-E9A3-47AD-9D82-9D07D127E5BB}" srcOrd="0" destOrd="0" presId="urn:microsoft.com/office/officeart/2005/8/layout/radial2"/>
    <dgm:cxn modelId="{1BE2C444-13F3-4E19-A004-C3DF30B338A8}" type="presOf" srcId="{3C811492-D151-4986-8C59-F6E2B1F63EE6}" destId="{2580B05F-B759-4AED-A8CA-733F50489863}" srcOrd="0" destOrd="0" presId="urn:microsoft.com/office/officeart/2005/8/layout/radial2"/>
    <dgm:cxn modelId="{C219846B-5982-4117-B792-35BF3F4F04BF}" type="presOf" srcId="{68EA6EC2-7800-4367-B804-48899996EE16}" destId="{771A2B77-BB02-4E59-ADA6-2A37B093C1D0}" srcOrd="0" destOrd="0" presId="urn:microsoft.com/office/officeart/2005/8/layout/radial2"/>
    <dgm:cxn modelId="{D76E1344-CA3F-4FCB-A602-FB1B32C6388B}" srcId="{ED58B771-E5E5-4CB8-83C2-0DE14BFF9D71}" destId="{3C811492-D151-4986-8C59-F6E2B1F63EE6}" srcOrd="0" destOrd="0" parTransId="{88AEF08D-DAB4-47FC-ABB8-FED093C05A9F}" sibTransId="{4D8D09E8-02BA-4E54-AE46-3B43685AD976}"/>
    <dgm:cxn modelId="{D1899A87-58F3-4996-91C5-EF0A5A9C015F}" type="presParOf" srcId="{13D1D553-F014-4DE6-85FE-9157D12EDA15}" destId="{E0B1A6BC-6DB4-462B-A1B7-AF3261B7FFB6}" srcOrd="0" destOrd="0" presId="urn:microsoft.com/office/officeart/2005/8/layout/radial2"/>
    <dgm:cxn modelId="{F3FF977E-5840-4B4E-BF93-4A99A45F5806}" type="presParOf" srcId="{E0B1A6BC-6DB4-462B-A1B7-AF3261B7FFB6}" destId="{83E81C5B-7D71-41DD-B25C-E5B94E4A039A}" srcOrd="0" destOrd="0" presId="urn:microsoft.com/office/officeart/2005/8/layout/radial2"/>
    <dgm:cxn modelId="{B13EA675-7C58-4A15-9EBE-121AE9E086A6}" type="presParOf" srcId="{83E81C5B-7D71-41DD-B25C-E5B94E4A039A}" destId="{350862C7-42E3-4D74-B2B0-2ACAE3233E26}" srcOrd="0" destOrd="0" presId="urn:microsoft.com/office/officeart/2005/8/layout/radial2"/>
    <dgm:cxn modelId="{CBB2CB60-B00E-48BB-B5FB-1170ED60A31E}" type="presParOf" srcId="{83E81C5B-7D71-41DD-B25C-E5B94E4A039A}" destId="{25660835-2E1A-43B1-9915-F143894AB4AB}" srcOrd="1" destOrd="0" presId="urn:microsoft.com/office/officeart/2005/8/layout/radial2"/>
    <dgm:cxn modelId="{8A3DDEC3-26C4-40D6-A826-9768363250BA}" type="presParOf" srcId="{E0B1A6BC-6DB4-462B-A1B7-AF3261B7FFB6}" destId="{A6F3B00F-E9A3-47AD-9D82-9D07D127E5BB}" srcOrd="1" destOrd="0" presId="urn:microsoft.com/office/officeart/2005/8/layout/radial2"/>
    <dgm:cxn modelId="{B8CB2718-E745-4013-B321-F55E51753A9B}" type="presParOf" srcId="{E0B1A6BC-6DB4-462B-A1B7-AF3261B7FFB6}" destId="{381E2066-3860-49DB-9F3A-FADFD19361DA}" srcOrd="2" destOrd="0" presId="urn:microsoft.com/office/officeart/2005/8/layout/radial2"/>
    <dgm:cxn modelId="{4E8ACFFF-5E5F-4A51-A52E-9F72CA4DCAC2}" type="presParOf" srcId="{381E2066-3860-49DB-9F3A-FADFD19361DA}" destId="{9A0A7B26-A107-4D19-B017-08E187C337A7}" srcOrd="0" destOrd="0" presId="urn:microsoft.com/office/officeart/2005/8/layout/radial2"/>
    <dgm:cxn modelId="{FD27D7F6-357C-41DA-995B-B456962AB6CD}" type="presParOf" srcId="{381E2066-3860-49DB-9F3A-FADFD19361DA}" destId="{7FC820A0-641C-4A33-8E78-009958CA3856}" srcOrd="1" destOrd="0" presId="urn:microsoft.com/office/officeart/2005/8/layout/radial2"/>
    <dgm:cxn modelId="{5820BD7A-3BBD-456A-861C-AB236156D70F}" type="presParOf" srcId="{E0B1A6BC-6DB4-462B-A1B7-AF3261B7FFB6}" destId="{C498DFEA-ACCF-4334-A48E-38821D767FAD}" srcOrd="3" destOrd="0" presId="urn:microsoft.com/office/officeart/2005/8/layout/radial2"/>
    <dgm:cxn modelId="{F8337FA1-AF81-4093-A88D-2EFBC4DD324C}" type="presParOf" srcId="{E0B1A6BC-6DB4-462B-A1B7-AF3261B7FFB6}" destId="{2F76E79B-76F0-4828-BDC5-B694BEE3676C}" srcOrd="4" destOrd="0" presId="urn:microsoft.com/office/officeart/2005/8/layout/radial2"/>
    <dgm:cxn modelId="{801CB255-73C1-435C-B98B-80F39DD8D523}" type="presParOf" srcId="{2F76E79B-76F0-4828-BDC5-B694BEE3676C}" destId="{FB902EAD-A5BC-4DAB-82E9-8673FC7415E8}" srcOrd="0" destOrd="0" presId="urn:microsoft.com/office/officeart/2005/8/layout/radial2"/>
    <dgm:cxn modelId="{843A5BE3-E568-482F-BAA3-B091B5BF262D}" type="presParOf" srcId="{2F76E79B-76F0-4828-BDC5-B694BEE3676C}" destId="{E0EB554D-5FD3-438A-856A-BFC4A0FE5A66}" srcOrd="1" destOrd="0" presId="urn:microsoft.com/office/officeart/2005/8/layout/radial2"/>
    <dgm:cxn modelId="{87E06C06-2FAB-45AB-8F07-010DCE1435DB}" type="presParOf" srcId="{E0B1A6BC-6DB4-462B-A1B7-AF3261B7FFB6}" destId="{D5B1D050-E460-4CAC-ABD5-E9BAF927D489}" srcOrd="5" destOrd="0" presId="urn:microsoft.com/office/officeart/2005/8/layout/radial2"/>
    <dgm:cxn modelId="{BD0F3F19-504F-43B9-BB2C-E9B6F3704A79}" type="presParOf" srcId="{E0B1A6BC-6DB4-462B-A1B7-AF3261B7FFB6}" destId="{CCEFE2A0-E3C6-4495-9DA5-3BF9E7DA7A64}" srcOrd="6" destOrd="0" presId="urn:microsoft.com/office/officeart/2005/8/layout/radial2"/>
    <dgm:cxn modelId="{5A790970-1E95-4D17-ABDA-E28935532DFA}" type="presParOf" srcId="{CCEFE2A0-E3C6-4495-9DA5-3BF9E7DA7A64}" destId="{8426798F-5826-4B25-89D4-DD286653B566}" srcOrd="0" destOrd="0" presId="urn:microsoft.com/office/officeart/2005/8/layout/radial2"/>
    <dgm:cxn modelId="{4613C294-6FE0-4CBD-B613-6A562A51679F}" type="presParOf" srcId="{CCEFE2A0-E3C6-4495-9DA5-3BF9E7DA7A64}" destId="{2580B05F-B759-4AED-A8CA-733F50489863}" srcOrd="1" destOrd="0" presId="urn:microsoft.com/office/officeart/2005/8/layout/radial2"/>
    <dgm:cxn modelId="{372B4F81-0455-4B61-AD1F-543715C8E001}" type="presParOf" srcId="{E0B1A6BC-6DB4-462B-A1B7-AF3261B7FFB6}" destId="{AD70F420-D950-480F-9506-D51F05245C08}" srcOrd="7" destOrd="0" presId="urn:microsoft.com/office/officeart/2005/8/layout/radial2"/>
    <dgm:cxn modelId="{F51FE2A6-0CE6-472E-9068-AD09B79A7973}" type="presParOf" srcId="{E0B1A6BC-6DB4-462B-A1B7-AF3261B7FFB6}" destId="{21C9FAAF-A8E4-418C-82BE-62D61AA693D3}" srcOrd="8" destOrd="0" presId="urn:microsoft.com/office/officeart/2005/8/layout/radial2"/>
    <dgm:cxn modelId="{C8C5D140-A3A7-441B-B7A4-E788FADEB4F8}" type="presParOf" srcId="{21C9FAAF-A8E4-418C-82BE-62D61AA693D3}" destId="{47C9C155-254C-4952-9784-CC11D3C3CE34}" srcOrd="0" destOrd="0" presId="urn:microsoft.com/office/officeart/2005/8/layout/radial2"/>
    <dgm:cxn modelId="{158747CB-C07F-46A0-A7ED-9A484A651F88}" type="presParOf" srcId="{21C9FAAF-A8E4-418C-82BE-62D61AA693D3}" destId="{771A2B77-BB02-4E59-ADA6-2A37B093C1D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A18F4E-4010-41C6-8D04-3E8252D3EF14}" type="doc">
      <dgm:prSet loTypeId="urn:microsoft.com/office/officeart/2005/8/layout/gear1" loCatId="relationship" qsTypeId="urn:microsoft.com/office/officeart/2005/8/quickstyle/simple1" qsCatId="simple" csTypeId="urn:microsoft.com/office/officeart/2005/8/colors/colorful3" csCatId="colorful" phldr="1"/>
      <dgm:spPr/>
      <dgm:t>
        <a:bodyPr/>
        <a:lstStyle/>
        <a:p>
          <a:endParaRPr lang="es-EC"/>
        </a:p>
      </dgm:t>
    </dgm:pt>
    <dgm:pt modelId="{072D6B0B-18D3-4077-84E1-F910C5250AD0}">
      <dgm:prSet phldrT="[Texto]"/>
      <dgm:spPr/>
      <dgm:t>
        <a:bodyPr/>
        <a:lstStyle/>
        <a:p>
          <a:r>
            <a:rPr lang="es-ES" dirty="0" smtClean="0"/>
            <a:t>Tamaño 1</a:t>
          </a:r>
          <a:endParaRPr lang="es-EC" dirty="0"/>
        </a:p>
      </dgm:t>
    </dgm:pt>
    <dgm:pt modelId="{248F176A-4E1A-418E-9DE0-FE9EB8ACAC3A}" type="parTrans" cxnId="{E2A4B8D5-A99C-48DA-A7BC-41CE67DC45BA}">
      <dgm:prSet/>
      <dgm:spPr/>
      <dgm:t>
        <a:bodyPr/>
        <a:lstStyle/>
        <a:p>
          <a:endParaRPr lang="es-EC"/>
        </a:p>
      </dgm:t>
    </dgm:pt>
    <dgm:pt modelId="{6936AEED-A4A3-4AB6-BDC4-8DC6B3D46323}" type="sibTrans" cxnId="{E2A4B8D5-A99C-48DA-A7BC-41CE67DC45BA}">
      <dgm:prSet/>
      <dgm:spPr/>
      <dgm:t>
        <a:bodyPr/>
        <a:lstStyle/>
        <a:p>
          <a:endParaRPr lang="es-EC"/>
        </a:p>
      </dgm:t>
    </dgm:pt>
    <dgm:pt modelId="{F646365F-2F9B-4CA7-8AD3-885E57272F69}">
      <dgm:prSet custT="1"/>
      <dgm:spPr/>
      <dgm:t>
        <a:bodyPr/>
        <a:lstStyle/>
        <a:p>
          <a:r>
            <a:rPr lang="es-ES" sz="1100" dirty="0" smtClean="0"/>
            <a:t>2 cosmetólogas, 2 masajistas y 2 estilistas </a:t>
          </a:r>
          <a:endParaRPr lang="es-EC" sz="1100" dirty="0"/>
        </a:p>
      </dgm:t>
    </dgm:pt>
    <dgm:pt modelId="{96DB9424-5BE3-4B89-A2D8-88423BFADBC7}" type="parTrans" cxnId="{C512B115-F2BB-4628-A0A8-EC6CF3770883}">
      <dgm:prSet/>
      <dgm:spPr/>
      <dgm:t>
        <a:bodyPr/>
        <a:lstStyle/>
        <a:p>
          <a:endParaRPr lang="es-EC"/>
        </a:p>
      </dgm:t>
    </dgm:pt>
    <dgm:pt modelId="{BDCBA7EA-43DD-4E21-A079-8542165043A8}" type="sibTrans" cxnId="{C512B115-F2BB-4628-A0A8-EC6CF3770883}">
      <dgm:prSet/>
      <dgm:spPr/>
      <dgm:t>
        <a:bodyPr/>
        <a:lstStyle/>
        <a:p>
          <a:endParaRPr lang="es-EC"/>
        </a:p>
      </dgm:t>
    </dgm:pt>
    <dgm:pt modelId="{0C7638E0-36CD-4AAA-AC4D-EC4F7BEB7650}">
      <dgm:prSet custT="1"/>
      <dgm:spPr/>
      <dgm:t>
        <a:bodyPr/>
        <a:lstStyle/>
        <a:p>
          <a:r>
            <a:rPr lang="es-ES" sz="1100" dirty="0" smtClean="0"/>
            <a:t>Se atenderán  a 9216 de  clientes en el año.</a:t>
          </a:r>
          <a:endParaRPr lang="es-EC" sz="1100" dirty="0"/>
        </a:p>
      </dgm:t>
    </dgm:pt>
    <dgm:pt modelId="{3A2FB47D-B407-4EA8-9CFA-52F252181572}" type="parTrans" cxnId="{901735B7-926C-4681-9434-0BC9662C9883}">
      <dgm:prSet/>
      <dgm:spPr/>
      <dgm:t>
        <a:bodyPr/>
        <a:lstStyle/>
        <a:p>
          <a:endParaRPr lang="es-EC"/>
        </a:p>
      </dgm:t>
    </dgm:pt>
    <dgm:pt modelId="{16DC5C0A-F0DF-4FA4-863E-496D09C8422F}" type="sibTrans" cxnId="{901735B7-926C-4681-9434-0BC9662C9883}">
      <dgm:prSet/>
      <dgm:spPr/>
      <dgm:t>
        <a:bodyPr/>
        <a:lstStyle/>
        <a:p>
          <a:endParaRPr lang="es-EC"/>
        </a:p>
      </dgm:t>
    </dgm:pt>
    <dgm:pt modelId="{4A0C0EBE-0E8E-4A36-A235-080CBDC22867}">
      <dgm:prSet/>
      <dgm:spPr/>
      <dgm:t>
        <a:bodyPr/>
        <a:lstStyle/>
        <a:p>
          <a:r>
            <a:rPr lang="es-ES" smtClean="0"/>
            <a:t>Tamaño 2</a:t>
          </a:r>
          <a:endParaRPr lang="es-EC"/>
        </a:p>
      </dgm:t>
    </dgm:pt>
    <dgm:pt modelId="{DDF0E491-BCA3-421D-AC16-B5AC1AA4BD54}" type="parTrans" cxnId="{526EFCFB-4861-4584-B1DF-A04AF4378FB6}">
      <dgm:prSet/>
      <dgm:spPr/>
      <dgm:t>
        <a:bodyPr/>
        <a:lstStyle/>
        <a:p>
          <a:endParaRPr lang="es-EC"/>
        </a:p>
      </dgm:t>
    </dgm:pt>
    <dgm:pt modelId="{E7838AE2-D43C-463B-BEBD-BAEDED83350F}" type="sibTrans" cxnId="{526EFCFB-4861-4584-B1DF-A04AF4378FB6}">
      <dgm:prSet/>
      <dgm:spPr/>
      <dgm:t>
        <a:bodyPr/>
        <a:lstStyle/>
        <a:p>
          <a:endParaRPr lang="es-EC"/>
        </a:p>
      </dgm:t>
    </dgm:pt>
    <dgm:pt modelId="{3D0DEE04-C345-4501-B193-62B9B2B6BBA0}">
      <dgm:prSet custT="1"/>
      <dgm:spPr/>
      <dgm:t>
        <a:bodyPr/>
        <a:lstStyle/>
        <a:p>
          <a:r>
            <a:rPr lang="es-ES" sz="1100" dirty="0" smtClean="0"/>
            <a:t>1 cosmetóloga, 1 masajista y 1 estilistas </a:t>
          </a:r>
          <a:endParaRPr lang="es-EC" sz="1100" dirty="0"/>
        </a:p>
      </dgm:t>
    </dgm:pt>
    <dgm:pt modelId="{265CAEDF-3714-499B-9076-A55511560B5D}" type="parTrans" cxnId="{D21A0F8D-EA4B-4683-9931-2E38A77909FB}">
      <dgm:prSet/>
      <dgm:spPr/>
      <dgm:t>
        <a:bodyPr/>
        <a:lstStyle/>
        <a:p>
          <a:endParaRPr lang="es-EC"/>
        </a:p>
      </dgm:t>
    </dgm:pt>
    <dgm:pt modelId="{852D6817-EBFF-4F37-AE42-C5DC4990D676}" type="sibTrans" cxnId="{D21A0F8D-EA4B-4683-9931-2E38A77909FB}">
      <dgm:prSet/>
      <dgm:spPr/>
      <dgm:t>
        <a:bodyPr/>
        <a:lstStyle/>
        <a:p>
          <a:endParaRPr lang="es-EC"/>
        </a:p>
      </dgm:t>
    </dgm:pt>
    <dgm:pt modelId="{0C2FCFA0-6C04-4563-9D3E-6E58BF20EA7E}">
      <dgm:prSet custT="1"/>
      <dgm:spPr/>
      <dgm:t>
        <a:bodyPr/>
        <a:lstStyle/>
        <a:p>
          <a:r>
            <a:rPr lang="es-ES" sz="1100" dirty="0" smtClean="0"/>
            <a:t>Se atenderán  a 4608 clientes en el año.</a:t>
          </a:r>
          <a:endParaRPr lang="es-EC" sz="1100" dirty="0"/>
        </a:p>
      </dgm:t>
    </dgm:pt>
    <dgm:pt modelId="{55D0BFB6-787F-4DAA-920E-A5FB9A896ED4}" type="parTrans" cxnId="{7FDA601D-2D91-4EA9-9E3E-01C5807CF58F}">
      <dgm:prSet/>
      <dgm:spPr/>
      <dgm:t>
        <a:bodyPr/>
        <a:lstStyle/>
        <a:p>
          <a:endParaRPr lang="es-EC"/>
        </a:p>
      </dgm:t>
    </dgm:pt>
    <dgm:pt modelId="{1D39F1A6-8F19-4B86-81E7-B3565282F7DD}" type="sibTrans" cxnId="{7FDA601D-2D91-4EA9-9E3E-01C5807CF58F}">
      <dgm:prSet/>
      <dgm:spPr/>
      <dgm:t>
        <a:bodyPr/>
        <a:lstStyle/>
        <a:p>
          <a:endParaRPr lang="es-EC"/>
        </a:p>
      </dgm:t>
    </dgm:pt>
    <dgm:pt modelId="{98FB8E6B-C609-46C1-A252-F6F1A268CEDB}">
      <dgm:prSet/>
      <dgm:spPr/>
      <dgm:t>
        <a:bodyPr/>
        <a:lstStyle/>
        <a:p>
          <a:r>
            <a:rPr lang="es-ES" smtClean="0"/>
            <a:t>Tamaño 3</a:t>
          </a:r>
          <a:endParaRPr lang="es-EC"/>
        </a:p>
      </dgm:t>
    </dgm:pt>
    <dgm:pt modelId="{1EBE6575-71CA-44AD-963C-BF95C5561625}" type="parTrans" cxnId="{60535C9C-DC30-4106-827B-1140DB0C488F}">
      <dgm:prSet/>
      <dgm:spPr/>
      <dgm:t>
        <a:bodyPr/>
        <a:lstStyle/>
        <a:p>
          <a:endParaRPr lang="es-EC"/>
        </a:p>
      </dgm:t>
    </dgm:pt>
    <dgm:pt modelId="{84B5AC3F-3DDE-4200-A774-DF34E8DC467F}" type="sibTrans" cxnId="{60535C9C-DC30-4106-827B-1140DB0C488F}">
      <dgm:prSet/>
      <dgm:spPr/>
      <dgm:t>
        <a:bodyPr/>
        <a:lstStyle/>
        <a:p>
          <a:endParaRPr lang="es-EC"/>
        </a:p>
      </dgm:t>
    </dgm:pt>
    <dgm:pt modelId="{1C8FC9C4-F540-405B-94A3-D425CFBA9BD2}">
      <dgm:prSet custT="1"/>
      <dgm:spPr/>
      <dgm:t>
        <a:bodyPr/>
        <a:lstStyle/>
        <a:p>
          <a:r>
            <a:rPr lang="es-ES" sz="1100" dirty="0" smtClean="0"/>
            <a:t>1 cosmetóloga, 1 masajista y 2 estilistas </a:t>
          </a:r>
          <a:endParaRPr lang="es-EC" sz="1100" dirty="0"/>
        </a:p>
      </dgm:t>
    </dgm:pt>
    <dgm:pt modelId="{0AB1EE42-6007-43FB-A00F-57CB67B25413}" type="parTrans" cxnId="{64BE52CE-386B-4EAD-8C68-4E7C52FF103B}">
      <dgm:prSet/>
      <dgm:spPr/>
      <dgm:t>
        <a:bodyPr/>
        <a:lstStyle/>
        <a:p>
          <a:endParaRPr lang="es-EC"/>
        </a:p>
      </dgm:t>
    </dgm:pt>
    <dgm:pt modelId="{D349862B-84D2-49BC-BFFB-27F0FF2A9D90}" type="sibTrans" cxnId="{64BE52CE-386B-4EAD-8C68-4E7C52FF103B}">
      <dgm:prSet/>
      <dgm:spPr/>
      <dgm:t>
        <a:bodyPr/>
        <a:lstStyle/>
        <a:p>
          <a:endParaRPr lang="es-EC"/>
        </a:p>
      </dgm:t>
    </dgm:pt>
    <dgm:pt modelId="{F04FD156-D273-45D6-8543-5F8D4B6CDC59}">
      <dgm:prSet custT="1"/>
      <dgm:spPr/>
      <dgm:t>
        <a:bodyPr/>
        <a:lstStyle/>
        <a:p>
          <a:r>
            <a:rPr lang="es-ES" sz="1100" dirty="0" smtClean="0"/>
            <a:t>Se atenderán  a 6912 clientes en el año.</a:t>
          </a:r>
          <a:endParaRPr lang="es-EC" sz="1100" dirty="0"/>
        </a:p>
      </dgm:t>
    </dgm:pt>
    <dgm:pt modelId="{26A44783-9250-4DEB-AC33-2D2D1EC01153}" type="parTrans" cxnId="{5DFBE00E-BC6E-4CBD-8C1E-BC4277A4AED5}">
      <dgm:prSet/>
      <dgm:spPr/>
      <dgm:t>
        <a:bodyPr/>
        <a:lstStyle/>
        <a:p>
          <a:endParaRPr lang="es-EC"/>
        </a:p>
      </dgm:t>
    </dgm:pt>
    <dgm:pt modelId="{F26A77DD-4BCA-409E-87F0-9C18837AFCF1}" type="sibTrans" cxnId="{5DFBE00E-BC6E-4CBD-8C1E-BC4277A4AED5}">
      <dgm:prSet/>
      <dgm:spPr/>
      <dgm:t>
        <a:bodyPr/>
        <a:lstStyle/>
        <a:p>
          <a:endParaRPr lang="es-EC"/>
        </a:p>
      </dgm:t>
    </dgm:pt>
    <dgm:pt modelId="{6C747576-03FA-481D-B44F-72B15668A31D}" type="pres">
      <dgm:prSet presAssocID="{BCA18F4E-4010-41C6-8D04-3E8252D3EF14}" presName="composite" presStyleCnt="0">
        <dgm:presLayoutVars>
          <dgm:chMax val="3"/>
          <dgm:animLvl val="lvl"/>
          <dgm:resizeHandles val="exact"/>
        </dgm:presLayoutVars>
      </dgm:prSet>
      <dgm:spPr/>
      <dgm:t>
        <a:bodyPr/>
        <a:lstStyle/>
        <a:p>
          <a:endParaRPr lang="es-EC"/>
        </a:p>
      </dgm:t>
    </dgm:pt>
    <dgm:pt modelId="{58EADFAB-B709-4BBC-890B-F3454317F947}" type="pres">
      <dgm:prSet presAssocID="{072D6B0B-18D3-4077-84E1-F910C5250AD0}" presName="gear1" presStyleLbl="node1" presStyleIdx="0" presStyleCnt="3">
        <dgm:presLayoutVars>
          <dgm:chMax val="1"/>
          <dgm:bulletEnabled val="1"/>
        </dgm:presLayoutVars>
      </dgm:prSet>
      <dgm:spPr/>
      <dgm:t>
        <a:bodyPr/>
        <a:lstStyle/>
        <a:p>
          <a:endParaRPr lang="es-EC"/>
        </a:p>
      </dgm:t>
    </dgm:pt>
    <dgm:pt modelId="{0F36D5AF-E62F-4548-A0CE-648061FD6054}" type="pres">
      <dgm:prSet presAssocID="{072D6B0B-18D3-4077-84E1-F910C5250AD0}" presName="gear1srcNode" presStyleLbl="node1" presStyleIdx="0" presStyleCnt="3"/>
      <dgm:spPr/>
      <dgm:t>
        <a:bodyPr/>
        <a:lstStyle/>
        <a:p>
          <a:endParaRPr lang="es-EC"/>
        </a:p>
      </dgm:t>
    </dgm:pt>
    <dgm:pt modelId="{D10FE7DD-B78F-40A3-827B-220772EEF20D}" type="pres">
      <dgm:prSet presAssocID="{072D6B0B-18D3-4077-84E1-F910C5250AD0}" presName="gear1dstNode" presStyleLbl="node1" presStyleIdx="0" presStyleCnt="3"/>
      <dgm:spPr/>
      <dgm:t>
        <a:bodyPr/>
        <a:lstStyle/>
        <a:p>
          <a:endParaRPr lang="es-EC"/>
        </a:p>
      </dgm:t>
    </dgm:pt>
    <dgm:pt modelId="{C9D6D338-C120-44DE-9BC2-F76791B6E3A0}" type="pres">
      <dgm:prSet presAssocID="{072D6B0B-18D3-4077-84E1-F910C5250AD0}" presName="gear1ch" presStyleLbl="fgAcc1" presStyleIdx="0" presStyleCnt="3">
        <dgm:presLayoutVars>
          <dgm:chMax val="0"/>
          <dgm:bulletEnabled val="1"/>
        </dgm:presLayoutVars>
      </dgm:prSet>
      <dgm:spPr/>
      <dgm:t>
        <a:bodyPr/>
        <a:lstStyle/>
        <a:p>
          <a:endParaRPr lang="es-EC"/>
        </a:p>
      </dgm:t>
    </dgm:pt>
    <dgm:pt modelId="{8F0A7989-5782-4930-9B74-0A5EAED482C6}" type="pres">
      <dgm:prSet presAssocID="{4A0C0EBE-0E8E-4A36-A235-080CBDC22867}" presName="gear2" presStyleLbl="node1" presStyleIdx="1" presStyleCnt="3">
        <dgm:presLayoutVars>
          <dgm:chMax val="1"/>
          <dgm:bulletEnabled val="1"/>
        </dgm:presLayoutVars>
      </dgm:prSet>
      <dgm:spPr/>
      <dgm:t>
        <a:bodyPr/>
        <a:lstStyle/>
        <a:p>
          <a:endParaRPr lang="es-EC"/>
        </a:p>
      </dgm:t>
    </dgm:pt>
    <dgm:pt modelId="{F80B80BB-CDFA-4AB3-BAAB-8B396EC09F7C}" type="pres">
      <dgm:prSet presAssocID="{4A0C0EBE-0E8E-4A36-A235-080CBDC22867}" presName="gear2srcNode" presStyleLbl="node1" presStyleIdx="1" presStyleCnt="3"/>
      <dgm:spPr/>
      <dgm:t>
        <a:bodyPr/>
        <a:lstStyle/>
        <a:p>
          <a:endParaRPr lang="es-EC"/>
        </a:p>
      </dgm:t>
    </dgm:pt>
    <dgm:pt modelId="{1B3264DB-8FB6-415E-B467-92C2256A0FE7}" type="pres">
      <dgm:prSet presAssocID="{4A0C0EBE-0E8E-4A36-A235-080CBDC22867}" presName="gear2dstNode" presStyleLbl="node1" presStyleIdx="1" presStyleCnt="3"/>
      <dgm:spPr/>
      <dgm:t>
        <a:bodyPr/>
        <a:lstStyle/>
        <a:p>
          <a:endParaRPr lang="es-EC"/>
        </a:p>
      </dgm:t>
    </dgm:pt>
    <dgm:pt modelId="{E293E85A-379A-4C92-B7D8-4BB3FC038089}" type="pres">
      <dgm:prSet presAssocID="{4A0C0EBE-0E8E-4A36-A235-080CBDC22867}" presName="gear2ch" presStyleLbl="fgAcc1" presStyleIdx="1" presStyleCnt="3">
        <dgm:presLayoutVars>
          <dgm:chMax val="0"/>
          <dgm:bulletEnabled val="1"/>
        </dgm:presLayoutVars>
      </dgm:prSet>
      <dgm:spPr/>
      <dgm:t>
        <a:bodyPr/>
        <a:lstStyle/>
        <a:p>
          <a:endParaRPr lang="es-EC"/>
        </a:p>
      </dgm:t>
    </dgm:pt>
    <dgm:pt modelId="{35EA240A-2EBC-4089-9789-7B228697BAFB}" type="pres">
      <dgm:prSet presAssocID="{98FB8E6B-C609-46C1-A252-F6F1A268CEDB}" presName="gear3" presStyleLbl="node1" presStyleIdx="2" presStyleCnt="3"/>
      <dgm:spPr/>
      <dgm:t>
        <a:bodyPr/>
        <a:lstStyle/>
        <a:p>
          <a:endParaRPr lang="es-EC"/>
        </a:p>
      </dgm:t>
    </dgm:pt>
    <dgm:pt modelId="{2EE7F5A9-2F6B-48DE-8937-AE2E3CEC62D5}" type="pres">
      <dgm:prSet presAssocID="{98FB8E6B-C609-46C1-A252-F6F1A268CEDB}" presName="gear3tx" presStyleLbl="node1" presStyleIdx="2" presStyleCnt="3">
        <dgm:presLayoutVars>
          <dgm:chMax val="1"/>
          <dgm:bulletEnabled val="1"/>
        </dgm:presLayoutVars>
      </dgm:prSet>
      <dgm:spPr/>
      <dgm:t>
        <a:bodyPr/>
        <a:lstStyle/>
        <a:p>
          <a:endParaRPr lang="es-EC"/>
        </a:p>
      </dgm:t>
    </dgm:pt>
    <dgm:pt modelId="{2DAF58D9-79BE-404C-8F2B-7811899C8673}" type="pres">
      <dgm:prSet presAssocID="{98FB8E6B-C609-46C1-A252-F6F1A268CEDB}" presName="gear3srcNode" presStyleLbl="node1" presStyleIdx="2" presStyleCnt="3"/>
      <dgm:spPr/>
      <dgm:t>
        <a:bodyPr/>
        <a:lstStyle/>
        <a:p>
          <a:endParaRPr lang="es-EC"/>
        </a:p>
      </dgm:t>
    </dgm:pt>
    <dgm:pt modelId="{C0B05637-AF38-4738-B138-673C3551A6F4}" type="pres">
      <dgm:prSet presAssocID="{98FB8E6B-C609-46C1-A252-F6F1A268CEDB}" presName="gear3dstNode" presStyleLbl="node1" presStyleIdx="2" presStyleCnt="3"/>
      <dgm:spPr/>
      <dgm:t>
        <a:bodyPr/>
        <a:lstStyle/>
        <a:p>
          <a:endParaRPr lang="es-EC"/>
        </a:p>
      </dgm:t>
    </dgm:pt>
    <dgm:pt modelId="{6D87E015-E8CB-4E81-8537-1F1E66759994}" type="pres">
      <dgm:prSet presAssocID="{98FB8E6B-C609-46C1-A252-F6F1A268CEDB}" presName="gear3ch" presStyleLbl="fgAcc1" presStyleIdx="2" presStyleCnt="3">
        <dgm:presLayoutVars>
          <dgm:chMax val="0"/>
          <dgm:bulletEnabled val="1"/>
        </dgm:presLayoutVars>
      </dgm:prSet>
      <dgm:spPr/>
      <dgm:t>
        <a:bodyPr/>
        <a:lstStyle/>
        <a:p>
          <a:endParaRPr lang="es-EC"/>
        </a:p>
      </dgm:t>
    </dgm:pt>
    <dgm:pt modelId="{55468BC9-D5F0-4C20-AC40-0FAFD158FEED}" type="pres">
      <dgm:prSet presAssocID="{6936AEED-A4A3-4AB6-BDC4-8DC6B3D46323}" presName="connector1" presStyleLbl="sibTrans2D1" presStyleIdx="0" presStyleCnt="3"/>
      <dgm:spPr/>
      <dgm:t>
        <a:bodyPr/>
        <a:lstStyle/>
        <a:p>
          <a:endParaRPr lang="es-EC"/>
        </a:p>
      </dgm:t>
    </dgm:pt>
    <dgm:pt modelId="{790A735E-89C8-4B7F-9BE9-6911109A06E2}" type="pres">
      <dgm:prSet presAssocID="{E7838AE2-D43C-463B-BEBD-BAEDED83350F}" presName="connector2" presStyleLbl="sibTrans2D1" presStyleIdx="1" presStyleCnt="3"/>
      <dgm:spPr/>
      <dgm:t>
        <a:bodyPr/>
        <a:lstStyle/>
        <a:p>
          <a:endParaRPr lang="es-EC"/>
        </a:p>
      </dgm:t>
    </dgm:pt>
    <dgm:pt modelId="{F6474557-683A-47BE-BA7A-E59EB28B72C3}" type="pres">
      <dgm:prSet presAssocID="{84B5AC3F-3DDE-4200-A774-DF34E8DC467F}" presName="connector3" presStyleLbl="sibTrans2D1" presStyleIdx="2" presStyleCnt="3"/>
      <dgm:spPr/>
      <dgm:t>
        <a:bodyPr/>
        <a:lstStyle/>
        <a:p>
          <a:endParaRPr lang="es-EC"/>
        </a:p>
      </dgm:t>
    </dgm:pt>
  </dgm:ptLst>
  <dgm:cxnLst>
    <dgm:cxn modelId="{C9C2F10D-89C2-44F9-9ABB-BD1D753897F8}" type="presOf" srcId="{98FB8E6B-C609-46C1-A252-F6F1A268CEDB}" destId="{C0B05637-AF38-4738-B138-673C3551A6F4}" srcOrd="3" destOrd="0" presId="urn:microsoft.com/office/officeart/2005/8/layout/gear1"/>
    <dgm:cxn modelId="{7FDA601D-2D91-4EA9-9E3E-01C5807CF58F}" srcId="{4A0C0EBE-0E8E-4A36-A235-080CBDC22867}" destId="{0C2FCFA0-6C04-4563-9D3E-6E58BF20EA7E}" srcOrd="1" destOrd="0" parTransId="{55D0BFB6-787F-4DAA-920E-A5FB9A896ED4}" sibTransId="{1D39F1A6-8F19-4B86-81E7-B3565282F7DD}"/>
    <dgm:cxn modelId="{DEF76D7C-8886-46F7-9609-55D66C010E06}" type="presOf" srcId="{4A0C0EBE-0E8E-4A36-A235-080CBDC22867}" destId="{8F0A7989-5782-4930-9B74-0A5EAED482C6}" srcOrd="0" destOrd="0" presId="urn:microsoft.com/office/officeart/2005/8/layout/gear1"/>
    <dgm:cxn modelId="{C2041511-DE34-46B6-AEF0-78930EF45CD4}" type="presOf" srcId="{6936AEED-A4A3-4AB6-BDC4-8DC6B3D46323}" destId="{55468BC9-D5F0-4C20-AC40-0FAFD158FEED}" srcOrd="0" destOrd="0" presId="urn:microsoft.com/office/officeart/2005/8/layout/gear1"/>
    <dgm:cxn modelId="{C512B115-F2BB-4628-A0A8-EC6CF3770883}" srcId="{072D6B0B-18D3-4077-84E1-F910C5250AD0}" destId="{F646365F-2F9B-4CA7-8AD3-885E57272F69}" srcOrd="0" destOrd="0" parTransId="{96DB9424-5BE3-4B89-A2D8-88423BFADBC7}" sibTransId="{BDCBA7EA-43DD-4E21-A079-8542165043A8}"/>
    <dgm:cxn modelId="{CA2543E1-70FE-4012-9614-38BD8C840499}" type="presOf" srcId="{0C2FCFA0-6C04-4563-9D3E-6E58BF20EA7E}" destId="{E293E85A-379A-4C92-B7D8-4BB3FC038089}" srcOrd="0" destOrd="1" presId="urn:microsoft.com/office/officeart/2005/8/layout/gear1"/>
    <dgm:cxn modelId="{2DB1D78B-4C69-4976-832D-1B3BC3D01C77}" type="presOf" srcId="{072D6B0B-18D3-4077-84E1-F910C5250AD0}" destId="{D10FE7DD-B78F-40A3-827B-220772EEF20D}" srcOrd="2" destOrd="0" presId="urn:microsoft.com/office/officeart/2005/8/layout/gear1"/>
    <dgm:cxn modelId="{E2A4B8D5-A99C-48DA-A7BC-41CE67DC45BA}" srcId="{BCA18F4E-4010-41C6-8D04-3E8252D3EF14}" destId="{072D6B0B-18D3-4077-84E1-F910C5250AD0}" srcOrd="0" destOrd="0" parTransId="{248F176A-4E1A-418E-9DE0-FE9EB8ACAC3A}" sibTransId="{6936AEED-A4A3-4AB6-BDC4-8DC6B3D46323}"/>
    <dgm:cxn modelId="{60535C9C-DC30-4106-827B-1140DB0C488F}" srcId="{BCA18F4E-4010-41C6-8D04-3E8252D3EF14}" destId="{98FB8E6B-C609-46C1-A252-F6F1A268CEDB}" srcOrd="2" destOrd="0" parTransId="{1EBE6575-71CA-44AD-963C-BF95C5561625}" sibTransId="{84B5AC3F-3DDE-4200-A774-DF34E8DC467F}"/>
    <dgm:cxn modelId="{EF224452-A545-49E1-A70F-F414957BB5FC}" type="presOf" srcId="{F646365F-2F9B-4CA7-8AD3-885E57272F69}" destId="{C9D6D338-C120-44DE-9BC2-F76791B6E3A0}" srcOrd="0" destOrd="0" presId="urn:microsoft.com/office/officeart/2005/8/layout/gear1"/>
    <dgm:cxn modelId="{E61A7EF7-4333-4F24-8BDF-5A4C6B0AEAD5}" type="presOf" srcId="{E7838AE2-D43C-463B-BEBD-BAEDED83350F}" destId="{790A735E-89C8-4B7F-9BE9-6911109A06E2}" srcOrd="0" destOrd="0" presId="urn:microsoft.com/office/officeart/2005/8/layout/gear1"/>
    <dgm:cxn modelId="{7A63BE02-4268-4D5F-B3C8-378E7F33140B}" type="presOf" srcId="{84B5AC3F-3DDE-4200-A774-DF34E8DC467F}" destId="{F6474557-683A-47BE-BA7A-E59EB28B72C3}" srcOrd="0" destOrd="0" presId="urn:microsoft.com/office/officeart/2005/8/layout/gear1"/>
    <dgm:cxn modelId="{5DFBE00E-BC6E-4CBD-8C1E-BC4277A4AED5}" srcId="{98FB8E6B-C609-46C1-A252-F6F1A268CEDB}" destId="{F04FD156-D273-45D6-8543-5F8D4B6CDC59}" srcOrd="1" destOrd="0" parTransId="{26A44783-9250-4DEB-AC33-2D2D1EC01153}" sibTransId="{F26A77DD-4BCA-409E-87F0-9C18837AFCF1}"/>
    <dgm:cxn modelId="{21B59CDC-361F-4AE6-85A3-8D2023070E5B}" type="presOf" srcId="{F04FD156-D273-45D6-8543-5F8D4B6CDC59}" destId="{6D87E015-E8CB-4E81-8537-1F1E66759994}" srcOrd="0" destOrd="1" presId="urn:microsoft.com/office/officeart/2005/8/layout/gear1"/>
    <dgm:cxn modelId="{7555A827-681C-4B28-BC9B-E7E5F13F953E}" type="presOf" srcId="{4A0C0EBE-0E8E-4A36-A235-080CBDC22867}" destId="{F80B80BB-CDFA-4AB3-BAAB-8B396EC09F7C}" srcOrd="1" destOrd="0" presId="urn:microsoft.com/office/officeart/2005/8/layout/gear1"/>
    <dgm:cxn modelId="{7F6C4865-BEBD-404A-BDD2-6711CCDD18BB}" type="presOf" srcId="{0C7638E0-36CD-4AAA-AC4D-EC4F7BEB7650}" destId="{C9D6D338-C120-44DE-9BC2-F76791B6E3A0}" srcOrd="0" destOrd="1" presId="urn:microsoft.com/office/officeart/2005/8/layout/gear1"/>
    <dgm:cxn modelId="{901735B7-926C-4681-9434-0BC9662C9883}" srcId="{072D6B0B-18D3-4077-84E1-F910C5250AD0}" destId="{0C7638E0-36CD-4AAA-AC4D-EC4F7BEB7650}" srcOrd="1" destOrd="0" parTransId="{3A2FB47D-B407-4EA8-9CFA-52F252181572}" sibTransId="{16DC5C0A-F0DF-4FA4-863E-496D09C8422F}"/>
    <dgm:cxn modelId="{FA739983-04BB-4619-B1AB-9CFB0B6E1F08}" type="presOf" srcId="{98FB8E6B-C609-46C1-A252-F6F1A268CEDB}" destId="{2EE7F5A9-2F6B-48DE-8937-AE2E3CEC62D5}" srcOrd="1" destOrd="0" presId="urn:microsoft.com/office/officeart/2005/8/layout/gear1"/>
    <dgm:cxn modelId="{6679818E-9149-43DB-A2CB-DAD6ECF41E0F}" type="presOf" srcId="{98FB8E6B-C609-46C1-A252-F6F1A268CEDB}" destId="{2DAF58D9-79BE-404C-8F2B-7811899C8673}" srcOrd="2" destOrd="0" presId="urn:microsoft.com/office/officeart/2005/8/layout/gear1"/>
    <dgm:cxn modelId="{10A04CF5-A47F-437C-B85D-7D8DFFDDB768}" type="presOf" srcId="{072D6B0B-18D3-4077-84E1-F910C5250AD0}" destId="{0F36D5AF-E62F-4548-A0CE-648061FD6054}" srcOrd="1" destOrd="0" presId="urn:microsoft.com/office/officeart/2005/8/layout/gear1"/>
    <dgm:cxn modelId="{0510D2EA-A1E1-4F8B-8EC7-C4FD71255A28}" type="presOf" srcId="{3D0DEE04-C345-4501-B193-62B9B2B6BBA0}" destId="{E293E85A-379A-4C92-B7D8-4BB3FC038089}" srcOrd="0" destOrd="0" presId="urn:microsoft.com/office/officeart/2005/8/layout/gear1"/>
    <dgm:cxn modelId="{DFC21C4F-5F65-414B-9985-59480CD5C17D}" type="presOf" srcId="{1C8FC9C4-F540-405B-94A3-D425CFBA9BD2}" destId="{6D87E015-E8CB-4E81-8537-1F1E66759994}" srcOrd="0" destOrd="0" presId="urn:microsoft.com/office/officeart/2005/8/layout/gear1"/>
    <dgm:cxn modelId="{4C3D8A65-5802-44CF-BF40-31D8A4C1886B}" type="presOf" srcId="{4A0C0EBE-0E8E-4A36-A235-080CBDC22867}" destId="{1B3264DB-8FB6-415E-B467-92C2256A0FE7}" srcOrd="2" destOrd="0" presId="urn:microsoft.com/office/officeart/2005/8/layout/gear1"/>
    <dgm:cxn modelId="{9ECEC32A-FFBD-404C-BE96-D619EDA5D8A7}" type="presOf" srcId="{BCA18F4E-4010-41C6-8D04-3E8252D3EF14}" destId="{6C747576-03FA-481D-B44F-72B15668A31D}" srcOrd="0" destOrd="0" presId="urn:microsoft.com/office/officeart/2005/8/layout/gear1"/>
    <dgm:cxn modelId="{64BE52CE-386B-4EAD-8C68-4E7C52FF103B}" srcId="{98FB8E6B-C609-46C1-A252-F6F1A268CEDB}" destId="{1C8FC9C4-F540-405B-94A3-D425CFBA9BD2}" srcOrd="0" destOrd="0" parTransId="{0AB1EE42-6007-43FB-A00F-57CB67B25413}" sibTransId="{D349862B-84D2-49BC-BFFB-27F0FF2A9D90}"/>
    <dgm:cxn modelId="{526EFCFB-4861-4584-B1DF-A04AF4378FB6}" srcId="{BCA18F4E-4010-41C6-8D04-3E8252D3EF14}" destId="{4A0C0EBE-0E8E-4A36-A235-080CBDC22867}" srcOrd="1" destOrd="0" parTransId="{DDF0E491-BCA3-421D-AC16-B5AC1AA4BD54}" sibTransId="{E7838AE2-D43C-463B-BEBD-BAEDED83350F}"/>
    <dgm:cxn modelId="{F81DD3CE-F8EA-4D1A-9472-649EC3A5E168}" type="presOf" srcId="{072D6B0B-18D3-4077-84E1-F910C5250AD0}" destId="{58EADFAB-B709-4BBC-890B-F3454317F947}" srcOrd="0" destOrd="0" presId="urn:microsoft.com/office/officeart/2005/8/layout/gear1"/>
    <dgm:cxn modelId="{A2DE421B-F358-4C39-AF78-EB5BB5163C41}" type="presOf" srcId="{98FB8E6B-C609-46C1-A252-F6F1A268CEDB}" destId="{35EA240A-2EBC-4089-9789-7B228697BAFB}" srcOrd="0" destOrd="0" presId="urn:microsoft.com/office/officeart/2005/8/layout/gear1"/>
    <dgm:cxn modelId="{D21A0F8D-EA4B-4683-9931-2E38A77909FB}" srcId="{4A0C0EBE-0E8E-4A36-A235-080CBDC22867}" destId="{3D0DEE04-C345-4501-B193-62B9B2B6BBA0}" srcOrd="0" destOrd="0" parTransId="{265CAEDF-3714-499B-9076-A55511560B5D}" sibTransId="{852D6817-EBFF-4F37-AE42-C5DC4990D676}"/>
    <dgm:cxn modelId="{0E67710A-6025-46BF-BE42-2B2CA1B9366F}" type="presParOf" srcId="{6C747576-03FA-481D-B44F-72B15668A31D}" destId="{58EADFAB-B709-4BBC-890B-F3454317F947}" srcOrd="0" destOrd="0" presId="urn:microsoft.com/office/officeart/2005/8/layout/gear1"/>
    <dgm:cxn modelId="{8085AE08-018D-4B54-8E08-8B51CD601EC3}" type="presParOf" srcId="{6C747576-03FA-481D-B44F-72B15668A31D}" destId="{0F36D5AF-E62F-4548-A0CE-648061FD6054}" srcOrd="1" destOrd="0" presId="urn:microsoft.com/office/officeart/2005/8/layout/gear1"/>
    <dgm:cxn modelId="{C5232D92-4052-46FE-B5EA-1C19AA9672D0}" type="presParOf" srcId="{6C747576-03FA-481D-B44F-72B15668A31D}" destId="{D10FE7DD-B78F-40A3-827B-220772EEF20D}" srcOrd="2" destOrd="0" presId="urn:microsoft.com/office/officeart/2005/8/layout/gear1"/>
    <dgm:cxn modelId="{B59A4185-0F4E-4128-BE1C-92C5F12F34B0}" type="presParOf" srcId="{6C747576-03FA-481D-B44F-72B15668A31D}" destId="{C9D6D338-C120-44DE-9BC2-F76791B6E3A0}" srcOrd="3" destOrd="0" presId="urn:microsoft.com/office/officeart/2005/8/layout/gear1"/>
    <dgm:cxn modelId="{AB3177A1-8B59-434A-9EA6-B39EE0F11BC0}" type="presParOf" srcId="{6C747576-03FA-481D-B44F-72B15668A31D}" destId="{8F0A7989-5782-4930-9B74-0A5EAED482C6}" srcOrd="4" destOrd="0" presId="urn:microsoft.com/office/officeart/2005/8/layout/gear1"/>
    <dgm:cxn modelId="{8BC9326A-718E-436F-9345-85547B846168}" type="presParOf" srcId="{6C747576-03FA-481D-B44F-72B15668A31D}" destId="{F80B80BB-CDFA-4AB3-BAAB-8B396EC09F7C}" srcOrd="5" destOrd="0" presId="urn:microsoft.com/office/officeart/2005/8/layout/gear1"/>
    <dgm:cxn modelId="{2D581B0F-42F1-4305-87A6-9AFBA99DE416}" type="presParOf" srcId="{6C747576-03FA-481D-B44F-72B15668A31D}" destId="{1B3264DB-8FB6-415E-B467-92C2256A0FE7}" srcOrd="6" destOrd="0" presId="urn:microsoft.com/office/officeart/2005/8/layout/gear1"/>
    <dgm:cxn modelId="{B46F9797-B03A-4845-AB01-C138229F507B}" type="presParOf" srcId="{6C747576-03FA-481D-B44F-72B15668A31D}" destId="{E293E85A-379A-4C92-B7D8-4BB3FC038089}" srcOrd="7" destOrd="0" presId="urn:microsoft.com/office/officeart/2005/8/layout/gear1"/>
    <dgm:cxn modelId="{14B1741F-5175-4CEA-97FF-46EB3C3583CC}" type="presParOf" srcId="{6C747576-03FA-481D-B44F-72B15668A31D}" destId="{35EA240A-2EBC-4089-9789-7B228697BAFB}" srcOrd="8" destOrd="0" presId="urn:microsoft.com/office/officeart/2005/8/layout/gear1"/>
    <dgm:cxn modelId="{FF19982D-5B20-4C75-BB2D-85A743184250}" type="presParOf" srcId="{6C747576-03FA-481D-B44F-72B15668A31D}" destId="{2EE7F5A9-2F6B-48DE-8937-AE2E3CEC62D5}" srcOrd="9" destOrd="0" presId="urn:microsoft.com/office/officeart/2005/8/layout/gear1"/>
    <dgm:cxn modelId="{4477ABB5-9E57-442B-8EFB-1F4AA13340C0}" type="presParOf" srcId="{6C747576-03FA-481D-B44F-72B15668A31D}" destId="{2DAF58D9-79BE-404C-8F2B-7811899C8673}" srcOrd="10" destOrd="0" presId="urn:microsoft.com/office/officeart/2005/8/layout/gear1"/>
    <dgm:cxn modelId="{3C1E2626-2C96-4674-B68C-BBF23D56ABCE}" type="presParOf" srcId="{6C747576-03FA-481D-B44F-72B15668A31D}" destId="{C0B05637-AF38-4738-B138-673C3551A6F4}" srcOrd="11" destOrd="0" presId="urn:microsoft.com/office/officeart/2005/8/layout/gear1"/>
    <dgm:cxn modelId="{FC4F3FB6-126F-40E6-8486-865E1EA6B18B}" type="presParOf" srcId="{6C747576-03FA-481D-B44F-72B15668A31D}" destId="{6D87E015-E8CB-4E81-8537-1F1E66759994}" srcOrd="12" destOrd="0" presId="urn:microsoft.com/office/officeart/2005/8/layout/gear1"/>
    <dgm:cxn modelId="{24180C5F-058A-4008-BD24-0530190A5D48}" type="presParOf" srcId="{6C747576-03FA-481D-B44F-72B15668A31D}" destId="{55468BC9-D5F0-4C20-AC40-0FAFD158FEED}" srcOrd="13" destOrd="0" presId="urn:microsoft.com/office/officeart/2005/8/layout/gear1"/>
    <dgm:cxn modelId="{A09EAF95-7DD6-414D-A1D9-1F8091934FD8}" type="presParOf" srcId="{6C747576-03FA-481D-B44F-72B15668A31D}" destId="{790A735E-89C8-4B7F-9BE9-6911109A06E2}" srcOrd="14" destOrd="0" presId="urn:microsoft.com/office/officeart/2005/8/layout/gear1"/>
    <dgm:cxn modelId="{69991938-64E3-494C-A116-F8E7CEDA6187}" type="presParOf" srcId="{6C747576-03FA-481D-B44F-72B15668A31D}" destId="{F6474557-683A-47BE-BA7A-E59EB28B72C3}"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210228A-E607-45EC-B706-97326B1353CD}" type="doc">
      <dgm:prSet loTypeId="urn:microsoft.com/office/officeart/2011/layout/ConvergingText" loCatId="process" qsTypeId="urn:microsoft.com/office/officeart/2005/8/quickstyle/simple1" qsCatId="simple" csTypeId="urn:microsoft.com/office/officeart/2005/8/colors/colorful3" csCatId="colorful" phldr="1"/>
      <dgm:spPr/>
    </dgm:pt>
    <dgm:pt modelId="{E8CECD84-E4E9-4ACC-B20C-C34274442DB3}">
      <dgm:prSet phldrT="[Texto]" custT="1"/>
      <dgm:spPr/>
      <dgm:t>
        <a:bodyPr/>
        <a:lstStyle/>
        <a:p>
          <a:r>
            <a:rPr lang="es-ES" sz="1400" smtClean="0"/>
            <a:t>32 visitas al día</a:t>
          </a:r>
          <a:endParaRPr lang="es-EC" sz="1400" dirty="0"/>
        </a:p>
      </dgm:t>
    </dgm:pt>
    <dgm:pt modelId="{21C51593-B424-4B2F-B9E1-21FA12838FF4}" type="parTrans" cxnId="{D97FE18D-0AB7-4029-AF55-444B09F274A5}">
      <dgm:prSet/>
      <dgm:spPr/>
      <dgm:t>
        <a:bodyPr/>
        <a:lstStyle/>
        <a:p>
          <a:endParaRPr lang="es-EC" sz="3200">
            <a:solidFill>
              <a:schemeClr val="tx1"/>
            </a:solidFill>
          </a:endParaRPr>
        </a:p>
      </dgm:t>
    </dgm:pt>
    <dgm:pt modelId="{08755470-E5CB-42E1-8C99-6EF71D61B3E3}" type="sibTrans" cxnId="{D97FE18D-0AB7-4029-AF55-444B09F274A5}">
      <dgm:prSet/>
      <dgm:spPr/>
      <dgm:t>
        <a:bodyPr/>
        <a:lstStyle/>
        <a:p>
          <a:endParaRPr lang="es-EC" sz="3200">
            <a:solidFill>
              <a:schemeClr val="tx1"/>
            </a:solidFill>
          </a:endParaRPr>
        </a:p>
      </dgm:t>
    </dgm:pt>
    <dgm:pt modelId="{ED0525BD-09D4-4D63-A187-FCD72672DD90}">
      <dgm:prSet phldrT="[Texto]" custT="1"/>
      <dgm:spPr/>
      <dgm:t>
        <a:bodyPr/>
        <a:lstStyle/>
        <a:p>
          <a:r>
            <a:rPr lang="es-ES" sz="1400" smtClean="0"/>
            <a:t>192  visitas a la semana</a:t>
          </a:r>
          <a:endParaRPr lang="es-EC" sz="1400" dirty="0"/>
        </a:p>
      </dgm:t>
    </dgm:pt>
    <dgm:pt modelId="{AEF020AD-F0F0-4431-B019-5EC9E3BBA7D0}" type="parTrans" cxnId="{869EDFC5-B1BC-4B20-A3DF-010D78E0EE2A}">
      <dgm:prSet/>
      <dgm:spPr/>
      <dgm:t>
        <a:bodyPr/>
        <a:lstStyle/>
        <a:p>
          <a:endParaRPr lang="es-EC" sz="3200">
            <a:solidFill>
              <a:schemeClr val="tx1"/>
            </a:solidFill>
          </a:endParaRPr>
        </a:p>
      </dgm:t>
    </dgm:pt>
    <dgm:pt modelId="{BE574190-B959-4B06-A86F-074F165C6621}" type="sibTrans" cxnId="{869EDFC5-B1BC-4B20-A3DF-010D78E0EE2A}">
      <dgm:prSet/>
      <dgm:spPr/>
      <dgm:t>
        <a:bodyPr/>
        <a:lstStyle/>
        <a:p>
          <a:endParaRPr lang="es-EC" sz="3200">
            <a:solidFill>
              <a:schemeClr val="tx1"/>
            </a:solidFill>
          </a:endParaRPr>
        </a:p>
      </dgm:t>
    </dgm:pt>
    <dgm:pt modelId="{FD451F11-8FC5-4C35-9477-68FB357DFBDE}">
      <dgm:prSet phldrT="[Texto]" custT="1"/>
      <dgm:spPr/>
      <dgm:t>
        <a:bodyPr/>
        <a:lstStyle/>
        <a:p>
          <a:r>
            <a:rPr lang="es-ES" sz="1400" dirty="0" smtClean="0"/>
            <a:t>768  visitas al mes</a:t>
          </a:r>
          <a:endParaRPr lang="es-EC" sz="1400" dirty="0"/>
        </a:p>
      </dgm:t>
    </dgm:pt>
    <dgm:pt modelId="{D1D00E65-2589-4471-BED4-6D967F90693E}" type="parTrans" cxnId="{22A132FD-5162-4EF6-BE6B-289CE277984D}">
      <dgm:prSet/>
      <dgm:spPr/>
      <dgm:t>
        <a:bodyPr/>
        <a:lstStyle/>
        <a:p>
          <a:endParaRPr lang="es-EC" sz="3200">
            <a:solidFill>
              <a:schemeClr val="tx1"/>
            </a:solidFill>
          </a:endParaRPr>
        </a:p>
      </dgm:t>
    </dgm:pt>
    <dgm:pt modelId="{DA53F247-230B-458A-B32F-1901525FC3CE}" type="sibTrans" cxnId="{22A132FD-5162-4EF6-BE6B-289CE277984D}">
      <dgm:prSet/>
      <dgm:spPr/>
      <dgm:t>
        <a:bodyPr/>
        <a:lstStyle/>
        <a:p>
          <a:endParaRPr lang="es-EC" sz="3200">
            <a:solidFill>
              <a:schemeClr val="tx1"/>
            </a:solidFill>
          </a:endParaRPr>
        </a:p>
      </dgm:t>
    </dgm:pt>
    <dgm:pt modelId="{535F9BE5-7E4B-4E30-BFAC-F24196127E4F}">
      <dgm:prSet phldrT="[Texto]" custT="1"/>
      <dgm:spPr/>
      <dgm:t>
        <a:bodyPr/>
        <a:lstStyle/>
        <a:p>
          <a:r>
            <a:rPr lang="es-ES" sz="1400" dirty="0" smtClean="0"/>
            <a:t> 9216 visitas al año</a:t>
          </a:r>
          <a:endParaRPr lang="es-EC" sz="1400" dirty="0"/>
        </a:p>
      </dgm:t>
    </dgm:pt>
    <dgm:pt modelId="{CD351870-91D8-4CFC-B351-0FAEB7E7CF69}" type="parTrans" cxnId="{8C5FDCA2-634A-4ECE-BD7C-EF083DACC719}">
      <dgm:prSet/>
      <dgm:spPr/>
      <dgm:t>
        <a:bodyPr/>
        <a:lstStyle/>
        <a:p>
          <a:endParaRPr lang="es-EC" sz="3200">
            <a:solidFill>
              <a:schemeClr val="tx1"/>
            </a:solidFill>
          </a:endParaRPr>
        </a:p>
      </dgm:t>
    </dgm:pt>
    <dgm:pt modelId="{676B2B5F-8BA0-4FE7-B763-6B87CECC07E5}" type="sibTrans" cxnId="{8C5FDCA2-634A-4ECE-BD7C-EF083DACC719}">
      <dgm:prSet/>
      <dgm:spPr/>
      <dgm:t>
        <a:bodyPr/>
        <a:lstStyle/>
        <a:p>
          <a:endParaRPr lang="es-EC" sz="3200">
            <a:solidFill>
              <a:schemeClr val="tx1"/>
            </a:solidFill>
          </a:endParaRPr>
        </a:p>
      </dgm:t>
    </dgm:pt>
    <dgm:pt modelId="{B25A3A07-5F64-4D4C-BA5D-49FFB7F3CC19}" type="pres">
      <dgm:prSet presAssocID="{E210228A-E607-45EC-B706-97326B1353CD}" presName="Name0" presStyleCnt="0">
        <dgm:presLayoutVars>
          <dgm:chMax/>
          <dgm:chPref val="1"/>
          <dgm:dir/>
          <dgm:animOne val="branch"/>
          <dgm:animLvl val="lvl"/>
          <dgm:resizeHandles/>
        </dgm:presLayoutVars>
      </dgm:prSet>
      <dgm:spPr/>
    </dgm:pt>
    <dgm:pt modelId="{C920F3E0-5E34-404A-AFFE-2C5E1C74088B}" type="pres">
      <dgm:prSet presAssocID="{E8CECD84-E4E9-4ACC-B20C-C34274442DB3}" presName="composite" presStyleCnt="0"/>
      <dgm:spPr/>
    </dgm:pt>
    <dgm:pt modelId="{830C583F-B7EA-4CE9-A8C0-5BB631A72680}" type="pres">
      <dgm:prSet presAssocID="{E8CECD84-E4E9-4ACC-B20C-C34274442DB3}" presName="ParentAccent1" presStyleLbl="alignNode1" presStyleIdx="0" presStyleCnt="44"/>
      <dgm:spPr/>
    </dgm:pt>
    <dgm:pt modelId="{16BDB0F1-23F7-4E19-95B4-23021BABC5CB}" type="pres">
      <dgm:prSet presAssocID="{E8CECD84-E4E9-4ACC-B20C-C34274442DB3}" presName="ParentAccent2" presStyleLbl="alignNode1" presStyleIdx="1" presStyleCnt="44"/>
      <dgm:spPr/>
    </dgm:pt>
    <dgm:pt modelId="{E3B8EFFC-92AE-4BEF-91E9-591598BFCED9}" type="pres">
      <dgm:prSet presAssocID="{E8CECD84-E4E9-4ACC-B20C-C34274442DB3}" presName="ParentAccent3" presStyleLbl="alignNode1" presStyleIdx="2" presStyleCnt="44"/>
      <dgm:spPr/>
    </dgm:pt>
    <dgm:pt modelId="{D9542CA8-2BF5-4A39-8E04-911AB20C2144}" type="pres">
      <dgm:prSet presAssocID="{E8CECD84-E4E9-4ACC-B20C-C34274442DB3}" presName="ParentAccent4" presStyleLbl="alignNode1" presStyleIdx="3" presStyleCnt="44"/>
      <dgm:spPr/>
    </dgm:pt>
    <dgm:pt modelId="{E0DE725F-9940-4D01-AADC-640D244064FA}" type="pres">
      <dgm:prSet presAssocID="{E8CECD84-E4E9-4ACC-B20C-C34274442DB3}" presName="ParentAccent5" presStyleLbl="alignNode1" presStyleIdx="4" presStyleCnt="44"/>
      <dgm:spPr/>
    </dgm:pt>
    <dgm:pt modelId="{0D823B43-A046-4661-BE32-6391C25741C4}" type="pres">
      <dgm:prSet presAssocID="{E8CECD84-E4E9-4ACC-B20C-C34274442DB3}" presName="ParentAccent6" presStyleLbl="alignNode1" presStyleIdx="5" presStyleCnt="44"/>
      <dgm:spPr/>
    </dgm:pt>
    <dgm:pt modelId="{97422B4B-C6CD-4377-A637-7304192087AC}" type="pres">
      <dgm:prSet presAssocID="{E8CECD84-E4E9-4ACC-B20C-C34274442DB3}" presName="ParentAccent7" presStyleLbl="alignNode1" presStyleIdx="6" presStyleCnt="44"/>
      <dgm:spPr/>
    </dgm:pt>
    <dgm:pt modelId="{482D347E-55ED-4DA7-A263-CEE8F318C18E}" type="pres">
      <dgm:prSet presAssocID="{E8CECD84-E4E9-4ACC-B20C-C34274442DB3}" presName="ParentAccent8" presStyleLbl="alignNode1" presStyleIdx="7" presStyleCnt="44"/>
      <dgm:spPr/>
    </dgm:pt>
    <dgm:pt modelId="{6001FFFA-D7B4-4DC6-B1CF-CF84FA4936DB}" type="pres">
      <dgm:prSet presAssocID="{E8CECD84-E4E9-4ACC-B20C-C34274442DB3}" presName="ParentAccent9" presStyleLbl="alignNode1" presStyleIdx="8" presStyleCnt="44"/>
      <dgm:spPr/>
    </dgm:pt>
    <dgm:pt modelId="{AC9D05F1-8731-4745-9750-CB4CCFDE97A4}" type="pres">
      <dgm:prSet presAssocID="{E8CECD84-E4E9-4ACC-B20C-C34274442DB3}" presName="ParentAccent10" presStyleLbl="alignNode1" presStyleIdx="9" presStyleCnt="44"/>
      <dgm:spPr/>
    </dgm:pt>
    <dgm:pt modelId="{DD3F9641-6233-4B24-9C05-2C729163322F}" type="pres">
      <dgm:prSet presAssocID="{E8CECD84-E4E9-4ACC-B20C-C34274442DB3}" presName="Parent" presStyleLbl="alignNode1" presStyleIdx="10" presStyleCnt="44">
        <dgm:presLayoutVars>
          <dgm:chMax val="5"/>
          <dgm:chPref val="3"/>
          <dgm:bulletEnabled val="1"/>
        </dgm:presLayoutVars>
      </dgm:prSet>
      <dgm:spPr/>
      <dgm:t>
        <a:bodyPr/>
        <a:lstStyle/>
        <a:p>
          <a:endParaRPr lang="es-EC"/>
        </a:p>
      </dgm:t>
    </dgm:pt>
    <dgm:pt modelId="{878F8FF7-D6DB-4F3F-A3F3-EA1A7F946580}" type="pres">
      <dgm:prSet presAssocID="{08755470-E5CB-42E1-8C99-6EF71D61B3E3}" presName="sibTrans" presStyleCnt="0"/>
      <dgm:spPr/>
    </dgm:pt>
    <dgm:pt modelId="{311620CB-E5AF-4718-BC4B-E655D10EDEBF}" type="pres">
      <dgm:prSet presAssocID="{ED0525BD-09D4-4D63-A187-FCD72672DD90}" presName="composite" presStyleCnt="0"/>
      <dgm:spPr/>
    </dgm:pt>
    <dgm:pt modelId="{4DBDD9B6-DF8B-467F-B32C-09E610357CF6}" type="pres">
      <dgm:prSet presAssocID="{ED0525BD-09D4-4D63-A187-FCD72672DD90}" presName="ParentAccent1" presStyleLbl="alignNode1" presStyleIdx="11" presStyleCnt="44"/>
      <dgm:spPr/>
    </dgm:pt>
    <dgm:pt modelId="{09677AB7-2B24-45C6-900B-8FF160AB902D}" type="pres">
      <dgm:prSet presAssocID="{ED0525BD-09D4-4D63-A187-FCD72672DD90}" presName="ParentAccent2" presStyleLbl="alignNode1" presStyleIdx="12" presStyleCnt="44"/>
      <dgm:spPr/>
    </dgm:pt>
    <dgm:pt modelId="{82D61C85-4494-441E-877D-A49DAB1D4DA2}" type="pres">
      <dgm:prSet presAssocID="{ED0525BD-09D4-4D63-A187-FCD72672DD90}" presName="ParentAccent3" presStyleLbl="alignNode1" presStyleIdx="13" presStyleCnt="44"/>
      <dgm:spPr/>
    </dgm:pt>
    <dgm:pt modelId="{090E52E2-46F9-4A84-8069-6A8C69910D47}" type="pres">
      <dgm:prSet presAssocID="{ED0525BD-09D4-4D63-A187-FCD72672DD90}" presName="ParentAccent4" presStyleLbl="alignNode1" presStyleIdx="14" presStyleCnt="44"/>
      <dgm:spPr/>
    </dgm:pt>
    <dgm:pt modelId="{40D8FBF2-2C2C-44C8-8609-9738F387C9EB}" type="pres">
      <dgm:prSet presAssocID="{ED0525BD-09D4-4D63-A187-FCD72672DD90}" presName="ParentAccent5" presStyleLbl="alignNode1" presStyleIdx="15" presStyleCnt="44"/>
      <dgm:spPr/>
    </dgm:pt>
    <dgm:pt modelId="{EEF4BA84-2153-4688-BAB7-CA55AF6D195F}" type="pres">
      <dgm:prSet presAssocID="{ED0525BD-09D4-4D63-A187-FCD72672DD90}" presName="ParentAccent6" presStyleLbl="alignNode1" presStyleIdx="16" presStyleCnt="44"/>
      <dgm:spPr/>
    </dgm:pt>
    <dgm:pt modelId="{D64532E5-2663-4FD0-A11C-A7C264E93FDB}" type="pres">
      <dgm:prSet presAssocID="{ED0525BD-09D4-4D63-A187-FCD72672DD90}" presName="ParentAccent7" presStyleLbl="alignNode1" presStyleIdx="17" presStyleCnt="44"/>
      <dgm:spPr/>
    </dgm:pt>
    <dgm:pt modelId="{E4C9D845-4C9A-4078-A211-C16AAF688615}" type="pres">
      <dgm:prSet presAssocID="{ED0525BD-09D4-4D63-A187-FCD72672DD90}" presName="ParentAccent8" presStyleLbl="alignNode1" presStyleIdx="18" presStyleCnt="44"/>
      <dgm:spPr/>
    </dgm:pt>
    <dgm:pt modelId="{0F5D2067-D905-4701-A129-97BA576F746E}" type="pres">
      <dgm:prSet presAssocID="{ED0525BD-09D4-4D63-A187-FCD72672DD90}" presName="ParentAccent9" presStyleLbl="alignNode1" presStyleIdx="19" presStyleCnt="44"/>
      <dgm:spPr/>
    </dgm:pt>
    <dgm:pt modelId="{F93AF0A2-4BBB-491A-B9FC-8F050FA8B4B4}" type="pres">
      <dgm:prSet presAssocID="{ED0525BD-09D4-4D63-A187-FCD72672DD90}" presName="ParentAccent10" presStyleLbl="alignNode1" presStyleIdx="20" presStyleCnt="44"/>
      <dgm:spPr/>
    </dgm:pt>
    <dgm:pt modelId="{18D3FDA5-FE55-414A-B2B0-A06E01696554}" type="pres">
      <dgm:prSet presAssocID="{ED0525BD-09D4-4D63-A187-FCD72672DD90}" presName="Parent" presStyleLbl="alignNode1" presStyleIdx="21" presStyleCnt="44">
        <dgm:presLayoutVars>
          <dgm:chMax val="5"/>
          <dgm:chPref val="3"/>
          <dgm:bulletEnabled val="1"/>
        </dgm:presLayoutVars>
      </dgm:prSet>
      <dgm:spPr/>
      <dgm:t>
        <a:bodyPr/>
        <a:lstStyle/>
        <a:p>
          <a:endParaRPr lang="es-EC"/>
        </a:p>
      </dgm:t>
    </dgm:pt>
    <dgm:pt modelId="{5F25CDB0-8703-4C9D-A593-B1597C3EA666}" type="pres">
      <dgm:prSet presAssocID="{BE574190-B959-4B06-A86F-074F165C6621}" presName="sibTrans" presStyleCnt="0"/>
      <dgm:spPr/>
    </dgm:pt>
    <dgm:pt modelId="{1AA95B56-4922-4BC4-87C9-5B327DA2770B}" type="pres">
      <dgm:prSet presAssocID="{FD451F11-8FC5-4C35-9477-68FB357DFBDE}" presName="composite" presStyleCnt="0"/>
      <dgm:spPr/>
    </dgm:pt>
    <dgm:pt modelId="{E5483992-EFD5-43C4-A835-06EA53FD5DA6}" type="pres">
      <dgm:prSet presAssocID="{FD451F11-8FC5-4C35-9477-68FB357DFBDE}" presName="ParentAccent1" presStyleLbl="alignNode1" presStyleIdx="22" presStyleCnt="44"/>
      <dgm:spPr/>
    </dgm:pt>
    <dgm:pt modelId="{AD2DF8C0-115C-49CB-8D70-49A9368B6855}" type="pres">
      <dgm:prSet presAssocID="{FD451F11-8FC5-4C35-9477-68FB357DFBDE}" presName="ParentAccent2" presStyleLbl="alignNode1" presStyleIdx="23" presStyleCnt="44"/>
      <dgm:spPr/>
    </dgm:pt>
    <dgm:pt modelId="{B87A5C36-8CB3-49A7-89FD-C356163453B6}" type="pres">
      <dgm:prSet presAssocID="{FD451F11-8FC5-4C35-9477-68FB357DFBDE}" presName="ParentAccent3" presStyleLbl="alignNode1" presStyleIdx="24" presStyleCnt="44"/>
      <dgm:spPr/>
    </dgm:pt>
    <dgm:pt modelId="{54BA784B-AD6E-4170-A47B-ED63E835A5CC}" type="pres">
      <dgm:prSet presAssocID="{FD451F11-8FC5-4C35-9477-68FB357DFBDE}" presName="ParentAccent4" presStyleLbl="alignNode1" presStyleIdx="25" presStyleCnt="44"/>
      <dgm:spPr/>
    </dgm:pt>
    <dgm:pt modelId="{7D733064-DC85-4B62-A47D-D21603EC5653}" type="pres">
      <dgm:prSet presAssocID="{FD451F11-8FC5-4C35-9477-68FB357DFBDE}" presName="ParentAccent5" presStyleLbl="alignNode1" presStyleIdx="26" presStyleCnt="44"/>
      <dgm:spPr/>
    </dgm:pt>
    <dgm:pt modelId="{1A86E699-F948-41F0-B3AB-44126D673858}" type="pres">
      <dgm:prSet presAssocID="{FD451F11-8FC5-4C35-9477-68FB357DFBDE}" presName="ParentAccent6" presStyleLbl="alignNode1" presStyleIdx="27" presStyleCnt="44"/>
      <dgm:spPr/>
    </dgm:pt>
    <dgm:pt modelId="{6CF2382D-68C5-4C84-AE05-26274B7B5E33}" type="pres">
      <dgm:prSet presAssocID="{FD451F11-8FC5-4C35-9477-68FB357DFBDE}" presName="ParentAccent7" presStyleLbl="alignNode1" presStyleIdx="28" presStyleCnt="44"/>
      <dgm:spPr/>
    </dgm:pt>
    <dgm:pt modelId="{1E053E1A-DEDE-4400-8694-75F6CD0C2144}" type="pres">
      <dgm:prSet presAssocID="{FD451F11-8FC5-4C35-9477-68FB357DFBDE}" presName="ParentAccent8" presStyleLbl="alignNode1" presStyleIdx="29" presStyleCnt="44"/>
      <dgm:spPr/>
    </dgm:pt>
    <dgm:pt modelId="{BBE98A02-AA66-4048-8D3C-F37ACFC75021}" type="pres">
      <dgm:prSet presAssocID="{FD451F11-8FC5-4C35-9477-68FB357DFBDE}" presName="ParentAccent9" presStyleLbl="alignNode1" presStyleIdx="30" presStyleCnt="44"/>
      <dgm:spPr/>
    </dgm:pt>
    <dgm:pt modelId="{52941B66-4741-4AC9-91B7-3FD82B327FF2}" type="pres">
      <dgm:prSet presAssocID="{FD451F11-8FC5-4C35-9477-68FB357DFBDE}" presName="ParentAccent10" presStyleLbl="alignNode1" presStyleIdx="31" presStyleCnt="44"/>
      <dgm:spPr/>
    </dgm:pt>
    <dgm:pt modelId="{82634A65-9062-4909-8700-BE07A609F30C}" type="pres">
      <dgm:prSet presAssocID="{FD451F11-8FC5-4C35-9477-68FB357DFBDE}" presName="Parent" presStyleLbl="alignNode1" presStyleIdx="32" presStyleCnt="44">
        <dgm:presLayoutVars>
          <dgm:chMax val="5"/>
          <dgm:chPref val="3"/>
          <dgm:bulletEnabled val="1"/>
        </dgm:presLayoutVars>
      </dgm:prSet>
      <dgm:spPr/>
      <dgm:t>
        <a:bodyPr/>
        <a:lstStyle/>
        <a:p>
          <a:endParaRPr lang="es-EC"/>
        </a:p>
      </dgm:t>
    </dgm:pt>
    <dgm:pt modelId="{51CB88F0-9FA2-4059-8451-977B332DCC30}" type="pres">
      <dgm:prSet presAssocID="{DA53F247-230B-458A-B32F-1901525FC3CE}" presName="sibTrans" presStyleCnt="0"/>
      <dgm:spPr/>
    </dgm:pt>
    <dgm:pt modelId="{F18275EB-28FF-4B15-8F2C-89C2CD78664F}" type="pres">
      <dgm:prSet presAssocID="{535F9BE5-7E4B-4E30-BFAC-F24196127E4F}" presName="composite" presStyleCnt="0"/>
      <dgm:spPr/>
    </dgm:pt>
    <dgm:pt modelId="{DAD05CB2-87F5-4D07-BBD5-E431F3110D88}" type="pres">
      <dgm:prSet presAssocID="{535F9BE5-7E4B-4E30-BFAC-F24196127E4F}" presName="ParentAccent1" presStyleLbl="alignNode1" presStyleIdx="33" presStyleCnt="44"/>
      <dgm:spPr/>
    </dgm:pt>
    <dgm:pt modelId="{49BD4BE3-9809-422A-AC97-A298DC40FF25}" type="pres">
      <dgm:prSet presAssocID="{535F9BE5-7E4B-4E30-BFAC-F24196127E4F}" presName="ParentAccent2" presStyleLbl="alignNode1" presStyleIdx="34" presStyleCnt="44"/>
      <dgm:spPr/>
    </dgm:pt>
    <dgm:pt modelId="{F2E14DAC-7302-4C3C-BE3E-3CA096493523}" type="pres">
      <dgm:prSet presAssocID="{535F9BE5-7E4B-4E30-BFAC-F24196127E4F}" presName="ParentAccent3" presStyleLbl="alignNode1" presStyleIdx="35" presStyleCnt="44"/>
      <dgm:spPr/>
    </dgm:pt>
    <dgm:pt modelId="{13F7C96F-F84E-4C57-A528-A1C5D9F6C108}" type="pres">
      <dgm:prSet presAssocID="{535F9BE5-7E4B-4E30-BFAC-F24196127E4F}" presName="ParentAccent4" presStyleLbl="alignNode1" presStyleIdx="36" presStyleCnt="44"/>
      <dgm:spPr/>
    </dgm:pt>
    <dgm:pt modelId="{FDAA49E1-852C-4FB7-A61E-5374E031F160}" type="pres">
      <dgm:prSet presAssocID="{535F9BE5-7E4B-4E30-BFAC-F24196127E4F}" presName="ParentAccent5" presStyleLbl="alignNode1" presStyleIdx="37" presStyleCnt="44"/>
      <dgm:spPr/>
    </dgm:pt>
    <dgm:pt modelId="{4CA3AB37-484B-4A4B-B87C-1F97525428B6}" type="pres">
      <dgm:prSet presAssocID="{535F9BE5-7E4B-4E30-BFAC-F24196127E4F}" presName="ParentAccent6" presStyleLbl="alignNode1" presStyleIdx="38" presStyleCnt="44"/>
      <dgm:spPr/>
    </dgm:pt>
    <dgm:pt modelId="{A1DD663A-1466-40D9-9203-41AF813BD4E2}" type="pres">
      <dgm:prSet presAssocID="{535F9BE5-7E4B-4E30-BFAC-F24196127E4F}" presName="ParentAccent7" presStyleLbl="alignNode1" presStyleIdx="39" presStyleCnt="44"/>
      <dgm:spPr/>
    </dgm:pt>
    <dgm:pt modelId="{EA90B26C-0853-4604-B85B-C6FEBFFF2066}" type="pres">
      <dgm:prSet presAssocID="{535F9BE5-7E4B-4E30-BFAC-F24196127E4F}" presName="ParentAccent8" presStyleLbl="alignNode1" presStyleIdx="40" presStyleCnt="44"/>
      <dgm:spPr/>
    </dgm:pt>
    <dgm:pt modelId="{45A7A51A-AA83-4E8D-A13D-E2F8E6984D7C}" type="pres">
      <dgm:prSet presAssocID="{535F9BE5-7E4B-4E30-BFAC-F24196127E4F}" presName="ParentAccent9" presStyleLbl="alignNode1" presStyleIdx="41" presStyleCnt="44"/>
      <dgm:spPr/>
    </dgm:pt>
    <dgm:pt modelId="{E7F1578F-5531-46A7-AEDB-9581B013218B}" type="pres">
      <dgm:prSet presAssocID="{535F9BE5-7E4B-4E30-BFAC-F24196127E4F}" presName="ParentAccent10" presStyleLbl="alignNode1" presStyleIdx="42" presStyleCnt="44"/>
      <dgm:spPr/>
    </dgm:pt>
    <dgm:pt modelId="{9B244212-D7AF-4EC5-ABB7-BEF19BFB82E2}" type="pres">
      <dgm:prSet presAssocID="{535F9BE5-7E4B-4E30-BFAC-F24196127E4F}" presName="Parent" presStyleLbl="alignNode1" presStyleIdx="43" presStyleCnt="44">
        <dgm:presLayoutVars>
          <dgm:chMax val="5"/>
          <dgm:chPref val="3"/>
          <dgm:bulletEnabled val="1"/>
        </dgm:presLayoutVars>
      </dgm:prSet>
      <dgm:spPr/>
      <dgm:t>
        <a:bodyPr/>
        <a:lstStyle/>
        <a:p>
          <a:endParaRPr lang="es-EC"/>
        </a:p>
      </dgm:t>
    </dgm:pt>
  </dgm:ptLst>
  <dgm:cxnLst>
    <dgm:cxn modelId="{02A65D07-7A11-40B3-A552-00FDA9981A68}" type="presOf" srcId="{535F9BE5-7E4B-4E30-BFAC-F24196127E4F}" destId="{9B244212-D7AF-4EC5-ABB7-BEF19BFB82E2}" srcOrd="0" destOrd="0" presId="urn:microsoft.com/office/officeart/2011/layout/ConvergingText"/>
    <dgm:cxn modelId="{9F566411-3C72-471A-91C0-8AA87990C089}" type="presOf" srcId="{E210228A-E607-45EC-B706-97326B1353CD}" destId="{B25A3A07-5F64-4D4C-BA5D-49FFB7F3CC19}" srcOrd="0" destOrd="0" presId="urn:microsoft.com/office/officeart/2011/layout/ConvergingText"/>
    <dgm:cxn modelId="{22A132FD-5162-4EF6-BE6B-289CE277984D}" srcId="{E210228A-E607-45EC-B706-97326B1353CD}" destId="{FD451F11-8FC5-4C35-9477-68FB357DFBDE}" srcOrd="2" destOrd="0" parTransId="{D1D00E65-2589-4471-BED4-6D967F90693E}" sibTransId="{DA53F247-230B-458A-B32F-1901525FC3CE}"/>
    <dgm:cxn modelId="{C5D2076B-D85E-47CB-8E18-E28F33620F80}" type="presOf" srcId="{ED0525BD-09D4-4D63-A187-FCD72672DD90}" destId="{18D3FDA5-FE55-414A-B2B0-A06E01696554}" srcOrd="0" destOrd="0" presId="urn:microsoft.com/office/officeart/2011/layout/ConvergingText"/>
    <dgm:cxn modelId="{B3A2FBB6-2FEA-4D17-8E87-B03EBA4CC37F}" type="presOf" srcId="{E8CECD84-E4E9-4ACC-B20C-C34274442DB3}" destId="{DD3F9641-6233-4B24-9C05-2C729163322F}" srcOrd="0" destOrd="0" presId="urn:microsoft.com/office/officeart/2011/layout/ConvergingText"/>
    <dgm:cxn modelId="{E7FC3799-A43B-4B45-9E4E-0C149752492E}" type="presOf" srcId="{FD451F11-8FC5-4C35-9477-68FB357DFBDE}" destId="{82634A65-9062-4909-8700-BE07A609F30C}" srcOrd="0" destOrd="0" presId="urn:microsoft.com/office/officeart/2011/layout/ConvergingText"/>
    <dgm:cxn modelId="{D97FE18D-0AB7-4029-AF55-444B09F274A5}" srcId="{E210228A-E607-45EC-B706-97326B1353CD}" destId="{E8CECD84-E4E9-4ACC-B20C-C34274442DB3}" srcOrd="0" destOrd="0" parTransId="{21C51593-B424-4B2F-B9E1-21FA12838FF4}" sibTransId="{08755470-E5CB-42E1-8C99-6EF71D61B3E3}"/>
    <dgm:cxn modelId="{8C5FDCA2-634A-4ECE-BD7C-EF083DACC719}" srcId="{E210228A-E607-45EC-B706-97326B1353CD}" destId="{535F9BE5-7E4B-4E30-BFAC-F24196127E4F}" srcOrd="3" destOrd="0" parTransId="{CD351870-91D8-4CFC-B351-0FAEB7E7CF69}" sibTransId="{676B2B5F-8BA0-4FE7-B763-6B87CECC07E5}"/>
    <dgm:cxn modelId="{869EDFC5-B1BC-4B20-A3DF-010D78E0EE2A}" srcId="{E210228A-E607-45EC-B706-97326B1353CD}" destId="{ED0525BD-09D4-4D63-A187-FCD72672DD90}" srcOrd="1" destOrd="0" parTransId="{AEF020AD-F0F0-4431-B019-5EC9E3BBA7D0}" sibTransId="{BE574190-B959-4B06-A86F-074F165C6621}"/>
    <dgm:cxn modelId="{3131DD89-4435-43E1-966C-7106997E1D58}" type="presParOf" srcId="{B25A3A07-5F64-4D4C-BA5D-49FFB7F3CC19}" destId="{C920F3E0-5E34-404A-AFFE-2C5E1C74088B}" srcOrd="0" destOrd="0" presId="urn:microsoft.com/office/officeart/2011/layout/ConvergingText"/>
    <dgm:cxn modelId="{96D26784-1EA4-4C99-BCDA-77D09F15E95D}" type="presParOf" srcId="{C920F3E0-5E34-404A-AFFE-2C5E1C74088B}" destId="{830C583F-B7EA-4CE9-A8C0-5BB631A72680}" srcOrd="0" destOrd="0" presId="urn:microsoft.com/office/officeart/2011/layout/ConvergingText"/>
    <dgm:cxn modelId="{67B14438-116A-401F-94C4-A65DABE9C50F}" type="presParOf" srcId="{C920F3E0-5E34-404A-AFFE-2C5E1C74088B}" destId="{16BDB0F1-23F7-4E19-95B4-23021BABC5CB}" srcOrd="1" destOrd="0" presId="urn:microsoft.com/office/officeart/2011/layout/ConvergingText"/>
    <dgm:cxn modelId="{207C0B03-4835-4D9B-816C-3FEBA8EA718B}" type="presParOf" srcId="{C920F3E0-5E34-404A-AFFE-2C5E1C74088B}" destId="{E3B8EFFC-92AE-4BEF-91E9-591598BFCED9}" srcOrd="2" destOrd="0" presId="urn:microsoft.com/office/officeart/2011/layout/ConvergingText"/>
    <dgm:cxn modelId="{A8477725-8FA2-4A77-9407-88DD01D19BDD}" type="presParOf" srcId="{C920F3E0-5E34-404A-AFFE-2C5E1C74088B}" destId="{D9542CA8-2BF5-4A39-8E04-911AB20C2144}" srcOrd="3" destOrd="0" presId="urn:microsoft.com/office/officeart/2011/layout/ConvergingText"/>
    <dgm:cxn modelId="{72321BB3-36D6-4228-8A8C-D71F04102364}" type="presParOf" srcId="{C920F3E0-5E34-404A-AFFE-2C5E1C74088B}" destId="{E0DE725F-9940-4D01-AADC-640D244064FA}" srcOrd="4" destOrd="0" presId="urn:microsoft.com/office/officeart/2011/layout/ConvergingText"/>
    <dgm:cxn modelId="{89DB1528-C0F8-4451-A350-DF568B4BB14E}" type="presParOf" srcId="{C920F3E0-5E34-404A-AFFE-2C5E1C74088B}" destId="{0D823B43-A046-4661-BE32-6391C25741C4}" srcOrd="5" destOrd="0" presId="urn:microsoft.com/office/officeart/2011/layout/ConvergingText"/>
    <dgm:cxn modelId="{DF2F7046-081D-4306-AB59-8D4F28AD917F}" type="presParOf" srcId="{C920F3E0-5E34-404A-AFFE-2C5E1C74088B}" destId="{97422B4B-C6CD-4377-A637-7304192087AC}" srcOrd="6" destOrd="0" presId="urn:microsoft.com/office/officeart/2011/layout/ConvergingText"/>
    <dgm:cxn modelId="{95BFEECE-019C-4922-9241-A21E0910391A}" type="presParOf" srcId="{C920F3E0-5E34-404A-AFFE-2C5E1C74088B}" destId="{482D347E-55ED-4DA7-A263-CEE8F318C18E}" srcOrd="7" destOrd="0" presId="urn:microsoft.com/office/officeart/2011/layout/ConvergingText"/>
    <dgm:cxn modelId="{758D93DC-5585-40DD-80E8-42DBC2E190FA}" type="presParOf" srcId="{C920F3E0-5E34-404A-AFFE-2C5E1C74088B}" destId="{6001FFFA-D7B4-4DC6-B1CF-CF84FA4936DB}" srcOrd="8" destOrd="0" presId="urn:microsoft.com/office/officeart/2011/layout/ConvergingText"/>
    <dgm:cxn modelId="{B8BD7CFA-67F6-449F-B1BD-A555DA3C09DD}" type="presParOf" srcId="{C920F3E0-5E34-404A-AFFE-2C5E1C74088B}" destId="{AC9D05F1-8731-4745-9750-CB4CCFDE97A4}" srcOrd="9" destOrd="0" presId="urn:microsoft.com/office/officeart/2011/layout/ConvergingText"/>
    <dgm:cxn modelId="{0209CF6D-ED2C-45C4-968E-FD1BBA18881B}" type="presParOf" srcId="{C920F3E0-5E34-404A-AFFE-2C5E1C74088B}" destId="{DD3F9641-6233-4B24-9C05-2C729163322F}" srcOrd="10" destOrd="0" presId="urn:microsoft.com/office/officeart/2011/layout/ConvergingText"/>
    <dgm:cxn modelId="{F5A64DAC-1117-41B9-A75A-BD0C5E7228D1}" type="presParOf" srcId="{B25A3A07-5F64-4D4C-BA5D-49FFB7F3CC19}" destId="{878F8FF7-D6DB-4F3F-A3F3-EA1A7F946580}" srcOrd="1" destOrd="0" presId="urn:microsoft.com/office/officeart/2011/layout/ConvergingText"/>
    <dgm:cxn modelId="{8E25D422-626F-4DD2-BCF2-1F4AE3C91E1B}" type="presParOf" srcId="{B25A3A07-5F64-4D4C-BA5D-49FFB7F3CC19}" destId="{311620CB-E5AF-4718-BC4B-E655D10EDEBF}" srcOrd="2" destOrd="0" presId="urn:microsoft.com/office/officeart/2011/layout/ConvergingText"/>
    <dgm:cxn modelId="{888CB109-4578-4D5B-94F5-459CC16FD14F}" type="presParOf" srcId="{311620CB-E5AF-4718-BC4B-E655D10EDEBF}" destId="{4DBDD9B6-DF8B-467F-B32C-09E610357CF6}" srcOrd="0" destOrd="0" presId="urn:microsoft.com/office/officeart/2011/layout/ConvergingText"/>
    <dgm:cxn modelId="{0F18E577-5C8D-4565-AA56-7F8DAF26F85C}" type="presParOf" srcId="{311620CB-E5AF-4718-BC4B-E655D10EDEBF}" destId="{09677AB7-2B24-45C6-900B-8FF160AB902D}" srcOrd="1" destOrd="0" presId="urn:microsoft.com/office/officeart/2011/layout/ConvergingText"/>
    <dgm:cxn modelId="{01AB09F5-D743-41DB-95E8-86E5D9126C03}" type="presParOf" srcId="{311620CB-E5AF-4718-BC4B-E655D10EDEBF}" destId="{82D61C85-4494-441E-877D-A49DAB1D4DA2}" srcOrd="2" destOrd="0" presId="urn:microsoft.com/office/officeart/2011/layout/ConvergingText"/>
    <dgm:cxn modelId="{8B47A49E-5337-4495-BE2C-B5C7FDD6678A}" type="presParOf" srcId="{311620CB-E5AF-4718-BC4B-E655D10EDEBF}" destId="{090E52E2-46F9-4A84-8069-6A8C69910D47}" srcOrd="3" destOrd="0" presId="urn:microsoft.com/office/officeart/2011/layout/ConvergingText"/>
    <dgm:cxn modelId="{AA9063C0-1E95-4C8A-8C59-13BA91A331F7}" type="presParOf" srcId="{311620CB-E5AF-4718-BC4B-E655D10EDEBF}" destId="{40D8FBF2-2C2C-44C8-8609-9738F387C9EB}" srcOrd="4" destOrd="0" presId="urn:microsoft.com/office/officeart/2011/layout/ConvergingText"/>
    <dgm:cxn modelId="{9C9F3D25-CD6D-4BD7-9093-B3953FEF498F}" type="presParOf" srcId="{311620CB-E5AF-4718-BC4B-E655D10EDEBF}" destId="{EEF4BA84-2153-4688-BAB7-CA55AF6D195F}" srcOrd="5" destOrd="0" presId="urn:microsoft.com/office/officeart/2011/layout/ConvergingText"/>
    <dgm:cxn modelId="{67F2A3E3-8989-451A-A240-F504A5541B8E}" type="presParOf" srcId="{311620CB-E5AF-4718-BC4B-E655D10EDEBF}" destId="{D64532E5-2663-4FD0-A11C-A7C264E93FDB}" srcOrd="6" destOrd="0" presId="urn:microsoft.com/office/officeart/2011/layout/ConvergingText"/>
    <dgm:cxn modelId="{2C6F1AE9-99C6-4BBF-A3AF-8E07AC85DCEB}" type="presParOf" srcId="{311620CB-E5AF-4718-BC4B-E655D10EDEBF}" destId="{E4C9D845-4C9A-4078-A211-C16AAF688615}" srcOrd="7" destOrd="0" presId="urn:microsoft.com/office/officeart/2011/layout/ConvergingText"/>
    <dgm:cxn modelId="{DD5A89A5-74D8-45CA-9A63-ED1FB1F9D2D4}" type="presParOf" srcId="{311620CB-E5AF-4718-BC4B-E655D10EDEBF}" destId="{0F5D2067-D905-4701-A129-97BA576F746E}" srcOrd="8" destOrd="0" presId="urn:microsoft.com/office/officeart/2011/layout/ConvergingText"/>
    <dgm:cxn modelId="{738960F1-E443-466F-A281-9A2E7AEC865D}" type="presParOf" srcId="{311620CB-E5AF-4718-BC4B-E655D10EDEBF}" destId="{F93AF0A2-4BBB-491A-B9FC-8F050FA8B4B4}" srcOrd="9" destOrd="0" presId="urn:microsoft.com/office/officeart/2011/layout/ConvergingText"/>
    <dgm:cxn modelId="{ABB54167-6270-47A1-AF64-47A17857A642}" type="presParOf" srcId="{311620CB-E5AF-4718-BC4B-E655D10EDEBF}" destId="{18D3FDA5-FE55-414A-B2B0-A06E01696554}" srcOrd="10" destOrd="0" presId="urn:microsoft.com/office/officeart/2011/layout/ConvergingText"/>
    <dgm:cxn modelId="{A39B4AE6-6446-4F79-A8B2-B14078E7C848}" type="presParOf" srcId="{B25A3A07-5F64-4D4C-BA5D-49FFB7F3CC19}" destId="{5F25CDB0-8703-4C9D-A593-B1597C3EA666}" srcOrd="3" destOrd="0" presId="urn:microsoft.com/office/officeart/2011/layout/ConvergingText"/>
    <dgm:cxn modelId="{6CC73CD0-2B8E-4206-84F6-39322140DDE7}" type="presParOf" srcId="{B25A3A07-5F64-4D4C-BA5D-49FFB7F3CC19}" destId="{1AA95B56-4922-4BC4-87C9-5B327DA2770B}" srcOrd="4" destOrd="0" presId="urn:microsoft.com/office/officeart/2011/layout/ConvergingText"/>
    <dgm:cxn modelId="{6AB50DB9-951E-4A7D-BF09-6CB9B7FF3A34}" type="presParOf" srcId="{1AA95B56-4922-4BC4-87C9-5B327DA2770B}" destId="{E5483992-EFD5-43C4-A835-06EA53FD5DA6}" srcOrd="0" destOrd="0" presId="urn:microsoft.com/office/officeart/2011/layout/ConvergingText"/>
    <dgm:cxn modelId="{A7EC4F83-288D-468D-A30A-8260B88AF26E}" type="presParOf" srcId="{1AA95B56-4922-4BC4-87C9-5B327DA2770B}" destId="{AD2DF8C0-115C-49CB-8D70-49A9368B6855}" srcOrd="1" destOrd="0" presId="urn:microsoft.com/office/officeart/2011/layout/ConvergingText"/>
    <dgm:cxn modelId="{A4F8C5FC-F3D3-4B81-A70E-5E97B75DD5A8}" type="presParOf" srcId="{1AA95B56-4922-4BC4-87C9-5B327DA2770B}" destId="{B87A5C36-8CB3-49A7-89FD-C356163453B6}" srcOrd="2" destOrd="0" presId="urn:microsoft.com/office/officeart/2011/layout/ConvergingText"/>
    <dgm:cxn modelId="{DBDCACB1-3F67-45C8-8A11-173C66FEC141}" type="presParOf" srcId="{1AA95B56-4922-4BC4-87C9-5B327DA2770B}" destId="{54BA784B-AD6E-4170-A47B-ED63E835A5CC}" srcOrd="3" destOrd="0" presId="urn:microsoft.com/office/officeart/2011/layout/ConvergingText"/>
    <dgm:cxn modelId="{ECD43200-5386-499A-A440-94755DBB351F}" type="presParOf" srcId="{1AA95B56-4922-4BC4-87C9-5B327DA2770B}" destId="{7D733064-DC85-4B62-A47D-D21603EC5653}" srcOrd="4" destOrd="0" presId="urn:microsoft.com/office/officeart/2011/layout/ConvergingText"/>
    <dgm:cxn modelId="{5A387706-D020-43BA-8E05-6FD37EAEA77F}" type="presParOf" srcId="{1AA95B56-4922-4BC4-87C9-5B327DA2770B}" destId="{1A86E699-F948-41F0-B3AB-44126D673858}" srcOrd="5" destOrd="0" presId="urn:microsoft.com/office/officeart/2011/layout/ConvergingText"/>
    <dgm:cxn modelId="{FBD07017-73B8-4228-8B14-F641399D5072}" type="presParOf" srcId="{1AA95B56-4922-4BC4-87C9-5B327DA2770B}" destId="{6CF2382D-68C5-4C84-AE05-26274B7B5E33}" srcOrd="6" destOrd="0" presId="urn:microsoft.com/office/officeart/2011/layout/ConvergingText"/>
    <dgm:cxn modelId="{5606E175-D08D-4F7D-82B7-9024B425DFFC}" type="presParOf" srcId="{1AA95B56-4922-4BC4-87C9-5B327DA2770B}" destId="{1E053E1A-DEDE-4400-8694-75F6CD0C2144}" srcOrd="7" destOrd="0" presId="urn:microsoft.com/office/officeart/2011/layout/ConvergingText"/>
    <dgm:cxn modelId="{35425902-411E-4FED-97D6-20C7BBE4627C}" type="presParOf" srcId="{1AA95B56-4922-4BC4-87C9-5B327DA2770B}" destId="{BBE98A02-AA66-4048-8D3C-F37ACFC75021}" srcOrd="8" destOrd="0" presId="urn:microsoft.com/office/officeart/2011/layout/ConvergingText"/>
    <dgm:cxn modelId="{20AC16E0-5F0D-48BF-AA52-3975F1FE3FE2}" type="presParOf" srcId="{1AA95B56-4922-4BC4-87C9-5B327DA2770B}" destId="{52941B66-4741-4AC9-91B7-3FD82B327FF2}" srcOrd="9" destOrd="0" presId="urn:microsoft.com/office/officeart/2011/layout/ConvergingText"/>
    <dgm:cxn modelId="{24515279-2853-4EE9-9228-1339A76FF6B2}" type="presParOf" srcId="{1AA95B56-4922-4BC4-87C9-5B327DA2770B}" destId="{82634A65-9062-4909-8700-BE07A609F30C}" srcOrd="10" destOrd="0" presId="urn:microsoft.com/office/officeart/2011/layout/ConvergingText"/>
    <dgm:cxn modelId="{7D4A3EAB-DC25-4ECD-A8B3-E7E12D790001}" type="presParOf" srcId="{B25A3A07-5F64-4D4C-BA5D-49FFB7F3CC19}" destId="{51CB88F0-9FA2-4059-8451-977B332DCC30}" srcOrd="5" destOrd="0" presId="urn:microsoft.com/office/officeart/2011/layout/ConvergingText"/>
    <dgm:cxn modelId="{F9298986-DBF8-4738-84B4-97A41215F7D7}" type="presParOf" srcId="{B25A3A07-5F64-4D4C-BA5D-49FFB7F3CC19}" destId="{F18275EB-28FF-4B15-8F2C-89C2CD78664F}" srcOrd="6" destOrd="0" presId="urn:microsoft.com/office/officeart/2011/layout/ConvergingText"/>
    <dgm:cxn modelId="{DFAEAD3E-E066-4D1E-AF31-F6C573820F03}" type="presParOf" srcId="{F18275EB-28FF-4B15-8F2C-89C2CD78664F}" destId="{DAD05CB2-87F5-4D07-BBD5-E431F3110D88}" srcOrd="0" destOrd="0" presId="urn:microsoft.com/office/officeart/2011/layout/ConvergingText"/>
    <dgm:cxn modelId="{6D90C751-F7C0-404D-BF1D-9327669DFB2E}" type="presParOf" srcId="{F18275EB-28FF-4B15-8F2C-89C2CD78664F}" destId="{49BD4BE3-9809-422A-AC97-A298DC40FF25}" srcOrd="1" destOrd="0" presId="urn:microsoft.com/office/officeart/2011/layout/ConvergingText"/>
    <dgm:cxn modelId="{10DFEECF-D4E2-41D0-84F1-FAA0D4E8C17C}" type="presParOf" srcId="{F18275EB-28FF-4B15-8F2C-89C2CD78664F}" destId="{F2E14DAC-7302-4C3C-BE3E-3CA096493523}" srcOrd="2" destOrd="0" presId="urn:microsoft.com/office/officeart/2011/layout/ConvergingText"/>
    <dgm:cxn modelId="{FBF53BC3-D541-4A7C-A0C7-9B8292B1FA33}" type="presParOf" srcId="{F18275EB-28FF-4B15-8F2C-89C2CD78664F}" destId="{13F7C96F-F84E-4C57-A528-A1C5D9F6C108}" srcOrd="3" destOrd="0" presId="urn:microsoft.com/office/officeart/2011/layout/ConvergingText"/>
    <dgm:cxn modelId="{6D6FBC32-2721-4FC9-AAF1-BDEF4F780B5F}" type="presParOf" srcId="{F18275EB-28FF-4B15-8F2C-89C2CD78664F}" destId="{FDAA49E1-852C-4FB7-A61E-5374E031F160}" srcOrd="4" destOrd="0" presId="urn:microsoft.com/office/officeart/2011/layout/ConvergingText"/>
    <dgm:cxn modelId="{F62A6900-E699-48CF-9C34-D5D481B541CA}" type="presParOf" srcId="{F18275EB-28FF-4B15-8F2C-89C2CD78664F}" destId="{4CA3AB37-484B-4A4B-B87C-1F97525428B6}" srcOrd="5" destOrd="0" presId="urn:microsoft.com/office/officeart/2011/layout/ConvergingText"/>
    <dgm:cxn modelId="{82159BDE-3EDA-451C-AC42-05A4376FC788}" type="presParOf" srcId="{F18275EB-28FF-4B15-8F2C-89C2CD78664F}" destId="{A1DD663A-1466-40D9-9203-41AF813BD4E2}" srcOrd="6" destOrd="0" presId="urn:microsoft.com/office/officeart/2011/layout/ConvergingText"/>
    <dgm:cxn modelId="{13A949A7-62BF-4003-9002-A730229E8831}" type="presParOf" srcId="{F18275EB-28FF-4B15-8F2C-89C2CD78664F}" destId="{EA90B26C-0853-4604-B85B-C6FEBFFF2066}" srcOrd="7" destOrd="0" presId="urn:microsoft.com/office/officeart/2011/layout/ConvergingText"/>
    <dgm:cxn modelId="{BA14BD65-3899-41A3-BA69-6C48B48B64B4}" type="presParOf" srcId="{F18275EB-28FF-4B15-8F2C-89C2CD78664F}" destId="{45A7A51A-AA83-4E8D-A13D-E2F8E6984D7C}" srcOrd="8" destOrd="0" presId="urn:microsoft.com/office/officeart/2011/layout/ConvergingText"/>
    <dgm:cxn modelId="{F16735C8-AECE-4534-958F-6588E6F47C8D}" type="presParOf" srcId="{F18275EB-28FF-4B15-8F2C-89C2CD78664F}" destId="{E7F1578F-5531-46A7-AEDB-9581B013218B}" srcOrd="9" destOrd="0" presId="urn:microsoft.com/office/officeart/2011/layout/ConvergingText"/>
    <dgm:cxn modelId="{276AB454-4FC9-486F-A001-F23B0B7A8B78}" type="presParOf" srcId="{F18275EB-28FF-4B15-8F2C-89C2CD78664F}" destId="{9B244212-D7AF-4EC5-ABB7-BEF19BFB82E2}" srcOrd="10"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17C365B-EBC4-4A69-8C1A-6DEADB3126B0}" type="doc">
      <dgm:prSet loTypeId="urn:microsoft.com/office/officeart/2008/layout/PictureStrips" loCatId="list" qsTypeId="urn:microsoft.com/office/officeart/2005/8/quickstyle/simple1" qsCatId="simple" csTypeId="urn:microsoft.com/office/officeart/2005/8/colors/accent3_4" csCatId="accent3" phldr="1"/>
      <dgm:spPr/>
      <dgm:t>
        <a:bodyPr/>
        <a:lstStyle/>
        <a:p>
          <a:endParaRPr lang="es-EC"/>
        </a:p>
      </dgm:t>
    </dgm:pt>
    <dgm:pt modelId="{EB3896AB-5A3A-4CB0-8EF5-322ED4D1FA00}">
      <dgm:prSet/>
      <dgm:spPr/>
      <dgm:t>
        <a:bodyPr/>
        <a:lstStyle/>
        <a:p>
          <a:pPr rtl="0"/>
          <a:r>
            <a:rPr lang="es-EC" b="1" dirty="0" smtClean="0"/>
            <a:t>Cantón:</a:t>
          </a:r>
          <a:r>
            <a:rPr lang="es-EC" dirty="0" smtClean="0"/>
            <a:t> Rumiñahui</a:t>
          </a:r>
        </a:p>
        <a:p>
          <a:pPr rtl="0"/>
          <a:r>
            <a:rPr lang="es-EC" b="1" dirty="0" smtClean="0"/>
            <a:t>Ubicación:</a:t>
          </a:r>
          <a:r>
            <a:rPr lang="es-EC" dirty="0" smtClean="0"/>
            <a:t> a 20 minutos de Quito</a:t>
          </a:r>
          <a:endParaRPr lang="es-EC" dirty="0"/>
        </a:p>
      </dgm:t>
    </dgm:pt>
    <dgm:pt modelId="{A8AAB56F-9034-4560-82F6-E3F8F4E5114D}" type="parTrans" cxnId="{09C30F7A-169C-488B-890E-32F65B79B016}">
      <dgm:prSet/>
      <dgm:spPr/>
      <dgm:t>
        <a:bodyPr/>
        <a:lstStyle/>
        <a:p>
          <a:endParaRPr lang="es-EC"/>
        </a:p>
      </dgm:t>
    </dgm:pt>
    <dgm:pt modelId="{1E9D357E-B8AD-4BD8-BBE0-E442044FB846}" type="sibTrans" cxnId="{09C30F7A-169C-488B-890E-32F65B79B016}">
      <dgm:prSet/>
      <dgm:spPr/>
      <dgm:t>
        <a:bodyPr/>
        <a:lstStyle/>
        <a:p>
          <a:endParaRPr lang="es-EC"/>
        </a:p>
      </dgm:t>
    </dgm:pt>
    <dgm:pt modelId="{7EF4544C-2D77-446F-A5D2-56EC44D2B27D}" type="pres">
      <dgm:prSet presAssocID="{F17C365B-EBC4-4A69-8C1A-6DEADB3126B0}" presName="Name0" presStyleCnt="0">
        <dgm:presLayoutVars>
          <dgm:dir/>
          <dgm:resizeHandles val="exact"/>
        </dgm:presLayoutVars>
      </dgm:prSet>
      <dgm:spPr/>
      <dgm:t>
        <a:bodyPr/>
        <a:lstStyle/>
        <a:p>
          <a:endParaRPr lang="es-EC"/>
        </a:p>
      </dgm:t>
    </dgm:pt>
    <dgm:pt modelId="{DA2211FB-CDE5-4539-8571-FA52AD2C4C1A}" type="pres">
      <dgm:prSet presAssocID="{EB3896AB-5A3A-4CB0-8EF5-322ED4D1FA00}" presName="composite" presStyleCnt="0"/>
      <dgm:spPr/>
      <dgm:t>
        <a:bodyPr/>
        <a:lstStyle/>
        <a:p>
          <a:endParaRPr lang="es-EC"/>
        </a:p>
      </dgm:t>
    </dgm:pt>
    <dgm:pt modelId="{6067C477-967C-413B-A43B-6BA30303591D}" type="pres">
      <dgm:prSet presAssocID="{EB3896AB-5A3A-4CB0-8EF5-322ED4D1FA00}" presName="rect1" presStyleLbl="trAlignAcc1" presStyleIdx="0" presStyleCnt="1">
        <dgm:presLayoutVars>
          <dgm:bulletEnabled val="1"/>
        </dgm:presLayoutVars>
      </dgm:prSet>
      <dgm:spPr/>
      <dgm:t>
        <a:bodyPr/>
        <a:lstStyle/>
        <a:p>
          <a:endParaRPr lang="es-EC"/>
        </a:p>
      </dgm:t>
    </dgm:pt>
    <dgm:pt modelId="{C9081EC5-7A0D-4035-9D31-D17F64325A02}" type="pres">
      <dgm:prSet presAssocID="{EB3896AB-5A3A-4CB0-8EF5-322ED4D1FA00}" presName="rect2" presStyleLbl="fgImgPlace1" presStyleIdx="0" presStyleCnt="1" custScaleX="116540" custScaleY="101069"/>
      <dgm:spPr>
        <a:blipFill rotWithShape="1">
          <a:blip xmlns:r="http://schemas.openxmlformats.org/officeDocument/2006/relationships" r:embed="rId1"/>
          <a:stretch>
            <a:fillRect/>
          </a:stretch>
        </a:blipFill>
      </dgm:spPr>
      <dgm:t>
        <a:bodyPr/>
        <a:lstStyle/>
        <a:p>
          <a:endParaRPr lang="es-EC"/>
        </a:p>
      </dgm:t>
    </dgm:pt>
  </dgm:ptLst>
  <dgm:cxnLst>
    <dgm:cxn modelId="{09C30F7A-169C-488B-890E-32F65B79B016}" srcId="{F17C365B-EBC4-4A69-8C1A-6DEADB3126B0}" destId="{EB3896AB-5A3A-4CB0-8EF5-322ED4D1FA00}" srcOrd="0" destOrd="0" parTransId="{A8AAB56F-9034-4560-82F6-E3F8F4E5114D}" sibTransId="{1E9D357E-B8AD-4BD8-BBE0-E442044FB846}"/>
    <dgm:cxn modelId="{811F6723-E90A-4938-A126-497D9FDF2344}" type="presOf" srcId="{F17C365B-EBC4-4A69-8C1A-6DEADB3126B0}" destId="{7EF4544C-2D77-446F-A5D2-56EC44D2B27D}" srcOrd="0" destOrd="0" presId="urn:microsoft.com/office/officeart/2008/layout/PictureStrips"/>
    <dgm:cxn modelId="{4B6B64B7-2307-41E1-8B21-9BBEDE0797C7}" type="presOf" srcId="{EB3896AB-5A3A-4CB0-8EF5-322ED4D1FA00}" destId="{6067C477-967C-413B-A43B-6BA30303591D}" srcOrd="0" destOrd="0" presId="urn:microsoft.com/office/officeart/2008/layout/PictureStrips"/>
    <dgm:cxn modelId="{3F8616CA-8E29-47D2-8F34-0B52310F2547}" type="presParOf" srcId="{7EF4544C-2D77-446F-A5D2-56EC44D2B27D}" destId="{DA2211FB-CDE5-4539-8571-FA52AD2C4C1A}" srcOrd="0" destOrd="0" presId="urn:microsoft.com/office/officeart/2008/layout/PictureStrips"/>
    <dgm:cxn modelId="{23881843-BF96-466B-86C7-2E2C36EE0BDD}" type="presParOf" srcId="{DA2211FB-CDE5-4539-8571-FA52AD2C4C1A}" destId="{6067C477-967C-413B-A43B-6BA30303591D}" srcOrd="0" destOrd="0" presId="urn:microsoft.com/office/officeart/2008/layout/PictureStrips"/>
    <dgm:cxn modelId="{70CEE92D-B016-49E4-BB96-EA1117E4040F}" type="presParOf" srcId="{DA2211FB-CDE5-4539-8571-FA52AD2C4C1A}" destId="{C9081EC5-7A0D-4035-9D31-D17F64325A0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ED14994-D5A2-47CF-8062-989665E62DB7}" type="doc">
      <dgm:prSet loTypeId="urn:microsoft.com/office/officeart/2005/8/layout/hList7#3" loCatId="relationship" qsTypeId="urn:microsoft.com/office/officeart/2005/8/quickstyle/simple1" qsCatId="simple" csTypeId="urn:microsoft.com/office/officeart/2005/8/colors/colorful3" csCatId="colorful" phldr="1"/>
      <dgm:spPr/>
      <dgm:t>
        <a:bodyPr/>
        <a:lstStyle/>
        <a:p>
          <a:endParaRPr lang="es-EC"/>
        </a:p>
      </dgm:t>
    </dgm:pt>
    <dgm:pt modelId="{7D45E2A8-9298-4494-B622-A4CE7E67382E}">
      <dgm:prSet phldrT="[Texto]" custT="1"/>
      <dgm:spPr/>
      <dgm:t>
        <a:bodyPr/>
        <a:lstStyle/>
        <a:p>
          <a:r>
            <a:rPr lang="es-ES" sz="1600" dirty="0" smtClean="0"/>
            <a:t>Sector del Triángulo</a:t>
          </a:r>
          <a:endParaRPr lang="es-EC" sz="1600" dirty="0"/>
        </a:p>
      </dgm:t>
    </dgm:pt>
    <dgm:pt modelId="{C7370088-A712-4FD2-8821-410ECACFA092}" type="parTrans" cxnId="{3954D4C7-D2A3-4728-8D37-C9423B8DCE02}">
      <dgm:prSet/>
      <dgm:spPr/>
      <dgm:t>
        <a:bodyPr/>
        <a:lstStyle/>
        <a:p>
          <a:endParaRPr lang="es-EC" sz="2400"/>
        </a:p>
      </dgm:t>
    </dgm:pt>
    <dgm:pt modelId="{3B398E69-3FEA-44DE-820A-74D64757ADEA}" type="sibTrans" cxnId="{3954D4C7-D2A3-4728-8D37-C9423B8DCE02}">
      <dgm:prSet/>
      <dgm:spPr/>
      <dgm:t>
        <a:bodyPr/>
        <a:lstStyle/>
        <a:p>
          <a:endParaRPr lang="es-EC" sz="2400"/>
        </a:p>
      </dgm:t>
    </dgm:pt>
    <dgm:pt modelId="{BE5AF708-C6E9-495E-A807-CDEF4A61CF79}">
      <dgm:prSet custT="1"/>
      <dgm:spPr/>
      <dgm:t>
        <a:bodyPr/>
        <a:lstStyle/>
        <a:p>
          <a:r>
            <a:rPr lang="es-ES" sz="1600" dirty="0" smtClean="0"/>
            <a:t>Av. El Progreso frente al </a:t>
          </a:r>
          <a:r>
            <a:rPr lang="es-ES" sz="1600" dirty="0" err="1" smtClean="0"/>
            <a:t>Hiper</a:t>
          </a:r>
          <a:r>
            <a:rPr lang="es-ES" sz="1600" dirty="0" smtClean="0"/>
            <a:t> </a:t>
          </a:r>
          <a:r>
            <a:rPr lang="es-ES" sz="1600" dirty="0" err="1" smtClean="0"/>
            <a:t>Market</a:t>
          </a:r>
          <a:endParaRPr lang="es-EC" sz="1600" dirty="0"/>
        </a:p>
      </dgm:t>
    </dgm:pt>
    <dgm:pt modelId="{6F009BB7-3294-43D9-87D7-EC308CD8625D}" type="parTrans" cxnId="{0493BADE-F4D3-4308-A806-5880B924CB02}">
      <dgm:prSet/>
      <dgm:spPr/>
      <dgm:t>
        <a:bodyPr/>
        <a:lstStyle/>
        <a:p>
          <a:endParaRPr lang="es-EC" sz="2400"/>
        </a:p>
      </dgm:t>
    </dgm:pt>
    <dgm:pt modelId="{1FD51690-DBE9-408C-85A4-55A16D4EA45C}" type="sibTrans" cxnId="{0493BADE-F4D3-4308-A806-5880B924CB02}">
      <dgm:prSet/>
      <dgm:spPr/>
      <dgm:t>
        <a:bodyPr/>
        <a:lstStyle/>
        <a:p>
          <a:endParaRPr lang="es-EC" sz="2400"/>
        </a:p>
      </dgm:t>
    </dgm:pt>
    <dgm:pt modelId="{054A1C11-C1DF-4BF1-B7D2-9714252AA837}">
      <dgm:prSet custT="1"/>
      <dgm:spPr/>
      <dgm:t>
        <a:bodyPr/>
        <a:lstStyle/>
        <a:p>
          <a:r>
            <a:rPr lang="es-ES" sz="1600" dirty="0" smtClean="0"/>
            <a:t>Urbanización La Colina</a:t>
          </a:r>
          <a:endParaRPr lang="es-EC" sz="1600" dirty="0"/>
        </a:p>
      </dgm:t>
    </dgm:pt>
    <dgm:pt modelId="{223FA165-0E9F-419D-9AFC-4FEB9403828F}" type="parTrans" cxnId="{1F004AC2-0E32-4E9A-9232-763660DCD530}">
      <dgm:prSet/>
      <dgm:spPr/>
      <dgm:t>
        <a:bodyPr/>
        <a:lstStyle/>
        <a:p>
          <a:endParaRPr lang="es-EC" sz="2400"/>
        </a:p>
      </dgm:t>
    </dgm:pt>
    <dgm:pt modelId="{4F1A7B56-E4CF-4CB0-BDE6-C56A74F6496D}" type="sibTrans" cxnId="{1F004AC2-0E32-4E9A-9232-763660DCD530}">
      <dgm:prSet/>
      <dgm:spPr/>
      <dgm:t>
        <a:bodyPr/>
        <a:lstStyle/>
        <a:p>
          <a:endParaRPr lang="es-EC" sz="2400"/>
        </a:p>
      </dgm:t>
    </dgm:pt>
    <dgm:pt modelId="{AC82E819-23EE-4841-8D10-1B88E0FD43B9}">
      <dgm:prSet phldrT="[Texto]" custT="1"/>
      <dgm:spPr/>
      <dgm:t>
        <a:bodyPr/>
        <a:lstStyle/>
        <a:p>
          <a:r>
            <a:rPr lang="es-ES" sz="1100" dirty="0" smtClean="0"/>
            <a:t>zona bastante atractiva, de fácil acceso y muy comercial.</a:t>
          </a:r>
          <a:endParaRPr lang="es-EC" sz="1100" dirty="0"/>
        </a:p>
      </dgm:t>
    </dgm:pt>
    <dgm:pt modelId="{39EEC7AE-9BD1-49CC-A8BA-2ACAE0A1C860}" type="parTrans" cxnId="{A18E43D8-8BFF-4E0F-803D-C4173DABA2A8}">
      <dgm:prSet/>
      <dgm:spPr/>
      <dgm:t>
        <a:bodyPr/>
        <a:lstStyle/>
        <a:p>
          <a:endParaRPr lang="es-EC" sz="2400"/>
        </a:p>
      </dgm:t>
    </dgm:pt>
    <dgm:pt modelId="{AE4AB75B-CD37-4FD3-8DD7-9C1796E4CA80}" type="sibTrans" cxnId="{A18E43D8-8BFF-4E0F-803D-C4173DABA2A8}">
      <dgm:prSet/>
      <dgm:spPr/>
      <dgm:t>
        <a:bodyPr/>
        <a:lstStyle/>
        <a:p>
          <a:endParaRPr lang="es-EC" sz="2400"/>
        </a:p>
      </dgm:t>
    </dgm:pt>
    <dgm:pt modelId="{FF3E62CD-2476-4D7C-A79D-A6C173832E14}">
      <dgm:prSet custT="1"/>
      <dgm:spPr/>
      <dgm:t>
        <a:bodyPr/>
        <a:lstStyle/>
        <a:p>
          <a:r>
            <a:rPr lang="es-ES" sz="1100" dirty="0" smtClean="0"/>
            <a:t>zona de fácil acceso, amplio espacio para parqueaderos., residencia de una gran cantidad de personas del segmento objetivo. </a:t>
          </a:r>
          <a:endParaRPr lang="es-EC" sz="1100" dirty="0"/>
        </a:p>
      </dgm:t>
    </dgm:pt>
    <dgm:pt modelId="{4C218B06-4F2D-47C0-86D1-FC549CA9BE85}" type="parTrans" cxnId="{CC228A16-35C9-4F3F-9150-4863877EF3DA}">
      <dgm:prSet/>
      <dgm:spPr/>
      <dgm:t>
        <a:bodyPr/>
        <a:lstStyle/>
        <a:p>
          <a:endParaRPr lang="es-EC" sz="2400"/>
        </a:p>
      </dgm:t>
    </dgm:pt>
    <dgm:pt modelId="{09896FBF-C3D6-4444-87E8-54D523C3FE49}" type="sibTrans" cxnId="{CC228A16-35C9-4F3F-9150-4863877EF3DA}">
      <dgm:prSet/>
      <dgm:spPr/>
      <dgm:t>
        <a:bodyPr/>
        <a:lstStyle/>
        <a:p>
          <a:endParaRPr lang="es-EC" sz="2400"/>
        </a:p>
      </dgm:t>
    </dgm:pt>
    <dgm:pt modelId="{886918AA-DD2C-4F5D-AEEC-D8255DAE2CFF}">
      <dgm:prSet custT="1"/>
      <dgm:spPr/>
      <dgm:t>
        <a:bodyPr/>
        <a:lstStyle/>
        <a:p>
          <a:r>
            <a:rPr lang="es-ES" sz="1100" smtClean="0"/>
            <a:t>ubicada </a:t>
          </a:r>
          <a:r>
            <a:rPr lang="es-ES" sz="1100" dirty="0" smtClean="0"/>
            <a:t>a pocos km del San Luis Shopping y residencia de una gran cantidad de personas del target del proyecto. </a:t>
          </a:r>
          <a:endParaRPr lang="es-EC" sz="1100" dirty="0"/>
        </a:p>
      </dgm:t>
    </dgm:pt>
    <dgm:pt modelId="{C44FB1F0-20D7-4D3E-B380-11B34B5E1223}" type="parTrans" cxnId="{DD818C39-7600-4106-B8C1-9CC5400F6FA6}">
      <dgm:prSet/>
      <dgm:spPr/>
      <dgm:t>
        <a:bodyPr/>
        <a:lstStyle/>
        <a:p>
          <a:endParaRPr lang="es-EC" sz="2400"/>
        </a:p>
      </dgm:t>
    </dgm:pt>
    <dgm:pt modelId="{7F1823D7-0681-4CE5-BD7B-4D218216BB56}" type="sibTrans" cxnId="{DD818C39-7600-4106-B8C1-9CC5400F6FA6}">
      <dgm:prSet/>
      <dgm:spPr/>
      <dgm:t>
        <a:bodyPr/>
        <a:lstStyle/>
        <a:p>
          <a:endParaRPr lang="es-EC" sz="2400"/>
        </a:p>
      </dgm:t>
    </dgm:pt>
    <dgm:pt modelId="{79EC9BBA-7949-4DC8-B018-2B2E60DA87EC}" type="pres">
      <dgm:prSet presAssocID="{CED14994-D5A2-47CF-8062-989665E62DB7}" presName="Name0" presStyleCnt="0">
        <dgm:presLayoutVars>
          <dgm:dir/>
          <dgm:resizeHandles val="exact"/>
        </dgm:presLayoutVars>
      </dgm:prSet>
      <dgm:spPr/>
      <dgm:t>
        <a:bodyPr/>
        <a:lstStyle/>
        <a:p>
          <a:endParaRPr lang="es-EC"/>
        </a:p>
      </dgm:t>
    </dgm:pt>
    <dgm:pt modelId="{18FE3C18-946F-44CF-80B4-A406EF029BBF}" type="pres">
      <dgm:prSet presAssocID="{CED14994-D5A2-47CF-8062-989665E62DB7}" presName="fgShape" presStyleLbl="fgShp" presStyleIdx="0" presStyleCnt="1"/>
      <dgm:spPr/>
    </dgm:pt>
    <dgm:pt modelId="{6CA7ECA3-768B-41BA-9A80-5AF6F34B650F}" type="pres">
      <dgm:prSet presAssocID="{CED14994-D5A2-47CF-8062-989665E62DB7}" presName="linComp" presStyleCnt="0"/>
      <dgm:spPr/>
    </dgm:pt>
    <dgm:pt modelId="{5F6E3AB8-DC39-45E8-B852-3E692FF9FF86}" type="pres">
      <dgm:prSet presAssocID="{7D45E2A8-9298-4494-B622-A4CE7E67382E}" presName="compNode" presStyleCnt="0"/>
      <dgm:spPr/>
    </dgm:pt>
    <dgm:pt modelId="{CB81FEA7-F81E-43D6-B8B9-23CD1D8A9CEE}" type="pres">
      <dgm:prSet presAssocID="{7D45E2A8-9298-4494-B622-A4CE7E67382E}" presName="bkgdShape" presStyleLbl="node1" presStyleIdx="0" presStyleCnt="3"/>
      <dgm:spPr/>
      <dgm:t>
        <a:bodyPr/>
        <a:lstStyle/>
        <a:p>
          <a:endParaRPr lang="es-EC"/>
        </a:p>
      </dgm:t>
    </dgm:pt>
    <dgm:pt modelId="{28659F31-C079-4B6E-B054-1803A6D3FD4D}" type="pres">
      <dgm:prSet presAssocID="{7D45E2A8-9298-4494-B622-A4CE7E67382E}" presName="nodeTx" presStyleLbl="node1" presStyleIdx="0" presStyleCnt="3">
        <dgm:presLayoutVars>
          <dgm:bulletEnabled val="1"/>
        </dgm:presLayoutVars>
      </dgm:prSet>
      <dgm:spPr/>
      <dgm:t>
        <a:bodyPr/>
        <a:lstStyle/>
        <a:p>
          <a:endParaRPr lang="es-EC"/>
        </a:p>
      </dgm:t>
    </dgm:pt>
    <dgm:pt modelId="{AF80E0C9-F5B6-4BB8-8911-C5D7E6A42DDE}" type="pres">
      <dgm:prSet presAssocID="{7D45E2A8-9298-4494-B622-A4CE7E67382E}" presName="invisiNode" presStyleLbl="node1" presStyleIdx="0" presStyleCnt="3"/>
      <dgm:spPr/>
    </dgm:pt>
    <dgm:pt modelId="{CD458BF5-C7E6-42C3-A60D-E072F4312984}" type="pres">
      <dgm:prSet presAssocID="{7D45E2A8-9298-4494-B622-A4CE7E67382E}" presName="imagNode" presStyleLbl="fgImgPlace1" presStyleIdx="0" presStyleCnt="3"/>
      <dgm:spPr>
        <a:blipFill rotWithShape="0">
          <a:blip xmlns:r="http://schemas.openxmlformats.org/officeDocument/2006/relationships" r:embed="rId1"/>
          <a:stretch>
            <a:fillRect/>
          </a:stretch>
        </a:blipFill>
      </dgm:spPr>
    </dgm:pt>
    <dgm:pt modelId="{1CB564BD-69A2-4D6E-B45C-E5775685BFF4}" type="pres">
      <dgm:prSet presAssocID="{3B398E69-3FEA-44DE-820A-74D64757ADEA}" presName="sibTrans" presStyleLbl="sibTrans2D1" presStyleIdx="0" presStyleCnt="0"/>
      <dgm:spPr/>
      <dgm:t>
        <a:bodyPr/>
        <a:lstStyle/>
        <a:p>
          <a:endParaRPr lang="es-EC"/>
        </a:p>
      </dgm:t>
    </dgm:pt>
    <dgm:pt modelId="{65D1D42B-DD43-404F-B930-B93B2EE642EA}" type="pres">
      <dgm:prSet presAssocID="{BE5AF708-C6E9-495E-A807-CDEF4A61CF79}" presName="compNode" presStyleCnt="0"/>
      <dgm:spPr/>
    </dgm:pt>
    <dgm:pt modelId="{B558C12B-6B5E-4BA3-B879-BFFD8A3FADF4}" type="pres">
      <dgm:prSet presAssocID="{BE5AF708-C6E9-495E-A807-CDEF4A61CF79}" presName="bkgdShape" presStyleLbl="node1" presStyleIdx="1" presStyleCnt="3"/>
      <dgm:spPr/>
      <dgm:t>
        <a:bodyPr/>
        <a:lstStyle/>
        <a:p>
          <a:endParaRPr lang="es-EC"/>
        </a:p>
      </dgm:t>
    </dgm:pt>
    <dgm:pt modelId="{E8EDBC77-A9D8-49EC-A03B-8230229A8C54}" type="pres">
      <dgm:prSet presAssocID="{BE5AF708-C6E9-495E-A807-CDEF4A61CF79}" presName="nodeTx" presStyleLbl="node1" presStyleIdx="1" presStyleCnt="3">
        <dgm:presLayoutVars>
          <dgm:bulletEnabled val="1"/>
        </dgm:presLayoutVars>
      </dgm:prSet>
      <dgm:spPr/>
      <dgm:t>
        <a:bodyPr/>
        <a:lstStyle/>
        <a:p>
          <a:endParaRPr lang="es-EC"/>
        </a:p>
      </dgm:t>
    </dgm:pt>
    <dgm:pt modelId="{C0585BCB-C861-4638-8369-6C3310672477}" type="pres">
      <dgm:prSet presAssocID="{BE5AF708-C6E9-495E-A807-CDEF4A61CF79}" presName="invisiNode" presStyleLbl="node1" presStyleIdx="1" presStyleCnt="3"/>
      <dgm:spPr/>
    </dgm:pt>
    <dgm:pt modelId="{081E55DA-5A99-4D88-985F-7FAB52210801}" type="pres">
      <dgm:prSet presAssocID="{BE5AF708-C6E9-495E-A807-CDEF4A61CF79}" presName="imagNode" presStyleLbl="fgImgPlace1" presStyleIdx="1" presStyleCnt="3"/>
      <dgm:spPr>
        <a:blipFill rotWithShape="0">
          <a:blip xmlns:r="http://schemas.openxmlformats.org/officeDocument/2006/relationships" r:embed="rId2"/>
          <a:stretch>
            <a:fillRect/>
          </a:stretch>
        </a:blipFill>
      </dgm:spPr>
    </dgm:pt>
    <dgm:pt modelId="{4E93F940-D00E-43FA-8ED6-C211EA924C30}" type="pres">
      <dgm:prSet presAssocID="{1FD51690-DBE9-408C-85A4-55A16D4EA45C}" presName="sibTrans" presStyleLbl="sibTrans2D1" presStyleIdx="0" presStyleCnt="0"/>
      <dgm:spPr/>
      <dgm:t>
        <a:bodyPr/>
        <a:lstStyle/>
        <a:p>
          <a:endParaRPr lang="es-EC"/>
        </a:p>
      </dgm:t>
    </dgm:pt>
    <dgm:pt modelId="{269C9FD4-D0B8-42E2-8A88-B256909AA5AD}" type="pres">
      <dgm:prSet presAssocID="{054A1C11-C1DF-4BF1-B7D2-9714252AA837}" presName="compNode" presStyleCnt="0"/>
      <dgm:spPr/>
    </dgm:pt>
    <dgm:pt modelId="{C585A97D-6372-42A8-A4BD-5AA04940AE90}" type="pres">
      <dgm:prSet presAssocID="{054A1C11-C1DF-4BF1-B7D2-9714252AA837}" presName="bkgdShape" presStyleLbl="node1" presStyleIdx="2" presStyleCnt="3"/>
      <dgm:spPr/>
      <dgm:t>
        <a:bodyPr/>
        <a:lstStyle/>
        <a:p>
          <a:endParaRPr lang="es-EC"/>
        </a:p>
      </dgm:t>
    </dgm:pt>
    <dgm:pt modelId="{03D40422-856A-4FD7-BB9E-CB4DA1F3D679}" type="pres">
      <dgm:prSet presAssocID="{054A1C11-C1DF-4BF1-B7D2-9714252AA837}" presName="nodeTx" presStyleLbl="node1" presStyleIdx="2" presStyleCnt="3">
        <dgm:presLayoutVars>
          <dgm:bulletEnabled val="1"/>
        </dgm:presLayoutVars>
      </dgm:prSet>
      <dgm:spPr/>
      <dgm:t>
        <a:bodyPr/>
        <a:lstStyle/>
        <a:p>
          <a:endParaRPr lang="es-EC"/>
        </a:p>
      </dgm:t>
    </dgm:pt>
    <dgm:pt modelId="{D57DEBD7-F237-45B5-92DA-D54E4693482E}" type="pres">
      <dgm:prSet presAssocID="{054A1C11-C1DF-4BF1-B7D2-9714252AA837}" presName="invisiNode" presStyleLbl="node1" presStyleIdx="2" presStyleCnt="3"/>
      <dgm:spPr/>
    </dgm:pt>
    <dgm:pt modelId="{9BD13A71-B77C-4273-BC33-32E73C245080}" type="pres">
      <dgm:prSet presAssocID="{054A1C11-C1DF-4BF1-B7D2-9714252AA837}" presName="imagNode" presStyleLbl="fgImgPlace1" presStyleIdx="2" presStyleCnt="3"/>
      <dgm:spPr>
        <a:blipFill rotWithShape="0">
          <a:blip xmlns:r="http://schemas.openxmlformats.org/officeDocument/2006/relationships" r:embed="rId3"/>
          <a:stretch>
            <a:fillRect/>
          </a:stretch>
        </a:blipFill>
      </dgm:spPr>
    </dgm:pt>
  </dgm:ptLst>
  <dgm:cxnLst>
    <dgm:cxn modelId="{E9A1D05E-F23B-4AC6-AAD8-00C3CE1EFCE4}" type="presOf" srcId="{FF3E62CD-2476-4D7C-A79D-A6C173832E14}" destId="{E8EDBC77-A9D8-49EC-A03B-8230229A8C54}" srcOrd="1" destOrd="1" presId="urn:microsoft.com/office/officeart/2005/8/layout/hList7#3"/>
    <dgm:cxn modelId="{A18E43D8-8BFF-4E0F-803D-C4173DABA2A8}" srcId="{7D45E2A8-9298-4494-B622-A4CE7E67382E}" destId="{AC82E819-23EE-4841-8D10-1B88E0FD43B9}" srcOrd="0" destOrd="0" parTransId="{39EEC7AE-9BD1-49CC-A8BA-2ACAE0A1C860}" sibTransId="{AE4AB75B-CD37-4FD3-8DD7-9C1796E4CA80}"/>
    <dgm:cxn modelId="{2565DBFB-A01B-4BE5-A1AE-251EC4AA1BFE}" type="presOf" srcId="{054A1C11-C1DF-4BF1-B7D2-9714252AA837}" destId="{03D40422-856A-4FD7-BB9E-CB4DA1F3D679}" srcOrd="1" destOrd="0" presId="urn:microsoft.com/office/officeart/2005/8/layout/hList7#3"/>
    <dgm:cxn modelId="{8D064707-9295-4CF5-94BF-AC67E022353D}" type="presOf" srcId="{BE5AF708-C6E9-495E-A807-CDEF4A61CF79}" destId="{B558C12B-6B5E-4BA3-B879-BFFD8A3FADF4}" srcOrd="0" destOrd="0" presId="urn:microsoft.com/office/officeart/2005/8/layout/hList7#3"/>
    <dgm:cxn modelId="{9F5D9355-23B8-4541-AA15-9DF1F0B16C60}" type="presOf" srcId="{FF3E62CD-2476-4D7C-A79D-A6C173832E14}" destId="{B558C12B-6B5E-4BA3-B879-BFFD8A3FADF4}" srcOrd="0" destOrd="1" presId="urn:microsoft.com/office/officeart/2005/8/layout/hList7#3"/>
    <dgm:cxn modelId="{258FA312-5853-40A9-86E4-7463D4E5BAFE}" type="presOf" srcId="{BE5AF708-C6E9-495E-A807-CDEF4A61CF79}" destId="{E8EDBC77-A9D8-49EC-A03B-8230229A8C54}" srcOrd="1" destOrd="0" presId="urn:microsoft.com/office/officeart/2005/8/layout/hList7#3"/>
    <dgm:cxn modelId="{1F004AC2-0E32-4E9A-9232-763660DCD530}" srcId="{CED14994-D5A2-47CF-8062-989665E62DB7}" destId="{054A1C11-C1DF-4BF1-B7D2-9714252AA837}" srcOrd="2" destOrd="0" parTransId="{223FA165-0E9F-419D-9AFC-4FEB9403828F}" sibTransId="{4F1A7B56-E4CF-4CB0-BDE6-C56A74F6496D}"/>
    <dgm:cxn modelId="{CC228A16-35C9-4F3F-9150-4863877EF3DA}" srcId="{BE5AF708-C6E9-495E-A807-CDEF4A61CF79}" destId="{FF3E62CD-2476-4D7C-A79D-A6C173832E14}" srcOrd="0" destOrd="0" parTransId="{4C218B06-4F2D-47C0-86D1-FC549CA9BE85}" sibTransId="{09896FBF-C3D6-4444-87E8-54D523C3FE49}"/>
    <dgm:cxn modelId="{12A49464-C6B9-402A-8C39-EB5BF61F14BC}" type="presOf" srcId="{886918AA-DD2C-4F5D-AEEC-D8255DAE2CFF}" destId="{C585A97D-6372-42A8-A4BD-5AA04940AE90}" srcOrd="0" destOrd="1" presId="urn:microsoft.com/office/officeart/2005/8/layout/hList7#3"/>
    <dgm:cxn modelId="{0493BADE-F4D3-4308-A806-5880B924CB02}" srcId="{CED14994-D5A2-47CF-8062-989665E62DB7}" destId="{BE5AF708-C6E9-495E-A807-CDEF4A61CF79}" srcOrd="1" destOrd="0" parTransId="{6F009BB7-3294-43D9-87D7-EC308CD8625D}" sibTransId="{1FD51690-DBE9-408C-85A4-55A16D4EA45C}"/>
    <dgm:cxn modelId="{664A1212-FDE4-4D4D-8FE7-92127C673465}" type="presOf" srcId="{3B398E69-3FEA-44DE-820A-74D64757ADEA}" destId="{1CB564BD-69A2-4D6E-B45C-E5775685BFF4}" srcOrd="0" destOrd="0" presId="urn:microsoft.com/office/officeart/2005/8/layout/hList7#3"/>
    <dgm:cxn modelId="{E11EEF76-A817-46F6-BA1D-C59FB5A476B6}" type="presOf" srcId="{1FD51690-DBE9-408C-85A4-55A16D4EA45C}" destId="{4E93F940-D00E-43FA-8ED6-C211EA924C30}" srcOrd="0" destOrd="0" presId="urn:microsoft.com/office/officeart/2005/8/layout/hList7#3"/>
    <dgm:cxn modelId="{156819D6-9E06-4F2E-917F-2FEE1B3026D1}" type="presOf" srcId="{886918AA-DD2C-4F5D-AEEC-D8255DAE2CFF}" destId="{03D40422-856A-4FD7-BB9E-CB4DA1F3D679}" srcOrd="1" destOrd="1" presId="urn:microsoft.com/office/officeart/2005/8/layout/hList7#3"/>
    <dgm:cxn modelId="{428EEC9F-A488-4293-86B6-3BD14F4BF726}" type="presOf" srcId="{AC82E819-23EE-4841-8D10-1B88E0FD43B9}" destId="{CB81FEA7-F81E-43D6-B8B9-23CD1D8A9CEE}" srcOrd="0" destOrd="1" presId="urn:microsoft.com/office/officeart/2005/8/layout/hList7#3"/>
    <dgm:cxn modelId="{92C916DD-0E48-4686-B554-F7BBC5D825E2}" type="presOf" srcId="{7D45E2A8-9298-4494-B622-A4CE7E67382E}" destId="{CB81FEA7-F81E-43D6-B8B9-23CD1D8A9CEE}" srcOrd="0" destOrd="0" presId="urn:microsoft.com/office/officeart/2005/8/layout/hList7#3"/>
    <dgm:cxn modelId="{C646A03E-BD11-46B0-9645-022BFF710E30}" type="presOf" srcId="{7D45E2A8-9298-4494-B622-A4CE7E67382E}" destId="{28659F31-C079-4B6E-B054-1803A6D3FD4D}" srcOrd="1" destOrd="0" presId="urn:microsoft.com/office/officeart/2005/8/layout/hList7#3"/>
    <dgm:cxn modelId="{DD818C39-7600-4106-B8C1-9CC5400F6FA6}" srcId="{054A1C11-C1DF-4BF1-B7D2-9714252AA837}" destId="{886918AA-DD2C-4F5D-AEEC-D8255DAE2CFF}" srcOrd="0" destOrd="0" parTransId="{C44FB1F0-20D7-4D3E-B380-11B34B5E1223}" sibTransId="{7F1823D7-0681-4CE5-BD7B-4D218216BB56}"/>
    <dgm:cxn modelId="{1963C361-293E-4BC9-BE43-6945848C9D1B}" type="presOf" srcId="{CED14994-D5A2-47CF-8062-989665E62DB7}" destId="{79EC9BBA-7949-4DC8-B018-2B2E60DA87EC}" srcOrd="0" destOrd="0" presId="urn:microsoft.com/office/officeart/2005/8/layout/hList7#3"/>
    <dgm:cxn modelId="{5F58D6E5-80D0-41BD-96B5-56B051458981}" type="presOf" srcId="{AC82E819-23EE-4841-8D10-1B88E0FD43B9}" destId="{28659F31-C079-4B6E-B054-1803A6D3FD4D}" srcOrd="1" destOrd="1" presId="urn:microsoft.com/office/officeart/2005/8/layout/hList7#3"/>
    <dgm:cxn modelId="{1194C5EC-9CBE-4D0D-B751-2DC3E9A8BD50}" type="presOf" srcId="{054A1C11-C1DF-4BF1-B7D2-9714252AA837}" destId="{C585A97D-6372-42A8-A4BD-5AA04940AE90}" srcOrd="0" destOrd="0" presId="urn:microsoft.com/office/officeart/2005/8/layout/hList7#3"/>
    <dgm:cxn modelId="{3954D4C7-D2A3-4728-8D37-C9423B8DCE02}" srcId="{CED14994-D5A2-47CF-8062-989665E62DB7}" destId="{7D45E2A8-9298-4494-B622-A4CE7E67382E}" srcOrd="0" destOrd="0" parTransId="{C7370088-A712-4FD2-8821-410ECACFA092}" sibTransId="{3B398E69-3FEA-44DE-820A-74D64757ADEA}"/>
    <dgm:cxn modelId="{5C8914F4-15C7-4096-959A-3DF080027995}" type="presParOf" srcId="{79EC9BBA-7949-4DC8-B018-2B2E60DA87EC}" destId="{18FE3C18-946F-44CF-80B4-A406EF029BBF}" srcOrd="0" destOrd="0" presId="urn:microsoft.com/office/officeart/2005/8/layout/hList7#3"/>
    <dgm:cxn modelId="{1E873216-E283-491A-A8AA-A02A9E49C795}" type="presParOf" srcId="{79EC9BBA-7949-4DC8-B018-2B2E60DA87EC}" destId="{6CA7ECA3-768B-41BA-9A80-5AF6F34B650F}" srcOrd="1" destOrd="0" presId="urn:microsoft.com/office/officeart/2005/8/layout/hList7#3"/>
    <dgm:cxn modelId="{68BFBB57-D113-4FB1-B9F6-DBBDA7CCF679}" type="presParOf" srcId="{6CA7ECA3-768B-41BA-9A80-5AF6F34B650F}" destId="{5F6E3AB8-DC39-45E8-B852-3E692FF9FF86}" srcOrd="0" destOrd="0" presId="urn:microsoft.com/office/officeart/2005/8/layout/hList7#3"/>
    <dgm:cxn modelId="{0C22681A-3385-41E6-8A12-D91F3AF538E0}" type="presParOf" srcId="{5F6E3AB8-DC39-45E8-B852-3E692FF9FF86}" destId="{CB81FEA7-F81E-43D6-B8B9-23CD1D8A9CEE}" srcOrd="0" destOrd="0" presId="urn:microsoft.com/office/officeart/2005/8/layout/hList7#3"/>
    <dgm:cxn modelId="{EAFC631C-AD3B-4CF7-8E88-B89E29258D11}" type="presParOf" srcId="{5F6E3AB8-DC39-45E8-B852-3E692FF9FF86}" destId="{28659F31-C079-4B6E-B054-1803A6D3FD4D}" srcOrd="1" destOrd="0" presId="urn:microsoft.com/office/officeart/2005/8/layout/hList7#3"/>
    <dgm:cxn modelId="{E6C42FF1-2F56-40AB-9122-D34E290F7DAE}" type="presParOf" srcId="{5F6E3AB8-DC39-45E8-B852-3E692FF9FF86}" destId="{AF80E0C9-F5B6-4BB8-8911-C5D7E6A42DDE}" srcOrd="2" destOrd="0" presId="urn:microsoft.com/office/officeart/2005/8/layout/hList7#3"/>
    <dgm:cxn modelId="{6B24494D-6216-4FBF-B817-9A6F52A1BA58}" type="presParOf" srcId="{5F6E3AB8-DC39-45E8-B852-3E692FF9FF86}" destId="{CD458BF5-C7E6-42C3-A60D-E072F4312984}" srcOrd="3" destOrd="0" presId="urn:microsoft.com/office/officeart/2005/8/layout/hList7#3"/>
    <dgm:cxn modelId="{E100DECC-5815-4DE1-8AC9-4987F8CFCE66}" type="presParOf" srcId="{6CA7ECA3-768B-41BA-9A80-5AF6F34B650F}" destId="{1CB564BD-69A2-4D6E-B45C-E5775685BFF4}" srcOrd="1" destOrd="0" presId="urn:microsoft.com/office/officeart/2005/8/layout/hList7#3"/>
    <dgm:cxn modelId="{5B48A57C-BB39-4991-9AF4-A77E715DAD5B}" type="presParOf" srcId="{6CA7ECA3-768B-41BA-9A80-5AF6F34B650F}" destId="{65D1D42B-DD43-404F-B930-B93B2EE642EA}" srcOrd="2" destOrd="0" presId="urn:microsoft.com/office/officeart/2005/8/layout/hList7#3"/>
    <dgm:cxn modelId="{32989980-E9B8-4758-886D-31337D6E40D4}" type="presParOf" srcId="{65D1D42B-DD43-404F-B930-B93B2EE642EA}" destId="{B558C12B-6B5E-4BA3-B879-BFFD8A3FADF4}" srcOrd="0" destOrd="0" presId="urn:microsoft.com/office/officeart/2005/8/layout/hList7#3"/>
    <dgm:cxn modelId="{04269147-F8E2-4813-A39A-3E1DCD2A3B5E}" type="presParOf" srcId="{65D1D42B-DD43-404F-B930-B93B2EE642EA}" destId="{E8EDBC77-A9D8-49EC-A03B-8230229A8C54}" srcOrd="1" destOrd="0" presId="urn:microsoft.com/office/officeart/2005/8/layout/hList7#3"/>
    <dgm:cxn modelId="{FFEA5182-4025-4F6E-8DB5-A16D72154A08}" type="presParOf" srcId="{65D1D42B-DD43-404F-B930-B93B2EE642EA}" destId="{C0585BCB-C861-4638-8369-6C3310672477}" srcOrd="2" destOrd="0" presId="urn:microsoft.com/office/officeart/2005/8/layout/hList7#3"/>
    <dgm:cxn modelId="{9CE3BE30-A18B-4FE8-8F72-5C6AE3223FF8}" type="presParOf" srcId="{65D1D42B-DD43-404F-B930-B93B2EE642EA}" destId="{081E55DA-5A99-4D88-985F-7FAB52210801}" srcOrd="3" destOrd="0" presId="urn:microsoft.com/office/officeart/2005/8/layout/hList7#3"/>
    <dgm:cxn modelId="{EC37D741-9239-4489-99B8-FC26FFADE849}" type="presParOf" srcId="{6CA7ECA3-768B-41BA-9A80-5AF6F34B650F}" destId="{4E93F940-D00E-43FA-8ED6-C211EA924C30}" srcOrd="3" destOrd="0" presId="urn:microsoft.com/office/officeart/2005/8/layout/hList7#3"/>
    <dgm:cxn modelId="{580956FD-9769-4E84-9D8E-CF5B0C8CB308}" type="presParOf" srcId="{6CA7ECA3-768B-41BA-9A80-5AF6F34B650F}" destId="{269C9FD4-D0B8-42E2-8A88-B256909AA5AD}" srcOrd="4" destOrd="0" presId="urn:microsoft.com/office/officeart/2005/8/layout/hList7#3"/>
    <dgm:cxn modelId="{98588DA1-DEC1-4950-8944-3603C1AEEBFA}" type="presParOf" srcId="{269C9FD4-D0B8-42E2-8A88-B256909AA5AD}" destId="{C585A97D-6372-42A8-A4BD-5AA04940AE90}" srcOrd="0" destOrd="0" presId="urn:microsoft.com/office/officeart/2005/8/layout/hList7#3"/>
    <dgm:cxn modelId="{B4DBF8F3-7812-4704-A937-0D05E79C87FF}" type="presParOf" srcId="{269C9FD4-D0B8-42E2-8A88-B256909AA5AD}" destId="{03D40422-856A-4FD7-BB9E-CB4DA1F3D679}" srcOrd="1" destOrd="0" presId="urn:microsoft.com/office/officeart/2005/8/layout/hList7#3"/>
    <dgm:cxn modelId="{FBCF2891-0427-4489-9C2B-BA4B40DF881F}" type="presParOf" srcId="{269C9FD4-D0B8-42E2-8A88-B256909AA5AD}" destId="{D57DEBD7-F237-45B5-92DA-D54E4693482E}" srcOrd="2" destOrd="0" presId="urn:microsoft.com/office/officeart/2005/8/layout/hList7#3"/>
    <dgm:cxn modelId="{AA39577E-7A20-430A-BC01-5A12B127430C}" type="presParOf" srcId="{269C9FD4-D0B8-42E2-8A88-B256909AA5AD}" destId="{9BD13A71-B77C-4273-BC33-32E73C245080}"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C0F2C-49D6-40EF-8B41-7D9F6BC7EBEE}" type="doc">
      <dgm:prSet loTypeId="urn:microsoft.com/office/officeart/2005/8/layout/equation2" loCatId="process" qsTypeId="urn:microsoft.com/office/officeart/2005/8/quickstyle/simple1" qsCatId="simple" csTypeId="urn:microsoft.com/office/officeart/2005/8/colors/colorful3" csCatId="colorful" phldr="1"/>
      <dgm:spPr/>
      <dgm:t>
        <a:bodyPr/>
        <a:lstStyle/>
        <a:p>
          <a:endParaRPr lang="es-EC"/>
        </a:p>
      </dgm:t>
    </dgm:pt>
    <dgm:pt modelId="{39D7F55A-3A70-4C99-A185-AF158F4693C8}">
      <dgm:prSet phldrT="[Texto]" custT="1"/>
      <dgm:spPr/>
      <dgm:t>
        <a:bodyPr/>
        <a:lstStyle/>
        <a:p>
          <a:r>
            <a:rPr lang="es-EC" sz="1050" dirty="0" smtClean="0"/>
            <a:t>Ritmo de vida</a:t>
          </a:r>
          <a:endParaRPr lang="es-EC" sz="1050" dirty="0"/>
        </a:p>
      </dgm:t>
    </dgm:pt>
    <dgm:pt modelId="{7E4FEF15-9745-444D-A2DE-183A349F0EC0}" type="parTrans" cxnId="{CEEEA643-E8C7-494C-9D55-96F302DA4058}">
      <dgm:prSet/>
      <dgm:spPr/>
      <dgm:t>
        <a:bodyPr/>
        <a:lstStyle/>
        <a:p>
          <a:endParaRPr lang="es-EC" sz="3600"/>
        </a:p>
      </dgm:t>
    </dgm:pt>
    <dgm:pt modelId="{CCA13583-00BF-4AB3-8724-1186F4BE5F71}" type="sibTrans" cxnId="{CEEEA643-E8C7-494C-9D55-96F302DA4058}">
      <dgm:prSet custT="1"/>
      <dgm:spPr/>
      <dgm:t>
        <a:bodyPr/>
        <a:lstStyle/>
        <a:p>
          <a:endParaRPr lang="es-EC" sz="1000"/>
        </a:p>
      </dgm:t>
    </dgm:pt>
    <dgm:pt modelId="{272B65BC-F5D7-4C21-BA67-9CF538513001}">
      <dgm:prSet phldrT="[Texto]" custT="1"/>
      <dgm:spPr/>
      <dgm:t>
        <a:bodyPr/>
        <a:lstStyle/>
        <a:p>
          <a:r>
            <a:rPr lang="es-ES_tradnl" sz="1400" dirty="0" smtClean="0"/>
            <a:t>Creación de un SPA y Centro Estético dirigido al género masculino </a:t>
          </a:r>
          <a:endParaRPr lang="es-EC" sz="1400" dirty="0"/>
        </a:p>
      </dgm:t>
    </dgm:pt>
    <dgm:pt modelId="{6121CE4E-890C-4AD9-9F04-426DCB2CBDA0}" type="parTrans" cxnId="{4D823D6A-6EE8-4C03-8F14-7D431973662C}">
      <dgm:prSet/>
      <dgm:spPr/>
      <dgm:t>
        <a:bodyPr/>
        <a:lstStyle/>
        <a:p>
          <a:endParaRPr lang="es-EC" sz="3600"/>
        </a:p>
      </dgm:t>
    </dgm:pt>
    <dgm:pt modelId="{FE1B86BB-E5B2-46BE-A8F2-01CF96AFB4F1}" type="sibTrans" cxnId="{4D823D6A-6EE8-4C03-8F14-7D431973662C}">
      <dgm:prSet/>
      <dgm:spPr/>
      <dgm:t>
        <a:bodyPr/>
        <a:lstStyle/>
        <a:p>
          <a:endParaRPr lang="es-EC" sz="3600"/>
        </a:p>
      </dgm:t>
    </dgm:pt>
    <dgm:pt modelId="{D89DE085-B51E-40EE-8018-B39C1E33EDBB}">
      <dgm:prSet phldrT="[Texto]" custT="1"/>
      <dgm:spPr/>
      <dgm:t>
        <a:bodyPr/>
        <a:lstStyle/>
        <a:p>
          <a:r>
            <a:rPr lang="es-ES" sz="1050" dirty="0" smtClean="0"/>
            <a:t>Tendencia creciente de los Spa y centros estéticos</a:t>
          </a:r>
          <a:endParaRPr lang="es-EC" sz="1050" dirty="0"/>
        </a:p>
      </dgm:t>
    </dgm:pt>
    <dgm:pt modelId="{D8F12E75-DDCD-483F-9DF0-E419B1E857CF}" type="parTrans" cxnId="{AF540ED2-B752-4C24-9759-C5166F5AB382}">
      <dgm:prSet/>
      <dgm:spPr/>
      <dgm:t>
        <a:bodyPr/>
        <a:lstStyle/>
        <a:p>
          <a:endParaRPr lang="es-EC" sz="3600"/>
        </a:p>
      </dgm:t>
    </dgm:pt>
    <dgm:pt modelId="{53C02943-563A-45E4-A398-FBF6BFFB05AD}" type="sibTrans" cxnId="{AF540ED2-B752-4C24-9759-C5166F5AB382}">
      <dgm:prSet custT="1"/>
      <dgm:spPr/>
      <dgm:t>
        <a:bodyPr/>
        <a:lstStyle/>
        <a:p>
          <a:endParaRPr lang="es-EC" sz="1000"/>
        </a:p>
      </dgm:t>
    </dgm:pt>
    <dgm:pt modelId="{AAF724C2-B441-4562-9B07-6E7B00772545}">
      <dgm:prSet phldrT="[Texto]" custT="1"/>
      <dgm:spPr/>
      <dgm:t>
        <a:bodyPr/>
        <a:lstStyle/>
        <a:p>
          <a:r>
            <a:rPr lang="es-EC" sz="1050" dirty="0" smtClean="0"/>
            <a:t>Se han roto tabús  </a:t>
          </a:r>
          <a:endParaRPr lang="es-EC" sz="1050" dirty="0"/>
        </a:p>
      </dgm:t>
    </dgm:pt>
    <dgm:pt modelId="{9351B6BF-A84B-4B61-B70F-78ACF76692FA}" type="parTrans" cxnId="{1F60A515-E975-4BED-AF64-C2CCACA8E052}">
      <dgm:prSet/>
      <dgm:spPr/>
      <dgm:t>
        <a:bodyPr/>
        <a:lstStyle/>
        <a:p>
          <a:endParaRPr lang="es-EC" sz="3600"/>
        </a:p>
      </dgm:t>
    </dgm:pt>
    <dgm:pt modelId="{46912A70-3771-4217-A8D8-22B445E071D6}" type="sibTrans" cxnId="{1F60A515-E975-4BED-AF64-C2CCACA8E052}">
      <dgm:prSet custT="1"/>
      <dgm:spPr/>
      <dgm:t>
        <a:bodyPr/>
        <a:lstStyle/>
        <a:p>
          <a:endParaRPr lang="es-EC" sz="1000"/>
        </a:p>
      </dgm:t>
    </dgm:pt>
    <dgm:pt modelId="{5D0341C9-6622-4D1F-810F-ED071CDB593E}">
      <dgm:prSet phldrT="[Texto]" custT="1"/>
      <dgm:spPr/>
      <dgm:t>
        <a:bodyPr/>
        <a:lstStyle/>
        <a:p>
          <a:r>
            <a:rPr lang="es-EC" sz="1050" dirty="0" smtClean="0"/>
            <a:t>Inversión de tiempo y dinero en cuidado de  la apariencia </a:t>
          </a:r>
          <a:endParaRPr lang="es-EC" sz="1050" dirty="0"/>
        </a:p>
      </dgm:t>
    </dgm:pt>
    <dgm:pt modelId="{92424CAC-B47C-4A02-83BD-0CBC8CD19127}" type="parTrans" cxnId="{E6486760-4941-4F4E-90D1-8945450AED5C}">
      <dgm:prSet/>
      <dgm:spPr/>
      <dgm:t>
        <a:bodyPr/>
        <a:lstStyle/>
        <a:p>
          <a:endParaRPr lang="es-EC" sz="1800"/>
        </a:p>
      </dgm:t>
    </dgm:pt>
    <dgm:pt modelId="{78BF1A0B-21C2-495C-9BD5-E1224B645756}" type="sibTrans" cxnId="{E6486760-4941-4F4E-90D1-8945450AED5C}">
      <dgm:prSet custT="1"/>
      <dgm:spPr/>
      <dgm:t>
        <a:bodyPr/>
        <a:lstStyle/>
        <a:p>
          <a:endParaRPr lang="es-EC" sz="800"/>
        </a:p>
      </dgm:t>
    </dgm:pt>
    <dgm:pt modelId="{80107445-F440-4202-97EE-B1D654D278C7}" type="pres">
      <dgm:prSet presAssocID="{BF2C0F2C-49D6-40EF-8B41-7D9F6BC7EBEE}" presName="Name0" presStyleCnt="0">
        <dgm:presLayoutVars>
          <dgm:dir/>
          <dgm:resizeHandles val="exact"/>
        </dgm:presLayoutVars>
      </dgm:prSet>
      <dgm:spPr/>
      <dgm:t>
        <a:bodyPr/>
        <a:lstStyle/>
        <a:p>
          <a:endParaRPr lang="es-EC"/>
        </a:p>
      </dgm:t>
    </dgm:pt>
    <dgm:pt modelId="{8B8A5B4E-306F-4804-BF88-53909CF9C1D2}" type="pres">
      <dgm:prSet presAssocID="{BF2C0F2C-49D6-40EF-8B41-7D9F6BC7EBEE}" presName="vNodes" presStyleCnt="0"/>
      <dgm:spPr/>
      <dgm:t>
        <a:bodyPr/>
        <a:lstStyle/>
        <a:p>
          <a:endParaRPr lang="es-EC"/>
        </a:p>
      </dgm:t>
    </dgm:pt>
    <dgm:pt modelId="{2EA4ECE5-B611-42EB-BABF-BDAE162FF7F7}" type="pres">
      <dgm:prSet presAssocID="{D89DE085-B51E-40EE-8018-B39C1E33EDBB}" presName="node" presStyleLbl="node1" presStyleIdx="0" presStyleCnt="5" custScaleX="130402">
        <dgm:presLayoutVars>
          <dgm:bulletEnabled val="1"/>
        </dgm:presLayoutVars>
      </dgm:prSet>
      <dgm:spPr/>
      <dgm:t>
        <a:bodyPr/>
        <a:lstStyle/>
        <a:p>
          <a:endParaRPr lang="es-EC"/>
        </a:p>
      </dgm:t>
    </dgm:pt>
    <dgm:pt modelId="{8F8FEB7E-1CED-4EE2-BC1A-46CB9CE54E45}" type="pres">
      <dgm:prSet presAssocID="{53C02943-563A-45E4-A398-FBF6BFFB05AD}" presName="spacerT" presStyleCnt="0"/>
      <dgm:spPr/>
      <dgm:t>
        <a:bodyPr/>
        <a:lstStyle/>
        <a:p>
          <a:endParaRPr lang="es-EC"/>
        </a:p>
      </dgm:t>
    </dgm:pt>
    <dgm:pt modelId="{B4202623-96E7-429B-BBF6-0F425469D786}" type="pres">
      <dgm:prSet presAssocID="{53C02943-563A-45E4-A398-FBF6BFFB05AD}" presName="sibTrans" presStyleLbl="sibTrans2D1" presStyleIdx="0" presStyleCnt="4"/>
      <dgm:spPr/>
      <dgm:t>
        <a:bodyPr/>
        <a:lstStyle/>
        <a:p>
          <a:endParaRPr lang="es-EC"/>
        </a:p>
      </dgm:t>
    </dgm:pt>
    <dgm:pt modelId="{FC2ED336-E154-4456-A523-ABFBBD6626C4}" type="pres">
      <dgm:prSet presAssocID="{53C02943-563A-45E4-A398-FBF6BFFB05AD}" presName="spacerB" presStyleCnt="0"/>
      <dgm:spPr/>
      <dgm:t>
        <a:bodyPr/>
        <a:lstStyle/>
        <a:p>
          <a:endParaRPr lang="es-EC"/>
        </a:p>
      </dgm:t>
    </dgm:pt>
    <dgm:pt modelId="{E931D293-D4E7-404E-AE0A-A6A939203A7F}" type="pres">
      <dgm:prSet presAssocID="{AAF724C2-B441-4562-9B07-6E7B00772545}" presName="node" presStyleLbl="node1" presStyleIdx="1" presStyleCnt="5" custScaleX="130402">
        <dgm:presLayoutVars>
          <dgm:bulletEnabled val="1"/>
        </dgm:presLayoutVars>
      </dgm:prSet>
      <dgm:spPr/>
      <dgm:t>
        <a:bodyPr/>
        <a:lstStyle/>
        <a:p>
          <a:endParaRPr lang="es-EC"/>
        </a:p>
      </dgm:t>
    </dgm:pt>
    <dgm:pt modelId="{DB95AE72-606E-43EC-B3F1-6AB799930ED6}" type="pres">
      <dgm:prSet presAssocID="{46912A70-3771-4217-A8D8-22B445E071D6}" presName="spacerT" presStyleCnt="0"/>
      <dgm:spPr/>
      <dgm:t>
        <a:bodyPr/>
        <a:lstStyle/>
        <a:p>
          <a:endParaRPr lang="es-EC"/>
        </a:p>
      </dgm:t>
    </dgm:pt>
    <dgm:pt modelId="{EF555E3D-35B3-4483-BE71-02E63180AB3B}" type="pres">
      <dgm:prSet presAssocID="{46912A70-3771-4217-A8D8-22B445E071D6}" presName="sibTrans" presStyleLbl="sibTrans2D1" presStyleIdx="1" presStyleCnt="4"/>
      <dgm:spPr/>
      <dgm:t>
        <a:bodyPr/>
        <a:lstStyle/>
        <a:p>
          <a:endParaRPr lang="es-EC"/>
        </a:p>
      </dgm:t>
    </dgm:pt>
    <dgm:pt modelId="{96B5051A-CD34-4E0A-AD4B-E49E2DB3AA5A}" type="pres">
      <dgm:prSet presAssocID="{46912A70-3771-4217-A8D8-22B445E071D6}" presName="spacerB" presStyleCnt="0"/>
      <dgm:spPr/>
      <dgm:t>
        <a:bodyPr/>
        <a:lstStyle/>
        <a:p>
          <a:endParaRPr lang="es-EC"/>
        </a:p>
      </dgm:t>
    </dgm:pt>
    <dgm:pt modelId="{CA65E47D-60BD-4159-B469-96AE680F5702}" type="pres">
      <dgm:prSet presAssocID="{5D0341C9-6622-4D1F-810F-ED071CDB593E}" presName="node" presStyleLbl="node1" presStyleIdx="2" presStyleCnt="5" custScaleX="130402">
        <dgm:presLayoutVars>
          <dgm:bulletEnabled val="1"/>
        </dgm:presLayoutVars>
      </dgm:prSet>
      <dgm:spPr/>
      <dgm:t>
        <a:bodyPr/>
        <a:lstStyle/>
        <a:p>
          <a:endParaRPr lang="es-EC"/>
        </a:p>
      </dgm:t>
    </dgm:pt>
    <dgm:pt modelId="{AB72EA99-D946-4889-B41D-581B99FA8B5A}" type="pres">
      <dgm:prSet presAssocID="{78BF1A0B-21C2-495C-9BD5-E1224B645756}" presName="spacerT" presStyleCnt="0"/>
      <dgm:spPr/>
      <dgm:t>
        <a:bodyPr/>
        <a:lstStyle/>
        <a:p>
          <a:endParaRPr lang="es-EC"/>
        </a:p>
      </dgm:t>
    </dgm:pt>
    <dgm:pt modelId="{ECC18C47-7F66-4F82-ABAB-F1F26C69800D}" type="pres">
      <dgm:prSet presAssocID="{78BF1A0B-21C2-495C-9BD5-E1224B645756}" presName="sibTrans" presStyleLbl="sibTrans2D1" presStyleIdx="2" presStyleCnt="4"/>
      <dgm:spPr/>
      <dgm:t>
        <a:bodyPr/>
        <a:lstStyle/>
        <a:p>
          <a:endParaRPr lang="es-ES"/>
        </a:p>
      </dgm:t>
    </dgm:pt>
    <dgm:pt modelId="{889DAE50-40F2-4DAA-BC41-2A53306AE8D3}" type="pres">
      <dgm:prSet presAssocID="{78BF1A0B-21C2-495C-9BD5-E1224B645756}" presName="spacerB" presStyleCnt="0"/>
      <dgm:spPr/>
      <dgm:t>
        <a:bodyPr/>
        <a:lstStyle/>
        <a:p>
          <a:endParaRPr lang="es-EC"/>
        </a:p>
      </dgm:t>
    </dgm:pt>
    <dgm:pt modelId="{2ECCA3FE-1590-4696-B5EA-FDCCE48BF063}" type="pres">
      <dgm:prSet presAssocID="{39D7F55A-3A70-4C99-A185-AF158F4693C8}" presName="node" presStyleLbl="node1" presStyleIdx="3" presStyleCnt="5" custScaleX="130402">
        <dgm:presLayoutVars>
          <dgm:bulletEnabled val="1"/>
        </dgm:presLayoutVars>
      </dgm:prSet>
      <dgm:spPr/>
      <dgm:t>
        <a:bodyPr/>
        <a:lstStyle/>
        <a:p>
          <a:endParaRPr lang="es-EC"/>
        </a:p>
      </dgm:t>
    </dgm:pt>
    <dgm:pt modelId="{B92EF311-36AE-49AD-B529-4464F2242E1F}" type="pres">
      <dgm:prSet presAssocID="{BF2C0F2C-49D6-40EF-8B41-7D9F6BC7EBEE}" presName="sibTransLast" presStyleLbl="sibTrans2D1" presStyleIdx="3" presStyleCnt="4"/>
      <dgm:spPr/>
      <dgm:t>
        <a:bodyPr/>
        <a:lstStyle/>
        <a:p>
          <a:endParaRPr lang="es-EC"/>
        </a:p>
      </dgm:t>
    </dgm:pt>
    <dgm:pt modelId="{C2B328DE-C638-439C-A8ED-F8E039D6AEF0}" type="pres">
      <dgm:prSet presAssocID="{BF2C0F2C-49D6-40EF-8B41-7D9F6BC7EBEE}" presName="connectorText" presStyleLbl="sibTrans2D1" presStyleIdx="3" presStyleCnt="4"/>
      <dgm:spPr/>
      <dgm:t>
        <a:bodyPr/>
        <a:lstStyle/>
        <a:p>
          <a:endParaRPr lang="es-EC"/>
        </a:p>
      </dgm:t>
    </dgm:pt>
    <dgm:pt modelId="{DACA60D1-4384-4830-82A5-C967EE5FC304}" type="pres">
      <dgm:prSet presAssocID="{BF2C0F2C-49D6-40EF-8B41-7D9F6BC7EBEE}" presName="lastNode" presStyleLbl="node1" presStyleIdx="4" presStyleCnt="5">
        <dgm:presLayoutVars>
          <dgm:bulletEnabled val="1"/>
        </dgm:presLayoutVars>
      </dgm:prSet>
      <dgm:spPr/>
      <dgm:t>
        <a:bodyPr/>
        <a:lstStyle/>
        <a:p>
          <a:endParaRPr lang="es-EC"/>
        </a:p>
      </dgm:t>
    </dgm:pt>
  </dgm:ptLst>
  <dgm:cxnLst>
    <dgm:cxn modelId="{63B9D636-D7FD-4300-95AA-B2144E04457D}" type="presOf" srcId="{5D0341C9-6622-4D1F-810F-ED071CDB593E}" destId="{CA65E47D-60BD-4159-B469-96AE680F5702}" srcOrd="0" destOrd="0" presId="urn:microsoft.com/office/officeart/2005/8/layout/equation2"/>
    <dgm:cxn modelId="{026F76FA-4181-4474-B509-D03B4A04C0C5}" type="presOf" srcId="{46912A70-3771-4217-A8D8-22B445E071D6}" destId="{EF555E3D-35B3-4483-BE71-02E63180AB3B}" srcOrd="0" destOrd="0" presId="urn:microsoft.com/office/officeart/2005/8/layout/equation2"/>
    <dgm:cxn modelId="{E6486760-4941-4F4E-90D1-8945450AED5C}" srcId="{BF2C0F2C-49D6-40EF-8B41-7D9F6BC7EBEE}" destId="{5D0341C9-6622-4D1F-810F-ED071CDB593E}" srcOrd="2" destOrd="0" parTransId="{92424CAC-B47C-4A02-83BD-0CBC8CD19127}" sibTransId="{78BF1A0B-21C2-495C-9BD5-E1224B645756}"/>
    <dgm:cxn modelId="{A44F2307-A287-4C07-AA5A-CAEA88EEC42A}" type="presOf" srcId="{BF2C0F2C-49D6-40EF-8B41-7D9F6BC7EBEE}" destId="{80107445-F440-4202-97EE-B1D654D278C7}" srcOrd="0" destOrd="0" presId="urn:microsoft.com/office/officeart/2005/8/layout/equation2"/>
    <dgm:cxn modelId="{4D823D6A-6EE8-4C03-8F14-7D431973662C}" srcId="{BF2C0F2C-49D6-40EF-8B41-7D9F6BC7EBEE}" destId="{272B65BC-F5D7-4C21-BA67-9CF538513001}" srcOrd="4" destOrd="0" parTransId="{6121CE4E-890C-4AD9-9F04-426DCB2CBDA0}" sibTransId="{FE1B86BB-E5B2-46BE-A8F2-01CF96AFB4F1}"/>
    <dgm:cxn modelId="{AF540ED2-B752-4C24-9759-C5166F5AB382}" srcId="{BF2C0F2C-49D6-40EF-8B41-7D9F6BC7EBEE}" destId="{D89DE085-B51E-40EE-8018-B39C1E33EDBB}" srcOrd="0" destOrd="0" parTransId="{D8F12E75-DDCD-483F-9DF0-E419B1E857CF}" sibTransId="{53C02943-563A-45E4-A398-FBF6BFFB05AD}"/>
    <dgm:cxn modelId="{2E3B5B7A-944F-4DD7-8CA2-11816930F009}" type="presOf" srcId="{CCA13583-00BF-4AB3-8724-1186F4BE5F71}" destId="{C2B328DE-C638-439C-A8ED-F8E039D6AEF0}" srcOrd="1" destOrd="0" presId="urn:microsoft.com/office/officeart/2005/8/layout/equation2"/>
    <dgm:cxn modelId="{D7EA3408-5CE4-49E6-99C1-5CF581EEC309}" type="presOf" srcId="{39D7F55A-3A70-4C99-A185-AF158F4693C8}" destId="{2ECCA3FE-1590-4696-B5EA-FDCCE48BF063}" srcOrd="0" destOrd="0" presId="urn:microsoft.com/office/officeart/2005/8/layout/equation2"/>
    <dgm:cxn modelId="{D59C014D-33D5-4582-B974-9E83D7D7C9B9}" type="presOf" srcId="{53C02943-563A-45E4-A398-FBF6BFFB05AD}" destId="{B4202623-96E7-429B-BBF6-0F425469D786}" srcOrd="0" destOrd="0" presId="urn:microsoft.com/office/officeart/2005/8/layout/equation2"/>
    <dgm:cxn modelId="{DCE19F2D-9B02-4B67-8EF2-D95377A28D95}" type="presOf" srcId="{AAF724C2-B441-4562-9B07-6E7B00772545}" destId="{E931D293-D4E7-404E-AE0A-A6A939203A7F}" srcOrd="0" destOrd="0" presId="urn:microsoft.com/office/officeart/2005/8/layout/equation2"/>
    <dgm:cxn modelId="{CEEEA643-E8C7-494C-9D55-96F302DA4058}" srcId="{BF2C0F2C-49D6-40EF-8B41-7D9F6BC7EBEE}" destId="{39D7F55A-3A70-4C99-A185-AF158F4693C8}" srcOrd="3" destOrd="0" parTransId="{7E4FEF15-9745-444D-A2DE-183A349F0EC0}" sibTransId="{CCA13583-00BF-4AB3-8724-1186F4BE5F71}"/>
    <dgm:cxn modelId="{F7BD2580-4508-423D-B832-C4AB9D523E9A}" type="presOf" srcId="{D89DE085-B51E-40EE-8018-B39C1E33EDBB}" destId="{2EA4ECE5-B611-42EB-BABF-BDAE162FF7F7}" srcOrd="0" destOrd="0" presId="urn:microsoft.com/office/officeart/2005/8/layout/equation2"/>
    <dgm:cxn modelId="{56B7ABA6-7EE9-42E3-A9B7-28ECA8C22C15}" type="presOf" srcId="{272B65BC-F5D7-4C21-BA67-9CF538513001}" destId="{DACA60D1-4384-4830-82A5-C967EE5FC304}" srcOrd="0" destOrd="0" presId="urn:microsoft.com/office/officeart/2005/8/layout/equation2"/>
    <dgm:cxn modelId="{B6D281E3-B3DE-4A0A-BFD1-EF2868E64B36}" type="presOf" srcId="{CCA13583-00BF-4AB3-8724-1186F4BE5F71}" destId="{B92EF311-36AE-49AD-B529-4464F2242E1F}" srcOrd="0" destOrd="0" presId="urn:microsoft.com/office/officeart/2005/8/layout/equation2"/>
    <dgm:cxn modelId="{3B554E48-C531-4C27-8D1E-C2D3116B1498}" type="presOf" srcId="{78BF1A0B-21C2-495C-9BD5-E1224B645756}" destId="{ECC18C47-7F66-4F82-ABAB-F1F26C69800D}" srcOrd="0" destOrd="0" presId="urn:microsoft.com/office/officeart/2005/8/layout/equation2"/>
    <dgm:cxn modelId="{1F60A515-E975-4BED-AF64-C2CCACA8E052}" srcId="{BF2C0F2C-49D6-40EF-8B41-7D9F6BC7EBEE}" destId="{AAF724C2-B441-4562-9B07-6E7B00772545}" srcOrd="1" destOrd="0" parTransId="{9351B6BF-A84B-4B61-B70F-78ACF76692FA}" sibTransId="{46912A70-3771-4217-A8D8-22B445E071D6}"/>
    <dgm:cxn modelId="{DD28620A-218A-4A13-883C-031C39B2862C}" type="presParOf" srcId="{80107445-F440-4202-97EE-B1D654D278C7}" destId="{8B8A5B4E-306F-4804-BF88-53909CF9C1D2}" srcOrd="0" destOrd="0" presId="urn:microsoft.com/office/officeart/2005/8/layout/equation2"/>
    <dgm:cxn modelId="{F6E8CCB9-B2EB-41E2-B35E-14A4E6FFE4DD}" type="presParOf" srcId="{8B8A5B4E-306F-4804-BF88-53909CF9C1D2}" destId="{2EA4ECE5-B611-42EB-BABF-BDAE162FF7F7}" srcOrd="0" destOrd="0" presId="urn:microsoft.com/office/officeart/2005/8/layout/equation2"/>
    <dgm:cxn modelId="{841D7C57-EF67-449F-A47F-93580D469FB1}" type="presParOf" srcId="{8B8A5B4E-306F-4804-BF88-53909CF9C1D2}" destId="{8F8FEB7E-1CED-4EE2-BC1A-46CB9CE54E45}" srcOrd="1" destOrd="0" presId="urn:microsoft.com/office/officeart/2005/8/layout/equation2"/>
    <dgm:cxn modelId="{1BB516E6-96E5-4CD7-8CD7-4F9BBD4AAA16}" type="presParOf" srcId="{8B8A5B4E-306F-4804-BF88-53909CF9C1D2}" destId="{B4202623-96E7-429B-BBF6-0F425469D786}" srcOrd="2" destOrd="0" presId="urn:microsoft.com/office/officeart/2005/8/layout/equation2"/>
    <dgm:cxn modelId="{0FE3239A-95B0-494D-BB0C-115036BAD2BE}" type="presParOf" srcId="{8B8A5B4E-306F-4804-BF88-53909CF9C1D2}" destId="{FC2ED336-E154-4456-A523-ABFBBD6626C4}" srcOrd="3" destOrd="0" presId="urn:microsoft.com/office/officeart/2005/8/layout/equation2"/>
    <dgm:cxn modelId="{B323625F-5893-4242-9F7C-74EB4E4123A3}" type="presParOf" srcId="{8B8A5B4E-306F-4804-BF88-53909CF9C1D2}" destId="{E931D293-D4E7-404E-AE0A-A6A939203A7F}" srcOrd="4" destOrd="0" presId="urn:microsoft.com/office/officeart/2005/8/layout/equation2"/>
    <dgm:cxn modelId="{08D5D3BE-FDA5-488C-AA6C-97B18E79BE97}" type="presParOf" srcId="{8B8A5B4E-306F-4804-BF88-53909CF9C1D2}" destId="{DB95AE72-606E-43EC-B3F1-6AB799930ED6}" srcOrd="5" destOrd="0" presId="urn:microsoft.com/office/officeart/2005/8/layout/equation2"/>
    <dgm:cxn modelId="{DA0B09E2-3AD0-4381-A96F-FCF2EBB26053}" type="presParOf" srcId="{8B8A5B4E-306F-4804-BF88-53909CF9C1D2}" destId="{EF555E3D-35B3-4483-BE71-02E63180AB3B}" srcOrd="6" destOrd="0" presId="urn:microsoft.com/office/officeart/2005/8/layout/equation2"/>
    <dgm:cxn modelId="{768B0E0B-1ACB-4E38-BF23-16545F48244C}" type="presParOf" srcId="{8B8A5B4E-306F-4804-BF88-53909CF9C1D2}" destId="{96B5051A-CD34-4E0A-AD4B-E49E2DB3AA5A}" srcOrd="7" destOrd="0" presId="urn:microsoft.com/office/officeart/2005/8/layout/equation2"/>
    <dgm:cxn modelId="{C44ED0AD-4536-49A4-AEC8-DEBC7DC2879D}" type="presParOf" srcId="{8B8A5B4E-306F-4804-BF88-53909CF9C1D2}" destId="{CA65E47D-60BD-4159-B469-96AE680F5702}" srcOrd="8" destOrd="0" presId="urn:microsoft.com/office/officeart/2005/8/layout/equation2"/>
    <dgm:cxn modelId="{2A01553D-E1B2-46BC-9EE5-064B2BB8100E}" type="presParOf" srcId="{8B8A5B4E-306F-4804-BF88-53909CF9C1D2}" destId="{AB72EA99-D946-4889-B41D-581B99FA8B5A}" srcOrd="9" destOrd="0" presId="urn:microsoft.com/office/officeart/2005/8/layout/equation2"/>
    <dgm:cxn modelId="{30ABEC92-4DAA-42A6-BEA5-C8783555CF6F}" type="presParOf" srcId="{8B8A5B4E-306F-4804-BF88-53909CF9C1D2}" destId="{ECC18C47-7F66-4F82-ABAB-F1F26C69800D}" srcOrd="10" destOrd="0" presId="urn:microsoft.com/office/officeart/2005/8/layout/equation2"/>
    <dgm:cxn modelId="{0F81A5A6-273C-4ABC-A2CB-336D05F5210F}" type="presParOf" srcId="{8B8A5B4E-306F-4804-BF88-53909CF9C1D2}" destId="{889DAE50-40F2-4DAA-BC41-2A53306AE8D3}" srcOrd="11" destOrd="0" presId="urn:microsoft.com/office/officeart/2005/8/layout/equation2"/>
    <dgm:cxn modelId="{A0985959-7798-4B76-B3E7-75288421AD75}" type="presParOf" srcId="{8B8A5B4E-306F-4804-BF88-53909CF9C1D2}" destId="{2ECCA3FE-1590-4696-B5EA-FDCCE48BF063}" srcOrd="12" destOrd="0" presId="urn:microsoft.com/office/officeart/2005/8/layout/equation2"/>
    <dgm:cxn modelId="{A3336823-B009-4943-B2C1-4361E311B481}" type="presParOf" srcId="{80107445-F440-4202-97EE-B1D654D278C7}" destId="{B92EF311-36AE-49AD-B529-4464F2242E1F}" srcOrd="1" destOrd="0" presId="urn:microsoft.com/office/officeart/2005/8/layout/equation2"/>
    <dgm:cxn modelId="{4057AE22-9E75-4D9A-8FF4-DBB1589E54FE}" type="presParOf" srcId="{B92EF311-36AE-49AD-B529-4464F2242E1F}" destId="{C2B328DE-C638-439C-A8ED-F8E039D6AEF0}" srcOrd="0" destOrd="0" presId="urn:microsoft.com/office/officeart/2005/8/layout/equation2"/>
    <dgm:cxn modelId="{A8FFE41D-24BE-4AD4-A194-11A06D3DD68A}" type="presParOf" srcId="{80107445-F440-4202-97EE-B1D654D278C7}" destId="{DACA60D1-4384-4830-82A5-C967EE5FC30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1FFD023-32A8-4D50-96AB-7F29E3780D03}" type="doc">
      <dgm:prSet loTypeId="urn:microsoft.com/office/officeart/2005/8/layout/pList1#1" loCatId="list" qsTypeId="urn:microsoft.com/office/officeart/2005/8/quickstyle/simple1" qsCatId="simple" csTypeId="urn:microsoft.com/office/officeart/2005/8/colors/colorful3" csCatId="colorful" phldr="1"/>
      <dgm:spPr/>
      <dgm:t>
        <a:bodyPr/>
        <a:lstStyle/>
        <a:p>
          <a:endParaRPr lang="es-EC"/>
        </a:p>
      </dgm:t>
    </dgm:pt>
    <dgm:pt modelId="{682338D2-C14B-4EF4-B8FC-E861B08D5403}">
      <dgm:prSet custT="1"/>
      <dgm:spPr/>
      <dgm:t>
        <a:bodyPr/>
        <a:lstStyle/>
        <a:p>
          <a:r>
            <a:rPr lang="es-ES" sz="1600" b="1" dirty="0" smtClean="0">
              <a:solidFill>
                <a:schemeClr val="bg1"/>
              </a:solidFill>
            </a:rPr>
            <a:t>Facilidad de Parqueo</a:t>
          </a:r>
          <a:endParaRPr lang="es-EC" sz="1600" dirty="0">
            <a:solidFill>
              <a:schemeClr val="bg1"/>
            </a:solidFill>
          </a:endParaRPr>
        </a:p>
      </dgm:t>
    </dgm:pt>
    <dgm:pt modelId="{1D163FBA-CC5D-4CA0-BE11-5A9CF9CAB990}" type="parTrans" cxnId="{84EB6757-F3C5-474B-AA72-CD8EDFF14CA3}">
      <dgm:prSet custT="1"/>
      <dgm:spPr/>
      <dgm:t>
        <a:bodyPr/>
        <a:lstStyle/>
        <a:p>
          <a:endParaRPr lang="es-EC" sz="1600">
            <a:solidFill>
              <a:schemeClr val="bg1"/>
            </a:solidFill>
          </a:endParaRPr>
        </a:p>
      </dgm:t>
    </dgm:pt>
    <dgm:pt modelId="{A0BD1660-331F-4C65-BE5E-F5415836DBFE}" type="sibTrans" cxnId="{84EB6757-F3C5-474B-AA72-CD8EDFF14CA3}">
      <dgm:prSet/>
      <dgm:spPr/>
      <dgm:t>
        <a:bodyPr/>
        <a:lstStyle/>
        <a:p>
          <a:endParaRPr lang="es-EC" sz="1600">
            <a:solidFill>
              <a:schemeClr val="bg1"/>
            </a:solidFill>
          </a:endParaRPr>
        </a:p>
      </dgm:t>
    </dgm:pt>
    <dgm:pt modelId="{ED161B8D-08D0-4B2A-9347-9BF1B58BFE56}">
      <dgm:prSet custT="1"/>
      <dgm:spPr/>
      <dgm:t>
        <a:bodyPr/>
        <a:lstStyle/>
        <a:p>
          <a:r>
            <a:rPr lang="es-ES" sz="1600" b="1" dirty="0" smtClean="0">
              <a:solidFill>
                <a:schemeClr val="bg1"/>
              </a:solidFill>
            </a:rPr>
            <a:t>Seguridad</a:t>
          </a:r>
          <a:endParaRPr lang="es-EC" sz="1600" dirty="0">
            <a:solidFill>
              <a:schemeClr val="bg1"/>
            </a:solidFill>
          </a:endParaRPr>
        </a:p>
      </dgm:t>
    </dgm:pt>
    <dgm:pt modelId="{FA1B173D-63ED-48F1-9DA0-13740D6E2816}" type="parTrans" cxnId="{C8E17779-CA4F-45A1-A583-8933231E2801}">
      <dgm:prSet custT="1"/>
      <dgm:spPr/>
      <dgm:t>
        <a:bodyPr/>
        <a:lstStyle/>
        <a:p>
          <a:endParaRPr lang="es-EC" sz="1600">
            <a:solidFill>
              <a:schemeClr val="bg1"/>
            </a:solidFill>
          </a:endParaRPr>
        </a:p>
      </dgm:t>
    </dgm:pt>
    <dgm:pt modelId="{8A99A968-9264-49AD-ADED-3E6AF1A71C4F}" type="sibTrans" cxnId="{C8E17779-CA4F-45A1-A583-8933231E2801}">
      <dgm:prSet/>
      <dgm:spPr/>
      <dgm:t>
        <a:bodyPr/>
        <a:lstStyle/>
        <a:p>
          <a:endParaRPr lang="es-EC" sz="1600">
            <a:solidFill>
              <a:schemeClr val="bg1"/>
            </a:solidFill>
          </a:endParaRPr>
        </a:p>
      </dgm:t>
    </dgm:pt>
    <dgm:pt modelId="{D8944936-2879-4FA0-87FB-0AE232105AFD}">
      <dgm:prSet custT="1"/>
      <dgm:spPr/>
      <dgm:t>
        <a:bodyPr/>
        <a:lstStyle/>
        <a:p>
          <a:r>
            <a:rPr lang="es-ES" sz="1600" b="1" dirty="0" smtClean="0">
              <a:solidFill>
                <a:schemeClr val="bg1"/>
              </a:solidFill>
            </a:rPr>
            <a:t>Disponibilidad de servicios básicos</a:t>
          </a:r>
          <a:endParaRPr lang="es-EC" sz="1600" dirty="0">
            <a:solidFill>
              <a:schemeClr val="bg1"/>
            </a:solidFill>
          </a:endParaRPr>
        </a:p>
      </dgm:t>
    </dgm:pt>
    <dgm:pt modelId="{D1C9B3D5-7F28-4AF0-8E4C-8DC7C062A169}" type="parTrans" cxnId="{E1A1233E-6564-49CF-AC7F-D9A1BEAC71C2}">
      <dgm:prSet custT="1"/>
      <dgm:spPr/>
      <dgm:t>
        <a:bodyPr/>
        <a:lstStyle/>
        <a:p>
          <a:endParaRPr lang="es-EC" sz="1600">
            <a:solidFill>
              <a:schemeClr val="bg1"/>
            </a:solidFill>
          </a:endParaRPr>
        </a:p>
      </dgm:t>
    </dgm:pt>
    <dgm:pt modelId="{DED05680-625F-4291-9B4F-D6594E3EEA57}" type="sibTrans" cxnId="{E1A1233E-6564-49CF-AC7F-D9A1BEAC71C2}">
      <dgm:prSet/>
      <dgm:spPr/>
      <dgm:t>
        <a:bodyPr/>
        <a:lstStyle/>
        <a:p>
          <a:endParaRPr lang="es-EC" sz="1600">
            <a:solidFill>
              <a:schemeClr val="bg1"/>
            </a:solidFill>
          </a:endParaRPr>
        </a:p>
      </dgm:t>
    </dgm:pt>
    <dgm:pt modelId="{FA1D0B21-FA86-40A0-91E5-9068E1A03122}">
      <dgm:prSet custT="1"/>
      <dgm:spPr/>
      <dgm:t>
        <a:bodyPr/>
        <a:lstStyle/>
        <a:p>
          <a:r>
            <a:rPr lang="es-ES" sz="1600" b="1" dirty="0" smtClean="0">
              <a:solidFill>
                <a:schemeClr val="bg1"/>
              </a:solidFill>
            </a:rPr>
            <a:t>Comunicaciones</a:t>
          </a:r>
          <a:endParaRPr lang="es-EC" sz="1600" dirty="0">
            <a:solidFill>
              <a:schemeClr val="bg1"/>
            </a:solidFill>
          </a:endParaRPr>
        </a:p>
      </dgm:t>
    </dgm:pt>
    <dgm:pt modelId="{9414B78E-0253-4606-B24E-5802E6D8AFC4}" type="parTrans" cxnId="{54DA4536-2BF4-45FD-B250-363B8658E9F5}">
      <dgm:prSet custT="1"/>
      <dgm:spPr/>
      <dgm:t>
        <a:bodyPr/>
        <a:lstStyle/>
        <a:p>
          <a:endParaRPr lang="es-EC" sz="1600">
            <a:solidFill>
              <a:schemeClr val="bg1"/>
            </a:solidFill>
          </a:endParaRPr>
        </a:p>
      </dgm:t>
    </dgm:pt>
    <dgm:pt modelId="{A0A65664-DEEE-4483-AC8A-C6ACA9DEA13B}" type="sibTrans" cxnId="{54DA4536-2BF4-45FD-B250-363B8658E9F5}">
      <dgm:prSet/>
      <dgm:spPr/>
      <dgm:t>
        <a:bodyPr/>
        <a:lstStyle/>
        <a:p>
          <a:endParaRPr lang="es-EC" sz="1600">
            <a:solidFill>
              <a:schemeClr val="bg1"/>
            </a:solidFill>
          </a:endParaRPr>
        </a:p>
      </dgm:t>
    </dgm:pt>
    <dgm:pt modelId="{B37F160F-6E98-478B-9865-6107B3694347}">
      <dgm:prSet custT="1"/>
      <dgm:spPr/>
      <dgm:t>
        <a:bodyPr/>
        <a:lstStyle/>
        <a:p>
          <a:r>
            <a:rPr lang="es-ES" sz="1600" b="1" dirty="0" smtClean="0">
              <a:solidFill>
                <a:schemeClr val="bg1"/>
              </a:solidFill>
            </a:rPr>
            <a:t>Accesibilidad</a:t>
          </a:r>
          <a:endParaRPr lang="es-EC" sz="1600" dirty="0">
            <a:solidFill>
              <a:schemeClr val="bg1"/>
            </a:solidFill>
          </a:endParaRPr>
        </a:p>
      </dgm:t>
    </dgm:pt>
    <dgm:pt modelId="{7FFB2202-F570-4915-B395-B397C59A7B5E}" type="parTrans" cxnId="{910710AD-05BF-4291-AA6E-1B197CC91C6E}">
      <dgm:prSet custT="1"/>
      <dgm:spPr/>
      <dgm:t>
        <a:bodyPr/>
        <a:lstStyle/>
        <a:p>
          <a:endParaRPr lang="es-EC" sz="1600">
            <a:solidFill>
              <a:schemeClr val="bg1"/>
            </a:solidFill>
          </a:endParaRPr>
        </a:p>
      </dgm:t>
    </dgm:pt>
    <dgm:pt modelId="{E26814D0-4770-4429-A82D-2C2C9E78C73F}" type="sibTrans" cxnId="{910710AD-05BF-4291-AA6E-1B197CC91C6E}">
      <dgm:prSet/>
      <dgm:spPr/>
      <dgm:t>
        <a:bodyPr/>
        <a:lstStyle/>
        <a:p>
          <a:endParaRPr lang="es-EC" sz="1600">
            <a:solidFill>
              <a:schemeClr val="bg1"/>
            </a:solidFill>
          </a:endParaRPr>
        </a:p>
      </dgm:t>
    </dgm:pt>
    <dgm:pt modelId="{C4D42E62-29BE-4E7D-AB4E-9453A8A8FB94}" type="pres">
      <dgm:prSet presAssocID="{F1FFD023-32A8-4D50-96AB-7F29E3780D03}" presName="Name0" presStyleCnt="0">
        <dgm:presLayoutVars>
          <dgm:dir/>
          <dgm:resizeHandles val="exact"/>
        </dgm:presLayoutVars>
      </dgm:prSet>
      <dgm:spPr/>
      <dgm:t>
        <a:bodyPr/>
        <a:lstStyle/>
        <a:p>
          <a:endParaRPr lang="es-EC"/>
        </a:p>
      </dgm:t>
    </dgm:pt>
    <dgm:pt modelId="{450877BE-3510-4F0E-8722-577E775154A2}" type="pres">
      <dgm:prSet presAssocID="{682338D2-C14B-4EF4-B8FC-E861B08D5403}" presName="compNode" presStyleCnt="0"/>
      <dgm:spPr/>
    </dgm:pt>
    <dgm:pt modelId="{D73C1BEB-D8F0-407B-9C69-1CC739737A06}" type="pres">
      <dgm:prSet presAssocID="{682338D2-C14B-4EF4-B8FC-E861B08D5403}" presName="pictRect" presStyleLbl="node1" presStyleIdx="0" presStyleCnt="5"/>
      <dgm:spPr>
        <a:blipFill rotWithShape="0">
          <a:blip xmlns:r="http://schemas.openxmlformats.org/officeDocument/2006/relationships" r:embed="rId1"/>
          <a:stretch>
            <a:fillRect/>
          </a:stretch>
        </a:blipFill>
      </dgm:spPr>
      <dgm:t>
        <a:bodyPr/>
        <a:lstStyle/>
        <a:p>
          <a:endParaRPr lang="es-EC"/>
        </a:p>
      </dgm:t>
    </dgm:pt>
    <dgm:pt modelId="{671280E1-DDD2-48AD-A113-D712834E72E2}" type="pres">
      <dgm:prSet presAssocID="{682338D2-C14B-4EF4-B8FC-E861B08D5403}" presName="textRect" presStyleLbl="revTx" presStyleIdx="0" presStyleCnt="5">
        <dgm:presLayoutVars>
          <dgm:bulletEnabled val="1"/>
        </dgm:presLayoutVars>
      </dgm:prSet>
      <dgm:spPr/>
      <dgm:t>
        <a:bodyPr/>
        <a:lstStyle/>
        <a:p>
          <a:endParaRPr lang="es-EC"/>
        </a:p>
      </dgm:t>
    </dgm:pt>
    <dgm:pt modelId="{4760EE31-75E0-46E6-8452-71967EE7BB62}" type="pres">
      <dgm:prSet presAssocID="{A0BD1660-331F-4C65-BE5E-F5415836DBFE}" presName="sibTrans" presStyleLbl="sibTrans2D1" presStyleIdx="0" presStyleCnt="0"/>
      <dgm:spPr/>
      <dgm:t>
        <a:bodyPr/>
        <a:lstStyle/>
        <a:p>
          <a:endParaRPr lang="es-EC"/>
        </a:p>
      </dgm:t>
    </dgm:pt>
    <dgm:pt modelId="{DE54CD37-5360-45BE-AA5E-D74C9D7BBC3B}" type="pres">
      <dgm:prSet presAssocID="{ED161B8D-08D0-4B2A-9347-9BF1B58BFE56}" presName="compNode" presStyleCnt="0"/>
      <dgm:spPr/>
    </dgm:pt>
    <dgm:pt modelId="{BCFCE9C4-DAE3-45A7-BF64-B7649BB0D205}" type="pres">
      <dgm:prSet presAssocID="{ED161B8D-08D0-4B2A-9347-9BF1B58BFE56}" presName="pictRect" presStyleLbl="node1" presStyleIdx="1" presStyleCnt="5"/>
      <dgm:spPr>
        <a:blipFill rotWithShape="0">
          <a:blip xmlns:r="http://schemas.openxmlformats.org/officeDocument/2006/relationships" r:embed="rId2"/>
          <a:stretch>
            <a:fillRect/>
          </a:stretch>
        </a:blipFill>
      </dgm:spPr>
      <dgm:t>
        <a:bodyPr/>
        <a:lstStyle/>
        <a:p>
          <a:endParaRPr lang="es-EC"/>
        </a:p>
      </dgm:t>
    </dgm:pt>
    <dgm:pt modelId="{0FB4F77D-6E74-4FD6-A0E5-48A0777539BF}" type="pres">
      <dgm:prSet presAssocID="{ED161B8D-08D0-4B2A-9347-9BF1B58BFE56}" presName="textRect" presStyleLbl="revTx" presStyleIdx="1" presStyleCnt="5">
        <dgm:presLayoutVars>
          <dgm:bulletEnabled val="1"/>
        </dgm:presLayoutVars>
      </dgm:prSet>
      <dgm:spPr/>
      <dgm:t>
        <a:bodyPr/>
        <a:lstStyle/>
        <a:p>
          <a:endParaRPr lang="es-EC"/>
        </a:p>
      </dgm:t>
    </dgm:pt>
    <dgm:pt modelId="{843E187D-DB38-4BF9-AA2D-D26442D70057}" type="pres">
      <dgm:prSet presAssocID="{8A99A968-9264-49AD-ADED-3E6AF1A71C4F}" presName="sibTrans" presStyleLbl="sibTrans2D1" presStyleIdx="0" presStyleCnt="0"/>
      <dgm:spPr/>
      <dgm:t>
        <a:bodyPr/>
        <a:lstStyle/>
        <a:p>
          <a:endParaRPr lang="es-EC"/>
        </a:p>
      </dgm:t>
    </dgm:pt>
    <dgm:pt modelId="{590E8C1D-0C25-4401-AEE6-16B8F1E5E432}" type="pres">
      <dgm:prSet presAssocID="{D8944936-2879-4FA0-87FB-0AE232105AFD}" presName="compNode" presStyleCnt="0"/>
      <dgm:spPr/>
    </dgm:pt>
    <dgm:pt modelId="{47C350EC-6519-421B-842B-C887E0D9FF2F}" type="pres">
      <dgm:prSet presAssocID="{D8944936-2879-4FA0-87FB-0AE232105AFD}" presName="pictRect" presStyleLbl="node1" presStyleIdx="2" presStyleCnt="5"/>
      <dgm:spPr>
        <a:blipFill rotWithShape="0">
          <a:blip xmlns:r="http://schemas.openxmlformats.org/officeDocument/2006/relationships" r:embed="rId3"/>
          <a:stretch>
            <a:fillRect/>
          </a:stretch>
        </a:blipFill>
      </dgm:spPr>
      <dgm:t>
        <a:bodyPr/>
        <a:lstStyle/>
        <a:p>
          <a:endParaRPr lang="es-EC"/>
        </a:p>
      </dgm:t>
    </dgm:pt>
    <dgm:pt modelId="{C0BEBDF2-E81E-4F2F-AC02-B78384E7A62F}" type="pres">
      <dgm:prSet presAssocID="{D8944936-2879-4FA0-87FB-0AE232105AFD}" presName="textRect" presStyleLbl="revTx" presStyleIdx="2" presStyleCnt="5">
        <dgm:presLayoutVars>
          <dgm:bulletEnabled val="1"/>
        </dgm:presLayoutVars>
      </dgm:prSet>
      <dgm:spPr/>
      <dgm:t>
        <a:bodyPr/>
        <a:lstStyle/>
        <a:p>
          <a:endParaRPr lang="es-EC"/>
        </a:p>
      </dgm:t>
    </dgm:pt>
    <dgm:pt modelId="{183ADD8F-2603-4C73-815F-E902FF14400C}" type="pres">
      <dgm:prSet presAssocID="{DED05680-625F-4291-9B4F-D6594E3EEA57}" presName="sibTrans" presStyleLbl="sibTrans2D1" presStyleIdx="0" presStyleCnt="0"/>
      <dgm:spPr/>
      <dgm:t>
        <a:bodyPr/>
        <a:lstStyle/>
        <a:p>
          <a:endParaRPr lang="es-EC"/>
        </a:p>
      </dgm:t>
    </dgm:pt>
    <dgm:pt modelId="{E7C3F82D-AF2F-494C-B0E7-E817EB932EDB}" type="pres">
      <dgm:prSet presAssocID="{FA1D0B21-FA86-40A0-91E5-9068E1A03122}" presName="compNode" presStyleCnt="0"/>
      <dgm:spPr/>
    </dgm:pt>
    <dgm:pt modelId="{24AF6870-959A-4280-A209-AC05656557EC}" type="pres">
      <dgm:prSet presAssocID="{FA1D0B21-FA86-40A0-91E5-9068E1A03122}" presName="pictRect" presStyleLbl="node1" presStyleIdx="3" presStyleCnt="5"/>
      <dgm:spPr>
        <a:blipFill rotWithShape="0">
          <a:blip xmlns:r="http://schemas.openxmlformats.org/officeDocument/2006/relationships" r:embed="rId4"/>
          <a:stretch>
            <a:fillRect/>
          </a:stretch>
        </a:blipFill>
      </dgm:spPr>
      <dgm:t>
        <a:bodyPr/>
        <a:lstStyle/>
        <a:p>
          <a:endParaRPr lang="es-EC"/>
        </a:p>
      </dgm:t>
    </dgm:pt>
    <dgm:pt modelId="{F165B562-B3CF-4558-89DA-04948F284819}" type="pres">
      <dgm:prSet presAssocID="{FA1D0B21-FA86-40A0-91E5-9068E1A03122}" presName="textRect" presStyleLbl="revTx" presStyleIdx="3" presStyleCnt="5">
        <dgm:presLayoutVars>
          <dgm:bulletEnabled val="1"/>
        </dgm:presLayoutVars>
      </dgm:prSet>
      <dgm:spPr/>
      <dgm:t>
        <a:bodyPr/>
        <a:lstStyle/>
        <a:p>
          <a:endParaRPr lang="es-EC"/>
        </a:p>
      </dgm:t>
    </dgm:pt>
    <dgm:pt modelId="{1E04663F-B8BD-44F5-8AC9-8C0BF3D8A441}" type="pres">
      <dgm:prSet presAssocID="{A0A65664-DEEE-4483-AC8A-C6ACA9DEA13B}" presName="sibTrans" presStyleLbl="sibTrans2D1" presStyleIdx="0" presStyleCnt="0"/>
      <dgm:spPr/>
      <dgm:t>
        <a:bodyPr/>
        <a:lstStyle/>
        <a:p>
          <a:endParaRPr lang="es-EC"/>
        </a:p>
      </dgm:t>
    </dgm:pt>
    <dgm:pt modelId="{7DA3FEDA-F519-4632-ACD3-DA86B54D4094}" type="pres">
      <dgm:prSet presAssocID="{B37F160F-6E98-478B-9865-6107B3694347}" presName="compNode" presStyleCnt="0"/>
      <dgm:spPr/>
    </dgm:pt>
    <dgm:pt modelId="{3A354BFB-76B0-4DF0-A985-58587255A890}" type="pres">
      <dgm:prSet presAssocID="{B37F160F-6E98-478B-9865-6107B3694347}" presName="pictRect" presStyleLbl="node1" presStyleIdx="4" presStyleCnt="5"/>
      <dgm:spPr>
        <a:blipFill rotWithShape="0">
          <a:blip xmlns:r="http://schemas.openxmlformats.org/officeDocument/2006/relationships" r:embed="rId5"/>
          <a:stretch>
            <a:fillRect/>
          </a:stretch>
        </a:blipFill>
      </dgm:spPr>
      <dgm:t>
        <a:bodyPr/>
        <a:lstStyle/>
        <a:p>
          <a:endParaRPr lang="es-EC"/>
        </a:p>
      </dgm:t>
    </dgm:pt>
    <dgm:pt modelId="{6BD85A94-7966-4D96-8F43-479E0181A685}" type="pres">
      <dgm:prSet presAssocID="{B37F160F-6E98-478B-9865-6107B3694347}" presName="textRect" presStyleLbl="revTx" presStyleIdx="4" presStyleCnt="5">
        <dgm:presLayoutVars>
          <dgm:bulletEnabled val="1"/>
        </dgm:presLayoutVars>
      </dgm:prSet>
      <dgm:spPr/>
      <dgm:t>
        <a:bodyPr/>
        <a:lstStyle/>
        <a:p>
          <a:endParaRPr lang="es-EC"/>
        </a:p>
      </dgm:t>
    </dgm:pt>
  </dgm:ptLst>
  <dgm:cxnLst>
    <dgm:cxn modelId="{C8E17779-CA4F-45A1-A583-8933231E2801}" srcId="{F1FFD023-32A8-4D50-96AB-7F29E3780D03}" destId="{ED161B8D-08D0-4B2A-9347-9BF1B58BFE56}" srcOrd="1" destOrd="0" parTransId="{FA1B173D-63ED-48F1-9DA0-13740D6E2816}" sibTransId="{8A99A968-9264-49AD-ADED-3E6AF1A71C4F}"/>
    <dgm:cxn modelId="{9B17745E-881D-4708-97F1-26B59F4B1387}" type="presOf" srcId="{F1FFD023-32A8-4D50-96AB-7F29E3780D03}" destId="{C4D42E62-29BE-4E7D-AB4E-9453A8A8FB94}" srcOrd="0" destOrd="0" presId="urn:microsoft.com/office/officeart/2005/8/layout/pList1#1"/>
    <dgm:cxn modelId="{1378E664-BF9E-4F69-A04C-5BC5E1389063}" type="presOf" srcId="{682338D2-C14B-4EF4-B8FC-E861B08D5403}" destId="{671280E1-DDD2-48AD-A113-D712834E72E2}" srcOrd="0" destOrd="0" presId="urn:microsoft.com/office/officeart/2005/8/layout/pList1#1"/>
    <dgm:cxn modelId="{D6F03563-D48F-4139-8502-40CE2BA21658}" type="presOf" srcId="{A0A65664-DEEE-4483-AC8A-C6ACA9DEA13B}" destId="{1E04663F-B8BD-44F5-8AC9-8C0BF3D8A441}" srcOrd="0" destOrd="0" presId="urn:microsoft.com/office/officeart/2005/8/layout/pList1#1"/>
    <dgm:cxn modelId="{60476E21-F89A-4089-83DB-D1DFA56ADDB1}" type="presOf" srcId="{8A99A968-9264-49AD-ADED-3E6AF1A71C4F}" destId="{843E187D-DB38-4BF9-AA2D-D26442D70057}" srcOrd="0" destOrd="0" presId="urn:microsoft.com/office/officeart/2005/8/layout/pList1#1"/>
    <dgm:cxn modelId="{84EB6757-F3C5-474B-AA72-CD8EDFF14CA3}" srcId="{F1FFD023-32A8-4D50-96AB-7F29E3780D03}" destId="{682338D2-C14B-4EF4-B8FC-E861B08D5403}" srcOrd="0" destOrd="0" parTransId="{1D163FBA-CC5D-4CA0-BE11-5A9CF9CAB990}" sibTransId="{A0BD1660-331F-4C65-BE5E-F5415836DBFE}"/>
    <dgm:cxn modelId="{9151323A-E798-422E-9654-FBB80AF166CE}" type="presOf" srcId="{A0BD1660-331F-4C65-BE5E-F5415836DBFE}" destId="{4760EE31-75E0-46E6-8452-71967EE7BB62}" srcOrd="0" destOrd="0" presId="urn:microsoft.com/office/officeart/2005/8/layout/pList1#1"/>
    <dgm:cxn modelId="{2E8115DD-E3F2-4DF1-B2C8-E8DE0D39D8C1}" type="presOf" srcId="{B37F160F-6E98-478B-9865-6107B3694347}" destId="{6BD85A94-7966-4D96-8F43-479E0181A685}" srcOrd="0" destOrd="0" presId="urn:microsoft.com/office/officeart/2005/8/layout/pList1#1"/>
    <dgm:cxn modelId="{DAAD23A2-D663-462E-8C9A-0338689093A0}" type="presOf" srcId="{FA1D0B21-FA86-40A0-91E5-9068E1A03122}" destId="{F165B562-B3CF-4558-89DA-04948F284819}" srcOrd="0" destOrd="0" presId="urn:microsoft.com/office/officeart/2005/8/layout/pList1#1"/>
    <dgm:cxn modelId="{2A3F2235-D882-44B6-A7EB-38D27D3512EE}" type="presOf" srcId="{D8944936-2879-4FA0-87FB-0AE232105AFD}" destId="{C0BEBDF2-E81E-4F2F-AC02-B78384E7A62F}" srcOrd="0" destOrd="0" presId="urn:microsoft.com/office/officeart/2005/8/layout/pList1#1"/>
    <dgm:cxn modelId="{54DA4536-2BF4-45FD-B250-363B8658E9F5}" srcId="{F1FFD023-32A8-4D50-96AB-7F29E3780D03}" destId="{FA1D0B21-FA86-40A0-91E5-9068E1A03122}" srcOrd="3" destOrd="0" parTransId="{9414B78E-0253-4606-B24E-5802E6D8AFC4}" sibTransId="{A0A65664-DEEE-4483-AC8A-C6ACA9DEA13B}"/>
    <dgm:cxn modelId="{871C0296-1317-4CF2-89C8-5D5D4EF82A9A}" type="presOf" srcId="{DED05680-625F-4291-9B4F-D6594E3EEA57}" destId="{183ADD8F-2603-4C73-815F-E902FF14400C}" srcOrd="0" destOrd="0" presId="urn:microsoft.com/office/officeart/2005/8/layout/pList1#1"/>
    <dgm:cxn modelId="{E1A1233E-6564-49CF-AC7F-D9A1BEAC71C2}" srcId="{F1FFD023-32A8-4D50-96AB-7F29E3780D03}" destId="{D8944936-2879-4FA0-87FB-0AE232105AFD}" srcOrd="2" destOrd="0" parTransId="{D1C9B3D5-7F28-4AF0-8E4C-8DC7C062A169}" sibTransId="{DED05680-625F-4291-9B4F-D6594E3EEA57}"/>
    <dgm:cxn modelId="{910710AD-05BF-4291-AA6E-1B197CC91C6E}" srcId="{F1FFD023-32A8-4D50-96AB-7F29E3780D03}" destId="{B37F160F-6E98-478B-9865-6107B3694347}" srcOrd="4" destOrd="0" parTransId="{7FFB2202-F570-4915-B395-B397C59A7B5E}" sibTransId="{E26814D0-4770-4429-A82D-2C2C9E78C73F}"/>
    <dgm:cxn modelId="{E829A62C-A748-4DB2-B3CD-B164947B4D79}" type="presOf" srcId="{ED161B8D-08D0-4B2A-9347-9BF1B58BFE56}" destId="{0FB4F77D-6E74-4FD6-A0E5-48A0777539BF}" srcOrd="0" destOrd="0" presId="urn:microsoft.com/office/officeart/2005/8/layout/pList1#1"/>
    <dgm:cxn modelId="{E4E5A53A-9A45-4FF9-87F3-1155B3468FDE}" type="presParOf" srcId="{C4D42E62-29BE-4E7D-AB4E-9453A8A8FB94}" destId="{450877BE-3510-4F0E-8722-577E775154A2}" srcOrd="0" destOrd="0" presId="urn:microsoft.com/office/officeart/2005/8/layout/pList1#1"/>
    <dgm:cxn modelId="{25EA74EE-84C1-44D7-980F-C01233B26E70}" type="presParOf" srcId="{450877BE-3510-4F0E-8722-577E775154A2}" destId="{D73C1BEB-D8F0-407B-9C69-1CC739737A06}" srcOrd="0" destOrd="0" presId="urn:microsoft.com/office/officeart/2005/8/layout/pList1#1"/>
    <dgm:cxn modelId="{10F816C2-1EBF-4D1F-9AA0-5BF03517DA32}" type="presParOf" srcId="{450877BE-3510-4F0E-8722-577E775154A2}" destId="{671280E1-DDD2-48AD-A113-D712834E72E2}" srcOrd="1" destOrd="0" presId="urn:microsoft.com/office/officeart/2005/8/layout/pList1#1"/>
    <dgm:cxn modelId="{957DABC9-8DFC-4A87-9ED1-808861B0AF20}" type="presParOf" srcId="{C4D42E62-29BE-4E7D-AB4E-9453A8A8FB94}" destId="{4760EE31-75E0-46E6-8452-71967EE7BB62}" srcOrd="1" destOrd="0" presId="urn:microsoft.com/office/officeart/2005/8/layout/pList1#1"/>
    <dgm:cxn modelId="{068453E7-2A45-4648-BD55-5E695D81480D}" type="presParOf" srcId="{C4D42E62-29BE-4E7D-AB4E-9453A8A8FB94}" destId="{DE54CD37-5360-45BE-AA5E-D74C9D7BBC3B}" srcOrd="2" destOrd="0" presId="urn:microsoft.com/office/officeart/2005/8/layout/pList1#1"/>
    <dgm:cxn modelId="{B99D25C2-AA09-4B0A-8D4F-5F19FA57CD6F}" type="presParOf" srcId="{DE54CD37-5360-45BE-AA5E-D74C9D7BBC3B}" destId="{BCFCE9C4-DAE3-45A7-BF64-B7649BB0D205}" srcOrd="0" destOrd="0" presId="urn:microsoft.com/office/officeart/2005/8/layout/pList1#1"/>
    <dgm:cxn modelId="{3EA80869-D614-4AA1-9349-E9A00249E40F}" type="presParOf" srcId="{DE54CD37-5360-45BE-AA5E-D74C9D7BBC3B}" destId="{0FB4F77D-6E74-4FD6-A0E5-48A0777539BF}" srcOrd="1" destOrd="0" presId="urn:microsoft.com/office/officeart/2005/8/layout/pList1#1"/>
    <dgm:cxn modelId="{C964A413-011E-4C5C-98D4-4563C50EC22B}" type="presParOf" srcId="{C4D42E62-29BE-4E7D-AB4E-9453A8A8FB94}" destId="{843E187D-DB38-4BF9-AA2D-D26442D70057}" srcOrd="3" destOrd="0" presId="urn:microsoft.com/office/officeart/2005/8/layout/pList1#1"/>
    <dgm:cxn modelId="{C1FA0BDF-088F-418D-B855-7E58260001E4}" type="presParOf" srcId="{C4D42E62-29BE-4E7D-AB4E-9453A8A8FB94}" destId="{590E8C1D-0C25-4401-AEE6-16B8F1E5E432}" srcOrd="4" destOrd="0" presId="urn:microsoft.com/office/officeart/2005/8/layout/pList1#1"/>
    <dgm:cxn modelId="{969426F1-2A51-4EE8-BBD5-BB2CC21DAA1D}" type="presParOf" srcId="{590E8C1D-0C25-4401-AEE6-16B8F1E5E432}" destId="{47C350EC-6519-421B-842B-C887E0D9FF2F}" srcOrd="0" destOrd="0" presId="urn:microsoft.com/office/officeart/2005/8/layout/pList1#1"/>
    <dgm:cxn modelId="{E0A36E9E-59E0-4451-B829-595FEB86DBFE}" type="presParOf" srcId="{590E8C1D-0C25-4401-AEE6-16B8F1E5E432}" destId="{C0BEBDF2-E81E-4F2F-AC02-B78384E7A62F}" srcOrd="1" destOrd="0" presId="urn:microsoft.com/office/officeart/2005/8/layout/pList1#1"/>
    <dgm:cxn modelId="{4746CAC5-2D1B-40FA-9AFA-56A950635323}" type="presParOf" srcId="{C4D42E62-29BE-4E7D-AB4E-9453A8A8FB94}" destId="{183ADD8F-2603-4C73-815F-E902FF14400C}" srcOrd="5" destOrd="0" presId="urn:microsoft.com/office/officeart/2005/8/layout/pList1#1"/>
    <dgm:cxn modelId="{68675849-38B3-411D-AC3E-DA4323D1D817}" type="presParOf" srcId="{C4D42E62-29BE-4E7D-AB4E-9453A8A8FB94}" destId="{E7C3F82D-AF2F-494C-B0E7-E817EB932EDB}" srcOrd="6" destOrd="0" presId="urn:microsoft.com/office/officeart/2005/8/layout/pList1#1"/>
    <dgm:cxn modelId="{D153D957-99DD-4026-BCB4-C683860737C7}" type="presParOf" srcId="{E7C3F82D-AF2F-494C-B0E7-E817EB932EDB}" destId="{24AF6870-959A-4280-A209-AC05656557EC}" srcOrd="0" destOrd="0" presId="urn:microsoft.com/office/officeart/2005/8/layout/pList1#1"/>
    <dgm:cxn modelId="{0770B1CF-9D5F-42B7-91E6-96F5E9424506}" type="presParOf" srcId="{E7C3F82D-AF2F-494C-B0E7-E817EB932EDB}" destId="{F165B562-B3CF-4558-89DA-04948F284819}" srcOrd="1" destOrd="0" presId="urn:microsoft.com/office/officeart/2005/8/layout/pList1#1"/>
    <dgm:cxn modelId="{DBC2ABDD-E728-4650-8745-7BB7B6A9C5ED}" type="presParOf" srcId="{C4D42E62-29BE-4E7D-AB4E-9453A8A8FB94}" destId="{1E04663F-B8BD-44F5-8AC9-8C0BF3D8A441}" srcOrd="7" destOrd="0" presId="urn:microsoft.com/office/officeart/2005/8/layout/pList1#1"/>
    <dgm:cxn modelId="{46FDF49C-7CAC-4834-9C75-0BFE1F821131}" type="presParOf" srcId="{C4D42E62-29BE-4E7D-AB4E-9453A8A8FB94}" destId="{7DA3FEDA-F519-4632-ACD3-DA86B54D4094}" srcOrd="8" destOrd="0" presId="urn:microsoft.com/office/officeart/2005/8/layout/pList1#1"/>
    <dgm:cxn modelId="{1E7B380B-EA8C-432A-8285-2767FA9E5298}" type="presParOf" srcId="{7DA3FEDA-F519-4632-ACD3-DA86B54D4094}" destId="{3A354BFB-76B0-4DF0-A985-58587255A890}" srcOrd="0" destOrd="0" presId="urn:microsoft.com/office/officeart/2005/8/layout/pList1#1"/>
    <dgm:cxn modelId="{BCD2DB87-3128-4C25-9932-BCB768BC2B4C}" type="presParOf" srcId="{7DA3FEDA-F519-4632-ACD3-DA86B54D4094}" destId="{6BD85A94-7966-4D96-8F43-479E0181A685}"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6F60A68-50CF-4DB3-B587-7B8DEC41036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B9394761-A803-41F2-BC4E-23989BC85C15}">
      <dgm:prSet/>
      <dgm:spPr/>
      <dgm:t>
        <a:bodyPr/>
        <a:lstStyle/>
        <a:p>
          <a:pPr rtl="0"/>
          <a:r>
            <a:rPr lang="es-EC" dirty="0" smtClean="0"/>
            <a:t>Nombre de la empresa:</a:t>
          </a:r>
          <a:endParaRPr lang="es-EC" dirty="0"/>
        </a:p>
      </dgm:t>
    </dgm:pt>
    <dgm:pt modelId="{B74304E8-3CC8-4C64-845A-A19758A379D8}" type="parTrans" cxnId="{394B452B-8594-43F3-BD49-1A5346AD8F0F}">
      <dgm:prSet/>
      <dgm:spPr/>
      <dgm:t>
        <a:bodyPr/>
        <a:lstStyle/>
        <a:p>
          <a:endParaRPr lang="es-EC"/>
        </a:p>
      </dgm:t>
    </dgm:pt>
    <dgm:pt modelId="{A672B891-BDAF-49CA-8060-91C4E2599DFC}" type="sibTrans" cxnId="{394B452B-8594-43F3-BD49-1A5346AD8F0F}">
      <dgm:prSet/>
      <dgm:spPr/>
      <dgm:t>
        <a:bodyPr/>
        <a:lstStyle/>
        <a:p>
          <a:endParaRPr lang="es-EC"/>
        </a:p>
      </dgm:t>
    </dgm:pt>
    <dgm:pt modelId="{EFDAD905-0681-4FB6-986A-1F982B265E7C}">
      <dgm:prSet/>
      <dgm:spPr/>
      <dgm:t>
        <a:bodyPr/>
        <a:lstStyle/>
        <a:p>
          <a:pPr rtl="0"/>
          <a:r>
            <a:rPr lang="es-EC" dirty="0" smtClean="0"/>
            <a:t>Actividad:</a:t>
          </a:r>
          <a:endParaRPr lang="es-EC" dirty="0"/>
        </a:p>
      </dgm:t>
    </dgm:pt>
    <dgm:pt modelId="{9942833D-DF16-42D7-B372-78205CC1E21E}" type="parTrans" cxnId="{9E5E34B0-231A-4826-B320-62CDE00DC7D5}">
      <dgm:prSet/>
      <dgm:spPr/>
      <dgm:t>
        <a:bodyPr/>
        <a:lstStyle/>
        <a:p>
          <a:endParaRPr lang="es-EC"/>
        </a:p>
      </dgm:t>
    </dgm:pt>
    <dgm:pt modelId="{6F874862-CD6F-4A38-9F26-82B261ECB051}" type="sibTrans" cxnId="{9E5E34B0-231A-4826-B320-62CDE00DC7D5}">
      <dgm:prSet/>
      <dgm:spPr/>
      <dgm:t>
        <a:bodyPr/>
        <a:lstStyle/>
        <a:p>
          <a:endParaRPr lang="es-EC"/>
        </a:p>
      </dgm:t>
    </dgm:pt>
    <dgm:pt modelId="{40DDF98B-C6F1-4044-BF51-373BB85241F3}">
      <dgm:prSet/>
      <dgm:spPr/>
      <dgm:t>
        <a:bodyPr/>
        <a:lstStyle/>
        <a:p>
          <a:pPr rtl="0"/>
          <a:r>
            <a:rPr lang="es-EC" dirty="0" smtClean="0"/>
            <a:t>Slogan:</a:t>
          </a:r>
          <a:endParaRPr lang="es-EC" dirty="0"/>
        </a:p>
      </dgm:t>
    </dgm:pt>
    <dgm:pt modelId="{082F1C2E-F67E-4807-8004-ACA2F20D0D31}" type="parTrans" cxnId="{03D51664-4059-4976-8DAA-194F6587C073}">
      <dgm:prSet/>
      <dgm:spPr/>
      <dgm:t>
        <a:bodyPr/>
        <a:lstStyle/>
        <a:p>
          <a:endParaRPr lang="es-EC"/>
        </a:p>
      </dgm:t>
    </dgm:pt>
    <dgm:pt modelId="{492098CC-E0E0-43E2-851F-CAC46FB7A194}" type="sibTrans" cxnId="{03D51664-4059-4976-8DAA-194F6587C073}">
      <dgm:prSet/>
      <dgm:spPr/>
      <dgm:t>
        <a:bodyPr/>
        <a:lstStyle/>
        <a:p>
          <a:endParaRPr lang="es-EC"/>
        </a:p>
      </dgm:t>
    </dgm:pt>
    <dgm:pt modelId="{9A2CA89F-603A-4D8A-8F55-0254D5F30D1B}">
      <dgm:prSet/>
      <dgm:spPr/>
      <dgm:t>
        <a:bodyPr/>
        <a:lstStyle/>
        <a:p>
          <a:pPr rtl="0"/>
          <a:r>
            <a:rPr lang="es-EC" dirty="0" smtClean="0"/>
            <a:t>Tipo:</a:t>
          </a:r>
          <a:endParaRPr lang="es-EC" dirty="0"/>
        </a:p>
      </dgm:t>
    </dgm:pt>
    <dgm:pt modelId="{1074D76B-1033-445F-8E28-3C87AE1F94F6}" type="parTrans" cxnId="{38817766-3A7D-4B10-9A76-26970C1A67F1}">
      <dgm:prSet/>
      <dgm:spPr/>
      <dgm:t>
        <a:bodyPr/>
        <a:lstStyle/>
        <a:p>
          <a:endParaRPr lang="es-EC"/>
        </a:p>
      </dgm:t>
    </dgm:pt>
    <dgm:pt modelId="{457C5194-8C95-48CC-91BF-D3D5EDE02B01}" type="sibTrans" cxnId="{38817766-3A7D-4B10-9A76-26970C1A67F1}">
      <dgm:prSet/>
      <dgm:spPr/>
      <dgm:t>
        <a:bodyPr/>
        <a:lstStyle/>
        <a:p>
          <a:endParaRPr lang="es-EC"/>
        </a:p>
      </dgm:t>
    </dgm:pt>
    <dgm:pt modelId="{66C25768-FBEA-4C82-A3B1-E70D064AA8D3}">
      <dgm:prSet/>
      <dgm:spPr/>
      <dgm:t>
        <a:bodyPr/>
        <a:lstStyle/>
        <a:p>
          <a:pPr rtl="0"/>
          <a:r>
            <a:rPr lang="es-EC" dirty="0" err="1" smtClean="0"/>
            <a:t>Uomo</a:t>
          </a:r>
          <a:r>
            <a:rPr lang="es-EC" dirty="0" smtClean="0"/>
            <a:t> Spa y Centro  Estético S.A</a:t>
          </a:r>
          <a:endParaRPr lang="es-EC" dirty="0"/>
        </a:p>
      </dgm:t>
    </dgm:pt>
    <dgm:pt modelId="{4DA0574F-8E32-43FB-965D-AA37EF6F608F}" type="parTrans" cxnId="{90CEF15F-F32C-4674-9E95-AFE907A03F7D}">
      <dgm:prSet/>
      <dgm:spPr/>
      <dgm:t>
        <a:bodyPr/>
        <a:lstStyle/>
        <a:p>
          <a:endParaRPr lang="es-EC"/>
        </a:p>
      </dgm:t>
    </dgm:pt>
    <dgm:pt modelId="{B8C13B1D-3E6D-4CEE-9398-38DC625FBC89}" type="sibTrans" cxnId="{90CEF15F-F32C-4674-9E95-AFE907A03F7D}">
      <dgm:prSet/>
      <dgm:spPr/>
      <dgm:t>
        <a:bodyPr/>
        <a:lstStyle/>
        <a:p>
          <a:endParaRPr lang="es-EC"/>
        </a:p>
      </dgm:t>
    </dgm:pt>
    <dgm:pt modelId="{150ABE71-023C-4171-AF26-AC41FD858D58}">
      <dgm:prSet/>
      <dgm:spPr/>
      <dgm:t>
        <a:bodyPr/>
        <a:lstStyle/>
        <a:p>
          <a:pPr rtl="0"/>
          <a:r>
            <a:rPr lang="es-EC" dirty="0" smtClean="0"/>
            <a:t>Prestación del Servicio de Spa y Centro Estético</a:t>
          </a:r>
          <a:endParaRPr lang="es-EC" dirty="0"/>
        </a:p>
      </dgm:t>
    </dgm:pt>
    <dgm:pt modelId="{AAC664A3-A7B0-4270-AC8A-FF8B66C8792C}" type="parTrans" cxnId="{67BE083F-FA0B-4326-BD89-8B2793EF068C}">
      <dgm:prSet/>
      <dgm:spPr/>
      <dgm:t>
        <a:bodyPr/>
        <a:lstStyle/>
        <a:p>
          <a:endParaRPr lang="es-EC"/>
        </a:p>
      </dgm:t>
    </dgm:pt>
    <dgm:pt modelId="{ED15ABBA-3A30-4209-AAE1-5C82D460765B}" type="sibTrans" cxnId="{67BE083F-FA0B-4326-BD89-8B2793EF068C}">
      <dgm:prSet/>
      <dgm:spPr/>
      <dgm:t>
        <a:bodyPr/>
        <a:lstStyle/>
        <a:p>
          <a:endParaRPr lang="es-EC"/>
        </a:p>
      </dgm:t>
    </dgm:pt>
    <dgm:pt modelId="{0441747C-560D-48B8-9FE1-9051AEE8BFC8}">
      <dgm:prSet/>
      <dgm:spPr/>
      <dgm:t>
        <a:bodyPr/>
        <a:lstStyle/>
        <a:p>
          <a:pPr rtl="0"/>
          <a:r>
            <a:rPr lang="es-EC" dirty="0" smtClean="0"/>
            <a:t>Exclusivo para hombres</a:t>
          </a:r>
          <a:endParaRPr lang="es-EC" dirty="0"/>
        </a:p>
      </dgm:t>
    </dgm:pt>
    <dgm:pt modelId="{A9B9C71C-87DC-4C23-809E-D8DC03BB4042}" type="parTrans" cxnId="{FB87097E-8D6C-40D3-B7D4-41C81A516407}">
      <dgm:prSet/>
      <dgm:spPr/>
      <dgm:t>
        <a:bodyPr/>
        <a:lstStyle/>
        <a:p>
          <a:endParaRPr lang="es-EC"/>
        </a:p>
      </dgm:t>
    </dgm:pt>
    <dgm:pt modelId="{E8A04AAE-2176-403B-A388-6327F6578AAD}" type="sibTrans" cxnId="{FB87097E-8D6C-40D3-B7D4-41C81A516407}">
      <dgm:prSet/>
      <dgm:spPr/>
      <dgm:t>
        <a:bodyPr/>
        <a:lstStyle/>
        <a:p>
          <a:endParaRPr lang="es-EC"/>
        </a:p>
      </dgm:t>
    </dgm:pt>
    <dgm:pt modelId="{392A0A98-DE2B-40F5-A501-26A32FE7FE7B}">
      <dgm:prSet/>
      <dgm:spPr/>
      <dgm:t>
        <a:bodyPr/>
        <a:lstStyle/>
        <a:p>
          <a:pPr rtl="0"/>
          <a:r>
            <a:rPr lang="es-EC" dirty="0" smtClean="0"/>
            <a:t>Privada</a:t>
          </a:r>
          <a:endParaRPr lang="es-EC" dirty="0"/>
        </a:p>
      </dgm:t>
    </dgm:pt>
    <dgm:pt modelId="{B2341E6F-454C-4585-BBFC-614835D5D5A7}" type="parTrans" cxnId="{0CF8CFE1-5BF9-4321-A3C4-0E0B0F02C852}">
      <dgm:prSet/>
      <dgm:spPr/>
      <dgm:t>
        <a:bodyPr/>
        <a:lstStyle/>
        <a:p>
          <a:endParaRPr lang="es-EC"/>
        </a:p>
      </dgm:t>
    </dgm:pt>
    <dgm:pt modelId="{1B418FE0-8179-40DB-BFB6-21D6E31929C4}" type="sibTrans" cxnId="{0CF8CFE1-5BF9-4321-A3C4-0E0B0F02C852}">
      <dgm:prSet/>
      <dgm:spPr/>
      <dgm:t>
        <a:bodyPr/>
        <a:lstStyle/>
        <a:p>
          <a:endParaRPr lang="es-EC"/>
        </a:p>
      </dgm:t>
    </dgm:pt>
    <dgm:pt modelId="{E95BDA92-BB07-407B-AE59-D46D85E46098}" type="pres">
      <dgm:prSet presAssocID="{D6F60A68-50CF-4DB3-B587-7B8DEC410367}" presName="Name0" presStyleCnt="0">
        <dgm:presLayoutVars>
          <dgm:dir/>
          <dgm:animLvl val="lvl"/>
          <dgm:resizeHandles val="exact"/>
        </dgm:presLayoutVars>
      </dgm:prSet>
      <dgm:spPr/>
      <dgm:t>
        <a:bodyPr/>
        <a:lstStyle/>
        <a:p>
          <a:endParaRPr lang="es-EC"/>
        </a:p>
      </dgm:t>
    </dgm:pt>
    <dgm:pt modelId="{9FD571F7-AF9F-443C-9281-1FE16D0888C1}" type="pres">
      <dgm:prSet presAssocID="{B9394761-A803-41F2-BC4E-23989BC85C15}" presName="linNode" presStyleCnt="0"/>
      <dgm:spPr/>
      <dgm:t>
        <a:bodyPr/>
        <a:lstStyle/>
        <a:p>
          <a:endParaRPr lang="es-EC"/>
        </a:p>
      </dgm:t>
    </dgm:pt>
    <dgm:pt modelId="{F378945E-C84E-4D3C-92C0-0519D26A37FB}" type="pres">
      <dgm:prSet presAssocID="{B9394761-A803-41F2-BC4E-23989BC85C15}" presName="parentText" presStyleLbl="node1" presStyleIdx="0" presStyleCnt="4">
        <dgm:presLayoutVars>
          <dgm:chMax val="1"/>
          <dgm:bulletEnabled val="1"/>
        </dgm:presLayoutVars>
      </dgm:prSet>
      <dgm:spPr/>
      <dgm:t>
        <a:bodyPr/>
        <a:lstStyle/>
        <a:p>
          <a:endParaRPr lang="es-EC"/>
        </a:p>
      </dgm:t>
    </dgm:pt>
    <dgm:pt modelId="{9A9C5674-3267-4E27-9ED3-31378D2DFC29}" type="pres">
      <dgm:prSet presAssocID="{B9394761-A803-41F2-BC4E-23989BC85C15}" presName="descendantText" presStyleLbl="alignAccFollowNode1" presStyleIdx="0" presStyleCnt="4">
        <dgm:presLayoutVars>
          <dgm:bulletEnabled val="1"/>
        </dgm:presLayoutVars>
      </dgm:prSet>
      <dgm:spPr/>
      <dgm:t>
        <a:bodyPr/>
        <a:lstStyle/>
        <a:p>
          <a:endParaRPr lang="es-EC"/>
        </a:p>
      </dgm:t>
    </dgm:pt>
    <dgm:pt modelId="{9F00BE63-92E3-4098-8909-1E8783C46B0D}" type="pres">
      <dgm:prSet presAssocID="{A672B891-BDAF-49CA-8060-91C4E2599DFC}" presName="sp" presStyleCnt="0"/>
      <dgm:spPr/>
      <dgm:t>
        <a:bodyPr/>
        <a:lstStyle/>
        <a:p>
          <a:endParaRPr lang="es-EC"/>
        </a:p>
      </dgm:t>
    </dgm:pt>
    <dgm:pt modelId="{44767B91-15D5-4766-A489-3A17F238C984}" type="pres">
      <dgm:prSet presAssocID="{EFDAD905-0681-4FB6-986A-1F982B265E7C}" presName="linNode" presStyleCnt="0"/>
      <dgm:spPr/>
      <dgm:t>
        <a:bodyPr/>
        <a:lstStyle/>
        <a:p>
          <a:endParaRPr lang="es-EC"/>
        </a:p>
      </dgm:t>
    </dgm:pt>
    <dgm:pt modelId="{97E2794F-6128-4402-9B75-C47CA6B23CE2}" type="pres">
      <dgm:prSet presAssocID="{EFDAD905-0681-4FB6-986A-1F982B265E7C}" presName="parentText" presStyleLbl="node1" presStyleIdx="1" presStyleCnt="4">
        <dgm:presLayoutVars>
          <dgm:chMax val="1"/>
          <dgm:bulletEnabled val="1"/>
        </dgm:presLayoutVars>
      </dgm:prSet>
      <dgm:spPr/>
      <dgm:t>
        <a:bodyPr/>
        <a:lstStyle/>
        <a:p>
          <a:endParaRPr lang="es-EC"/>
        </a:p>
      </dgm:t>
    </dgm:pt>
    <dgm:pt modelId="{ABC7A203-DC7A-4529-B971-2CD78F7F298C}" type="pres">
      <dgm:prSet presAssocID="{EFDAD905-0681-4FB6-986A-1F982B265E7C}" presName="descendantText" presStyleLbl="alignAccFollowNode1" presStyleIdx="1" presStyleCnt="4">
        <dgm:presLayoutVars>
          <dgm:bulletEnabled val="1"/>
        </dgm:presLayoutVars>
      </dgm:prSet>
      <dgm:spPr/>
      <dgm:t>
        <a:bodyPr/>
        <a:lstStyle/>
        <a:p>
          <a:endParaRPr lang="es-EC"/>
        </a:p>
      </dgm:t>
    </dgm:pt>
    <dgm:pt modelId="{1C3709D2-C96D-49D8-9BD9-E968C8709C5A}" type="pres">
      <dgm:prSet presAssocID="{6F874862-CD6F-4A38-9F26-82B261ECB051}" presName="sp" presStyleCnt="0"/>
      <dgm:spPr/>
      <dgm:t>
        <a:bodyPr/>
        <a:lstStyle/>
        <a:p>
          <a:endParaRPr lang="es-EC"/>
        </a:p>
      </dgm:t>
    </dgm:pt>
    <dgm:pt modelId="{265A74F0-D62F-4289-90D3-11539B4BFBFF}" type="pres">
      <dgm:prSet presAssocID="{40DDF98B-C6F1-4044-BF51-373BB85241F3}" presName="linNode" presStyleCnt="0"/>
      <dgm:spPr/>
      <dgm:t>
        <a:bodyPr/>
        <a:lstStyle/>
        <a:p>
          <a:endParaRPr lang="es-EC"/>
        </a:p>
      </dgm:t>
    </dgm:pt>
    <dgm:pt modelId="{4C99C998-B40E-402F-BFC1-7CE11C64224E}" type="pres">
      <dgm:prSet presAssocID="{40DDF98B-C6F1-4044-BF51-373BB85241F3}" presName="parentText" presStyleLbl="node1" presStyleIdx="2" presStyleCnt="4">
        <dgm:presLayoutVars>
          <dgm:chMax val="1"/>
          <dgm:bulletEnabled val="1"/>
        </dgm:presLayoutVars>
      </dgm:prSet>
      <dgm:spPr/>
      <dgm:t>
        <a:bodyPr/>
        <a:lstStyle/>
        <a:p>
          <a:endParaRPr lang="es-EC"/>
        </a:p>
      </dgm:t>
    </dgm:pt>
    <dgm:pt modelId="{8F89ACA4-7FE4-4F57-B9A5-AF27B57EC5AC}" type="pres">
      <dgm:prSet presAssocID="{40DDF98B-C6F1-4044-BF51-373BB85241F3}" presName="descendantText" presStyleLbl="alignAccFollowNode1" presStyleIdx="2" presStyleCnt="4">
        <dgm:presLayoutVars>
          <dgm:bulletEnabled val="1"/>
        </dgm:presLayoutVars>
      </dgm:prSet>
      <dgm:spPr/>
      <dgm:t>
        <a:bodyPr/>
        <a:lstStyle/>
        <a:p>
          <a:endParaRPr lang="es-EC"/>
        </a:p>
      </dgm:t>
    </dgm:pt>
    <dgm:pt modelId="{6A35769F-BB3F-4286-A6A5-BB37AF0669FE}" type="pres">
      <dgm:prSet presAssocID="{492098CC-E0E0-43E2-851F-CAC46FB7A194}" presName="sp" presStyleCnt="0"/>
      <dgm:spPr/>
      <dgm:t>
        <a:bodyPr/>
        <a:lstStyle/>
        <a:p>
          <a:endParaRPr lang="es-EC"/>
        </a:p>
      </dgm:t>
    </dgm:pt>
    <dgm:pt modelId="{EF45C524-459E-4E05-A2EE-7CCEB83F3D9F}" type="pres">
      <dgm:prSet presAssocID="{9A2CA89F-603A-4D8A-8F55-0254D5F30D1B}" presName="linNode" presStyleCnt="0"/>
      <dgm:spPr/>
      <dgm:t>
        <a:bodyPr/>
        <a:lstStyle/>
        <a:p>
          <a:endParaRPr lang="es-EC"/>
        </a:p>
      </dgm:t>
    </dgm:pt>
    <dgm:pt modelId="{C51BCE39-D9E5-4C03-82F4-8DA7DDFB4499}" type="pres">
      <dgm:prSet presAssocID="{9A2CA89F-603A-4D8A-8F55-0254D5F30D1B}" presName="parentText" presStyleLbl="node1" presStyleIdx="3" presStyleCnt="4">
        <dgm:presLayoutVars>
          <dgm:chMax val="1"/>
          <dgm:bulletEnabled val="1"/>
        </dgm:presLayoutVars>
      </dgm:prSet>
      <dgm:spPr/>
      <dgm:t>
        <a:bodyPr/>
        <a:lstStyle/>
        <a:p>
          <a:endParaRPr lang="es-EC"/>
        </a:p>
      </dgm:t>
    </dgm:pt>
    <dgm:pt modelId="{31B0926A-77AD-4F98-8757-A82E7AA08C2D}" type="pres">
      <dgm:prSet presAssocID="{9A2CA89F-603A-4D8A-8F55-0254D5F30D1B}" presName="descendantText" presStyleLbl="alignAccFollowNode1" presStyleIdx="3" presStyleCnt="4">
        <dgm:presLayoutVars>
          <dgm:bulletEnabled val="1"/>
        </dgm:presLayoutVars>
      </dgm:prSet>
      <dgm:spPr/>
      <dgm:t>
        <a:bodyPr/>
        <a:lstStyle/>
        <a:p>
          <a:endParaRPr lang="es-EC"/>
        </a:p>
      </dgm:t>
    </dgm:pt>
  </dgm:ptLst>
  <dgm:cxnLst>
    <dgm:cxn modelId="{C79793FA-94B9-4ED5-A51D-A25E3EDC6388}" type="presOf" srcId="{66C25768-FBEA-4C82-A3B1-E70D064AA8D3}" destId="{9A9C5674-3267-4E27-9ED3-31378D2DFC29}" srcOrd="0" destOrd="0" presId="urn:microsoft.com/office/officeart/2005/8/layout/vList5"/>
    <dgm:cxn modelId="{9E5E34B0-231A-4826-B320-62CDE00DC7D5}" srcId="{D6F60A68-50CF-4DB3-B587-7B8DEC410367}" destId="{EFDAD905-0681-4FB6-986A-1F982B265E7C}" srcOrd="1" destOrd="0" parTransId="{9942833D-DF16-42D7-B372-78205CC1E21E}" sibTransId="{6F874862-CD6F-4A38-9F26-82B261ECB051}"/>
    <dgm:cxn modelId="{394B452B-8594-43F3-BD49-1A5346AD8F0F}" srcId="{D6F60A68-50CF-4DB3-B587-7B8DEC410367}" destId="{B9394761-A803-41F2-BC4E-23989BC85C15}" srcOrd="0" destOrd="0" parTransId="{B74304E8-3CC8-4C64-845A-A19758A379D8}" sibTransId="{A672B891-BDAF-49CA-8060-91C4E2599DFC}"/>
    <dgm:cxn modelId="{6CDB5350-6D79-4C8D-9411-5185381C5CC6}" type="presOf" srcId="{150ABE71-023C-4171-AF26-AC41FD858D58}" destId="{ABC7A203-DC7A-4529-B971-2CD78F7F298C}" srcOrd="0" destOrd="0" presId="urn:microsoft.com/office/officeart/2005/8/layout/vList5"/>
    <dgm:cxn modelId="{18DE2BDC-266C-468A-8301-0AA1BB44CEA3}" type="presOf" srcId="{B9394761-A803-41F2-BC4E-23989BC85C15}" destId="{F378945E-C84E-4D3C-92C0-0519D26A37FB}" srcOrd="0" destOrd="0" presId="urn:microsoft.com/office/officeart/2005/8/layout/vList5"/>
    <dgm:cxn modelId="{FB87097E-8D6C-40D3-B7D4-41C81A516407}" srcId="{40DDF98B-C6F1-4044-BF51-373BB85241F3}" destId="{0441747C-560D-48B8-9FE1-9051AEE8BFC8}" srcOrd="0" destOrd="0" parTransId="{A9B9C71C-87DC-4C23-809E-D8DC03BB4042}" sibTransId="{E8A04AAE-2176-403B-A388-6327F6578AAD}"/>
    <dgm:cxn modelId="{90CEF15F-F32C-4674-9E95-AFE907A03F7D}" srcId="{B9394761-A803-41F2-BC4E-23989BC85C15}" destId="{66C25768-FBEA-4C82-A3B1-E70D064AA8D3}" srcOrd="0" destOrd="0" parTransId="{4DA0574F-8E32-43FB-965D-AA37EF6F608F}" sibTransId="{B8C13B1D-3E6D-4CEE-9398-38DC625FBC89}"/>
    <dgm:cxn modelId="{15D90B1C-84B4-45A9-A5FE-F08D3F8847E3}" type="presOf" srcId="{9A2CA89F-603A-4D8A-8F55-0254D5F30D1B}" destId="{C51BCE39-D9E5-4C03-82F4-8DA7DDFB4499}" srcOrd="0" destOrd="0" presId="urn:microsoft.com/office/officeart/2005/8/layout/vList5"/>
    <dgm:cxn modelId="{38817766-3A7D-4B10-9A76-26970C1A67F1}" srcId="{D6F60A68-50CF-4DB3-B587-7B8DEC410367}" destId="{9A2CA89F-603A-4D8A-8F55-0254D5F30D1B}" srcOrd="3" destOrd="0" parTransId="{1074D76B-1033-445F-8E28-3C87AE1F94F6}" sibTransId="{457C5194-8C95-48CC-91BF-D3D5EDE02B01}"/>
    <dgm:cxn modelId="{0CF8CFE1-5BF9-4321-A3C4-0E0B0F02C852}" srcId="{9A2CA89F-603A-4D8A-8F55-0254D5F30D1B}" destId="{392A0A98-DE2B-40F5-A501-26A32FE7FE7B}" srcOrd="0" destOrd="0" parTransId="{B2341E6F-454C-4585-BBFC-614835D5D5A7}" sibTransId="{1B418FE0-8179-40DB-BFB6-21D6E31929C4}"/>
    <dgm:cxn modelId="{89329562-34E6-4834-AD1B-599DB99E0AC3}" type="presOf" srcId="{EFDAD905-0681-4FB6-986A-1F982B265E7C}" destId="{97E2794F-6128-4402-9B75-C47CA6B23CE2}" srcOrd="0" destOrd="0" presId="urn:microsoft.com/office/officeart/2005/8/layout/vList5"/>
    <dgm:cxn modelId="{AC8C60AB-FE6D-4584-BF27-CBA663A4B899}" type="presOf" srcId="{D6F60A68-50CF-4DB3-B587-7B8DEC410367}" destId="{E95BDA92-BB07-407B-AE59-D46D85E46098}" srcOrd="0" destOrd="0" presId="urn:microsoft.com/office/officeart/2005/8/layout/vList5"/>
    <dgm:cxn modelId="{03D51664-4059-4976-8DAA-194F6587C073}" srcId="{D6F60A68-50CF-4DB3-B587-7B8DEC410367}" destId="{40DDF98B-C6F1-4044-BF51-373BB85241F3}" srcOrd="2" destOrd="0" parTransId="{082F1C2E-F67E-4807-8004-ACA2F20D0D31}" sibTransId="{492098CC-E0E0-43E2-851F-CAC46FB7A194}"/>
    <dgm:cxn modelId="{67BE083F-FA0B-4326-BD89-8B2793EF068C}" srcId="{EFDAD905-0681-4FB6-986A-1F982B265E7C}" destId="{150ABE71-023C-4171-AF26-AC41FD858D58}" srcOrd="0" destOrd="0" parTransId="{AAC664A3-A7B0-4270-AC8A-FF8B66C8792C}" sibTransId="{ED15ABBA-3A30-4209-AAE1-5C82D460765B}"/>
    <dgm:cxn modelId="{E606B388-7A06-4976-A545-ECED20EEE2F1}" type="presOf" srcId="{40DDF98B-C6F1-4044-BF51-373BB85241F3}" destId="{4C99C998-B40E-402F-BFC1-7CE11C64224E}" srcOrd="0" destOrd="0" presId="urn:microsoft.com/office/officeart/2005/8/layout/vList5"/>
    <dgm:cxn modelId="{0D67CF61-EC4D-4AAE-898A-AF4811B077F9}" type="presOf" srcId="{0441747C-560D-48B8-9FE1-9051AEE8BFC8}" destId="{8F89ACA4-7FE4-4F57-B9A5-AF27B57EC5AC}" srcOrd="0" destOrd="0" presId="urn:microsoft.com/office/officeart/2005/8/layout/vList5"/>
    <dgm:cxn modelId="{9B9B9203-4F8E-47D3-B4B3-4586B18613A2}" type="presOf" srcId="{392A0A98-DE2B-40F5-A501-26A32FE7FE7B}" destId="{31B0926A-77AD-4F98-8757-A82E7AA08C2D}" srcOrd="0" destOrd="0" presId="urn:microsoft.com/office/officeart/2005/8/layout/vList5"/>
    <dgm:cxn modelId="{CDFC3B57-E0C2-42C1-9300-193C63FBFB4C}" type="presParOf" srcId="{E95BDA92-BB07-407B-AE59-D46D85E46098}" destId="{9FD571F7-AF9F-443C-9281-1FE16D0888C1}" srcOrd="0" destOrd="0" presId="urn:microsoft.com/office/officeart/2005/8/layout/vList5"/>
    <dgm:cxn modelId="{B60D367F-742A-4223-97CA-BEC0368B763F}" type="presParOf" srcId="{9FD571F7-AF9F-443C-9281-1FE16D0888C1}" destId="{F378945E-C84E-4D3C-92C0-0519D26A37FB}" srcOrd="0" destOrd="0" presId="urn:microsoft.com/office/officeart/2005/8/layout/vList5"/>
    <dgm:cxn modelId="{8867FD2A-540E-4E59-B666-82FBF9E67E67}" type="presParOf" srcId="{9FD571F7-AF9F-443C-9281-1FE16D0888C1}" destId="{9A9C5674-3267-4E27-9ED3-31378D2DFC29}" srcOrd="1" destOrd="0" presId="urn:microsoft.com/office/officeart/2005/8/layout/vList5"/>
    <dgm:cxn modelId="{498AE2F8-308C-4725-B05D-C7552BC869C1}" type="presParOf" srcId="{E95BDA92-BB07-407B-AE59-D46D85E46098}" destId="{9F00BE63-92E3-4098-8909-1E8783C46B0D}" srcOrd="1" destOrd="0" presId="urn:microsoft.com/office/officeart/2005/8/layout/vList5"/>
    <dgm:cxn modelId="{9DCE2685-0453-400A-9C86-A4D198462F15}" type="presParOf" srcId="{E95BDA92-BB07-407B-AE59-D46D85E46098}" destId="{44767B91-15D5-4766-A489-3A17F238C984}" srcOrd="2" destOrd="0" presId="urn:microsoft.com/office/officeart/2005/8/layout/vList5"/>
    <dgm:cxn modelId="{282B8C39-DE66-4E1E-AF5D-99E10F049614}" type="presParOf" srcId="{44767B91-15D5-4766-A489-3A17F238C984}" destId="{97E2794F-6128-4402-9B75-C47CA6B23CE2}" srcOrd="0" destOrd="0" presId="urn:microsoft.com/office/officeart/2005/8/layout/vList5"/>
    <dgm:cxn modelId="{4703B86E-79E8-4C7B-8AF5-AA39035DB8C7}" type="presParOf" srcId="{44767B91-15D5-4766-A489-3A17F238C984}" destId="{ABC7A203-DC7A-4529-B971-2CD78F7F298C}" srcOrd="1" destOrd="0" presId="urn:microsoft.com/office/officeart/2005/8/layout/vList5"/>
    <dgm:cxn modelId="{61FFBBDA-D6E1-4ADA-AFA3-11388F25E805}" type="presParOf" srcId="{E95BDA92-BB07-407B-AE59-D46D85E46098}" destId="{1C3709D2-C96D-49D8-9BD9-E968C8709C5A}" srcOrd="3" destOrd="0" presId="urn:microsoft.com/office/officeart/2005/8/layout/vList5"/>
    <dgm:cxn modelId="{CEA57741-0556-4C9B-B9C4-54E18E550B51}" type="presParOf" srcId="{E95BDA92-BB07-407B-AE59-D46D85E46098}" destId="{265A74F0-D62F-4289-90D3-11539B4BFBFF}" srcOrd="4" destOrd="0" presId="urn:microsoft.com/office/officeart/2005/8/layout/vList5"/>
    <dgm:cxn modelId="{6CC88193-955D-4AD6-8FC2-526D913E0932}" type="presParOf" srcId="{265A74F0-D62F-4289-90D3-11539B4BFBFF}" destId="{4C99C998-B40E-402F-BFC1-7CE11C64224E}" srcOrd="0" destOrd="0" presId="urn:microsoft.com/office/officeart/2005/8/layout/vList5"/>
    <dgm:cxn modelId="{89E7F842-1278-4C5B-B720-68B8DE80D36C}" type="presParOf" srcId="{265A74F0-D62F-4289-90D3-11539B4BFBFF}" destId="{8F89ACA4-7FE4-4F57-B9A5-AF27B57EC5AC}" srcOrd="1" destOrd="0" presId="urn:microsoft.com/office/officeart/2005/8/layout/vList5"/>
    <dgm:cxn modelId="{1A291500-96BD-4E1D-B882-CCE21A04E40F}" type="presParOf" srcId="{E95BDA92-BB07-407B-AE59-D46D85E46098}" destId="{6A35769F-BB3F-4286-A6A5-BB37AF0669FE}" srcOrd="5" destOrd="0" presId="urn:microsoft.com/office/officeart/2005/8/layout/vList5"/>
    <dgm:cxn modelId="{1914259C-55D8-464D-9601-10A0A1EE08D3}" type="presParOf" srcId="{E95BDA92-BB07-407B-AE59-D46D85E46098}" destId="{EF45C524-459E-4E05-A2EE-7CCEB83F3D9F}" srcOrd="6" destOrd="0" presId="urn:microsoft.com/office/officeart/2005/8/layout/vList5"/>
    <dgm:cxn modelId="{C2B2465A-B802-4730-B72D-057FDE584414}" type="presParOf" srcId="{EF45C524-459E-4E05-A2EE-7CCEB83F3D9F}" destId="{C51BCE39-D9E5-4C03-82F4-8DA7DDFB4499}" srcOrd="0" destOrd="0" presId="urn:microsoft.com/office/officeart/2005/8/layout/vList5"/>
    <dgm:cxn modelId="{8967014D-66E6-47D9-8FFD-0206790F737A}" type="presParOf" srcId="{EF45C524-459E-4E05-A2EE-7CCEB83F3D9F}" destId="{31B0926A-77AD-4F98-8757-A82E7AA08C2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D42357C-D97C-4FB2-834B-F4E1A1BB3E53}"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A139B88F-AEA8-4141-A607-3A42EBB39D09}">
      <dgm:prSet phldrT="[Texto]" custT="1"/>
      <dgm:spPr/>
      <dgm:t>
        <a:bodyPr/>
        <a:lstStyle/>
        <a:p>
          <a:r>
            <a:rPr lang="es-ES" sz="1200" dirty="0" smtClean="0"/>
            <a:t>Para el 2016 posicionar en el mercado a la empresa como  líder en el servicio de Spa y centro estético exclusivo para hombres.</a:t>
          </a:r>
          <a:endParaRPr lang="es-EC" sz="1200" dirty="0"/>
        </a:p>
      </dgm:t>
    </dgm:pt>
    <dgm:pt modelId="{7AEDD72F-F3F0-4843-AFE9-0F4069328E8A}" type="parTrans" cxnId="{CA518CA8-35AD-4175-BD93-4AB792446D6F}">
      <dgm:prSet/>
      <dgm:spPr/>
      <dgm:t>
        <a:bodyPr/>
        <a:lstStyle/>
        <a:p>
          <a:endParaRPr lang="es-EC" sz="2000"/>
        </a:p>
      </dgm:t>
    </dgm:pt>
    <dgm:pt modelId="{B48530A7-61EB-49F4-8FA0-BCAD8686539F}" type="sibTrans" cxnId="{CA518CA8-35AD-4175-BD93-4AB792446D6F}">
      <dgm:prSet custT="1"/>
      <dgm:spPr/>
      <dgm:t>
        <a:bodyPr/>
        <a:lstStyle/>
        <a:p>
          <a:endParaRPr lang="es-EC" sz="2400"/>
        </a:p>
      </dgm:t>
    </dgm:pt>
    <dgm:pt modelId="{0E72D8E3-AAA4-4EB3-A37A-F08B3B74832A}">
      <dgm:prSet custT="1"/>
      <dgm:spPr/>
      <dgm:t>
        <a:bodyPr/>
        <a:lstStyle/>
        <a:p>
          <a:r>
            <a:rPr lang="es-ES" sz="1200" dirty="0" smtClean="0"/>
            <a:t>Contar con personal competente y motivado a través la capacitación continua para alcanzar procesos eficientes que faciliten el cumplimiento de metas</a:t>
          </a:r>
          <a:endParaRPr lang="es-EC" sz="1200" dirty="0"/>
        </a:p>
      </dgm:t>
    </dgm:pt>
    <dgm:pt modelId="{E2E1BB3B-AE64-465D-AE9A-5CA822BF9FAC}" type="parTrans" cxnId="{2045665F-6238-4BB0-B3F8-671C96B41DB3}">
      <dgm:prSet/>
      <dgm:spPr/>
      <dgm:t>
        <a:bodyPr/>
        <a:lstStyle/>
        <a:p>
          <a:endParaRPr lang="es-EC" sz="2000"/>
        </a:p>
      </dgm:t>
    </dgm:pt>
    <dgm:pt modelId="{84D4DDCF-CE1D-4E0E-BF65-E6147C46743B}" type="sibTrans" cxnId="{2045665F-6238-4BB0-B3F8-671C96B41DB3}">
      <dgm:prSet custT="1"/>
      <dgm:spPr/>
      <dgm:t>
        <a:bodyPr/>
        <a:lstStyle/>
        <a:p>
          <a:endParaRPr lang="es-EC" sz="2400"/>
        </a:p>
      </dgm:t>
    </dgm:pt>
    <dgm:pt modelId="{04F32BD4-C06F-48AD-A6DA-5B399AA0C733}">
      <dgm:prSet custT="1"/>
      <dgm:spPr/>
      <dgm:t>
        <a:bodyPr/>
        <a:lstStyle/>
        <a:p>
          <a:r>
            <a:rPr lang="es-ES" sz="1200" dirty="0" smtClean="0"/>
            <a:t>Generar procesos de mejoramiento continuo que permitan a la organización elevar sus estándares de calidad.</a:t>
          </a:r>
          <a:endParaRPr lang="es-EC" sz="1200" dirty="0"/>
        </a:p>
      </dgm:t>
    </dgm:pt>
    <dgm:pt modelId="{3CDFE6A7-DD19-4F0F-845A-DDCAF1AC5204}" type="parTrans" cxnId="{67B0F321-ACEA-4FB4-9A0F-17505719FA73}">
      <dgm:prSet/>
      <dgm:spPr/>
      <dgm:t>
        <a:bodyPr/>
        <a:lstStyle/>
        <a:p>
          <a:endParaRPr lang="es-EC" sz="2000"/>
        </a:p>
      </dgm:t>
    </dgm:pt>
    <dgm:pt modelId="{8FB8056E-FC13-470C-9521-30633DCBCC62}" type="sibTrans" cxnId="{67B0F321-ACEA-4FB4-9A0F-17505719FA73}">
      <dgm:prSet custT="1"/>
      <dgm:spPr/>
      <dgm:t>
        <a:bodyPr/>
        <a:lstStyle/>
        <a:p>
          <a:endParaRPr lang="es-EC" sz="2400"/>
        </a:p>
      </dgm:t>
    </dgm:pt>
    <dgm:pt modelId="{33F0AB3A-4AD1-4CEB-B095-1D7F7B14DFAD}">
      <dgm:prSet custT="1"/>
      <dgm:spPr/>
      <dgm:t>
        <a:bodyPr/>
        <a:lstStyle/>
        <a:p>
          <a:r>
            <a:rPr lang="es-ES" sz="1200" dirty="0" smtClean="0"/>
            <a:t>Aumentar la productividad a través de la optimización de los recursos con el fin de asegurar la calidad del servicio que se ofrece. </a:t>
          </a:r>
          <a:endParaRPr lang="es-EC" sz="1200" dirty="0"/>
        </a:p>
      </dgm:t>
    </dgm:pt>
    <dgm:pt modelId="{6432C1F2-47F2-43C6-AF9E-7F32EC47F32A}" type="parTrans" cxnId="{70E17E83-47CC-432F-B74B-94FBC3CB8DA8}">
      <dgm:prSet/>
      <dgm:spPr/>
      <dgm:t>
        <a:bodyPr/>
        <a:lstStyle/>
        <a:p>
          <a:endParaRPr lang="es-EC" sz="2000"/>
        </a:p>
      </dgm:t>
    </dgm:pt>
    <dgm:pt modelId="{F5064397-6E9C-43A5-BABD-F1FAD43B5E08}" type="sibTrans" cxnId="{70E17E83-47CC-432F-B74B-94FBC3CB8DA8}">
      <dgm:prSet custT="1"/>
      <dgm:spPr/>
      <dgm:t>
        <a:bodyPr/>
        <a:lstStyle/>
        <a:p>
          <a:endParaRPr lang="es-EC" sz="2400"/>
        </a:p>
      </dgm:t>
    </dgm:pt>
    <dgm:pt modelId="{B95BE528-4002-47B4-9A87-422E481D2454}">
      <dgm:prSet custT="1"/>
      <dgm:spPr/>
      <dgm:t>
        <a:bodyPr/>
        <a:lstStyle/>
        <a:p>
          <a:r>
            <a:rPr lang="es-ES" sz="1200" dirty="0" smtClean="0"/>
            <a:t>Obtener un alto nivel de rentabilidad, mediante la inversión eficiente de los recursos que nos permita tener buenos resultados expresados en términos de satisfacción al cliente y en términos monetarios. </a:t>
          </a:r>
          <a:endParaRPr lang="es-EC" sz="1200" dirty="0"/>
        </a:p>
      </dgm:t>
    </dgm:pt>
    <dgm:pt modelId="{7EDB8B4E-A2C7-4BAB-BD2E-E85DA87028C7}" type="parTrans" cxnId="{2AAB72EA-3E59-413F-A481-B15A62DE9E66}">
      <dgm:prSet/>
      <dgm:spPr/>
      <dgm:t>
        <a:bodyPr/>
        <a:lstStyle/>
        <a:p>
          <a:endParaRPr lang="es-EC" sz="2000"/>
        </a:p>
      </dgm:t>
    </dgm:pt>
    <dgm:pt modelId="{5EF3D971-343E-4992-9744-C84FBCDCB238}" type="sibTrans" cxnId="{2AAB72EA-3E59-413F-A481-B15A62DE9E66}">
      <dgm:prSet/>
      <dgm:spPr/>
      <dgm:t>
        <a:bodyPr/>
        <a:lstStyle/>
        <a:p>
          <a:endParaRPr lang="es-EC" sz="2000"/>
        </a:p>
      </dgm:t>
    </dgm:pt>
    <dgm:pt modelId="{7AC07979-BF33-418C-A707-404AF9548B24}" type="pres">
      <dgm:prSet presAssocID="{9D42357C-D97C-4FB2-834B-F4E1A1BB3E53}" presName="outerComposite" presStyleCnt="0">
        <dgm:presLayoutVars>
          <dgm:chMax val="5"/>
          <dgm:dir/>
          <dgm:resizeHandles val="exact"/>
        </dgm:presLayoutVars>
      </dgm:prSet>
      <dgm:spPr/>
      <dgm:t>
        <a:bodyPr/>
        <a:lstStyle/>
        <a:p>
          <a:endParaRPr lang="es-EC"/>
        </a:p>
      </dgm:t>
    </dgm:pt>
    <dgm:pt modelId="{E044F3F4-2439-4E0F-9084-536E20710F07}" type="pres">
      <dgm:prSet presAssocID="{9D42357C-D97C-4FB2-834B-F4E1A1BB3E53}" presName="dummyMaxCanvas" presStyleCnt="0">
        <dgm:presLayoutVars/>
      </dgm:prSet>
      <dgm:spPr/>
    </dgm:pt>
    <dgm:pt modelId="{ED8E68A8-9A32-4863-BBEE-FE0CF681214E}" type="pres">
      <dgm:prSet presAssocID="{9D42357C-D97C-4FB2-834B-F4E1A1BB3E53}" presName="FiveNodes_1" presStyleLbl="node1" presStyleIdx="0" presStyleCnt="5">
        <dgm:presLayoutVars>
          <dgm:bulletEnabled val="1"/>
        </dgm:presLayoutVars>
      </dgm:prSet>
      <dgm:spPr/>
      <dgm:t>
        <a:bodyPr/>
        <a:lstStyle/>
        <a:p>
          <a:endParaRPr lang="es-EC"/>
        </a:p>
      </dgm:t>
    </dgm:pt>
    <dgm:pt modelId="{20EFDCCB-8BD1-4D5D-BFA6-4F3FA452326F}" type="pres">
      <dgm:prSet presAssocID="{9D42357C-D97C-4FB2-834B-F4E1A1BB3E53}" presName="FiveNodes_2" presStyleLbl="node1" presStyleIdx="1" presStyleCnt="5">
        <dgm:presLayoutVars>
          <dgm:bulletEnabled val="1"/>
        </dgm:presLayoutVars>
      </dgm:prSet>
      <dgm:spPr/>
      <dgm:t>
        <a:bodyPr/>
        <a:lstStyle/>
        <a:p>
          <a:endParaRPr lang="es-EC"/>
        </a:p>
      </dgm:t>
    </dgm:pt>
    <dgm:pt modelId="{2B575EEA-2DF9-4581-AFFE-49CC7BE50EEA}" type="pres">
      <dgm:prSet presAssocID="{9D42357C-D97C-4FB2-834B-F4E1A1BB3E53}" presName="FiveNodes_3" presStyleLbl="node1" presStyleIdx="2" presStyleCnt="5">
        <dgm:presLayoutVars>
          <dgm:bulletEnabled val="1"/>
        </dgm:presLayoutVars>
      </dgm:prSet>
      <dgm:spPr/>
      <dgm:t>
        <a:bodyPr/>
        <a:lstStyle/>
        <a:p>
          <a:endParaRPr lang="es-EC"/>
        </a:p>
      </dgm:t>
    </dgm:pt>
    <dgm:pt modelId="{DF2AD7E4-5B14-42B1-8A55-AE0413843DEA}" type="pres">
      <dgm:prSet presAssocID="{9D42357C-D97C-4FB2-834B-F4E1A1BB3E53}" presName="FiveNodes_4" presStyleLbl="node1" presStyleIdx="3" presStyleCnt="5">
        <dgm:presLayoutVars>
          <dgm:bulletEnabled val="1"/>
        </dgm:presLayoutVars>
      </dgm:prSet>
      <dgm:spPr/>
      <dgm:t>
        <a:bodyPr/>
        <a:lstStyle/>
        <a:p>
          <a:endParaRPr lang="es-EC"/>
        </a:p>
      </dgm:t>
    </dgm:pt>
    <dgm:pt modelId="{CBC54832-F1AE-4DD7-89B1-9348CFCE5791}" type="pres">
      <dgm:prSet presAssocID="{9D42357C-D97C-4FB2-834B-F4E1A1BB3E53}" presName="FiveNodes_5" presStyleLbl="node1" presStyleIdx="4" presStyleCnt="5">
        <dgm:presLayoutVars>
          <dgm:bulletEnabled val="1"/>
        </dgm:presLayoutVars>
      </dgm:prSet>
      <dgm:spPr/>
      <dgm:t>
        <a:bodyPr/>
        <a:lstStyle/>
        <a:p>
          <a:endParaRPr lang="es-EC"/>
        </a:p>
      </dgm:t>
    </dgm:pt>
    <dgm:pt modelId="{FF61B8D5-2DFF-4217-9BDE-E043951C60EC}" type="pres">
      <dgm:prSet presAssocID="{9D42357C-D97C-4FB2-834B-F4E1A1BB3E53}" presName="FiveConn_1-2" presStyleLbl="fgAccFollowNode1" presStyleIdx="0" presStyleCnt="4">
        <dgm:presLayoutVars>
          <dgm:bulletEnabled val="1"/>
        </dgm:presLayoutVars>
      </dgm:prSet>
      <dgm:spPr/>
      <dgm:t>
        <a:bodyPr/>
        <a:lstStyle/>
        <a:p>
          <a:endParaRPr lang="es-EC"/>
        </a:p>
      </dgm:t>
    </dgm:pt>
    <dgm:pt modelId="{607B3F69-A3B6-4304-B44C-FC2388A20D19}" type="pres">
      <dgm:prSet presAssocID="{9D42357C-D97C-4FB2-834B-F4E1A1BB3E53}" presName="FiveConn_2-3" presStyleLbl="fgAccFollowNode1" presStyleIdx="1" presStyleCnt="4">
        <dgm:presLayoutVars>
          <dgm:bulletEnabled val="1"/>
        </dgm:presLayoutVars>
      </dgm:prSet>
      <dgm:spPr/>
      <dgm:t>
        <a:bodyPr/>
        <a:lstStyle/>
        <a:p>
          <a:endParaRPr lang="es-EC"/>
        </a:p>
      </dgm:t>
    </dgm:pt>
    <dgm:pt modelId="{934D6C52-952C-4568-A78D-24FDECD7AEE1}" type="pres">
      <dgm:prSet presAssocID="{9D42357C-D97C-4FB2-834B-F4E1A1BB3E53}" presName="FiveConn_3-4" presStyleLbl="fgAccFollowNode1" presStyleIdx="2" presStyleCnt="4">
        <dgm:presLayoutVars>
          <dgm:bulletEnabled val="1"/>
        </dgm:presLayoutVars>
      </dgm:prSet>
      <dgm:spPr/>
      <dgm:t>
        <a:bodyPr/>
        <a:lstStyle/>
        <a:p>
          <a:endParaRPr lang="es-EC"/>
        </a:p>
      </dgm:t>
    </dgm:pt>
    <dgm:pt modelId="{1BD5B884-F0CD-49F1-889B-E73876C026F9}" type="pres">
      <dgm:prSet presAssocID="{9D42357C-D97C-4FB2-834B-F4E1A1BB3E53}" presName="FiveConn_4-5" presStyleLbl="fgAccFollowNode1" presStyleIdx="3" presStyleCnt="4">
        <dgm:presLayoutVars>
          <dgm:bulletEnabled val="1"/>
        </dgm:presLayoutVars>
      </dgm:prSet>
      <dgm:spPr/>
      <dgm:t>
        <a:bodyPr/>
        <a:lstStyle/>
        <a:p>
          <a:endParaRPr lang="es-EC"/>
        </a:p>
      </dgm:t>
    </dgm:pt>
    <dgm:pt modelId="{7AD6520F-0ED1-4E68-A87D-14D5E22B020E}" type="pres">
      <dgm:prSet presAssocID="{9D42357C-D97C-4FB2-834B-F4E1A1BB3E53}" presName="FiveNodes_1_text" presStyleLbl="node1" presStyleIdx="4" presStyleCnt="5">
        <dgm:presLayoutVars>
          <dgm:bulletEnabled val="1"/>
        </dgm:presLayoutVars>
      </dgm:prSet>
      <dgm:spPr/>
      <dgm:t>
        <a:bodyPr/>
        <a:lstStyle/>
        <a:p>
          <a:endParaRPr lang="es-EC"/>
        </a:p>
      </dgm:t>
    </dgm:pt>
    <dgm:pt modelId="{D00CF08A-C0C7-48AC-8381-B828FA5F71B0}" type="pres">
      <dgm:prSet presAssocID="{9D42357C-D97C-4FB2-834B-F4E1A1BB3E53}" presName="FiveNodes_2_text" presStyleLbl="node1" presStyleIdx="4" presStyleCnt="5">
        <dgm:presLayoutVars>
          <dgm:bulletEnabled val="1"/>
        </dgm:presLayoutVars>
      </dgm:prSet>
      <dgm:spPr/>
      <dgm:t>
        <a:bodyPr/>
        <a:lstStyle/>
        <a:p>
          <a:endParaRPr lang="es-EC"/>
        </a:p>
      </dgm:t>
    </dgm:pt>
    <dgm:pt modelId="{E781F79A-46D7-4059-9530-F3BACD766440}" type="pres">
      <dgm:prSet presAssocID="{9D42357C-D97C-4FB2-834B-F4E1A1BB3E53}" presName="FiveNodes_3_text" presStyleLbl="node1" presStyleIdx="4" presStyleCnt="5">
        <dgm:presLayoutVars>
          <dgm:bulletEnabled val="1"/>
        </dgm:presLayoutVars>
      </dgm:prSet>
      <dgm:spPr/>
      <dgm:t>
        <a:bodyPr/>
        <a:lstStyle/>
        <a:p>
          <a:endParaRPr lang="es-EC"/>
        </a:p>
      </dgm:t>
    </dgm:pt>
    <dgm:pt modelId="{3884D99C-5923-4F44-A674-31E502B94889}" type="pres">
      <dgm:prSet presAssocID="{9D42357C-D97C-4FB2-834B-F4E1A1BB3E53}" presName="FiveNodes_4_text" presStyleLbl="node1" presStyleIdx="4" presStyleCnt="5">
        <dgm:presLayoutVars>
          <dgm:bulletEnabled val="1"/>
        </dgm:presLayoutVars>
      </dgm:prSet>
      <dgm:spPr/>
      <dgm:t>
        <a:bodyPr/>
        <a:lstStyle/>
        <a:p>
          <a:endParaRPr lang="es-EC"/>
        </a:p>
      </dgm:t>
    </dgm:pt>
    <dgm:pt modelId="{9B7D7149-DC51-428E-9D53-5B6A076EA5F7}" type="pres">
      <dgm:prSet presAssocID="{9D42357C-D97C-4FB2-834B-F4E1A1BB3E53}" presName="FiveNodes_5_text" presStyleLbl="node1" presStyleIdx="4" presStyleCnt="5">
        <dgm:presLayoutVars>
          <dgm:bulletEnabled val="1"/>
        </dgm:presLayoutVars>
      </dgm:prSet>
      <dgm:spPr/>
      <dgm:t>
        <a:bodyPr/>
        <a:lstStyle/>
        <a:p>
          <a:endParaRPr lang="es-EC"/>
        </a:p>
      </dgm:t>
    </dgm:pt>
  </dgm:ptLst>
  <dgm:cxnLst>
    <dgm:cxn modelId="{5A73E9C8-D9A3-402F-9CA3-EA65F605F2F8}" type="presOf" srcId="{8FB8056E-FC13-470C-9521-30633DCBCC62}" destId="{934D6C52-952C-4568-A78D-24FDECD7AEE1}" srcOrd="0" destOrd="0" presId="urn:microsoft.com/office/officeart/2005/8/layout/vProcess5"/>
    <dgm:cxn modelId="{E9B60870-E76C-49F9-8F5F-14C9DFEC7414}" type="presOf" srcId="{84D4DDCF-CE1D-4E0E-BF65-E6147C46743B}" destId="{607B3F69-A3B6-4304-B44C-FC2388A20D19}" srcOrd="0" destOrd="0" presId="urn:microsoft.com/office/officeart/2005/8/layout/vProcess5"/>
    <dgm:cxn modelId="{3C0A3D81-6799-464F-A693-F65D9486E11B}" type="presOf" srcId="{F5064397-6E9C-43A5-BABD-F1FAD43B5E08}" destId="{1BD5B884-F0CD-49F1-889B-E73876C026F9}" srcOrd="0" destOrd="0" presId="urn:microsoft.com/office/officeart/2005/8/layout/vProcess5"/>
    <dgm:cxn modelId="{CECC2717-6302-4673-A7C5-438185BC2D93}" type="presOf" srcId="{33F0AB3A-4AD1-4CEB-B095-1D7F7B14DFAD}" destId="{DF2AD7E4-5B14-42B1-8A55-AE0413843DEA}" srcOrd="0" destOrd="0" presId="urn:microsoft.com/office/officeart/2005/8/layout/vProcess5"/>
    <dgm:cxn modelId="{8B515DA0-CE55-47B3-98DD-57F5C8075DE6}" type="presOf" srcId="{A139B88F-AEA8-4141-A607-3A42EBB39D09}" destId="{7AD6520F-0ED1-4E68-A87D-14D5E22B020E}" srcOrd="1" destOrd="0" presId="urn:microsoft.com/office/officeart/2005/8/layout/vProcess5"/>
    <dgm:cxn modelId="{196EF90C-4D25-48BB-BF54-132D705B88E9}" type="presOf" srcId="{B95BE528-4002-47B4-9A87-422E481D2454}" destId="{CBC54832-F1AE-4DD7-89B1-9348CFCE5791}" srcOrd="0" destOrd="0" presId="urn:microsoft.com/office/officeart/2005/8/layout/vProcess5"/>
    <dgm:cxn modelId="{AED15C29-AFDC-4AD6-8F7F-4EBBD0412EAE}" type="presOf" srcId="{04F32BD4-C06F-48AD-A6DA-5B399AA0C733}" destId="{2B575EEA-2DF9-4581-AFFE-49CC7BE50EEA}" srcOrd="0" destOrd="0" presId="urn:microsoft.com/office/officeart/2005/8/layout/vProcess5"/>
    <dgm:cxn modelId="{70E17E83-47CC-432F-B74B-94FBC3CB8DA8}" srcId="{9D42357C-D97C-4FB2-834B-F4E1A1BB3E53}" destId="{33F0AB3A-4AD1-4CEB-B095-1D7F7B14DFAD}" srcOrd="3" destOrd="0" parTransId="{6432C1F2-47F2-43C6-AF9E-7F32EC47F32A}" sibTransId="{F5064397-6E9C-43A5-BABD-F1FAD43B5E08}"/>
    <dgm:cxn modelId="{85ACDAD6-2955-4330-AEB6-29B87C378037}" type="presOf" srcId="{0E72D8E3-AAA4-4EB3-A37A-F08B3B74832A}" destId="{D00CF08A-C0C7-48AC-8381-B828FA5F71B0}" srcOrd="1" destOrd="0" presId="urn:microsoft.com/office/officeart/2005/8/layout/vProcess5"/>
    <dgm:cxn modelId="{5CF5F67C-B0E3-416C-98A5-13C0D27D2CB9}" type="presOf" srcId="{A139B88F-AEA8-4141-A607-3A42EBB39D09}" destId="{ED8E68A8-9A32-4863-BBEE-FE0CF681214E}" srcOrd="0" destOrd="0" presId="urn:microsoft.com/office/officeart/2005/8/layout/vProcess5"/>
    <dgm:cxn modelId="{3520E764-A48A-4CDF-A044-AA4C79E69BF6}" type="presOf" srcId="{B95BE528-4002-47B4-9A87-422E481D2454}" destId="{9B7D7149-DC51-428E-9D53-5B6A076EA5F7}" srcOrd="1" destOrd="0" presId="urn:microsoft.com/office/officeart/2005/8/layout/vProcess5"/>
    <dgm:cxn modelId="{67B0F321-ACEA-4FB4-9A0F-17505719FA73}" srcId="{9D42357C-D97C-4FB2-834B-F4E1A1BB3E53}" destId="{04F32BD4-C06F-48AD-A6DA-5B399AA0C733}" srcOrd="2" destOrd="0" parTransId="{3CDFE6A7-DD19-4F0F-845A-DDCAF1AC5204}" sibTransId="{8FB8056E-FC13-470C-9521-30633DCBCC62}"/>
    <dgm:cxn modelId="{D1A1AE62-93E2-4CB7-BABB-E8FB659ACF2B}" type="presOf" srcId="{9D42357C-D97C-4FB2-834B-F4E1A1BB3E53}" destId="{7AC07979-BF33-418C-A707-404AF9548B24}" srcOrd="0" destOrd="0" presId="urn:microsoft.com/office/officeart/2005/8/layout/vProcess5"/>
    <dgm:cxn modelId="{2AAB72EA-3E59-413F-A481-B15A62DE9E66}" srcId="{9D42357C-D97C-4FB2-834B-F4E1A1BB3E53}" destId="{B95BE528-4002-47B4-9A87-422E481D2454}" srcOrd="4" destOrd="0" parTransId="{7EDB8B4E-A2C7-4BAB-BD2E-E85DA87028C7}" sibTransId="{5EF3D971-343E-4992-9744-C84FBCDCB238}"/>
    <dgm:cxn modelId="{7690DB64-6D4C-480C-8855-BDEED3522E25}" type="presOf" srcId="{04F32BD4-C06F-48AD-A6DA-5B399AA0C733}" destId="{E781F79A-46D7-4059-9530-F3BACD766440}" srcOrd="1" destOrd="0" presId="urn:microsoft.com/office/officeart/2005/8/layout/vProcess5"/>
    <dgm:cxn modelId="{CA518CA8-35AD-4175-BD93-4AB792446D6F}" srcId="{9D42357C-D97C-4FB2-834B-F4E1A1BB3E53}" destId="{A139B88F-AEA8-4141-A607-3A42EBB39D09}" srcOrd="0" destOrd="0" parTransId="{7AEDD72F-F3F0-4843-AFE9-0F4069328E8A}" sibTransId="{B48530A7-61EB-49F4-8FA0-BCAD8686539F}"/>
    <dgm:cxn modelId="{2045665F-6238-4BB0-B3F8-671C96B41DB3}" srcId="{9D42357C-D97C-4FB2-834B-F4E1A1BB3E53}" destId="{0E72D8E3-AAA4-4EB3-A37A-F08B3B74832A}" srcOrd="1" destOrd="0" parTransId="{E2E1BB3B-AE64-465D-AE9A-5CA822BF9FAC}" sibTransId="{84D4DDCF-CE1D-4E0E-BF65-E6147C46743B}"/>
    <dgm:cxn modelId="{7E897CF3-007C-49DF-8F37-F2E07BFD2CD1}" type="presOf" srcId="{0E72D8E3-AAA4-4EB3-A37A-F08B3B74832A}" destId="{20EFDCCB-8BD1-4D5D-BFA6-4F3FA452326F}" srcOrd="0" destOrd="0" presId="urn:microsoft.com/office/officeart/2005/8/layout/vProcess5"/>
    <dgm:cxn modelId="{78CA6AF8-C869-41F1-833C-F2242AC6334F}" type="presOf" srcId="{B48530A7-61EB-49F4-8FA0-BCAD8686539F}" destId="{FF61B8D5-2DFF-4217-9BDE-E043951C60EC}" srcOrd="0" destOrd="0" presId="urn:microsoft.com/office/officeart/2005/8/layout/vProcess5"/>
    <dgm:cxn modelId="{84F5B70A-8DDF-4140-AE54-4B75DDED7D0D}" type="presOf" srcId="{33F0AB3A-4AD1-4CEB-B095-1D7F7B14DFAD}" destId="{3884D99C-5923-4F44-A674-31E502B94889}" srcOrd="1" destOrd="0" presId="urn:microsoft.com/office/officeart/2005/8/layout/vProcess5"/>
    <dgm:cxn modelId="{84BDD5AC-E540-40B6-AED1-22433B7544AD}" type="presParOf" srcId="{7AC07979-BF33-418C-A707-404AF9548B24}" destId="{E044F3F4-2439-4E0F-9084-536E20710F07}" srcOrd="0" destOrd="0" presId="urn:microsoft.com/office/officeart/2005/8/layout/vProcess5"/>
    <dgm:cxn modelId="{B3B11886-7739-4067-895D-455426315A67}" type="presParOf" srcId="{7AC07979-BF33-418C-A707-404AF9548B24}" destId="{ED8E68A8-9A32-4863-BBEE-FE0CF681214E}" srcOrd="1" destOrd="0" presId="urn:microsoft.com/office/officeart/2005/8/layout/vProcess5"/>
    <dgm:cxn modelId="{22F3395C-59F5-4F27-A567-807340035BAA}" type="presParOf" srcId="{7AC07979-BF33-418C-A707-404AF9548B24}" destId="{20EFDCCB-8BD1-4D5D-BFA6-4F3FA452326F}" srcOrd="2" destOrd="0" presId="urn:microsoft.com/office/officeart/2005/8/layout/vProcess5"/>
    <dgm:cxn modelId="{19285322-3EB3-46E7-A6D9-976D0ABEAC2F}" type="presParOf" srcId="{7AC07979-BF33-418C-A707-404AF9548B24}" destId="{2B575EEA-2DF9-4581-AFFE-49CC7BE50EEA}" srcOrd="3" destOrd="0" presId="urn:microsoft.com/office/officeart/2005/8/layout/vProcess5"/>
    <dgm:cxn modelId="{9D111309-9178-4B2F-996A-852760332C69}" type="presParOf" srcId="{7AC07979-BF33-418C-A707-404AF9548B24}" destId="{DF2AD7E4-5B14-42B1-8A55-AE0413843DEA}" srcOrd="4" destOrd="0" presId="urn:microsoft.com/office/officeart/2005/8/layout/vProcess5"/>
    <dgm:cxn modelId="{B519377B-679B-42DA-B4C1-B095571E556B}" type="presParOf" srcId="{7AC07979-BF33-418C-A707-404AF9548B24}" destId="{CBC54832-F1AE-4DD7-89B1-9348CFCE5791}" srcOrd="5" destOrd="0" presId="urn:microsoft.com/office/officeart/2005/8/layout/vProcess5"/>
    <dgm:cxn modelId="{9FE0522D-F7BE-4B61-9BFC-3AED98ABBA98}" type="presParOf" srcId="{7AC07979-BF33-418C-A707-404AF9548B24}" destId="{FF61B8D5-2DFF-4217-9BDE-E043951C60EC}" srcOrd="6" destOrd="0" presId="urn:microsoft.com/office/officeart/2005/8/layout/vProcess5"/>
    <dgm:cxn modelId="{608A8314-6D8A-4F5F-AB30-017DEFA6891E}" type="presParOf" srcId="{7AC07979-BF33-418C-A707-404AF9548B24}" destId="{607B3F69-A3B6-4304-B44C-FC2388A20D19}" srcOrd="7" destOrd="0" presId="urn:microsoft.com/office/officeart/2005/8/layout/vProcess5"/>
    <dgm:cxn modelId="{5CBD59AE-E1FA-48E2-A9DE-7400AAB1AE08}" type="presParOf" srcId="{7AC07979-BF33-418C-A707-404AF9548B24}" destId="{934D6C52-952C-4568-A78D-24FDECD7AEE1}" srcOrd="8" destOrd="0" presId="urn:microsoft.com/office/officeart/2005/8/layout/vProcess5"/>
    <dgm:cxn modelId="{333FE29E-8716-413F-B635-C208B64CF9FA}" type="presParOf" srcId="{7AC07979-BF33-418C-A707-404AF9548B24}" destId="{1BD5B884-F0CD-49F1-889B-E73876C026F9}" srcOrd="9" destOrd="0" presId="urn:microsoft.com/office/officeart/2005/8/layout/vProcess5"/>
    <dgm:cxn modelId="{48E072E5-E2A8-4D03-814A-82744BC4FCE9}" type="presParOf" srcId="{7AC07979-BF33-418C-A707-404AF9548B24}" destId="{7AD6520F-0ED1-4E68-A87D-14D5E22B020E}" srcOrd="10" destOrd="0" presId="urn:microsoft.com/office/officeart/2005/8/layout/vProcess5"/>
    <dgm:cxn modelId="{AAE3991D-273C-4D5F-BEC5-CBF5B31DAB5D}" type="presParOf" srcId="{7AC07979-BF33-418C-A707-404AF9548B24}" destId="{D00CF08A-C0C7-48AC-8381-B828FA5F71B0}" srcOrd="11" destOrd="0" presId="urn:microsoft.com/office/officeart/2005/8/layout/vProcess5"/>
    <dgm:cxn modelId="{0D8C6E9C-CD9B-4BEF-B70A-69BC1D6A59C6}" type="presParOf" srcId="{7AC07979-BF33-418C-A707-404AF9548B24}" destId="{E781F79A-46D7-4059-9530-F3BACD766440}" srcOrd="12" destOrd="0" presId="urn:microsoft.com/office/officeart/2005/8/layout/vProcess5"/>
    <dgm:cxn modelId="{BC034A41-7253-4B15-9116-F433B3109ECF}" type="presParOf" srcId="{7AC07979-BF33-418C-A707-404AF9548B24}" destId="{3884D99C-5923-4F44-A674-31E502B94889}" srcOrd="13" destOrd="0" presId="urn:microsoft.com/office/officeart/2005/8/layout/vProcess5"/>
    <dgm:cxn modelId="{A45AB11C-580A-4043-B0D8-51FFA97A4826}" type="presParOf" srcId="{7AC07979-BF33-418C-A707-404AF9548B24}" destId="{9B7D7149-DC51-428E-9D53-5B6A076EA5F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E29A107-566B-425A-9050-6EEE90E7A9D9}" type="doc">
      <dgm:prSet loTypeId="urn:microsoft.com/office/officeart/2005/8/layout/radial2" loCatId="relationship" qsTypeId="urn:microsoft.com/office/officeart/2005/8/quickstyle/simple1" qsCatId="simple" csTypeId="urn:microsoft.com/office/officeart/2005/8/colors/colorful1#1" csCatId="colorful" phldr="1"/>
      <dgm:spPr/>
      <dgm:t>
        <a:bodyPr/>
        <a:lstStyle/>
        <a:p>
          <a:endParaRPr lang="es-EC"/>
        </a:p>
      </dgm:t>
    </dgm:pt>
    <dgm:pt modelId="{C126039C-E7A1-4B42-90F4-267840BD8906}">
      <dgm:prSet phldrT="[Texto]" custT="1"/>
      <dgm:spPr/>
      <dgm:t>
        <a:bodyPr/>
        <a:lstStyle/>
        <a:p>
          <a:r>
            <a:rPr lang="es-ES" sz="1200" b="1" smtClean="0">
              <a:solidFill>
                <a:schemeClr val="bg1"/>
              </a:solidFill>
            </a:rPr>
            <a:t>Estrategia de Ventaja Competitiva </a:t>
          </a:r>
          <a:endParaRPr lang="es-EC" sz="1200">
            <a:solidFill>
              <a:schemeClr val="bg1"/>
            </a:solidFill>
          </a:endParaRPr>
        </a:p>
      </dgm:t>
    </dgm:pt>
    <dgm:pt modelId="{6A5E650D-8DB4-4F87-9961-BD9D9AB3A0A4}" type="parTrans" cxnId="{7FC0ECF4-6449-4C2F-9F83-F4167EB38734}">
      <dgm:prSet/>
      <dgm:spPr/>
      <dgm:t>
        <a:bodyPr/>
        <a:lstStyle/>
        <a:p>
          <a:endParaRPr lang="es-EC" sz="2000">
            <a:solidFill>
              <a:schemeClr val="bg1"/>
            </a:solidFill>
          </a:endParaRPr>
        </a:p>
      </dgm:t>
    </dgm:pt>
    <dgm:pt modelId="{D81A3722-2F13-402A-B7AD-045A3AE86AA6}" type="sibTrans" cxnId="{7FC0ECF4-6449-4C2F-9F83-F4167EB38734}">
      <dgm:prSet/>
      <dgm:spPr/>
      <dgm:t>
        <a:bodyPr/>
        <a:lstStyle/>
        <a:p>
          <a:endParaRPr lang="es-EC" sz="2000">
            <a:solidFill>
              <a:schemeClr val="bg1"/>
            </a:solidFill>
          </a:endParaRPr>
        </a:p>
      </dgm:t>
    </dgm:pt>
    <dgm:pt modelId="{BCA68C1B-60ED-43F2-B503-9D2AA5EC00FF}">
      <dgm:prSet custT="1"/>
      <dgm:spPr/>
      <dgm:t>
        <a:bodyPr/>
        <a:lstStyle/>
        <a:p>
          <a:pPr algn="just"/>
          <a:r>
            <a:rPr lang="es-ES" sz="1050" dirty="0" smtClean="0">
              <a:solidFill>
                <a:schemeClr val="bg1"/>
              </a:solidFill>
            </a:rPr>
            <a:t>La estrategia a implementarse es de enfoque ya que la empresa se dedicará a </a:t>
          </a:r>
          <a:r>
            <a:rPr lang="es-ES" sz="1050" b="0" dirty="0" smtClean="0">
              <a:solidFill>
                <a:schemeClr val="bg1"/>
              </a:solidFill>
            </a:rPr>
            <a:t>la especialización de un nicho de mercado específico </a:t>
          </a:r>
          <a:r>
            <a:rPr lang="es-ES" sz="1050" dirty="0" smtClean="0">
              <a:solidFill>
                <a:schemeClr val="bg1"/>
              </a:solidFill>
            </a:rPr>
            <a:t>como es el género masculino, al que se puede atender  con más efectividad y eficacia que los Spa y Centros estéticos más generalistas</a:t>
          </a:r>
          <a:endParaRPr lang="es-EC" sz="1050" dirty="0">
            <a:solidFill>
              <a:schemeClr val="bg1"/>
            </a:solidFill>
          </a:endParaRPr>
        </a:p>
      </dgm:t>
    </dgm:pt>
    <dgm:pt modelId="{2F606824-1EA7-4C5D-A76F-72522D932131}" type="parTrans" cxnId="{552D610C-074C-494E-8EAE-171AF636716B}">
      <dgm:prSet/>
      <dgm:spPr/>
      <dgm:t>
        <a:bodyPr/>
        <a:lstStyle/>
        <a:p>
          <a:endParaRPr lang="es-EC" sz="2000">
            <a:solidFill>
              <a:schemeClr val="bg1"/>
            </a:solidFill>
          </a:endParaRPr>
        </a:p>
      </dgm:t>
    </dgm:pt>
    <dgm:pt modelId="{8004F0D1-1182-4476-8764-0E13B2DB5504}" type="sibTrans" cxnId="{552D610C-074C-494E-8EAE-171AF636716B}">
      <dgm:prSet/>
      <dgm:spPr/>
      <dgm:t>
        <a:bodyPr/>
        <a:lstStyle/>
        <a:p>
          <a:endParaRPr lang="es-EC" sz="2000">
            <a:solidFill>
              <a:schemeClr val="bg1"/>
            </a:solidFill>
          </a:endParaRPr>
        </a:p>
      </dgm:t>
    </dgm:pt>
    <dgm:pt modelId="{D6D22892-B314-45B9-83DF-532E792A5A97}">
      <dgm:prSet custT="1"/>
      <dgm:spPr/>
      <dgm:t>
        <a:bodyPr/>
        <a:lstStyle/>
        <a:p>
          <a:r>
            <a:rPr lang="es-ES" sz="1200" b="1" smtClean="0">
              <a:solidFill>
                <a:schemeClr val="bg1"/>
              </a:solidFill>
            </a:rPr>
            <a:t>Estrategia de Competitividad </a:t>
          </a:r>
          <a:endParaRPr lang="es-EC" sz="1200" b="1" dirty="0">
            <a:solidFill>
              <a:schemeClr val="bg1"/>
            </a:solidFill>
          </a:endParaRPr>
        </a:p>
      </dgm:t>
    </dgm:pt>
    <dgm:pt modelId="{2EFF8051-B143-4056-8329-B41E67DC0276}" type="parTrans" cxnId="{3749707C-74F0-4720-8C45-2328CB7E5467}">
      <dgm:prSet/>
      <dgm:spPr/>
      <dgm:t>
        <a:bodyPr/>
        <a:lstStyle/>
        <a:p>
          <a:endParaRPr lang="es-EC" sz="2000">
            <a:solidFill>
              <a:schemeClr val="bg1"/>
            </a:solidFill>
          </a:endParaRPr>
        </a:p>
      </dgm:t>
    </dgm:pt>
    <dgm:pt modelId="{06B5F1BB-636B-4282-88E7-A50746611C8C}" type="sibTrans" cxnId="{3749707C-74F0-4720-8C45-2328CB7E5467}">
      <dgm:prSet/>
      <dgm:spPr/>
      <dgm:t>
        <a:bodyPr/>
        <a:lstStyle/>
        <a:p>
          <a:endParaRPr lang="es-EC" sz="2000">
            <a:solidFill>
              <a:schemeClr val="bg1"/>
            </a:solidFill>
          </a:endParaRPr>
        </a:p>
      </dgm:t>
    </dgm:pt>
    <dgm:pt modelId="{F618073E-0DC3-4F8B-B1D8-A59012406921}">
      <dgm:prSet custT="1"/>
      <dgm:spPr/>
      <dgm:t>
        <a:bodyPr/>
        <a:lstStyle/>
        <a:p>
          <a:pPr algn="just"/>
          <a:r>
            <a:rPr lang="es-ES" sz="1050" dirty="0" smtClean="0">
              <a:solidFill>
                <a:schemeClr val="bg1"/>
              </a:solidFill>
            </a:rPr>
            <a:t>S</a:t>
          </a:r>
          <a:r>
            <a:rPr lang="es-EC" sz="1050" dirty="0" smtClean="0">
              <a:solidFill>
                <a:schemeClr val="bg1"/>
              </a:solidFill>
            </a:rPr>
            <a:t>e adoptara una posición inicial de retador, pues se contará con una mejor infraestructura , se ofrecerá un servicio especializado  y de mejor calidad,  además se ofrecerán una amplia gama de servicios para superar a la competencia  actual</a:t>
          </a:r>
          <a:r>
            <a:rPr lang="es-EC" sz="1050" smtClean="0">
              <a:solidFill>
                <a:schemeClr val="bg1"/>
              </a:solidFill>
            </a:rPr>
            <a:t>. </a:t>
          </a:r>
          <a:endParaRPr lang="es-EC" sz="1050" dirty="0">
            <a:solidFill>
              <a:schemeClr val="bg1"/>
            </a:solidFill>
          </a:endParaRPr>
        </a:p>
      </dgm:t>
    </dgm:pt>
    <dgm:pt modelId="{C84221E3-8ECB-4E0B-9BDB-E0139B5ADBA7}" type="parTrans" cxnId="{79E1C86E-143F-45AC-8EC4-87B175E8BA6E}">
      <dgm:prSet/>
      <dgm:spPr/>
      <dgm:t>
        <a:bodyPr/>
        <a:lstStyle/>
        <a:p>
          <a:endParaRPr lang="es-EC" sz="2000">
            <a:solidFill>
              <a:schemeClr val="bg1"/>
            </a:solidFill>
          </a:endParaRPr>
        </a:p>
      </dgm:t>
    </dgm:pt>
    <dgm:pt modelId="{9F56E511-9C22-4781-B956-15C8A39576B7}" type="sibTrans" cxnId="{79E1C86E-143F-45AC-8EC4-87B175E8BA6E}">
      <dgm:prSet/>
      <dgm:spPr/>
      <dgm:t>
        <a:bodyPr/>
        <a:lstStyle/>
        <a:p>
          <a:endParaRPr lang="es-EC" sz="2000">
            <a:solidFill>
              <a:schemeClr val="bg1"/>
            </a:solidFill>
          </a:endParaRPr>
        </a:p>
      </dgm:t>
    </dgm:pt>
    <dgm:pt modelId="{0C06AD74-88C8-4708-A13E-76CA94964E82}">
      <dgm:prSet custT="1"/>
      <dgm:spPr/>
      <dgm:t>
        <a:bodyPr/>
        <a:lstStyle/>
        <a:p>
          <a:r>
            <a:rPr lang="es-EC" sz="1200" b="1" dirty="0" smtClean="0">
              <a:solidFill>
                <a:schemeClr val="bg1"/>
              </a:solidFill>
            </a:rPr>
            <a:t>Estrategia de Crecimiento   </a:t>
          </a:r>
          <a:endParaRPr lang="es-EC" sz="1200" b="1" dirty="0">
            <a:solidFill>
              <a:schemeClr val="bg1"/>
            </a:solidFill>
          </a:endParaRPr>
        </a:p>
      </dgm:t>
    </dgm:pt>
    <dgm:pt modelId="{28D1D872-261E-4771-94CD-3CA722D3AB8E}" type="parTrans" cxnId="{06CC565F-23D6-4731-85D9-2E13B07551D3}">
      <dgm:prSet/>
      <dgm:spPr/>
      <dgm:t>
        <a:bodyPr/>
        <a:lstStyle/>
        <a:p>
          <a:endParaRPr lang="es-EC" sz="2000">
            <a:solidFill>
              <a:schemeClr val="bg1"/>
            </a:solidFill>
          </a:endParaRPr>
        </a:p>
      </dgm:t>
    </dgm:pt>
    <dgm:pt modelId="{8A618F03-FD63-4BCF-A367-78658BB7523B}" type="sibTrans" cxnId="{06CC565F-23D6-4731-85D9-2E13B07551D3}">
      <dgm:prSet/>
      <dgm:spPr/>
      <dgm:t>
        <a:bodyPr/>
        <a:lstStyle/>
        <a:p>
          <a:endParaRPr lang="es-EC" sz="2000">
            <a:solidFill>
              <a:schemeClr val="bg1"/>
            </a:solidFill>
          </a:endParaRPr>
        </a:p>
      </dgm:t>
    </dgm:pt>
    <dgm:pt modelId="{0E4CD509-C90E-4DC0-A613-F503070ABB49}">
      <dgm:prSet custT="1"/>
      <dgm:spPr/>
      <dgm:t>
        <a:bodyPr/>
        <a:lstStyle/>
        <a:p>
          <a:pPr algn="just"/>
          <a:r>
            <a:rPr lang="es-ES" sz="1050" dirty="0" smtClean="0">
              <a:solidFill>
                <a:schemeClr val="bg1"/>
              </a:solidFill>
            </a:rPr>
            <a:t>Se </a:t>
          </a:r>
          <a:r>
            <a:rPr lang="es-ES" sz="1050" smtClean="0">
              <a:solidFill>
                <a:schemeClr val="bg1"/>
              </a:solidFill>
            </a:rPr>
            <a:t>desarrollará servicios </a:t>
          </a:r>
          <a:r>
            <a:rPr lang="es-ES" sz="1050" dirty="0" smtClean="0">
              <a:solidFill>
                <a:schemeClr val="bg1"/>
              </a:solidFill>
            </a:rPr>
            <a:t>innovadores que permitan satisfacer las necesidades y expectativas cambiantes de los consumidores, generando de esta manera un valor agregado a los clientes.</a:t>
          </a:r>
          <a:endParaRPr lang="es-EC" sz="1050" dirty="0">
            <a:solidFill>
              <a:schemeClr val="bg1"/>
            </a:solidFill>
          </a:endParaRPr>
        </a:p>
      </dgm:t>
    </dgm:pt>
    <dgm:pt modelId="{D7E4D68D-7630-49CD-86D6-4A34A3085B52}" type="parTrans" cxnId="{F1FA0ADE-E54B-4D64-8FE6-A3ECA35605E6}">
      <dgm:prSet/>
      <dgm:spPr/>
      <dgm:t>
        <a:bodyPr/>
        <a:lstStyle/>
        <a:p>
          <a:endParaRPr lang="es-EC" sz="2000">
            <a:solidFill>
              <a:schemeClr val="bg1"/>
            </a:solidFill>
          </a:endParaRPr>
        </a:p>
      </dgm:t>
    </dgm:pt>
    <dgm:pt modelId="{F6CF21FE-4EDD-4161-BC00-ABEF868142B0}" type="sibTrans" cxnId="{F1FA0ADE-E54B-4D64-8FE6-A3ECA35605E6}">
      <dgm:prSet/>
      <dgm:spPr/>
      <dgm:t>
        <a:bodyPr/>
        <a:lstStyle/>
        <a:p>
          <a:endParaRPr lang="es-EC" sz="2000">
            <a:solidFill>
              <a:schemeClr val="bg1"/>
            </a:solidFill>
          </a:endParaRPr>
        </a:p>
      </dgm:t>
    </dgm:pt>
    <dgm:pt modelId="{36488FEF-A8C7-4B9E-AFDB-1783377AD2CB}" type="pres">
      <dgm:prSet presAssocID="{2E29A107-566B-425A-9050-6EEE90E7A9D9}" presName="composite" presStyleCnt="0">
        <dgm:presLayoutVars>
          <dgm:chMax val="5"/>
          <dgm:dir/>
          <dgm:animLvl val="ctr"/>
          <dgm:resizeHandles val="exact"/>
        </dgm:presLayoutVars>
      </dgm:prSet>
      <dgm:spPr/>
      <dgm:t>
        <a:bodyPr/>
        <a:lstStyle/>
        <a:p>
          <a:endParaRPr lang="es-EC"/>
        </a:p>
      </dgm:t>
    </dgm:pt>
    <dgm:pt modelId="{D7F60783-8FC2-4E37-9E41-2FF4AD9C8A35}" type="pres">
      <dgm:prSet presAssocID="{2E29A107-566B-425A-9050-6EEE90E7A9D9}" presName="cycle" presStyleCnt="0"/>
      <dgm:spPr/>
    </dgm:pt>
    <dgm:pt modelId="{3A1BAB9C-5591-4900-9B44-E9E075C6F0E2}" type="pres">
      <dgm:prSet presAssocID="{2E29A107-566B-425A-9050-6EEE90E7A9D9}" presName="centerShape" presStyleCnt="0"/>
      <dgm:spPr/>
    </dgm:pt>
    <dgm:pt modelId="{F95F3887-0C05-4911-A0DC-7EB97BE611D3}" type="pres">
      <dgm:prSet presAssocID="{2E29A107-566B-425A-9050-6EEE90E7A9D9}" presName="connSite" presStyleLbl="node1" presStyleIdx="0" presStyleCnt="4"/>
      <dgm:spPr/>
    </dgm:pt>
    <dgm:pt modelId="{959D8102-0DDB-46E0-86F2-9DC8C8537F61}" type="pres">
      <dgm:prSet presAssocID="{2E29A107-566B-425A-9050-6EEE90E7A9D9}" presName="visible" presStyleLbl="node1" presStyleIdx="0" presStyleCnt="4"/>
      <dgm:spPr>
        <a:blipFill rotWithShape="0">
          <a:blip xmlns:r="http://schemas.openxmlformats.org/officeDocument/2006/relationships" r:embed="rId1"/>
          <a:stretch>
            <a:fillRect/>
          </a:stretch>
        </a:blipFill>
      </dgm:spPr>
    </dgm:pt>
    <dgm:pt modelId="{946649A5-4206-4373-91A9-34F7882511E0}" type="pres">
      <dgm:prSet presAssocID="{6A5E650D-8DB4-4F87-9961-BD9D9AB3A0A4}" presName="Name25" presStyleLbl="parChTrans1D1" presStyleIdx="0" presStyleCnt="3"/>
      <dgm:spPr/>
      <dgm:t>
        <a:bodyPr/>
        <a:lstStyle/>
        <a:p>
          <a:endParaRPr lang="es-EC"/>
        </a:p>
      </dgm:t>
    </dgm:pt>
    <dgm:pt modelId="{6DE14FED-5E03-44CD-AA07-6CE39744EDCF}" type="pres">
      <dgm:prSet presAssocID="{C126039C-E7A1-4B42-90F4-267840BD8906}" presName="node" presStyleCnt="0"/>
      <dgm:spPr/>
    </dgm:pt>
    <dgm:pt modelId="{0DCE75A2-7978-4DC2-AF4B-EEFC0362D449}" type="pres">
      <dgm:prSet presAssocID="{C126039C-E7A1-4B42-90F4-267840BD8906}" presName="parentNode" presStyleLbl="node1" presStyleIdx="1" presStyleCnt="4">
        <dgm:presLayoutVars>
          <dgm:chMax val="1"/>
          <dgm:bulletEnabled val="1"/>
        </dgm:presLayoutVars>
      </dgm:prSet>
      <dgm:spPr/>
      <dgm:t>
        <a:bodyPr/>
        <a:lstStyle/>
        <a:p>
          <a:endParaRPr lang="es-EC"/>
        </a:p>
      </dgm:t>
    </dgm:pt>
    <dgm:pt modelId="{EB53138F-38BC-4098-8B4D-CD455099EA35}" type="pres">
      <dgm:prSet presAssocID="{C126039C-E7A1-4B42-90F4-267840BD8906}" presName="childNode" presStyleLbl="revTx" presStyleIdx="0" presStyleCnt="3">
        <dgm:presLayoutVars>
          <dgm:bulletEnabled val="1"/>
        </dgm:presLayoutVars>
      </dgm:prSet>
      <dgm:spPr/>
      <dgm:t>
        <a:bodyPr/>
        <a:lstStyle/>
        <a:p>
          <a:endParaRPr lang="es-EC"/>
        </a:p>
      </dgm:t>
    </dgm:pt>
    <dgm:pt modelId="{623D4D16-ED55-42FE-A47E-D73EE9374954}" type="pres">
      <dgm:prSet presAssocID="{2EFF8051-B143-4056-8329-B41E67DC0276}" presName="Name25" presStyleLbl="parChTrans1D1" presStyleIdx="1" presStyleCnt="3"/>
      <dgm:spPr/>
      <dgm:t>
        <a:bodyPr/>
        <a:lstStyle/>
        <a:p>
          <a:endParaRPr lang="es-EC"/>
        </a:p>
      </dgm:t>
    </dgm:pt>
    <dgm:pt modelId="{E60609F4-38FE-43F6-AC21-E44CA29F7872}" type="pres">
      <dgm:prSet presAssocID="{D6D22892-B314-45B9-83DF-532E792A5A97}" presName="node" presStyleCnt="0"/>
      <dgm:spPr/>
    </dgm:pt>
    <dgm:pt modelId="{AF4F7893-B204-4BB3-A9C1-6FD1FE87B9E2}" type="pres">
      <dgm:prSet presAssocID="{D6D22892-B314-45B9-83DF-532E792A5A97}" presName="parentNode" presStyleLbl="node1" presStyleIdx="2" presStyleCnt="4">
        <dgm:presLayoutVars>
          <dgm:chMax val="1"/>
          <dgm:bulletEnabled val="1"/>
        </dgm:presLayoutVars>
      </dgm:prSet>
      <dgm:spPr/>
      <dgm:t>
        <a:bodyPr/>
        <a:lstStyle/>
        <a:p>
          <a:endParaRPr lang="es-EC"/>
        </a:p>
      </dgm:t>
    </dgm:pt>
    <dgm:pt modelId="{47886153-5406-4ABC-A7A0-F9BF4D48520E}" type="pres">
      <dgm:prSet presAssocID="{D6D22892-B314-45B9-83DF-532E792A5A97}" presName="childNode" presStyleLbl="revTx" presStyleIdx="1" presStyleCnt="3">
        <dgm:presLayoutVars>
          <dgm:bulletEnabled val="1"/>
        </dgm:presLayoutVars>
      </dgm:prSet>
      <dgm:spPr/>
      <dgm:t>
        <a:bodyPr/>
        <a:lstStyle/>
        <a:p>
          <a:endParaRPr lang="es-EC"/>
        </a:p>
      </dgm:t>
    </dgm:pt>
    <dgm:pt modelId="{93A39AA2-97A0-424B-99C6-8DBA68FE0368}" type="pres">
      <dgm:prSet presAssocID="{28D1D872-261E-4771-94CD-3CA722D3AB8E}" presName="Name25" presStyleLbl="parChTrans1D1" presStyleIdx="2" presStyleCnt="3"/>
      <dgm:spPr/>
      <dgm:t>
        <a:bodyPr/>
        <a:lstStyle/>
        <a:p>
          <a:endParaRPr lang="es-EC"/>
        </a:p>
      </dgm:t>
    </dgm:pt>
    <dgm:pt modelId="{AF681B6A-7EAD-4584-937D-DB533A66106C}" type="pres">
      <dgm:prSet presAssocID="{0C06AD74-88C8-4708-A13E-76CA94964E82}" presName="node" presStyleCnt="0"/>
      <dgm:spPr/>
    </dgm:pt>
    <dgm:pt modelId="{61D59A8F-09B9-43B9-B7F8-6035AAD78D1B}" type="pres">
      <dgm:prSet presAssocID="{0C06AD74-88C8-4708-A13E-76CA94964E82}" presName="parentNode" presStyleLbl="node1" presStyleIdx="3" presStyleCnt="4">
        <dgm:presLayoutVars>
          <dgm:chMax val="1"/>
          <dgm:bulletEnabled val="1"/>
        </dgm:presLayoutVars>
      </dgm:prSet>
      <dgm:spPr/>
      <dgm:t>
        <a:bodyPr/>
        <a:lstStyle/>
        <a:p>
          <a:endParaRPr lang="es-EC"/>
        </a:p>
      </dgm:t>
    </dgm:pt>
    <dgm:pt modelId="{539766FA-0208-4A26-9498-A80CEAC55D6F}" type="pres">
      <dgm:prSet presAssocID="{0C06AD74-88C8-4708-A13E-76CA94964E82}" presName="childNode" presStyleLbl="revTx" presStyleIdx="2" presStyleCnt="3">
        <dgm:presLayoutVars>
          <dgm:bulletEnabled val="1"/>
        </dgm:presLayoutVars>
      </dgm:prSet>
      <dgm:spPr/>
      <dgm:t>
        <a:bodyPr/>
        <a:lstStyle/>
        <a:p>
          <a:endParaRPr lang="es-EC"/>
        </a:p>
      </dgm:t>
    </dgm:pt>
  </dgm:ptLst>
  <dgm:cxnLst>
    <dgm:cxn modelId="{E31B9C82-F617-4515-A1B4-B3FA4E9AE1A8}" type="presOf" srcId="{0C06AD74-88C8-4708-A13E-76CA94964E82}" destId="{61D59A8F-09B9-43B9-B7F8-6035AAD78D1B}" srcOrd="0" destOrd="0" presId="urn:microsoft.com/office/officeart/2005/8/layout/radial2"/>
    <dgm:cxn modelId="{06CC565F-23D6-4731-85D9-2E13B07551D3}" srcId="{2E29A107-566B-425A-9050-6EEE90E7A9D9}" destId="{0C06AD74-88C8-4708-A13E-76CA94964E82}" srcOrd="2" destOrd="0" parTransId="{28D1D872-261E-4771-94CD-3CA722D3AB8E}" sibTransId="{8A618F03-FD63-4BCF-A367-78658BB7523B}"/>
    <dgm:cxn modelId="{41A16F3A-579F-47A0-AD68-DB55EE57D453}" type="presOf" srcId="{2EFF8051-B143-4056-8329-B41E67DC0276}" destId="{623D4D16-ED55-42FE-A47E-D73EE9374954}" srcOrd="0" destOrd="0" presId="urn:microsoft.com/office/officeart/2005/8/layout/radial2"/>
    <dgm:cxn modelId="{F1FA0ADE-E54B-4D64-8FE6-A3ECA35605E6}" srcId="{0C06AD74-88C8-4708-A13E-76CA94964E82}" destId="{0E4CD509-C90E-4DC0-A613-F503070ABB49}" srcOrd="0" destOrd="0" parTransId="{D7E4D68D-7630-49CD-86D6-4A34A3085B52}" sibTransId="{F6CF21FE-4EDD-4161-BC00-ABEF868142B0}"/>
    <dgm:cxn modelId="{552D610C-074C-494E-8EAE-171AF636716B}" srcId="{C126039C-E7A1-4B42-90F4-267840BD8906}" destId="{BCA68C1B-60ED-43F2-B503-9D2AA5EC00FF}" srcOrd="0" destOrd="0" parTransId="{2F606824-1EA7-4C5D-A76F-72522D932131}" sibTransId="{8004F0D1-1182-4476-8764-0E13B2DB5504}"/>
    <dgm:cxn modelId="{51E19A6B-0278-4D1D-B884-DF4583FBBA4C}" type="presOf" srcId="{C126039C-E7A1-4B42-90F4-267840BD8906}" destId="{0DCE75A2-7978-4DC2-AF4B-EEFC0362D449}" srcOrd="0" destOrd="0" presId="urn:microsoft.com/office/officeart/2005/8/layout/radial2"/>
    <dgm:cxn modelId="{571BF9C0-BC05-4471-89DD-A609E8AEFC4C}" type="presOf" srcId="{28D1D872-261E-4771-94CD-3CA722D3AB8E}" destId="{93A39AA2-97A0-424B-99C6-8DBA68FE0368}" srcOrd="0" destOrd="0" presId="urn:microsoft.com/office/officeart/2005/8/layout/radial2"/>
    <dgm:cxn modelId="{3AD6E19A-202F-4D34-9868-F2618A6A26F2}" type="presOf" srcId="{0E4CD509-C90E-4DC0-A613-F503070ABB49}" destId="{539766FA-0208-4A26-9498-A80CEAC55D6F}" srcOrd="0" destOrd="0" presId="urn:microsoft.com/office/officeart/2005/8/layout/radial2"/>
    <dgm:cxn modelId="{3749707C-74F0-4720-8C45-2328CB7E5467}" srcId="{2E29A107-566B-425A-9050-6EEE90E7A9D9}" destId="{D6D22892-B314-45B9-83DF-532E792A5A97}" srcOrd="1" destOrd="0" parTransId="{2EFF8051-B143-4056-8329-B41E67DC0276}" sibTransId="{06B5F1BB-636B-4282-88E7-A50746611C8C}"/>
    <dgm:cxn modelId="{DD770C24-C9DF-4D75-B284-4A4CA0BEF87A}" type="presOf" srcId="{6A5E650D-8DB4-4F87-9961-BD9D9AB3A0A4}" destId="{946649A5-4206-4373-91A9-34F7882511E0}" srcOrd="0" destOrd="0" presId="urn:microsoft.com/office/officeart/2005/8/layout/radial2"/>
    <dgm:cxn modelId="{87D9A652-6E95-4071-B290-B33C03B57ED7}" type="presOf" srcId="{2E29A107-566B-425A-9050-6EEE90E7A9D9}" destId="{36488FEF-A8C7-4B9E-AFDB-1783377AD2CB}" srcOrd="0" destOrd="0" presId="urn:microsoft.com/office/officeart/2005/8/layout/radial2"/>
    <dgm:cxn modelId="{3B66FBF6-8F46-41F3-A834-041A486CAA29}" type="presOf" srcId="{D6D22892-B314-45B9-83DF-532E792A5A97}" destId="{AF4F7893-B204-4BB3-A9C1-6FD1FE87B9E2}" srcOrd="0" destOrd="0" presId="urn:microsoft.com/office/officeart/2005/8/layout/radial2"/>
    <dgm:cxn modelId="{79E1C86E-143F-45AC-8EC4-87B175E8BA6E}" srcId="{D6D22892-B314-45B9-83DF-532E792A5A97}" destId="{F618073E-0DC3-4F8B-B1D8-A59012406921}" srcOrd="0" destOrd="0" parTransId="{C84221E3-8ECB-4E0B-9BDB-E0139B5ADBA7}" sibTransId="{9F56E511-9C22-4781-B956-15C8A39576B7}"/>
    <dgm:cxn modelId="{4C31E323-0F57-47A2-BA1A-A2203FE435B0}" type="presOf" srcId="{F618073E-0DC3-4F8B-B1D8-A59012406921}" destId="{47886153-5406-4ABC-A7A0-F9BF4D48520E}" srcOrd="0" destOrd="0" presId="urn:microsoft.com/office/officeart/2005/8/layout/radial2"/>
    <dgm:cxn modelId="{8BEB946F-14A1-4B77-B01F-51C7DC1438CE}" type="presOf" srcId="{BCA68C1B-60ED-43F2-B503-9D2AA5EC00FF}" destId="{EB53138F-38BC-4098-8B4D-CD455099EA35}" srcOrd="0" destOrd="0" presId="urn:microsoft.com/office/officeart/2005/8/layout/radial2"/>
    <dgm:cxn modelId="{7FC0ECF4-6449-4C2F-9F83-F4167EB38734}" srcId="{2E29A107-566B-425A-9050-6EEE90E7A9D9}" destId="{C126039C-E7A1-4B42-90F4-267840BD8906}" srcOrd="0" destOrd="0" parTransId="{6A5E650D-8DB4-4F87-9961-BD9D9AB3A0A4}" sibTransId="{D81A3722-2F13-402A-B7AD-045A3AE86AA6}"/>
    <dgm:cxn modelId="{D3CB3FA4-AE3F-4392-88B3-273C423AADBB}" type="presParOf" srcId="{36488FEF-A8C7-4B9E-AFDB-1783377AD2CB}" destId="{D7F60783-8FC2-4E37-9E41-2FF4AD9C8A35}" srcOrd="0" destOrd="0" presId="urn:microsoft.com/office/officeart/2005/8/layout/radial2"/>
    <dgm:cxn modelId="{061FF3CA-9FA5-4E2E-BD0B-6076254F1B55}" type="presParOf" srcId="{D7F60783-8FC2-4E37-9E41-2FF4AD9C8A35}" destId="{3A1BAB9C-5591-4900-9B44-E9E075C6F0E2}" srcOrd="0" destOrd="0" presId="urn:microsoft.com/office/officeart/2005/8/layout/radial2"/>
    <dgm:cxn modelId="{F1FDFCE8-4993-433F-80AC-4F397951275F}" type="presParOf" srcId="{3A1BAB9C-5591-4900-9B44-E9E075C6F0E2}" destId="{F95F3887-0C05-4911-A0DC-7EB97BE611D3}" srcOrd="0" destOrd="0" presId="urn:microsoft.com/office/officeart/2005/8/layout/radial2"/>
    <dgm:cxn modelId="{8176E8EE-00D8-459E-B556-A0BA2627A7CF}" type="presParOf" srcId="{3A1BAB9C-5591-4900-9B44-E9E075C6F0E2}" destId="{959D8102-0DDB-46E0-86F2-9DC8C8537F61}" srcOrd="1" destOrd="0" presId="urn:microsoft.com/office/officeart/2005/8/layout/radial2"/>
    <dgm:cxn modelId="{C8A2274D-9196-40BC-9CEE-2BF9592530B1}" type="presParOf" srcId="{D7F60783-8FC2-4E37-9E41-2FF4AD9C8A35}" destId="{946649A5-4206-4373-91A9-34F7882511E0}" srcOrd="1" destOrd="0" presId="urn:microsoft.com/office/officeart/2005/8/layout/radial2"/>
    <dgm:cxn modelId="{3B7D541C-D373-41DF-AF98-48B6A4B644F0}" type="presParOf" srcId="{D7F60783-8FC2-4E37-9E41-2FF4AD9C8A35}" destId="{6DE14FED-5E03-44CD-AA07-6CE39744EDCF}" srcOrd="2" destOrd="0" presId="urn:microsoft.com/office/officeart/2005/8/layout/radial2"/>
    <dgm:cxn modelId="{F16C6AE8-647D-46C5-A00C-CB22B3AAA665}" type="presParOf" srcId="{6DE14FED-5E03-44CD-AA07-6CE39744EDCF}" destId="{0DCE75A2-7978-4DC2-AF4B-EEFC0362D449}" srcOrd="0" destOrd="0" presId="urn:microsoft.com/office/officeart/2005/8/layout/radial2"/>
    <dgm:cxn modelId="{E2F9FB5A-7E37-4258-83B7-86BE61E1DC68}" type="presParOf" srcId="{6DE14FED-5E03-44CD-AA07-6CE39744EDCF}" destId="{EB53138F-38BC-4098-8B4D-CD455099EA35}" srcOrd="1" destOrd="0" presId="urn:microsoft.com/office/officeart/2005/8/layout/radial2"/>
    <dgm:cxn modelId="{BE5D8EE1-7387-411C-9503-2C2D3CDBFC77}" type="presParOf" srcId="{D7F60783-8FC2-4E37-9E41-2FF4AD9C8A35}" destId="{623D4D16-ED55-42FE-A47E-D73EE9374954}" srcOrd="3" destOrd="0" presId="urn:microsoft.com/office/officeart/2005/8/layout/radial2"/>
    <dgm:cxn modelId="{46D57786-F04F-4597-9812-D001B17F4C91}" type="presParOf" srcId="{D7F60783-8FC2-4E37-9E41-2FF4AD9C8A35}" destId="{E60609F4-38FE-43F6-AC21-E44CA29F7872}" srcOrd="4" destOrd="0" presId="urn:microsoft.com/office/officeart/2005/8/layout/radial2"/>
    <dgm:cxn modelId="{9C84DDA2-5F75-41AA-98F9-0B9A8B3ABCE1}" type="presParOf" srcId="{E60609F4-38FE-43F6-AC21-E44CA29F7872}" destId="{AF4F7893-B204-4BB3-A9C1-6FD1FE87B9E2}" srcOrd="0" destOrd="0" presId="urn:microsoft.com/office/officeart/2005/8/layout/radial2"/>
    <dgm:cxn modelId="{0D4C5227-9B49-489A-83A1-A789A1A80449}" type="presParOf" srcId="{E60609F4-38FE-43F6-AC21-E44CA29F7872}" destId="{47886153-5406-4ABC-A7A0-F9BF4D48520E}" srcOrd="1" destOrd="0" presId="urn:microsoft.com/office/officeart/2005/8/layout/radial2"/>
    <dgm:cxn modelId="{686E7D1A-6616-4476-A121-9C460F2D96E4}" type="presParOf" srcId="{D7F60783-8FC2-4E37-9E41-2FF4AD9C8A35}" destId="{93A39AA2-97A0-424B-99C6-8DBA68FE0368}" srcOrd="5" destOrd="0" presId="urn:microsoft.com/office/officeart/2005/8/layout/radial2"/>
    <dgm:cxn modelId="{43E0C25A-DDA3-4742-8D82-8F7A84F5933D}" type="presParOf" srcId="{D7F60783-8FC2-4E37-9E41-2FF4AD9C8A35}" destId="{AF681B6A-7EAD-4584-937D-DB533A66106C}" srcOrd="6" destOrd="0" presId="urn:microsoft.com/office/officeart/2005/8/layout/radial2"/>
    <dgm:cxn modelId="{0F329015-89D5-40DB-81CD-D8A5E17BDDCE}" type="presParOf" srcId="{AF681B6A-7EAD-4584-937D-DB533A66106C}" destId="{61D59A8F-09B9-43B9-B7F8-6035AAD78D1B}" srcOrd="0" destOrd="0" presId="urn:microsoft.com/office/officeart/2005/8/layout/radial2"/>
    <dgm:cxn modelId="{F20ADFE0-7293-4DBD-B2C0-B34EF0B2CED5}" type="presParOf" srcId="{AF681B6A-7EAD-4584-937D-DB533A66106C}" destId="{539766FA-0208-4A26-9498-A80CEAC55D6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3556E60-D0AA-41B2-84B1-6149BE120F12}" type="doc">
      <dgm:prSet loTypeId="urn:microsoft.com/office/officeart/2008/layout/AscendingPictureAccentProcess" loCatId="picture" qsTypeId="urn:microsoft.com/office/officeart/2005/8/quickstyle/simple1" qsCatId="simple" csTypeId="urn:microsoft.com/office/officeart/2005/8/colors/colorful3" csCatId="colorful" phldr="1"/>
      <dgm:spPr/>
      <dgm:t>
        <a:bodyPr/>
        <a:lstStyle/>
        <a:p>
          <a:endParaRPr lang="es-EC"/>
        </a:p>
      </dgm:t>
    </dgm:pt>
    <dgm:pt modelId="{140D2F68-1F77-4551-BB67-13568873AD5A}">
      <dgm:prSet phldrT="[Texto]" custT="1"/>
      <dgm:spPr/>
      <dgm:t>
        <a:bodyPr/>
        <a:lstStyle/>
        <a:p>
          <a:r>
            <a:rPr lang="es-EC" sz="1400" smtClean="0"/>
            <a:t>Satisfacción al Cliente </a:t>
          </a:r>
          <a:endParaRPr lang="es-EC" sz="1400" dirty="0"/>
        </a:p>
      </dgm:t>
    </dgm:pt>
    <dgm:pt modelId="{8CE42811-F256-4DCC-A761-FA47EB379203}" type="parTrans" cxnId="{765E911B-E1F5-4D3B-AB59-E9A58648923A}">
      <dgm:prSet/>
      <dgm:spPr/>
      <dgm:t>
        <a:bodyPr/>
        <a:lstStyle/>
        <a:p>
          <a:endParaRPr lang="es-EC" sz="1400">
            <a:solidFill>
              <a:schemeClr val="bg1"/>
            </a:solidFill>
          </a:endParaRPr>
        </a:p>
      </dgm:t>
    </dgm:pt>
    <dgm:pt modelId="{147B278E-E17D-444D-BC70-47D0364E79DF}" type="sibTrans" cxnId="{765E911B-E1F5-4D3B-AB59-E9A58648923A}">
      <dgm:prSet/>
      <dgm:spPr>
        <a:blipFill rotWithShape="1">
          <a:blip xmlns:r="http://schemas.openxmlformats.org/officeDocument/2006/relationships" r:embed="rId1"/>
          <a:stretch>
            <a:fillRect/>
          </a:stretch>
        </a:blipFill>
      </dgm:spPr>
      <dgm:t>
        <a:bodyPr/>
        <a:lstStyle/>
        <a:p>
          <a:endParaRPr lang="es-EC" sz="1400">
            <a:solidFill>
              <a:schemeClr val="bg1"/>
            </a:solidFill>
          </a:endParaRPr>
        </a:p>
      </dgm:t>
    </dgm:pt>
    <dgm:pt modelId="{30A9F005-AED7-4651-8700-C5C6434B3C41}">
      <dgm:prSet phldrT="[Texto]" custT="1"/>
      <dgm:spPr/>
      <dgm:t>
        <a:bodyPr/>
        <a:lstStyle/>
        <a:p>
          <a:r>
            <a:rPr lang="es-EC" sz="1400" smtClean="0"/>
            <a:t>Comunicación</a:t>
          </a:r>
          <a:endParaRPr lang="es-EC" sz="1400" dirty="0"/>
        </a:p>
      </dgm:t>
    </dgm:pt>
    <dgm:pt modelId="{309D9F5E-5090-4A94-905F-22123DE8C5D3}" type="parTrans" cxnId="{7A3F1007-0051-41C2-9773-7DB6C5865FE6}">
      <dgm:prSet/>
      <dgm:spPr/>
      <dgm:t>
        <a:bodyPr/>
        <a:lstStyle/>
        <a:p>
          <a:endParaRPr lang="es-EC" sz="1400">
            <a:solidFill>
              <a:schemeClr val="bg1"/>
            </a:solidFill>
          </a:endParaRPr>
        </a:p>
      </dgm:t>
    </dgm:pt>
    <dgm:pt modelId="{F7B122C5-32A5-43B2-B3F4-BAAA65A49E80}" type="sibTrans" cxnId="{7A3F1007-0051-41C2-9773-7DB6C5865FE6}">
      <dgm:prSet/>
      <dgm:spPr>
        <a:blipFill rotWithShape="1">
          <a:blip xmlns:r="http://schemas.openxmlformats.org/officeDocument/2006/relationships" r:embed="rId2"/>
          <a:stretch>
            <a:fillRect/>
          </a:stretch>
        </a:blipFill>
      </dgm:spPr>
      <dgm:t>
        <a:bodyPr/>
        <a:lstStyle/>
        <a:p>
          <a:endParaRPr lang="es-EC" sz="1400">
            <a:solidFill>
              <a:schemeClr val="bg1"/>
            </a:solidFill>
          </a:endParaRPr>
        </a:p>
      </dgm:t>
    </dgm:pt>
    <dgm:pt modelId="{2A4893FA-823B-4F34-91C6-D9C07E0D5DC6}">
      <dgm:prSet phldrT="[Texto]" custT="1"/>
      <dgm:spPr/>
      <dgm:t>
        <a:bodyPr/>
        <a:lstStyle/>
        <a:p>
          <a:r>
            <a:rPr lang="es-EC" sz="1400" smtClean="0"/>
            <a:t>Innovación</a:t>
          </a:r>
          <a:endParaRPr lang="es-EC" sz="1400" dirty="0"/>
        </a:p>
      </dgm:t>
    </dgm:pt>
    <dgm:pt modelId="{6941EB89-B6B7-4614-A7B2-1F2E83FF1E92}" type="parTrans" cxnId="{CEE1750C-91A6-4A2A-B757-4EBDD365BB85}">
      <dgm:prSet/>
      <dgm:spPr/>
      <dgm:t>
        <a:bodyPr/>
        <a:lstStyle/>
        <a:p>
          <a:endParaRPr lang="es-EC" sz="1400">
            <a:solidFill>
              <a:schemeClr val="bg1"/>
            </a:solidFill>
          </a:endParaRPr>
        </a:p>
      </dgm:t>
    </dgm:pt>
    <dgm:pt modelId="{4CE3B594-052F-4FE7-8C4B-9214CD9FF22A}" type="sibTrans" cxnId="{CEE1750C-91A6-4A2A-B757-4EBDD365BB85}">
      <dgm:prSet/>
      <dgm:spPr>
        <a:blipFill rotWithShape="1">
          <a:blip xmlns:r="http://schemas.openxmlformats.org/officeDocument/2006/relationships" r:embed="rId3"/>
          <a:stretch>
            <a:fillRect/>
          </a:stretch>
        </a:blipFill>
      </dgm:spPr>
      <dgm:t>
        <a:bodyPr/>
        <a:lstStyle/>
        <a:p>
          <a:endParaRPr lang="es-EC" sz="1400">
            <a:solidFill>
              <a:schemeClr val="bg1"/>
            </a:solidFill>
          </a:endParaRPr>
        </a:p>
      </dgm:t>
    </dgm:pt>
    <dgm:pt modelId="{F13B5853-D6A1-49CE-B395-FD6A153D9CFA}" type="pres">
      <dgm:prSet presAssocID="{D3556E60-D0AA-41B2-84B1-6149BE120F12}" presName="Name0" presStyleCnt="0">
        <dgm:presLayoutVars>
          <dgm:chMax val="7"/>
          <dgm:chPref val="7"/>
          <dgm:dir/>
        </dgm:presLayoutVars>
      </dgm:prSet>
      <dgm:spPr/>
      <dgm:t>
        <a:bodyPr/>
        <a:lstStyle/>
        <a:p>
          <a:endParaRPr lang="es-EC"/>
        </a:p>
      </dgm:t>
    </dgm:pt>
    <dgm:pt modelId="{0E125213-3C7E-4124-A778-FD8793F38171}" type="pres">
      <dgm:prSet presAssocID="{D3556E60-D0AA-41B2-84B1-6149BE120F12}" presName="dot1" presStyleLbl="alignNode1" presStyleIdx="0" presStyleCnt="12"/>
      <dgm:spPr/>
      <dgm:t>
        <a:bodyPr/>
        <a:lstStyle/>
        <a:p>
          <a:endParaRPr lang="es-EC"/>
        </a:p>
      </dgm:t>
    </dgm:pt>
    <dgm:pt modelId="{9C7F112C-B438-4110-B089-E01C2C869349}" type="pres">
      <dgm:prSet presAssocID="{D3556E60-D0AA-41B2-84B1-6149BE120F12}" presName="dot2" presStyleLbl="alignNode1" presStyleIdx="1" presStyleCnt="12"/>
      <dgm:spPr/>
      <dgm:t>
        <a:bodyPr/>
        <a:lstStyle/>
        <a:p>
          <a:endParaRPr lang="es-EC"/>
        </a:p>
      </dgm:t>
    </dgm:pt>
    <dgm:pt modelId="{4879DF24-C887-43A5-8FAD-6183E0F7591C}" type="pres">
      <dgm:prSet presAssocID="{D3556E60-D0AA-41B2-84B1-6149BE120F12}" presName="dot3" presStyleLbl="alignNode1" presStyleIdx="2" presStyleCnt="12"/>
      <dgm:spPr/>
      <dgm:t>
        <a:bodyPr/>
        <a:lstStyle/>
        <a:p>
          <a:endParaRPr lang="es-EC"/>
        </a:p>
      </dgm:t>
    </dgm:pt>
    <dgm:pt modelId="{2C3A94E3-1C15-45B0-941D-3BBFD2E4DF23}" type="pres">
      <dgm:prSet presAssocID="{D3556E60-D0AA-41B2-84B1-6149BE120F12}" presName="dot4" presStyleLbl="alignNode1" presStyleIdx="3" presStyleCnt="12"/>
      <dgm:spPr/>
      <dgm:t>
        <a:bodyPr/>
        <a:lstStyle/>
        <a:p>
          <a:endParaRPr lang="es-EC"/>
        </a:p>
      </dgm:t>
    </dgm:pt>
    <dgm:pt modelId="{96517537-C642-4EFE-8162-BBA7E7BB4821}" type="pres">
      <dgm:prSet presAssocID="{D3556E60-D0AA-41B2-84B1-6149BE120F12}" presName="dot5" presStyleLbl="alignNode1" presStyleIdx="4" presStyleCnt="12"/>
      <dgm:spPr/>
      <dgm:t>
        <a:bodyPr/>
        <a:lstStyle/>
        <a:p>
          <a:endParaRPr lang="es-EC"/>
        </a:p>
      </dgm:t>
    </dgm:pt>
    <dgm:pt modelId="{79BD1459-212F-47F7-9B41-154C3B1FD7AB}" type="pres">
      <dgm:prSet presAssocID="{D3556E60-D0AA-41B2-84B1-6149BE120F12}" presName="dotArrow1" presStyleLbl="alignNode1" presStyleIdx="5" presStyleCnt="12"/>
      <dgm:spPr/>
      <dgm:t>
        <a:bodyPr/>
        <a:lstStyle/>
        <a:p>
          <a:endParaRPr lang="es-EC"/>
        </a:p>
      </dgm:t>
    </dgm:pt>
    <dgm:pt modelId="{FE65A0AA-19FD-461E-8F07-3CEF97AFFFC9}" type="pres">
      <dgm:prSet presAssocID="{D3556E60-D0AA-41B2-84B1-6149BE120F12}" presName="dotArrow2" presStyleLbl="alignNode1" presStyleIdx="6" presStyleCnt="12"/>
      <dgm:spPr/>
      <dgm:t>
        <a:bodyPr/>
        <a:lstStyle/>
        <a:p>
          <a:endParaRPr lang="es-EC"/>
        </a:p>
      </dgm:t>
    </dgm:pt>
    <dgm:pt modelId="{AB6BA4EA-78D4-496C-BBDD-CB2C8395A297}" type="pres">
      <dgm:prSet presAssocID="{D3556E60-D0AA-41B2-84B1-6149BE120F12}" presName="dotArrow3" presStyleLbl="alignNode1" presStyleIdx="7" presStyleCnt="12"/>
      <dgm:spPr/>
      <dgm:t>
        <a:bodyPr/>
        <a:lstStyle/>
        <a:p>
          <a:endParaRPr lang="es-EC"/>
        </a:p>
      </dgm:t>
    </dgm:pt>
    <dgm:pt modelId="{1098FE05-D5A4-4F43-8878-89E85D15D8A7}" type="pres">
      <dgm:prSet presAssocID="{D3556E60-D0AA-41B2-84B1-6149BE120F12}" presName="dotArrow4" presStyleLbl="alignNode1" presStyleIdx="8" presStyleCnt="12"/>
      <dgm:spPr/>
      <dgm:t>
        <a:bodyPr/>
        <a:lstStyle/>
        <a:p>
          <a:endParaRPr lang="es-EC"/>
        </a:p>
      </dgm:t>
    </dgm:pt>
    <dgm:pt modelId="{8E63E40F-97FC-4CE8-B352-2F9438E0C469}" type="pres">
      <dgm:prSet presAssocID="{D3556E60-D0AA-41B2-84B1-6149BE120F12}" presName="dotArrow5" presStyleLbl="alignNode1" presStyleIdx="9" presStyleCnt="12"/>
      <dgm:spPr/>
      <dgm:t>
        <a:bodyPr/>
        <a:lstStyle/>
        <a:p>
          <a:endParaRPr lang="es-EC"/>
        </a:p>
      </dgm:t>
    </dgm:pt>
    <dgm:pt modelId="{71D99A61-3CF9-499C-A975-B3FFD914BB64}" type="pres">
      <dgm:prSet presAssocID="{D3556E60-D0AA-41B2-84B1-6149BE120F12}" presName="dotArrow6" presStyleLbl="alignNode1" presStyleIdx="10" presStyleCnt="12"/>
      <dgm:spPr/>
      <dgm:t>
        <a:bodyPr/>
        <a:lstStyle/>
        <a:p>
          <a:endParaRPr lang="es-EC"/>
        </a:p>
      </dgm:t>
    </dgm:pt>
    <dgm:pt modelId="{D4E13050-95DA-4E3A-AB47-D6888E057239}" type="pres">
      <dgm:prSet presAssocID="{D3556E60-D0AA-41B2-84B1-6149BE120F12}" presName="dotArrow7" presStyleLbl="alignNode1" presStyleIdx="11" presStyleCnt="12"/>
      <dgm:spPr/>
      <dgm:t>
        <a:bodyPr/>
        <a:lstStyle/>
        <a:p>
          <a:endParaRPr lang="es-EC"/>
        </a:p>
      </dgm:t>
    </dgm:pt>
    <dgm:pt modelId="{3E467F49-850B-47C4-87D7-871849972F32}" type="pres">
      <dgm:prSet presAssocID="{2A4893FA-823B-4F34-91C6-D9C07E0D5DC6}" presName="parTx1" presStyleLbl="node1" presStyleIdx="0" presStyleCnt="3"/>
      <dgm:spPr/>
      <dgm:t>
        <a:bodyPr/>
        <a:lstStyle/>
        <a:p>
          <a:endParaRPr lang="es-EC"/>
        </a:p>
      </dgm:t>
    </dgm:pt>
    <dgm:pt modelId="{598C962D-D031-4D7A-B845-A29F8F4FD6EC}" type="pres">
      <dgm:prSet presAssocID="{4CE3B594-052F-4FE7-8C4B-9214CD9FF22A}" presName="picture1" presStyleCnt="0"/>
      <dgm:spPr/>
      <dgm:t>
        <a:bodyPr/>
        <a:lstStyle/>
        <a:p>
          <a:endParaRPr lang="es-EC"/>
        </a:p>
      </dgm:t>
    </dgm:pt>
    <dgm:pt modelId="{40E7B79D-3136-45D8-945C-557626C28BB7}" type="pres">
      <dgm:prSet presAssocID="{4CE3B594-052F-4FE7-8C4B-9214CD9FF22A}" presName="imageRepeatNode" presStyleLbl="fgImgPlace1" presStyleIdx="0" presStyleCnt="3"/>
      <dgm:spPr/>
      <dgm:t>
        <a:bodyPr/>
        <a:lstStyle/>
        <a:p>
          <a:endParaRPr lang="es-EC"/>
        </a:p>
      </dgm:t>
    </dgm:pt>
    <dgm:pt modelId="{7CA4BA48-B1DE-4D39-920B-37C5FEC1FCC8}" type="pres">
      <dgm:prSet presAssocID="{140D2F68-1F77-4551-BB67-13568873AD5A}" presName="parTx2" presStyleLbl="node1" presStyleIdx="1" presStyleCnt="3"/>
      <dgm:spPr/>
      <dgm:t>
        <a:bodyPr/>
        <a:lstStyle/>
        <a:p>
          <a:endParaRPr lang="es-EC"/>
        </a:p>
      </dgm:t>
    </dgm:pt>
    <dgm:pt modelId="{0160743C-AC64-4844-870E-601E492D0FDA}" type="pres">
      <dgm:prSet presAssocID="{147B278E-E17D-444D-BC70-47D0364E79DF}" presName="picture2" presStyleCnt="0"/>
      <dgm:spPr/>
      <dgm:t>
        <a:bodyPr/>
        <a:lstStyle/>
        <a:p>
          <a:endParaRPr lang="es-EC"/>
        </a:p>
      </dgm:t>
    </dgm:pt>
    <dgm:pt modelId="{436CCC06-8201-43DF-A016-1D9F600E672E}" type="pres">
      <dgm:prSet presAssocID="{147B278E-E17D-444D-BC70-47D0364E79DF}" presName="imageRepeatNode" presStyleLbl="fgImgPlace1" presStyleIdx="1" presStyleCnt="3"/>
      <dgm:spPr/>
      <dgm:t>
        <a:bodyPr/>
        <a:lstStyle/>
        <a:p>
          <a:endParaRPr lang="es-EC"/>
        </a:p>
      </dgm:t>
    </dgm:pt>
    <dgm:pt modelId="{30F622D0-FE0F-4ACC-A47B-52B782A47F21}" type="pres">
      <dgm:prSet presAssocID="{30A9F005-AED7-4651-8700-C5C6434B3C41}" presName="parTx3" presStyleLbl="node1" presStyleIdx="2" presStyleCnt="3"/>
      <dgm:spPr/>
      <dgm:t>
        <a:bodyPr/>
        <a:lstStyle/>
        <a:p>
          <a:endParaRPr lang="es-EC"/>
        </a:p>
      </dgm:t>
    </dgm:pt>
    <dgm:pt modelId="{701A6A50-4CC3-4ADA-86CF-7C1C18399886}" type="pres">
      <dgm:prSet presAssocID="{F7B122C5-32A5-43B2-B3F4-BAAA65A49E80}" presName="picture3" presStyleCnt="0"/>
      <dgm:spPr/>
      <dgm:t>
        <a:bodyPr/>
        <a:lstStyle/>
        <a:p>
          <a:endParaRPr lang="es-EC"/>
        </a:p>
      </dgm:t>
    </dgm:pt>
    <dgm:pt modelId="{8011A45A-8B86-4E9C-92AA-4EB1E7DBD586}" type="pres">
      <dgm:prSet presAssocID="{F7B122C5-32A5-43B2-B3F4-BAAA65A49E80}" presName="imageRepeatNode" presStyleLbl="fgImgPlace1" presStyleIdx="2" presStyleCnt="3"/>
      <dgm:spPr/>
      <dgm:t>
        <a:bodyPr/>
        <a:lstStyle/>
        <a:p>
          <a:endParaRPr lang="es-EC"/>
        </a:p>
      </dgm:t>
    </dgm:pt>
  </dgm:ptLst>
  <dgm:cxnLst>
    <dgm:cxn modelId="{BB67A27C-95BE-4FAF-86C6-014B19A476E6}" type="presOf" srcId="{2A4893FA-823B-4F34-91C6-D9C07E0D5DC6}" destId="{3E467F49-850B-47C4-87D7-871849972F32}" srcOrd="0" destOrd="0" presId="urn:microsoft.com/office/officeart/2008/layout/AscendingPictureAccentProcess"/>
    <dgm:cxn modelId="{E63DC89C-9B35-45A7-BD1A-44E6E25D02B6}" type="presOf" srcId="{147B278E-E17D-444D-BC70-47D0364E79DF}" destId="{436CCC06-8201-43DF-A016-1D9F600E672E}" srcOrd="0" destOrd="0" presId="urn:microsoft.com/office/officeart/2008/layout/AscendingPictureAccentProcess"/>
    <dgm:cxn modelId="{9B07DB9C-2D5B-4565-B57B-D6CE2FCD86EC}" type="presOf" srcId="{4CE3B594-052F-4FE7-8C4B-9214CD9FF22A}" destId="{40E7B79D-3136-45D8-945C-557626C28BB7}" srcOrd="0" destOrd="0" presId="urn:microsoft.com/office/officeart/2008/layout/AscendingPictureAccentProcess"/>
    <dgm:cxn modelId="{C0EDFB9F-98AF-4616-816F-46229AD767E6}" type="presOf" srcId="{30A9F005-AED7-4651-8700-C5C6434B3C41}" destId="{30F622D0-FE0F-4ACC-A47B-52B782A47F21}" srcOrd="0" destOrd="0" presId="urn:microsoft.com/office/officeart/2008/layout/AscendingPictureAccentProcess"/>
    <dgm:cxn modelId="{CEE1750C-91A6-4A2A-B757-4EBDD365BB85}" srcId="{D3556E60-D0AA-41B2-84B1-6149BE120F12}" destId="{2A4893FA-823B-4F34-91C6-D9C07E0D5DC6}" srcOrd="0" destOrd="0" parTransId="{6941EB89-B6B7-4614-A7B2-1F2E83FF1E92}" sibTransId="{4CE3B594-052F-4FE7-8C4B-9214CD9FF22A}"/>
    <dgm:cxn modelId="{7A3F1007-0051-41C2-9773-7DB6C5865FE6}" srcId="{D3556E60-D0AA-41B2-84B1-6149BE120F12}" destId="{30A9F005-AED7-4651-8700-C5C6434B3C41}" srcOrd="2" destOrd="0" parTransId="{309D9F5E-5090-4A94-905F-22123DE8C5D3}" sibTransId="{F7B122C5-32A5-43B2-B3F4-BAAA65A49E80}"/>
    <dgm:cxn modelId="{EE8B42AE-3126-4EDB-88C7-8905FF587CFC}" type="presOf" srcId="{F7B122C5-32A5-43B2-B3F4-BAAA65A49E80}" destId="{8011A45A-8B86-4E9C-92AA-4EB1E7DBD586}" srcOrd="0" destOrd="0" presId="urn:microsoft.com/office/officeart/2008/layout/AscendingPictureAccentProcess"/>
    <dgm:cxn modelId="{765E911B-E1F5-4D3B-AB59-E9A58648923A}" srcId="{D3556E60-D0AA-41B2-84B1-6149BE120F12}" destId="{140D2F68-1F77-4551-BB67-13568873AD5A}" srcOrd="1" destOrd="0" parTransId="{8CE42811-F256-4DCC-A761-FA47EB379203}" sibTransId="{147B278E-E17D-444D-BC70-47D0364E79DF}"/>
    <dgm:cxn modelId="{A00A1ED5-6864-4297-A5AD-7EB8F1B37353}" type="presOf" srcId="{140D2F68-1F77-4551-BB67-13568873AD5A}" destId="{7CA4BA48-B1DE-4D39-920B-37C5FEC1FCC8}" srcOrd="0" destOrd="0" presId="urn:microsoft.com/office/officeart/2008/layout/AscendingPictureAccentProcess"/>
    <dgm:cxn modelId="{30781192-4B13-4311-8C36-463D618600BD}" type="presOf" srcId="{D3556E60-D0AA-41B2-84B1-6149BE120F12}" destId="{F13B5853-D6A1-49CE-B395-FD6A153D9CFA}" srcOrd="0" destOrd="0" presId="urn:microsoft.com/office/officeart/2008/layout/AscendingPictureAccentProcess"/>
    <dgm:cxn modelId="{A1A66BE7-A6BB-403E-81D1-04C1A86A5C66}" type="presParOf" srcId="{F13B5853-D6A1-49CE-B395-FD6A153D9CFA}" destId="{0E125213-3C7E-4124-A778-FD8793F38171}" srcOrd="0" destOrd="0" presId="urn:microsoft.com/office/officeart/2008/layout/AscendingPictureAccentProcess"/>
    <dgm:cxn modelId="{D06076BC-6B9B-44AC-A8F5-7536B0F70C28}" type="presParOf" srcId="{F13B5853-D6A1-49CE-B395-FD6A153D9CFA}" destId="{9C7F112C-B438-4110-B089-E01C2C869349}" srcOrd="1" destOrd="0" presId="urn:microsoft.com/office/officeart/2008/layout/AscendingPictureAccentProcess"/>
    <dgm:cxn modelId="{2C552F60-7063-4E43-977F-B5106C0F12C3}" type="presParOf" srcId="{F13B5853-D6A1-49CE-B395-FD6A153D9CFA}" destId="{4879DF24-C887-43A5-8FAD-6183E0F7591C}" srcOrd="2" destOrd="0" presId="urn:microsoft.com/office/officeart/2008/layout/AscendingPictureAccentProcess"/>
    <dgm:cxn modelId="{ACC98D34-23CD-4566-A8FB-52BB1F99BA9F}" type="presParOf" srcId="{F13B5853-D6A1-49CE-B395-FD6A153D9CFA}" destId="{2C3A94E3-1C15-45B0-941D-3BBFD2E4DF23}" srcOrd="3" destOrd="0" presId="urn:microsoft.com/office/officeart/2008/layout/AscendingPictureAccentProcess"/>
    <dgm:cxn modelId="{5FDA18B9-CE6C-49C9-B3F2-6E8CEDA3AD7B}" type="presParOf" srcId="{F13B5853-D6A1-49CE-B395-FD6A153D9CFA}" destId="{96517537-C642-4EFE-8162-BBA7E7BB4821}" srcOrd="4" destOrd="0" presId="urn:microsoft.com/office/officeart/2008/layout/AscendingPictureAccentProcess"/>
    <dgm:cxn modelId="{A4706533-558C-46DB-ACD0-FB08130A6463}" type="presParOf" srcId="{F13B5853-D6A1-49CE-B395-FD6A153D9CFA}" destId="{79BD1459-212F-47F7-9B41-154C3B1FD7AB}" srcOrd="5" destOrd="0" presId="urn:microsoft.com/office/officeart/2008/layout/AscendingPictureAccentProcess"/>
    <dgm:cxn modelId="{24DE74FE-0678-4E16-83C8-CD5F3086F12C}" type="presParOf" srcId="{F13B5853-D6A1-49CE-B395-FD6A153D9CFA}" destId="{FE65A0AA-19FD-461E-8F07-3CEF97AFFFC9}" srcOrd="6" destOrd="0" presId="urn:microsoft.com/office/officeart/2008/layout/AscendingPictureAccentProcess"/>
    <dgm:cxn modelId="{77B3B274-4EF1-415F-A31E-53D07ADA95A8}" type="presParOf" srcId="{F13B5853-D6A1-49CE-B395-FD6A153D9CFA}" destId="{AB6BA4EA-78D4-496C-BBDD-CB2C8395A297}" srcOrd="7" destOrd="0" presId="urn:microsoft.com/office/officeart/2008/layout/AscendingPictureAccentProcess"/>
    <dgm:cxn modelId="{C202D924-D800-4C35-8B05-50C46EAF0DDD}" type="presParOf" srcId="{F13B5853-D6A1-49CE-B395-FD6A153D9CFA}" destId="{1098FE05-D5A4-4F43-8878-89E85D15D8A7}" srcOrd="8" destOrd="0" presId="urn:microsoft.com/office/officeart/2008/layout/AscendingPictureAccentProcess"/>
    <dgm:cxn modelId="{F94E6FB0-1516-4D4C-9D2D-5B2240026B6F}" type="presParOf" srcId="{F13B5853-D6A1-49CE-B395-FD6A153D9CFA}" destId="{8E63E40F-97FC-4CE8-B352-2F9438E0C469}" srcOrd="9" destOrd="0" presId="urn:microsoft.com/office/officeart/2008/layout/AscendingPictureAccentProcess"/>
    <dgm:cxn modelId="{55FBFA17-0CE1-47DC-BD6B-7C70B8303BA8}" type="presParOf" srcId="{F13B5853-D6A1-49CE-B395-FD6A153D9CFA}" destId="{71D99A61-3CF9-499C-A975-B3FFD914BB64}" srcOrd="10" destOrd="0" presId="urn:microsoft.com/office/officeart/2008/layout/AscendingPictureAccentProcess"/>
    <dgm:cxn modelId="{766E0893-7F4D-4A09-BD55-D7B1E282E395}" type="presParOf" srcId="{F13B5853-D6A1-49CE-B395-FD6A153D9CFA}" destId="{D4E13050-95DA-4E3A-AB47-D6888E057239}" srcOrd="11" destOrd="0" presId="urn:microsoft.com/office/officeart/2008/layout/AscendingPictureAccentProcess"/>
    <dgm:cxn modelId="{8E7A76EE-0110-4E4D-A1AF-09B80A78EB3F}" type="presParOf" srcId="{F13B5853-D6A1-49CE-B395-FD6A153D9CFA}" destId="{3E467F49-850B-47C4-87D7-871849972F32}" srcOrd="12" destOrd="0" presId="urn:microsoft.com/office/officeart/2008/layout/AscendingPictureAccentProcess"/>
    <dgm:cxn modelId="{3FA4CD15-8E2D-4E71-AAFE-283689E987F8}" type="presParOf" srcId="{F13B5853-D6A1-49CE-B395-FD6A153D9CFA}" destId="{598C962D-D031-4D7A-B845-A29F8F4FD6EC}" srcOrd="13" destOrd="0" presId="urn:microsoft.com/office/officeart/2008/layout/AscendingPictureAccentProcess"/>
    <dgm:cxn modelId="{96F3FD0E-C64F-4BBA-88E1-EE55A321F71F}" type="presParOf" srcId="{598C962D-D031-4D7A-B845-A29F8F4FD6EC}" destId="{40E7B79D-3136-45D8-945C-557626C28BB7}" srcOrd="0" destOrd="0" presId="urn:microsoft.com/office/officeart/2008/layout/AscendingPictureAccentProcess"/>
    <dgm:cxn modelId="{8E21DDC5-1248-4FEC-BEBD-B9AB7E527F82}" type="presParOf" srcId="{F13B5853-D6A1-49CE-B395-FD6A153D9CFA}" destId="{7CA4BA48-B1DE-4D39-920B-37C5FEC1FCC8}" srcOrd="14" destOrd="0" presId="urn:microsoft.com/office/officeart/2008/layout/AscendingPictureAccentProcess"/>
    <dgm:cxn modelId="{0A7C85B2-47D3-4E5E-9AFF-9565E1AC5835}" type="presParOf" srcId="{F13B5853-D6A1-49CE-B395-FD6A153D9CFA}" destId="{0160743C-AC64-4844-870E-601E492D0FDA}" srcOrd="15" destOrd="0" presId="urn:microsoft.com/office/officeart/2008/layout/AscendingPictureAccentProcess"/>
    <dgm:cxn modelId="{89DB21D7-6987-427E-9A92-1FECF782726C}" type="presParOf" srcId="{0160743C-AC64-4844-870E-601E492D0FDA}" destId="{436CCC06-8201-43DF-A016-1D9F600E672E}" srcOrd="0" destOrd="0" presId="urn:microsoft.com/office/officeart/2008/layout/AscendingPictureAccentProcess"/>
    <dgm:cxn modelId="{A25C8730-59DB-48CB-AEDB-739276C62312}" type="presParOf" srcId="{F13B5853-D6A1-49CE-B395-FD6A153D9CFA}" destId="{30F622D0-FE0F-4ACC-A47B-52B782A47F21}" srcOrd="16" destOrd="0" presId="urn:microsoft.com/office/officeart/2008/layout/AscendingPictureAccentProcess"/>
    <dgm:cxn modelId="{1434C17C-A41C-4DD1-8846-AC25B5B28086}" type="presParOf" srcId="{F13B5853-D6A1-49CE-B395-FD6A153D9CFA}" destId="{701A6A50-4CC3-4ADA-86CF-7C1C18399886}" srcOrd="17" destOrd="0" presId="urn:microsoft.com/office/officeart/2008/layout/AscendingPictureAccentProcess"/>
    <dgm:cxn modelId="{CABC10ED-21AC-477A-B586-8AE688CA2166}" type="presParOf" srcId="{701A6A50-4CC3-4ADA-86CF-7C1C18399886}" destId="{8011A45A-8B86-4E9C-92AA-4EB1E7DBD586}"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F6E23BD-AFC5-42AA-AEE2-B6FB12F03E77}" type="doc">
      <dgm:prSet loTypeId="urn:microsoft.com/office/officeart/2008/layout/AscendingPictureAccentProcess" loCatId="process" qsTypeId="urn:microsoft.com/office/officeart/2005/8/quickstyle/simple1" qsCatId="simple" csTypeId="urn:microsoft.com/office/officeart/2005/8/colors/colorful3" csCatId="colorful" phldr="1"/>
      <dgm:spPr/>
    </dgm:pt>
    <dgm:pt modelId="{0A5DEDBB-350F-45DB-A3CD-60D0A7AB3C33}">
      <dgm:prSet custT="1"/>
      <dgm:spPr/>
      <dgm:t>
        <a:bodyPr/>
        <a:lstStyle/>
        <a:p>
          <a:r>
            <a:rPr lang="es-ES" sz="1400" smtClean="0"/>
            <a:t>Honestidad</a:t>
          </a:r>
          <a:endParaRPr lang="es-EC" sz="1400" dirty="0"/>
        </a:p>
      </dgm:t>
    </dgm:pt>
    <dgm:pt modelId="{18131415-CA3A-4007-94C6-F399FA4099AF}" type="parTrans" cxnId="{F883E117-4BF5-4969-97F6-C4A4D43496D6}">
      <dgm:prSet/>
      <dgm:spPr/>
      <dgm:t>
        <a:bodyPr/>
        <a:lstStyle/>
        <a:p>
          <a:endParaRPr lang="es-EC" sz="1400">
            <a:solidFill>
              <a:schemeClr val="tx1"/>
            </a:solidFill>
          </a:endParaRPr>
        </a:p>
      </dgm:t>
    </dgm:pt>
    <dgm:pt modelId="{C35E7B53-AF00-421D-89D5-DC31638ECE22}" type="sibTrans" cxnId="{F883E117-4BF5-4969-97F6-C4A4D43496D6}">
      <dgm:prSet/>
      <dgm:spPr>
        <a:blipFill rotWithShape="1">
          <a:blip xmlns:r="http://schemas.openxmlformats.org/officeDocument/2006/relationships" r:embed="rId1"/>
          <a:stretch>
            <a:fillRect/>
          </a:stretch>
        </a:blipFill>
      </dgm:spPr>
      <dgm:t>
        <a:bodyPr/>
        <a:lstStyle/>
        <a:p>
          <a:endParaRPr lang="es-EC" sz="1400">
            <a:solidFill>
              <a:schemeClr val="tx1"/>
            </a:solidFill>
          </a:endParaRPr>
        </a:p>
      </dgm:t>
    </dgm:pt>
    <dgm:pt modelId="{5751CEF7-500F-4032-BF26-89B0FC2484D1}">
      <dgm:prSet custT="1"/>
      <dgm:spPr/>
      <dgm:t>
        <a:bodyPr/>
        <a:lstStyle/>
        <a:p>
          <a:r>
            <a:rPr lang="es-ES" sz="1400" smtClean="0"/>
            <a:t>Puntualidad </a:t>
          </a:r>
          <a:endParaRPr lang="es-EC" sz="1400" dirty="0"/>
        </a:p>
      </dgm:t>
    </dgm:pt>
    <dgm:pt modelId="{19C99442-5ED7-4034-B589-31B5ED545DD2}" type="parTrans" cxnId="{A9CE5936-1F9F-47A6-A2BB-709FB58432E3}">
      <dgm:prSet/>
      <dgm:spPr/>
      <dgm:t>
        <a:bodyPr/>
        <a:lstStyle/>
        <a:p>
          <a:endParaRPr lang="es-EC" sz="1400">
            <a:solidFill>
              <a:schemeClr val="tx1"/>
            </a:solidFill>
          </a:endParaRPr>
        </a:p>
      </dgm:t>
    </dgm:pt>
    <dgm:pt modelId="{BE015D01-D42A-4B12-8496-78B303824C9E}" type="sibTrans" cxnId="{A9CE5936-1F9F-47A6-A2BB-709FB58432E3}">
      <dgm:prSet/>
      <dgm:spPr>
        <a:blipFill rotWithShape="1">
          <a:blip xmlns:r="http://schemas.openxmlformats.org/officeDocument/2006/relationships" r:embed="rId2"/>
          <a:stretch>
            <a:fillRect/>
          </a:stretch>
        </a:blipFill>
      </dgm:spPr>
      <dgm:t>
        <a:bodyPr/>
        <a:lstStyle/>
        <a:p>
          <a:endParaRPr lang="es-EC" sz="1400">
            <a:solidFill>
              <a:schemeClr val="tx1"/>
            </a:solidFill>
          </a:endParaRPr>
        </a:p>
      </dgm:t>
    </dgm:pt>
    <dgm:pt modelId="{C53EA42B-43B9-4B42-A0C8-404401266070}">
      <dgm:prSet custT="1"/>
      <dgm:spPr/>
      <dgm:t>
        <a:bodyPr/>
        <a:lstStyle/>
        <a:p>
          <a:r>
            <a:rPr lang="es-ES" sz="1400" smtClean="0"/>
            <a:t>Respeto</a:t>
          </a:r>
          <a:endParaRPr lang="es-EC" sz="1400"/>
        </a:p>
      </dgm:t>
    </dgm:pt>
    <dgm:pt modelId="{4D4FCCF3-8F8B-4BCB-B00A-A12E57C154B2}" type="parTrans" cxnId="{44FE5C28-FB37-40DF-94E2-9DD6FC968B9C}">
      <dgm:prSet/>
      <dgm:spPr/>
      <dgm:t>
        <a:bodyPr/>
        <a:lstStyle/>
        <a:p>
          <a:endParaRPr lang="es-EC" sz="1400">
            <a:solidFill>
              <a:schemeClr val="tx1"/>
            </a:solidFill>
          </a:endParaRPr>
        </a:p>
      </dgm:t>
    </dgm:pt>
    <dgm:pt modelId="{B4F663D3-CC24-4E9E-ABEC-AECECCEED7A4}" type="sibTrans" cxnId="{44FE5C28-FB37-40DF-94E2-9DD6FC968B9C}">
      <dgm:prSet/>
      <dgm:spPr>
        <a:blipFill rotWithShape="1">
          <a:blip xmlns:r="http://schemas.openxmlformats.org/officeDocument/2006/relationships" r:embed="rId3"/>
          <a:stretch>
            <a:fillRect/>
          </a:stretch>
        </a:blipFill>
      </dgm:spPr>
      <dgm:t>
        <a:bodyPr/>
        <a:lstStyle/>
        <a:p>
          <a:endParaRPr lang="es-EC" sz="1400">
            <a:solidFill>
              <a:schemeClr val="tx1"/>
            </a:solidFill>
          </a:endParaRPr>
        </a:p>
      </dgm:t>
    </dgm:pt>
    <dgm:pt modelId="{C1BBD942-CD30-496A-AC9B-32AE94EA19AE}" type="pres">
      <dgm:prSet presAssocID="{BF6E23BD-AFC5-42AA-AEE2-B6FB12F03E77}" presName="Name0" presStyleCnt="0">
        <dgm:presLayoutVars>
          <dgm:chMax val="7"/>
          <dgm:chPref val="7"/>
          <dgm:dir/>
        </dgm:presLayoutVars>
      </dgm:prSet>
      <dgm:spPr/>
    </dgm:pt>
    <dgm:pt modelId="{E3AA149C-0EB6-4807-BF42-745BEAEFF5C1}" type="pres">
      <dgm:prSet presAssocID="{BF6E23BD-AFC5-42AA-AEE2-B6FB12F03E77}" presName="dot1" presStyleLbl="alignNode1" presStyleIdx="0" presStyleCnt="12"/>
      <dgm:spPr/>
    </dgm:pt>
    <dgm:pt modelId="{F6D97A52-835C-486C-8356-0AF098E804C4}" type="pres">
      <dgm:prSet presAssocID="{BF6E23BD-AFC5-42AA-AEE2-B6FB12F03E77}" presName="dot2" presStyleLbl="alignNode1" presStyleIdx="1" presStyleCnt="12"/>
      <dgm:spPr/>
    </dgm:pt>
    <dgm:pt modelId="{77C0FE33-841E-4775-BBA4-0FBC4C5DC797}" type="pres">
      <dgm:prSet presAssocID="{BF6E23BD-AFC5-42AA-AEE2-B6FB12F03E77}" presName="dot3" presStyleLbl="alignNode1" presStyleIdx="2" presStyleCnt="12"/>
      <dgm:spPr/>
    </dgm:pt>
    <dgm:pt modelId="{471A7C6E-15F5-4FDF-8908-3E2D5943BB64}" type="pres">
      <dgm:prSet presAssocID="{BF6E23BD-AFC5-42AA-AEE2-B6FB12F03E77}" presName="dot4" presStyleLbl="alignNode1" presStyleIdx="3" presStyleCnt="12"/>
      <dgm:spPr/>
    </dgm:pt>
    <dgm:pt modelId="{E8E990DB-C5C2-4ADA-B7FD-1945462D22AC}" type="pres">
      <dgm:prSet presAssocID="{BF6E23BD-AFC5-42AA-AEE2-B6FB12F03E77}" presName="dot5" presStyleLbl="alignNode1" presStyleIdx="4" presStyleCnt="12"/>
      <dgm:spPr/>
    </dgm:pt>
    <dgm:pt modelId="{56B99ABA-FAC5-4250-A208-0FA7E7A8751C}" type="pres">
      <dgm:prSet presAssocID="{BF6E23BD-AFC5-42AA-AEE2-B6FB12F03E77}" presName="dotArrow1" presStyleLbl="alignNode1" presStyleIdx="5" presStyleCnt="12"/>
      <dgm:spPr/>
    </dgm:pt>
    <dgm:pt modelId="{C4F60F01-3B1E-4486-8CED-4475AD7EEEF7}" type="pres">
      <dgm:prSet presAssocID="{BF6E23BD-AFC5-42AA-AEE2-B6FB12F03E77}" presName="dotArrow2" presStyleLbl="alignNode1" presStyleIdx="6" presStyleCnt="12"/>
      <dgm:spPr/>
    </dgm:pt>
    <dgm:pt modelId="{E421E246-674A-4940-870A-B3D99F89242F}" type="pres">
      <dgm:prSet presAssocID="{BF6E23BD-AFC5-42AA-AEE2-B6FB12F03E77}" presName="dotArrow3" presStyleLbl="alignNode1" presStyleIdx="7" presStyleCnt="12"/>
      <dgm:spPr/>
    </dgm:pt>
    <dgm:pt modelId="{0C63C1DD-D96A-4B70-8051-B573537C1E43}" type="pres">
      <dgm:prSet presAssocID="{BF6E23BD-AFC5-42AA-AEE2-B6FB12F03E77}" presName="dotArrow4" presStyleLbl="alignNode1" presStyleIdx="8" presStyleCnt="12"/>
      <dgm:spPr/>
    </dgm:pt>
    <dgm:pt modelId="{311CE660-49FA-4D80-8CDA-7475865B7083}" type="pres">
      <dgm:prSet presAssocID="{BF6E23BD-AFC5-42AA-AEE2-B6FB12F03E77}" presName="dotArrow5" presStyleLbl="alignNode1" presStyleIdx="9" presStyleCnt="12"/>
      <dgm:spPr/>
    </dgm:pt>
    <dgm:pt modelId="{9EF9F3B8-421D-4BF2-A0DD-E01FA01622B5}" type="pres">
      <dgm:prSet presAssocID="{BF6E23BD-AFC5-42AA-AEE2-B6FB12F03E77}" presName="dotArrow6" presStyleLbl="alignNode1" presStyleIdx="10" presStyleCnt="12"/>
      <dgm:spPr/>
    </dgm:pt>
    <dgm:pt modelId="{B76BA7D6-F070-435B-B3F2-FA393FB4CDDB}" type="pres">
      <dgm:prSet presAssocID="{BF6E23BD-AFC5-42AA-AEE2-B6FB12F03E77}" presName="dotArrow7" presStyleLbl="alignNode1" presStyleIdx="11" presStyleCnt="12"/>
      <dgm:spPr/>
    </dgm:pt>
    <dgm:pt modelId="{A8A20B73-5235-499C-9400-24363CEE1347}" type="pres">
      <dgm:prSet presAssocID="{0A5DEDBB-350F-45DB-A3CD-60D0A7AB3C33}" presName="parTx1" presStyleLbl="node1" presStyleIdx="0" presStyleCnt="3"/>
      <dgm:spPr/>
      <dgm:t>
        <a:bodyPr/>
        <a:lstStyle/>
        <a:p>
          <a:endParaRPr lang="es-EC"/>
        </a:p>
      </dgm:t>
    </dgm:pt>
    <dgm:pt modelId="{104BDA0C-F5E6-4FA5-B08A-46E826A045C2}" type="pres">
      <dgm:prSet presAssocID="{C35E7B53-AF00-421D-89D5-DC31638ECE22}" presName="picture1" presStyleCnt="0"/>
      <dgm:spPr/>
    </dgm:pt>
    <dgm:pt modelId="{0BEA111B-2320-4C88-B96A-56D983CCC93D}" type="pres">
      <dgm:prSet presAssocID="{C35E7B53-AF00-421D-89D5-DC31638ECE22}" presName="imageRepeatNode" presStyleLbl="fgImgPlace1" presStyleIdx="0" presStyleCnt="3"/>
      <dgm:spPr/>
      <dgm:t>
        <a:bodyPr/>
        <a:lstStyle/>
        <a:p>
          <a:endParaRPr lang="es-EC"/>
        </a:p>
      </dgm:t>
    </dgm:pt>
    <dgm:pt modelId="{F892592E-5531-4D96-AD6F-92398E062CDA}" type="pres">
      <dgm:prSet presAssocID="{5751CEF7-500F-4032-BF26-89B0FC2484D1}" presName="parTx2" presStyleLbl="node1" presStyleIdx="1" presStyleCnt="3"/>
      <dgm:spPr/>
      <dgm:t>
        <a:bodyPr/>
        <a:lstStyle/>
        <a:p>
          <a:endParaRPr lang="es-EC"/>
        </a:p>
      </dgm:t>
    </dgm:pt>
    <dgm:pt modelId="{13B296AA-E847-4668-99DE-E79393AC1C6D}" type="pres">
      <dgm:prSet presAssocID="{BE015D01-D42A-4B12-8496-78B303824C9E}" presName="picture2" presStyleCnt="0"/>
      <dgm:spPr/>
    </dgm:pt>
    <dgm:pt modelId="{D0EC6D53-D6BA-4C40-A4EB-11D16AC35FAC}" type="pres">
      <dgm:prSet presAssocID="{BE015D01-D42A-4B12-8496-78B303824C9E}" presName="imageRepeatNode" presStyleLbl="fgImgPlace1" presStyleIdx="1" presStyleCnt="3"/>
      <dgm:spPr/>
      <dgm:t>
        <a:bodyPr/>
        <a:lstStyle/>
        <a:p>
          <a:endParaRPr lang="es-EC"/>
        </a:p>
      </dgm:t>
    </dgm:pt>
    <dgm:pt modelId="{84B66F79-894F-42E1-9282-469FBC71FA49}" type="pres">
      <dgm:prSet presAssocID="{C53EA42B-43B9-4B42-A0C8-404401266070}" presName="parTx3" presStyleLbl="node1" presStyleIdx="2" presStyleCnt="3"/>
      <dgm:spPr/>
      <dgm:t>
        <a:bodyPr/>
        <a:lstStyle/>
        <a:p>
          <a:endParaRPr lang="es-EC"/>
        </a:p>
      </dgm:t>
    </dgm:pt>
    <dgm:pt modelId="{8EE0C984-F747-4A6B-BB5D-907AF68EFE4D}" type="pres">
      <dgm:prSet presAssocID="{B4F663D3-CC24-4E9E-ABEC-AECECCEED7A4}" presName="picture3" presStyleCnt="0"/>
      <dgm:spPr/>
    </dgm:pt>
    <dgm:pt modelId="{BA88F2F3-A79B-4892-BEA7-18094FD1A432}" type="pres">
      <dgm:prSet presAssocID="{B4F663D3-CC24-4E9E-ABEC-AECECCEED7A4}" presName="imageRepeatNode" presStyleLbl="fgImgPlace1" presStyleIdx="2" presStyleCnt="3"/>
      <dgm:spPr/>
      <dgm:t>
        <a:bodyPr/>
        <a:lstStyle/>
        <a:p>
          <a:endParaRPr lang="es-EC"/>
        </a:p>
      </dgm:t>
    </dgm:pt>
  </dgm:ptLst>
  <dgm:cxnLst>
    <dgm:cxn modelId="{44FE5C28-FB37-40DF-94E2-9DD6FC968B9C}" srcId="{BF6E23BD-AFC5-42AA-AEE2-B6FB12F03E77}" destId="{C53EA42B-43B9-4B42-A0C8-404401266070}" srcOrd="2" destOrd="0" parTransId="{4D4FCCF3-8F8B-4BCB-B00A-A12E57C154B2}" sibTransId="{B4F663D3-CC24-4E9E-ABEC-AECECCEED7A4}"/>
    <dgm:cxn modelId="{ADCD138A-FFD7-4462-B862-F15BA4242175}" type="presOf" srcId="{BF6E23BD-AFC5-42AA-AEE2-B6FB12F03E77}" destId="{C1BBD942-CD30-496A-AC9B-32AE94EA19AE}" srcOrd="0" destOrd="0" presId="urn:microsoft.com/office/officeart/2008/layout/AscendingPictureAccentProcess"/>
    <dgm:cxn modelId="{A9CE5936-1F9F-47A6-A2BB-709FB58432E3}" srcId="{BF6E23BD-AFC5-42AA-AEE2-B6FB12F03E77}" destId="{5751CEF7-500F-4032-BF26-89B0FC2484D1}" srcOrd="1" destOrd="0" parTransId="{19C99442-5ED7-4034-B589-31B5ED545DD2}" sibTransId="{BE015D01-D42A-4B12-8496-78B303824C9E}"/>
    <dgm:cxn modelId="{805D5C12-F4B9-4A7F-B463-665E1B0A0A40}" type="presOf" srcId="{BE015D01-D42A-4B12-8496-78B303824C9E}" destId="{D0EC6D53-D6BA-4C40-A4EB-11D16AC35FAC}" srcOrd="0" destOrd="0" presId="urn:microsoft.com/office/officeart/2008/layout/AscendingPictureAccentProcess"/>
    <dgm:cxn modelId="{F883E117-4BF5-4969-97F6-C4A4D43496D6}" srcId="{BF6E23BD-AFC5-42AA-AEE2-B6FB12F03E77}" destId="{0A5DEDBB-350F-45DB-A3CD-60D0A7AB3C33}" srcOrd="0" destOrd="0" parTransId="{18131415-CA3A-4007-94C6-F399FA4099AF}" sibTransId="{C35E7B53-AF00-421D-89D5-DC31638ECE22}"/>
    <dgm:cxn modelId="{E3FA9E14-6D80-418F-8ED3-B0C9BC4F3C68}" type="presOf" srcId="{C35E7B53-AF00-421D-89D5-DC31638ECE22}" destId="{0BEA111B-2320-4C88-B96A-56D983CCC93D}" srcOrd="0" destOrd="0" presId="urn:microsoft.com/office/officeart/2008/layout/AscendingPictureAccentProcess"/>
    <dgm:cxn modelId="{9E976E19-9745-4E84-ADBF-B031A69F7EE9}" type="presOf" srcId="{0A5DEDBB-350F-45DB-A3CD-60D0A7AB3C33}" destId="{A8A20B73-5235-499C-9400-24363CEE1347}" srcOrd="0" destOrd="0" presId="urn:microsoft.com/office/officeart/2008/layout/AscendingPictureAccentProcess"/>
    <dgm:cxn modelId="{286362D0-6254-40D0-ACB1-278E9589A023}" type="presOf" srcId="{B4F663D3-CC24-4E9E-ABEC-AECECCEED7A4}" destId="{BA88F2F3-A79B-4892-BEA7-18094FD1A432}" srcOrd="0" destOrd="0" presId="urn:microsoft.com/office/officeart/2008/layout/AscendingPictureAccentProcess"/>
    <dgm:cxn modelId="{4D25F5C0-F31B-476E-8A5F-F97F8D634AE7}" type="presOf" srcId="{5751CEF7-500F-4032-BF26-89B0FC2484D1}" destId="{F892592E-5531-4D96-AD6F-92398E062CDA}" srcOrd="0" destOrd="0" presId="urn:microsoft.com/office/officeart/2008/layout/AscendingPictureAccentProcess"/>
    <dgm:cxn modelId="{78DB32D7-34CB-4BEE-BF41-0289F6E58CA0}" type="presOf" srcId="{C53EA42B-43B9-4B42-A0C8-404401266070}" destId="{84B66F79-894F-42E1-9282-469FBC71FA49}" srcOrd="0" destOrd="0" presId="urn:microsoft.com/office/officeart/2008/layout/AscendingPictureAccentProcess"/>
    <dgm:cxn modelId="{124917F9-83F3-4946-A2F5-A7EE980D748D}" type="presParOf" srcId="{C1BBD942-CD30-496A-AC9B-32AE94EA19AE}" destId="{E3AA149C-0EB6-4807-BF42-745BEAEFF5C1}" srcOrd="0" destOrd="0" presId="urn:microsoft.com/office/officeart/2008/layout/AscendingPictureAccentProcess"/>
    <dgm:cxn modelId="{1E708886-34D9-4CCF-895E-4A7FC8DB5DB2}" type="presParOf" srcId="{C1BBD942-CD30-496A-AC9B-32AE94EA19AE}" destId="{F6D97A52-835C-486C-8356-0AF098E804C4}" srcOrd="1" destOrd="0" presId="urn:microsoft.com/office/officeart/2008/layout/AscendingPictureAccentProcess"/>
    <dgm:cxn modelId="{3529E4A5-4DAF-4ECF-9C48-5E33C2FF2443}" type="presParOf" srcId="{C1BBD942-CD30-496A-AC9B-32AE94EA19AE}" destId="{77C0FE33-841E-4775-BBA4-0FBC4C5DC797}" srcOrd="2" destOrd="0" presId="urn:microsoft.com/office/officeart/2008/layout/AscendingPictureAccentProcess"/>
    <dgm:cxn modelId="{6E40C595-DEC5-4523-8470-819177719431}" type="presParOf" srcId="{C1BBD942-CD30-496A-AC9B-32AE94EA19AE}" destId="{471A7C6E-15F5-4FDF-8908-3E2D5943BB64}" srcOrd="3" destOrd="0" presId="urn:microsoft.com/office/officeart/2008/layout/AscendingPictureAccentProcess"/>
    <dgm:cxn modelId="{4057D3E5-DE5B-4325-A884-DFD88219554F}" type="presParOf" srcId="{C1BBD942-CD30-496A-AC9B-32AE94EA19AE}" destId="{E8E990DB-C5C2-4ADA-B7FD-1945462D22AC}" srcOrd="4" destOrd="0" presId="urn:microsoft.com/office/officeart/2008/layout/AscendingPictureAccentProcess"/>
    <dgm:cxn modelId="{00A81E29-F107-42A8-BBF7-E65ED112CC3F}" type="presParOf" srcId="{C1BBD942-CD30-496A-AC9B-32AE94EA19AE}" destId="{56B99ABA-FAC5-4250-A208-0FA7E7A8751C}" srcOrd="5" destOrd="0" presId="urn:microsoft.com/office/officeart/2008/layout/AscendingPictureAccentProcess"/>
    <dgm:cxn modelId="{785B201A-9C77-4B9D-B49E-F4696536DC6D}" type="presParOf" srcId="{C1BBD942-CD30-496A-AC9B-32AE94EA19AE}" destId="{C4F60F01-3B1E-4486-8CED-4475AD7EEEF7}" srcOrd="6" destOrd="0" presId="urn:microsoft.com/office/officeart/2008/layout/AscendingPictureAccentProcess"/>
    <dgm:cxn modelId="{50CFB9E3-5991-4C8F-81DA-A467F1FEEA41}" type="presParOf" srcId="{C1BBD942-CD30-496A-AC9B-32AE94EA19AE}" destId="{E421E246-674A-4940-870A-B3D99F89242F}" srcOrd="7" destOrd="0" presId="urn:microsoft.com/office/officeart/2008/layout/AscendingPictureAccentProcess"/>
    <dgm:cxn modelId="{3E97AEE6-CB65-4C98-8633-A9F7CB3A6AB6}" type="presParOf" srcId="{C1BBD942-CD30-496A-AC9B-32AE94EA19AE}" destId="{0C63C1DD-D96A-4B70-8051-B573537C1E43}" srcOrd="8" destOrd="0" presId="urn:microsoft.com/office/officeart/2008/layout/AscendingPictureAccentProcess"/>
    <dgm:cxn modelId="{3E1457C2-4E8D-4970-8537-5C32ADF18C9F}" type="presParOf" srcId="{C1BBD942-CD30-496A-AC9B-32AE94EA19AE}" destId="{311CE660-49FA-4D80-8CDA-7475865B7083}" srcOrd="9" destOrd="0" presId="urn:microsoft.com/office/officeart/2008/layout/AscendingPictureAccentProcess"/>
    <dgm:cxn modelId="{FDC2E98B-B5FB-426B-B36D-6377EC54C363}" type="presParOf" srcId="{C1BBD942-CD30-496A-AC9B-32AE94EA19AE}" destId="{9EF9F3B8-421D-4BF2-A0DD-E01FA01622B5}" srcOrd="10" destOrd="0" presId="urn:microsoft.com/office/officeart/2008/layout/AscendingPictureAccentProcess"/>
    <dgm:cxn modelId="{42047E67-B445-4EA7-9272-3065A612B49A}" type="presParOf" srcId="{C1BBD942-CD30-496A-AC9B-32AE94EA19AE}" destId="{B76BA7D6-F070-435B-B3F2-FA393FB4CDDB}" srcOrd="11" destOrd="0" presId="urn:microsoft.com/office/officeart/2008/layout/AscendingPictureAccentProcess"/>
    <dgm:cxn modelId="{2359D08F-E643-4ECA-AC17-DD5663551FA8}" type="presParOf" srcId="{C1BBD942-CD30-496A-AC9B-32AE94EA19AE}" destId="{A8A20B73-5235-499C-9400-24363CEE1347}" srcOrd="12" destOrd="0" presId="urn:microsoft.com/office/officeart/2008/layout/AscendingPictureAccentProcess"/>
    <dgm:cxn modelId="{EB27C952-D1D9-44F7-967D-01F5E20BF6DA}" type="presParOf" srcId="{C1BBD942-CD30-496A-AC9B-32AE94EA19AE}" destId="{104BDA0C-F5E6-4FA5-B08A-46E826A045C2}" srcOrd="13" destOrd="0" presId="urn:microsoft.com/office/officeart/2008/layout/AscendingPictureAccentProcess"/>
    <dgm:cxn modelId="{CB94BB23-567F-4614-9F5F-3A2D719D1431}" type="presParOf" srcId="{104BDA0C-F5E6-4FA5-B08A-46E826A045C2}" destId="{0BEA111B-2320-4C88-B96A-56D983CCC93D}" srcOrd="0" destOrd="0" presId="urn:microsoft.com/office/officeart/2008/layout/AscendingPictureAccentProcess"/>
    <dgm:cxn modelId="{BB29E244-B5AE-4826-A634-296D30651344}" type="presParOf" srcId="{C1BBD942-CD30-496A-AC9B-32AE94EA19AE}" destId="{F892592E-5531-4D96-AD6F-92398E062CDA}" srcOrd="14" destOrd="0" presId="urn:microsoft.com/office/officeart/2008/layout/AscendingPictureAccentProcess"/>
    <dgm:cxn modelId="{02F795F9-6876-4F4B-AC65-99201D46C803}" type="presParOf" srcId="{C1BBD942-CD30-496A-AC9B-32AE94EA19AE}" destId="{13B296AA-E847-4668-99DE-E79393AC1C6D}" srcOrd="15" destOrd="0" presId="urn:microsoft.com/office/officeart/2008/layout/AscendingPictureAccentProcess"/>
    <dgm:cxn modelId="{907A1743-9A68-4A31-BAC4-65327848D0E9}" type="presParOf" srcId="{13B296AA-E847-4668-99DE-E79393AC1C6D}" destId="{D0EC6D53-D6BA-4C40-A4EB-11D16AC35FAC}" srcOrd="0" destOrd="0" presId="urn:microsoft.com/office/officeart/2008/layout/AscendingPictureAccentProcess"/>
    <dgm:cxn modelId="{5D83C184-85C4-46CA-B457-022DB2054EE0}" type="presParOf" srcId="{C1BBD942-CD30-496A-AC9B-32AE94EA19AE}" destId="{84B66F79-894F-42E1-9282-469FBC71FA49}" srcOrd="16" destOrd="0" presId="urn:microsoft.com/office/officeart/2008/layout/AscendingPictureAccentProcess"/>
    <dgm:cxn modelId="{9FB50877-6CE2-47CD-8899-21C5A14477E9}" type="presParOf" srcId="{C1BBD942-CD30-496A-AC9B-32AE94EA19AE}" destId="{8EE0C984-F747-4A6B-BB5D-907AF68EFE4D}" srcOrd="17" destOrd="0" presId="urn:microsoft.com/office/officeart/2008/layout/AscendingPictureAccentProcess"/>
    <dgm:cxn modelId="{71D1DDC3-B543-4183-8A5D-E3FC43955DEA}" type="presParOf" srcId="{8EE0C984-F747-4A6B-BB5D-907AF68EFE4D}" destId="{BA88F2F3-A79B-4892-BEA7-18094FD1A432}"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4F82499-2D32-40B5-9607-8223E3A40BF3}" type="doc">
      <dgm:prSet loTypeId="urn:microsoft.com/office/officeart/2005/8/layout/hierarchy1" loCatId="hierarchy" qsTypeId="urn:microsoft.com/office/officeart/2005/8/quickstyle/simple1" qsCatId="simple" csTypeId="urn:microsoft.com/office/officeart/2005/8/colors/colorful1#9" csCatId="colorful" phldr="1"/>
      <dgm:spPr/>
      <dgm:t>
        <a:bodyPr/>
        <a:lstStyle/>
        <a:p>
          <a:endParaRPr lang="es-EC"/>
        </a:p>
      </dgm:t>
    </dgm:pt>
    <dgm:pt modelId="{5D8B023F-A058-401E-B16B-7ECA4D5891A5}">
      <dgm:prSet phldrT="[Texto]"/>
      <dgm:spPr/>
      <dgm:t>
        <a:bodyPr/>
        <a:lstStyle/>
        <a:p>
          <a:r>
            <a:rPr lang="es-ES"/>
            <a:t>Junta General de Accionistas</a:t>
          </a:r>
          <a:endParaRPr lang="es-EC"/>
        </a:p>
      </dgm:t>
    </dgm:pt>
    <dgm:pt modelId="{BF82E033-6E05-4FF2-88C2-60DC4E76FC3D}" type="parTrans" cxnId="{57532F4A-3A5D-4489-AAC9-54BC8134A282}">
      <dgm:prSet/>
      <dgm:spPr/>
      <dgm:t>
        <a:bodyPr/>
        <a:lstStyle/>
        <a:p>
          <a:endParaRPr lang="es-EC"/>
        </a:p>
      </dgm:t>
    </dgm:pt>
    <dgm:pt modelId="{99D0FE06-E335-4B8D-82BD-B9EC951B2E7A}" type="sibTrans" cxnId="{57532F4A-3A5D-4489-AAC9-54BC8134A282}">
      <dgm:prSet/>
      <dgm:spPr/>
      <dgm:t>
        <a:bodyPr/>
        <a:lstStyle/>
        <a:p>
          <a:endParaRPr lang="es-EC"/>
        </a:p>
      </dgm:t>
    </dgm:pt>
    <dgm:pt modelId="{A5825234-CE90-474E-A7EB-72382ECD2AE0}" type="asst">
      <dgm:prSet phldrT="[Texto]"/>
      <dgm:spPr/>
      <dgm:t>
        <a:bodyPr/>
        <a:lstStyle/>
        <a:p>
          <a:r>
            <a:rPr lang="es-ES"/>
            <a:t>Área Administrativa Financiera</a:t>
          </a:r>
          <a:endParaRPr lang="es-EC"/>
        </a:p>
      </dgm:t>
    </dgm:pt>
    <dgm:pt modelId="{F1888E10-512D-4023-A057-EB204A17B618}" type="parTrans" cxnId="{BC4EF02C-BD35-42C9-9198-B9F09734DE61}">
      <dgm:prSet/>
      <dgm:spPr/>
      <dgm:t>
        <a:bodyPr/>
        <a:lstStyle/>
        <a:p>
          <a:endParaRPr lang="es-EC"/>
        </a:p>
      </dgm:t>
    </dgm:pt>
    <dgm:pt modelId="{AD915B21-EB90-4649-8715-5F3D4E392760}" type="sibTrans" cxnId="{BC4EF02C-BD35-42C9-9198-B9F09734DE61}">
      <dgm:prSet/>
      <dgm:spPr/>
      <dgm:t>
        <a:bodyPr/>
        <a:lstStyle/>
        <a:p>
          <a:endParaRPr lang="es-EC"/>
        </a:p>
      </dgm:t>
    </dgm:pt>
    <dgm:pt modelId="{0ABD1609-714A-497A-95F0-0583E1E76EB5}">
      <dgm:prSet phldrT="[Texto]"/>
      <dgm:spPr/>
      <dgm:t>
        <a:bodyPr/>
        <a:lstStyle/>
        <a:p>
          <a:r>
            <a:rPr lang="es-ES"/>
            <a:t>Área  Operativa</a:t>
          </a:r>
          <a:endParaRPr lang="es-EC"/>
        </a:p>
      </dgm:t>
    </dgm:pt>
    <dgm:pt modelId="{D83AF6E5-1073-4FA1-A3BD-D7495A498B47}" type="parTrans" cxnId="{C63162C3-6C40-4B22-861E-61B46D472A8F}">
      <dgm:prSet/>
      <dgm:spPr/>
      <dgm:t>
        <a:bodyPr/>
        <a:lstStyle/>
        <a:p>
          <a:endParaRPr lang="es-EC"/>
        </a:p>
      </dgm:t>
    </dgm:pt>
    <dgm:pt modelId="{8470A6EB-A8F9-47C6-B9A2-546ED9E82834}" type="sibTrans" cxnId="{C63162C3-6C40-4B22-861E-61B46D472A8F}">
      <dgm:prSet/>
      <dgm:spPr/>
      <dgm:t>
        <a:bodyPr/>
        <a:lstStyle/>
        <a:p>
          <a:endParaRPr lang="es-EC"/>
        </a:p>
      </dgm:t>
    </dgm:pt>
    <dgm:pt modelId="{7D2543E0-9EAD-4B71-8AD3-48FA53F85172}">
      <dgm:prSet phldrT="[Texto]"/>
      <dgm:spPr/>
      <dgm:t>
        <a:bodyPr/>
        <a:lstStyle/>
        <a:p>
          <a:r>
            <a:rPr lang="es-ES"/>
            <a:t>Centro estético</a:t>
          </a:r>
          <a:endParaRPr lang="es-EC"/>
        </a:p>
      </dgm:t>
    </dgm:pt>
    <dgm:pt modelId="{FBB8B138-7F34-4AFA-B347-120BE85C9E2E}" type="parTrans" cxnId="{D125534D-04D5-4993-A8F0-347C32F6DDBF}">
      <dgm:prSet/>
      <dgm:spPr/>
      <dgm:t>
        <a:bodyPr/>
        <a:lstStyle/>
        <a:p>
          <a:endParaRPr lang="es-EC"/>
        </a:p>
      </dgm:t>
    </dgm:pt>
    <dgm:pt modelId="{FC396B9D-F821-4A5C-AB1E-6F1EF194AB1B}" type="sibTrans" cxnId="{D125534D-04D5-4993-A8F0-347C32F6DDBF}">
      <dgm:prSet/>
      <dgm:spPr/>
      <dgm:t>
        <a:bodyPr/>
        <a:lstStyle/>
        <a:p>
          <a:endParaRPr lang="es-EC"/>
        </a:p>
      </dgm:t>
    </dgm:pt>
    <dgm:pt modelId="{357BEADA-A6A1-47D1-A4B3-D476B9B0BA5B}">
      <dgm:prSet phldrT="[Texto]"/>
      <dgm:spPr/>
      <dgm:t>
        <a:bodyPr/>
        <a:lstStyle/>
        <a:p>
          <a:r>
            <a:rPr lang="es-ES"/>
            <a:t>Gerencia General</a:t>
          </a:r>
          <a:endParaRPr lang="es-EC"/>
        </a:p>
      </dgm:t>
    </dgm:pt>
    <dgm:pt modelId="{5DED2FF3-7FC5-4F29-AAA0-C5074540163A}" type="parTrans" cxnId="{3801EACB-D4EB-45B1-8065-37F6073115F2}">
      <dgm:prSet/>
      <dgm:spPr/>
      <dgm:t>
        <a:bodyPr/>
        <a:lstStyle/>
        <a:p>
          <a:endParaRPr lang="es-EC"/>
        </a:p>
      </dgm:t>
    </dgm:pt>
    <dgm:pt modelId="{8DB3986D-C78E-4EF8-9D83-5F86FF04EEA1}" type="sibTrans" cxnId="{3801EACB-D4EB-45B1-8065-37F6073115F2}">
      <dgm:prSet/>
      <dgm:spPr/>
      <dgm:t>
        <a:bodyPr/>
        <a:lstStyle/>
        <a:p>
          <a:endParaRPr lang="es-EC"/>
        </a:p>
      </dgm:t>
    </dgm:pt>
    <dgm:pt modelId="{93AD48C8-4D46-4A35-90E4-2F4779D0D69C}">
      <dgm:prSet phldrT="[Texto]"/>
      <dgm:spPr/>
      <dgm:t>
        <a:bodyPr/>
        <a:lstStyle/>
        <a:p>
          <a:r>
            <a:rPr lang="es-EC"/>
            <a:t>Spa</a:t>
          </a:r>
        </a:p>
      </dgm:t>
    </dgm:pt>
    <dgm:pt modelId="{5D439ED6-8C99-4726-BC41-25E265F4162D}" type="parTrans" cxnId="{71E6596B-4ACC-4E09-9D47-45C4C3D3F7D4}">
      <dgm:prSet/>
      <dgm:spPr/>
      <dgm:t>
        <a:bodyPr/>
        <a:lstStyle/>
        <a:p>
          <a:endParaRPr lang="es-EC"/>
        </a:p>
      </dgm:t>
    </dgm:pt>
    <dgm:pt modelId="{D7AB1246-1F03-46C6-A77D-19275FA7374E}" type="sibTrans" cxnId="{71E6596B-4ACC-4E09-9D47-45C4C3D3F7D4}">
      <dgm:prSet/>
      <dgm:spPr/>
      <dgm:t>
        <a:bodyPr/>
        <a:lstStyle/>
        <a:p>
          <a:endParaRPr lang="es-EC"/>
        </a:p>
      </dgm:t>
    </dgm:pt>
    <dgm:pt modelId="{C346BE1C-6288-46D5-9CE2-ADEA56DDB970}" type="pres">
      <dgm:prSet presAssocID="{E4F82499-2D32-40B5-9607-8223E3A40BF3}" presName="hierChild1" presStyleCnt="0">
        <dgm:presLayoutVars>
          <dgm:chPref val="1"/>
          <dgm:dir/>
          <dgm:animOne val="branch"/>
          <dgm:animLvl val="lvl"/>
          <dgm:resizeHandles/>
        </dgm:presLayoutVars>
      </dgm:prSet>
      <dgm:spPr/>
      <dgm:t>
        <a:bodyPr/>
        <a:lstStyle/>
        <a:p>
          <a:endParaRPr lang="es-EC"/>
        </a:p>
      </dgm:t>
    </dgm:pt>
    <dgm:pt modelId="{988FD3E3-856C-475A-B657-5C739D357A4C}" type="pres">
      <dgm:prSet presAssocID="{5D8B023F-A058-401E-B16B-7ECA4D5891A5}" presName="hierRoot1" presStyleCnt="0"/>
      <dgm:spPr/>
    </dgm:pt>
    <dgm:pt modelId="{CF089272-1085-4106-B7B5-5C86CEBC4240}" type="pres">
      <dgm:prSet presAssocID="{5D8B023F-A058-401E-B16B-7ECA4D5891A5}" presName="composite" presStyleCnt="0"/>
      <dgm:spPr/>
    </dgm:pt>
    <dgm:pt modelId="{9292E3CE-B6DD-4CEE-9F61-B3628A9ADEF2}" type="pres">
      <dgm:prSet presAssocID="{5D8B023F-A058-401E-B16B-7ECA4D5891A5}" presName="background" presStyleLbl="node0" presStyleIdx="0" presStyleCnt="1"/>
      <dgm:spPr/>
    </dgm:pt>
    <dgm:pt modelId="{53F8605D-014D-4A61-B849-9E1D86BEFDA4}" type="pres">
      <dgm:prSet presAssocID="{5D8B023F-A058-401E-B16B-7ECA4D5891A5}" presName="text" presStyleLbl="fgAcc0" presStyleIdx="0" presStyleCnt="1" custScaleX="242830">
        <dgm:presLayoutVars>
          <dgm:chPref val="3"/>
        </dgm:presLayoutVars>
      </dgm:prSet>
      <dgm:spPr/>
      <dgm:t>
        <a:bodyPr/>
        <a:lstStyle/>
        <a:p>
          <a:endParaRPr lang="es-EC"/>
        </a:p>
      </dgm:t>
    </dgm:pt>
    <dgm:pt modelId="{09090C18-504D-4F25-966D-3B4A0B21E615}" type="pres">
      <dgm:prSet presAssocID="{5D8B023F-A058-401E-B16B-7ECA4D5891A5}" presName="hierChild2" presStyleCnt="0"/>
      <dgm:spPr/>
    </dgm:pt>
    <dgm:pt modelId="{F4E24D68-DB5C-48C9-8A2A-3695FA48F824}" type="pres">
      <dgm:prSet presAssocID="{5DED2FF3-7FC5-4F29-AAA0-C5074540163A}" presName="Name10" presStyleLbl="parChTrans1D2" presStyleIdx="0" presStyleCnt="1"/>
      <dgm:spPr/>
      <dgm:t>
        <a:bodyPr/>
        <a:lstStyle/>
        <a:p>
          <a:endParaRPr lang="es-EC"/>
        </a:p>
      </dgm:t>
    </dgm:pt>
    <dgm:pt modelId="{4040B2E7-4C91-445E-A71D-515E0AB75ADE}" type="pres">
      <dgm:prSet presAssocID="{357BEADA-A6A1-47D1-A4B3-D476B9B0BA5B}" presName="hierRoot2" presStyleCnt="0"/>
      <dgm:spPr/>
    </dgm:pt>
    <dgm:pt modelId="{0BE0CC6D-BD50-4BA5-BF03-90EDF6C1C09D}" type="pres">
      <dgm:prSet presAssocID="{357BEADA-A6A1-47D1-A4B3-D476B9B0BA5B}" presName="composite2" presStyleCnt="0"/>
      <dgm:spPr/>
    </dgm:pt>
    <dgm:pt modelId="{4D6458DA-B2F0-4D72-B4DD-C07BF940C548}" type="pres">
      <dgm:prSet presAssocID="{357BEADA-A6A1-47D1-A4B3-D476B9B0BA5B}" presName="background2" presStyleLbl="node2" presStyleIdx="0" presStyleCnt="1"/>
      <dgm:spPr/>
    </dgm:pt>
    <dgm:pt modelId="{AE807CAD-28E5-461D-99C2-DA38A9E11DB0}" type="pres">
      <dgm:prSet presAssocID="{357BEADA-A6A1-47D1-A4B3-D476B9B0BA5B}" presName="text2" presStyleLbl="fgAcc2" presStyleIdx="0" presStyleCnt="1" custScaleX="156963">
        <dgm:presLayoutVars>
          <dgm:chPref val="3"/>
        </dgm:presLayoutVars>
      </dgm:prSet>
      <dgm:spPr/>
      <dgm:t>
        <a:bodyPr/>
        <a:lstStyle/>
        <a:p>
          <a:endParaRPr lang="es-EC"/>
        </a:p>
      </dgm:t>
    </dgm:pt>
    <dgm:pt modelId="{6708012C-7117-42FC-AEB7-4372BD67CA4C}" type="pres">
      <dgm:prSet presAssocID="{357BEADA-A6A1-47D1-A4B3-D476B9B0BA5B}" presName="hierChild3" presStyleCnt="0"/>
      <dgm:spPr/>
    </dgm:pt>
    <dgm:pt modelId="{18C9BDFC-CB08-4F53-8FA4-C3B575E5D75C}" type="pres">
      <dgm:prSet presAssocID="{F1888E10-512D-4023-A057-EB204A17B618}" presName="Name17" presStyleLbl="parChTrans1D3" presStyleIdx="0" presStyleCnt="2"/>
      <dgm:spPr/>
      <dgm:t>
        <a:bodyPr/>
        <a:lstStyle/>
        <a:p>
          <a:endParaRPr lang="es-EC"/>
        </a:p>
      </dgm:t>
    </dgm:pt>
    <dgm:pt modelId="{816446D8-B7A1-41E2-85AE-564308FDA3F0}" type="pres">
      <dgm:prSet presAssocID="{A5825234-CE90-474E-A7EB-72382ECD2AE0}" presName="hierRoot3" presStyleCnt="0"/>
      <dgm:spPr/>
    </dgm:pt>
    <dgm:pt modelId="{1F3F27EA-8848-4AF0-A303-F323BB54BD07}" type="pres">
      <dgm:prSet presAssocID="{A5825234-CE90-474E-A7EB-72382ECD2AE0}" presName="composite3" presStyleCnt="0"/>
      <dgm:spPr/>
    </dgm:pt>
    <dgm:pt modelId="{994CF1B5-3915-4348-816E-4BC1B3C828AF}" type="pres">
      <dgm:prSet presAssocID="{A5825234-CE90-474E-A7EB-72382ECD2AE0}" presName="background3" presStyleLbl="asst2" presStyleIdx="0" presStyleCnt="1"/>
      <dgm:spPr/>
    </dgm:pt>
    <dgm:pt modelId="{639364A8-C2A5-4989-B3C6-FE3F471E4AEA}" type="pres">
      <dgm:prSet presAssocID="{A5825234-CE90-474E-A7EB-72382ECD2AE0}" presName="text3" presStyleLbl="fgAcc3" presStyleIdx="0" presStyleCnt="2" custScaleX="122105">
        <dgm:presLayoutVars>
          <dgm:chPref val="3"/>
        </dgm:presLayoutVars>
      </dgm:prSet>
      <dgm:spPr/>
      <dgm:t>
        <a:bodyPr/>
        <a:lstStyle/>
        <a:p>
          <a:endParaRPr lang="es-EC"/>
        </a:p>
      </dgm:t>
    </dgm:pt>
    <dgm:pt modelId="{5C77E38B-C0AE-4890-8579-4773873027BA}" type="pres">
      <dgm:prSet presAssocID="{A5825234-CE90-474E-A7EB-72382ECD2AE0}" presName="hierChild4" presStyleCnt="0"/>
      <dgm:spPr/>
    </dgm:pt>
    <dgm:pt modelId="{4D0993A6-6879-428C-9C15-C7D62D6F9384}" type="pres">
      <dgm:prSet presAssocID="{D83AF6E5-1073-4FA1-A3BD-D7495A498B47}" presName="Name17" presStyleLbl="parChTrans1D3" presStyleIdx="1" presStyleCnt="2"/>
      <dgm:spPr/>
      <dgm:t>
        <a:bodyPr/>
        <a:lstStyle/>
        <a:p>
          <a:endParaRPr lang="es-EC"/>
        </a:p>
      </dgm:t>
    </dgm:pt>
    <dgm:pt modelId="{8BD770CE-C535-4AEE-A04C-B0572FDA8C45}" type="pres">
      <dgm:prSet presAssocID="{0ABD1609-714A-497A-95F0-0583E1E76EB5}" presName="hierRoot3" presStyleCnt="0"/>
      <dgm:spPr/>
    </dgm:pt>
    <dgm:pt modelId="{DCFB2650-9F07-4893-AB3A-52CA0F5AF7FD}" type="pres">
      <dgm:prSet presAssocID="{0ABD1609-714A-497A-95F0-0583E1E76EB5}" presName="composite3" presStyleCnt="0"/>
      <dgm:spPr/>
    </dgm:pt>
    <dgm:pt modelId="{15815682-3872-4FA2-AA92-3C7163EAA519}" type="pres">
      <dgm:prSet presAssocID="{0ABD1609-714A-497A-95F0-0583E1E76EB5}" presName="background3" presStyleLbl="node3" presStyleIdx="0" presStyleCnt="1"/>
      <dgm:spPr/>
    </dgm:pt>
    <dgm:pt modelId="{F5C6DAFD-BA2C-45F5-8749-26751D1153E3}" type="pres">
      <dgm:prSet presAssocID="{0ABD1609-714A-497A-95F0-0583E1E76EB5}" presName="text3" presStyleLbl="fgAcc3" presStyleIdx="1" presStyleCnt="2" custScaleX="130537">
        <dgm:presLayoutVars>
          <dgm:chPref val="3"/>
        </dgm:presLayoutVars>
      </dgm:prSet>
      <dgm:spPr/>
      <dgm:t>
        <a:bodyPr/>
        <a:lstStyle/>
        <a:p>
          <a:endParaRPr lang="es-EC"/>
        </a:p>
      </dgm:t>
    </dgm:pt>
    <dgm:pt modelId="{EFB41F37-1A54-4AE4-8137-77DF5879AFD2}" type="pres">
      <dgm:prSet presAssocID="{0ABD1609-714A-497A-95F0-0583E1E76EB5}" presName="hierChild4" presStyleCnt="0"/>
      <dgm:spPr/>
    </dgm:pt>
    <dgm:pt modelId="{14335427-4CDA-4818-AA15-4FEF7672B0B7}" type="pres">
      <dgm:prSet presAssocID="{5D439ED6-8C99-4726-BC41-25E265F4162D}" presName="Name23" presStyleLbl="parChTrans1D4" presStyleIdx="0" presStyleCnt="2"/>
      <dgm:spPr/>
      <dgm:t>
        <a:bodyPr/>
        <a:lstStyle/>
        <a:p>
          <a:endParaRPr lang="es-EC"/>
        </a:p>
      </dgm:t>
    </dgm:pt>
    <dgm:pt modelId="{402DDB58-FBE1-4E0F-B5A9-CFC8B8326EA2}" type="pres">
      <dgm:prSet presAssocID="{93AD48C8-4D46-4A35-90E4-2F4779D0D69C}" presName="hierRoot4" presStyleCnt="0"/>
      <dgm:spPr/>
    </dgm:pt>
    <dgm:pt modelId="{493873F6-5CC4-42E7-AEBB-9CDDF887F33B}" type="pres">
      <dgm:prSet presAssocID="{93AD48C8-4D46-4A35-90E4-2F4779D0D69C}" presName="composite4" presStyleCnt="0"/>
      <dgm:spPr/>
    </dgm:pt>
    <dgm:pt modelId="{BF3F922F-98B1-46E6-85B7-A0D014686618}" type="pres">
      <dgm:prSet presAssocID="{93AD48C8-4D46-4A35-90E4-2F4779D0D69C}" presName="background4" presStyleLbl="node4" presStyleIdx="0" presStyleCnt="2"/>
      <dgm:spPr/>
    </dgm:pt>
    <dgm:pt modelId="{051299BF-CCAD-417B-97CC-1FB1C45F52DD}" type="pres">
      <dgm:prSet presAssocID="{93AD48C8-4D46-4A35-90E4-2F4779D0D69C}" presName="text4" presStyleLbl="fgAcc4" presStyleIdx="0" presStyleCnt="2" custScaleX="115074">
        <dgm:presLayoutVars>
          <dgm:chPref val="3"/>
        </dgm:presLayoutVars>
      </dgm:prSet>
      <dgm:spPr/>
      <dgm:t>
        <a:bodyPr/>
        <a:lstStyle/>
        <a:p>
          <a:endParaRPr lang="es-EC"/>
        </a:p>
      </dgm:t>
    </dgm:pt>
    <dgm:pt modelId="{2BBF7DC3-0EC2-4034-9A78-FC3E0F289023}" type="pres">
      <dgm:prSet presAssocID="{93AD48C8-4D46-4A35-90E4-2F4779D0D69C}" presName="hierChild5" presStyleCnt="0"/>
      <dgm:spPr/>
    </dgm:pt>
    <dgm:pt modelId="{54C0FFDF-3A1B-4936-B335-E19B6748414C}" type="pres">
      <dgm:prSet presAssocID="{FBB8B138-7F34-4AFA-B347-120BE85C9E2E}" presName="Name23" presStyleLbl="parChTrans1D4" presStyleIdx="1" presStyleCnt="2"/>
      <dgm:spPr/>
      <dgm:t>
        <a:bodyPr/>
        <a:lstStyle/>
        <a:p>
          <a:endParaRPr lang="es-EC"/>
        </a:p>
      </dgm:t>
    </dgm:pt>
    <dgm:pt modelId="{2863DF00-5452-4A92-B9DA-8FD7F2EF9FC5}" type="pres">
      <dgm:prSet presAssocID="{7D2543E0-9EAD-4B71-8AD3-48FA53F85172}" presName="hierRoot4" presStyleCnt="0"/>
      <dgm:spPr/>
    </dgm:pt>
    <dgm:pt modelId="{A1744BC7-7496-4631-AD6D-E8DB82929210}" type="pres">
      <dgm:prSet presAssocID="{7D2543E0-9EAD-4B71-8AD3-48FA53F85172}" presName="composite4" presStyleCnt="0"/>
      <dgm:spPr/>
    </dgm:pt>
    <dgm:pt modelId="{8476DC37-39EC-4274-BF24-A8005CE3C44A}" type="pres">
      <dgm:prSet presAssocID="{7D2543E0-9EAD-4B71-8AD3-48FA53F85172}" presName="background4" presStyleLbl="node4" presStyleIdx="1" presStyleCnt="2"/>
      <dgm:spPr/>
    </dgm:pt>
    <dgm:pt modelId="{9767EBE2-D23F-4C12-8F10-2282E5D7C971}" type="pres">
      <dgm:prSet presAssocID="{7D2543E0-9EAD-4B71-8AD3-48FA53F85172}" presName="text4" presStyleLbl="fgAcc4" presStyleIdx="1" presStyleCnt="2" custScaleX="112922">
        <dgm:presLayoutVars>
          <dgm:chPref val="3"/>
        </dgm:presLayoutVars>
      </dgm:prSet>
      <dgm:spPr/>
      <dgm:t>
        <a:bodyPr/>
        <a:lstStyle/>
        <a:p>
          <a:endParaRPr lang="es-EC"/>
        </a:p>
      </dgm:t>
    </dgm:pt>
    <dgm:pt modelId="{11E4A519-9E18-4C47-ADE8-319FFEED1B7C}" type="pres">
      <dgm:prSet presAssocID="{7D2543E0-9EAD-4B71-8AD3-48FA53F85172}" presName="hierChild5" presStyleCnt="0"/>
      <dgm:spPr/>
    </dgm:pt>
  </dgm:ptLst>
  <dgm:cxnLst>
    <dgm:cxn modelId="{116B5EC2-5320-4C7C-B780-10A1DC101E92}" type="presOf" srcId="{D83AF6E5-1073-4FA1-A3BD-D7495A498B47}" destId="{4D0993A6-6879-428C-9C15-C7D62D6F9384}" srcOrd="0" destOrd="0" presId="urn:microsoft.com/office/officeart/2005/8/layout/hierarchy1"/>
    <dgm:cxn modelId="{57532F4A-3A5D-4489-AAC9-54BC8134A282}" srcId="{E4F82499-2D32-40B5-9607-8223E3A40BF3}" destId="{5D8B023F-A058-401E-B16B-7ECA4D5891A5}" srcOrd="0" destOrd="0" parTransId="{BF82E033-6E05-4FF2-88C2-60DC4E76FC3D}" sibTransId="{99D0FE06-E335-4B8D-82BD-B9EC951B2E7A}"/>
    <dgm:cxn modelId="{C859E2A5-C901-4BCB-A94C-D711F3B7652E}" type="presOf" srcId="{0ABD1609-714A-497A-95F0-0583E1E76EB5}" destId="{F5C6DAFD-BA2C-45F5-8749-26751D1153E3}" srcOrd="0" destOrd="0" presId="urn:microsoft.com/office/officeart/2005/8/layout/hierarchy1"/>
    <dgm:cxn modelId="{61CCD876-273E-453C-8B45-0B47B7082542}" type="presOf" srcId="{F1888E10-512D-4023-A057-EB204A17B618}" destId="{18C9BDFC-CB08-4F53-8FA4-C3B575E5D75C}" srcOrd="0" destOrd="0" presId="urn:microsoft.com/office/officeart/2005/8/layout/hierarchy1"/>
    <dgm:cxn modelId="{3801EACB-D4EB-45B1-8065-37F6073115F2}" srcId="{5D8B023F-A058-401E-B16B-7ECA4D5891A5}" destId="{357BEADA-A6A1-47D1-A4B3-D476B9B0BA5B}" srcOrd="0" destOrd="0" parTransId="{5DED2FF3-7FC5-4F29-AAA0-C5074540163A}" sibTransId="{8DB3986D-C78E-4EF8-9D83-5F86FF04EEA1}"/>
    <dgm:cxn modelId="{1FFC5A8A-B6F3-404E-AEFF-0D84CA4C1344}" type="presOf" srcId="{5D8B023F-A058-401E-B16B-7ECA4D5891A5}" destId="{53F8605D-014D-4A61-B849-9E1D86BEFDA4}" srcOrd="0" destOrd="0" presId="urn:microsoft.com/office/officeart/2005/8/layout/hierarchy1"/>
    <dgm:cxn modelId="{71E6596B-4ACC-4E09-9D47-45C4C3D3F7D4}" srcId="{0ABD1609-714A-497A-95F0-0583E1E76EB5}" destId="{93AD48C8-4D46-4A35-90E4-2F4779D0D69C}" srcOrd="0" destOrd="0" parTransId="{5D439ED6-8C99-4726-BC41-25E265F4162D}" sibTransId="{D7AB1246-1F03-46C6-A77D-19275FA7374E}"/>
    <dgm:cxn modelId="{213D13AB-9E58-4A70-9B9A-6B6EC6D61731}" type="presOf" srcId="{5D439ED6-8C99-4726-BC41-25E265F4162D}" destId="{14335427-4CDA-4818-AA15-4FEF7672B0B7}" srcOrd="0" destOrd="0" presId="urn:microsoft.com/office/officeart/2005/8/layout/hierarchy1"/>
    <dgm:cxn modelId="{9C31A42E-AA74-45EF-AA3B-4DF5915CB31B}" type="presOf" srcId="{FBB8B138-7F34-4AFA-B347-120BE85C9E2E}" destId="{54C0FFDF-3A1B-4936-B335-E19B6748414C}" srcOrd="0" destOrd="0" presId="urn:microsoft.com/office/officeart/2005/8/layout/hierarchy1"/>
    <dgm:cxn modelId="{1DEBF9DE-35DF-4D7F-A3D7-80F932410D2D}" type="presOf" srcId="{5DED2FF3-7FC5-4F29-AAA0-C5074540163A}" destId="{F4E24D68-DB5C-48C9-8A2A-3695FA48F824}" srcOrd="0" destOrd="0" presId="urn:microsoft.com/office/officeart/2005/8/layout/hierarchy1"/>
    <dgm:cxn modelId="{E19AA297-B77F-4F54-BEDE-87CCE6DEA288}" type="presOf" srcId="{A5825234-CE90-474E-A7EB-72382ECD2AE0}" destId="{639364A8-C2A5-4989-B3C6-FE3F471E4AEA}" srcOrd="0" destOrd="0" presId="urn:microsoft.com/office/officeart/2005/8/layout/hierarchy1"/>
    <dgm:cxn modelId="{4E128BD1-6F0E-40BB-B2AB-3C626EA21BEB}" type="presOf" srcId="{7D2543E0-9EAD-4B71-8AD3-48FA53F85172}" destId="{9767EBE2-D23F-4C12-8F10-2282E5D7C971}" srcOrd="0" destOrd="0" presId="urn:microsoft.com/office/officeart/2005/8/layout/hierarchy1"/>
    <dgm:cxn modelId="{D125534D-04D5-4993-A8F0-347C32F6DDBF}" srcId="{0ABD1609-714A-497A-95F0-0583E1E76EB5}" destId="{7D2543E0-9EAD-4B71-8AD3-48FA53F85172}" srcOrd="1" destOrd="0" parTransId="{FBB8B138-7F34-4AFA-B347-120BE85C9E2E}" sibTransId="{FC396B9D-F821-4A5C-AB1E-6F1EF194AB1B}"/>
    <dgm:cxn modelId="{BC4EF02C-BD35-42C9-9198-B9F09734DE61}" srcId="{357BEADA-A6A1-47D1-A4B3-D476B9B0BA5B}" destId="{A5825234-CE90-474E-A7EB-72382ECD2AE0}" srcOrd="0" destOrd="0" parTransId="{F1888E10-512D-4023-A057-EB204A17B618}" sibTransId="{AD915B21-EB90-4649-8715-5F3D4E392760}"/>
    <dgm:cxn modelId="{6EA1D202-BE75-4AD7-8918-EF03CAAF5525}" type="presOf" srcId="{E4F82499-2D32-40B5-9607-8223E3A40BF3}" destId="{C346BE1C-6288-46D5-9CE2-ADEA56DDB970}" srcOrd="0" destOrd="0" presId="urn:microsoft.com/office/officeart/2005/8/layout/hierarchy1"/>
    <dgm:cxn modelId="{61377D73-F17D-4BE0-84FA-14A8A38FFD3D}" type="presOf" srcId="{357BEADA-A6A1-47D1-A4B3-D476B9B0BA5B}" destId="{AE807CAD-28E5-461D-99C2-DA38A9E11DB0}" srcOrd="0" destOrd="0" presId="urn:microsoft.com/office/officeart/2005/8/layout/hierarchy1"/>
    <dgm:cxn modelId="{C63162C3-6C40-4B22-861E-61B46D472A8F}" srcId="{357BEADA-A6A1-47D1-A4B3-D476B9B0BA5B}" destId="{0ABD1609-714A-497A-95F0-0583E1E76EB5}" srcOrd="1" destOrd="0" parTransId="{D83AF6E5-1073-4FA1-A3BD-D7495A498B47}" sibTransId="{8470A6EB-A8F9-47C6-B9A2-546ED9E82834}"/>
    <dgm:cxn modelId="{A11BDFE7-AF83-455F-9ECB-98B4BF9F49C9}" type="presOf" srcId="{93AD48C8-4D46-4A35-90E4-2F4779D0D69C}" destId="{051299BF-CCAD-417B-97CC-1FB1C45F52DD}" srcOrd="0" destOrd="0" presId="urn:microsoft.com/office/officeart/2005/8/layout/hierarchy1"/>
    <dgm:cxn modelId="{86FDD617-B3BA-4A2B-857F-46E9A75B4C47}" type="presParOf" srcId="{C346BE1C-6288-46D5-9CE2-ADEA56DDB970}" destId="{988FD3E3-856C-475A-B657-5C739D357A4C}" srcOrd="0" destOrd="0" presId="urn:microsoft.com/office/officeart/2005/8/layout/hierarchy1"/>
    <dgm:cxn modelId="{1B1EBE45-EDC1-4709-9851-09258F916611}" type="presParOf" srcId="{988FD3E3-856C-475A-B657-5C739D357A4C}" destId="{CF089272-1085-4106-B7B5-5C86CEBC4240}" srcOrd="0" destOrd="0" presId="urn:microsoft.com/office/officeart/2005/8/layout/hierarchy1"/>
    <dgm:cxn modelId="{A75B5E2E-5FE9-4C69-A3B1-2294DEFD25B6}" type="presParOf" srcId="{CF089272-1085-4106-B7B5-5C86CEBC4240}" destId="{9292E3CE-B6DD-4CEE-9F61-B3628A9ADEF2}" srcOrd="0" destOrd="0" presId="urn:microsoft.com/office/officeart/2005/8/layout/hierarchy1"/>
    <dgm:cxn modelId="{905F3D82-24EC-4911-ACD8-BCE3C38EFD32}" type="presParOf" srcId="{CF089272-1085-4106-B7B5-5C86CEBC4240}" destId="{53F8605D-014D-4A61-B849-9E1D86BEFDA4}" srcOrd="1" destOrd="0" presId="urn:microsoft.com/office/officeart/2005/8/layout/hierarchy1"/>
    <dgm:cxn modelId="{7E60236A-44F5-4364-BC1D-AB30549BC2C2}" type="presParOf" srcId="{988FD3E3-856C-475A-B657-5C739D357A4C}" destId="{09090C18-504D-4F25-966D-3B4A0B21E615}" srcOrd="1" destOrd="0" presId="urn:microsoft.com/office/officeart/2005/8/layout/hierarchy1"/>
    <dgm:cxn modelId="{0CB6D1A9-9DED-4771-A80F-0318A423738B}" type="presParOf" srcId="{09090C18-504D-4F25-966D-3B4A0B21E615}" destId="{F4E24D68-DB5C-48C9-8A2A-3695FA48F824}" srcOrd="0" destOrd="0" presId="urn:microsoft.com/office/officeart/2005/8/layout/hierarchy1"/>
    <dgm:cxn modelId="{619FBB99-E7C9-4C1F-AD34-9638F0745528}" type="presParOf" srcId="{09090C18-504D-4F25-966D-3B4A0B21E615}" destId="{4040B2E7-4C91-445E-A71D-515E0AB75ADE}" srcOrd="1" destOrd="0" presId="urn:microsoft.com/office/officeart/2005/8/layout/hierarchy1"/>
    <dgm:cxn modelId="{02261F84-6A07-4C23-A2E1-BB453A1C1146}" type="presParOf" srcId="{4040B2E7-4C91-445E-A71D-515E0AB75ADE}" destId="{0BE0CC6D-BD50-4BA5-BF03-90EDF6C1C09D}" srcOrd="0" destOrd="0" presId="urn:microsoft.com/office/officeart/2005/8/layout/hierarchy1"/>
    <dgm:cxn modelId="{BB533C29-C8E6-400B-A187-A681EC7881A8}" type="presParOf" srcId="{0BE0CC6D-BD50-4BA5-BF03-90EDF6C1C09D}" destId="{4D6458DA-B2F0-4D72-B4DD-C07BF940C548}" srcOrd="0" destOrd="0" presId="urn:microsoft.com/office/officeart/2005/8/layout/hierarchy1"/>
    <dgm:cxn modelId="{034E9170-908F-4E5A-8BAA-AA14D5836319}" type="presParOf" srcId="{0BE0CC6D-BD50-4BA5-BF03-90EDF6C1C09D}" destId="{AE807CAD-28E5-461D-99C2-DA38A9E11DB0}" srcOrd="1" destOrd="0" presId="urn:microsoft.com/office/officeart/2005/8/layout/hierarchy1"/>
    <dgm:cxn modelId="{03F64050-5EB8-4B6D-9240-D5A48D86FD22}" type="presParOf" srcId="{4040B2E7-4C91-445E-A71D-515E0AB75ADE}" destId="{6708012C-7117-42FC-AEB7-4372BD67CA4C}" srcOrd="1" destOrd="0" presId="urn:microsoft.com/office/officeart/2005/8/layout/hierarchy1"/>
    <dgm:cxn modelId="{1881ED10-0F18-4B3A-9605-E4577C69348C}" type="presParOf" srcId="{6708012C-7117-42FC-AEB7-4372BD67CA4C}" destId="{18C9BDFC-CB08-4F53-8FA4-C3B575E5D75C}" srcOrd="0" destOrd="0" presId="urn:microsoft.com/office/officeart/2005/8/layout/hierarchy1"/>
    <dgm:cxn modelId="{CD4EE2B9-4C4A-42B9-8C34-DA80F7F59606}" type="presParOf" srcId="{6708012C-7117-42FC-AEB7-4372BD67CA4C}" destId="{816446D8-B7A1-41E2-85AE-564308FDA3F0}" srcOrd="1" destOrd="0" presId="urn:microsoft.com/office/officeart/2005/8/layout/hierarchy1"/>
    <dgm:cxn modelId="{EFE26660-4BF5-4BB3-B863-1682F3F479E2}" type="presParOf" srcId="{816446D8-B7A1-41E2-85AE-564308FDA3F0}" destId="{1F3F27EA-8848-4AF0-A303-F323BB54BD07}" srcOrd="0" destOrd="0" presId="urn:microsoft.com/office/officeart/2005/8/layout/hierarchy1"/>
    <dgm:cxn modelId="{89FF249E-3219-4482-BD57-3E5EC5DCBBB0}" type="presParOf" srcId="{1F3F27EA-8848-4AF0-A303-F323BB54BD07}" destId="{994CF1B5-3915-4348-816E-4BC1B3C828AF}" srcOrd="0" destOrd="0" presId="urn:microsoft.com/office/officeart/2005/8/layout/hierarchy1"/>
    <dgm:cxn modelId="{A7ADD43B-A0E7-423E-8034-9A38ABFE9987}" type="presParOf" srcId="{1F3F27EA-8848-4AF0-A303-F323BB54BD07}" destId="{639364A8-C2A5-4989-B3C6-FE3F471E4AEA}" srcOrd="1" destOrd="0" presId="urn:microsoft.com/office/officeart/2005/8/layout/hierarchy1"/>
    <dgm:cxn modelId="{B1BA526D-1473-4D63-92BD-02658B1286DB}" type="presParOf" srcId="{816446D8-B7A1-41E2-85AE-564308FDA3F0}" destId="{5C77E38B-C0AE-4890-8579-4773873027BA}" srcOrd="1" destOrd="0" presId="urn:microsoft.com/office/officeart/2005/8/layout/hierarchy1"/>
    <dgm:cxn modelId="{FE2E094D-9FA6-4D46-8F20-01764BAA7696}" type="presParOf" srcId="{6708012C-7117-42FC-AEB7-4372BD67CA4C}" destId="{4D0993A6-6879-428C-9C15-C7D62D6F9384}" srcOrd="2" destOrd="0" presId="urn:microsoft.com/office/officeart/2005/8/layout/hierarchy1"/>
    <dgm:cxn modelId="{E541F81B-62E4-492D-8902-B8E1059EDA58}" type="presParOf" srcId="{6708012C-7117-42FC-AEB7-4372BD67CA4C}" destId="{8BD770CE-C535-4AEE-A04C-B0572FDA8C45}" srcOrd="3" destOrd="0" presId="urn:microsoft.com/office/officeart/2005/8/layout/hierarchy1"/>
    <dgm:cxn modelId="{BDE12A1D-F390-405E-9781-35417072BDB9}" type="presParOf" srcId="{8BD770CE-C535-4AEE-A04C-B0572FDA8C45}" destId="{DCFB2650-9F07-4893-AB3A-52CA0F5AF7FD}" srcOrd="0" destOrd="0" presId="urn:microsoft.com/office/officeart/2005/8/layout/hierarchy1"/>
    <dgm:cxn modelId="{7F91C247-1AAE-4294-9156-1323689A6CA3}" type="presParOf" srcId="{DCFB2650-9F07-4893-AB3A-52CA0F5AF7FD}" destId="{15815682-3872-4FA2-AA92-3C7163EAA519}" srcOrd="0" destOrd="0" presId="urn:microsoft.com/office/officeart/2005/8/layout/hierarchy1"/>
    <dgm:cxn modelId="{6830846F-BE94-4478-9FFF-822D00FDAB63}" type="presParOf" srcId="{DCFB2650-9F07-4893-AB3A-52CA0F5AF7FD}" destId="{F5C6DAFD-BA2C-45F5-8749-26751D1153E3}" srcOrd="1" destOrd="0" presId="urn:microsoft.com/office/officeart/2005/8/layout/hierarchy1"/>
    <dgm:cxn modelId="{FED1769F-F3F9-4589-BBF9-ADB30E342E10}" type="presParOf" srcId="{8BD770CE-C535-4AEE-A04C-B0572FDA8C45}" destId="{EFB41F37-1A54-4AE4-8137-77DF5879AFD2}" srcOrd="1" destOrd="0" presId="urn:microsoft.com/office/officeart/2005/8/layout/hierarchy1"/>
    <dgm:cxn modelId="{5C6A74BB-E8F0-4E9C-84D5-BC1653AE450E}" type="presParOf" srcId="{EFB41F37-1A54-4AE4-8137-77DF5879AFD2}" destId="{14335427-4CDA-4818-AA15-4FEF7672B0B7}" srcOrd="0" destOrd="0" presId="urn:microsoft.com/office/officeart/2005/8/layout/hierarchy1"/>
    <dgm:cxn modelId="{63BBCE63-FF69-4A45-9E5A-8321BD8FD4D0}" type="presParOf" srcId="{EFB41F37-1A54-4AE4-8137-77DF5879AFD2}" destId="{402DDB58-FBE1-4E0F-B5A9-CFC8B8326EA2}" srcOrd="1" destOrd="0" presId="urn:microsoft.com/office/officeart/2005/8/layout/hierarchy1"/>
    <dgm:cxn modelId="{27DF412B-D84C-4B76-947F-B12762C194C7}" type="presParOf" srcId="{402DDB58-FBE1-4E0F-B5A9-CFC8B8326EA2}" destId="{493873F6-5CC4-42E7-AEBB-9CDDF887F33B}" srcOrd="0" destOrd="0" presId="urn:microsoft.com/office/officeart/2005/8/layout/hierarchy1"/>
    <dgm:cxn modelId="{87079EAC-E359-4105-895A-D4FAA67A6944}" type="presParOf" srcId="{493873F6-5CC4-42E7-AEBB-9CDDF887F33B}" destId="{BF3F922F-98B1-46E6-85B7-A0D014686618}" srcOrd="0" destOrd="0" presId="urn:microsoft.com/office/officeart/2005/8/layout/hierarchy1"/>
    <dgm:cxn modelId="{950140AA-513B-4F69-BD47-2D1D6C1775A5}" type="presParOf" srcId="{493873F6-5CC4-42E7-AEBB-9CDDF887F33B}" destId="{051299BF-CCAD-417B-97CC-1FB1C45F52DD}" srcOrd="1" destOrd="0" presId="urn:microsoft.com/office/officeart/2005/8/layout/hierarchy1"/>
    <dgm:cxn modelId="{363B5952-B423-463D-A516-346BEC3C892B}" type="presParOf" srcId="{402DDB58-FBE1-4E0F-B5A9-CFC8B8326EA2}" destId="{2BBF7DC3-0EC2-4034-9A78-FC3E0F289023}" srcOrd="1" destOrd="0" presId="urn:microsoft.com/office/officeart/2005/8/layout/hierarchy1"/>
    <dgm:cxn modelId="{504CE201-BBC7-45C2-9DD4-1375CEEEA14F}" type="presParOf" srcId="{EFB41F37-1A54-4AE4-8137-77DF5879AFD2}" destId="{54C0FFDF-3A1B-4936-B335-E19B6748414C}" srcOrd="2" destOrd="0" presId="urn:microsoft.com/office/officeart/2005/8/layout/hierarchy1"/>
    <dgm:cxn modelId="{8C4FFB39-ED48-4F54-90A6-8CAEE1E5C509}" type="presParOf" srcId="{EFB41F37-1A54-4AE4-8137-77DF5879AFD2}" destId="{2863DF00-5452-4A92-B9DA-8FD7F2EF9FC5}" srcOrd="3" destOrd="0" presId="urn:microsoft.com/office/officeart/2005/8/layout/hierarchy1"/>
    <dgm:cxn modelId="{536AF125-BDAF-4EF1-98EF-9011D33F6E39}" type="presParOf" srcId="{2863DF00-5452-4A92-B9DA-8FD7F2EF9FC5}" destId="{A1744BC7-7496-4631-AD6D-E8DB82929210}" srcOrd="0" destOrd="0" presId="urn:microsoft.com/office/officeart/2005/8/layout/hierarchy1"/>
    <dgm:cxn modelId="{61CBFF01-2D69-437B-B99A-B7457D4B42DA}" type="presParOf" srcId="{A1744BC7-7496-4631-AD6D-E8DB82929210}" destId="{8476DC37-39EC-4274-BF24-A8005CE3C44A}" srcOrd="0" destOrd="0" presId="urn:microsoft.com/office/officeart/2005/8/layout/hierarchy1"/>
    <dgm:cxn modelId="{E0A8E909-53F5-40B3-B1B6-00C5D3B5B552}" type="presParOf" srcId="{A1744BC7-7496-4631-AD6D-E8DB82929210}" destId="{9767EBE2-D23F-4C12-8F10-2282E5D7C971}" srcOrd="1" destOrd="0" presId="urn:microsoft.com/office/officeart/2005/8/layout/hierarchy1"/>
    <dgm:cxn modelId="{380E7DA5-4FBD-4370-AD93-4876C2559A6E}" type="presParOf" srcId="{2863DF00-5452-4A92-B9DA-8FD7F2EF9FC5}" destId="{11E4A519-9E18-4C47-ADE8-319FFEED1B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4F82499-2D32-40B5-9607-8223E3A40BF3}" type="doc">
      <dgm:prSet loTypeId="urn:microsoft.com/office/officeart/2005/8/layout/hierarchy1" loCatId="hierarchy" qsTypeId="urn:microsoft.com/office/officeart/2005/8/quickstyle/simple1" qsCatId="simple" csTypeId="urn:microsoft.com/office/officeart/2005/8/colors/colorful1#12" csCatId="colorful" phldr="1"/>
      <dgm:spPr/>
      <dgm:t>
        <a:bodyPr/>
        <a:lstStyle/>
        <a:p>
          <a:endParaRPr lang="es-EC"/>
        </a:p>
      </dgm:t>
    </dgm:pt>
    <dgm:pt modelId="{5D8B023F-A058-401E-B16B-7ECA4D5891A5}">
      <dgm:prSet phldrT="[Texto]" custT="1"/>
      <dgm:spPr/>
      <dgm:t>
        <a:bodyPr/>
        <a:lstStyle/>
        <a:p>
          <a:r>
            <a:rPr lang="es-ES" sz="1100" dirty="0"/>
            <a:t>Junta General de Accionistas</a:t>
          </a:r>
        </a:p>
        <a:p>
          <a:endParaRPr lang="es-EC" sz="1100" dirty="0"/>
        </a:p>
      </dgm:t>
    </dgm:pt>
    <dgm:pt modelId="{BF82E033-6E05-4FF2-88C2-60DC4E76FC3D}" type="parTrans" cxnId="{57532F4A-3A5D-4489-AAC9-54BC8134A282}">
      <dgm:prSet/>
      <dgm:spPr/>
      <dgm:t>
        <a:bodyPr/>
        <a:lstStyle/>
        <a:p>
          <a:endParaRPr lang="es-EC" sz="2800"/>
        </a:p>
      </dgm:t>
    </dgm:pt>
    <dgm:pt modelId="{99D0FE06-E335-4B8D-82BD-B9EC951B2E7A}" type="sibTrans" cxnId="{57532F4A-3A5D-4489-AAC9-54BC8134A282}">
      <dgm:prSet/>
      <dgm:spPr/>
      <dgm:t>
        <a:bodyPr/>
        <a:lstStyle/>
        <a:p>
          <a:endParaRPr lang="es-EC" sz="2800"/>
        </a:p>
      </dgm:t>
    </dgm:pt>
    <dgm:pt modelId="{A5825234-CE90-474E-A7EB-72382ECD2AE0}" type="asst">
      <dgm:prSet phldrT="[Texto]" custT="1"/>
      <dgm:spPr/>
      <dgm:t>
        <a:bodyPr/>
        <a:lstStyle/>
        <a:p>
          <a:r>
            <a:rPr lang="es-ES" sz="1100" dirty="0"/>
            <a:t>Área Administrativa </a:t>
          </a:r>
          <a:r>
            <a:rPr lang="es-ES" sz="1100" dirty="0" smtClean="0"/>
            <a:t>Financiera</a:t>
          </a:r>
          <a:endParaRPr lang="es-EC" sz="1100" dirty="0"/>
        </a:p>
      </dgm:t>
    </dgm:pt>
    <dgm:pt modelId="{F1888E10-512D-4023-A057-EB204A17B618}" type="parTrans" cxnId="{BC4EF02C-BD35-42C9-9198-B9F09734DE61}">
      <dgm:prSet/>
      <dgm:spPr/>
      <dgm:t>
        <a:bodyPr/>
        <a:lstStyle/>
        <a:p>
          <a:endParaRPr lang="es-EC" sz="2800"/>
        </a:p>
      </dgm:t>
    </dgm:pt>
    <dgm:pt modelId="{AD915B21-EB90-4649-8715-5F3D4E392760}" type="sibTrans" cxnId="{BC4EF02C-BD35-42C9-9198-B9F09734DE61}">
      <dgm:prSet/>
      <dgm:spPr/>
      <dgm:t>
        <a:bodyPr/>
        <a:lstStyle/>
        <a:p>
          <a:endParaRPr lang="es-EC" sz="2800"/>
        </a:p>
      </dgm:t>
    </dgm:pt>
    <dgm:pt modelId="{0ABD1609-714A-497A-95F0-0583E1E76EB5}">
      <dgm:prSet phldrT="[Texto]" custT="1"/>
      <dgm:spPr/>
      <dgm:t>
        <a:bodyPr/>
        <a:lstStyle/>
        <a:p>
          <a:r>
            <a:rPr lang="es-ES" sz="1100" dirty="0"/>
            <a:t>Área  </a:t>
          </a:r>
          <a:r>
            <a:rPr lang="es-ES" sz="1100" dirty="0" smtClean="0"/>
            <a:t>Operativa</a:t>
          </a:r>
          <a:endParaRPr lang="es-EC" sz="1100" dirty="0"/>
        </a:p>
      </dgm:t>
    </dgm:pt>
    <dgm:pt modelId="{D83AF6E5-1073-4FA1-A3BD-D7495A498B47}" type="parTrans" cxnId="{C63162C3-6C40-4B22-861E-61B46D472A8F}">
      <dgm:prSet/>
      <dgm:spPr/>
      <dgm:t>
        <a:bodyPr/>
        <a:lstStyle/>
        <a:p>
          <a:endParaRPr lang="es-EC" sz="2800"/>
        </a:p>
      </dgm:t>
    </dgm:pt>
    <dgm:pt modelId="{8470A6EB-A8F9-47C6-B9A2-546ED9E82834}" type="sibTrans" cxnId="{C63162C3-6C40-4B22-861E-61B46D472A8F}">
      <dgm:prSet/>
      <dgm:spPr/>
      <dgm:t>
        <a:bodyPr/>
        <a:lstStyle/>
        <a:p>
          <a:endParaRPr lang="es-EC" sz="2800"/>
        </a:p>
      </dgm:t>
    </dgm:pt>
    <dgm:pt modelId="{7D2543E0-9EAD-4B71-8AD3-48FA53F85172}">
      <dgm:prSet phldrT="[Texto]" custT="1"/>
      <dgm:spPr/>
      <dgm:t>
        <a:bodyPr/>
        <a:lstStyle/>
        <a:p>
          <a:r>
            <a:rPr lang="es-ES" sz="1100" dirty="0"/>
            <a:t>Centro </a:t>
          </a:r>
          <a:r>
            <a:rPr lang="es-ES" sz="1100" dirty="0" smtClean="0"/>
            <a:t>estético</a:t>
          </a:r>
          <a:endParaRPr lang="es-EC" sz="1100" dirty="0"/>
        </a:p>
      </dgm:t>
    </dgm:pt>
    <dgm:pt modelId="{FBB8B138-7F34-4AFA-B347-120BE85C9E2E}" type="parTrans" cxnId="{D125534D-04D5-4993-A8F0-347C32F6DDBF}">
      <dgm:prSet/>
      <dgm:spPr/>
      <dgm:t>
        <a:bodyPr/>
        <a:lstStyle/>
        <a:p>
          <a:endParaRPr lang="es-EC" sz="2800"/>
        </a:p>
      </dgm:t>
    </dgm:pt>
    <dgm:pt modelId="{FC396B9D-F821-4A5C-AB1E-6F1EF194AB1B}" type="sibTrans" cxnId="{D125534D-04D5-4993-A8F0-347C32F6DDBF}">
      <dgm:prSet/>
      <dgm:spPr/>
      <dgm:t>
        <a:bodyPr/>
        <a:lstStyle/>
        <a:p>
          <a:endParaRPr lang="es-EC" sz="2800"/>
        </a:p>
      </dgm:t>
    </dgm:pt>
    <dgm:pt modelId="{357BEADA-A6A1-47D1-A4B3-D476B9B0BA5B}">
      <dgm:prSet phldrT="[Texto]" custT="1"/>
      <dgm:spPr/>
      <dgm:t>
        <a:bodyPr/>
        <a:lstStyle/>
        <a:p>
          <a:r>
            <a:rPr lang="es-ES" sz="1100" dirty="0"/>
            <a:t> Gerente </a:t>
          </a:r>
          <a:r>
            <a:rPr lang="es-ES" sz="1100" dirty="0" smtClean="0"/>
            <a:t>General</a:t>
          </a:r>
          <a:endParaRPr lang="es-EC" sz="1100" dirty="0"/>
        </a:p>
      </dgm:t>
    </dgm:pt>
    <dgm:pt modelId="{5DED2FF3-7FC5-4F29-AAA0-C5074540163A}" type="parTrans" cxnId="{3801EACB-D4EB-45B1-8065-37F6073115F2}">
      <dgm:prSet/>
      <dgm:spPr/>
      <dgm:t>
        <a:bodyPr/>
        <a:lstStyle/>
        <a:p>
          <a:endParaRPr lang="es-EC" sz="2800"/>
        </a:p>
      </dgm:t>
    </dgm:pt>
    <dgm:pt modelId="{8DB3986D-C78E-4EF8-9D83-5F86FF04EEA1}" type="sibTrans" cxnId="{3801EACB-D4EB-45B1-8065-37F6073115F2}">
      <dgm:prSet/>
      <dgm:spPr/>
      <dgm:t>
        <a:bodyPr/>
        <a:lstStyle/>
        <a:p>
          <a:endParaRPr lang="es-EC" sz="2800"/>
        </a:p>
      </dgm:t>
    </dgm:pt>
    <dgm:pt modelId="{93AD48C8-4D46-4A35-90E4-2F4779D0D69C}">
      <dgm:prSet phldrT="[Texto]" custT="1"/>
      <dgm:spPr/>
      <dgm:t>
        <a:bodyPr/>
        <a:lstStyle/>
        <a:p>
          <a:r>
            <a:rPr lang="es-EC" sz="1100" dirty="0" smtClean="0"/>
            <a:t>Spa</a:t>
          </a:r>
          <a:endParaRPr lang="es-EC" sz="1100" dirty="0"/>
        </a:p>
      </dgm:t>
    </dgm:pt>
    <dgm:pt modelId="{5D439ED6-8C99-4726-BC41-25E265F4162D}" type="parTrans" cxnId="{71E6596B-4ACC-4E09-9D47-45C4C3D3F7D4}">
      <dgm:prSet/>
      <dgm:spPr/>
      <dgm:t>
        <a:bodyPr/>
        <a:lstStyle/>
        <a:p>
          <a:endParaRPr lang="es-EC" sz="2800"/>
        </a:p>
      </dgm:t>
    </dgm:pt>
    <dgm:pt modelId="{D7AB1246-1F03-46C6-A77D-19275FA7374E}" type="sibTrans" cxnId="{71E6596B-4ACC-4E09-9D47-45C4C3D3F7D4}">
      <dgm:prSet/>
      <dgm:spPr/>
      <dgm:t>
        <a:bodyPr/>
        <a:lstStyle/>
        <a:p>
          <a:endParaRPr lang="es-EC" sz="2800"/>
        </a:p>
      </dgm:t>
    </dgm:pt>
    <dgm:pt modelId="{CDBA1859-AD47-4394-8474-E82FA042034E}" type="asst">
      <dgm:prSet phldrT="[Texto]" custT="1"/>
      <dgm:spPr/>
      <dgm:t>
        <a:bodyPr/>
        <a:lstStyle/>
        <a:p>
          <a:r>
            <a:rPr lang="es-EC" sz="1100" dirty="0"/>
            <a:t>Asistente </a:t>
          </a:r>
          <a:r>
            <a:rPr lang="es-EC" sz="1100" dirty="0" err="1" smtClean="0"/>
            <a:t>Adminstrativa-finaciera</a:t>
          </a:r>
          <a:endParaRPr lang="es-EC" sz="1100" dirty="0"/>
        </a:p>
      </dgm:t>
    </dgm:pt>
    <dgm:pt modelId="{B28B39CE-F28E-4AAE-8686-73543A23C684}" type="parTrans" cxnId="{98E45413-1776-4A9E-A383-027B121EF4D8}">
      <dgm:prSet/>
      <dgm:spPr/>
      <dgm:t>
        <a:bodyPr/>
        <a:lstStyle/>
        <a:p>
          <a:endParaRPr lang="es-EC" sz="2800"/>
        </a:p>
      </dgm:t>
    </dgm:pt>
    <dgm:pt modelId="{9F920354-F9DA-400A-9046-37204ABBAF98}" type="sibTrans" cxnId="{98E45413-1776-4A9E-A383-027B121EF4D8}">
      <dgm:prSet/>
      <dgm:spPr/>
      <dgm:t>
        <a:bodyPr/>
        <a:lstStyle/>
        <a:p>
          <a:endParaRPr lang="es-EC" sz="2800"/>
        </a:p>
      </dgm:t>
    </dgm:pt>
    <dgm:pt modelId="{147F7B6C-DA01-45D7-955F-02B11B0AD7CD}" type="asst">
      <dgm:prSet phldrT="[Texto]" custT="1"/>
      <dgm:spPr/>
      <dgm:t>
        <a:bodyPr/>
        <a:lstStyle/>
        <a:p>
          <a:r>
            <a:rPr lang="es-EC" sz="1100" dirty="0"/>
            <a:t>Auxiliar de </a:t>
          </a:r>
          <a:r>
            <a:rPr lang="es-EC" sz="1100" dirty="0" smtClean="0"/>
            <a:t>Limpieza</a:t>
          </a:r>
          <a:endParaRPr lang="es-EC" sz="1100" dirty="0"/>
        </a:p>
      </dgm:t>
    </dgm:pt>
    <dgm:pt modelId="{AF9630D7-B812-4E51-A3F7-190F01065FBA}" type="parTrans" cxnId="{51CB8D0D-4811-4919-97A7-75BDE357B844}">
      <dgm:prSet/>
      <dgm:spPr/>
      <dgm:t>
        <a:bodyPr/>
        <a:lstStyle/>
        <a:p>
          <a:endParaRPr lang="es-EC" sz="2800"/>
        </a:p>
      </dgm:t>
    </dgm:pt>
    <dgm:pt modelId="{CF65D583-541C-4CD8-9F0D-55D550D2D042}" type="sibTrans" cxnId="{51CB8D0D-4811-4919-97A7-75BDE357B844}">
      <dgm:prSet/>
      <dgm:spPr/>
      <dgm:t>
        <a:bodyPr/>
        <a:lstStyle/>
        <a:p>
          <a:endParaRPr lang="es-EC" sz="2800"/>
        </a:p>
      </dgm:t>
    </dgm:pt>
    <dgm:pt modelId="{BE8E8717-14B0-48D8-8469-2950E6436EB4}">
      <dgm:prSet phldrT="[Texto]" custT="1"/>
      <dgm:spPr/>
      <dgm:t>
        <a:bodyPr/>
        <a:lstStyle/>
        <a:p>
          <a:r>
            <a:rPr lang="es-EC" sz="1100" dirty="0" smtClean="0"/>
            <a:t>Masajista</a:t>
          </a:r>
        </a:p>
      </dgm:t>
    </dgm:pt>
    <dgm:pt modelId="{F214494E-B0E4-4278-90C7-B6D88E6179B2}" type="parTrans" cxnId="{0887ED18-5F4B-443E-9208-0CF24E35660A}">
      <dgm:prSet/>
      <dgm:spPr/>
      <dgm:t>
        <a:bodyPr/>
        <a:lstStyle/>
        <a:p>
          <a:endParaRPr lang="es-EC" sz="2800"/>
        </a:p>
      </dgm:t>
    </dgm:pt>
    <dgm:pt modelId="{D24CDC27-A868-435A-B7A6-0C55C7AA8D01}" type="sibTrans" cxnId="{0887ED18-5F4B-443E-9208-0CF24E35660A}">
      <dgm:prSet/>
      <dgm:spPr/>
      <dgm:t>
        <a:bodyPr/>
        <a:lstStyle/>
        <a:p>
          <a:endParaRPr lang="es-EC" sz="2800"/>
        </a:p>
      </dgm:t>
    </dgm:pt>
    <dgm:pt modelId="{6670DFF3-7E66-4B6D-9F3A-B6542261A04F}">
      <dgm:prSet phldrT="[Texto]" custT="1"/>
      <dgm:spPr/>
      <dgm:t>
        <a:bodyPr/>
        <a:lstStyle/>
        <a:p>
          <a:r>
            <a:rPr lang="es-EC" sz="1100" dirty="0"/>
            <a:t>Cosmetóloga </a:t>
          </a:r>
        </a:p>
      </dgm:t>
    </dgm:pt>
    <dgm:pt modelId="{2E901F83-FB68-4911-A425-A451E8B1C86A}" type="parTrans" cxnId="{66B4B388-D7A4-40A2-A6D9-382D6BF0DE8C}">
      <dgm:prSet/>
      <dgm:spPr/>
      <dgm:t>
        <a:bodyPr/>
        <a:lstStyle/>
        <a:p>
          <a:endParaRPr lang="es-EC" sz="2800"/>
        </a:p>
      </dgm:t>
    </dgm:pt>
    <dgm:pt modelId="{18E64C77-FF1C-4775-B9BE-77548B288BB3}" type="sibTrans" cxnId="{66B4B388-D7A4-40A2-A6D9-382D6BF0DE8C}">
      <dgm:prSet/>
      <dgm:spPr/>
      <dgm:t>
        <a:bodyPr/>
        <a:lstStyle/>
        <a:p>
          <a:endParaRPr lang="es-EC" sz="2800"/>
        </a:p>
      </dgm:t>
    </dgm:pt>
    <dgm:pt modelId="{A43C4291-D712-4359-B285-5F2EBE1BB020}">
      <dgm:prSet phldrT="[Texto]" custT="1"/>
      <dgm:spPr/>
      <dgm:t>
        <a:bodyPr/>
        <a:lstStyle/>
        <a:p>
          <a:r>
            <a:rPr lang="es-EC" sz="1100" dirty="0"/>
            <a:t>Estilista</a:t>
          </a:r>
        </a:p>
        <a:p>
          <a:endParaRPr lang="es-EC" sz="1100" dirty="0"/>
        </a:p>
      </dgm:t>
    </dgm:pt>
    <dgm:pt modelId="{B9959EEA-758A-49DA-85D3-6F13FEE9EEFD}" type="parTrans" cxnId="{53609725-8CB6-4FBB-B7E1-0DFFA049C40D}">
      <dgm:prSet/>
      <dgm:spPr/>
      <dgm:t>
        <a:bodyPr/>
        <a:lstStyle/>
        <a:p>
          <a:endParaRPr lang="es-EC" sz="2800"/>
        </a:p>
      </dgm:t>
    </dgm:pt>
    <dgm:pt modelId="{6155CF2E-F153-4D65-96D6-68EED1949A60}" type="sibTrans" cxnId="{53609725-8CB6-4FBB-B7E1-0DFFA049C40D}">
      <dgm:prSet/>
      <dgm:spPr/>
      <dgm:t>
        <a:bodyPr/>
        <a:lstStyle/>
        <a:p>
          <a:endParaRPr lang="es-EC" sz="2800"/>
        </a:p>
      </dgm:t>
    </dgm:pt>
    <dgm:pt modelId="{C346BE1C-6288-46D5-9CE2-ADEA56DDB970}" type="pres">
      <dgm:prSet presAssocID="{E4F82499-2D32-40B5-9607-8223E3A40BF3}" presName="hierChild1" presStyleCnt="0">
        <dgm:presLayoutVars>
          <dgm:chPref val="1"/>
          <dgm:dir/>
          <dgm:animOne val="branch"/>
          <dgm:animLvl val="lvl"/>
          <dgm:resizeHandles/>
        </dgm:presLayoutVars>
      </dgm:prSet>
      <dgm:spPr/>
      <dgm:t>
        <a:bodyPr/>
        <a:lstStyle/>
        <a:p>
          <a:endParaRPr lang="es-EC"/>
        </a:p>
      </dgm:t>
    </dgm:pt>
    <dgm:pt modelId="{988FD3E3-856C-475A-B657-5C739D357A4C}" type="pres">
      <dgm:prSet presAssocID="{5D8B023F-A058-401E-B16B-7ECA4D5891A5}" presName="hierRoot1" presStyleCnt="0"/>
      <dgm:spPr/>
    </dgm:pt>
    <dgm:pt modelId="{CF089272-1085-4106-B7B5-5C86CEBC4240}" type="pres">
      <dgm:prSet presAssocID="{5D8B023F-A058-401E-B16B-7ECA4D5891A5}" presName="composite" presStyleCnt="0"/>
      <dgm:spPr/>
    </dgm:pt>
    <dgm:pt modelId="{9292E3CE-B6DD-4CEE-9F61-B3628A9ADEF2}" type="pres">
      <dgm:prSet presAssocID="{5D8B023F-A058-401E-B16B-7ECA4D5891A5}" presName="background" presStyleLbl="node0" presStyleIdx="0" presStyleCnt="1"/>
      <dgm:spPr/>
    </dgm:pt>
    <dgm:pt modelId="{53F8605D-014D-4A61-B849-9E1D86BEFDA4}" type="pres">
      <dgm:prSet presAssocID="{5D8B023F-A058-401E-B16B-7ECA4D5891A5}" presName="text" presStyleLbl="fgAcc0" presStyleIdx="0" presStyleCnt="1" custScaleX="242830">
        <dgm:presLayoutVars>
          <dgm:chPref val="3"/>
        </dgm:presLayoutVars>
      </dgm:prSet>
      <dgm:spPr/>
      <dgm:t>
        <a:bodyPr/>
        <a:lstStyle/>
        <a:p>
          <a:endParaRPr lang="es-EC"/>
        </a:p>
      </dgm:t>
    </dgm:pt>
    <dgm:pt modelId="{09090C18-504D-4F25-966D-3B4A0B21E615}" type="pres">
      <dgm:prSet presAssocID="{5D8B023F-A058-401E-B16B-7ECA4D5891A5}" presName="hierChild2" presStyleCnt="0"/>
      <dgm:spPr/>
    </dgm:pt>
    <dgm:pt modelId="{F4E24D68-DB5C-48C9-8A2A-3695FA48F824}" type="pres">
      <dgm:prSet presAssocID="{5DED2FF3-7FC5-4F29-AAA0-C5074540163A}" presName="Name10" presStyleLbl="parChTrans1D2" presStyleIdx="0" presStyleCnt="1"/>
      <dgm:spPr/>
      <dgm:t>
        <a:bodyPr/>
        <a:lstStyle/>
        <a:p>
          <a:endParaRPr lang="es-EC"/>
        </a:p>
      </dgm:t>
    </dgm:pt>
    <dgm:pt modelId="{4040B2E7-4C91-445E-A71D-515E0AB75ADE}" type="pres">
      <dgm:prSet presAssocID="{357BEADA-A6A1-47D1-A4B3-D476B9B0BA5B}" presName="hierRoot2" presStyleCnt="0"/>
      <dgm:spPr/>
    </dgm:pt>
    <dgm:pt modelId="{0BE0CC6D-BD50-4BA5-BF03-90EDF6C1C09D}" type="pres">
      <dgm:prSet presAssocID="{357BEADA-A6A1-47D1-A4B3-D476B9B0BA5B}" presName="composite2" presStyleCnt="0"/>
      <dgm:spPr/>
    </dgm:pt>
    <dgm:pt modelId="{4D6458DA-B2F0-4D72-B4DD-C07BF940C548}" type="pres">
      <dgm:prSet presAssocID="{357BEADA-A6A1-47D1-A4B3-D476B9B0BA5B}" presName="background2" presStyleLbl="node2" presStyleIdx="0" presStyleCnt="1"/>
      <dgm:spPr/>
    </dgm:pt>
    <dgm:pt modelId="{AE807CAD-28E5-461D-99C2-DA38A9E11DB0}" type="pres">
      <dgm:prSet presAssocID="{357BEADA-A6A1-47D1-A4B3-D476B9B0BA5B}" presName="text2" presStyleLbl="fgAcc2" presStyleIdx="0" presStyleCnt="1" custScaleX="156963">
        <dgm:presLayoutVars>
          <dgm:chPref val="3"/>
        </dgm:presLayoutVars>
      </dgm:prSet>
      <dgm:spPr/>
      <dgm:t>
        <a:bodyPr/>
        <a:lstStyle/>
        <a:p>
          <a:endParaRPr lang="es-EC"/>
        </a:p>
      </dgm:t>
    </dgm:pt>
    <dgm:pt modelId="{6708012C-7117-42FC-AEB7-4372BD67CA4C}" type="pres">
      <dgm:prSet presAssocID="{357BEADA-A6A1-47D1-A4B3-D476B9B0BA5B}" presName="hierChild3" presStyleCnt="0"/>
      <dgm:spPr/>
    </dgm:pt>
    <dgm:pt modelId="{18C9BDFC-CB08-4F53-8FA4-C3B575E5D75C}" type="pres">
      <dgm:prSet presAssocID="{F1888E10-512D-4023-A057-EB204A17B618}" presName="Name17" presStyleLbl="parChTrans1D3" presStyleIdx="0" presStyleCnt="2"/>
      <dgm:spPr/>
      <dgm:t>
        <a:bodyPr/>
        <a:lstStyle/>
        <a:p>
          <a:endParaRPr lang="es-EC"/>
        </a:p>
      </dgm:t>
    </dgm:pt>
    <dgm:pt modelId="{816446D8-B7A1-41E2-85AE-564308FDA3F0}" type="pres">
      <dgm:prSet presAssocID="{A5825234-CE90-474E-A7EB-72382ECD2AE0}" presName="hierRoot3" presStyleCnt="0"/>
      <dgm:spPr/>
    </dgm:pt>
    <dgm:pt modelId="{1F3F27EA-8848-4AF0-A303-F323BB54BD07}" type="pres">
      <dgm:prSet presAssocID="{A5825234-CE90-474E-A7EB-72382ECD2AE0}" presName="composite3" presStyleCnt="0"/>
      <dgm:spPr/>
    </dgm:pt>
    <dgm:pt modelId="{994CF1B5-3915-4348-816E-4BC1B3C828AF}" type="pres">
      <dgm:prSet presAssocID="{A5825234-CE90-474E-A7EB-72382ECD2AE0}" presName="background3" presStyleLbl="asst2" presStyleIdx="0" presStyleCnt="3"/>
      <dgm:spPr/>
    </dgm:pt>
    <dgm:pt modelId="{639364A8-C2A5-4989-B3C6-FE3F471E4AEA}" type="pres">
      <dgm:prSet presAssocID="{A5825234-CE90-474E-A7EB-72382ECD2AE0}" presName="text3" presStyleLbl="fgAcc3" presStyleIdx="0" presStyleCnt="2" custScaleX="122105">
        <dgm:presLayoutVars>
          <dgm:chPref val="3"/>
        </dgm:presLayoutVars>
      </dgm:prSet>
      <dgm:spPr/>
      <dgm:t>
        <a:bodyPr/>
        <a:lstStyle/>
        <a:p>
          <a:endParaRPr lang="es-EC"/>
        </a:p>
      </dgm:t>
    </dgm:pt>
    <dgm:pt modelId="{5C77E38B-C0AE-4890-8579-4773873027BA}" type="pres">
      <dgm:prSet presAssocID="{A5825234-CE90-474E-A7EB-72382ECD2AE0}" presName="hierChild4" presStyleCnt="0"/>
      <dgm:spPr/>
    </dgm:pt>
    <dgm:pt modelId="{DA9E0DEF-B1B4-441C-8846-F5A7DEA6CEA5}" type="pres">
      <dgm:prSet presAssocID="{B28B39CE-F28E-4AAE-8686-73543A23C684}" presName="Name23" presStyleLbl="parChTrans1D4" presStyleIdx="0" presStyleCnt="7"/>
      <dgm:spPr/>
      <dgm:t>
        <a:bodyPr/>
        <a:lstStyle/>
        <a:p>
          <a:endParaRPr lang="es-EC"/>
        </a:p>
      </dgm:t>
    </dgm:pt>
    <dgm:pt modelId="{8688F661-3D77-4EEE-BF37-9B0A785F1397}" type="pres">
      <dgm:prSet presAssocID="{CDBA1859-AD47-4394-8474-E82FA042034E}" presName="hierRoot4" presStyleCnt="0"/>
      <dgm:spPr/>
    </dgm:pt>
    <dgm:pt modelId="{AE9A86B4-40B1-480D-B988-B685F18C506C}" type="pres">
      <dgm:prSet presAssocID="{CDBA1859-AD47-4394-8474-E82FA042034E}" presName="composite4" presStyleCnt="0"/>
      <dgm:spPr/>
    </dgm:pt>
    <dgm:pt modelId="{D60C937E-AC2B-49E2-A997-C6C0561BAAE7}" type="pres">
      <dgm:prSet presAssocID="{CDBA1859-AD47-4394-8474-E82FA042034E}" presName="background4" presStyleLbl="asst2" presStyleIdx="1" presStyleCnt="3"/>
      <dgm:spPr/>
    </dgm:pt>
    <dgm:pt modelId="{DA1095FF-5410-4390-A2D1-96FA80F6C53F}" type="pres">
      <dgm:prSet presAssocID="{CDBA1859-AD47-4394-8474-E82FA042034E}" presName="text4" presStyleLbl="fgAcc4" presStyleIdx="0" presStyleCnt="7">
        <dgm:presLayoutVars>
          <dgm:chPref val="3"/>
        </dgm:presLayoutVars>
      </dgm:prSet>
      <dgm:spPr/>
      <dgm:t>
        <a:bodyPr/>
        <a:lstStyle/>
        <a:p>
          <a:endParaRPr lang="es-EC"/>
        </a:p>
      </dgm:t>
    </dgm:pt>
    <dgm:pt modelId="{F2341437-2AE5-4343-B2E9-7FEB9A629546}" type="pres">
      <dgm:prSet presAssocID="{CDBA1859-AD47-4394-8474-E82FA042034E}" presName="hierChild5" presStyleCnt="0"/>
      <dgm:spPr/>
    </dgm:pt>
    <dgm:pt modelId="{88E079E3-7136-4521-A634-A6E96459AB9D}" type="pres">
      <dgm:prSet presAssocID="{AF9630D7-B812-4E51-A3F7-190F01065FBA}" presName="Name23" presStyleLbl="parChTrans1D4" presStyleIdx="1" presStyleCnt="7"/>
      <dgm:spPr/>
      <dgm:t>
        <a:bodyPr/>
        <a:lstStyle/>
        <a:p>
          <a:endParaRPr lang="es-EC"/>
        </a:p>
      </dgm:t>
    </dgm:pt>
    <dgm:pt modelId="{884B07D3-E9B2-47DB-AF12-E60F42E83A5D}" type="pres">
      <dgm:prSet presAssocID="{147F7B6C-DA01-45D7-955F-02B11B0AD7CD}" presName="hierRoot4" presStyleCnt="0"/>
      <dgm:spPr/>
    </dgm:pt>
    <dgm:pt modelId="{472E5D06-34BA-4C1E-80A4-2FAD3482DCEA}" type="pres">
      <dgm:prSet presAssocID="{147F7B6C-DA01-45D7-955F-02B11B0AD7CD}" presName="composite4" presStyleCnt="0"/>
      <dgm:spPr/>
    </dgm:pt>
    <dgm:pt modelId="{45C41A33-34BE-426F-87F7-379C2424DFAA}" type="pres">
      <dgm:prSet presAssocID="{147F7B6C-DA01-45D7-955F-02B11B0AD7CD}" presName="background4" presStyleLbl="asst2" presStyleIdx="2" presStyleCnt="3"/>
      <dgm:spPr/>
    </dgm:pt>
    <dgm:pt modelId="{96A55BDA-78C9-4D24-85A5-79C0815F6C47}" type="pres">
      <dgm:prSet presAssocID="{147F7B6C-DA01-45D7-955F-02B11B0AD7CD}" presName="text4" presStyleLbl="fgAcc4" presStyleIdx="1" presStyleCnt="7">
        <dgm:presLayoutVars>
          <dgm:chPref val="3"/>
        </dgm:presLayoutVars>
      </dgm:prSet>
      <dgm:spPr/>
      <dgm:t>
        <a:bodyPr/>
        <a:lstStyle/>
        <a:p>
          <a:endParaRPr lang="es-EC"/>
        </a:p>
      </dgm:t>
    </dgm:pt>
    <dgm:pt modelId="{52EC02DD-6CD6-433B-8F05-B48AB22E7B32}" type="pres">
      <dgm:prSet presAssocID="{147F7B6C-DA01-45D7-955F-02B11B0AD7CD}" presName="hierChild5" presStyleCnt="0"/>
      <dgm:spPr/>
    </dgm:pt>
    <dgm:pt modelId="{4D0993A6-6879-428C-9C15-C7D62D6F9384}" type="pres">
      <dgm:prSet presAssocID="{D83AF6E5-1073-4FA1-A3BD-D7495A498B47}" presName="Name17" presStyleLbl="parChTrans1D3" presStyleIdx="1" presStyleCnt="2"/>
      <dgm:spPr/>
      <dgm:t>
        <a:bodyPr/>
        <a:lstStyle/>
        <a:p>
          <a:endParaRPr lang="es-EC"/>
        </a:p>
      </dgm:t>
    </dgm:pt>
    <dgm:pt modelId="{8BD770CE-C535-4AEE-A04C-B0572FDA8C45}" type="pres">
      <dgm:prSet presAssocID="{0ABD1609-714A-497A-95F0-0583E1E76EB5}" presName="hierRoot3" presStyleCnt="0"/>
      <dgm:spPr/>
    </dgm:pt>
    <dgm:pt modelId="{DCFB2650-9F07-4893-AB3A-52CA0F5AF7FD}" type="pres">
      <dgm:prSet presAssocID="{0ABD1609-714A-497A-95F0-0583E1E76EB5}" presName="composite3" presStyleCnt="0"/>
      <dgm:spPr/>
    </dgm:pt>
    <dgm:pt modelId="{15815682-3872-4FA2-AA92-3C7163EAA519}" type="pres">
      <dgm:prSet presAssocID="{0ABD1609-714A-497A-95F0-0583E1E76EB5}" presName="background3" presStyleLbl="node3" presStyleIdx="0" presStyleCnt="1"/>
      <dgm:spPr/>
    </dgm:pt>
    <dgm:pt modelId="{F5C6DAFD-BA2C-45F5-8749-26751D1153E3}" type="pres">
      <dgm:prSet presAssocID="{0ABD1609-714A-497A-95F0-0583E1E76EB5}" presName="text3" presStyleLbl="fgAcc3" presStyleIdx="1" presStyleCnt="2" custScaleX="130537">
        <dgm:presLayoutVars>
          <dgm:chPref val="3"/>
        </dgm:presLayoutVars>
      </dgm:prSet>
      <dgm:spPr/>
      <dgm:t>
        <a:bodyPr/>
        <a:lstStyle/>
        <a:p>
          <a:endParaRPr lang="es-EC"/>
        </a:p>
      </dgm:t>
    </dgm:pt>
    <dgm:pt modelId="{EFB41F37-1A54-4AE4-8137-77DF5879AFD2}" type="pres">
      <dgm:prSet presAssocID="{0ABD1609-714A-497A-95F0-0583E1E76EB5}" presName="hierChild4" presStyleCnt="0"/>
      <dgm:spPr/>
    </dgm:pt>
    <dgm:pt modelId="{14335427-4CDA-4818-AA15-4FEF7672B0B7}" type="pres">
      <dgm:prSet presAssocID="{5D439ED6-8C99-4726-BC41-25E265F4162D}" presName="Name23" presStyleLbl="parChTrans1D4" presStyleIdx="2" presStyleCnt="7"/>
      <dgm:spPr/>
      <dgm:t>
        <a:bodyPr/>
        <a:lstStyle/>
        <a:p>
          <a:endParaRPr lang="es-EC"/>
        </a:p>
      </dgm:t>
    </dgm:pt>
    <dgm:pt modelId="{402DDB58-FBE1-4E0F-B5A9-CFC8B8326EA2}" type="pres">
      <dgm:prSet presAssocID="{93AD48C8-4D46-4A35-90E4-2F4779D0D69C}" presName="hierRoot4" presStyleCnt="0"/>
      <dgm:spPr/>
    </dgm:pt>
    <dgm:pt modelId="{493873F6-5CC4-42E7-AEBB-9CDDF887F33B}" type="pres">
      <dgm:prSet presAssocID="{93AD48C8-4D46-4A35-90E4-2F4779D0D69C}" presName="composite4" presStyleCnt="0"/>
      <dgm:spPr/>
    </dgm:pt>
    <dgm:pt modelId="{BF3F922F-98B1-46E6-85B7-A0D014686618}" type="pres">
      <dgm:prSet presAssocID="{93AD48C8-4D46-4A35-90E4-2F4779D0D69C}" presName="background4" presStyleLbl="node4" presStyleIdx="0" presStyleCnt="5"/>
      <dgm:spPr/>
    </dgm:pt>
    <dgm:pt modelId="{051299BF-CCAD-417B-97CC-1FB1C45F52DD}" type="pres">
      <dgm:prSet presAssocID="{93AD48C8-4D46-4A35-90E4-2F4779D0D69C}" presName="text4" presStyleLbl="fgAcc4" presStyleIdx="2" presStyleCnt="7" custScaleX="115074">
        <dgm:presLayoutVars>
          <dgm:chPref val="3"/>
        </dgm:presLayoutVars>
      </dgm:prSet>
      <dgm:spPr/>
      <dgm:t>
        <a:bodyPr/>
        <a:lstStyle/>
        <a:p>
          <a:endParaRPr lang="es-EC"/>
        </a:p>
      </dgm:t>
    </dgm:pt>
    <dgm:pt modelId="{2BBF7DC3-0EC2-4034-9A78-FC3E0F289023}" type="pres">
      <dgm:prSet presAssocID="{93AD48C8-4D46-4A35-90E4-2F4779D0D69C}" presName="hierChild5" presStyleCnt="0"/>
      <dgm:spPr/>
    </dgm:pt>
    <dgm:pt modelId="{5FE633A5-C9E2-45D2-9FFC-49ED6457E627}" type="pres">
      <dgm:prSet presAssocID="{2E901F83-FB68-4911-A425-A451E8B1C86A}" presName="Name23" presStyleLbl="parChTrans1D4" presStyleIdx="3" presStyleCnt="7"/>
      <dgm:spPr/>
      <dgm:t>
        <a:bodyPr/>
        <a:lstStyle/>
        <a:p>
          <a:endParaRPr lang="es-EC"/>
        </a:p>
      </dgm:t>
    </dgm:pt>
    <dgm:pt modelId="{81906C93-772F-4C14-AF95-8F42FF0DC14F}" type="pres">
      <dgm:prSet presAssocID="{6670DFF3-7E66-4B6D-9F3A-B6542261A04F}" presName="hierRoot4" presStyleCnt="0"/>
      <dgm:spPr/>
    </dgm:pt>
    <dgm:pt modelId="{76801927-2CC3-4DF5-8630-32FB13FA257B}" type="pres">
      <dgm:prSet presAssocID="{6670DFF3-7E66-4B6D-9F3A-B6542261A04F}" presName="composite4" presStyleCnt="0"/>
      <dgm:spPr/>
    </dgm:pt>
    <dgm:pt modelId="{FCE0BACF-61F0-4EC2-AC94-E9ADBDF45C4F}" type="pres">
      <dgm:prSet presAssocID="{6670DFF3-7E66-4B6D-9F3A-B6542261A04F}" presName="background4" presStyleLbl="node4" presStyleIdx="1" presStyleCnt="5"/>
      <dgm:spPr/>
    </dgm:pt>
    <dgm:pt modelId="{FD21AFDC-4188-429D-BF18-8F8AB3C5104C}" type="pres">
      <dgm:prSet presAssocID="{6670DFF3-7E66-4B6D-9F3A-B6542261A04F}" presName="text4" presStyleLbl="fgAcc4" presStyleIdx="3" presStyleCnt="7">
        <dgm:presLayoutVars>
          <dgm:chPref val="3"/>
        </dgm:presLayoutVars>
      </dgm:prSet>
      <dgm:spPr/>
      <dgm:t>
        <a:bodyPr/>
        <a:lstStyle/>
        <a:p>
          <a:endParaRPr lang="es-EC"/>
        </a:p>
      </dgm:t>
    </dgm:pt>
    <dgm:pt modelId="{96B4F268-A43C-42C4-81BD-383196C4FA73}" type="pres">
      <dgm:prSet presAssocID="{6670DFF3-7E66-4B6D-9F3A-B6542261A04F}" presName="hierChild5" presStyleCnt="0"/>
      <dgm:spPr/>
    </dgm:pt>
    <dgm:pt modelId="{550CD995-95FB-43E5-B9C4-F1937D3EE538}" type="pres">
      <dgm:prSet presAssocID="{F214494E-B0E4-4278-90C7-B6D88E6179B2}" presName="Name23" presStyleLbl="parChTrans1D4" presStyleIdx="4" presStyleCnt="7"/>
      <dgm:spPr/>
      <dgm:t>
        <a:bodyPr/>
        <a:lstStyle/>
        <a:p>
          <a:endParaRPr lang="es-EC"/>
        </a:p>
      </dgm:t>
    </dgm:pt>
    <dgm:pt modelId="{6B15BBCA-6CB0-4D37-9317-FC67363A30D6}" type="pres">
      <dgm:prSet presAssocID="{BE8E8717-14B0-48D8-8469-2950E6436EB4}" presName="hierRoot4" presStyleCnt="0"/>
      <dgm:spPr/>
    </dgm:pt>
    <dgm:pt modelId="{F74B3915-F4A2-4A6C-8686-95D6C33C309F}" type="pres">
      <dgm:prSet presAssocID="{BE8E8717-14B0-48D8-8469-2950E6436EB4}" presName="composite4" presStyleCnt="0"/>
      <dgm:spPr/>
    </dgm:pt>
    <dgm:pt modelId="{70463921-1334-42D3-8087-A61EEB1C58E3}" type="pres">
      <dgm:prSet presAssocID="{BE8E8717-14B0-48D8-8469-2950E6436EB4}" presName="background4" presStyleLbl="node4" presStyleIdx="2" presStyleCnt="5"/>
      <dgm:spPr/>
    </dgm:pt>
    <dgm:pt modelId="{30114FAD-2116-407B-85A7-DB006AF0274C}" type="pres">
      <dgm:prSet presAssocID="{BE8E8717-14B0-48D8-8469-2950E6436EB4}" presName="text4" presStyleLbl="fgAcc4" presStyleIdx="4" presStyleCnt="7">
        <dgm:presLayoutVars>
          <dgm:chPref val="3"/>
        </dgm:presLayoutVars>
      </dgm:prSet>
      <dgm:spPr/>
      <dgm:t>
        <a:bodyPr/>
        <a:lstStyle/>
        <a:p>
          <a:endParaRPr lang="es-EC"/>
        </a:p>
      </dgm:t>
    </dgm:pt>
    <dgm:pt modelId="{0B37A1DD-4F12-4A81-88FB-C7228B527B6D}" type="pres">
      <dgm:prSet presAssocID="{BE8E8717-14B0-48D8-8469-2950E6436EB4}" presName="hierChild5" presStyleCnt="0"/>
      <dgm:spPr/>
    </dgm:pt>
    <dgm:pt modelId="{54C0FFDF-3A1B-4936-B335-E19B6748414C}" type="pres">
      <dgm:prSet presAssocID="{FBB8B138-7F34-4AFA-B347-120BE85C9E2E}" presName="Name23" presStyleLbl="parChTrans1D4" presStyleIdx="5" presStyleCnt="7"/>
      <dgm:spPr/>
      <dgm:t>
        <a:bodyPr/>
        <a:lstStyle/>
        <a:p>
          <a:endParaRPr lang="es-EC"/>
        </a:p>
      </dgm:t>
    </dgm:pt>
    <dgm:pt modelId="{2863DF00-5452-4A92-B9DA-8FD7F2EF9FC5}" type="pres">
      <dgm:prSet presAssocID="{7D2543E0-9EAD-4B71-8AD3-48FA53F85172}" presName="hierRoot4" presStyleCnt="0"/>
      <dgm:spPr/>
    </dgm:pt>
    <dgm:pt modelId="{A1744BC7-7496-4631-AD6D-E8DB82929210}" type="pres">
      <dgm:prSet presAssocID="{7D2543E0-9EAD-4B71-8AD3-48FA53F85172}" presName="composite4" presStyleCnt="0"/>
      <dgm:spPr/>
    </dgm:pt>
    <dgm:pt modelId="{8476DC37-39EC-4274-BF24-A8005CE3C44A}" type="pres">
      <dgm:prSet presAssocID="{7D2543E0-9EAD-4B71-8AD3-48FA53F85172}" presName="background4" presStyleLbl="node4" presStyleIdx="3" presStyleCnt="5"/>
      <dgm:spPr/>
    </dgm:pt>
    <dgm:pt modelId="{9767EBE2-D23F-4C12-8F10-2282E5D7C971}" type="pres">
      <dgm:prSet presAssocID="{7D2543E0-9EAD-4B71-8AD3-48FA53F85172}" presName="text4" presStyleLbl="fgAcc4" presStyleIdx="5" presStyleCnt="7" custScaleX="112922">
        <dgm:presLayoutVars>
          <dgm:chPref val="3"/>
        </dgm:presLayoutVars>
      </dgm:prSet>
      <dgm:spPr/>
      <dgm:t>
        <a:bodyPr/>
        <a:lstStyle/>
        <a:p>
          <a:endParaRPr lang="es-EC"/>
        </a:p>
      </dgm:t>
    </dgm:pt>
    <dgm:pt modelId="{11E4A519-9E18-4C47-ADE8-319FFEED1B7C}" type="pres">
      <dgm:prSet presAssocID="{7D2543E0-9EAD-4B71-8AD3-48FA53F85172}" presName="hierChild5" presStyleCnt="0"/>
      <dgm:spPr/>
    </dgm:pt>
    <dgm:pt modelId="{8703059C-3AB6-48F4-8A28-532B3E444E35}" type="pres">
      <dgm:prSet presAssocID="{B9959EEA-758A-49DA-85D3-6F13FEE9EEFD}" presName="Name23" presStyleLbl="parChTrans1D4" presStyleIdx="6" presStyleCnt="7"/>
      <dgm:spPr/>
      <dgm:t>
        <a:bodyPr/>
        <a:lstStyle/>
        <a:p>
          <a:endParaRPr lang="es-EC"/>
        </a:p>
      </dgm:t>
    </dgm:pt>
    <dgm:pt modelId="{9E2BCDCF-C099-48C6-956D-CEDBB785DDEC}" type="pres">
      <dgm:prSet presAssocID="{A43C4291-D712-4359-B285-5F2EBE1BB020}" presName="hierRoot4" presStyleCnt="0"/>
      <dgm:spPr/>
    </dgm:pt>
    <dgm:pt modelId="{816A302B-15F5-4BCD-A321-29566BABDB29}" type="pres">
      <dgm:prSet presAssocID="{A43C4291-D712-4359-B285-5F2EBE1BB020}" presName="composite4" presStyleCnt="0"/>
      <dgm:spPr/>
    </dgm:pt>
    <dgm:pt modelId="{34290CFF-7CFA-4B79-906D-DF3C0DDF37F6}" type="pres">
      <dgm:prSet presAssocID="{A43C4291-D712-4359-B285-5F2EBE1BB020}" presName="background4" presStyleLbl="node4" presStyleIdx="4" presStyleCnt="5"/>
      <dgm:spPr/>
    </dgm:pt>
    <dgm:pt modelId="{5C8CFAC0-D471-4257-8780-ECDC6FD7DDEF}" type="pres">
      <dgm:prSet presAssocID="{A43C4291-D712-4359-B285-5F2EBE1BB020}" presName="text4" presStyleLbl="fgAcc4" presStyleIdx="6" presStyleCnt="7">
        <dgm:presLayoutVars>
          <dgm:chPref val="3"/>
        </dgm:presLayoutVars>
      </dgm:prSet>
      <dgm:spPr/>
      <dgm:t>
        <a:bodyPr/>
        <a:lstStyle/>
        <a:p>
          <a:endParaRPr lang="es-EC"/>
        </a:p>
      </dgm:t>
    </dgm:pt>
    <dgm:pt modelId="{5B63F250-0BC8-414E-BE04-F3BCF872F409}" type="pres">
      <dgm:prSet presAssocID="{A43C4291-D712-4359-B285-5F2EBE1BB020}" presName="hierChild5" presStyleCnt="0"/>
      <dgm:spPr/>
    </dgm:pt>
  </dgm:ptLst>
  <dgm:cxnLst>
    <dgm:cxn modelId="{D517FC9A-8B12-498A-A0DF-29BEC1C4694C}" type="presOf" srcId="{F214494E-B0E4-4278-90C7-B6D88E6179B2}" destId="{550CD995-95FB-43E5-B9C4-F1937D3EE538}" srcOrd="0" destOrd="0" presId="urn:microsoft.com/office/officeart/2005/8/layout/hierarchy1"/>
    <dgm:cxn modelId="{0887ED18-5F4B-443E-9208-0CF24E35660A}" srcId="{93AD48C8-4D46-4A35-90E4-2F4779D0D69C}" destId="{BE8E8717-14B0-48D8-8469-2950E6436EB4}" srcOrd="1" destOrd="0" parTransId="{F214494E-B0E4-4278-90C7-B6D88E6179B2}" sibTransId="{D24CDC27-A868-435A-B7A6-0C55C7AA8D01}"/>
    <dgm:cxn modelId="{9DDACCA9-76BA-42C7-A34A-3B7115E8E215}" type="presOf" srcId="{357BEADA-A6A1-47D1-A4B3-D476B9B0BA5B}" destId="{AE807CAD-28E5-461D-99C2-DA38A9E11DB0}" srcOrd="0" destOrd="0" presId="urn:microsoft.com/office/officeart/2005/8/layout/hierarchy1"/>
    <dgm:cxn modelId="{71E6596B-4ACC-4E09-9D47-45C4C3D3F7D4}" srcId="{0ABD1609-714A-497A-95F0-0583E1E76EB5}" destId="{93AD48C8-4D46-4A35-90E4-2F4779D0D69C}" srcOrd="0" destOrd="0" parTransId="{5D439ED6-8C99-4726-BC41-25E265F4162D}" sibTransId="{D7AB1246-1F03-46C6-A77D-19275FA7374E}"/>
    <dgm:cxn modelId="{D125534D-04D5-4993-A8F0-347C32F6DDBF}" srcId="{0ABD1609-714A-497A-95F0-0583E1E76EB5}" destId="{7D2543E0-9EAD-4B71-8AD3-48FA53F85172}" srcOrd="1" destOrd="0" parTransId="{FBB8B138-7F34-4AFA-B347-120BE85C9E2E}" sibTransId="{FC396B9D-F821-4A5C-AB1E-6F1EF194AB1B}"/>
    <dgm:cxn modelId="{57532F4A-3A5D-4489-AAC9-54BC8134A282}" srcId="{E4F82499-2D32-40B5-9607-8223E3A40BF3}" destId="{5D8B023F-A058-401E-B16B-7ECA4D5891A5}" srcOrd="0" destOrd="0" parTransId="{BF82E033-6E05-4FF2-88C2-60DC4E76FC3D}" sibTransId="{99D0FE06-E335-4B8D-82BD-B9EC951B2E7A}"/>
    <dgm:cxn modelId="{3801EACB-D4EB-45B1-8065-37F6073115F2}" srcId="{5D8B023F-A058-401E-B16B-7ECA4D5891A5}" destId="{357BEADA-A6A1-47D1-A4B3-D476B9B0BA5B}" srcOrd="0" destOrd="0" parTransId="{5DED2FF3-7FC5-4F29-AAA0-C5074540163A}" sibTransId="{8DB3986D-C78E-4EF8-9D83-5F86FF04EEA1}"/>
    <dgm:cxn modelId="{AFA88673-1589-4606-95F4-CD3E39C3149F}" type="presOf" srcId="{B9959EEA-758A-49DA-85D3-6F13FEE9EEFD}" destId="{8703059C-3AB6-48F4-8A28-532B3E444E35}" srcOrd="0" destOrd="0" presId="urn:microsoft.com/office/officeart/2005/8/layout/hierarchy1"/>
    <dgm:cxn modelId="{53609725-8CB6-4FBB-B7E1-0DFFA049C40D}" srcId="{7D2543E0-9EAD-4B71-8AD3-48FA53F85172}" destId="{A43C4291-D712-4359-B285-5F2EBE1BB020}" srcOrd="0" destOrd="0" parTransId="{B9959EEA-758A-49DA-85D3-6F13FEE9EEFD}" sibTransId="{6155CF2E-F153-4D65-96D6-68EED1949A60}"/>
    <dgm:cxn modelId="{75A1FE25-A6BA-4059-BAD2-C1C774EEDC0A}" type="presOf" srcId="{5D439ED6-8C99-4726-BC41-25E265F4162D}" destId="{14335427-4CDA-4818-AA15-4FEF7672B0B7}" srcOrd="0" destOrd="0" presId="urn:microsoft.com/office/officeart/2005/8/layout/hierarchy1"/>
    <dgm:cxn modelId="{B8CD1347-3620-4FE7-90E9-0C87EEB3DB4D}" type="presOf" srcId="{A5825234-CE90-474E-A7EB-72382ECD2AE0}" destId="{639364A8-C2A5-4989-B3C6-FE3F471E4AEA}" srcOrd="0" destOrd="0" presId="urn:microsoft.com/office/officeart/2005/8/layout/hierarchy1"/>
    <dgm:cxn modelId="{6F4D592E-C5E4-4A80-B357-00F9211B12B5}" type="presOf" srcId="{5DED2FF3-7FC5-4F29-AAA0-C5074540163A}" destId="{F4E24D68-DB5C-48C9-8A2A-3695FA48F824}" srcOrd="0" destOrd="0" presId="urn:microsoft.com/office/officeart/2005/8/layout/hierarchy1"/>
    <dgm:cxn modelId="{51CB8D0D-4811-4919-97A7-75BDE357B844}" srcId="{CDBA1859-AD47-4394-8474-E82FA042034E}" destId="{147F7B6C-DA01-45D7-955F-02B11B0AD7CD}" srcOrd="0" destOrd="0" parTransId="{AF9630D7-B812-4E51-A3F7-190F01065FBA}" sibTransId="{CF65D583-541C-4CD8-9F0D-55D550D2D042}"/>
    <dgm:cxn modelId="{ABB46858-0FBC-4811-9C70-ED6695188530}" type="presOf" srcId="{0ABD1609-714A-497A-95F0-0583E1E76EB5}" destId="{F5C6DAFD-BA2C-45F5-8749-26751D1153E3}" srcOrd="0" destOrd="0" presId="urn:microsoft.com/office/officeart/2005/8/layout/hierarchy1"/>
    <dgm:cxn modelId="{98E45413-1776-4A9E-A383-027B121EF4D8}" srcId="{A5825234-CE90-474E-A7EB-72382ECD2AE0}" destId="{CDBA1859-AD47-4394-8474-E82FA042034E}" srcOrd="0" destOrd="0" parTransId="{B28B39CE-F28E-4AAE-8686-73543A23C684}" sibTransId="{9F920354-F9DA-400A-9046-37204ABBAF98}"/>
    <dgm:cxn modelId="{6D674F42-3AAF-433F-9DFE-791725BCF4CF}" type="presOf" srcId="{5D8B023F-A058-401E-B16B-7ECA4D5891A5}" destId="{53F8605D-014D-4A61-B849-9E1D86BEFDA4}" srcOrd="0" destOrd="0" presId="urn:microsoft.com/office/officeart/2005/8/layout/hierarchy1"/>
    <dgm:cxn modelId="{C63162C3-6C40-4B22-861E-61B46D472A8F}" srcId="{357BEADA-A6A1-47D1-A4B3-D476B9B0BA5B}" destId="{0ABD1609-714A-497A-95F0-0583E1E76EB5}" srcOrd="1" destOrd="0" parTransId="{D83AF6E5-1073-4FA1-A3BD-D7495A498B47}" sibTransId="{8470A6EB-A8F9-47C6-B9A2-546ED9E82834}"/>
    <dgm:cxn modelId="{A132ED6F-A2E5-490A-B032-0B56D61A46D4}" type="presOf" srcId="{7D2543E0-9EAD-4B71-8AD3-48FA53F85172}" destId="{9767EBE2-D23F-4C12-8F10-2282E5D7C971}" srcOrd="0" destOrd="0" presId="urn:microsoft.com/office/officeart/2005/8/layout/hierarchy1"/>
    <dgm:cxn modelId="{EE038DD0-E47B-4141-9D7D-29C46B9F2CFA}" type="presOf" srcId="{CDBA1859-AD47-4394-8474-E82FA042034E}" destId="{DA1095FF-5410-4390-A2D1-96FA80F6C53F}" srcOrd="0" destOrd="0" presId="urn:microsoft.com/office/officeart/2005/8/layout/hierarchy1"/>
    <dgm:cxn modelId="{4B13AAC7-0B39-4DB2-BDD3-A8F9608DA3DA}" type="presOf" srcId="{B28B39CE-F28E-4AAE-8686-73543A23C684}" destId="{DA9E0DEF-B1B4-441C-8846-F5A7DEA6CEA5}" srcOrd="0" destOrd="0" presId="urn:microsoft.com/office/officeart/2005/8/layout/hierarchy1"/>
    <dgm:cxn modelId="{C4BD7D14-E425-4D73-A041-4854DBCC9590}" type="presOf" srcId="{A43C4291-D712-4359-B285-5F2EBE1BB020}" destId="{5C8CFAC0-D471-4257-8780-ECDC6FD7DDEF}" srcOrd="0" destOrd="0" presId="urn:microsoft.com/office/officeart/2005/8/layout/hierarchy1"/>
    <dgm:cxn modelId="{BD615B79-1321-439C-9D45-13DBE2CA4E97}" type="presOf" srcId="{D83AF6E5-1073-4FA1-A3BD-D7495A498B47}" destId="{4D0993A6-6879-428C-9C15-C7D62D6F9384}" srcOrd="0" destOrd="0" presId="urn:microsoft.com/office/officeart/2005/8/layout/hierarchy1"/>
    <dgm:cxn modelId="{3613EA9B-5BDC-4880-9642-96015D3CD7CE}" type="presOf" srcId="{E4F82499-2D32-40B5-9607-8223E3A40BF3}" destId="{C346BE1C-6288-46D5-9CE2-ADEA56DDB970}" srcOrd="0" destOrd="0" presId="urn:microsoft.com/office/officeart/2005/8/layout/hierarchy1"/>
    <dgm:cxn modelId="{0002F2C3-C244-4F58-909F-4DB7192D07B7}" type="presOf" srcId="{F1888E10-512D-4023-A057-EB204A17B618}" destId="{18C9BDFC-CB08-4F53-8FA4-C3B575E5D75C}" srcOrd="0" destOrd="0" presId="urn:microsoft.com/office/officeart/2005/8/layout/hierarchy1"/>
    <dgm:cxn modelId="{6B0D1018-0FDE-4140-A06E-A94B11729101}" type="presOf" srcId="{AF9630D7-B812-4E51-A3F7-190F01065FBA}" destId="{88E079E3-7136-4521-A634-A6E96459AB9D}" srcOrd="0" destOrd="0" presId="urn:microsoft.com/office/officeart/2005/8/layout/hierarchy1"/>
    <dgm:cxn modelId="{BC4EF02C-BD35-42C9-9198-B9F09734DE61}" srcId="{357BEADA-A6A1-47D1-A4B3-D476B9B0BA5B}" destId="{A5825234-CE90-474E-A7EB-72382ECD2AE0}" srcOrd="0" destOrd="0" parTransId="{F1888E10-512D-4023-A057-EB204A17B618}" sibTransId="{AD915B21-EB90-4649-8715-5F3D4E392760}"/>
    <dgm:cxn modelId="{6CC6A16C-16D1-4F60-9A20-662AFC31AD0C}" type="presOf" srcId="{93AD48C8-4D46-4A35-90E4-2F4779D0D69C}" destId="{051299BF-CCAD-417B-97CC-1FB1C45F52DD}" srcOrd="0" destOrd="0" presId="urn:microsoft.com/office/officeart/2005/8/layout/hierarchy1"/>
    <dgm:cxn modelId="{8D9B2FE0-6350-4D71-89D6-A745FD217260}" type="presOf" srcId="{BE8E8717-14B0-48D8-8469-2950E6436EB4}" destId="{30114FAD-2116-407B-85A7-DB006AF0274C}" srcOrd="0" destOrd="0" presId="urn:microsoft.com/office/officeart/2005/8/layout/hierarchy1"/>
    <dgm:cxn modelId="{604FA804-C31B-4399-AAF5-A596B6F59FD8}" type="presOf" srcId="{6670DFF3-7E66-4B6D-9F3A-B6542261A04F}" destId="{FD21AFDC-4188-429D-BF18-8F8AB3C5104C}" srcOrd="0" destOrd="0" presId="urn:microsoft.com/office/officeart/2005/8/layout/hierarchy1"/>
    <dgm:cxn modelId="{F92BBC58-39B6-4FC1-A326-7C8FD949FA4C}" type="presOf" srcId="{FBB8B138-7F34-4AFA-B347-120BE85C9E2E}" destId="{54C0FFDF-3A1B-4936-B335-E19B6748414C}" srcOrd="0" destOrd="0" presId="urn:microsoft.com/office/officeart/2005/8/layout/hierarchy1"/>
    <dgm:cxn modelId="{66B4B388-D7A4-40A2-A6D9-382D6BF0DE8C}" srcId="{93AD48C8-4D46-4A35-90E4-2F4779D0D69C}" destId="{6670DFF3-7E66-4B6D-9F3A-B6542261A04F}" srcOrd="0" destOrd="0" parTransId="{2E901F83-FB68-4911-A425-A451E8B1C86A}" sibTransId="{18E64C77-FF1C-4775-B9BE-77548B288BB3}"/>
    <dgm:cxn modelId="{C9EC88EE-0349-4187-A7D9-F724C53D21A9}" type="presOf" srcId="{2E901F83-FB68-4911-A425-A451E8B1C86A}" destId="{5FE633A5-C9E2-45D2-9FFC-49ED6457E627}" srcOrd="0" destOrd="0" presId="urn:microsoft.com/office/officeart/2005/8/layout/hierarchy1"/>
    <dgm:cxn modelId="{87F7B026-DFB1-4B99-BE3E-D9221FEAE0F0}" type="presOf" srcId="{147F7B6C-DA01-45D7-955F-02B11B0AD7CD}" destId="{96A55BDA-78C9-4D24-85A5-79C0815F6C47}" srcOrd="0" destOrd="0" presId="urn:microsoft.com/office/officeart/2005/8/layout/hierarchy1"/>
    <dgm:cxn modelId="{89432D2F-7ACF-4FD0-8B98-870EA8F5D7D6}" type="presParOf" srcId="{C346BE1C-6288-46D5-9CE2-ADEA56DDB970}" destId="{988FD3E3-856C-475A-B657-5C739D357A4C}" srcOrd="0" destOrd="0" presId="urn:microsoft.com/office/officeart/2005/8/layout/hierarchy1"/>
    <dgm:cxn modelId="{9DA27134-54D8-45BC-897E-ADE25E841EE9}" type="presParOf" srcId="{988FD3E3-856C-475A-B657-5C739D357A4C}" destId="{CF089272-1085-4106-B7B5-5C86CEBC4240}" srcOrd="0" destOrd="0" presId="urn:microsoft.com/office/officeart/2005/8/layout/hierarchy1"/>
    <dgm:cxn modelId="{5FDEC3F8-7B84-4D1B-8C25-3BAE1322A800}" type="presParOf" srcId="{CF089272-1085-4106-B7B5-5C86CEBC4240}" destId="{9292E3CE-B6DD-4CEE-9F61-B3628A9ADEF2}" srcOrd="0" destOrd="0" presId="urn:microsoft.com/office/officeart/2005/8/layout/hierarchy1"/>
    <dgm:cxn modelId="{C2FCA174-617E-4740-9ADF-5B57EC4E43CB}" type="presParOf" srcId="{CF089272-1085-4106-B7B5-5C86CEBC4240}" destId="{53F8605D-014D-4A61-B849-9E1D86BEFDA4}" srcOrd="1" destOrd="0" presId="urn:microsoft.com/office/officeart/2005/8/layout/hierarchy1"/>
    <dgm:cxn modelId="{24E950D2-387F-4EF6-A1B7-708501E332EA}" type="presParOf" srcId="{988FD3E3-856C-475A-B657-5C739D357A4C}" destId="{09090C18-504D-4F25-966D-3B4A0B21E615}" srcOrd="1" destOrd="0" presId="urn:microsoft.com/office/officeart/2005/8/layout/hierarchy1"/>
    <dgm:cxn modelId="{62970C2A-8791-4F68-9418-84C59E2CA091}" type="presParOf" srcId="{09090C18-504D-4F25-966D-3B4A0B21E615}" destId="{F4E24D68-DB5C-48C9-8A2A-3695FA48F824}" srcOrd="0" destOrd="0" presId="urn:microsoft.com/office/officeart/2005/8/layout/hierarchy1"/>
    <dgm:cxn modelId="{A071B6B1-8519-4137-9215-F21841F26D31}" type="presParOf" srcId="{09090C18-504D-4F25-966D-3B4A0B21E615}" destId="{4040B2E7-4C91-445E-A71D-515E0AB75ADE}" srcOrd="1" destOrd="0" presId="urn:microsoft.com/office/officeart/2005/8/layout/hierarchy1"/>
    <dgm:cxn modelId="{125FB35D-5E08-4F2D-8BD7-4B058FC72BEB}" type="presParOf" srcId="{4040B2E7-4C91-445E-A71D-515E0AB75ADE}" destId="{0BE0CC6D-BD50-4BA5-BF03-90EDF6C1C09D}" srcOrd="0" destOrd="0" presId="urn:microsoft.com/office/officeart/2005/8/layout/hierarchy1"/>
    <dgm:cxn modelId="{DC0AEF40-E8A6-47D9-9023-211715DDED75}" type="presParOf" srcId="{0BE0CC6D-BD50-4BA5-BF03-90EDF6C1C09D}" destId="{4D6458DA-B2F0-4D72-B4DD-C07BF940C548}" srcOrd="0" destOrd="0" presId="urn:microsoft.com/office/officeart/2005/8/layout/hierarchy1"/>
    <dgm:cxn modelId="{643267C1-55FE-403F-AFD9-F092C97912F5}" type="presParOf" srcId="{0BE0CC6D-BD50-4BA5-BF03-90EDF6C1C09D}" destId="{AE807CAD-28E5-461D-99C2-DA38A9E11DB0}" srcOrd="1" destOrd="0" presId="urn:microsoft.com/office/officeart/2005/8/layout/hierarchy1"/>
    <dgm:cxn modelId="{C9CE242A-E8FC-44C0-9A69-0215C1DF44CF}" type="presParOf" srcId="{4040B2E7-4C91-445E-A71D-515E0AB75ADE}" destId="{6708012C-7117-42FC-AEB7-4372BD67CA4C}" srcOrd="1" destOrd="0" presId="urn:microsoft.com/office/officeart/2005/8/layout/hierarchy1"/>
    <dgm:cxn modelId="{1CF87D36-6F62-489D-ABA7-D7870400F25D}" type="presParOf" srcId="{6708012C-7117-42FC-AEB7-4372BD67CA4C}" destId="{18C9BDFC-CB08-4F53-8FA4-C3B575E5D75C}" srcOrd="0" destOrd="0" presId="urn:microsoft.com/office/officeart/2005/8/layout/hierarchy1"/>
    <dgm:cxn modelId="{CF57359D-3F56-4BDF-BF58-D0BC50918898}" type="presParOf" srcId="{6708012C-7117-42FC-AEB7-4372BD67CA4C}" destId="{816446D8-B7A1-41E2-85AE-564308FDA3F0}" srcOrd="1" destOrd="0" presId="urn:microsoft.com/office/officeart/2005/8/layout/hierarchy1"/>
    <dgm:cxn modelId="{9B160A96-893D-4B2D-825F-1664F69BA79E}" type="presParOf" srcId="{816446D8-B7A1-41E2-85AE-564308FDA3F0}" destId="{1F3F27EA-8848-4AF0-A303-F323BB54BD07}" srcOrd="0" destOrd="0" presId="urn:microsoft.com/office/officeart/2005/8/layout/hierarchy1"/>
    <dgm:cxn modelId="{28CCD32E-D587-4E34-996D-34D8FE746B06}" type="presParOf" srcId="{1F3F27EA-8848-4AF0-A303-F323BB54BD07}" destId="{994CF1B5-3915-4348-816E-4BC1B3C828AF}" srcOrd="0" destOrd="0" presId="urn:microsoft.com/office/officeart/2005/8/layout/hierarchy1"/>
    <dgm:cxn modelId="{06C72416-9C3B-4300-933D-79548DE148DA}" type="presParOf" srcId="{1F3F27EA-8848-4AF0-A303-F323BB54BD07}" destId="{639364A8-C2A5-4989-B3C6-FE3F471E4AEA}" srcOrd="1" destOrd="0" presId="urn:microsoft.com/office/officeart/2005/8/layout/hierarchy1"/>
    <dgm:cxn modelId="{D2FF76AC-A33E-4CF9-A8EE-92B4C5C2DAF6}" type="presParOf" srcId="{816446D8-B7A1-41E2-85AE-564308FDA3F0}" destId="{5C77E38B-C0AE-4890-8579-4773873027BA}" srcOrd="1" destOrd="0" presId="urn:microsoft.com/office/officeart/2005/8/layout/hierarchy1"/>
    <dgm:cxn modelId="{EA706574-C4F2-48AB-8D73-5B18AC382E56}" type="presParOf" srcId="{5C77E38B-C0AE-4890-8579-4773873027BA}" destId="{DA9E0DEF-B1B4-441C-8846-F5A7DEA6CEA5}" srcOrd="0" destOrd="0" presId="urn:microsoft.com/office/officeart/2005/8/layout/hierarchy1"/>
    <dgm:cxn modelId="{80A6C84A-3455-4206-826B-79871CA26E61}" type="presParOf" srcId="{5C77E38B-C0AE-4890-8579-4773873027BA}" destId="{8688F661-3D77-4EEE-BF37-9B0A785F1397}" srcOrd="1" destOrd="0" presId="urn:microsoft.com/office/officeart/2005/8/layout/hierarchy1"/>
    <dgm:cxn modelId="{BAB2C23C-3AEC-4743-BBAC-F11DD527791A}" type="presParOf" srcId="{8688F661-3D77-4EEE-BF37-9B0A785F1397}" destId="{AE9A86B4-40B1-480D-B988-B685F18C506C}" srcOrd="0" destOrd="0" presId="urn:microsoft.com/office/officeart/2005/8/layout/hierarchy1"/>
    <dgm:cxn modelId="{95DD3F40-8AB1-46AC-9338-1532C7851865}" type="presParOf" srcId="{AE9A86B4-40B1-480D-B988-B685F18C506C}" destId="{D60C937E-AC2B-49E2-A997-C6C0561BAAE7}" srcOrd="0" destOrd="0" presId="urn:microsoft.com/office/officeart/2005/8/layout/hierarchy1"/>
    <dgm:cxn modelId="{2A0AE80C-2B4A-434C-8823-DD8D18A29B76}" type="presParOf" srcId="{AE9A86B4-40B1-480D-B988-B685F18C506C}" destId="{DA1095FF-5410-4390-A2D1-96FA80F6C53F}" srcOrd="1" destOrd="0" presId="urn:microsoft.com/office/officeart/2005/8/layout/hierarchy1"/>
    <dgm:cxn modelId="{1F36F31C-A0CE-4C34-8625-8C0AB70D911A}" type="presParOf" srcId="{8688F661-3D77-4EEE-BF37-9B0A785F1397}" destId="{F2341437-2AE5-4343-B2E9-7FEB9A629546}" srcOrd="1" destOrd="0" presId="urn:microsoft.com/office/officeart/2005/8/layout/hierarchy1"/>
    <dgm:cxn modelId="{49F78C98-911F-40D4-86F1-C9EEDCF69322}" type="presParOf" srcId="{F2341437-2AE5-4343-B2E9-7FEB9A629546}" destId="{88E079E3-7136-4521-A634-A6E96459AB9D}" srcOrd="0" destOrd="0" presId="urn:microsoft.com/office/officeart/2005/8/layout/hierarchy1"/>
    <dgm:cxn modelId="{13ABB299-7843-4BF0-AD4E-97A1B3A6BBA4}" type="presParOf" srcId="{F2341437-2AE5-4343-B2E9-7FEB9A629546}" destId="{884B07D3-E9B2-47DB-AF12-E60F42E83A5D}" srcOrd="1" destOrd="0" presId="urn:microsoft.com/office/officeart/2005/8/layout/hierarchy1"/>
    <dgm:cxn modelId="{4ED6B170-F56C-404A-8FA3-A973549241DE}" type="presParOf" srcId="{884B07D3-E9B2-47DB-AF12-E60F42E83A5D}" destId="{472E5D06-34BA-4C1E-80A4-2FAD3482DCEA}" srcOrd="0" destOrd="0" presId="urn:microsoft.com/office/officeart/2005/8/layout/hierarchy1"/>
    <dgm:cxn modelId="{EA729BDA-6E65-466F-8BCB-D94D6D4CD94D}" type="presParOf" srcId="{472E5D06-34BA-4C1E-80A4-2FAD3482DCEA}" destId="{45C41A33-34BE-426F-87F7-379C2424DFAA}" srcOrd="0" destOrd="0" presId="urn:microsoft.com/office/officeart/2005/8/layout/hierarchy1"/>
    <dgm:cxn modelId="{0E261C58-2059-43BB-B008-2EF1E86BAE3B}" type="presParOf" srcId="{472E5D06-34BA-4C1E-80A4-2FAD3482DCEA}" destId="{96A55BDA-78C9-4D24-85A5-79C0815F6C47}" srcOrd="1" destOrd="0" presId="urn:microsoft.com/office/officeart/2005/8/layout/hierarchy1"/>
    <dgm:cxn modelId="{51324D27-B5B6-4683-BA11-DA3F57FEB2A5}" type="presParOf" srcId="{884B07D3-E9B2-47DB-AF12-E60F42E83A5D}" destId="{52EC02DD-6CD6-433B-8F05-B48AB22E7B32}" srcOrd="1" destOrd="0" presId="urn:microsoft.com/office/officeart/2005/8/layout/hierarchy1"/>
    <dgm:cxn modelId="{7A10FC06-62A0-469E-B00E-A693E2FA783B}" type="presParOf" srcId="{6708012C-7117-42FC-AEB7-4372BD67CA4C}" destId="{4D0993A6-6879-428C-9C15-C7D62D6F9384}" srcOrd="2" destOrd="0" presId="urn:microsoft.com/office/officeart/2005/8/layout/hierarchy1"/>
    <dgm:cxn modelId="{5250EFDA-04F3-4C05-9EE3-86A3862CA05F}" type="presParOf" srcId="{6708012C-7117-42FC-AEB7-4372BD67CA4C}" destId="{8BD770CE-C535-4AEE-A04C-B0572FDA8C45}" srcOrd="3" destOrd="0" presId="urn:microsoft.com/office/officeart/2005/8/layout/hierarchy1"/>
    <dgm:cxn modelId="{9CF35EEF-50D1-49BB-AEA2-AA28C5587952}" type="presParOf" srcId="{8BD770CE-C535-4AEE-A04C-B0572FDA8C45}" destId="{DCFB2650-9F07-4893-AB3A-52CA0F5AF7FD}" srcOrd="0" destOrd="0" presId="urn:microsoft.com/office/officeart/2005/8/layout/hierarchy1"/>
    <dgm:cxn modelId="{973DEB23-ED96-4624-AD51-59C9A400BCA4}" type="presParOf" srcId="{DCFB2650-9F07-4893-AB3A-52CA0F5AF7FD}" destId="{15815682-3872-4FA2-AA92-3C7163EAA519}" srcOrd="0" destOrd="0" presId="urn:microsoft.com/office/officeart/2005/8/layout/hierarchy1"/>
    <dgm:cxn modelId="{234841EF-34F8-4E81-AC98-103F4126FC8C}" type="presParOf" srcId="{DCFB2650-9F07-4893-AB3A-52CA0F5AF7FD}" destId="{F5C6DAFD-BA2C-45F5-8749-26751D1153E3}" srcOrd="1" destOrd="0" presId="urn:microsoft.com/office/officeart/2005/8/layout/hierarchy1"/>
    <dgm:cxn modelId="{51845FC5-1396-4B15-89A2-94F8B719EE9B}" type="presParOf" srcId="{8BD770CE-C535-4AEE-A04C-B0572FDA8C45}" destId="{EFB41F37-1A54-4AE4-8137-77DF5879AFD2}" srcOrd="1" destOrd="0" presId="urn:microsoft.com/office/officeart/2005/8/layout/hierarchy1"/>
    <dgm:cxn modelId="{419E3DD5-C97C-4925-BB56-9774B578821A}" type="presParOf" srcId="{EFB41F37-1A54-4AE4-8137-77DF5879AFD2}" destId="{14335427-4CDA-4818-AA15-4FEF7672B0B7}" srcOrd="0" destOrd="0" presId="urn:microsoft.com/office/officeart/2005/8/layout/hierarchy1"/>
    <dgm:cxn modelId="{F836F897-F13D-4743-BC79-0AB01016DF31}" type="presParOf" srcId="{EFB41F37-1A54-4AE4-8137-77DF5879AFD2}" destId="{402DDB58-FBE1-4E0F-B5A9-CFC8B8326EA2}" srcOrd="1" destOrd="0" presId="urn:microsoft.com/office/officeart/2005/8/layout/hierarchy1"/>
    <dgm:cxn modelId="{E3BBA3CB-AD3E-41D7-B501-C9D5982D8FED}" type="presParOf" srcId="{402DDB58-FBE1-4E0F-B5A9-CFC8B8326EA2}" destId="{493873F6-5CC4-42E7-AEBB-9CDDF887F33B}" srcOrd="0" destOrd="0" presId="urn:microsoft.com/office/officeart/2005/8/layout/hierarchy1"/>
    <dgm:cxn modelId="{EADD73BB-5C0B-4768-8A8B-DA76A03B93DE}" type="presParOf" srcId="{493873F6-5CC4-42E7-AEBB-9CDDF887F33B}" destId="{BF3F922F-98B1-46E6-85B7-A0D014686618}" srcOrd="0" destOrd="0" presId="urn:microsoft.com/office/officeart/2005/8/layout/hierarchy1"/>
    <dgm:cxn modelId="{80FEEE2D-6E70-4859-9ED3-E2927B8773E8}" type="presParOf" srcId="{493873F6-5CC4-42E7-AEBB-9CDDF887F33B}" destId="{051299BF-CCAD-417B-97CC-1FB1C45F52DD}" srcOrd="1" destOrd="0" presId="urn:microsoft.com/office/officeart/2005/8/layout/hierarchy1"/>
    <dgm:cxn modelId="{63BE5FA0-AC80-48CE-92A0-19A1DE3CCC7F}" type="presParOf" srcId="{402DDB58-FBE1-4E0F-B5A9-CFC8B8326EA2}" destId="{2BBF7DC3-0EC2-4034-9A78-FC3E0F289023}" srcOrd="1" destOrd="0" presId="urn:microsoft.com/office/officeart/2005/8/layout/hierarchy1"/>
    <dgm:cxn modelId="{4AF9A723-4F7C-4687-AB93-668A5ABD2875}" type="presParOf" srcId="{2BBF7DC3-0EC2-4034-9A78-FC3E0F289023}" destId="{5FE633A5-C9E2-45D2-9FFC-49ED6457E627}" srcOrd="0" destOrd="0" presId="urn:microsoft.com/office/officeart/2005/8/layout/hierarchy1"/>
    <dgm:cxn modelId="{FB48F071-6325-4398-8339-DAFA5C90F587}" type="presParOf" srcId="{2BBF7DC3-0EC2-4034-9A78-FC3E0F289023}" destId="{81906C93-772F-4C14-AF95-8F42FF0DC14F}" srcOrd="1" destOrd="0" presId="urn:microsoft.com/office/officeart/2005/8/layout/hierarchy1"/>
    <dgm:cxn modelId="{F5F626F2-DD24-46F9-9FAD-1E0B5F1F2202}" type="presParOf" srcId="{81906C93-772F-4C14-AF95-8F42FF0DC14F}" destId="{76801927-2CC3-4DF5-8630-32FB13FA257B}" srcOrd="0" destOrd="0" presId="urn:microsoft.com/office/officeart/2005/8/layout/hierarchy1"/>
    <dgm:cxn modelId="{C386F24D-0A74-44AE-B87D-17481BE30F0C}" type="presParOf" srcId="{76801927-2CC3-4DF5-8630-32FB13FA257B}" destId="{FCE0BACF-61F0-4EC2-AC94-E9ADBDF45C4F}" srcOrd="0" destOrd="0" presId="urn:microsoft.com/office/officeart/2005/8/layout/hierarchy1"/>
    <dgm:cxn modelId="{A5796872-1B5F-474B-8E24-031762B11EB2}" type="presParOf" srcId="{76801927-2CC3-4DF5-8630-32FB13FA257B}" destId="{FD21AFDC-4188-429D-BF18-8F8AB3C5104C}" srcOrd="1" destOrd="0" presId="urn:microsoft.com/office/officeart/2005/8/layout/hierarchy1"/>
    <dgm:cxn modelId="{EC150FBF-4748-48B9-A058-C642BF1B058A}" type="presParOf" srcId="{81906C93-772F-4C14-AF95-8F42FF0DC14F}" destId="{96B4F268-A43C-42C4-81BD-383196C4FA73}" srcOrd="1" destOrd="0" presId="urn:microsoft.com/office/officeart/2005/8/layout/hierarchy1"/>
    <dgm:cxn modelId="{81C65CE2-5AC1-468F-A868-D3DC11FC7003}" type="presParOf" srcId="{2BBF7DC3-0EC2-4034-9A78-FC3E0F289023}" destId="{550CD995-95FB-43E5-B9C4-F1937D3EE538}" srcOrd="2" destOrd="0" presId="urn:microsoft.com/office/officeart/2005/8/layout/hierarchy1"/>
    <dgm:cxn modelId="{7B7205B5-3158-43A0-9BEE-950CBB44AE26}" type="presParOf" srcId="{2BBF7DC3-0EC2-4034-9A78-FC3E0F289023}" destId="{6B15BBCA-6CB0-4D37-9317-FC67363A30D6}" srcOrd="3" destOrd="0" presId="urn:microsoft.com/office/officeart/2005/8/layout/hierarchy1"/>
    <dgm:cxn modelId="{49956B4F-76F4-4FFF-810E-203EEDFC70EC}" type="presParOf" srcId="{6B15BBCA-6CB0-4D37-9317-FC67363A30D6}" destId="{F74B3915-F4A2-4A6C-8686-95D6C33C309F}" srcOrd="0" destOrd="0" presId="urn:microsoft.com/office/officeart/2005/8/layout/hierarchy1"/>
    <dgm:cxn modelId="{3311E3AD-E8FB-49D8-87C2-8E2215B85DD5}" type="presParOf" srcId="{F74B3915-F4A2-4A6C-8686-95D6C33C309F}" destId="{70463921-1334-42D3-8087-A61EEB1C58E3}" srcOrd="0" destOrd="0" presId="urn:microsoft.com/office/officeart/2005/8/layout/hierarchy1"/>
    <dgm:cxn modelId="{E237AB12-90D6-47CE-80DA-E405027AB38A}" type="presParOf" srcId="{F74B3915-F4A2-4A6C-8686-95D6C33C309F}" destId="{30114FAD-2116-407B-85A7-DB006AF0274C}" srcOrd="1" destOrd="0" presId="urn:microsoft.com/office/officeart/2005/8/layout/hierarchy1"/>
    <dgm:cxn modelId="{56B908F0-842C-40E4-998B-279B039DDA1D}" type="presParOf" srcId="{6B15BBCA-6CB0-4D37-9317-FC67363A30D6}" destId="{0B37A1DD-4F12-4A81-88FB-C7228B527B6D}" srcOrd="1" destOrd="0" presId="urn:microsoft.com/office/officeart/2005/8/layout/hierarchy1"/>
    <dgm:cxn modelId="{060A187A-316E-4698-95F1-93C8B438ED61}" type="presParOf" srcId="{EFB41F37-1A54-4AE4-8137-77DF5879AFD2}" destId="{54C0FFDF-3A1B-4936-B335-E19B6748414C}" srcOrd="2" destOrd="0" presId="urn:microsoft.com/office/officeart/2005/8/layout/hierarchy1"/>
    <dgm:cxn modelId="{60FD8F05-2035-4D81-933D-D6CF7B3C2C3C}" type="presParOf" srcId="{EFB41F37-1A54-4AE4-8137-77DF5879AFD2}" destId="{2863DF00-5452-4A92-B9DA-8FD7F2EF9FC5}" srcOrd="3" destOrd="0" presId="urn:microsoft.com/office/officeart/2005/8/layout/hierarchy1"/>
    <dgm:cxn modelId="{6F951894-13CF-4C7C-A502-5BB0A5EC4C18}" type="presParOf" srcId="{2863DF00-5452-4A92-B9DA-8FD7F2EF9FC5}" destId="{A1744BC7-7496-4631-AD6D-E8DB82929210}" srcOrd="0" destOrd="0" presId="urn:microsoft.com/office/officeart/2005/8/layout/hierarchy1"/>
    <dgm:cxn modelId="{7281E60D-B846-4816-8372-6E0CE56BF3F4}" type="presParOf" srcId="{A1744BC7-7496-4631-AD6D-E8DB82929210}" destId="{8476DC37-39EC-4274-BF24-A8005CE3C44A}" srcOrd="0" destOrd="0" presId="urn:microsoft.com/office/officeart/2005/8/layout/hierarchy1"/>
    <dgm:cxn modelId="{FE52E0B9-A71A-49D8-9852-EFF0BA4139F1}" type="presParOf" srcId="{A1744BC7-7496-4631-AD6D-E8DB82929210}" destId="{9767EBE2-D23F-4C12-8F10-2282E5D7C971}" srcOrd="1" destOrd="0" presId="urn:microsoft.com/office/officeart/2005/8/layout/hierarchy1"/>
    <dgm:cxn modelId="{868D5A84-84BB-4B7D-9269-43A7B5323E18}" type="presParOf" srcId="{2863DF00-5452-4A92-B9DA-8FD7F2EF9FC5}" destId="{11E4A519-9E18-4C47-ADE8-319FFEED1B7C}" srcOrd="1" destOrd="0" presId="urn:microsoft.com/office/officeart/2005/8/layout/hierarchy1"/>
    <dgm:cxn modelId="{FC8D3FAA-AF45-4F9D-B02E-AFDDD2C0F15B}" type="presParOf" srcId="{11E4A519-9E18-4C47-ADE8-319FFEED1B7C}" destId="{8703059C-3AB6-48F4-8A28-532B3E444E35}" srcOrd="0" destOrd="0" presId="urn:microsoft.com/office/officeart/2005/8/layout/hierarchy1"/>
    <dgm:cxn modelId="{84BF338A-02A3-479E-B15C-612E21EFF3B6}" type="presParOf" srcId="{11E4A519-9E18-4C47-ADE8-319FFEED1B7C}" destId="{9E2BCDCF-C099-48C6-956D-CEDBB785DDEC}" srcOrd="1" destOrd="0" presId="urn:microsoft.com/office/officeart/2005/8/layout/hierarchy1"/>
    <dgm:cxn modelId="{F0DFEA78-98FB-467A-98A0-786490D51E5A}" type="presParOf" srcId="{9E2BCDCF-C099-48C6-956D-CEDBB785DDEC}" destId="{816A302B-15F5-4BCD-A321-29566BABDB29}" srcOrd="0" destOrd="0" presId="urn:microsoft.com/office/officeart/2005/8/layout/hierarchy1"/>
    <dgm:cxn modelId="{8C972986-A8EB-4B40-9389-C22231AF310A}" type="presParOf" srcId="{816A302B-15F5-4BCD-A321-29566BABDB29}" destId="{34290CFF-7CFA-4B79-906D-DF3C0DDF37F6}" srcOrd="0" destOrd="0" presId="urn:microsoft.com/office/officeart/2005/8/layout/hierarchy1"/>
    <dgm:cxn modelId="{3C6B3440-920A-4EDE-85A8-0072BC021395}" type="presParOf" srcId="{816A302B-15F5-4BCD-A321-29566BABDB29}" destId="{5C8CFAC0-D471-4257-8780-ECDC6FD7DDEF}" srcOrd="1" destOrd="0" presId="urn:microsoft.com/office/officeart/2005/8/layout/hierarchy1"/>
    <dgm:cxn modelId="{2A08C394-2828-4BCD-B6FA-EB3CB392D09A}" type="presParOf" srcId="{9E2BCDCF-C099-48C6-956D-CEDBB785DDEC}" destId="{5B63F250-0BC8-414E-BE04-F3BCF872F4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C32BFDB-E90C-4352-9931-A0A778DDDFA6}" type="doc">
      <dgm:prSet loTypeId="urn:microsoft.com/office/officeart/2005/8/layout/equation1" loCatId="relationship" qsTypeId="urn:microsoft.com/office/officeart/2005/8/quickstyle/simple1" qsCatId="simple" csTypeId="urn:microsoft.com/office/officeart/2005/8/colors/colorful3" csCatId="colorful" phldr="1"/>
      <dgm:spPr/>
      <dgm:t>
        <a:bodyPr/>
        <a:lstStyle/>
        <a:p>
          <a:endParaRPr lang="es-EC"/>
        </a:p>
      </dgm:t>
    </dgm:pt>
    <dgm:pt modelId="{A42D780C-BA44-4F9F-8BC1-92860F91E693}">
      <dgm:prSet phldrT="[Texto]" custT="1"/>
      <dgm:spPr/>
      <dgm:t>
        <a:bodyPr/>
        <a:lstStyle/>
        <a:p>
          <a:r>
            <a:rPr lang="es-ES" sz="1600" dirty="0" smtClean="0"/>
            <a:t>10% rendimiento que generan los bonos emitidos por el estado</a:t>
          </a:r>
          <a:endParaRPr lang="es-EC" sz="1600" dirty="0"/>
        </a:p>
      </dgm:t>
    </dgm:pt>
    <dgm:pt modelId="{6E2DB82C-B16A-4B7B-BC65-6BD110CECB94}" type="parTrans" cxnId="{D18C5793-8423-4A4C-993C-C2FC57403FE8}">
      <dgm:prSet/>
      <dgm:spPr/>
      <dgm:t>
        <a:bodyPr/>
        <a:lstStyle/>
        <a:p>
          <a:endParaRPr lang="es-EC" sz="2800"/>
        </a:p>
      </dgm:t>
    </dgm:pt>
    <dgm:pt modelId="{DACCF19E-3321-4B55-B58B-1BC6173248B0}" type="sibTrans" cxnId="{D18C5793-8423-4A4C-993C-C2FC57403FE8}">
      <dgm:prSet custT="1"/>
      <dgm:spPr/>
      <dgm:t>
        <a:bodyPr/>
        <a:lstStyle/>
        <a:p>
          <a:endParaRPr lang="es-EC" sz="1100"/>
        </a:p>
      </dgm:t>
    </dgm:pt>
    <dgm:pt modelId="{400BF062-7AB8-4331-A354-5D4DD3DA5733}">
      <dgm:prSet phldrT="[Texto]" custT="1"/>
      <dgm:spPr/>
      <dgm:t>
        <a:bodyPr/>
        <a:lstStyle/>
        <a:p>
          <a:r>
            <a:rPr lang="es-EC" sz="1600" dirty="0" smtClean="0"/>
            <a:t>13 % Tasa de Descuento del Proyecto</a:t>
          </a:r>
          <a:endParaRPr lang="es-EC" sz="1600" dirty="0"/>
        </a:p>
      </dgm:t>
    </dgm:pt>
    <dgm:pt modelId="{364AB3D1-07B0-4842-9E7D-B750D4984F21}" type="parTrans" cxnId="{7103A950-E54B-4186-BB59-743409CFF033}">
      <dgm:prSet/>
      <dgm:spPr/>
      <dgm:t>
        <a:bodyPr/>
        <a:lstStyle/>
        <a:p>
          <a:endParaRPr lang="es-EC" sz="2800"/>
        </a:p>
      </dgm:t>
    </dgm:pt>
    <dgm:pt modelId="{DA7835C8-FAF8-4EED-8152-5140D78C75E7}" type="sibTrans" cxnId="{7103A950-E54B-4186-BB59-743409CFF033}">
      <dgm:prSet/>
      <dgm:spPr/>
      <dgm:t>
        <a:bodyPr/>
        <a:lstStyle/>
        <a:p>
          <a:endParaRPr lang="es-EC" sz="2800"/>
        </a:p>
      </dgm:t>
    </dgm:pt>
    <dgm:pt modelId="{B68495BF-7E45-49AE-9782-37A73981C208}">
      <dgm:prSet phldrT="[Texto]" custT="1"/>
      <dgm:spPr/>
      <dgm:t>
        <a:bodyPr/>
        <a:lstStyle/>
        <a:p>
          <a:r>
            <a:rPr lang="es-ES" sz="1600" smtClean="0"/>
            <a:t>3% riesgo en la inversión del proyecto</a:t>
          </a:r>
          <a:endParaRPr lang="es-EC" sz="1600" dirty="0"/>
        </a:p>
      </dgm:t>
    </dgm:pt>
    <dgm:pt modelId="{5DC9FABC-BA52-4F2D-8103-02B54832CB89}" type="parTrans" cxnId="{6D63126B-A0A0-4409-BF77-DC5F03CDEAA8}">
      <dgm:prSet/>
      <dgm:spPr/>
      <dgm:t>
        <a:bodyPr/>
        <a:lstStyle/>
        <a:p>
          <a:endParaRPr lang="es-EC" sz="2000"/>
        </a:p>
      </dgm:t>
    </dgm:pt>
    <dgm:pt modelId="{E6F680EF-D77C-48D9-B663-637A03523988}" type="sibTrans" cxnId="{6D63126B-A0A0-4409-BF77-DC5F03CDEAA8}">
      <dgm:prSet custT="1"/>
      <dgm:spPr/>
      <dgm:t>
        <a:bodyPr/>
        <a:lstStyle/>
        <a:p>
          <a:endParaRPr lang="es-EC" sz="4400"/>
        </a:p>
      </dgm:t>
    </dgm:pt>
    <dgm:pt modelId="{57D6F48E-7D4D-4268-A295-AE0B75469F7C}" type="pres">
      <dgm:prSet presAssocID="{BC32BFDB-E90C-4352-9931-A0A778DDDFA6}" presName="linearFlow" presStyleCnt="0">
        <dgm:presLayoutVars>
          <dgm:dir/>
          <dgm:resizeHandles val="exact"/>
        </dgm:presLayoutVars>
      </dgm:prSet>
      <dgm:spPr/>
      <dgm:t>
        <a:bodyPr/>
        <a:lstStyle/>
        <a:p>
          <a:endParaRPr lang="es-EC"/>
        </a:p>
      </dgm:t>
    </dgm:pt>
    <dgm:pt modelId="{1E91413D-51E6-42F5-A776-FD64EA477339}" type="pres">
      <dgm:prSet presAssocID="{A42D780C-BA44-4F9F-8BC1-92860F91E693}" presName="node" presStyleLbl="node1" presStyleIdx="0" presStyleCnt="3">
        <dgm:presLayoutVars>
          <dgm:bulletEnabled val="1"/>
        </dgm:presLayoutVars>
      </dgm:prSet>
      <dgm:spPr/>
      <dgm:t>
        <a:bodyPr/>
        <a:lstStyle/>
        <a:p>
          <a:endParaRPr lang="es-EC"/>
        </a:p>
      </dgm:t>
    </dgm:pt>
    <dgm:pt modelId="{4EE7454E-306D-493D-85D9-B763546AAD29}" type="pres">
      <dgm:prSet presAssocID="{DACCF19E-3321-4B55-B58B-1BC6173248B0}" presName="spacerL" presStyleCnt="0"/>
      <dgm:spPr/>
    </dgm:pt>
    <dgm:pt modelId="{C3406A61-5726-41AC-9670-8B0B0C0F643B}" type="pres">
      <dgm:prSet presAssocID="{DACCF19E-3321-4B55-B58B-1BC6173248B0}" presName="sibTrans" presStyleLbl="sibTrans2D1" presStyleIdx="0" presStyleCnt="2"/>
      <dgm:spPr/>
      <dgm:t>
        <a:bodyPr/>
        <a:lstStyle/>
        <a:p>
          <a:endParaRPr lang="es-EC"/>
        </a:p>
      </dgm:t>
    </dgm:pt>
    <dgm:pt modelId="{C605EBF5-2BB0-4B4F-8B48-EE93C3AD105F}" type="pres">
      <dgm:prSet presAssocID="{DACCF19E-3321-4B55-B58B-1BC6173248B0}" presName="spacerR" presStyleCnt="0"/>
      <dgm:spPr/>
    </dgm:pt>
    <dgm:pt modelId="{2B403F16-D508-4D18-84F2-2F88A61C85BD}" type="pres">
      <dgm:prSet presAssocID="{B68495BF-7E45-49AE-9782-37A73981C208}" presName="node" presStyleLbl="node1" presStyleIdx="1" presStyleCnt="3">
        <dgm:presLayoutVars>
          <dgm:bulletEnabled val="1"/>
        </dgm:presLayoutVars>
      </dgm:prSet>
      <dgm:spPr/>
      <dgm:t>
        <a:bodyPr/>
        <a:lstStyle/>
        <a:p>
          <a:endParaRPr lang="es-EC"/>
        </a:p>
      </dgm:t>
    </dgm:pt>
    <dgm:pt modelId="{CC89DF98-457E-4A9E-AEA3-965D9BE86E85}" type="pres">
      <dgm:prSet presAssocID="{E6F680EF-D77C-48D9-B663-637A03523988}" presName="spacerL" presStyleCnt="0"/>
      <dgm:spPr/>
    </dgm:pt>
    <dgm:pt modelId="{86859B0E-8E86-434D-A66C-DF3302E6EA97}" type="pres">
      <dgm:prSet presAssocID="{E6F680EF-D77C-48D9-B663-637A03523988}" presName="sibTrans" presStyleLbl="sibTrans2D1" presStyleIdx="1" presStyleCnt="2"/>
      <dgm:spPr/>
      <dgm:t>
        <a:bodyPr/>
        <a:lstStyle/>
        <a:p>
          <a:endParaRPr lang="es-EC"/>
        </a:p>
      </dgm:t>
    </dgm:pt>
    <dgm:pt modelId="{5234B5B3-9D48-4A9B-9FBA-F7E482527650}" type="pres">
      <dgm:prSet presAssocID="{E6F680EF-D77C-48D9-B663-637A03523988}" presName="spacerR" presStyleCnt="0"/>
      <dgm:spPr/>
    </dgm:pt>
    <dgm:pt modelId="{ACF816E1-9445-47EB-A4E2-259397B42246}" type="pres">
      <dgm:prSet presAssocID="{400BF062-7AB8-4331-A354-5D4DD3DA5733}" presName="node" presStyleLbl="node1" presStyleIdx="2" presStyleCnt="3">
        <dgm:presLayoutVars>
          <dgm:bulletEnabled val="1"/>
        </dgm:presLayoutVars>
      </dgm:prSet>
      <dgm:spPr/>
      <dgm:t>
        <a:bodyPr/>
        <a:lstStyle/>
        <a:p>
          <a:endParaRPr lang="es-EC"/>
        </a:p>
      </dgm:t>
    </dgm:pt>
  </dgm:ptLst>
  <dgm:cxnLst>
    <dgm:cxn modelId="{6ED35F38-36FC-4C49-B18F-6258C5F46EC7}" type="presOf" srcId="{DACCF19E-3321-4B55-B58B-1BC6173248B0}" destId="{C3406A61-5726-41AC-9670-8B0B0C0F643B}" srcOrd="0" destOrd="0" presId="urn:microsoft.com/office/officeart/2005/8/layout/equation1"/>
    <dgm:cxn modelId="{622F7972-B753-4AC9-9FF2-F55CE0DFF273}" type="presOf" srcId="{BC32BFDB-E90C-4352-9931-A0A778DDDFA6}" destId="{57D6F48E-7D4D-4268-A295-AE0B75469F7C}" srcOrd="0" destOrd="0" presId="urn:microsoft.com/office/officeart/2005/8/layout/equation1"/>
    <dgm:cxn modelId="{7103A950-E54B-4186-BB59-743409CFF033}" srcId="{BC32BFDB-E90C-4352-9931-A0A778DDDFA6}" destId="{400BF062-7AB8-4331-A354-5D4DD3DA5733}" srcOrd="2" destOrd="0" parTransId="{364AB3D1-07B0-4842-9E7D-B750D4984F21}" sibTransId="{DA7835C8-FAF8-4EED-8152-5140D78C75E7}"/>
    <dgm:cxn modelId="{8BB1A9ED-F723-48EB-903C-2635FFB20EC6}" type="presOf" srcId="{A42D780C-BA44-4F9F-8BC1-92860F91E693}" destId="{1E91413D-51E6-42F5-A776-FD64EA477339}" srcOrd="0" destOrd="0" presId="urn:microsoft.com/office/officeart/2005/8/layout/equation1"/>
    <dgm:cxn modelId="{DC76B46F-34AC-4057-AA5E-FF60F069E81A}" type="presOf" srcId="{400BF062-7AB8-4331-A354-5D4DD3DA5733}" destId="{ACF816E1-9445-47EB-A4E2-259397B42246}" srcOrd="0" destOrd="0" presId="urn:microsoft.com/office/officeart/2005/8/layout/equation1"/>
    <dgm:cxn modelId="{D18C5793-8423-4A4C-993C-C2FC57403FE8}" srcId="{BC32BFDB-E90C-4352-9931-A0A778DDDFA6}" destId="{A42D780C-BA44-4F9F-8BC1-92860F91E693}" srcOrd="0" destOrd="0" parTransId="{6E2DB82C-B16A-4B7B-BC65-6BD110CECB94}" sibTransId="{DACCF19E-3321-4B55-B58B-1BC6173248B0}"/>
    <dgm:cxn modelId="{6D63126B-A0A0-4409-BF77-DC5F03CDEAA8}" srcId="{BC32BFDB-E90C-4352-9931-A0A778DDDFA6}" destId="{B68495BF-7E45-49AE-9782-37A73981C208}" srcOrd="1" destOrd="0" parTransId="{5DC9FABC-BA52-4F2D-8103-02B54832CB89}" sibTransId="{E6F680EF-D77C-48D9-B663-637A03523988}"/>
    <dgm:cxn modelId="{D208F437-E57A-4359-846F-91DAFA93281E}" type="presOf" srcId="{B68495BF-7E45-49AE-9782-37A73981C208}" destId="{2B403F16-D508-4D18-84F2-2F88A61C85BD}" srcOrd="0" destOrd="0" presId="urn:microsoft.com/office/officeart/2005/8/layout/equation1"/>
    <dgm:cxn modelId="{1EAA86F4-2D42-4CA9-93CC-81B4E7CE6FA6}" type="presOf" srcId="{E6F680EF-D77C-48D9-B663-637A03523988}" destId="{86859B0E-8E86-434D-A66C-DF3302E6EA97}" srcOrd="0" destOrd="0" presId="urn:microsoft.com/office/officeart/2005/8/layout/equation1"/>
    <dgm:cxn modelId="{735395F6-4113-4ED7-B49B-EF9610D63829}" type="presParOf" srcId="{57D6F48E-7D4D-4268-A295-AE0B75469F7C}" destId="{1E91413D-51E6-42F5-A776-FD64EA477339}" srcOrd="0" destOrd="0" presId="urn:microsoft.com/office/officeart/2005/8/layout/equation1"/>
    <dgm:cxn modelId="{AF619200-96A7-42E1-80AD-416B64A5CE49}" type="presParOf" srcId="{57D6F48E-7D4D-4268-A295-AE0B75469F7C}" destId="{4EE7454E-306D-493D-85D9-B763546AAD29}" srcOrd="1" destOrd="0" presId="urn:microsoft.com/office/officeart/2005/8/layout/equation1"/>
    <dgm:cxn modelId="{DBDFC607-9E59-4677-B209-CA60E73A4DD1}" type="presParOf" srcId="{57D6F48E-7D4D-4268-A295-AE0B75469F7C}" destId="{C3406A61-5726-41AC-9670-8B0B0C0F643B}" srcOrd="2" destOrd="0" presId="urn:microsoft.com/office/officeart/2005/8/layout/equation1"/>
    <dgm:cxn modelId="{E42E972D-1F74-4F1B-A120-21277DE268D9}" type="presParOf" srcId="{57D6F48E-7D4D-4268-A295-AE0B75469F7C}" destId="{C605EBF5-2BB0-4B4F-8B48-EE93C3AD105F}" srcOrd="3" destOrd="0" presId="urn:microsoft.com/office/officeart/2005/8/layout/equation1"/>
    <dgm:cxn modelId="{DF3B1DDC-C8A8-433F-9677-753483686962}" type="presParOf" srcId="{57D6F48E-7D4D-4268-A295-AE0B75469F7C}" destId="{2B403F16-D508-4D18-84F2-2F88A61C85BD}" srcOrd="4" destOrd="0" presId="urn:microsoft.com/office/officeart/2005/8/layout/equation1"/>
    <dgm:cxn modelId="{25C05953-8AFB-4D96-9301-B24FB1A3252E}" type="presParOf" srcId="{57D6F48E-7D4D-4268-A295-AE0B75469F7C}" destId="{CC89DF98-457E-4A9E-AEA3-965D9BE86E85}" srcOrd="5" destOrd="0" presId="urn:microsoft.com/office/officeart/2005/8/layout/equation1"/>
    <dgm:cxn modelId="{A8AC32A9-95D7-4D60-95A7-E6E4E0F54A20}" type="presParOf" srcId="{57D6F48E-7D4D-4268-A295-AE0B75469F7C}" destId="{86859B0E-8E86-434D-A66C-DF3302E6EA97}" srcOrd="6" destOrd="0" presId="urn:microsoft.com/office/officeart/2005/8/layout/equation1"/>
    <dgm:cxn modelId="{385460CA-C372-44E2-A03C-9B6580373F90}" type="presParOf" srcId="{57D6F48E-7D4D-4268-A295-AE0B75469F7C}" destId="{5234B5B3-9D48-4A9B-9FBA-F7E482527650}" srcOrd="7" destOrd="0" presId="urn:microsoft.com/office/officeart/2005/8/layout/equation1"/>
    <dgm:cxn modelId="{9E3B35AD-017C-4C0B-83C5-3C5B17781B8D}" type="presParOf" srcId="{57D6F48E-7D4D-4268-A295-AE0B75469F7C}" destId="{ACF816E1-9445-47EB-A4E2-259397B42246}"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5CACE31-497F-4B1F-80BD-6E5A190AAF11}" type="doc">
      <dgm:prSet loTypeId="urn:microsoft.com/office/officeart/2008/layout/VerticalCircleList" loCatId="list" qsTypeId="urn:microsoft.com/office/officeart/2005/8/quickstyle/simple5" qsCatId="simple" csTypeId="urn:microsoft.com/office/officeart/2005/8/colors/colorful1#13" csCatId="colorful" phldr="1"/>
      <dgm:spPr/>
      <dgm:t>
        <a:bodyPr/>
        <a:lstStyle/>
        <a:p>
          <a:endParaRPr lang="es-EC"/>
        </a:p>
      </dgm:t>
    </dgm:pt>
    <dgm:pt modelId="{80404CF6-45A5-493A-95B4-299D29ACED10}">
      <dgm:prSet phldrT="[Texto]" custT="1"/>
      <dgm:spPr/>
      <dgm:t>
        <a:bodyPr/>
        <a:lstStyle/>
        <a:p>
          <a:pPr algn="just"/>
          <a:r>
            <a:rPr lang="es-ES" sz="1050" dirty="0" smtClean="0">
              <a:solidFill>
                <a:schemeClr val="bg1"/>
              </a:solidFill>
            </a:rPr>
            <a:t>La empresa se dedicará a la prestación del servicio de Spa y Centro Estético exclusivo para hombres, con el fin de satisfacer las necesidades de relajación e imagen de los hombres residentes en el cantón Rumiñahui.</a:t>
          </a:r>
          <a:endParaRPr lang="es-EC" sz="1050" dirty="0">
            <a:solidFill>
              <a:schemeClr val="bg1"/>
            </a:solidFill>
          </a:endParaRPr>
        </a:p>
      </dgm:t>
    </dgm:pt>
    <dgm:pt modelId="{A404336D-3D52-4CB2-AE85-89C9DFB510A6}" type="parTrans" cxnId="{C06DF637-1C41-4E43-867E-54BCFC24F746}">
      <dgm:prSet/>
      <dgm:spPr/>
      <dgm:t>
        <a:bodyPr/>
        <a:lstStyle/>
        <a:p>
          <a:pPr algn="just"/>
          <a:endParaRPr lang="es-EC" sz="1050">
            <a:solidFill>
              <a:schemeClr val="bg1"/>
            </a:solidFill>
          </a:endParaRPr>
        </a:p>
      </dgm:t>
    </dgm:pt>
    <dgm:pt modelId="{391FC089-3C6D-434C-A228-98F368E6DEB3}" type="sibTrans" cxnId="{C06DF637-1C41-4E43-867E-54BCFC24F746}">
      <dgm:prSet/>
      <dgm:spPr/>
      <dgm:t>
        <a:bodyPr/>
        <a:lstStyle/>
        <a:p>
          <a:pPr algn="just"/>
          <a:endParaRPr lang="es-EC" sz="1050">
            <a:solidFill>
              <a:schemeClr val="bg1"/>
            </a:solidFill>
          </a:endParaRPr>
        </a:p>
      </dgm:t>
    </dgm:pt>
    <dgm:pt modelId="{543D2F1C-E030-45D9-A833-A245CED5C2A6}">
      <dgm:prSet custT="1"/>
      <dgm:spPr/>
      <dgm:t>
        <a:bodyPr/>
        <a:lstStyle/>
        <a:p>
          <a:pPr algn="just"/>
          <a:r>
            <a:rPr lang="es-ES" sz="1050" dirty="0" smtClean="0">
              <a:solidFill>
                <a:schemeClr val="bg1"/>
              </a:solidFill>
            </a:rPr>
            <a:t>La investigación de mercados demostró el 66.4%de los encuestados estarían dispuestos a asistir a un Spa y Centro estético exclusivo para hombres. Considerando que el segmento al que está dirigido el proyecto está representado por 11227 individuos se concluye población urbana masculina económicamente activa ocupada entre 15 y 59 años del Cantón Rumiñahui que gustaría asistir a un Spa y Centro estético es de 7455 individuos </a:t>
          </a:r>
          <a:endParaRPr lang="es-EC" sz="1050" dirty="0">
            <a:solidFill>
              <a:schemeClr val="bg1"/>
            </a:solidFill>
          </a:endParaRPr>
        </a:p>
      </dgm:t>
    </dgm:pt>
    <dgm:pt modelId="{3CE35314-0E1B-4B1B-9929-37BD4B3720E1}" type="parTrans" cxnId="{46F06595-0CC5-4DC3-A714-F566D698BC93}">
      <dgm:prSet/>
      <dgm:spPr/>
      <dgm:t>
        <a:bodyPr/>
        <a:lstStyle/>
        <a:p>
          <a:pPr algn="just"/>
          <a:endParaRPr lang="es-EC" sz="1050">
            <a:solidFill>
              <a:schemeClr val="bg1"/>
            </a:solidFill>
          </a:endParaRPr>
        </a:p>
      </dgm:t>
    </dgm:pt>
    <dgm:pt modelId="{2E961F3E-9FB6-41DA-9216-A4FA626FECDA}" type="sibTrans" cxnId="{46F06595-0CC5-4DC3-A714-F566D698BC93}">
      <dgm:prSet/>
      <dgm:spPr/>
      <dgm:t>
        <a:bodyPr/>
        <a:lstStyle/>
        <a:p>
          <a:pPr algn="just"/>
          <a:endParaRPr lang="es-EC" sz="1050">
            <a:solidFill>
              <a:schemeClr val="bg1"/>
            </a:solidFill>
          </a:endParaRPr>
        </a:p>
      </dgm:t>
    </dgm:pt>
    <dgm:pt modelId="{82ADE2FA-C9FF-402C-8E2A-ABEB3D668AA7}">
      <dgm:prSet custT="1"/>
      <dgm:spPr/>
      <dgm:t>
        <a:bodyPr/>
        <a:lstStyle/>
        <a:p>
          <a:pPr algn="just"/>
          <a:r>
            <a:rPr lang="es-ES" sz="1050" smtClean="0">
              <a:solidFill>
                <a:schemeClr val="bg1"/>
              </a:solidFill>
            </a:rPr>
            <a:t>En lo que se refiere a tratamientos corporales el tratamiento anti stress es el que preferiría un mayor número de encuestados con un 25%, en cuanto a tratamientos faciales con un 28.2% la limpieza facial es el tratamiento que más prefieren los hombres, con respecto a los servicios de centro estético el servició que preferirían un mayor número de hombres es el corte de cabello con un 20.6%</a:t>
          </a:r>
          <a:endParaRPr lang="es-EC" sz="1050" dirty="0">
            <a:solidFill>
              <a:schemeClr val="bg1"/>
            </a:solidFill>
          </a:endParaRPr>
        </a:p>
      </dgm:t>
    </dgm:pt>
    <dgm:pt modelId="{DE6130C2-B2D9-4EFE-8E41-EBF583958782}" type="parTrans" cxnId="{3FE27A51-775F-4912-AE4D-4F51D49D3D42}">
      <dgm:prSet/>
      <dgm:spPr/>
      <dgm:t>
        <a:bodyPr/>
        <a:lstStyle/>
        <a:p>
          <a:pPr algn="just"/>
          <a:endParaRPr lang="es-EC" sz="1050">
            <a:solidFill>
              <a:schemeClr val="bg1"/>
            </a:solidFill>
          </a:endParaRPr>
        </a:p>
      </dgm:t>
    </dgm:pt>
    <dgm:pt modelId="{7943570D-3C02-4104-83FC-8AD12F184BA2}" type="sibTrans" cxnId="{3FE27A51-775F-4912-AE4D-4F51D49D3D42}">
      <dgm:prSet/>
      <dgm:spPr/>
      <dgm:t>
        <a:bodyPr/>
        <a:lstStyle/>
        <a:p>
          <a:pPr algn="just"/>
          <a:endParaRPr lang="es-EC" sz="1050">
            <a:solidFill>
              <a:schemeClr val="bg1"/>
            </a:solidFill>
          </a:endParaRPr>
        </a:p>
      </dgm:t>
    </dgm:pt>
    <dgm:pt modelId="{437932B6-659E-4ACD-B22C-CEC056860116}">
      <dgm:prSet custT="1"/>
      <dgm:spPr/>
      <dgm:t>
        <a:bodyPr/>
        <a:lstStyle/>
        <a:p>
          <a:pPr algn="just"/>
          <a:r>
            <a:rPr lang="es-ES" sz="1050" smtClean="0">
              <a:solidFill>
                <a:schemeClr val="bg1"/>
              </a:solidFill>
            </a:rPr>
            <a:t>Se determinó que la demanda actual del servicio de Spa y Centro estético es de 178913 visitas al año, los cuales 141696 visitas están siendo atendidos por la oferta por lo que se concluye entonces que la demanda insatisfecha del servicio es de 37217 visitas anualmente. </a:t>
          </a:r>
          <a:endParaRPr lang="es-EC" sz="1050" dirty="0">
            <a:solidFill>
              <a:schemeClr val="bg1"/>
            </a:solidFill>
          </a:endParaRPr>
        </a:p>
      </dgm:t>
    </dgm:pt>
    <dgm:pt modelId="{D05D2ECD-3D32-4BF4-A17D-C37F3BD17668}" type="parTrans" cxnId="{28A05421-18F9-4D71-AD68-DD289B160F09}">
      <dgm:prSet/>
      <dgm:spPr/>
      <dgm:t>
        <a:bodyPr/>
        <a:lstStyle/>
        <a:p>
          <a:pPr algn="just"/>
          <a:endParaRPr lang="es-EC" sz="1050">
            <a:solidFill>
              <a:schemeClr val="bg1"/>
            </a:solidFill>
          </a:endParaRPr>
        </a:p>
      </dgm:t>
    </dgm:pt>
    <dgm:pt modelId="{BFB22A11-6293-4D82-A112-C1FB9E7F9543}" type="sibTrans" cxnId="{28A05421-18F9-4D71-AD68-DD289B160F09}">
      <dgm:prSet/>
      <dgm:spPr/>
      <dgm:t>
        <a:bodyPr/>
        <a:lstStyle/>
        <a:p>
          <a:pPr algn="just"/>
          <a:endParaRPr lang="es-EC" sz="1050">
            <a:solidFill>
              <a:schemeClr val="bg1"/>
            </a:solidFill>
          </a:endParaRPr>
        </a:p>
      </dgm:t>
    </dgm:pt>
    <dgm:pt modelId="{4B57B49B-2B4F-4843-8713-F69B0D007F32}">
      <dgm:prSet custT="1"/>
      <dgm:spPr/>
      <dgm:t>
        <a:bodyPr/>
        <a:lstStyle/>
        <a:p>
          <a:pPr algn="just"/>
          <a:r>
            <a:rPr lang="es-ES" sz="1050" smtClean="0">
              <a:solidFill>
                <a:schemeClr val="bg1"/>
              </a:solidFill>
            </a:rPr>
            <a:t>Se determinó que la empresa se ubicará en el sector de El Progreso frente al HyperMarket, el lugar cuenta con espacio suficiente para parqueaderos, es de fácil acceso y es catalogado  uno de los sectores con mayor concurrencia de personas y de gran desarrollo comercial, además es residencia de una gran parte del target del proyecto.</a:t>
          </a:r>
          <a:endParaRPr lang="es-EC" sz="1050" dirty="0">
            <a:solidFill>
              <a:schemeClr val="bg1"/>
            </a:solidFill>
          </a:endParaRPr>
        </a:p>
      </dgm:t>
    </dgm:pt>
    <dgm:pt modelId="{D81C5547-F119-4E3B-A8A4-5AB967D761F3}" type="parTrans" cxnId="{4B7AB1FA-0730-4184-B2D0-6FC43C0C39CE}">
      <dgm:prSet/>
      <dgm:spPr/>
      <dgm:t>
        <a:bodyPr/>
        <a:lstStyle/>
        <a:p>
          <a:pPr algn="just"/>
          <a:endParaRPr lang="es-EC" sz="1050">
            <a:solidFill>
              <a:schemeClr val="bg1"/>
            </a:solidFill>
          </a:endParaRPr>
        </a:p>
      </dgm:t>
    </dgm:pt>
    <dgm:pt modelId="{29F63257-7696-4143-ADAF-E58123377F09}" type="sibTrans" cxnId="{4B7AB1FA-0730-4184-B2D0-6FC43C0C39CE}">
      <dgm:prSet/>
      <dgm:spPr/>
      <dgm:t>
        <a:bodyPr/>
        <a:lstStyle/>
        <a:p>
          <a:pPr algn="just"/>
          <a:endParaRPr lang="es-EC" sz="1050">
            <a:solidFill>
              <a:schemeClr val="bg1"/>
            </a:solidFill>
          </a:endParaRPr>
        </a:p>
      </dgm:t>
    </dgm:pt>
    <dgm:pt modelId="{EFF43112-BF30-4C78-AF3E-858E099B2174}" type="pres">
      <dgm:prSet presAssocID="{25CACE31-497F-4B1F-80BD-6E5A190AAF11}" presName="Name0" presStyleCnt="0">
        <dgm:presLayoutVars>
          <dgm:dir/>
        </dgm:presLayoutVars>
      </dgm:prSet>
      <dgm:spPr/>
      <dgm:t>
        <a:bodyPr/>
        <a:lstStyle/>
        <a:p>
          <a:endParaRPr lang="es-EC"/>
        </a:p>
      </dgm:t>
    </dgm:pt>
    <dgm:pt modelId="{1CD89B96-832E-4272-AEEF-3BC91F8B63E6}" type="pres">
      <dgm:prSet presAssocID="{80404CF6-45A5-493A-95B4-299D29ACED10}" presName="noChildren" presStyleCnt="0"/>
      <dgm:spPr/>
    </dgm:pt>
    <dgm:pt modelId="{7F684737-66A3-478A-99F6-B4197B221549}" type="pres">
      <dgm:prSet presAssocID="{80404CF6-45A5-493A-95B4-299D29ACED10}" presName="gap" presStyleCnt="0"/>
      <dgm:spPr/>
    </dgm:pt>
    <dgm:pt modelId="{69FD2483-99BB-4FB1-BB10-C5DA1AA7FDE0}" type="pres">
      <dgm:prSet presAssocID="{80404CF6-45A5-493A-95B4-299D29ACED10}" presName="medCircle2" presStyleLbl="vennNode1" presStyleIdx="0" presStyleCnt="5"/>
      <dgm:spPr/>
    </dgm:pt>
    <dgm:pt modelId="{467415A0-2B5C-42A3-9B22-0B28572BC360}" type="pres">
      <dgm:prSet presAssocID="{80404CF6-45A5-493A-95B4-299D29ACED10}" presName="txLvlOnly1" presStyleLbl="revTx" presStyleIdx="0" presStyleCnt="5"/>
      <dgm:spPr/>
      <dgm:t>
        <a:bodyPr/>
        <a:lstStyle/>
        <a:p>
          <a:endParaRPr lang="es-EC"/>
        </a:p>
      </dgm:t>
    </dgm:pt>
    <dgm:pt modelId="{CCB5DA5F-03D7-418C-AC25-693717CA011A}" type="pres">
      <dgm:prSet presAssocID="{543D2F1C-E030-45D9-A833-A245CED5C2A6}" presName="noChildren" presStyleCnt="0"/>
      <dgm:spPr/>
    </dgm:pt>
    <dgm:pt modelId="{78ADDD9A-334F-44D3-BC9B-9DDEA554C935}" type="pres">
      <dgm:prSet presAssocID="{543D2F1C-E030-45D9-A833-A245CED5C2A6}" presName="gap" presStyleCnt="0"/>
      <dgm:spPr/>
    </dgm:pt>
    <dgm:pt modelId="{B04FE82E-EA49-4CC8-9CDC-1D111283C792}" type="pres">
      <dgm:prSet presAssocID="{543D2F1C-E030-45D9-A833-A245CED5C2A6}" presName="medCircle2" presStyleLbl="vennNode1" presStyleIdx="1" presStyleCnt="5"/>
      <dgm:spPr/>
    </dgm:pt>
    <dgm:pt modelId="{59EC4C54-D950-40EF-8798-9B54F47D8CE6}" type="pres">
      <dgm:prSet presAssocID="{543D2F1C-E030-45D9-A833-A245CED5C2A6}" presName="txLvlOnly1" presStyleLbl="revTx" presStyleIdx="1" presStyleCnt="5"/>
      <dgm:spPr/>
      <dgm:t>
        <a:bodyPr/>
        <a:lstStyle/>
        <a:p>
          <a:endParaRPr lang="es-EC"/>
        </a:p>
      </dgm:t>
    </dgm:pt>
    <dgm:pt modelId="{6EAD366D-1712-4F80-A963-98E999AC94CF}" type="pres">
      <dgm:prSet presAssocID="{82ADE2FA-C9FF-402C-8E2A-ABEB3D668AA7}" presName="noChildren" presStyleCnt="0"/>
      <dgm:spPr/>
    </dgm:pt>
    <dgm:pt modelId="{E7FC05D5-C8CB-4884-BBFB-6DB8011240CE}" type="pres">
      <dgm:prSet presAssocID="{82ADE2FA-C9FF-402C-8E2A-ABEB3D668AA7}" presName="gap" presStyleCnt="0"/>
      <dgm:spPr/>
    </dgm:pt>
    <dgm:pt modelId="{FF3E98FD-542F-4810-9D07-D29F08ECAD0E}" type="pres">
      <dgm:prSet presAssocID="{82ADE2FA-C9FF-402C-8E2A-ABEB3D668AA7}" presName="medCircle2" presStyleLbl="vennNode1" presStyleIdx="2" presStyleCnt="5"/>
      <dgm:spPr/>
    </dgm:pt>
    <dgm:pt modelId="{3B3AC374-0609-4B8E-AF4C-4C29BBCFA372}" type="pres">
      <dgm:prSet presAssocID="{82ADE2FA-C9FF-402C-8E2A-ABEB3D668AA7}" presName="txLvlOnly1" presStyleLbl="revTx" presStyleIdx="2" presStyleCnt="5"/>
      <dgm:spPr/>
      <dgm:t>
        <a:bodyPr/>
        <a:lstStyle/>
        <a:p>
          <a:endParaRPr lang="es-EC"/>
        </a:p>
      </dgm:t>
    </dgm:pt>
    <dgm:pt modelId="{FD9EAD6C-2F5D-413A-9FAF-42796FF75674}" type="pres">
      <dgm:prSet presAssocID="{437932B6-659E-4ACD-B22C-CEC056860116}" presName="noChildren" presStyleCnt="0"/>
      <dgm:spPr/>
    </dgm:pt>
    <dgm:pt modelId="{B41852F5-089F-435E-84ED-8B2F80CCE745}" type="pres">
      <dgm:prSet presAssocID="{437932B6-659E-4ACD-B22C-CEC056860116}" presName="gap" presStyleCnt="0"/>
      <dgm:spPr/>
    </dgm:pt>
    <dgm:pt modelId="{424257F0-8344-4805-8C9B-CE8E5D6C20C8}" type="pres">
      <dgm:prSet presAssocID="{437932B6-659E-4ACD-B22C-CEC056860116}" presName="medCircle2" presStyleLbl="vennNode1" presStyleIdx="3" presStyleCnt="5"/>
      <dgm:spPr/>
    </dgm:pt>
    <dgm:pt modelId="{09E49BD0-78B3-4299-B5B7-25352E1CD15C}" type="pres">
      <dgm:prSet presAssocID="{437932B6-659E-4ACD-B22C-CEC056860116}" presName="txLvlOnly1" presStyleLbl="revTx" presStyleIdx="3" presStyleCnt="5"/>
      <dgm:spPr/>
      <dgm:t>
        <a:bodyPr/>
        <a:lstStyle/>
        <a:p>
          <a:endParaRPr lang="es-EC"/>
        </a:p>
      </dgm:t>
    </dgm:pt>
    <dgm:pt modelId="{D030BA11-9996-4F2D-943B-21E32C8EC6CE}" type="pres">
      <dgm:prSet presAssocID="{4B57B49B-2B4F-4843-8713-F69B0D007F32}" presName="noChildren" presStyleCnt="0"/>
      <dgm:spPr/>
    </dgm:pt>
    <dgm:pt modelId="{32B4F310-5AC9-45FA-A807-B14F819B853B}" type="pres">
      <dgm:prSet presAssocID="{4B57B49B-2B4F-4843-8713-F69B0D007F32}" presName="gap" presStyleCnt="0"/>
      <dgm:spPr/>
    </dgm:pt>
    <dgm:pt modelId="{B0BB8FBA-5C52-4664-B50F-755A51FF62D6}" type="pres">
      <dgm:prSet presAssocID="{4B57B49B-2B4F-4843-8713-F69B0D007F32}" presName="medCircle2" presStyleLbl="vennNode1" presStyleIdx="4" presStyleCnt="5"/>
      <dgm:spPr/>
    </dgm:pt>
    <dgm:pt modelId="{61E72608-8FFD-468F-869F-687654384CDC}" type="pres">
      <dgm:prSet presAssocID="{4B57B49B-2B4F-4843-8713-F69B0D007F32}" presName="txLvlOnly1" presStyleLbl="revTx" presStyleIdx="4" presStyleCnt="5"/>
      <dgm:spPr/>
      <dgm:t>
        <a:bodyPr/>
        <a:lstStyle/>
        <a:p>
          <a:endParaRPr lang="es-EC"/>
        </a:p>
      </dgm:t>
    </dgm:pt>
  </dgm:ptLst>
  <dgm:cxnLst>
    <dgm:cxn modelId="{7B05A0A6-CCCA-48D2-90C1-B76FB939E553}" type="presOf" srcId="{82ADE2FA-C9FF-402C-8E2A-ABEB3D668AA7}" destId="{3B3AC374-0609-4B8E-AF4C-4C29BBCFA372}" srcOrd="0" destOrd="0" presId="urn:microsoft.com/office/officeart/2008/layout/VerticalCircleList"/>
    <dgm:cxn modelId="{0D2573E5-4941-439F-919C-A4B7EF99CE1B}" type="presOf" srcId="{4B57B49B-2B4F-4843-8713-F69B0D007F32}" destId="{61E72608-8FFD-468F-869F-687654384CDC}" srcOrd="0" destOrd="0" presId="urn:microsoft.com/office/officeart/2008/layout/VerticalCircleList"/>
    <dgm:cxn modelId="{46F06595-0CC5-4DC3-A714-F566D698BC93}" srcId="{25CACE31-497F-4B1F-80BD-6E5A190AAF11}" destId="{543D2F1C-E030-45D9-A833-A245CED5C2A6}" srcOrd="1" destOrd="0" parTransId="{3CE35314-0E1B-4B1B-9929-37BD4B3720E1}" sibTransId="{2E961F3E-9FB6-41DA-9216-A4FA626FECDA}"/>
    <dgm:cxn modelId="{8648F6F8-A46B-46D4-81D8-59A40BC06109}" type="presOf" srcId="{80404CF6-45A5-493A-95B4-299D29ACED10}" destId="{467415A0-2B5C-42A3-9B22-0B28572BC360}" srcOrd="0" destOrd="0" presId="urn:microsoft.com/office/officeart/2008/layout/VerticalCircleList"/>
    <dgm:cxn modelId="{3B883684-E592-40C9-B04B-A692A49D06B7}" type="presOf" srcId="{437932B6-659E-4ACD-B22C-CEC056860116}" destId="{09E49BD0-78B3-4299-B5B7-25352E1CD15C}" srcOrd="0" destOrd="0" presId="urn:microsoft.com/office/officeart/2008/layout/VerticalCircleList"/>
    <dgm:cxn modelId="{C06DF637-1C41-4E43-867E-54BCFC24F746}" srcId="{25CACE31-497F-4B1F-80BD-6E5A190AAF11}" destId="{80404CF6-45A5-493A-95B4-299D29ACED10}" srcOrd="0" destOrd="0" parTransId="{A404336D-3D52-4CB2-AE85-89C9DFB510A6}" sibTransId="{391FC089-3C6D-434C-A228-98F368E6DEB3}"/>
    <dgm:cxn modelId="{28A05421-18F9-4D71-AD68-DD289B160F09}" srcId="{25CACE31-497F-4B1F-80BD-6E5A190AAF11}" destId="{437932B6-659E-4ACD-B22C-CEC056860116}" srcOrd="3" destOrd="0" parTransId="{D05D2ECD-3D32-4BF4-A17D-C37F3BD17668}" sibTransId="{BFB22A11-6293-4D82-A112-C1FB9E7F9543}"/>
    <dgm:cxn modelId="{3FE27A51-775F-4912-AE4D-4F51D49D3D42}" srcId="{25CACE31-497F-4B1F-80BD-6E5A190AAF11}" destId="{82ADE2FA-C9FF-402C-8E2A-ABEB3D668AA7}" srcOrd="2" destOrd="0" parTransId="{DE6130C2-B2D9-4EFE-8E41-EBF583958782}" sibTransId="{7943570D-3C02-4104-83FC-8AD12F184BA2}"/>
    <dgm:cxn modelId="{6DFA8800-A326-47B5-AAB4-01E88440FF75}" type="presOf" srcId="{543D2F1C-E030-45D9-A833-A245CED5C2A6}" destId="{59EC4C54-D950-40EF-8798-9B54F47D8CE6}" srcOrd="0" destOrd="0" presId="urn:microsoft.com/office/officeart/2008/layout/VerticalCircleList"/>
    <dgm:cxn modelId="{883A61E5-C3F9-4DA4-B23F-2B563209EF72}" type="presOf" srcId="{25CACE31-497F-4B1F-80BD-6E5A190AAF11}" destId="{EFF43112-BF30-4C78-AF3E-858E099B2174}" srcOrd="0" destOrd="0" presId="urn:microsoft.com/office/officeart/2008/layout/VerticalCircleList"/>
    <dgm:cxn modelId="{4B7AB1FA-0730-4184-B2D0-6FC43C0C39CE}" srcId="{25CACE31-497F-4B1F-80BD-6E5A190AAF11}" destId="{4B57B49B-2B4F-4843-8713-F69B0D007F32}" srcOrd="4" destOrd="0" parTransId="{D81C5547-F119-4E3B-A8A4-5AB967D761F3}" sibTransId="{29F63257-7696-4143-ADAF-E58123377F09}"/>
    <dgm:cxn modelId="{B1D3CA83-9C46-41C4-9AF1-2847F8C59158}" type="presParOf" srcId="{EFF43112-BF30-4C78-AF3E-858E099B2174}" destId="{1CD89B96-832E-4272-AEEF-3BC91F8B63E6}" srcOrd="0" destOrd="0" presId="urn:microsoft.com/office/officeart/2008/layout/VerticalCircleList"/>
    <dgm:cxn modelId="{D9C46AA1-14D7-4DA4-9161-8887746B5DE6}" type="presParOf" srcId="{1CD89B96-832E-4272-AEEF-3BC91F8B63E6}" destId="{7F684737-66A3-478A-99F6-B4197B221549}" srcOrd="0" destOrd="0" presId="urn:microsoft.com/office/officeart/2008/layout/VerticalCircleList"/>
    <dgm:cxn modelId="{21EC846E-BE3C-4378-8F2C-3DE472E80140}" type="presParOf" srcId="{1CD89B96-832E-4272-AEEF-3BC91F8B63E6}" destId="{69FD2483-99BB-4FB1-BB10-C5DA1AA7FDE0}" srcOrd="1" destOrd="0" presId="urn:microsoft.com/office/officeart/2008/layout/VerticalCircleList"/>
    <dgm:cxn modelId="{28604B7E-C63A-4751-BBD1-A6884683249A}" type="presParOf" srcId="{1CD89B96-832E-4272-AEEF-3BC91F8B63E6}" destId="{467415A0-2B5C-42A3-9B22-0B28572BC360}" srcOrd="2" destOrd="0" presId="urn:microsoft.com/office/officeart/2008/layout/VerticalCircleList"/>
    <dgm:cxn modelId="{74060064-4C1F-451B-8C1B-014D0575D353}" type="presParOf" srcId="{EFF43112-BF30-4C78-AF3E-858E099B2174}" destId="{CCB5DA5F-03D7-418C-AC25-693717CA011A}" srcOrd="1" destOrd="0" presId="urn:microsoft.com/office/officeart/2008/layout/VerticalCircleList"/>
    <dgm:cxn modelId="{6045D140-14C6-42C6-8552-62820E52F5BC}" type="presParOf" srcId="{CCB5DA5F-03D7-418C-AC25-693717CA011A}" destId="{78ADDD9A-334F-44D3-BC9B-9DDEA554C935}" srcOrd="0" destOrd="0" presId="urn:microsoft.com/office/officeart/2008/layout/VerticalCircleList"/>
    <dgm:cxn modelId="{7340F872-713B-4A0B-BFAB-94576FFA83F5}" type="presParOf" srcId="{CCB5DA5F-03D7-418C-AC25-693717CA011A}" destId="{B04FE82E-EA49-4CC8-9CDC-1D111283C792}" srcOrd="1" destOrd="0" presId="urn:microsoft.com/office/officeart/2008/layout/VerticalCircleList"/>
    <dgm:cxn modelId="{C7E3CFBB-10B7-42E6-8D27-CF7C1C274494}" type="presParOf" srcId="{CCB5DA5F-03D7-418C-AC25-693717CA011A}" destId="{59EC4C54-D950-40EF-8798-9B54F47D8CE6}" srcOrd="2" destOrd="0" presId="urn:microsoft.com/office/officeart/2008/layout/VerticalCircleList"/>
    <dgm:cxn modelId="{C9F450D4-06E0-413F-896E-95B9D4C8EC89}" type="presParOf" srcId="{EFF43112-BF30-4C78-AF3E-858E099B2174}" destId="{6EAD366D-1712-4F80-A963-98E999AC94CF}" srcOrd="2" destOrd="0" presId="urn:microsoft.com/office/officeart/2008/layout/VerticalCircleList"/>
    <dgm:cxn modelId="{E2BBECC3-DE0E-4CF6-BC54-FADE2DD81641}" type="presParOf" srcId="{6EAD366D-1712-4F80-A963-98E999AC94CF}" destId="{E7FC05D5-C8CB-4884-BBFB-6DB8011240CE}" srcOrd="0" destOrd="0" presId="urn:microsoft.com/office/officeart/2008/layout/VerticalCircleList"/>
    <dgm:cxn modelId="{95A1BCA7-130C-4A71-8FB5-FB51AABD4F38}" type="presParOf" srcId="{6EAD366D-1712-4F80-A963-98E999AC94CF}" destId="{FF3E98FD-542F-4810-9D07-D29F08ECAD0E}" srcOrd="1" destOrd="0" presId="urn:microsoft.com/office/officeart/2008/layout/VerticalCircleList"/>
    <dgm:cxn modelId="{9EFE9B59-5798-4AB2-AFDB-DF59A573C1AD}" type="presParOf" srcId="{6EAD366D-1712-4F80-A963-98E999AC94CF}" destId="{3B3AC374-0609-4B8E-AF4C-4C29BBCFA372}" srcOrd="2" destOrd="0" presId="urn:microsoft.com/office/officeart/2008/layout/VerticalCircleList"/>
    <dgm:cxn modelId="{88E20F54-7231-4371-9D85-BD5E0F4218CF}" type="presParOf" srcId="{EFF43112-BF30-4C78-AF3E-858E099B2174}" destId="{FD9EAD6C-2F5D-413A-9FAF-42796FF75674}" srcOrd="3" destOrd="0" presId="urn:microsoft.com/office/officeart/2008/layout/VerticalCircleList"/>
    <dgm:cxn modelId="{813DF6AC-A950-4C6B-85C6-58CA44703AC3}" type="presParOf" srcId="{FD9EAD6C-2F5D-413A-9FAF-42796FF75674}" destId="{B41852F5-089F-435E-84ED-8B2F80CCE745}" srcOrd="0" destOrd="0" presId="urn:microsoft.com/office/officeart/2008/layout/VerticalCircleList"/>
    <dgm:cxn modelId="{CD309D8B-B4AB-4B6E-97CD-95D2F82B0576}" type="presParOf" srcId="{FD9EAD6C-2F5D-413A-9FAF-42796FF75674}" destId="{424257F0-8344-4805-8C9B-CE8E5D6C20C8}" srcOrd="1" destOrd="0" presId="urn:microsoft.com/office/officeart/2008/layout/VerticalCircleList"/>
    <dgm:cxn modelId="{C0D39C40-EB5D-4A6D-AAD8-1C33C2B89D00}" type="presParOf" srcId="{FD9EAD6C-2F5D-413A-9FAF-42796FF75674}" destId="{09E49BD0-78B3-4299-B5B7-25352E1CD15C}" srcOrd="2" destOrd="0" presId="urn:microsoft.com/office/officeart/2008/layout/VerticalCircleList"/>
    <dgm:cxn modelId="{2E36229B-CE85-4D54-80F5-A1C094E50415}" type="presParOf" srcId="{EFF43112-BF30-4C78-AF3E-858E099B2174}" destId="{D030BA11-9996-4F2D-943B-21E32C8EC6CE}" srcOrd="4" destOrd="0" presId="urn:microsoft.com/office/officeart/2008/layout/VerticalCircleList"/>
    <dgm:cxn modelId="{A7878204-8FDF-49C1-A39A-4F303DB02BB6}" type="presParOf" srcId="{D030BA11-9996-4F2D-943B-21E32C8EC6CE}" destId="{32B4F310-5AC9-45FA-A807-B14F819B853B}" srcOrd="0" destOrd="0" presId="urn:microsoft.com/office/officeart/2008/layout/VerticalCircleList"/>
    <dgm:cxn modelId="{8D85282A-30E3-4723-9C09-56E11FBEFDBA}" type="presParOf" srcId="{D030BA11-9996-4F2D-943B-21E32C8EC6CE}" destId="{B0BB8FBA-5C52-4664-B50F-755A51FF62D6}" srcOrd="1" destOrd="0" presId="urn:microsoft.com/office/officeart/2008/layout/VerticalCircleList"/>
    <dgm:cxn modelId="{74973223-101D-42B8-AC43-47C105182FE9}" type="presParOf" srcId="{D030BA11-9996-4F2D-943B-21E32C8EC6CE}" destId="{61E72608-8FFD-468F-869F-687654384CD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12BE5E-2F7B-49DB-9C55-A73C9F87A672}" type="doc">
      <dgm:prSet loTypeId="urn:microsoft.com/office/officeart/2005/8/layout/radial2" loCatId="relationship" qsTypeId="urn:microsoft.com/office/officeart/2005/8/quickstyle/simple1" qsCatId="simple" csTypeId="urn:microsoft.com/office/officeart/2005/8/colors/colorful1#9" csCatId="colorful" phldr="1"/>
      <dgm:spPr/>
      <dgm:t>
        <a:bodyPr/>
        <a:lstStyle/>
        <a:p>
          <a:endParaRPr lang="es-EC"/>
        </a:p>
      </dgm:t>
    </dgm:pt>
    <dgm:pt modelId="{F0373AFA-E768-44BE-855F-6ACF6EAF9333}">
      <dgm:prSet custT="1"/>
      <dgm:spPr/>
      <dgm:t>
        <a:bodyPr/>
        <a:lstStyle/>
        <a:p>
          <a:r>
            <a:rPr lang="es-ES" sz="1200" dirty="0" smtClean="0"/>
            <a:t>Comprobar la existencia de una cantidad suficiente de individuos que gusten asistir a un Spa y Centro estético exclusivo para hombres</a:t>
          </a:r>
          <a:endParaRPr lang="es-EC" sz="1200" dirty="0"/>
        </a:p>
      </dgm:t>
    </dgm:pt>
    <dgm:pt modelId="{A21FE76E-8158-4929-9136-6CAEBB626A5E}" type="parTrans" cxnId="{3268D477-FEDE-44AA-A021-C628FACA7BE9}">
      <dgm:prSet/>
      <dgm:spPr/>
      <dgm:t>
        <a:bodyPr/>
        <a:lstStyle/>
        <a:p>
          <a:endParaRPr lang="es-EC" sz="1200"/>
        </a:p>
      </dgm:t>
    </dgm:pt>
    <dgm:pt modelId="{6D358547-29B5-40C0-97BC-98A5C0FA413A}" type="sibTrans" cxnId="{3268D477-FEDE-44AA-A021-C628FACA7BE9}">
      <dgm:prSet/>
      <dgm:spPr/>
      <dgm:t>
        <a:bodyPr/>
        <a:lstStyle/>
        <a:p>
          <a:endParaRPr lang="es-EC" sz="1200"/>
        </a:p>
      </dgm:t>
    </dgm:pt>
    <dgm:pt modelId="{DAB8AF29-C669-4339-ACF9-80835D675AA5}">
      <dgm:prSet custT="1"/>
      <dgm:spPr/>
      <dgm:t>
        <a:bodyPr/>
        <a:lstStyle/>
        <a:p>
          <a:r>
            <a:rPr lang="es-EC" sz="1200" dirty="0" smtClean="0"/>
            <a:t>Analizar las características del entorno en el cual se introducirá el Spa y Centro Estético</a:t>
          </a:r>
          <a:endParaRPr lang="es-EC" sz="1200" dirty="0"/>
        </a:p>
      </dgm:t>
    </dgm:pt>
    <dgm:pt modelId="{DA57870C-CDD5-44A1-99E2-F495C5287647}" type="parTrans" cxnId="{4D1E01DB-CC30-41C8-AD13-0F126ACE7ACB}">
      <dgm:prSet/>
      <dgm:spPr/>
      <dgm:t>
        <a:bodyPr/>
        <a:lstStyle/>
        <a:p>
          <a:endParaRPr lang="es-EC" sz="1200"/>
        </a:p>
      </dgm:t>
    </dgm:pt>
    <dgm:pt modelId="{907FC60A-7D6A-4EA0-AAFA-9133243A0387}" type="sibTrans" cxnId="{4D1E01DB-CC30-41C8-AD13-0F126ACE7ACB}">
      <dgm:prSet/>
      <dgm:spPr/>
      <dgm:t>
        <a:bodyPr/>
        <a:lstStyle/>
        <a:p>
          <a:endParaRPr lang="es-EC" sz="1200"/>
        </a:p>
      </dgm:t>
    </dgm:pt>
    <dgm:pt modelId="{FE893800-7C29-4F04-A6F8-F551905ECEE7}">
      <dgm:prSet custT="1"/>
      <dgm:spPr/>
      <dgm:t>
        <a:bodyPr/>
        <a:lstStyle/>
        <a:p>
          <a:r>
            <a:rPr lang="es-ES" sz="1200" dirty="0" smtClean="0"/>
            <a:t>Establecer gustos y preferencias del mercado al momento de asistir a un Spa y Centro estético masculino</a:t>
          </a:r>
          <a:endParaRPr lang="es-EC" sz="1200" dirty="0"/>
        </a:p>
      </dgm:t>
    </dgm:pt>
    <dgm:pt modelId="{60F0A2FF-AB64-49DB-A113-D6FD0C78C10A}" type="parTrans" cxnId="{24F05EC4-AF15-4875-ADCB-983F6AB421A5}">
      <dgm:prSet/>
      <dgm:spPr/>
      <dgm:t>
        <a:bodyPr/>
        <a:lstStyle/>
        <a:p>
          <a:endParaRPr lang="es-EC" sz="1200"/>
        </a:p>
      </dgm:t>
    </dgm:pt>
    <dgm:pt modelId="{AC08E5AF-A917-456A-8096-489CF090EF13}" type="sibTrans" cxnId="{24F05EC4-AF15-4875-ADCB-983F6AB421A5}">
      <dgm:prSet/>
      <dgm:spPr/>
      <dgm:t>
        <a:bodyPr/>
        <a:lstStyle/>
        <a:p>
          <a:endParaRPr lang="es-EC" sz="1200"/>
        </a:p>
      </dgm:t>
    </dgm:pt>
    <dgm:pt modelId="{EA266EC2-3D6E-4828-95FD-D4AEAA4EFA5B}">
      <dgm:prSet custT="1"/>
      <dgm:spPr/>
      <dgm:t>
        <a:bodyPr/>
        <a:lstStyle/>
        <a:p>
          <a:pPr algn="l"/>
          <a:r>
            <a:rPr lang="es-ES" sz="1200" dirty="0" smtClean="0">
              <a:solidFill>
                <a:schemeClr val="bg1"/>
              </a:solidFill>
            </a:rPr>
            <a:t>Que bajo condiciones de precio y calidad estén dispuestos a demandar el servicio que justifique la implementación de un Spa  Centro Estético masculino ubicado en el cantón Rumiñahui. </a:t>
          </a:r>
          <a:endParaRPr lang="es-EC" sz="1200" dirty="0">
            <a:solidFill>
              <a:schemeClr val="bg1"/>
            </a:solidFill>
          </a:endParaRPr>
        </a:p>
      </dgm:t>
    </dgm:pt>
    <dgm:pt modelId="{167A8F0B-F19D-436A-9F1E-9D14D4709C76}" type="parTrans" cxnId="{D8F25ABE-172F-46C5-957B-4231B2658986}">
      <dgm:prSet/>
      <dgm:spPr/>
      <dgm:t>
        <a:bodyPr/>
        <a:lstStyle/>
        <a:p>
          <a:endParaRPr lang="es-EC" sz="1200"/>
        </a:p>
      </dgm:t>
    </dgm:pt>
    <dgm:pt modelId="{960E4667-F4C1-482C-9528-2F7CDD21D1DE}" type="sibTrans" cxnId="{D8F25ABE-172F-46C5-957B-4231B2658986}">
      <dgm:prSet/>
      <dgm:spPr/>
      <dgm:t>
        <a:bodyPr/>
        <a:lstStyle/>
        <a:p>
          <a:endParaRPr lang="es-EC" sz="1200"/>
        </a:p>
      </dgm:t>
    </dgm:pt>
    <dgm:pt modelId="{A0D7F27C-EBA1-42C6-8547-FAE31A3B4A43}">
      <dgm:prSet custT="1"/>
      <dgm:spPr/>
      <dgm:t>
        <a:bodyPr/>
        <a:lstStyle/>
        <a:p>
          <a:pPr algn="l"/>
          <a:r>
            <a:rPr lang="es-ES" sz="1200" dirty="0" smtClean="0">
              <a:solidFill>
                <a:schemeClr val="bg1"/>
              </a:solidFill>
            </a:rPr>
            <a:t>Con el fin de orientar la toma de decisiones hacia la satisfacción de las necesidades del cliente.</a:t>
          </a:r>
          <a:endParaRPr lang="es-EC" sz="1200" dirty="0">
            <a:solidFill>
              <a:schemeClr val="bg1"/>
            </a:solidFill>
          </a:endParaRPr>
        </a:p>
      </dgm:t>
    </dgm:pt>
    <dgm:pt modelId="{F39EFC57-EF59-451E-95F2-E9D90681070F}" type="parTrans" cxnId="{247DA7D3-EC99-4046-AAC9-CD363B5C8C34}">
      <dgm:prSet/>
      <dgm:spPr/>
      <dgm:t>
        <a:bodyPr/>
        <a:lstStyle/>
        <a:p>
          <a:endParaRPr lang="es-EC" sz="1200"/>
        </a:p>
      </dgm:t>
    </dgm:pt>
    <dgm:pt modelId="{6F073584-3E62-413A-984F-DD4B019D4E69}" type="sibTrans" cxnId="{247DA7D3-EC99-4046-AAC9-CD363B5C8C34}">
      <dgm:prSet/>
      <dgm:spPr/>
      <dgm:t>
        <a:bodyPr/>
        <a:lstStyle/>
        <a:p>
          <a:endParaRPr lang="es-EC" sz="1200"/>
        </a:p>
      </dgm:t>
    </dgm:pt>
    <dgm:pt modelId="{59D701C4-669F-4E97-AEDD-536716AE97A6}">
      <dgm:prSet custT="1"/>
      <dgm:spPr/>
      <dgm:t>
        <a:bodyPr/>
        <a:lstStyle/>
        <a:p>
          <a:pPr algn="l"/>
          <a:r>
            <a:rPr lang="es-EC" sz="1200" dirty="0" smtClean="0">
              <a:solidFill>
                <a:schemeClr val="bg1"/>
              </a:solidFill>
            </a:rPr>
            <a:t>Para prever las condiciones a las que se enfrentará  el proyecto y pronosticar los resultados que pueden esperarse.</a:t>
          </a:r>
          <a:endParaRPr lang="es-EC" sz="1200" dirty="0">
            <a:solidFill>
              <a:schemeClr val="bg1"/>
            </a:solidFill>
          </a:endParaRPr>
        </a:p>
      </dgm:t>
    </dgm:pt>
    <dgm:pt modelId="{6D1B2737-821B-4FD3-8691-FF398906E200}" type="parTrans" cxnId="{B87E1A9C-2966-4DF7-8CFC-58D19585D42A}">
      <dgm:prSet/>
      <dgm:spPr/>
      <dgm:t>
        <a:bodyPr/>
        <a:lstStyle/>
        <a:p>
          <a:endParaRPr lang="es-EC" sz="1200"/>
        </a:p>
      </dgm:t>
    </dgm:pt>
    <dgm:pt modelId="{93A7F62C-5212-403D-8E9F-BA24B7F1E3EA}" type="sibTrans" cxnId="{B87E1A9C-2966-4DF7-8CFC-58D19585D42A}">
      <dgm:prSet/>
      <dgm:spPr/>
      <dgm:t>
        <a:bodyPr/>
        <a:lstStyle/>
        <a:p>
          <a:endParaRPr lang="es-EC" sz="1200"/>
        </a:p>
      </dgm:t>
    </dgm:pt>
    <dgm:pt modelId="{A0D5B09F-3966-4F0F-9692-288B53818D4C}" type="pres">
      <dgm:prSet presAssocID="{5812BE5E-2F7B-49DB-9C55-A73C9F87A672}" presName="composite" presStyleCnt="0">
        <dgm:presLayoutVars>
          <dgm:chMax val="5"/>
          <dgm:dir/>
          <dgm:animLvl val="ctr"/>
          <dgm:resizeHandles val="exact"/>
        </dgm:presLayoutVars>
      </dgm:prSet>
      <dgm:spPr/>
      <dgm:t>
        <a:bodyPr/>
        <a:lstStyle/>
        <a:p>
          <a:endParaRPr lang="es-EC"/>
        </a:p>
      </dgm:t>
    </dgm:pt>
    <dgm:pt modelId="{9E0E0FA1-0B56-4A9C-9649-D4249CF21A10}" type="pres">
      <dgm:prSet presAssocID="{5812BE5E-2F7B-49DB-9C55-A73C9F87A672}" presName="cycle" presStyleCnt="0"/>
      <dgm:spPr/>
    </dgm:pt>
    <dgm:pt modelId="{318DDC56-6BEC-402E-A625-5AE11E65B2B4}" type="pres">
      <dgm:prSet presAssocID="{5812BE5E-2F7B-49DB-9C55-A73C9F87A672}" presName="centerShape" presStyleCnt="0"/>
      <dgm:spPr/>
    </dgm:pt>
    <dgm:pt modelId="{FF3F969B-6ECB-4533-BB24-0BE33AC8BE0B}" type="pres">
      <dgm:prSet presAssocID="{5812BE5E-2F7B-49DB-9C55-A73C9F87A672}" presName="connSite" presStyleLbl="node1" presStyleIdx="0" presStyleCnt="4"/>
      <dgm:spPr/>
    </dgm:pt>
    <dgm:pt modelId="{BEA2E36E-E2C8-4167-8287-534CBE54AFD6}" type="pres">
      <dgm:prSet presAssocID="{5812BE5E-2F7B-49DB-9C55-A73C9F87A672}" presName="visible" presStyleLbl="node1" presStyleIdx="0" presStyleCnt="4" custScaleX="82743" custScaleY="80551"/>
      <dgm:spPr>
        <a:blipFill rotWithShape="1">
          <a:blip xmlns:r="http://schemas.openxmlformats.org/officeDocument/2006/relationships" r:embed="rId1"/>
          <a:stretch>
            <a:fillRect/>
          </a:stretch>
        </a:blipFill>
      </dgm:spPr>
      <dgm:t>
        <a:bodyPr/>
        <a:lstStyle/>
        <a:p>
          <a:endParaRPr lang="es-EC"/>
        </a:p>
      </dgm:t>
    </dgm:pt>
    <dgm:pt modelId="{5DCD2D99-2D9B-4976-8FC8-BC97C1BC9A88}" type="pres">
      <dgm:prSet presAssocID="{A21FE76E-8158-4929-9136-6CAEBB626A5E}" presName="Name25" presStyleLbl="parChTrans1D1" presStyleIdx="0" presStyleCnt="3"/>
      <dgm:spPr/>
      <dgm:t>
        <a:bodyPr/>
        <a:lstStyle/>
        <a:p>
          <a:endParaRPr lang="es-EC"/>
        </a:p>
      </dgm:t>
    </dgm:pt>
    <dgm:pt modelId="{05736A94-85A6-47D6-9E28-89C98027E012}" type="pres">
      <dgm:prSet presAssocID="{F0373AFA-E768-44BE-855F-6ACF6EAF9333}" presName="node" presStyleCnt="0"/>
      <dgm:spPr/>
    </dgm:pt>
    <dgm:pt modelId="{F57BB5CF-910A-4810-9AF0-89DB42BD079F}" type="pres">
      <dgm:prSet presAssocID="{F0373AFA-E768-44BE-855F-6ACF6EAF9333}" presName="parentNode" presStyleLbl="node1" presStyleIdx="1" presStyleCnt="4" custScaleX="115576" custScaleY="112442" custLinFactNeighborX="-469">
        <dgm:presLayoutVars>
          <dgm:chMax val="1"/>
          <dgm:bulletEnabled val="1"/>
        </dgm:presLayoutVars>
      </dgm:prSet>
      <dgm:spPr/>
      <dgm:t>
        <a:bodyPr/>
        <a:lstStyle/>
        <a:p>
          <a:endParaRPr lang="es-EC"/>
        </a:p>
      </dgm:t>
    </dgm:pt>
    <dgm:pt modelId="{30BF2949-0F87-446F-999C-CF444996916A}" type="pres">
      <dgm:prSet presAssocID="{F0373AFA-E768-44BE-855F-6ACF6EAF9333}" presName="childNode" presStyleLbl="revTx" presStyleIdx="0" presStyleCnt="3">
        <dgm:presLayoutVars>
          <dgm:bulletEnabled val="1"/>
        </dgm:presLayoutVars>
      </dgm:prSet>
      <dgm:spPr/>
      <dgm:t>
        <a:bodyPr/>
        <a:lstStyle/>
        <a:p>
          <a:endParaRPr lang="es-EC"/>
        </a:p>
      </dgm:t>
    </dgm:pt>
    <dgm:pt modelId="{EE353634-1506-41F5-BD6C-99103688D0F9}" type="pres">
      <dgm:prSet presAssocID="{DA57870C-CDD5-44A1-99E2-F495C5287647}" presName="Name25" presStyleLbl="parChTrans1D1" presStyleIdx="1" presStyleCnt="3"/>
      <dgm:spPr/>
      <dgm:t>
        <a:bodyPr/>
        <a:lstStyle/>
        <a:p>
          <a:endParaRPr lang="es-EC"/>
        </a:p>
      </dgm:t>
    </dgm:pt>
    <dgm:pt modelId="{C02B827C-0819-4B0D-B254-6A9BAF43FEA1}" type="pres">
      <dgm:prSet presAssocID="{DAB8AF29-C669-4339-ACF9-80835D675AA5}" presName="node" presStyleCnt="0"/>
      <dgm:spPr/>
    </dgm:pt>
    <dgm:pt modelId="{8A48131C-2EDB-4228-8671-DC1765DAFD40}" type="pres">
      <dgm:prSet presAssocID="{DAB8AF29-C669-4339-ACF9-80835D675AA5}" presName="parentNode" presStyleLbl="node1" presStyleIdx="2" presStyleCnt="4" custScaleX="115576" custScaleY="112442" custLinFactNeighborX="-469">
        <dgm:presLayoutVars>
          <dgm:chMax val="1"/>
          <dgm:bulletEnabled val="1"/>
        </dgm:presLayoutVars>
      </dgm:prSet>
      <dgm:spPr/>
      <dgm:t>
        <a:bodyPr/>
        <a:lstStyle/>
        <a:p>
          <a:endParaRPr lang="es-EC"/>
        </a:p>
      </dgm:t>
    </dgm:pt>
    <dgm:pt modelId="{EA11AAB3-F65F-4767-99D0-AD28E2F72D2D}" type="pres">
      <dgm:prSet presAssocID="{DAB8AF29-C669-4339-ACF9-80835D675AA5}" presName="childNode" presStyleLbl="revTx" presStyleIdx="1" presStyleCnt="3">
        <dgm:presLayoutVars>
          <dgm:bulletEnabled val="1"/>
        </dgm:presLayoutVars>
      </dgm:prSet>
      <dgm:spPr/>
      <dgm:t>
        <a:bodyPr/>
        <a:lstStyle/>
        <a:p>
          <a:endParaRPr lang="es-EC"/>
        </a:p>
      </dgm:t>
    </dgm:pt>
    <dgm:pt modelId="{45D31124-5399-4037-A6F2-2DDE607BDA35}" type="pres">
      <dgm:prSet presAssocID="{60F0A2FF-AB64-49DB-A113-D6FD0C78C10A}" presName="Name25" presStyleLbl="parChTrans1D1" presStyleIdx="2" presStyleCnt="3"/>
      <dgm:spPr/>
      <dgm:t>
        <a:bodyPr/>
        <a:lstStyle/>
        <a:p>
          <a:endParaRPr lang="es-EC"/>
        </a:p>
      </dgm:t>
    </dgm:pt>
    <dgm:pt modelId="{80218F3D-74C5-46A2-8A12-1DAB50C26923}" type="pres">
      <dgm:prSet presAssocID="{FE893800-7C29-4F04-A6F8-F551905ECEE7}" presName="node" presStyleCnt="0"/>
      <dgm:spPr/>
    </dgm:pt>
    <dgm:pt modelId="{ACFAE29F-3AE1-4A7B-820C-6C73FE2FB25D}" type="pres">
      <dgm:prSet presAssocID="{FE893800-7C29-4F04-A6F8-F551905ECEE7}" presName="parentNode" presStyleLbl="node1" presStyleIdx="3" presStyleCnt="4" custScaleX="115576" custScaleY="112442" custLinFactNeighborX="-469">
        <dgm:presLayoutVars>
          <dgm:chMax val="1"/>
          <dgm:bulletEnabled val="1"/>
        </dgm:presLayoutVars>
      </dgm:prSet>
      <dgm:spPr/>
      <dgm:t>
        <a:bodyPr/>
        <a:lstStyle/>
        <a:p>
          <a:endParaRPr lang="es-EC"/>
        </a:p>
      </dgm:t>
    </dgm:pt>
    <dgm:pt modelId="{655053AC-D86A-4728-9D83-BCFA160609E6}" type="pres">
      <dgm:prSet presAssocID="{FE893800-7C29-4F04-A6F8-F551905ECEE7}" presName="childNode" presStyleLbl="revTx" presStyleIdx="2" presStyleCnt="3">
        <dgm:presLayoutVars>
          <dgm:bulletEnabled val="1"/>
        </dgm:presLayoutVars>
      </dgm:prSet>
      <dgm:spPr/>
      <dgm:t>
        <a:bodyPr/>
        <a:lstStyle/>
        <a:p>
          <a:endParaRPr lang="es-EC"/>
        </a:p>
      </dgm:t>
    </dgm:pt>
  </dgm:ptLst>
  <dgm:cxnLst>
    <dgm:cxn modelId="{102CAF01-E98B-4163-B8B4-3E2A3EBB5239}" type="presOf" srcId="{EA266EC2-3D6E-4828-95FD-D4AEAA4EFA5B}" destId="{30BF2949-0F87-446F-999C-CF444996916A}" srcOrd="0" destOrd="0" presId="urn:microsoft.com/office/officeart/2005/8/layout/radial2"/>
    <dgm:cxn modelId="{247DA7D3-EC99-4046-AAC9-CD363B5C8C34}" srcId="{FE893800-7C29-4F04-A6F8-F551905ECEE7}" destId="{A0D7F27C-EBA1-42C6-8547-FAE31A3B4A43}" srcOrd="0" destOrd="0" parTransId="{F39EFC57-EF59-451E-95F2-E9D90681070F}" sibTransId="{6F073584-3E62-413A-984F-DD4B019D4E69}"/>
    <dgm:cxn modelId="{4FC0E671-EA6B-4C1D-A269-4429FBC35BA8}" type="presOf" srcId="{5812BE5E-2F7B-49DB-9C55-A73C9F87A672}" destId="{A0D5B09F-3966-4F0F-9692-288B53818D4C}" srcOrd="0" destOrd="0" presId="urn:microsoft.com/office/officeart/2005/8/layout/radial2"/>
    <dgm:cxn modelId="{562583CE-0EF4-4DEB-8629-47CBC610F3A3}" type="presOf" srcId="{A0D7F27C-EBA1-42C6-8547-FAE31A3B4A43}" destId="{655053AC-D86A-4728-9D83-BCFA160609E6}" srcOrd="0" destOrd="0" presId="urn:microsoft.com/office/officeart/2005/8/layout/radial2"/>
    <dgm:cxn modelId="{B3890702-2836-4A09-857B-D1CB7529EFCC}" type="presOf" srcId="{59D701C4-669F-4E97-AEDD-536716AE97A6}" destId="{EA11AAB3-F65F-4767-99D0-AD28E2F72D2D}" srcOrd="0" destOrd="0" presId="urn:microsoft.com/office/officeart/2005/8/layout/radial2"/>
    <dgm:cxn modelId="{E6A17CCD-B554-4822-98BF-8592FDFC4774}" type="presOf" srcId="{60F0A2FF-AB64-49DB-A113-D6FD0C78C10A}" destId="{45D31124-5399-4037-A6F2-2DDE607BDA35}" srcOrd="0" destOrd="0" presId="urn:microsoft.com/office/officeart/2005/8/layout/radial2"/>
    <dgm:cxn modelId="{3268D477-FEDE-44AA-A021-C628FACA7BE9}" srcId="{5812BE5E-2F7B-49DB-9C55-A73C9F87A672}" destId="{F0373AFA-E768-44BE-855F-6ACF6EAF9333}" srcOrd="0" destOrd="0" parTransId="{A21FE76E-8158-4929-9136-6CAEBB626A5E}" sibTransId="{6D358547-29B5-40C0-97BC-98A5C0FA413A}"/>
    <dgm:cxn modelId="{91ED0E80-C288-464F-B855-B8BCB5E14130}" type="presOf" srcId="{DAB8AF29-C669-4339-ACF9-80835D675AA5}" destId="{8A48131C-2EDB-4228-8671-DC1765DAFD40}" srcOrd="0" destOrd="0" presId="urn:microsoft.com/office/officeart/2005/8/layout/radial2"/>
    <dgm:cxn modelId="{890C9040-71B7-4726-95C8-E3F170DBAD12}" type="presOf" srcId="{DA57870C-CDD5-44A1-99E2-F495C5287647}" destId="{EE353634-1506-41F5-BD6C-99103688D0F9}" srcOrd="0" destOrd="0" presId="urn:microsoft.com/office/officeart/2005/8/layout/radial2"/>
    <dgm:cxn modelId="{4D1E01DB-CC30-41C8-AD13-0F126ACE7ACB}" srcId="{5812BE5E-2F7B-49DB-9C55-A73C9F87A672}" destId="{DAB8AF29-C669-4339-ACF9-80835D675AA5}" srcOrd="1" destOrd="0" parTransId="{DA57870C-CDD5-44A1-99E2-F495C5287647}" sibTransId="{907FC60A-7D6A-4EA0-AAFA-9133243A0387}"/>
    <dgm:cxn modelId="{30DA076D-BA32-412D-A12C-232A7AA8881C}" type="presOf" srcId="{A21FE76E-8158-4929-9136-6CAEBB626A5E}" destId="{5DCD2D99-2D9B-4976-8FC8-BC97C1BC9A88}" srcOrd="0" destOrd="0" presId="urn:microsoft.com/office/officeart/2005/8/layout/radial2"/>
    <dgm:cxn modelId="{D8F25ABE-172F-46C5-957B-4231B2658986}" srcId="{F0373AFA-E768-44BE-855F-6ACF6EAF9333}" destId="{EA266EC2-3D6E-4828-95FD-D4AEAA4EFA5B}" srcOrd="0" destOrd="0" parTransId="{167A8F0B-F19D-436A-9F1E-9D14D4709C76}" sibTransId="{960E4667-F4C1-482C-9528-2F7CDD21D1DE}"/>
    <dgm:cxn modelId="{1FE9B52F-06BC-4BFC-BFE8-CA54D3025331}" type="presOf" srcId="{F0373AFA-E768-44BE-855F-6ACF6EAF9333}" destId="{F57BB5CF-910A-4810-9AF0-89DB42BD079F}" srcOrd="0" destOrd="0" presId="urn:microsoft.com/office/officeart/2005/8/layout/radial2"/>
    <dgm:cxn modelId="{24F05EC4-AF15-4875-ADCB-983F6AB421A5}" srcId="{5812BE5E-2F7B-49DB-9C55-A73C9F87A672}" destId="{FE893800-7C29-4F04-A6F8-F551905ECEE7}" srcOrd="2" destOrd="0" parTransId="{60F0A2FF-AB64-49DB-A113-D6FD0C78C10A}" sibTransId="{AC08E5AF-A917-456A-8096-489CF090EF13}"/>
    <dgm:cxn modelId="{7DDF130A-65A9-4033-B282-85CA1AA9DFD6}" type="presOf" srcId="{FE893800-7C29-4F04-A6F8-F551905ECEE7}" destId="{ACFAE29F-3AE1-4A7B-820C-6C73FE2FB25D}" srcOrd="0" destOrd="0" presId="urn:microsoft.com/office/officeart/2005/8/layout/radial2"/>
    <dgm:cxn modelId="{B87E1A9C-2966-4DF7-8CFC-58D19585D42A}" srcId="{DAB8AF29-C669-4339-ACF9-80835D675AA5}" destId="{59D701C4-669F-4E97-AEDD-536716AE97A6}" srcOrd="0" destOrd="0" parTransId="{6D1B2737-821B-4FD3-8691-FF398906E200}" sibTransId="{93A7F62C-5212-403D-8E9F-BA24B7F1E3EA}"/>
    <dgm:cxn modelId="{EB67CDF8-9F3C-4EE0-A32D-F4F20E3FFBCB}" type="presParOf" srcId="{A0D5B09F-3966-4F0F-9692-288B53818D4C}" destId="{9E0E0FA1-0B56-4A9C-9649-D4249CF21A10}" srcOrd="0" destOrd="0" presId="urn:microsoft.com/office/officeart/2005/8/layout/radial2"/>
    <dgm:cxn modelId="{F71A0846-565C-4E40-B6A8-C295466BA009}" type="presParOf" srcId="{9E0E0FA1-0B56-4A9C-9649-D4249CF21A10}" destId="{318DDC56-6BEC-402E-A625-5AE11E65B2B4}" srcOrd="0" destOrd="0" presId="urn:microsoft.com/office/officeart/2005/8/layout/radial2"/>
    <dgm:cxn modelId="{B1EB326F-C6D1-45C4-8F6E-243DD63984BD}" type="presParOf" srcId="{318DDC56-6BEC-402E-A625-5AE11E65B2B4}" destId="{FF3F969B-6ECB-4533-BB24-0BE33AC8BE0B}" srcOrd="0" destOrd="0" presId="urn:microsoft.com/office/officeart/2005/8/layout/radial2"/>
    <dgm:cxn modelId="{FEDEDBEF-2202-4184-840A-7BBB9D4F1AC3}" type="presParOf" srcId="{318DDC56-6BEC-402E-A625-5AE11E65B2B4}" destId="{BEA2E36E-E2C8-4167-8287-534CBE54AFD6}" srcOrd="1" destOrd="0" presId="urn:microsoft.com/office/officeart/2005/8/layout/radial2"/>
    <dgm:cxn modelId="{54E96976-6AE7-41EF-B339-AB3075A452CF}" type="presParOf" srcId="{9E0E0FA1-0B56-4A9C-9649-D4249CF21A10}" destId="{5DCD2D99-2D9B-4976-8FC8-BC97C1BC9A88}" srcOrd="1" destOrd="0" presId="urn:microsoft.com/office/officeart/2005/8/layout/radial2"/>
    <dgm:cxn modelId="{F302A3F7-E787-420F-8364-4CC2CC4C6A6D}" type="presParOf" srcId="{9E0E0FA1-0B56-4A9C-9649-D4249CF21A10}" destId="{05736A94-85A6-47D6-9E28-89C98027E012}" srcOrd="2" destOrd="0" presId="urn:microsoft.com/office/officeart/2005/8/layout/radial2"/>
    <dgm:cxn modelId="{1A8CF81F-A8D9-4C08-916C-C89D9D3DAF60}" type="presParOf" srcId="{05736A94-85A6-47D6-9E28-89C98027E012}" destId="{F57BB5CF-910A-4810-9AF0-89DB42BD079F}" srcOrd="0" destOrd="0" presId="urn:microsoft.com/office/officeart/2005/8/layout/radial2"/>
    <dgm:cxn modelId="{65771F24-101D-49F9-A85F-A0EA9A7AA9B9}" type="presParOf" srcId="{05736A94-85A6-47D6-9E28-89C98027E012}" destId="{30BF2949-0F87-446F-999C-CF444996916A}" srcOrd="1" destOrd="0" presId="urn:microsoft.com/office/officeart/2005/8/layout/radial2"/>
    <dgm:cxn modelId="{8080AF26-3FFF-403A-9769-8AC5BB2302FF}" type="presParOf" srcId="{9E0E0FA1-0B56-4A9C-9649-D4249CF21A10}" destId="{EE353634-1506-41F5-BD6C-99103688D0F9}" srcOrd="3" destOrd="0" presId="urn:microsoft.com/office/officeart/2005/8/layout/radial2"/>
    <dgm:cxn modelId="{86D86CF0-C0F5-4807-BA0E-0C5212FFA9C2}" type="presParOf" srcId="{9E0E0FA1-0B56-4A9C-9649-D4249CF21A10}" destId="{C02B827C-0819-4B0D-B254-6A9BAF43FEA1}" srcOrd="4" destOrd="0" presId="urn:microsoft.com/office/officeart/2005/8/layout/radial2"/>
    <dgm:cxn modelId="{8881E50C-E6D6-455F-B6BA-54099C433073}" type="presParOf" srcId="{C02B827C-0819-4B0D-B254-6A9BAF43FEA1}" destId="{8A48131C-2EDB-4228-8671-DC1765DAFD40}" srcOrd="0" destOrd="0" presId="urn:microsoft.com/office/officeart/2005/8/layout/radial2"/>
    <dgm:cxn modelId="{46EC763A-F43C-4391-B2AA-31E8FBCF803E}" type="presParOf" srcId="{C02B827C-0819-4B0D-B254-6A9BAF43FEA1}" destId="{EA11AAB3-F65F-4767-99D0-AD28E2F72D2D}" srcOrd="1" destOrd="0" presId="urn:microsoft.com/office/officeart/2005/8/layout/radial2"/>
    <dgm:cxn modelId="{72F595B6-532B-4A36-A063-AD2F80AB0B50}" type="presParOf" srcId="{9E0E0FA1-0B56-4A9C-9649-D4249CF21A10}" destId="{45D31124-5399-4037-A6F2-2DDE607BDA35}" srcOrd="5" destOrd="0" presId="urn:microsoft.com/office/officeart/2005/8/layout/radial2"/>
    <dgm:cxn modelId="{EB00E1C7-1966-42FD-8E4D-3AEBE69B4B6C}" type="presParOf" srcId="{9E0E0FA1-0B56-4A9C-9649-D4249CF21A10}" destId="{80218F3D-74C5-46A2-8A12-1DAB50C26923}" srcOrd="6" destOrd="0" presId="urn:microsoft.com/office/officeart/2005/8/layout/radial2"/>
    <dgm:cxn modelId="{43338139-84B1-4286-A948-01E9BBAA86C1}" type="presParOf" srcId="{80218F3D-74C5-46A2-8A12-1DAB50C26923}" destId="{ACFAE29F-3AE1-4A7B-820C-6C73FE2FB25D}" srcOrd="0" destOrd="0" presId="urn:microsoft.com/office/officeart/2005/8/layout/radial2"/>
    <dgm:cxn modelId="{716608C4-52E2-484F-A829-15CEA395C88E}" type="presParOf" srcId="{80218F3D-74C5-46A2-8A12-1DAB50C26923}" destId="{655053AC-D86A-4728-9D83-BCFA160609E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ECE06EF-A057-48B3-A075-1CA63276723B}" type="doc">
      <dgm:prSet loTypeId="urn:microsoft.com/office/officeart/2008/layout/VerticalCircleList" loCatId="list" qsTypeId="urn:microsoft.com/office/officeart/2005/8/quickstyle/simple5" qsCatId="simple" csTypeId="urn:microsoft.com/office/officeart/2005/8/colors/colorful1#14" csCatId="colorful" phldr="1"/>
      <dgm:spPr/>
      <dgm:t>
        <a:bodyPr/>
        <a:lstStyle/>
        <a:p>
          <a:endParaRPr lang="es-EC"/>
        </a:p>
      </dgm:t>
    </dgm:pt>
    <dgm:pt modelId="{19BE4C8A-83A4-4B21-96D8-2A0C2FFB1593}">
      <dgm:prSet phldrT="[Texto]" custT="1"/>
      <dgm:spPr/>
      <dgm:t>
        <a:bodyPr/>
        <a:lstStyle/>
        <a:p>
          <a:pPr algn="just"/>
          <a:r>
            <a:rPr lang="es-EC" sz="1050" dirty="0" smtClean="0">
              <a:solidFill>
                <a:schemeClr val="bg1"/>
              </a:solidFill>
            </a:rPr>
            <a:t>La empresa para su introducción en el mercado llevará el nombre de UOMO SPA Y CENTRO ESTÉTICO, exclusivo para hombres, el cual pretende satisfacer la necesidad de </a:t>
          </a:r>
          <a:r>
            <a:rPr lang="es-ES" sz="1050" dirty="0" smtClean="0">
              <a:solidFill>
                <a:schemeClr val="bg1"/>
              </a:solidFill>
            </a:rPr>
            <a:t>relajación y mejorar la imagen de los hombres residentes en el cantón Rumiñahui.</a:t>
          </a:r>
          <a:endParaRPr lang="es-EC" sz="1050" dirty="0">
            <a:solidFill>
              <a:schemeClr val="bg1"/>
            </a:solidFill>
          </a:endParaRPr>
        </a:p>
      </dgm:t>
    </dgm:pt>
    <dgm:pt modelId="{C1AD02AC-894C-4CD6-AB2C-5F2A3E5C9AE0}" type="parTrans" cxnId="{1E4BDA7F-3A6D-4DE4-97C7-D10C0FF398A1}">
      <dgm:prSet/>
      <dgm:spPr/>
      <dgm:t>
        <a:bodyPr/>
        <a:lstStyle/>
        <a:p>
          <a:pPr algn="just"/>
          <a:endParaRPr lang="es-EC" sz="2400">
            <a:solidFill>
              <a:schemeClr val="bg1"/>
            </a:solidFill>
          </a:endParaRPr>
        </a:p>
      </dgm:t>
    </dgm:pt>
    <dgm:pt modelId="{758559D3-9EE4-47B3-8BB0-A398F594585B}" type="sibTrans" cxnId="{1E4BDA7F-3A6D-4DE4-97C7-D10C0FF398A1}">
      <dgm:prSet/>
      <dgm:spPr/>
      <dgm:t>
        <a:bodyPr/>
        <a:lstStyle/>
        <a:p>
          <a:pPr algn="just"/>
          <a:endParaRPr lang="es-EC" sz="2400">
            <a:solidFill>
              <a:schemeClr val="bg1"/>
            </a:solidFill>
          </a:endParaRPr>
        </a:p>
      </dgm:t>
    </dgm:pt>
    <dgm:pt modelId="{EF1F3BF6-B1CC-4C73-86FE-F981470731A0}">
      <dgm:prSet custT="1"/>
      <dgm:spPr/>
      <dgm:t>
        <a:bodyPr/>
        <a:lstStyle/>
        <a:p>
          <a:pPr algn="just"/>
          <a:r>
            <a:rPr lang="es-ES" sz="1050" dirty="0" smtClean="0">
              <a:solidFill>
                <a:schemeClr val="bg1"/>
              </a:solidFill>
            </a:rPr>
            <a:t>La inversión total inicial del proyecto es de 168236 dólares, de los cuales 153.791 corresponden a activos fijos, 6750 dólares a activos intangibles y capital de trabajo 7695 dólares, de los cuales el 70% corresponde a recursos propios y el 30% será financiado </a:t>
          </a:r>
          <a:r>
            <a:rPr lang="es-EC" sz="1050" dirty="0" smtClean="0">
              <a:solidFill>
                <a:schemeClr val="bg1"/>
              </a:solidFill>
            </a:rPr>
            <a:t>con crédito bancario a través de la Corporación Financiera Nacional a una tasa del 11.50%.</a:t>
          </a:r>
          <a:endParaRPr lang="es-EC" sz="1050" dirty="0">
            <a:solidFill>
              <a:schemeClr val="bg1"/>
            </a:solidFill>
          </a:endParaRPr>
        </a:p>
      </dgm:t>
    </dgm:pt>
    <dgm:pt modelId="{58DCECF7-857A-40AA-9359-01AFEC56078F}" type="parTrans" cxnId="{5884C594-F9A1-4895-8005-A419A8928C12}">
      <dgm:prSet/>
      <dgm:spPr/>
      <dgm:t>
        <a:bodyPr/>
        <a:lstStyle/>
        <a:p>
          <a:pPr algn="just"/>
          <a:endParaRPr lang="es-EC" sz="2400">
            <a:solidFill>
              <a:schemeClr val="bg1"/>
            </a:solidFill>
          </a:endParaRPr>
        </a:p>
      </dgm:t>
    </dgm:pt>
    <dgm:pt modelId="{508F5821-BF96-4909-B434-CD3EED3AD16E}" type="sibTrans" cxnId="{5884C594-F9A1-4895-8005-A419A8928C12}">
      <dgm:prSet/>
      <dgm:spPr/>
      <dgm:t>
        <a:bodyPr/>
        <a:lstStyle/>
        <a:p>
          <a:pPr algn="just"/>
          <a:endParaRPr lang="es-EC" sz="2400">
            <a:solidFill>
              <a:schemeClr val="bg1"/>
            </a:solidFill>
          </a:endParaRPr>
        </a:p>
      </dgm:t>
    </dgm:pt>
    <dgm:pt modelId="{09A2D8C5-A21C-4F2C-956B-7FF1623E7142}">
      <dgm:prSet custT="1"/>
      <dgm:spPr/>
      <dgm:t>
        <a:bodyPr/>
        <a:lstStyle/>
        <a:p>
          <a:pPr algn="just"/>
          <a:r>
            <a:rPr lang="es-EC" sz="1050" smtClean="0">
              <a:solidFill>
                <a:schemeClr val="bg1"/>
              </a:solidFill>
            </a:rPr>
            <a:t>La evaluación financiera arrojó un VAN de $ 86297,88y una TIR del 23% para el proyecto, por otro lado, la evaluación del inversionista arrojó un VAN del $ 127420,72 y una TIR del 29%, además se estableció que la inversión inicial se recuperará en un periodo de 6 años 2meses en el proyecto puro y de 5 años 1 mes para el proyecto del inversionista; en cuanto a la relación beneficio costo en el proyecto puro se obtuvo que por cada dólar invertido se tiene un beneficio de 0.10 centavos, mientras que en el proyecto para el inversionista el beneficio es de 0.12 centavos, resultados que dan cuenta de que el proyecto es viable para su implementación.</a:t>
          </a:r>
          <a:endParaRPr lang="es-EC" sz="1050">
            <a:solidFill>
              <a:schemeClr val="bg1"/>
            </a:solidFill>
          </a:endParaRPr>
        </a:p>
      </dgm:t>
    </dgm:pt>
    <dgm:pt modelId="{4EAF63A4-0F19-47B2-AA04-9F529C38CA1B}" type="parTrans" cxnId="{E338F5E4-10E6-4A0E-A08A-F5C16FB155FD}">
      <dgm:prSet/>
      <dgm:spPr/>
      <dgm:t>
        <a:bodyPr/>
        <a:lstStyle/>
        <a:p>
          <a:pPr algn="just"/>
          <a:endParaRPr lang="es-EC" sz="2400">
            <a:solidFill>
              <a:schemeClr val="bg1"/>
            </a:solidFill>
          </a:endParaRPr>
        </a:p>
      </dgm:t>
    </dgm:pt>
    <dgm:pt modelId="{7654002C-7B25-47D7-99CC-0691C3C75104}" type="sibTrans" cxnId="{E338F5E4-10E6-4A0E-A08A-F5C16FB155FD}">
      <dgm:prSet/>
      <dgm:spPr/>
      <dgm:t>
        <a:bodyPr/>
        <a:lstStyle/>
        <a:p>
          <a:pPr algn="just"/>
          <a:endParaRPr lang="es-EC" sz="2400">
            <a:solidFill>
              <a:schemeClr val="bg1"/>
            </a:solidFill>
          </a:endParaRPr>
        </a:p>
      </dgm:t>
    </dgm:pt>
    <dgm:pt modelId="{3ED1A582-65B6-4CE0-88EF-F59F0EB83CB9}">
      <dgm:prSet custT="1"/>
      <dgm:spPr/>
      <dgm:t>
        <a:bodyPr/>
        <a:lstStyle/>
        <a:p>
          <a:pPr algn="just"/>
          <a:r>
            <a:rPr lang="es-EC" sz="1050" smtClean="0">
              <a:solidFill>
                <a:schemeClr val="bg1"/>
              </a:solidFill>
            </a:rPr>
            <a:t>Finalmente el análisis de sensibilidad comprobó, tanto para el proyecto puro como para el inversionista que el escenario menos favorable para el proyecto es la reducción en las ventas en un 5% puesto que la TIR baja de 3 a 4 puntos porcentuales respectivamente.</a:t>
          </a:r>
          <a:endParaRPr lang="es-EC" sz="1050">
            <a:solidFill>
              <a:schemeClr val="bg1"/>
            </a:solidFill>
          </a:endParaRPr>
        </a:p>
      </dgm:t>
    </dgm:pt>
    <dgm:pt modelId="{0ABD28F7-12FE-4205-B9E5-7991DEC18C2F}" type="parTrans" cxnId="{90A199F1-1F71-4CB9-BFC7-CFE2F3E83EA8}">
      <dgm:prSet/>
      <dgm:spPr/>
      <dgm:t>
        <a:bodyPr/>
        <a:lstStyle/>
        <a:p>
          <a:pPr algn="just"/>
          <a:endParaRPr lang="es-EC" sz="2400">
            <a:solidFill>
              <a:schemeClr val="bg1"/>
            </a:solidFill>
          </a:endParaRPr>
        </a:p>
      </dgm:t>
    </dgm:pt>
    <dgm:pt modelId="{E91CC011-EE7B-4C4F-AA32-2BC216A12362}" type="sibTrans" cxnId="{90A199F1-1F71-4CB9-BFC7-CFE2F3E83EA8}">
      <dgm:prSet/>
      <dgm:spPr/>
      <dgm:t>
        <a:bodyPr/>
        <a:lstStyle/>
        <a:p>
          <a:pPr algn="just"/>
          <a:endParaRPr lang="es-EC" sz="2400">
            <a:solidFill>
              <a:schemeClr val="bg1"/>
            </a:solidFill>
          </a:endParaRPr>
        </a:p>
      </dgm:t>
    </dgm:pt>
    <dgm:pt modelId="{8A9403F0-DBE0-41B1-B746-0DDC8545271D}" type="pres">
      <dgm:prSet presAssocID="{FECE06EF-A057-48B3-A075-1CA63276723B}" presName="Name0" presStyleCnt="0">
        <dgm:presLayoutVars>
          <dgm:dir/>
        </dgm:presLayoutVars>
      </dgm:prSet>
      <dgm:spPr/>
      <dgm:t>
        <a:bodyPr/>
        <a:lstStyle/>
        <a:p>
          <a:endParaRPr lang="es-EC"/>
        </a:p>
      </dgm:t>
    </dgm:pt>
    <dgm:pt modelId="{6188B9EE-E1B0-47BE-8627-2F6D7BEB1B63}" type="pres">
      <dgm:prSet presAssocID="{19BE4C8A-83A4-4B21-96D8-2A0C2FFB1593}" presName="noChildren" presStyleCnt="0"/>
      <dgm:spPr/>
    </dgm:pt>
    <dgm:pt modelId="{28687E35-3704-4AC6-B917-FA920DAF5597}" type="pres">
      <dgm:prSet presAssocID="{19BE4C8A-83A4-4B21-96D8-2A0C2FFB1593}" presName="gap" presStyleCnt="0"/>
      <dgm:spPr/>
    </dgm:pt>
    <dgm:pt modelId="{889EB082-91AF-48EB-B72D-2DD6CFB563CB}" type="pres">
      <dgm:prSet presAssocID="{19BE4C8A-83A4-4B21-96D8-2A0C2FFB1593}" presName="medCircle2" presStyleLbl="vennNode1" presStyleIdx="0" presStyleCnt="4"/>
      <dgm:spPr/>
    </dgm:pt>
    <dgm:pt modelId="{6C73D013-07AC-43DF-8C39-A83EE0C26795}" type="pres">
      <dgm:prSet presAssocID="{19BE4C8A-83A4-4B21-96D8-2A0C2FFB1593}" presName="txLvlOnly1" presStyleLbl="revTx" presStyleIdx="0" presStyleCnt="4"/>
      <dgm:spPr/>
      <dgm:t>
        <a:bodyPr/>
        <a:lstStyle/>
        <a:p>
          <a:endParaRPr lang="es-EC"/>
        </a:p>
      </dgm:t>
    </dgm:pt>
    <dgm:pt modelId="{7CBFAD42-6D5D-45FF-BF1A-2893E26B383E}" type="pres">
      <dgm:prSet presAssocID="{EF1F3BF6-B1CC-4C73-86FE-F981470731A0}" presName="noChildren" presStyleCnt="0"/>
      <dgm:spPr/>
    </dgm:pt>
    <dgm:pt modelId="{1E6A1855-6839-4E88-BE83-C9043B6615E1}" type="pres">
      <dgm:prSet presAssocID="{EF1F3BF6-B1CC-4C73-86FE-F981470731A0}" presName="gap" presStyleCnt="0"/>
      <dgm:spPr/>
    </dgm:pt>
    <dgm:pt modelId="{44F26055-674F-4A91-A76B-7AD8B9F2F3A1}" type="pres">
      <dgm:prSet presAssocID="{EF1F3BF6-B1CC-4C73-86FE-F981470731A0}" presName="medCircle2" presStyleLbl="vennNode1" presStyleIdx="1" presStyleCnt="4"/>
      <dgm:spPr/>
    </dgm:pt>
    <dgm:pt modelId="{4205D956-3D63-424A-A1A2-3B71ABFAE659}" type="pres">
      <dgm:prSet presAssocID="{EF1F3BF6-B1CC-4C73-86FE-F981470731A0}" presName="txLvlOnly1" presStyleLbl="revTx" presStyleIdx="1" presStyleCnt="4"/>
      <dgm:spPr/>
      <dgm:t>
        <a:bodyPr/>
        <a:lstStyle/>
        <a:p>
          <a:endParaRPr lang="es-EC"/>
        </a:p>
      </dgm:t>
    </dgm:pt>
    <dgm:pt modelId="{4F2E597C-0091-4001-A4C0-9A819C6D9A70}" type="pres">
      <dgm:prSet presAssocID="{09A2D8C5-A21C-4F2C-956B-7FF1623E7142}" presName="noChildren" presStyleCnt="0"/>
      <dgm:spPr/>
    </dgm:pt>
    <dgm:pt modelId="{17B31D2B-CD0E-4295-A45B-002E7DF0690D}" type="pres">
      <dgm:prSet presAssocID="{09A2D8C5-A21C-4F2C-956B-7FF1623E7142}" presName="gap" presStyleCnt="0"/>
      <dgm:spPr/>
    </dgm:pt>
    <dgm:pt modelId="{13881AC2-717C-4DC2-A0F2-5A3E86D2368D}" type="pres">
      <dgm:prSet presAssocID="{09A2D8C5-A21C-4F2C-956B-7FF1623E7142}" presName="medCircle2" presStyleLbl="vennNode1" presStyleIdx="2" presStyleCnt="4"/>
      <dgm:spPr/>
    </dgm:pt>
    <dgm:pt modelId="{CB13FA8C-F315-4D20-B896-485351378826}" type="pres">
      <dgm:prSet presAssocID="{09A2D8C5-A21C-4F2C-956B-7FF1623E7142}" presName="txLvlOnly1" presStyleLbl="revTx" presStyleIdx="2" presStyleCnt="4"/>
      <dgm:spPr/>
      <dgm:t>
        <a:bodyPr/>
        <a:lstStyle/>
        <a:p>
          <a:endParaRPr lang="es-EC"/>
        </a:p>
      </dgm:t>
    </dgm:pt>
    <dgm:pt modelId="{3F9DAD0F-2F42-47C4-939F-823C2644914D}" type="pres">
      <dgm:prSet presAssocID="{3ED1A582-65B6-4CE0-88EF-F59F0EB83CB9}" presName="noChildren" presStyleCnt="0"/>
      <dgm:spPr/>
    </dgm:pt>
    <dgm:pt modelId="{5803D6FD-410E-481D-9990-9B6192016138}" type="pres">
      <dgm:prSet presAssocID="{3ED1A582-65B6-4CE0-88EF-F59F0EB83CB9}" presName="gap" presStyleCnt="0"/>
      <dgm:spPr/>
    </dgm:pt>
    <dgm:pt modelId="{3F19C211-3837-49B8-B82F-9A1C83EA80BB}" type="pres">
      <dgm:prSet presAssocID="{3ED1A582-65B6-4CE0-88EF-F59F0EB83CB9}" presName="medCircle2" presStyleLbl="vennNode1" presStyleIdx="3" presStyleCnt="4"/>
      <dgm:spPr/>
    </dgm:pt>
    <dgm:pt modelId="{DF782BA8-D358-4383-B268-D6F5C6754CF3}" type="pres">
      <dgm:prSet presAssocID="{3ED1A582-65B6-4CE0-88EF-F59F0EB83CB9}" presName="txLvlOnly1" presStyleLbl="revTx" presStyleIdx="3" presStyleCnt="4"/>
      <dgm:spPr/>
      <dgm:t>
        <a:bodyPr/>
        <a:lstStyle/>
        <a:p>
          <a:endParaRPr lang="es-EC"/>
        </a:p>
      </dgm:t>
    </dgm:pt>
  </dgm:ptLst>
  <dgm:cxnLst>
    <dgm:cxn modelId="{5884C594-F9A1-4895-8005-A419A8928C12}" srcId="{FECE06EF-A057-48B3-A075-1CA63276723B}" destId="{EF1F3BF6-B1CC-4C73-86FE-F981470731A0}" srcOrd="1" destOrd="0" parTransId="{58DCECF7-857A-40AA-9359-01AFEC56078F}" sibTransId="{508F5821-BF96-4909-B434-CD3EED3AD16E}"/>
    <dgm:cxn modelId="{1E4BDA7F-3A6D-4DE4-97C7-D10C0FF398A1}" srcId="{FECE06EF-A057-48B3-A075-1CA63276723B}" destId="{19BE4C8A-83A4-4B21-96D8-2A0C2FFB1593}" srcOrd="0" destOrd="0" parTransId="{C1AD02AC-894C-4CD6-AB2C-5F2A3E5C9AE0}" sibTransId="{758559D3-9EE4-47B3-8BB0-A398F594585B}"/>
    <dgm:cxn modelId="{62D62CCC-D603-45D1-BEAC-1338E52DC7AB}" type="presOf" srcId="{EF1F3BF6-B1CC-4C73-86FE-F981470731A0}" destId="{4205D956-3D63-424A-A1A2-3B71ABFAE659}" srcOrd="0" destOrd="0" presId="urn:microsoft.com/office/officeart/2008/layout/VerticalCircleList"/>
    <dgm:cxn modelId="{28DC8BD8-4815-416D-9942-FCECB9E0AD79}" type="presOf" srcId="{3ED1A582-65B6-4CE0-88EF-F59F0EB83CB9}" destId="{DF782BA8-D358-4383-B268-D6F5C6754CF3}" srcOrd="0" destOrd="0" presId="urn:microsoft.com/office/officeart/2008/layout/VerticalCircleList"/>
    <dgm:cxn modelId="{90A199F1-1F71-4CB9-BFC7-CFE2F3E83EA8}" srcId="{FECE06EF-A057-48B3-A075-1CA63276723B}" destId="{3ED1A582-65B6-4CE0-88EF-F59F0EB83CB9}" srcOrd="3" destOrd="0" parTransId="{0ABD28F7-12FE-4205-B9E5-7991DEC18C2F}" sibTransId="{E91CC011-EE7B-4C4F-AA32-2BC216A12362}"/>
    <dgm:cxn modelId="{E4D00658-3FC2-4E10-A415-812CCCF1FBA3}" type="presOf" srcId="{19BE4C8A-83A4-4B21-96D8-2A0C2FFB1593}" destId="{6C73D013-07AC-43DF-8C39-A83EE0C26795}" srcOrd="0" destOrd="0" presId="urn:microsoft.com/office/officeart/2008/layout/VerticalCircleList"/>
    <dgm:cxn modelId="{9581DB9C-413E-410F-9198-E9B38337773E}" type="presOf" srcId="{09A2D8C5-A21C-4F2C-956B-7FF1623E7142}" destId="{CB13FA8C-F315-4D20-B896-485351378826}" srcOrd="0" destOrd="0" presId="urn:microsoft.com/office/officeart/2008/layout/VerticalCircleList"/>
    <dgm:cxn modelId="{E338F5E4-10E6-4A0E-A08A-F5C16FB155FD}" srcId="{FECE06EF-A057-48B3-A075-1CA63276723B}" destId="{09A2D8C5-A21C-4F2C-956B-7FF1623E7142}" srcOrd="2" destOrd="0" parTransId="{4EAF63A4-0F19-47B2-AA04-9F529C38CA1B}" sibTransId="{7654002C-7B25-47D7-99CC-0691C3C75104}"/>
    <dgm:cxn modelId="{BEF311EB-8369-47C4-A28D-E2FF677B1EAF}" type="presOf" srcId="{FECE06EF-A057-48B3-A075-1CA63276723B}" destId="{8A9403F0-DBE0-41B1-B746-0DDC8545271D}" srcOrd="0" destOrd="0" presId="urn:microsoft.com/office/officeart/2008/layout/VerticalCircleList"/>
    <dgm:cxn modelId="{28DAE0B9-1110-4BB2-9A28-C846E5212BF4}" type="presParOf" srcId="{8A9403F0-DBE0-41B1-B746-0DDC8545271D}" destId="{6188B9EE-E1B0-47BE-8627-2F6D7BEB1B63}" srcOrd="0" destOrd="0" presId="urn:microsoft.com/office/officeart/2008/layout/VerticalCircleList"/>
    <dgm:cxn modelId="{2F93E4CA-6444-42CA-A9FB-B786C8294388}" type="presParOf" srcId="{6188B9EE-E1B0-47BE-8627-2F6D7BEB1B63}" destId="{28687E35-3704-4AC6-B917-FA920DAF5597}" srcOrd="0" destOrd="0" presId="urn:microsoft.com/office/officeart/2008/layout/VerticalCircleList"/>
    <dgm:cxn modelId="{5A839526-6ECC-485C-8CC7-F29DAAE20528}" type="presParOf" srcId="{6188B9EE-E1B0-47BE-8627-2F6D7BEB1B63}" destId="{889EB082-91AF-48EB-B72D-2DD6CFB563CB}" srcOrd="1" destOrd="0" presId="urn:microsoft.com/office/officeart/2008/layout/VerticalCircleList"/>
    <dgm:cxn modelId="{A16CDAE2-8BE3-442E-9E43-4F307DBB0C8A}" type="presParOf" srcId="{6188B9EE-E1B0-47BE-8627-2F6D7BEB1B63}" destId="{6C73D013-07AC-43DF-8C39-A83EE0C26795}" srcOrd="2" destOrd="0" presId="urn:microsoft.com/office/officeart/2008/layout/VerticalCircleList"/>
    <dgm:cxn modelId="{76848564-38EA-476D-BFFD-D3CDA0B5370E}" type="presParOf" srcId="{8A9403F0-DBE0-41B1-B746-0DDC8545271D}" destId="{7CBFAD42-6D5D-45FF-BF1A-2893E26B383E}" srcOrd="1" destOrd="0" presId="urn:microsoft.com/office/officeart/2008/layout/VerticalCircleList"/>
    <dgm:cxn modelId="{19D4202A-DA26-45A6-8033-424244146DF2}" type="presParOf" srcId="{7CBFAD42-6D5D-45FF-BF1A-2893E26B383E}" destId="{1E6A1855-6839-4E88-BE83-C9043B6615E1}" srcOrd="0" destOrd="0" presId="urn:microsoft.com/office/officeart/2008/layout/VerticalCircleList"/>
    <dgm:cxn modelId="{26A30554-D90A-4F0C-9E71-81C7786EC9B7}" type="presParOf" srcId="{7CBFAD42-6D5D-45FF-BF1A-2893E26B383E}" destId="{44F26055-674F-4A91-A76B-7AD8B9F2F3A1}" srcOrd="1" destOrd="0" presId="urn:microsoft.com/office/officeart/2008/layout/VerticalCircleList"/>
    <dgm:cxn modelId="{FBBDCC77-1D12-47EC-A89D-C094152B095B}" type="presParOf" srcId="{7CBFAD42-6D5D-45FF-BF1A-2893E26B383E}" destId="{4205D956-3D63-424A-A1A2-3B71ABFAE659}" srcOrd="2" destOrd="0" presId="urn:microsoft.com/office/officeart/2008/layout/VerticalCircleList"/>
    <dgm:cxn modelId="{8C0FB4A3-F6FF-46CA-9231-32D8F998AA14}" type="presParOf" srcId="{8A9403F0-DBE0-41B1-B746-0DDC8545271D}" destId="{4F2E597C-0091-4001-A4C0-9A819C6D9A70}" srcOrd="2" destOrd="0" presId="urn:microsoft.com/office/officeart/2008/layout/VerticalCircleList"/>
    <dgm:cxn modelId="{5947AAA3-CD31-4874-9DCB-C1A59B76F2A0}" type="presParOf" srcId="{4F2E597C-0091-4001-A4C0-9A819C6D9A70}" destId="{17B31D2B-CD0E-4295-A45B-002E7DF0690D}" srcOrd="0" destOrd="0" presId="urn:microsoft.com/office/officeart/2008/layout/VerticalCircleList"/>
    <dgm:cxn modelId="{CB3AFD24-D1E3-49FD-A11F-D82EB13777E3}" type="presParOf" srcId="{4F2E597C-0091-4001-A4C0-9A819C6D9A70}" destId="{13881AC2-717C-4DC2-A0F2-5A3E86D2368D}" srcOrd="1" destOrd="0" presId="urn:microsoft.com/office/officeart/2008/layout/VerticalCircleList"/>
    <dgm:cxn modelId="{4D114000-0DDF-4241-A35F-31FB39992B55}" type="presParOf" srcId="{4F2E597C-0091-4001-A4C0-9A819C6D9A70}" destId="{CB13FA8C-F315-4D20-B896-485351378826}" srcOrd="2" destOrd="0" presId="urn:microsoft.com/office/officeart/2008/layout/VerticalCircleList"/>
    <dgm:cxn modelId="{90DBAD0B-796F-4D37-AB3D-F7BB63B20387}" type="presParOf" srcId="{8A9403F0-DBE0-41B1-B746-0DDC8545271D}" destId="{3F9DAD0F-2F42-47C4-939F-823C2644914D}" srcOrd="3" destOrd="0" presId="urn:microsoft.com/office/officeart/2008/layout/VerticalCircleList"/>
    <dgm:cxn modelId="{CA3CB3DA-CA24-4864-988A-FA3119BDD3F5}" type="presParOf" srcId="{3F9DAD0F-2F42-47C4-939F-823C2644914D}" destId="{5803D6FD-410E-481D-9990-9B6192016138}" srcOrd="0" destOrd="0" presId="urn:microsoft.com/office/officeart/2008/layout/VerticalCircleList"/>
    <dgm:cxn modelId="{986E2FD0-FB51-4187-AFCD-85EB9FA72628}" type="presParOf" srcId="{3F9DAD0F-2F42-47C4-939F-823C2644914D}" destId="{3F19C211-3837-49B8-B82F-9A1C83EA80BB}" srcOrd="1" destOrd="0" presId="urn:microsoft.com/office/officeart/2008/layout/VerticalCircleList"/>
    <dgm:cxn modelId="{B2BA3F6A-E26A-4CD8-AE4E-F788A5078178}" type="presParOf" srcId="{3F9DAD0F-2F42-47C4-939F-823C2644914D}" destId="{DF782BA8-D358-4383-B268-D6F5C6754CF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B4062F4-1567-495E-8340-C3758A14A49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BCC17A77-ACB2-46F4-A06A-45B3DAABE4D3}">
      <dgm:prSet phldrT="[Texto]" custT="1"/>
      <dgm:spPr/>
      <dgm:t>
        <a:bodyPr/>
        <a:lstStyle/>
        <a:p>
          <a:pPr algn="just"/>
          <a:r>
            <a:rPr lang="es-EC" sz="1400" smtClean="0"/>
            <a:t>Asignar correctamente los recursos necesarios para la puesta en marcha del proyecto pues los resultados obtenidos desde el punto de vista técnico, financiero e institucional dan cuenta de su factibilidad.</a:t>
          </a:r>
          <a:endParaRPr lang="es-EC" sz="1400"/>
        </a:p>
      </dgm:t>
    </dgm:pt>
    <dgm:pt modelId="{B0CF0E1A-E0EE-45BA-9F44-CE8D6CDC1A96}" type="parTrans" cxnId="{A6B78ED7-013E-4829-8CC5-2667EA36E263}">
      <dgm:prSet/>
      <dgm:spPr/>
      <dgm:t>
        <a:bodyPr/>
        <a:lstStyle/>
        <a:p>
          <a:pPr algn="just"/>
          <a:endParaRPr lang="es-EC" sz="3200">
            <a:solidFill>
              <a:schemeClr val="bg1"/>
            </a:solidFill>
          </a:endParaRPr>
        </a:p>
      </dgm:t>
    </dgm:pt>
    <dgm:pt modelId="{4595E37E-0210-4064-898E-F3A82FA64215}" type="sibTrans" cxnId="{A6B78ED7-013E-4829-8CC5-2667EA36E263}">
      <dgm:prSet/>
      <dgm:spPr/>
      <dgm:t>
        <a:bodyPr/>
        <a:lstStyle/>
        <a:p>
          <a:pPr algn="just"/>
          <a:endParaRPr lang="es-EC" sz="3200">
            <a:solidFill>
              <a:schemeClr val="bg1"/>
            </a:solidFill>
          </a:endParaRPr>
        </a:p>
      </dgm:t>
    </dgm:pt>
    <dgm:pt modelId="{00A412CC-C23E-4F25-B870-6858AC17FAEF}">
      <dgm:prSet custT="1"/>
      <dgm:spPr/>
      <dgm:t>
        <a:bodyPr/>
        <a:lstStyle/>
        <a:p>
          <a:pPr algn="just"/>
          <a:r>
            <a:rPr lang="es-EC" sz="1400" smtClean="0"/>
            <a:t>Aplicar estrategias promocionales fuertes que lleguen a posicionarse en la mente del cliente de tal manera que se llegue a demostrar las ventajas y diferenciación frente a los servicios que ofrece la competencia.</a:t>
          </a:r>
          <a:endParaRPr lang="es-EC" sz="1400"/>
        </a:p>
      </dgm:t>
    </dgm:pt>
    <dgm:pt modelId="{7AA1660B-ACE8-4717-BE1E-4B57A29A29F9}" type="parTrans" cxnId="{5880EA5E-2650-4FB7-B589-364C3ED13E51}">
      <dgm:prSet/>
      <dgm:spPr/>
      <dgm:t>
        <a:bodyPr/>
        <a:lstStyle/>
        <a:p>
          <a:pPr algn="just"/>
          <a:endParaRPr lang="es-EC" sz="3200">
            <a:solidFill>
              <a:schemeClr val="bg1"/>
            </a:solidFill>
          </a:endParaRPr>
        </a:p>
      </dgm:t>
    </dgm:pt>
    <dgm:pt modelId="{DC75663A-94F6-4624-A3B1-0FB2B8E7A77F}" type="sibTrans" cxnId="{5880EA5E-2650-4FB7-B589-364C3ED13E51}">
      <dgm:prSet/>
      <dgm:spPr/>
      <dgm:t>
        <a:bodyPr/>
        <a:lstStyle/>
        <a:p>
          <a:pPr algn="just"/>
          <a:endParaRPr lang="es-EC" sz="3200">
            <a:solidFill>
              <a:schemeClr val="bg1"/>
            </a:solidFill>
          </a:endParaRPr>
        </a:p>
      </dgm:t>
    </dgm:pt>
    <dgm:pt modelId="{58F8C5F0-6286-4A00-99C9-E66C4E740854}">
      <dgm:prSet custT="1"/>
      <dgm:spPr/>
      <dgm:t>
        <a:bodyPr/>
        <a:lstStyle/>
        <a:p>
          <a:pPr algn="just"/>
          <a:r>
            <a:rPr lang="es-ES" sz="1400" smtClean="0"/>
            <a:t>Contar con personal capacitado y relacionado con las actividades de la empresa con el fin de no generar un desvío en las operaciones y fines organizacionales.</a:t>
          </a:r>
          <a:endParaRPr lang="es-EC" sz="1400"/>
        </a:p>
      </dgm:t>
    </dgm:pt>
    <dgm:pt modelId="{C22BA74C-F550-4810-91EF-7D69D5A7B4F2}" type="parTrans" cxnId="{721B3DAC-5F94-4E83-B741-CEFB96AFABDC}">
      <dgm:prSet/>
      <dgm:spPr/>
      <dgm:t>
        <a:bodyPr/>
        <a:lstStyle/>
        <a:p>
          <a:pPr algn="just"/>
          <a:endParaRPr lang="es-EC" sz="3200">
            <a:solidFill>
              <a:schemeClr val="bg1"/>
            </a:solidFill>
          </a:endParaRPr>
        </a:p>
      </dgm:t>
    </dgm:pt>
    <dgm:pt modelId="{78D65A26-86B5-4DB2-9A2F-3FCA3DD0EB26}" type="sibTrans" cxnId="{721B3DAC-5F94-4E83-B741-CEFB96AFABDC}">
      <dgm:prSet/>
      <dgm:spPr/>
      <dgm:t>
        <a:bodyPr/>
        <a:lstStyle/>
        <a:p>
          <a:pPr algn="just"/>
          <a:endParaRPr lang="es-EC" sz="3200">
            <a:solidFill>
              <a:schemeClr val="bg1"/>
            </a:solidFill>
          </a:endParaRPr>
        </a:p>
      </dgm:t>
    </dgm:pt>
    <dgm:pt modelId="{804E3676-691C-4997-998A-E143C8260499}">
      <dgm:prSet custT="1"/>
      <dgm:spPr/>
      <dgm:t>
        <a:bodyPr/>
        <a:lstStyle/>
        <a:p>
          <a:pPr algn="just"/>
          <a:r>
            <a:rPr lang="es-ES" sz="1400" smtClean="0"/>
            <a:t>Mantener las actividades de la empresa bajo su base filosófica sin olvidar ni dejar de lado el servicio a la comunidad y la atención encaminada a la satisfacción del cliente teniendo como base la calidad.</a:t>
          </a:r>
          <a:endParaRPr lang="es-EC" sz="1400"/>
        </a:p>
      </dgm:t>
    </dgm:pt>
    <dgm:pt modelId="{50622523-B0B7-4B90-82D4-6925BDE59B55}" type="parTrans" cxnId="{A334AAE9-122D-4CCA-9C84-067BF68612AD}">
      <dgm:prSet/>
      <dgm:spPr/>
      <dgm:t>
        <a:bodyPr/>
        <a:lstStyle/>
        <a:p>
          <a:pPr algn="just"/>
          <a:endParaRPr lang="es-EC" sz="3200">
            <a:solidFill>
              <a:schemeClr val="bg1"/>
            </a:solidFill>
          </a:endParaRPr>
        </a:p>
      </dgm:t>
    </dgm:pt>
    <dgm:pt modelId="{59DD04F4-7557-48A4-8BFB-C0650FA4EEEB}" type="sibTrans" cxnId="{A334AAE9-122D-4CCA-9C84-067BF68612AD}">
      <dgm:prSet/>
      <dgm:spPr/>
      <dgm:t>
        <a:bodyPr/>
        <a:lstStyle/>
        <a:p>
          <a:pPr algn="just"/>
          <a:endParaRPr lang="es-EC" sz="3200">
            <a:solidFill>
              <a:schemeClr val="bg1"/>
            </a:solidFill>
          </a:endParaRPr>
        </a:p>
      </dgm:t>
    </dgm:pt>
    <dgm:pt modelId="{DC8A6957-938C-4C76-B117-E6B66589F424}" type="pres">
      <dgm:prSet presAssocID="{0B4062F4-1567-495E-8340-C3758A14A495}" presName="Name0" presStyleCnt="0">
        <dgm:presLayoutVars>
          <dgm:chMax val="7"/>
          <dgm:chPref val="7"/>
          <dgm:dir/>
        </dgm:presLayoutVars>
      </dgm:prSet>
      <dgm:spPr/>
      <dgm:t>
        <a:bodyPr/>
        <a:lstStyle/>
        <a:p>
          <a:endParaRPr lang="es-EC"/>
        </a:p>
      </dgm:t>
    </dgm:pt>
    <dgm:pt modelId="{7A958C0D-1A48-4F4B-BAC3-BF340DE74D66}" type="pres">
      <dgm:prSet presAssocID="{0B4062F4-1567-495E-8340-C3758A14A495}" presName="Name1" presStyleCnt="0"/>
      <dgm:spPr/>
    </dgm:pt>
    <dgm:pt modelId="{A43723BA-3A59-4A13-9C34-1B950ED43771}" type="pres">
      <dgm:prSet presAssocID="{0B4062F4-1567-495E-8340-C3758A14A495}" presName="cycle" presStyleCnt="0"/>
      <dgm:spPr/>
    </dgm:pt>
    <dgm:pt modelId="{8AB530F4-C336-4BF5-9AC1-3EB6DC92DC82}" type="pres">
      <dgm:prSet presAssocID="{0B4062F4-1567-495E-8340-C3758A14A495}" presName="srcNode" presStyleLbl="node1" presStyleIdx="0" presStyleCnt="4"/>
      <dgm:spPr/>
    </dgm:pt>
    <dgm:pt modelId="{7097714A-B8CF-4AC8-9F03-B29420ED7515}" type="pres">
      <dgm:prSet presAssocID="{0B4062F4-1567-495E-8340-C3758A14A495}" presName="conn" presStyleLbl="parChTrans1D2" presStyleIdx="0" presStyleCnt="1"/>
      <dgm:spPr/>
      <dgm:t>
        <a:bodyPr/>
        <a:lstStyle/>
        <a:p>
          <a:endParaRPr lang="es-EC"/>
        </a:p>
      </dgm:t>
    </dgm:pt>
    <dgm:pt modelId="{D439B49F-F8CF-4DAC-A41E-9606EFC4B5DD}" type="pres">
      <dgm:prSet presAssocID="{0B4062F4-1567-495E-8340-C3758A14A495}" presName="extraNode" presStyleLbl="node1" presStyleIdx="0" presStyleCnt="4"/>
      <dgm:spPr/>
    </dgm:pt>
    <dgm:pt modelId="{43EBBA78-6FAB-429B-AE9C-D95B4D4AB638}" type="pres">
      <dgm:prSet presAssocID="{0B4062F4-1567-495E-8340-C3758A14A495}" presName="dstNode" presStyleLbl="node1" presStyleIdx="0" presStyleCnt="4"/>
      <dgm:spPr/>
    </dgm:pt>
    <dgm:pt modelId="{630FBD01-D85C-43AA-81F4-AEEECE403162}" type="pres">
      <dgm:prSet presAssocID="{BCC17A77-ACB2-46F4-A06A-45B3DAABE4D3}" presName="text_1" presStyleLbl="node1" presStyleIdx="0" presStyleCnt="4">
        <dgm:presLayoutVars>
          <dgm:bulletEnabled val="1"/>
        </dgm:presLayoutVars>
      </dgm:prSet>
      <dgm:spPr/>
      <dgm:t>
        <a:bodyPr/>
        <a:lstStyle/>
        <a:p>
          <a:endParaRPr lang="es-EC"/>
        </a:p>
      </dgm:t>
    </dgm:pt>
    <dgm:pt modelId="{57E5043B-8BDC-400A-ABAF-9C2207424AEF}" type="pres">
      <dgm:prSet presAssocID="{BCC17A77-ACB2-46F4-A06A-45B3DAABE4D3}" presName="accent_1" presStyleCnt="0"/>
      <dgm:spPr/>
    </dgm:pt>
    <dgm:pt modelId="{430E312B-12C4-45C0-9857-3A924FA153D5}" type="pres">
      <dgm:prSet presAssocID="{BCC17A77-ACB2-46F4-A06A-45B3DAABE4D3}" presName="accentRepeatNode" presStyleLbl="solidFgAcc1" presStyleIdx="0" presStyleCnt="4"/>
      <dgm:spPr/>
    </dgm:pt>
    <dgm:pt modelId="{74F0C757-2D71-4D34-A97F-C096A6C70124}" type="pres">
      <dgm:prSet presAssocID="{00A412CC-C23E-4F25-B870-6858AC17FAEF}" presName="text_2" presStyleLbl="node1" presStyleIdx="1" presStyleCnt="4">
        <dgm:presLayoutVars>
          <dgm:bulletEnabled val="1"/>
        </dgm:presLayoutVars>
      </dgm:prSet>
      <dgm:spPr/>
      <dgm:t>
        <a:bodyPr/>
        <a:lstStyle/>
        <a:p>
          <a:endParaRPr lang="es-EC"/>
        </a:p>
      </dgm:t>
    </dgm:pt>
    <dgm:pt modelId="{E9B4EF92-4C8E-48CC-BA1C-B6347A52273A}" type="pres">
      <dgm:prSet presAssocID="{00A412CC-C23E-4F25-B870-6858AC17FAEF}" presName="accent_2" presStyleCnt="0"/>
      <dgm:spPr/>
    </dgm:pt>
    <dgm:pt modelId="{9C7D77CC-266C-497B-999B-33F7C2686A2A}" type="pres">
      <dgm:prSet presAssocID="{00A412CC-C23E-4F25-B870-6858AC17FAEF}" presName="accentRepeatNode" presStyleLbl="solidFgAcc1" presStyleIdx="1" presStyleCnt="4"/>
      <dgm:spPr/>
    </dgm:pt>
    <dgm:pt modelId="{EDFD43CA-1879-48DF-A9EB-9B47BA175D0F}" type="pres">
      <dgm:prSet presAssocID="{58F8C5F0-6286-4A00-99C9-E66C4E740854}" presName="text_3" presStyleLbl="node1" presStyleIdx="2" presStyleCnt="4">
        <dgm:presLayoutVars>
          <dgm:bulletEnabled val="1"/>
        </dgm:presLayoutVars>
      </dgm:prSet>
      <dgm:spPr/>
      <dgm:t>
        <a:bodyPr/>
        <a:lstStyle/>
        <a:p>
          <a:endParaRPr lang="es-EC"/>
        </a:p>
      </dgm:t>
    </dgm:pt>
    <dgm:pt modelId="{95E30EBA-17DB-4756-A57C-E2E46935EB52}" type="pres">
      <dgm:prSet presAssocID="{58F8C5F0-6286-4A00-99C9-E66C4E740854}" presName="accent_3" presStyleCnt="0"/>
      <dgm:spPr/>
    </dgm:pt>
    <dgm:pt modelId="{265209A3-23E1-4C87-8D54-3AD5008C106B}" type="pres">
      <dgm:prSet presAssocID="{58F8C5F0-6286-4A00-99C9-E66C4E740854}" presName="accentRepeatNode" presStyleLbl="solidFgAcc1" presStyleIdx="2" presStyleCnt="4"/>
      <dgm:spPr/>
    </dgm:pt>
    <dgm:pt modelId="{90BBC1DA-37A2-4C81-91C3-5FF2101A12B1}" type="pres">
      <dgm:prSet presAssocID="{804E3676-691C-4997-998A-E143C8260499}" presName="text_4" presStyleLbl="node1" presStyleIdx="3" presStyleCnt="4">
        <dgm:presLayoutVars>
          <dgm:bulletEnabled val="1"/>
        </dgm:presLayoutVars>
      </dgm:prSet>
      <dgm:spPr/>
      <dgm:t>
        <a:bodyPr/>
        <a:lstStyle/>
        <a:p>
          <a:endParaRPr lang="es-EC"/>
        </a:p>
      </dgm:t>
    </dgm:pt>
    <dgm:pt modelId="{09BD8070-BC65-4DBE-9C67-2CF6B43B62FA}" type="pres">
      <dgm:prSet presAssocID="{804E3676-691C-4997-998A-E143C8260499}" presName="accent_4" presStyleCnt="0"/>
      <dgm:spPr/>
    </dgm:pt>
    <dgm:pt modelId="{DF67A571-509A-4EE0-B5BF-938F6D9F588E}" type="pres">
      <dgm:prSet presAssocID="{804E3676-691C-4997-998A-E143C8260499}" presName="accentRepeatNode" presStyleLbl="solidFgAcc1" presStyleIdx="3" presStyleCnt="4"/>
      <dgm:spPr/>
    </dgm:pt>
  </dgm:ptLst>
  <dgm:cxnLst>
    <dgm:cxn modelId="{721B3DAC-5F94-4E83-B741-CEFB96AFABDC}" srcId="{0B4062F4-1567-495E-8340-C3758A14A495}" destId="{58F8C5F0-6286-4A00-99C9-E66C4E740854}" srcOrd="2" destOrd="0" parTransId="{C22BA74C-F550-4810-91EF-7D69D5A7B4F2}" sibTransId="{78D65A26-86B5-4DB2-9A2F-3FCA3DD0EB26}"/>
    <dgm:cxn modelId="{BFD030F2-E79B-480F-8CB0-FB51CCB6AB1A}" type="presOf" srcId="{58F8C5F0-6286-4A00-99C9-E66C4E740854}" destId="{EDFD43CA-1879-48DF-A9EB-9B47BA175D0F}" srcOrd="0" destOrd="0" presId="urn:microsoft.com/office/officeart/2008/layout/VerticalCurvedList"/>
    <dgm:cxn modelId="{C8C6100C-C339-4A97-B53F-AF116CDA71EB}" type="presOf" srcId="{0B4062F4-1567-495E-8340-C3758A14A495}" destId="{DC8A6957-938C-4C76-B117-E6B66589F424}" srcOrd="0" destOrd="0" presId="urn:microsoft.com/office/officeart/2008/layout/VerticalCurvedList"/>
    <dgm:cxn modelId="{DF23787E-70A1-4878-8146-7F7C98D53BC5}" type="presOf" srcId="{BCC17A77-ACB2-46F4-A06A-45B3DAABE4D3}" destId="{630FBD01-D85C-43AA-81F4-AEEECE403162}" srcOrd="0" destOrd="0" presId="urn:microsoft.com/office/officeart/2008/layout/VerticalCurvedList"/>
    <dgm:cxn modelId="{5880EA5E-2650-4FB7-B589-364C3ED13E51}" srcId="{0B4062F4-1567-495E-8340-C3758A14A495}" destId="{00A412CC-C23E-4F25-B870-6858AC17FAEF}" srcOrd="1" destOrd="0" parTransId="{7AA1660B-ACE8-4717-BE1E-4B57A29A29F9}" sibTransId="{DC75663A-94F6-4624-A3B1-0FB2B8E7A77F}"/>
    <dgm:cxn modelId="{A6B78ED7-013E-4829-8CC5-2667EA36E263}" srcId="{0B4062F4-1567-495E-8340-C3758A14A495}" destId="{BCC17A77-ACB2-46F4-A06A-45B3DAABE4D3}" srcOrd="0" destOrd="0" parTransId="{B0CF0E1A-E0EE-45BA-9F44-CE8D6CDC1A96}" sibTransId="{4595E37E-0210-4064-898E-F3A82FA64215}"/>
    <dgm:cxn modelId="{8B32F058-9CB7-4EAB-8472-2BEC9BFB851C}" type="presOf" srcId="{804E3676-691C-4997-998A-E143C8260499}" destId="{90BBC1DA-37A2-4C81-91C3-5FF2101A12B1}" srcOrd="0" destOrd="0" presId="urn:microsoft.com/office/officeart/2008/layout/VerticalCurvedList"/>
    <dgm:cxn modelId="{29F2E7A8-CE19-40AB-8B3B-B343CA34E471}" type="presOf" srcId="{00A412CC-C23E-4F25-B870-6858AC17FAEF}" destId="{74F0C757-2D71-4D34-A97F-C096A6C70124}" srcOrd="0" destOrd="0" presId="urn:microsoft.com/office/officeart/2008/layout/VerticalCurvedList"/>
    <dgm:cxn modelId="{ADC9385E-5143-42E0-9E1D-05362E932382}" type="presOf" srcId="{4595E37E-0210-4064-898E-F3A82FA64215}" destId="{7097714A-B8CF-4AC8-9F03-B29420ED7515}" srcOrd="0" destOrd="0" presId="urn:microsoft.com/office/officeart/2008/layout/VerticalCurvedList"/>
    <dgm:cxn modelId="{A334AAE9-122D-4CCA-9C84-067BF68612AD}" srcId="{0B4062F4-1567-495E-8340-C3758A14A495}" destId="{804E3676-691C-4997-998A-E143C8260499}" srcOrd="3" destOrd="0" parTransId="{50622523-B0B7-4B90-82D4-6925BDE59B55}" sibTransId="{59DD04F4-7557-48A4-8BFB-C0650FA4EEEB}"/>
    <dgm:cxn modelId="{B2AF3F44-5FE6-4569-B3F0-B04D5DF2C5B0}" type="presParOf" srcId="{DC8A6957-938C-4C76-B117-E6B66589F424}" destId="{7A958C0D-1A48-4F4B-BAC3-BF340DE74D66}" srcOrd="0" destOrd="0" presId="urn:microsoft.com/office/officeart/2008/layout/VerticalCurvedList"/>
    <dgm:cxn modelId="{C2237ABF-AFEE-4A6A-9B6B-5DB30A887212}" type="presParOf" srcId="{7A958C0D-1A48-4F4B-BAC3-BF340DE74D66}" destId="{A43723BA-3A59-4A13-9C34-1B950ED43771}" srcOrd="0" destOrd="0" presId="urn:microsoft.com/office/officeart/2008/layout/VerticalCurvedList"/>
    <dgm:cxn modelId="{65B31CF0-5943-4380-AB16-0255940D1C3B}" type="presParOf" srcId="{A43723BA-3A59-4A13-9C34-1B950ED43771}" destId="{8AB530F4-C336-4BF5-9AC1-3EB6DC92DC82}" srcOrd="0" destOrd="0" presId="urn:microsoft.com/office/officeart/2008/layout/VerticalCurvedList"/>
    <dgm:cxn modelId="{21CC25FC-BA51-4DC0-B92E-2861EA8EE433}" type="presParOf" srcId="{A43723BA-3A59-4A13-9C34-1B950ED43771}" destId="{7097714A-B8CF-4AC8-9F03-B29420ED7515}" srcOrd="1" destOrd="0" presId="urn:microsoft.com/office/officeart/2008/layout/VerticalCurvedList"/>
    <dgm:cxn modelId="{776248E9-6223-4ED5-95CD-AEF9FB67D0D9}" type="presParOf" srcId="{A43723BA-3A59-4A13-9C34-1B950ED43771}" destId="{D439B49F-F8CF-4DAC-A41E-9606EFC4B5DD}" srcOrd="2" destOrd="0" presId="urn:microsoft.com/office/officeart/2008/layout/VerticalCurvedList"/>
    <dgm:cxn modelId="{04012D24-F951-4AA6-B9F7-A6653B4247E6}" type="presParOf" srcId="{A43723BA-3A59-4A13-9C34-1B950ED43771}" destId="{43EBBA78-6FAB-429B-AE9C-D95B4D4AB638}" srcOrd="3" destOrd="0" presId="urn:microsoft.com/office/officeart/2008/layout/VerticalCurvedList"/>
    <dgm:cxn modelId="{F78F2442-5B60-45B5-819F-C213077AF3B4}" type="presParOf" srcId="{7A958C0D-1A48-4F4B-BAC3-BF340DE74D66}" destId="{630FBD01-D85C-43AA-81F4-AEEECE403162}" srcOrd="1" destOrd="0" presId="urn:microsoft.com/office/officeart/2008/layout/VerticalCurvedList"/>
    <dgm:cxn modelId="{41FA7896-7B3A-4CF0-BC9F-22D07806F83D}" type="presParOf" srcId="{7A958C0D-1A48-4F4B-BAC3-BF340DE74D66}" destId="{57E5043B-8BDC-400A-ABAF-9C2207424AEF}" srcOrd="2" destOrd="0" presId="urn:microsoft.com/office/officeart/2008/layout/VerticalCurvedList"/>
    <dgm:cxn modelId="{3055DD16-7273-49AB-B2B1-8E58D1F171F4}" type="presParOf" srcId="{57E5043B-8BDC-400A-ABAF-9C2207424AEF}" destId="{430E312B-12C4-45C0-9857-3A924FA153D5}" srcOrd="0" destOrd="0" presId="urn:microsoft.com/office/officeart/2008/layout/VerticalCurvedList"/>
    <dgm:cxn modelId="{AE02AEEF-D507-427B-A7F1-6E6304222D92}" type="presParOf" srcId="{7A958C0D-1A48-4F4B-BAC3-BF340DE74D66}" destId="{74F0C757-2D71-4D34-A97F-C096A6C70124}" srcOrd="3" destOrd="0" presId="urn:microsoft.com/office/officeart/2008/layout/VerticalCurvedList"/>
    <dgm:cxn modelId="{FB478054-3482-44F3-881B-358893DFE062}" type="presParOf" srcId="{7A958C0D-1A48-4F4B-BAC3-BF340DE74D66}" destId="{E9B4EF92-4C8E-48CC-BA1C-B6347A52273A}" srcOrd="4" destOrd="0" presId="urn:microsoft.com/office/officeart/2008/layout/VerticalCurvedList"/>
    <dgm:cxn modelId="{F2DBD4C8-BD05-4DF2-83B1-A5754FE48B7C}" type="presParOf" srcId="{E9B4EF92-4C8E-48CC-BA1C-B6347A52273A}" destId="{9C7D77CC-266C-497B-999B-33F7C2686A2A}" srcOrd="0" destOrd="0" presId="urn:microsoft.com/office/officeart/2008/layout/VerticalCurvedList"/>
    <dgm:cxn modelId="{9B82754B-E200-4B33-A916-F554C765C8A6}" type="presParOf" srcId="{7A958C0D-1A48-4F4B-BAC3-BF340DE74D66}" destId="{EDFD43CA-1879-48DF-A9EB-9B47BA175D0F}" srcOrd="5" destOrd="0" presId="urn:microsoft.com/office/officeart/2008/layout/VerticalCurvedList"/>
    <dgm:cxn modelId="{319F156C-5A79-4BDA-BD3B-709E0E6ADE1F}" type="presParOf" srcId="{7A958C0D-1A48-4F4B-BAC3-BF340DE74D66}" destId="{95E30EBA-17DB-4756-A57C-E2E46935EB52}" srcOrd="6" destOrd="0" presId="urn:microsoft.com/office/officeart/2008/layout/VerticalCurvedList"/>
    <dgm:cxn modelId="{66B3AD0C-215B-4959-9EC1-F4B2138DE397}" type="presParOf" srcId="{95E30EBA-17DB-4756-A57C-E2E46935EB52}" destId="{265209A3-23E1-4C87-8D54-3AD5008C106B}" srcOrd="0" destOrd="0" presId="urn:microsoft.com/office/officeart/2008/layout/VerticalCurvedList"/>
    <dgm:cxn modelId="{A2102F46-1104-4301-B802-978ACCBA50C7}" type="presParOf" srcId="{7A958C0D-1A48-4F4B-BAC3-BF340DE74D66}" destId="{90BBC1DA-37A2-4C81-91C3-5FF2101A12B1}" srcOrd="7" destOrd="0" presId="urn:microsoft.com/office/officeart/2008/layout/VerticalCurvedList"/>
    <dgm:cxn modelId="{6DB636AB-CA8F-4210-9935-9A75500B91AC}" type="presParOf" srcId="{7A958C0D-1A48-4F4B-BAC3-BF340DE74D66}" destId="{09BD8070-BC65-4DBE-9C67-2CF6B43B62FA}" srcOrd="8" destOrd="0" presId="urn:microsoft.com/office/officeart/2008/layout/VerticalCurvedList"/>
    <dgm:cxn modelId="{AA131113-CCA7-4D01-95E8-71CEB966466C}" type="presParOf" srcId="{09BD8070-BC65-4DBE-9C67-2CF6B43B62FA}" destId="{DF67A571-509A-4EE0-B5BF-938F6D9F58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44B335-4A12-4B6B-A924-C668DF567C52}" type="doc">
      <dgm:prSet loTypeId="urn:microsoft.com/office/officeart/2005/8/layout/bList2#1" loCatId="list" qsTypeId="urn:microsoft.com/office/officeart/2005/8/quickstyle/3d1" qsCatId="3D" csTypeId="urn:microsoft.com/office/officeart/2005/8/colors/colorful3" csCatId="colorful" phldr="1"/>
      <dgm:spPr/>
      <dgm:t>
        <a:bodyPr/>
        <a:lstStyle/>
        <a:p>
          <a:endParaRPr lang="es-ES"/>
        </a:p>
      </dgm:t>
    </dgm:pt>
    <dgm:pt modelId="{04E3C7F5-3DD2-4330-955A-71978DAA0A1B}">
      <dgm:prSet/>
      <dgm:spPr/>
      <dgm:t>
        <a:bodyPr/>
        <a:lstStyle/>
        <a:p>
          <a:r>
            <a:rPr lang="es-ES" dirty="0"/>
            <a:t>Tratamientos Corporales.</a:t>
          </a:r>
        </a:p>
      </dgm:t>
    </dgm:pt>
    <dgm:pt modelId="{9894F3F0-305B-4D87-B7D0-91AA65889A6E}" type="parTrans" cxnId="{E6E5A7EA-8AA9-4534-BC5A-FC4DC8FD55E2}">
      <dgm:prSet/>
      <dgm:spPr/>
      <dgm:t>
        <a:bodyPr/>
        <a:lstStyle/>
        <a:p>
          <a:endParaRPr lang="es-ES"/>
        </a:p>
      </dgm:t>
    </dgm:pt>
    <dgm:pt modelId="{09856272-A493-4A4F-B08E-09D399A39A08}" type="sibTrans" cxnId="{E6E5A7EA-8AA9-4534-BC5A-FC4DC8FD55E2}">
      <dgm:prSet/>
      <dgm:spPr/>
      <dgm:t>
        <a:bodyPr/>
        <a:lstStyle/>
        <a:p>
          <a:endParaRPr lang="es-ES"/>
        </a:p>
      </dgm:t>
    </dgm:pt>
    <dgm:pt modelId="{3784EDF7-A6F5-419F-AF6D-F5132833A709}">
      <dgm:prSet/>
      <dgm:spPr/>
      <dgm:t>
        <a:bodyPr/>
        <a:lstStyle/>
        <a:p>
          <a:r>
            <a:rPr lang="es-ES"/>
            <a:t>Tratamientos faciales.</a:t>
          </a:r>
        </a:p>
      </dgm:t>
    </dgm:pt>
    <dgm:pt modelId="{2927F46B-8E20-4532-ACE7-E61498D07F9D}" type="parTrans" cxnId="{F26A2F30-446D-44DD-866A-FAD0647F78E0}">
      <dgm:prSet/>
      <dgm:spPr/>
      <dgm:t>
        <a:bodyPr/>
        <a:lstStyle/>
        <a:p>
          <a:endParaRPr lang="es-ES"/>
        </a:p>
      </dgm:t>
    </dgm:pt>
    <dgm:pt modelId="{F87CDAA3-AE9E-4F12-B9CD-7BE0A4521FE4}" type="sibTrans" cxnId="{F26A2F30-446D-44DD-866A-FAD0647F78E0}">
      <dgm:prSet/>
      <dgm:spPr/>
      <dgm:t>
        <a:bodyPr/>
        <a:lstStyle/>
        <a:p>
          <a:endParaRPr lang="es-ES"/>
        </a:p>
      </dgm:t>
    </dgm:pt>
    <dgm:pt modelId="{8059D510-FFCB-4056-8EA7-37940EAA155E}">
      <dgm:prSet/>
      <dgm:spPr/>
      <dgm:t>
        <a:bodyPr/>
        <a:lstStyle/>
        <a:p>
          <a:r>
            <a:rPr lang="es-ES"/>
            <a:t>Limpieza facial</a:t>
          </a:r>
        </a:p>
      </dgm:t>
    </dgm:pt>
    <dgm:pt modelId="{D2EA5F83-8CEC-4EBE-AB68-682278D7C1AE}" type="parTrans" cxnId="{CE131EBB-0FA4-44F2-BED0-C9AFF1F33CE6}">
      <dgm:prSet/>
      <dgm:spPr/>
      <dgm:t>
        <a:bodyPr/>
        <a:lstStyle/>
        <a:p>
          <a:endParaRPr lang="es-ES"/>
        </a:p>
      </dgm:t>
    </dgm:pt>
    <dgm:pt modelId="{E49AFAD4-192B-41CC-976C-15ABB445A4E5}" type="sibTrans" cxnId="{CE131EBB-0FA4-44F2-BED0-C9AFF1F33CE6}">
      <dgm:prSet/>
      <dgm:spPr/>
      <dgm:t>
        <a:bodyPr/>
        <a:lstStyle/>
        <a:p>
          <a:endParaRPr lang="es-ES"/>
        </a:p>
      </dgm:t>
    </dgm:pt>
    <dgm:pt modelId="{9D390C3B-43BF-4AEC-9683-D806E69AF311}">
      <dgm:prSet phldrT="[Texto]"/>
      <dgm:spPr/>
      <dgm:t>
        <a:bodyPr/>
        <a:lstStyle/>
        <a:p>
          <a:r>
            <a:rPr lang="es-ES"/>
            <a:t>Centro Estético</a:t>
          </a:r>
        </a:p>
      </dgm:t>
    </dgm:pt>
    <dgm:pt modelId="{5C841F8D-3E1C-4186-8EB6-2BAF53343E49}" type="parTrans" cxnId="{6C7D3180-AD17-4193-85B0-2D63EE0E3A19}">
      <dgm:prSet/>
      <dgm:spPr/>
      <dgm:t>
        <a:bodyPr/>
        <a:lstStyle/>
        <a:p>
          <a:endParaRPr lang="es-EC"/>
        </a:p>
      </dgm:t>
    </dgm:pt>
    <dgm:pt modelId="{E9641F19-2AB3-41CB-9C00-575349E2B6FC}" type="sibTrans" cxnId="{6C7D3180-AD17-4193-85B0-2D63EE0E3A19}">
      <dgm:prSet/>
      <dgm:spPr/>
      <dgm:t>
        <a:bodyPr/>
        <a:lstStyle/>
        <a:p>
          <a:endParaRPr lang="es-EC"/>
        </a:p>
      </dgm:t>
    </dgm:pt>
    <dgm:pt modelId="{956BFBC5-E4CA-450F-AAA6-F1D08DD05BD3}">
      <dgm:prSet phldrT="[Texto]"/>
      <dgm:spPr/>
      <dgm:t>
        <a:bodyPr/>
        <a:lstStyle/>
        <a:p>
          <a:r>
            <a:rPr lang="es-ES"/>
            <a:t>Cortes de cabello.</a:t>
          </a:r>
        </a:p>
      </dgm:t>
    </dgm:pt>
    <dgm:pt modelId="{E92AC2F6-1BF0-4287-BB80-9BEAFCD2B6F6}" type="parTrans" cxnId="{AB6961ED-01A3-4B6D-AFDA-0EF173F354E7}">
      <dgm:prSet/>
      <dgm:spPr/>
      <dgm:t>
        <a:bodyPr/>
        <a:lstStyle/>
        <a:p>
          <a:endParaRPr lang="es-EC"/>
        </a:p>
      </dgm:t>
    </dgm:pt>
    <dgm:pt modelId="{0F9C8A81-AB80-4270-9394-FB90AB0DCA46}" type="sibTrans" cxnId="{AB6961ED-01A3-4B6D-AFDA-0EF173F354E7}">
      <dgm:prSet/>
      <dgm:spPr/>
      <dgm:t>
        <a:bodyPr/>
        <a:lstStyle/>
        <a:p>
          <a:endParaRPr lang="es-EC"/>
        </a:p>
      </dgm:t>
    </dgm:pt>
    <dgm:pt modelId="{EA56C174-4B19-4A96-AE03-C479B197EA5D}">
      <dgm:prSet/>
      <dgm:spPr/>
      <dgm:t>
        <a:bodyPr/>
        <a:lstStyle/>
        <a:p>
          <a:r>
            <a:rPr lang="es-ES"/>
            <a:t>Tratamientos capilares.</a:t>
          </a:r>
        </a:p>
      </dgm:t>
    </dgm:pt>
    <dgm:pt modelId="{F83CCD00-E7D1-47AD-B974-62F319BA3CD6}" type="parTrans" cxnId="{FC08DFB5-413F-4312-B275-6F36F298609C}">
      <dgm:prSet/>
      <dgm:spPr/>
      <dgm:t>
        <a:bodyPr/>
        <a:lstStyle/>
        <a:p>
          <a:endParaRPr lang="es-EC"/>
        </a:p>
      </dgm:t>
    </dgm:pt>
    <dgm:pt modelId="{08BFCE3D-7732-4B55-A514-4BFAA85A46C4}" type="sibTrans" cxnId="{FC08DFB5-413F-4312-B275-6F36F298609C}">
      <dgm:prSet/>
      <dgm:spPr/>
      <dgm:t>
        <a:bodyPr/>
        <a:lstStyle/>
        <a:p>
          <a:endParaRPr lang="es-EC"/>
        </a:p>
      </dgm:t>
    </dgm:pt>
    <dgm:pt modelId="{5F0948F4-39E6-4D38-AE09-0634BE37A1E4}">
      <dgm:prSet/>
      <dgm:spPr/>
      <dgm:t>
        <a:bodyPr/>
        <a:lstStyle/>
        <a:p>
          <a:r>
            <a:rPr lang="es-ES"/>
            <a:t>Depilaciones</a:t>
          </a:r>
        </a:p>
      </dgm:t>
    </dgm:pt>
    <dgm:pt modelId="{3EB0B658-3295-4DC1-8740-98CE2E8DC0BB}" type="parTrans" cxnId="{D0F31A5B-FB59-4850-AAC5-C530E7F4D841}">
      <dgm:prSet/>
      <dgm:spPr/>
      <dgm:t>
        <a:bodyPr/>
        <a:lstStyle/>
        <a:p>
          <a:endParaRPr lang="es-EC"/>
        </a:p>
      </dgm:t>
    </dgm:pt>
    <dgm:pt modelId="{36CA5925-0038-46A4-9238-4AAECAE2533B}" type="sibTrans" cxnId="{D0F31A5B-FB59-4850-AAC5-C530E7F4D841}">
      <dgm:prSet/>
      <dgm:spPr/>
      <dgm:t>
        <a:bodyPr/>
        <a:lstStyle/>
        <a:p>
          <a:endParaRPr lang="es-EC"/>
        </a:p>
      </dgm:t>
    </dgm:pt>
    <dgm:pt modelId="{4381C500-5AAD-452B-BDD0-9B997CBD9B27}">
      <dgm:prSet/>
      <dgm:spPr/>
      <dgm:t>
        <a:bodyPr/>
        <a:lstStyle/>
        <a:p>
          <a:r>
            <a:rPr lang="es-ES"/>
            <a:t>Tinturados de cabello.</a:t>
          </a:r>
        </a:p>
      </dgm:t>
    </dgm:pt>
    <dgm:pt modelId="{D2E785ED-7AF8-4792-A40C-063289F7E1B8}" type="parTrans" cxnId="{543C81E1-12E9-4BEC-AD2F-1765D069E91B}">
      <dgm:prSet/>
      <dgm:spPr/>
      <dgm:t>
        <a:bodyPr/>
        <a:lstStyle/>
        <a:p>
          <a:endParaRPr lang="es-EC"/>
        </a:p>
      </dgm:t>
    </dgm:pt>
    <dgm:pt modelId="{519405FA-4893-4BE0-9726-92ADFC27E406}" type="sibTrans" cxnId="{543C81E1-12E9-4BEC-AD2F-1765D069E91B}">
      <dgm:prSet/>
      <dgm:spPr/>
      <dgm:t>
        <a:bodyPr/>
        <a:lstStyle/>
        <a:p>
          <a:endParaRPr lang="es-EC"/>
        </a:p>
      </dgm:t>
    </dgm:pt>
    <dgm:pt modelId="{188C6013-B151-4588-A0FE-F9A81548C3D3}">
      <dgm:prSet/>
      <dgm:spPr/>
      <dgm:t>
        <a:bodyPr/>
        <a:lstStyle/>
        <a:p>
          <a:r>
            <a:rPr lang="es-ES"/>
            <a:t>Manicure y Pedicure.</a:t>
          </a:r>
        </a:p>
      </dgm:t>
    </dgm:pt>
    <dgm:pt modelId="{0A919FD4-7D4C-4E08-B037-731FFD044960}" type="parTrans" cxnId="{BD35AD44-70B3-4ACA-A513-A035A10551B7}">
      <dgm:prSet/>
      <dgm:spPr/>
      <dgm:t>
        <a:bodyPr/>
        <a:lstStyle/>
        <a:p>
          <a:endParaRPr lang="es-EC"/>
        </a:p>
      </dgm:t>
    </dgm:pt>
    <dgm:pt modelId="{EC4BD368-074A-49FF-BCA8-1D93B0A2F611}" type="sibTrans" cxnId="{BD35AD44-70B3-4ACA-A513-A035A10551B7}">
      <dgm:prSet/>
      <dgm:spPr/>
      <dgm:t>
        <a:bodyPr/>
        <a:lstStyle/>
        <a:p>
          <a:endParaRPr lang="es-EC"/>
        </a:p>
      </dgm:t>
    </dgm:pt>
    <dgm:pt modelId="{9850A5D7-3FBE-4829-8E1B-7598EC3E2657}">
      <dgm:prSet/>
      <dgm:spPr/>
      <dgm:t>
        <a:bodyPr/>
        <a:lstStyle/>
        <a:p>
          <a:r>
            <a:rPr lang="es-ES"/>
            <a:t>Bronceado.</a:t>
          </a:r>
        </a:p>
      </dgm:t>
    </dgm:pt>
    <dgm:pt modelId="{25C9CAF3-3AA7-438F-8DC5-52CFCCDCC243}" type="parTrans" cxnId="{BBF9C55D-79B9-445C-9C60-26767A7DB0A1}">
      <dgm:prSet/>
      <dgm:spPr/>
      <dgm:t>
        <a:bodyPr/>
        <a:lstStyle/>
        <a:p>
          <a:endParaRPr lang="es-EC"/>
        </a:p>
      </dgm:t>
    </dgm:pt>
    <dgm:pt modelId="{B13F618D-7A32-4408-BFAE-5AE23C921E4A}" type="sibTrans" cxnId="{BBF9C55D-79B9-445C-9C60-26767A7DB0A1}">
      <dgm:prSet/>
      <dgm:spPr/>
      <dgm:t>
        <a:bodyPr/>
        <a:lstStyle/>
        <a:p>
          <a:endParaRPr lang="es-EC"/>
        </a:p>
      </dgm:t>
    </dgm:pt>
    <dgm:pt modelId="{8023A061-B4C7-4111-B2D9-0CE681A41A47}">
      <dgm:prSet/>
      <dgm:spPr/>
      <dgm:t>
        <a:bodyPr/>
        <a:lstStyle/>
        <a:p>
          <a:r>
            <a:rPr lang="es-ES"/>
            <a:t>Deportivo</a:t>
          </a:r>
        </a:p>
      </dgm:t>
    </dgm:pt>
    <dgm:pt modelId="{6AECF00D-452F-4A0C-B369-0B58F6543935}" type="parTrans" cxnId="{3ACA7A4D-4295-4C4A-AE3F-ED571F2A3F6B}">
      <dgm:prSet/>
      <dgm:spPr/>
      <dgm:t>
        <a:bodyPr/>
        <a:lstStyle/>
        <a:p>
          <a:endParaRPr lang="es-EC"/>
        </a:p>
      </dgm:t>
    </dgm:pt>
    <dgm:pt modelId="{CD5DDD1A-8AD5-4E0A-95DC-F4C3BF99EC03}" type="sibTrans" cxnId="{3ACA7A4D-4295-4C4A-AE3F-ED571F2A3F6B}">
      <dgm:prSet/>
      <dgm:spPr/>
      <dgm:t>
        <a:bodyPr/>
        <a:lstStyle/>
        <a:p>
          <a:endParaRPr lang="es-EC"/>
        </a:p>
      </dgm:t>
    </dgm:pt>
    <dgm:pt modelId="{7D4A49BE-6CF4-429D-926D-D0D1E0DA880B}">
      <dgm:prSet/>
      <dgm:spPr/>
      <dgm:t>
        <a:bodyPr/>
        <a:lstStyle/>
        <a:p>
          <a:r>
            <a:rPr lang="es-ES"/>
            <a:t>Microdermoabrasión</a:t>
          </a:r>
        </a:p>
      </dgm:t>
    </dgm:pt>
    <dgm:pt modelId="{0EAD1108-C5A0-4879-B263-345B602D3CE4}" type="parTrans" cxnId="{F5F43BE1-B9BE-4C55-B6C0-37402CE93492}">
      <dgm:prSet/>
      <dgm:spPr/>
      <dgm:t>
        <a:bodyPr/>
        <a:lstStyle/>
        <a:p>
          <a:endParaRPr lang="es-EC"/>
        </a:p>
      </dgm:t>
    </dgm:pt>
    <dgm:pt modelId="{1F9B9759-7988-4AF2-AAE5-58804DAC777A}" type="sibTrans" cxnId="{F5F43BE1-B9BE-4C55-B6C0-37402CE93492}">
      <dgm:prSet/>
      <dgm:spPr/>
      <dgm:t>
        <a:bodyPr/>
        <a:lstStyle/>
        <a:p>
          <a:endParaRPr lang="es-EC"/>
        </a:p>
      </dgm:t>
    </dgm:pt>
    <dgm:pt modelId="{EDA36C5B-1575-446D-8128-2076C3077261}">
      <dgm:prSet/>
      <dgm:spPr/>
      <dgm:t>
        <a:bodyPr/>
        <a:lstStyle/>
        <a:p>
          <a:r>
            <a:rPr lang="es-ES"/>
            <a:t>Peeling facial</a:t>
          </a:r>
        </a:p>
      </dgm:t>
    </dgm:pt>
    <dgm:pt modelId="{4EAA428F-31D6-41FB-96FF-6327C25C436B}" type="parTrans" cxnId="{B8697F9A-77AA-43C7-AD00-FA9A641DB845}">
      <dgm:prSet/>
      <dgm:spPr/>
      <dgm:t>
        <a:bodyPr/>
        <a:lstStyle/>
        <a:p>
          <a:endParaRPr lang="es-EC"/>
        </a:p>
      </dgm:t>
    </dgm:pt>
    <dgm:pt modelId="{AD2B63F0-E2D5-4DE7-B4FA-018F28AF66CA}" type="sibTrans" cxnId="{B8697F9A-77AA-43C7-AD00-FA9A641DB845}">
      <dgm:prSet/>
      <dgm:spPr/>
      <dgm:t>
        <a:bodyPr/>
        <a:lstStyle/>
        <a:p>
          <a:endParaRPr lang="es-EC"/>
        </a:p>
      </dgm:t>
    </dgm:pt>
    <dgm:pt modelId="{60DD89C9-BAA6-426A-BCE9-A5BD6F46A019}">
      <dgm:prSet/>
      <dgm:spPr/>
      <dgm:t>
        <a:bodyPr/>
        <a:lstStyle/>
        <a:p>
          <a:r>
            <a:rPr lang="es-ES" dirty="0" smtClean="0"/>
            <a:t>Tratamiento  </a:t>
          </a:r>
          <a:r>
            <a:rPr lang="es-ES" dirty="0"/>
            <a:t>anti acné</a:t>
          </a:r>
        </a:p>
      </dgm:t>
    </dgm:pt>
    <dgm:pt modelId="{2EB2062F-9401-4D21-872E-F38159518E03}" type="parTrans" cxnId="{A98D0167-49F3-4C0A-A071-331830F2CB0C}">
      <dgm:prSet/>
      <dgm:spPr/>
      <dgm:t>
        <a:bodyPr/>
        <a:lstStyle/>
        <a:p>
          <a:endParaRPr lang="es-EC"/>
        </a:p>
      </dgm:t>
    </dgm:pt>
    <dgm:pt modelId="{4455D4ED-289B-4048-879B-00B4374A1A13}" type="sibTrans" cxnId="{A98D0167-49F3-4C0A-A071-331830F2CB0C}">
      <dgm:prSet/>
      <dgm:spPr/>
      <dgm:t>
        <a:bodyPr/>
        <a:lstStyle/>
        <a:p>
          <a:endParaRPr lang="es-EC"/>
        </a:p>
      </dgm:t>
    </dgm:pt>
    <dgm:pt modelId="{BFD5CBA4-1C71-4084-A691-80531E8482A9}">
      <dgm:prSet/>
      <dgm:spPr/>
      <dgm:t>
        <a:bodyPr/>
        <a:lstStyle/>
        <a:p>
          <a:r>
            <a:rPr lang="es-ES"/>
            <a:t>Peeling Corporal</a:t>
          </a:r>
        </a:p>
      </dgm:t>
    </dgm:pt>
    <dgm:pt modelId="{4CD1F382-5B3F-4048-8505-E49018FD2B44}" type="parTrans" cxnId="{89D92B84-BCB5-474C-B9F1-4F3E1FF33365}">
      <dgm:prSet/>
      <dgm:spPr/>
      <dgm:t>
        <a:bodyPr/>
        <a:lstStyle/>
        <a:p>
          <a:endParaRPr lang="es-EC"/>
        </a:p>
      </dgm:t>
    </dgm:pt>
    <dgm:pt modelId="{EC5906D7-5793-4A1C-855E-220E1DA71AEE}" type="sibTrans" cxnId="{89D92B84-BCB5-474C-B9F1-4F3E1FF33365}">
      <dgm:prSet/>
      <dgm:spPr/>
      <dgm:t>
        <a:bodyPr/>
        <a:lstStyle/>
        <a:p>
          <a:endParaRPr lang="es-EC"/>
        </a:p>
      </dgm:t>
    </dgm:pt>
    <dgm:pt modelId="{6B693875-A1CF-4DCC-B54B-B8F25B054AC6}">
      <dgm:prSet/>
      <dgm:spPr/>
      <dgm:t>
        <a:bodyPr/>
        <a:lstStyle/>
        <a:p>
          <a:r>
            <a:rPr lang="es-ES" dirty="0"/>
            <a:t> </a:t>
          </a:r>
          <a:r>
            <a:rPr lang="es-ES" dirty="0" smtClean="0"/>
            <a:t>Tratamiento </a:t>
          </a:r>
          <a:r>
            <a:rPr lang="es-ES" dirty="0"/>
            <a:t>de </a:t>
          </a:r>
          <a:r>
            <a:rPr lang="es-ES" dirty="0" smtClean="0"/>
            <a:t>rejuvenecimiento</a:t>
          </a:r>
          <a:endParaRPr lang="es-ES" dirty="0"/>
        </a:p>
      </dgm:t>
    </dgm:pt>
    <dgm:pt modelId="{9FD1AF83-4AF7-46CE-A09A-C5AE0E252B8F}" type="parTrans" cxnId="{E35205A9-B0FD-4C5A-8BB3-D6E46A96B9D9}">
      <dgm:prSet/>
      <dgm:spPr/>
      <dgm:t>
        <a:bodyPr/>
        <a:lstStyle/>
        <a:p>
          <a:endParaRPr lang="es-EC"/>
        </a:p>
      </dgm:t>
    </dgm:pt>
    <dgm:pt modelId="{6BA4EC33-3EA6-4A10-86AA-04C6C4938972}" type="sibTrans" cxnId="{E35205A9-B0FD-4C5A-8BB3-D6E46A96B9D9}">
      <dgm:prSet/>
      <dgm:spPr/>
      <dgm:t>
        <a:bodyPr/>
        <a:lstStyle/>
        <a:p>
          <a:endParaRPr lang="es-EC"/>
        </a:p>
      </dgm:t>
    </dgm:pt>
    <dgm:pt modelId="{43457165-E4D9-44AF-8746-65570709FC2A}">
      <dgm:prSet/>
      <dgm:spPr/>
      <dgm:t>
        <a:bodyPr/>
        <a:lstStyle/>
        <a:p>
          <a:r>
            <a:rPr lang="es-ES"/>
            <a:t>Piedras Calientes</a:t>
          </a:r>
        </a:p>
      </dgm:t>
    </dgm:pt>
    <dgm:pt modelId="{454C882B-9FFC-4776-B957-640159AC6619}" type="parTrans" cxnId="{EC45A5E2-46E0-4DFA-B7ED-4AD6D61F68DD}">
      <dgm:prSet/>
      <dgm:spPr/>
      <dgm:t>
        <a:bodyPr/>
        <a:lstStyle/>
        <a:p>
          <a:endParaRPr lang="es-EC"/>
        </a:p>
      </dgm:t>
    </dgm:pt>
    <dgm:pt modelId="{59EE5894-70DC-4696-8E07-C721FAF0C30D}" type="sibTrans" cxnId="{EC45A5E2-46E0-4DFA-B7ED-4AD6D61F68DD}">
      <dgm:prSet/>
      <dgm:spPr/>
      <dgm:t>
        <a:bodyPr/>
        <a:lstStyle/>
        <a:p>
          <a:endParaRPr lang="es-EC"/>
        </a:p>
      </dgm:t>
    </dgm:pt>
    <dgm:pt modelId="{C4BA2786-6024-42E9-95BA-4CFE059EA4B5}">
      <dgm:prSet/>
      <dgm:spPr/>
      <dgm:t>
        <a:bodyPr/>
        <a:lstStyle/>
        <a:p>
          <a:endParaRPr lang="es-ES"/>
        </a:p>
      </dgm:t>
    </dgm:pt>
    <dgm:pt modelId="{BAD1EB65-4D2D-40EA-850F-6891AC53D726}" type="parTrans" cxnId="{50DA69A1-1473-4FB7-8610-E2B0A954635B}">
      <dgm:prSet/>
      <dgm:spPr/>
      <dgm:t>
        <a:bodyPr/>
        <a:lstStyle/>
        <a:p>
          <a:endParaRPr lang="es-EC"/>
        </a:p>
      </dgm:t>
    </dgm:pt>
    <dgm:pt modelId="{C4180B56-31FC-4F57-9F7C-EB096C038511}" type="sibTrans" cxnId="{50DA69A1-1473-4FB7-8610-E2B0A954635B}">
      <dgm:prSet/>
      <dgm:spPr/>
      <dgm:t>
        <a:bodyPr/>
        <a:lstStyle/>
        <a:p>
          <a:endParaRPr lang="es-EC"/>
        </a:p>
      </dgm:t>
    </dgm:pt>
    <dgm:pt modelId="{274636D7-EC83-45FC-BDB0-BEED2D392E03}">
      <dgm:prSet/>
      <dgm:spPr/>
      <dgm:t>
        <a:bodyPr/>
        <a:lstStyle/>
        <a:p>
          <a:r>
            <a:rPr lang="es-ES"/>
            <a:t>Masaje Reductivo</a:t>
          </a:r>
        </a:p>
      </dgm:t>
    </dgm:pt>
    <dgm:pt modelId="{00287B8A-C5EC-418E-88EB-E2AE5F82651C}" type="parTrans" cxnId="{5E888933-E2C6-4FB6-900A-EDC665893095}">
      <dgm:prSet/>
      <dgm:spPr/>
      <dgm:t>
        <a:bodyPr/>
        <a:lstStyle/>
        <a:p>
          <a:endParaRPr lang="es-EC"/>
        </a:p>
      </dgm:t>
    </dgm:pt>
    <dgm:pt modelId="{E4FC2386-CA77-48A3-9EE6-A3FCC17235A4}" type="sibTrans" cxnId="{5E888933-E2C6-4FB6-900A-EDC665893095}">
      <dgm:prSet/>
      <dgm:spPr/>
      <dgm:t>
        <a:bodyPr/>
        <a:lstStyle/>
        <a:p>
          <a:endParaRPr lang="es-EC"/>
        </a:p>
      </dgm:t>
    </dgm:pt>
    <dgm:pt modelId="{E4654BB1-BBEC-4B8A-9653-78B84532A6BE}">
      <dgm:prSet/>
      <dgm:spPr/>
      <dgm:t>
        <a:bodyPr/>
        <a:lstStyle/>
        <a:p>
          <a:r>
            <a:rPr lang="es-ES"/>
            <a:t>Masaje Anti stess</a:t>
          </a:r>
        </a:p>
      </dgm:t>
    </dgm:pt>
    <dgm:pt modelId="{0B7A730E-422D-4C28-B422-6FB983CF7995}" type="parTrans" cxnId="{D41913B3-579A-4595-A741-D30951F8A26F}">
      <dgm:prSet/>
      <dgm:spPr/>
      <dgm:t>
        <a:bodyPr/>
        <a:lstStyle/>
        <a:p>
          <a:endParaRPr lang="es-EC"/>
        </a:p>
      </dgm:t>
    </dgm:pt>
    <dgm:pt modelId="{B72E3035-E635-4199-8E8B-6865032FF0A4}" type="sibTrans" cxnId="{D41913B3-579A-4595-A741-D30951F8A26F}">
      <dgm:prSet/>
      <dgm:spPr/>
      <dgm:t>
        <a:bodyPr/>
        <a:lstStyle/>
        <a:p>
          <a:endParaRPr lang="es-EC"/>
        </a:p>
      </dgm:t>
    </dgm:pt>
    <dgm:pt modelId="{C1C389FB-174F-4708-8A85-35F26E72E5E7}">
      <dgm:prSet/>
      <dgm:spPr/>
      <dgm:t>
        <a:bodyPr/>
        <a:lstStyle/>
        <a:p>
          <a:r>
            <a:rPr lang="es-ES"/>
            <a:t>Hidromasaje</a:t>
          </a:r>
        </a:p>
      </dgm:t>
    </dgm:pt>
    <dgm:pt modelId="{18CFFFC4-E193-4BFA-8AD0-69E3358A40B5}" type="parTrans" cxnId="{B34546F5-C115-43C3-9CAD-C69B2392C94A}">
      <dgm:prSet/>
      <dgm:spPr/>
      <dgm:t>
        <a:bodyPr/>
        <a:lstStyle/>
        <a:p>
          <a:endParaRPr lang="es-EC"/>
        </a:p>
      </dgm:t>
    </dgm:pt>
    <dgm:pt modelId="{E66F2EF1-1658-4963-B2A8-2609603778C2}" type="sibTrans" cxnId="{B34546F5-C115-43C3-9CAD-C69B2392C94A}">
      <dgm:prSet/>
      <dgm:spPr/>
      <dgm:t>
        <a:bodyPr/>
        <a:lstStyle/>
        <a:p>
          <a:endParaRPr lang="es-EC"/>
        </a:p>
      </dgm:t>
    </dgm:pt>
    <dgm:pt modelId="{68C5C85F-7144-475B-A5CD-CA1D12075ADD}" type="pres">
      <dgm:prSet presAssocID="{7244B335-4A12-4B6B-A924-C668DF567C52}" presName="diagram" presStyleCnt="0">
        <dgm:presLayoutVars>
          <dgm:dir/>
          <dgm:animLvl val="lvl"/>
          <dgm:resizeHandles val="exact"/>
        </dgm:presLayoutVars>
      </dgm:prSet>
      <dgm:spPr/>
      <dgm:t>
        <a:bodyPr/>
        <a:lstStyle/>
        <a:p>
          <a:endParaRPr lang="es-EC"/>
        </a:p>
      </dgm:t>
    </dgm:pt>
    <dgm:pt modelId="{7ED22E69-3071-453A-A075-F42E5AA1ABB1}" type="pres">
      <dgm:prSet presAssocID="{04E3C7F5-3DD2-4330-955A-71978DAA0A1B}" presName="compNode" presStyleCnt="0"/>
      <dgm:spPr/>
      <dgm:t>
        <a:bodyPr/>
        <a:lstStyle/>
        <a:p>
          <a:endParaRPr lang="es-EC"/>
        </a:p>
      </dgm:t>
    </dgm:pt>
    <dgm:pt modelId="{09FAE509-2129-46F0-81F2-AF861674B569}" type="pres">
      <dgm:prSet presAssocID="{04E3C7F5-3DD2-4330-955A-71978DAA0A1B}" presName="childRect" presStyleLbl="bgAcc1" presStyleIdx="0" presStyleCnt="3">
        <dgm:presLayoutVars>
          <dgm:bulletEnabled val="1"/>
        </dgm:presLayoutVars>
      </dgm:prSet>
      <dgm:spPr/>
      <dgm:t>
        <a:bodyPr/>
        <a:lstStyle/>
        <a:p>
          <a:endParaRPr lang="es-EC"/>
        </a:p>
      </dgm:t>
    </dgm:pt>
    <dgm:pt modelId="{C9A75D2C-36A9-4C1B-B7C1-403E4B3C0BEE}" type="pres">
      <dgm:prSet presAssocID="{04E3C7F5-3DD2-4330-955A-71978DAA0A1B}" presName="parentText" presStyleLbl="node1" presStyleIdx="0" presStyleCnt="0">
        <dgm:presLayoutVars>
          <dgm:chMax val="0"/>
          <dgm:bulletEnabled val="1"/>
        </dgm:presLayoutVars>
      </dgm:prSet>
      <dgm:spPr/>
      <dgm:t>
        <a:bodyPr/>
        <a:lstStyle/>
        <a:p>
          <a:endParaRPr lang="es-EC"/>
        </a:p>
      </dgm:t>
    </dgm:pt>
    <dgm:pt modelId="{C72A25E2-B62C-406C-8886-8C30DCA39141}" type="pres">
      <dgm:prSet presAssocID="{04E3C7F5-3DD2-4330-955A-71978DAA0A1B}" presName="parentRect" presStyleLbl="alignNode1" presStyleIdx="0" presStyleCnt="3"/>
      <dgm:spPr/>
      <dgm:t>
        <a:bodyPr/>
        <a:lstStyle/>
        <a:p>
          <a:endParaRPr lang="es-EC"/>
        </a:p>
      </dgm:t>
    </dgm:pt>
    <dgm:pt modelId="{88565BCD-65E9-4A24-85F8-E9FB0D936F5D}" type="pres">
      <dgm:prSet presAssocID="{04E3C7F5-3DD2-4330-955A-71978DAA0A1B}" presName="adorn" presStyleLbl="fgAccFollowNode1" presStyleIdx="0" presStyleCnt="3"/>
      <dgm:spPr>
        <a:blipFill rotWithShape="0">
          <a:blip xmlns:r="http://schemas.openxmlformats.org/officeDocument/2006/relationships" r:embed="rId1"/>
          <a:stretch>
            <a:fillRect/>
          </a:stretch>
        </a:blipFill>
      </dgm:spPr>
      <dgm:t>
        <a:bodyPr/>
        <a:lstStyle/>
        <a:p>
          <a:endParaRPr lang="es-EC"/>
        </a:p>
      </dgm:t>
    </dgm:pt>
    <dgm:pt modelId="{BF824692-68D4-4360-AFEC-B52DC45E98A2}" type="pres">
      <dgm:prSet presAssocID="{09856272-A493-4A4F-B08E-09D399A39A08}" presName="sibTrans" presStyleLbl="sibTrans2D1" presStyleIdx="0" presStyleCnt="0"/>
      <dgm:spPr/>
      <dgm:t>
        <a:bodyPr/>
        <a:lstStyle/>
        <a:p>
          <a:endParaRPr lang="es-EC"/>
        </a:p>
      </dgm:t>
    </dgm:pt>
    <dgm:pt modelId="{525C27AD-D42D-4952-B98F-80B89F105314}" type="pres">
      <dgm:prSet presAssocID="{3784EDF7-A6F5-419F-AF6D-F5132833A709}" presName="compNode" presStyleCnt="0"/>
      <dgm:spPr/>
      <dgm:t>
        <a:bodyPr/>
        <a:lstStyle/>
        <a:p>
          <a:endParaRPr lang="es-EC"/>
        </a:p>
      </dgm:t>
    </dgm:pt>
    <dgm:pt modelId="{436EDF0F-3FE4-4D28-BA5B-B2FE1B7A4779}" type="pres">
      <dgm:prSet presAssocID="{3784EDF7-A6F5-419F-AF6D-F5132833A709}" presName="childRect" presStyleLbl="bgAcc1" presStyleIdx="1" presStyleCnt="3">
        <dgm:presLayoutVars>
          <dgm:bulletEnabled val="1"/>
        </dgm:presLayoutVars>
      </dgm:prSet>
      <dgm:spPr/>
      <dgm:t>
        <a:bodyPr/>
        <a:lstStyle/>
        <a:p>
          <a:endParaRPr lang="es-EC"/>
        </a:p>
      </dgm:t>
    </dgm:pt>
    <dgm:pt modelId="{6CE78008-D1D5-49B8-A741-F8836A7E31AF}" type="pres">
      <dgm:prSet presAssocID="{3784EDF7-A6F5-419F-AF6D-F5132833A709}" presName="parentText" presStyleLbl="node1" presStyleIdx="0" presStyleCnt="0">
        <dgm:presLayoutVars>
          <dgm:chMax val="0"/>
          <dgm:bulletEnabled val="1"/>
        </dgm:presLayoutVars>
      </dgm:prSet>
      <dgm:spPr/>
      <dgm:t>
        <a:bodyPr/>
        <a:lstStyle/>
        <a:p>
          <a:endParaRPr lang="es-EC"/>
        </a:p>
      </dgm:t>
    </dgm:pt>
    <dgm:pt modelId="{8D1F822F-DCFA-43AC-9C75-68F4D45264BD}" type="pres">
      <dgm:prSet presAssocID="{3784EDF7-A6F5-419F-AF6D-F5132833A709}" presName="parentRect" presStyleLbl="alignNode1" presStyleIdx="1" presStyleCnt="3"/>
      <dgm:spPr/>
      <dgm:t>
        <a:bodyPr/>
        <a:lstStyle/>
        <a:p>
          <a:endParaRPr lang="es-EC"/>
        </a:p>
      </dgm:t>
    </dgm:pt>
    <dgm:pt modelId="{75B1FFFE-185A-4E36-BFB6-F1E35BD76FC9}" type="pres">
      <dgm:prSet presAssocID="{3784EDF7-A6F5-419F-AF6D-F5132833A709}" presName="adorn" presStyleLbl="fgAccFollowNode1" presStyleIdx="1" presStyleCnt="3"/>
      <dgm:spPr>
        <a:blipFill rotWithShape="0">
          <a:blip xmlns:r="http://schemas.openxmlformats.org/officeDocument/2006/relationships" r:embed="rId2"/>
          <a:stretch>
            <a:fillRect/>
          </a:stretch>
        </a:blipFill>
      </dgm:spPr>
      <dgm:t>
        <a:bodyPr/>
        <a:lstStyle/>
        <a:p>
          <a:endParaRPr lang="es-EC"/>
        </a:p>
      </dgm:t>
    </dgm:pt>
    <dgm:pt modelId="{1B31DE3C-47E5-4083-B121-FA2E4231A676}" type="pres">
      <dgm:prSet presAssocID="{F87CDAA3-AE9E-4F12-B9CD-7BE0A4521FE4}" presName="sibTrans" presStyleLbl="sibTrans2D1" presStyleIdx="0" presStyleCnt="0"/>
      <dgm:spPr/>
      <dgm:t>
        <a:bodyPr/>
        <a:lstStyle/>
        <a:p>
          <a:endParaRPr lang="es-EC"/>
        </a:p>
      </dgm:t>
    </dgm:pt>
    <dgm:pt modelId="{B629085E-4689-4DE7-B132-2D926DFE8200}" type="pres">
      <dgm:prSet presAssocID="{9D390C3B-43BF-4AEC-9683-D806E69AF311}" presName="compNode" presStyleCnt="0"/>
      <dgm:spPr/>
      <dgm:t>
        <a:bodyPr/>
        <a:lstStyle/>
        <a:p>
          <a:endParaRPr lang="es-EC"/>
        </a:p>
      </dgm:t>
    </dgm:pt>
    <dgm:pt modelId="{E9A631CE-75F7-4FCA-9485-A5C13BDA0E29}" type="pres">
      <dgm:prSet presAssocID="{9D390C3B-43BF-4AEC-9683-D806E69AF311}" presName="childRect" presStyleLbl="bgAcc1" presStyleIdx="2" presStyleCnt="3">
        <dgm:presLayoutVars>
          <dgm:bulletEnabled val="1"/>
        </dgm:presLayoutVars>
      </dgm:prSet>
      <dgm:spPr/>
      <dgm:t>
        <a:bodyPr/>
        <a:lstStyle/>
        <a:p>
          <a:endParaRPr lang="es-EC"/>
        </a:p>
      </dgm:t>
    </dgm:pt>
    <dgm:pt modelId="{76000F63-A085-4048-99F7-154B0B39EB01}" type="pres">
      <dgm:prSet presAssocID="{9D390C3B-43BF-4AEC-9683-D806E69AF311}" presName="parentText" presStyleLbl="node1" presStyleIdx="0" presStyleCnt="0">
        <dgm:presLayoutVars>
          <dgm:chMax val="0"/>
          <dgm:bulletEnabled val="1"/>
        </dgm:presLayoutVars>
      </dgm:prSet>
      <dgm:spPr/>
      <dgm:t>
        <a:bodyPr/>
        <a:lstStyle/>
        <a:p>
          <a:endParaRPr lang="es-EC"/>
        </a:p>
      </dgm:t>
    </dgm:pt>
    <dgm:pt modelId="{05C8B344-B715-4E3C-AD96-3160B6FBEB12}" type="pres">
      <dgm:prSet presAssocID="{9D390C3B-43BF-4AEC-9683-D806E69AF311}" presName="parentRect" presStyleLbl="alignNode1" presStyleIdx="2" presStyleCnt="3"/>
      <dgm:spPr/>
      <dgm:t>
        <a:bodyPr/>
        <a:lstStyle/>
        <a:p>
          <a:endParaRPr lang="es-EC"/>
        </a:p>
      </dgm:t>
    </dgm:pt>
    <dgm:pt modelId="{09A7FBC2-A308-4E27-82E6-EF592B56244E}" type="pres">
      <dgm:prSet presAssocID="{9D390C3B-43BF-4AEC-9683-D806E69AF311}" presName="adorn" presStyleLbl="fgAccFollowNode1" presStyleIdx="2" presStyleCnt="3"/>
      <dgm:spPr>
        <a:blipFill rotWithShape="0">
          <a:blip xmlns:r="http://schemas.openxmlformats.org/officeDocument/2006/relationships" r:embed="rId3"/>
          <a:stretch>
            <a:fillRect/>
          </a:stretch>
        </a:blipFill>
      </dgm:spPr>
      <dgm:t>
        <a:bodyPr/>
        <a:lstStyle/>
        <a:p>
          <a:endParaRPr lang="es-EC"/>
        </a:p>
      </dgm:t>
    </dgm:pt>
  </dgm:ptLst>
  <dgm:cxnLst>
    <dgm:cxn modelId="{E6E5A7EA-8AA9-4534-BC5A-FC4DC8FD55E2}" srcId="{7244B335-4A12-4B6B-A924-C668DF567C52}" destId="{04E3C7F5-3DD2-4330-955A-71978DAA0A1B}" srcOrd="0" destOrd="0" parTransId="{9894F3F0-305B-4D87-B7D0-91AA65889A6E}" sibTransId="{09856272-A493-4A4F-B08E-09D399A39A08}"/>
    <dgm:cxn modelId="{9BB10730-C17E-4578-AD80-D787F4899CCA}" type="presOf" srcId="{EA56C174-4B19-4A96-AE03-C479B197EA5D}" destId="{E9A631CE-75F7-4FCA-9485-A5C13BDA0E29}" srcOrd="0" destOrd="1" presId="urn:microsoft.com/office/officeart/2005/8/layout/bList2#1"/>
    <dgm:cxn modelId="{0556D795-8C26-4258-B1F6-B7FC4178D41F}" type="presOf" srcId="{60DD89C9-BAA6-426A-BCE9-A5BD6F46A019}" destId="{436EDF0F-3FE4-4D28-BA5B-B2FE1B7A4779}" srcOrd="0" destOrd="3" presId="urn:microsoft.com/office/officeart/2005/8/layout/bList2#1"/>
    <dgm:cxn modelId="{A98D0167-49F3-4C0A-A071-331830F2CB0C}" srcId="{3784EDF7-A6F5-419F-AF6D-F5132833A709}" destId="{60DD89C9-BAA6-426A-BCE9-A5BD6F46A019}" srcOrd="3" destOrd="0" parTransId="{2EB2062F-9401-4D21-872E-F38159518E03}" sibTransId="{4455D4ED-289B-4048-879B-00B4374A1A13}"/>
    <dgm:cxn modelId="{AE8E603D-70D7-4F8A-BB41-5CB4553DD717}" type="presOf" srcId="{6B693875-A1CF-4DCC-B54B-B8F25B054AC6}" destId="{436EDF0F-3FE4-4D28-BA5B-B2FE1B7A4779}" srcOrd="0" destOrd="4" presId="urn:microsoft.com/office/officeart/2005/8/layout/bList2#1"/>
    <dgm:cxn modelId="{B2A57CBE-21A4-4C29-BE1D-6A9CFF2ABECB}" type="presOf" srcId="{04E3C7F5-3DD2-4330-955A-71978DAA0A1B}" destId="{C72A25E2-B62C-406C-8886-8C30DCA39141}" srcOrd="1" destOrd="0" presId="urn:microsoft.com/office/officeart/2005/8/layout/bList2#1"/>
    <dgm:cxn modelId="{0CD6208D-C6EF-4CE8-9C3F-9221B3D15FCE}" type="presOf" srcId="{43457165-E4D9-44AF-8746-65570709FC2A}" destId="{09FAE509-2129-46F0-81F2-AF861674B569}" srcOrd="0" destOrd="2" presId="urn:microsoft.com/office/officeart/2005/8/layout/bList2#1"/>
    <dgm:cxn modelId="{AB6961ED-01A3-4B6D-AFDA-0EF173F354E7}" srcId="{9D390C3B-43BF-4AEC-9683-D806E69AF311}" destId="{956BFBC5-E4CA-450F-AAA6-F1D08DD05BD3}" srcOrd="0" destOrd="0" parTransId="{E92AC2F6-1BF0-4287-BB80-9BEAFCD2B6F6}" sibTransId="{0F9C8A81-AB80-4270-9394-FB90AB0DCA46}"/>
    <dgm:cxn modelId="{FB2BEF72-9340-4C3F-836E-7C98FB782F7E}" type="presOf" srcId="{3784EDF7-A6F5-419F-AF6D-F5132833A709}" destId="{8D1F822F-DCFA-43AC-9C75-68F4D45264BD}" srcOrd="1" destOrd="0" presId="urn:microsoft.com/office/officeart/2005/8/layout/bList2#1"/>
    <dgm:cxn modelId="{D0F31A5B-FB59-4850-AAC5-C530E7F4D841}" srcId="{9D390C3B-43BF-4AEC-9683-D806E69AF311}" destId="{5F0948F4-39E6-4D38-AE09-0634BE37A1E4}" srcOrd="2" destOrd="0" parTransId="{3EB0B658-3295-4DC1-8740-98CE2E8DC0BB}" sibTransId="{36CA5925-0038-46A4-9238-4AAECAE2533B}"/>
    <dgm:cxn modelId="{5E888933-E2C6-4FB6-900A-EDC665893095}" srcId="{04E3C7F5-3DD2-4330-955A-71978DAA0A1B}" destId="{274636D7-EC83-45FC-BDB0-BEED2D392E03}" srcOrd="3" destOrd="0" parTransId="{00287B8A-C5EC-418E-88EB-E2AE5F82651C}" sibTransId="{E4FC2386-CA77-48A3-9EE6-A3FCC17235A4}"/>
    <dgm:cxn modelId="{D41913B3-579A-4595-A741-D30951F8A26F}" srcId="{04E3C7F5-3DD2-4330-955A-71978DAA0A1B}" destId="{E4654BB1-BBEC-4B8A-9653-78B84532A6BE}" srcOrd="4" destOrd="0" parTransId="{0B7A730E-422D-4C28-B422-6FB983CF7995}" sibTransId="{B72E3035-E635-4199-8E8B-6865032FF0A4}"/>
    <dgm:cxn modelId="{E2AA8427-1435-4894-BEAF-74EDD8D77AD6}" type="presOf" srcId="{5F0948F4-39E6-4D38-AE09-0634BE37A1E4}" destId="{E9A631CE-75F7-4FCA-9485-A5C13BDA0E29}" srcOrd="0" destOrd="2" presId="urn:microsoft.com/office/officeart/2005/8/layout/bList2#1"/>
    <dgm:cxn modelId="{E35205A9-B0FD-4C5A-8BB3-D6E46A96B9D9}" srcId="{3784EDF7-A6F5-419F-AF6D-F5132833A709}" destId="{6B693875-A1CF-4DCC-B54B-B8F25B054AC6}" srcOrd="4" destOrd="0" parTransId="{9FD1AF83-4AF7-46CE-A09A-C5AE0E252B8F}" sibTransId="{6BA4EC33-3EA6-4A10-86AA-04C6C4938972}"/>
    <dgm:cxn modelId="{F26A2F30-446D-44DD-866A-FAD0647F78E0}" srcId="{7244B335-4A12-4B6B-A924-C668DF567C52}" destId="{3784EDF7-A6F5-419F-AF6D-F5132833A709}" srcOrd="1" destOrd="0" parTransId="{2927F46B-8E20-4532-ACE7-E61498D07F9D}" sibTransId="{F87CDAA3-AE9E-4F12-B9CD-7BE0A4521FE4}"/>
    <dgm:cxn modelId="{E4F919AA-1345-4C34-A8D1-3B277C537D37}" type="presOf" srcId="{C1C389FB-174F-4708-8A85-35F26E72E5E7}" destId="{09FAE509-2129-46F0-81F2-AF861674B569}" srcOrd="0" destOrd="5" presId="urn:microsoft.com/office/officeart/2005/8/layout/bList2#1"/>
    <dgm:cxn modelId="{950AB40D-1EE4-4DB2-97EF-24D35C8E5991}" type="presOf" srcId="{9D390C3B-43BF-4AEC-9683-D806E69AF311}" destId="{76000F63-A085-4048-99F7-154B0B39EB01}" srcOrd="0" destOrd="0" presId="urn:microsoft.com/office/officeart/2005/8/layout/bList2#1"/>
    <dgm:cxn modelId="{E42F0E2C-07F0-4A88-B2A2-662B4939FFB9}" type="presOf" srcId="{F87CDAA3-AE9E-4F12-B9CD-7BE0A4521FE4}" destId="{1B31DE3C-47E5-4083-B121-FA2E4231A676}" srcOrd="0" destOrd="0" presId="urn:microsoft.com/office/officeart/2005/8/layout/bList2#1"/>
    <dgm:cxn modelId="{F5F43BE1-B9BE-4C55-B6C0-37402CE93492}" srcId="{3784EDF7-A6F5-419F-AF6D-F5132833A709}" destId="{7D4A49BE-6CF4-429D-926D-D0D1E0DA880B}" srcOrd="1" destOrd="0" parTransId="{0EAD1108-C5A0-4879-B263-345B602D3CE4}" sibTransId="{1F9B9759-7988-4AF2-AAE5-58804DAC777A}"/>
    <dgm:cxn modelId="{BD35AD44-70B3-4ACA-A513-A035A10551B7}" srcId="{9D390C3B-43BF-4AEC-9683-D806E69AF311}" destId="{188C6013-B151-4588-A0FE-F9A81548C3D3}" srcOrd="4" destOrd="0" parTransId="{0A919FD4-7D4C-4E08-B037-731FFD044960}" sibTransId="{EC4BD368-074A-49FF-BCA8-1D93B0A2F611}"/>
    <dgm:cxn modelId="{50DA69A1-1473-4FB7-8610-E2B0A954635B}" srcId="{04E3C7F5-3DD2-4330-955A-71978DAA0A1B}" destId="{C4BA2786-6024-42E9-95BA-4CFE059EA4B5}" srcOrd="6" destOrd="0" parTransId="{BAD1EB65-4D2D-40EA-850F-6891AC53D726}" sibTransId="{C4180B56-31FC-4F57-9F7C-EB096C038511}"/>
    <dgm:cxn modelId="{3214C403-FF5F-4E65-A509-9D188588F465}" type="presOf" srcId="{7244B335-4A12-4B6B-A924-C668DF567C52}" destId="{68C5C85F-7144-475B-A5CD-CA1D12075ADD}" srcOrd="0" destOrd="0" presId="urn:microsoft.com/office/officeart/2005/8/layout/bList2#1"/>
    <dgm:cxn modelId="{543C81E1-12E9-4BEC-AD2F-1765D069E91B}" srcId="{9D390C3B-43BF-4AEC-9683-D806E69AF311}" destId="{4381C500-5AAD-452B-BDD0-9B997CBD9B27}" srcOrd="3" destOrd="0" parTransId="{D2E785ED-7AF8-4792-A40C-063289F7E1B8}" sibTransId="{519405FA-4893-4BE0-9726-92ADFC27E406}"/>
    <dgm:cxn modelId="{8E852E00-94BC-4B29-9117-4237934BDBEA}" type="presOf" srcId="{09856272-A493-4A4F-B08E-09D399A39A08}" destId="{BF824692-68D4-4360-AFEC-B52DC45E98A2}" srcOrd="0" destOrd="0" presId="urn:microsoft.com/office/officeart/2005/8/layout/bList2#1"/>
    <dgm:cxn modelId="{AEDC2F2A-CD0D-4554-AF31-58A18737D9E2}" type="presOf" srcId="{9D390C3B-43BF-4AEC-9683-D806E69AF311}" destId="{05C8B344-B715-4E3C-AD96-3160B6FBEB12}" srcOrd="1" destOrd="0" presId="urn:microsoft.com/office/officeart/2005/8/layout/bList2#1"/>
    <dgm:cxn modelId="{0B3F55F8-CC39-40D3-A0D4-1739421CDB09}" type="presOf" srcId="{274636D7-EC83-45FC-BDB0-BEED2D392E03}" destId="{09FAE509-2129-46F0-81F2-AF861674B569}" srcOrd="0" destOrd="3" presId="urn:microsoft.com/office/officeart/2005/8/layout/bList2#1"/>
    <dgm:cxn modelId="{CE9A78E1-2082-4B10-96FA-F4B52D0C86BC}" type="presOf" srcId="{956BFBC5-E4CA-450F-AAA6-F1D08DD05BD3}" destId="{E9A631CE-75F7-4FCA-9485-A5C13BDA0E29}" srcOrd="0" destOrd="0" presId="urn:microsoft.com/office/officeart/2005/8/layout/bList2#1"/>
    <dgm:cxn modelId="{2F3DFE3C-6617-40CD-8683-83B1F30A3E7D}" type="presOf" srcId="{9850A5D7-3FBE-4829-8E1B-7598EC3E2657}" destId="{E9A631CE-75F7-4FCA-9485-A5C13BDA0E29}" srcOrd="0" destOrd="5" presId="urn:microsoft.com/office/officeart/2005/8/layout/bList2#1"/>
    <dgm:cxn modelId="{6A0604F3-E927-4146-8C1A-0AAB7AE7E412}" type="presOf" srcId="{8059D510-FFCB-4056-8EA7-37940EAA155E}" destId="{436EDF0F-3FE4-4D28-BA5B-B2FE1B7A4779}" srcOrd="0" destOrd="0" presId="urn:microsoft.com/office/officeart/2005/8/layout/bList2#1"/>
    <dgm:cxn modelId="{87A0BAD7-6974-4A4E-99AE-F68A92E21725}" type="presOf" srcId="{E4654BB1-BBEC-4B8A-9653-78B84532A6BE}" destId="{09FAE509-2129-46F0-81F2-AF861674B569}" srcOrd="0" destOrd="4" presId="urn:microsoft.com/office/officeart/2005/8/layout/bList2#1"/>
    <dgm:cxn modelId="{99989CCE-C6FD-4632-B7E4-A2B103FB99DD}" type="presOf" srcId="{EDA36C5B-1575-446D-8128-2076C3077261}" destId="{436EDF0F-3FE4-4D28-BA5B-B2FE1B7A4779}" srcOrd="0" destOrd="2" presId="urn:microsoft.com/office/officeart/2005/8/layout/bList2#1"/>
    <dgm:cxn modelId="{FC08DFB5-413F-4312-B275-6F36F298609C}" srcId="{9D390C3B-43BF-4AEC-9683-D806E69AF311}" destId="{EA56C174-4B19-4A96-AE03-C479B197EA5D}" srcOrd="1" destOrd="0" parTransId="{F83CCD00-E7D1-47AD-B974-62F319BA3CD6}" sibTransId="{08BFCE3D-7732-4B55-A514-4BFAA85A46C4}"/>
    <dgm:cxn modelId="{EC45A5E2-46E0-4DFA-B7ED-4AD6D61F68DD}" srcId="{04E3C7F5-3DD2-4330-955A-71978DAA0A1B}" destId="{43457165-E4D9-44AF-8746-65570709FC2A}" srcOrd="2" destOrd="0" parTransId="{454C882B-9FFC-4776-B957-640159AC6619}" sibTransId="{59EE5894-70DC-4696-8E07-C721FAF0C30D}"/>
    <dgm:cxn modelId="{843EB4EE-46CF-4EE3-A6BE-B2AAC10D5DE4}" type="presOf" srcId="{8023A061-B4C7-4111-B2D9-0CE681A41A47}" destId="{09FAE509-2129-46F0-81F2-AF861674B569}" srcOrd="0" destOrd="0" presId="urn:microsoft.com/office/officeart/2005/8/layout/bList2#1"/>
    <dgm:cxn modelId="{E1FD1265-A2BB-4039-9385-A1DE8406D66A}" type="presOf" srcId="{04E3C7F5-3DD2-4330-955A-71978DAA0A1B}" destId="{C9A75D2C-36A9-4C1B-B7C1-403E4B3C0BEE}" srcOrd="0" destOrd="0" presId="urn:microsoft.com/office/officeart/2005/8/layout/bList2#1"/>
    <dgm:cxn modelId="{B8697F9A-77AA-43C7-AD00-FA9A641DB845}" srcId="{3784EDF7-A6F5-419F-AF6D-F5132833A709}" destId="{EDA36C5B-1575-446D-8128-2076C3077261}" srcOrd="2" destOrd="0" parTransId="{4EAA428F-31D6-41FB-96FF-6327C25C436B}" sibTransId="{AD2B63F0-E2D5-4DE7-B4FA-018F28AF66CA}"/>
    <dgm:cxn modelId="{DB4384E3-CDC2-4469-8021-B3F228BCDEBB}" type="presOf" srcId="{3784EDF7-A6F5-419F-AF6D-F5132833A709}" destId="{6CE78008-D1D5-49B8-A741-F8836A7E31AF}" srcOrd="0" destOrd="0" presId="urn:microsoft.com/office/officeart/2005/8/layout/bList2#1"/>
    <dgm:cxn modelId="{3ACA7A4D-4295-4C4A-AE3F-ED571F2A3F6B}" srcId="{04E3C7F5-3DD2-4330-955A-71978DAA0A1B}" destId="{8023A061-B4C7-4111-B2D9-0CE681A41A47}" srcOrd="0" destOrd="0" parTransId="{6AECF00D-452F-4A0C-B369-0B58F6543935}" sibTransId="{CD5DDD1A-8AD5-4E0A-95DC-F4C3BF99EC03}"/>
    <dgm:cxn modelId="{CE131EBB-0FA4-44F2-BED0-C9AFF1F33CE6}" srcId="{3784EDF7-A6F5-419F-AF6D-F5132833A709}" destId="{8059D510-FFCB-4056-8EA7-37940EAA155E}" srcOrd="0" destOrd="0" parTransId="{D2EA5F83-8CEC-4EBE-AB68-682278D7C1AE}" sibTransId="{E49AFAD4-192B-41CC-976C-15ABB445A4E5}"/>
    <dgm:cxn modelId="{92D919EC-5DDC-49A1-8678-6742AA9FBF4E}" type="presOf" srcId="{4381C500-5AAD-452B-BDD0-9B997CBD9B27}" destId="{E9A631CE-75F7-4FCA-9485-A5C13BDA0E29}" srcOrd="0" destOrd="3" presId="urn:microsoft.com/office/officeart/2005/8/layout/bList2#1"/>
    <dgm:cxn modelId="{BBF9C55D-79B9-445C-9C60-26767A7DB0A1}" srcId="{9D390C3B-43BF-4AEC-9683-D806E69AF311}" destId="{9850A5D7-3FBE-4829-8E1B-7598EC3E2657}" srcOrd="5" destOrd="0" parTransId="{25C9CAF3-3AA7-438F-8DC5-52CFCCDCC243}" sibTransId="{B13F618D-7A32-4408-BFAE-5AE23C921E4A}"/>
    <dgm:cxn modelId="{64D7C1A0-9063-4452-B763-A8322BD1CAA2}" type="presOf" srcId="{188C6013-B151-4588-A0FE-F9A81548C3D3}" destId="{E9A631CE-75F7-4FCA-9485-A5C13BDA0E29}" srcOrd="0" destOrd="4" presId="urn:microsoft.com/office/officeart/2005/8/layout/bList2#1"/>
    <dgm:cxn modelId="{567CAA6A-5487-4C9A-90C0-D5F02D4602B4}" type="presOf" srcId="{BFD5CBA4-1C71-4084-A691-80531E8482A9}" destId="{09FAE509-2129-46F0-81F2-AF861674B569}" srcOrd="0" destOrd="1" presId="urn:microsoft.com/office/officeart/2005/8/layout/bList2#1"/>
    <dgm:cxn modelId="{00200952-7442-48B9-A443-C4C252480FFA}" type="presOf" srcId="{C4BA2786-6024-42E9-95BA-4CFE059EA4B5}" destId="{09FAE509-2129-46F0-81F2-AF861674B569}" srcOrd="0" destOrd="6" presId="urn:microsoft.com/office/officeart/2005/8/layout/bList2#1"/>
    <dgm:cxn modelId="{CA9DC929-DF5A-4BB6-BC05-336E604AC5C7}" type="presOf" srcId="{7D4A49BE-6CF4-429D-926D-D0D1E0DA880B}" destId="{436EDF0F-3FE4-4D28-BA5B-B2FE1B7A4779}" srcOrd="0" destOrd="1" presId="urn:microsoft.com/office/officeart/2005/8/layout/bList2#1"/>
    <dgm:cxn modelId="{6C7D3180-AD17-4193-85B0-2D63EE0E3A19}" srcId="{7244B335-4A12-4B6B-A924-C668DF567C52}" destId="{9D390C3B-43BF-4AEC-9683-D806E69AF311}" srcOrd="2" destOrd="0" parTransId="{5C841F8D-3E1C-4186-8EB6-2BAF53343E49}" sibTransId="{E9641F19-2AB3-41CB-9C00-575349E2B6FC}"/>
    <dgm:cxn modelId="{89D92B84-BCB5-474C-B9F1-4F3E1FF33365}" srcId="{04E3C7F5-3DD2-4330-955A-71978DAA0A1B}" destId="{BFD5CBA4-1C71-4084-A691-80531E8482A9}" srcOrd="1" destOrd="0" parTransId="{4CD1F382-5B3F-4048-8505-E49018FD2B44}" sibTransId="{EC5906D7-5793-4A1C-855E-220E1DA71AEE}"/>
    <dgm:cxn modelId="{B34546F5-C115-43C3-9CAD-C69B2392C94A}" srcId="{04E3C7F5-3DD2-4330-955A-71978DAA0A1B}" destId="{C1C389FB-174F-4708-8A85-35F26E72E5E7}" srcOrd="5" destOrd="0" parTransId="{18CFFFC4-E193-4BFA-8AD0-69E3358A40B5}" sibTransId="{E66F2EF1-1658-4963-B2A8-2609603778C2}"/>
    <dgm:cxn modelId="{4492EDB9-75AA-42D6-8DD8-01A4D495922E}" type="presParOf" srcId="{68C5C85F-7144-475B-A5CD-CA1D12075ADD}" destId="{7ED22E69-3071-453A-A075-F42E5AA1ABB1}" srcOrd="0" destOrd="0" presId="urn:microsoft.com/office/officeart/2005/8/layout/bList2#1"/>
    <dgm:cxn modelId="{390BF55A-6A35-4CC9-8502-24A2F1FDF928}" type="presParOf" srcId="{7ED22E69-3071-453A-A075-F42E5AA1ABB1}" destId="{09FAE509-2129-46F0-81F2-AF861674B569}" srcOrd="0" destOrd="0" presId="urn:microsoft.com/office/officeart/2005/8/layout/bList2#1"/>
    <dgm:cxn modelId="{66BF2A1B-8144-402B-9A36-E76D9E693D5D}" type="presParOf" srcId="{7ED22E69-3071-453A-A075-F42E5AA1ABB1}" destId="{C9A75D2C-36A9-4C1B-B7C1-403E4B3C0BEE}" srcOrd="1" destOrd="0" presId="urn:microsoft.com/office/officeart/2005/8/layout/bList2#1"/>
    <dgm:cxn modelId="{BDF1D97C-69F6-4BD8-B437-8AE8B8C34A5D}" type="presParOf" srcId="{7ED22E69-3071-453A-A075-F42E5AA1ABB1}" destId="{C72A25E2-B62C-406C-8886-8C30DCA39141}" srcOrd="2" destOrd="0" presId="urn:microsoft.com/office/officeart/2005/8/layout/bList2#1"/>
    <dgm:cxn modelId="{3F034315-D0D2-457D-9FC2-5FCDE60CBFD6}" type="presParOf" srcId="{7ED22E69-3071-453A-A075-F42E5AA1ABB1}" destId="{88565BCD-65E9-4A24-85F8-E9FB0D936F5D}" srcOrd="3" destOrd="0" presId="urn:microsoft.com/office/officeart/2005/8/layout/bList2#1"/>
    <dgm:cxn modelId="{513897FE-437B-4895-A875-0FCE6BC462DF}" type="presParOf" srcId="{68C5C85F-7144-475B-A5CD-CA1D12075ADD}" destId="{BF824692-68D4-4360-AFEC-B52DC45E98A2}" srcOrd="1" destOrd="0" presId="urn:microsoft.com/office/officeart/2005/8/layout/bList2#1"/>
    <dgm:cxn modelId="{549E0850-E462-4518-B479-C99213A4F06B}" type="presParOf" srcId="{68C5C85F-7144-475B-A5CD-CA1D12075ADD}" destId="{525C27AD-D42D-4952-B98F-80B89F105314}" srcOrd="2" destOrd="0" presId="urn:microsoft.com/office/officeart/2005/8/layout/bList2#1"/>
    <dgm:cxn modelId="{15A3D71E-FCC6-430D-8B5C-6B41FDF55300}" type="presParOf" srcId="{525C27AD-D42D-4952-B98F-80B89F105314}" destId="{436EDF0F-3FE4-4D28-BA5B-B2FE1B7A4779}" srcOrd="0" destOrd="0" presId="urn:microsoft.com/office/officeart/2005/8/layout/bList2#1"/>
    <dgm:cxn modelId="{8D2C177F-D133-44AE-ADB2-7F5C0B45F48E}" type="presParOf" srcId="{525C27AD-D42D-4952-B98F-80B89F105314}" destId="{6CE78008-D1D5-49B8-A741-F8836A7E31AF}" srcOrd="1" destOrd="0" presId="urn:microsoft.com/office/officeart/2005/8/layout/bList2#1"/>
    <dgm:cxn modelId="{EF84E606-E0E2-4F3B-98E3-4B4F87968B9B}" type="presParOf" srcId="{525C27AD-D42D-4952-B98F-80B89F105314}" destId="{8D1F822F-DCFA-43AC-9C75-68F4D45264BD}" srcOrd="2" destOrd="0" presId="urn:microsoft.com/office/officeart/2005/8/layout/bList2#1"/>
    <dgm:cxn modelId="{5E6EEA73-3FC3-49F8-895A-591B75B48CE4}" type="presParOf" srcId="{525C27AD-D42D-4952-B98F-80B89F105314}" destId="{75B1FFFE-185A-4E36-BFB6-F1E35BD76FC9}" srcOrd="3" destOrd="0" presId="urn:microsoft.com/office/officeart/2005/8/layout/bList2#1"/>
    <dgm:cxn modelId="{FB68C47C-3F75-4D63-928C-B6D74E103F76}" type="presParOf" srcId="{68C5C85F-7144-475B-A5CD-CA1D12075ADD}" destId="{1B31DE3C-47E5-4083-B121-FA2E4231A676}" srcOrd="3" destOrd="0" presId="urn:microsoft.com/office/officeart/2005/8/layout/bList2#1"/>
    <dgm:cxn modelId="{FF072EC7-99C7-43A4-BB79-01D29071A9FB}" type="presParOf" srcId="{68C5C85F-7144-475B-A5CD-CA1D12075ADD}" destId="{B629085E-4689-4DE7-B132-2D926DFE8200}" srcOrd="4" destOrd="0" presId="urn:microsoft.com/office/officeart/2005/8/layout/bList2#1"/>
    <dgm:cxn modelId="{9ACFF9FC-0A50-43EE-A26D-FBFED352FB86}" type="presParOf" srcId="{B629085E-4689-4DE7-B132-2D926DFE8200}" destId="{E9A631CE-75F7-4FCA-9485-A5C13BDA0E29}" srcOrd="0" destOrd="0" presId="urn:microsoft.com/office/officeart/2005/8/layout/bList2#1"/>
    <dgm:cxn modelId="{295B65C7-FCC4-4D2A-AE31-64179E224023}" type="presParOf" srcId="{B629085E-4689-4DE7-B132-2D926DFE8200}" destId="{76000F63-A085-4048-99F7-154B0B39EB01}" srcOrd="1" destOrd="0" presId="urn:microsoft.com/office/officeart/2005/8/layout/bList2#1"/>
    <dgm:cxn modelId="{22522AF3-F215-4E33-89F8-54E5F278C1A7}" type="presParOf" srcId="{B629085E-4689-4DE7-B132-2D926DFE8200}" destId="{05C8B344-B715-4E3C-AD96-3160B6FBEB12}" srcOrd="2" destOrd="0" presId="urn:microsoft.com/office/officeart/2005/8/layout/bList2#1"/>
    <dgm:cxn modelId="{8F77CA6A-3A0C-46CF-AA86-D4B792CB25CA}" type="presParOf" srcId="{B629085E-4689-4DE7-B132-2D926DFE8200}" destId="{09A7FBC2-A308-4E27-82E6-EF592B56244E}" srcOrd="3" destOrd="0" presId="urn:microsoft.com/office/officeart/2005/8/layout/bList2#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840765-4D2D-47AC-94A7-8FA000679A44}" type="doc">
      <dgm:prSet loTypeId="urn:microsoft.com/office/officeart/2005/8/layout/target1" loCatId="relationship" qsTypeId="urn:microsoft.com/office/officeart/2005/8/quickstyle/simple1" qsCatId="simple" csTypeId="urn:microsoft.com/office/officeart/2005/8/colors/colorful3" csCatId="colorful" phldr="1"/>
      <dgm:spPr/>
    </dgm:pt>
    <dgm:pt modelId="{6AA61547-EE77-4711-BBE8-93B9DF525048}">
      <dgm:prSet phldrT="[Texto]" custT="1"/>
      <dgm:spPr/>
      <dgm:t>
        <a:bodyPr/>
        <a:lstStyle/>
        <a:p>
          <a:pPr algn="just"/>
          <a:r>
            <a:rPr lang="es-EC" sz="1100" smtClean="0">
              <a:solidFill>
                <a:schemeClr val="bg1"/>
              </a:solidFill>
            </a:rPr>
            <a:t>Población Total Cantón Rumiñahui</a:t>
          </a:r>
          <a:endParaRPr lang="es-EC" sz="1100">
            <a:solidFill>
              <a:schemeClr val="bg1"/>
            </a:solidFill>
          </a:endParaRPr>
        </a:p>
      </dgm:t>
    </dgm:pt>
    <dgm:pt modelId="{AD4B13BC-BEB7-458F-8614-A3FA6FC3CF55}" type="parTrans" cxnId="{8276D68A-5612-4204-9453-879B583F38F4}">
      <dgm:prSet/>
      <dgm:spPr/>
      <dgm:t>
        <a:bodyPr/>
        <a:lstStyle/>
        <a:p>
          <a:endParaRPr lang="es-EC">
            <a:solidFill>
              <a:schemeClr val="bg1"/>
            </a:solidFill>
          </a:endParaRPr>
        </a:p>
      </dgm:t>
    </dgm:pt>
    <dgm:pt modelId="{4E307F9A-83EE-4846-8CC1-D11468D59952}" type="sibTrans" cxnId="{8276D68A-5612-4204-9453-879B583F38F4}">
      <dgm:prSet/>
      <dgm:spPr/>
      <dgm:t>
        <a:bodyPr/>
        <a:lstStyle/>
        <a:p>
          <a:endParaRPr lang="es-EC">
            <a:solidFill>
              <a:schemeClr val="bg1"/>
            </a:solidFill>
          </a:endParaRPr>
        </a:p>
      </dgm:t>
    </dgm:pt>
    <dgm:pt modelId="{E3C2C5DA-4D57-413F-88A8-36257B5D13C5}">
      <dgm:prSet custT="1"/>
      <dgm:spPr/>
      <dgm:t>
        <a:bodyPr/>
        <a:lstStyle/>
        <a:p>
          <a:pPr algn="just"/>
          <a:r>
            <a:rPr lang="es-EC" sz="1100" dirty="0" smtClean="0">
              <a:solidFill>
                <a:schemeClr val="bg1"/>
              </a:solidFill>
            </a:rPr>
            <a:t>Población urbana masculina económicamente activa ocupada entre 15 y 59 años del Cantón Rumiñahui  que guste asistir a un Spa para hombres</a:t>
          </a:r>
        </a:p>
        <a:p>
          <a:pPr algn="just"/>
          <a:endParaRPr lang="es-EC" sz="1100" dirty="0">
            <a:solidFill>
              <a:schemeClr val="bg1"/>
            </a:solidFill>
          </a:endParaRPr>
        </a:p>
      </dgm:t>
    </dgm:pt>
    <dgm:pt modelId="{A82E9CD9-40AB-4C49-9B60-3C7D2DF452C8}" type="parTrans" cxnId="{FF7B7142-669C-49B3-BB1D-A24AD9DAC9E3}">
      <dgm:prSet/>
      <dgm:spPr/>
      <dgm:t>
        <a:bodyPr/>
        <a:lstStyle/>
        <a:p>
          <a:endParaRPr lang="es-EC">
            <a:solidFill>
              <a:schemeClr val="bg1"/>
            </a:solidFill>
          </a:endParaRPr>
        </a:p>
      </dgm:t>
    </dgm:pt>
    <dgm:pt modelId="{0BB584E2-A00B-44A3-A213-87A4B07A5261}" type="sibTrans" cxnId="{FF7B7142-669C-49B3-BB1D-A24AD9DAC9E3}">
      <dgm:prSet/>
      <dgm:spPr/>
      <dgm:t>
        <a:bodyPr/>
        <a:lstStyle/>
        <a:p>
          <a:endParaRPr lang="es-EC">
            <a:solidFill>
              <a:schemeClr val="bg1"/>
            </a:solidFill>
          </a:endParaRPr>
        </a:p>
      </dgm:t>
    </dgm:pt>
    <dgm:pt modelId="{4AD6CA8B-182B-481E-A8EA-B6B80A0E1424}">
      <dgm:prSet custT="1"/>
      <dgm:spPr/>
      <dgm:t>
        <a:bodyPr/>
        <a:lstStyle/>
        <a:p>
          <a:pPr algn="just"/>
          <a:r>
            <a:rPr lang="es-EC" sz="1100" smtClean="0">
              <a:solidFill>
                <a:schemeClr val="bg1"/>
              </a:solidFill>
            </a:rPr>
            <a:t>Población urbana masculina económicamente activa ocupada del Cantón Rumiñahui</a:t>
          </a:r>
          <a:endParaRPr lang="es-EC" sz="1100" dirty="0">
            <a:solidFill>
              <a:schemeClr val="bg1"/>
            </a:solidFill>
          </a:endParaRPr>
        </a:p>
      </dgm:t>
    </dgm:pt>
    <dgm:pt modelId="{66431973-D5EC-492D-9A92-3D6BB47C881D}" type="parTrans" cxnId="{2F28F815-9EF1-4C6A-AA52-A78BD7340F35}">
      <dgm:prSet/>
      <dgm:spPr/>
      <dgm:t>
        <a:bodyPr/>
        <a:lstStyle/>
        <a:p>
          <a:endParaRPr lang="es-EC">
            <a:solidFill>
              <a:schemeClr val="bg1"/>
            </a:solidFill>
          </a:endParaRPr>
        </a:p>
      </dgm:t>
    </dgm:pt>
    <dgm:pt modelId="{B608FA6D-BB53-4294-8986-34FB380A8F35}" type="sibTrans" cxnId="{2F28F815-9EF1-4C6A-AA52-A78BD7340F35}">
      <dgm:prSet/>
      <dgm:spPr/>
      <dgm:t>
        <a:bodyPr/>
        <a:lstStyle/>
        <a:p>
          <a:endParaRPr lang="es-EC">
            <a:solidFill>
              <a:schemeClr val="bg1"/>
            </a:solidFill>
          </a:endParaRPr>
        </a:p>
      </dgm:t>
    </dgm:pt>
    <dgm:pt modelId="{BFBE9C1F-30B8-4C39-8A65-F01FF9BAA1BB}">
      <dgm:prSet custT="1"/>
      <dgm:spPr/>
      <dgm:t>
        <a:bodyPr/>
        <a:lstStyle/>
        <a:p>
          <a:pPr algn="just"/>
          <a:r>
            <a:rPr lang="es-EC" sz="1100" smtClean="0">
              <a:solidFill>
                <a:schemeClr val="bg1"/>
              </a:solidFill>
            </a:rPr>
            <a:t>Población urbana económicamente activa ocupada del Cantón Rumiñahui</a:t>
          </a:r>
          <a:endParaRPr lang="es-EC" sz="1100">
            <a:solidFill>
              <a:schemeClr val="bg1"/>
            </a:solidFill>
          </a:endParaRPr>
        </a:p>
      </dgm:t>
    </dgm:pt>
    <dgm:pt modelId="{B613237D-A5C1-4E58-8A31-116AD1D0261F}" type="parTrans" cxnId="{BE4D0E5C-71B3-40D2-8C22-933C925A78F7}">
      <dgm:prSet/>
      <dgm:spPr/>
      <dgm:t>
        <a:bodyPr/>
        <a:lstStyle/>
        <a:p>
          <a:endParaRPr lang="es-EC">
            <a:solidFill>
              <a:schemeClr val="bg1"/>
            </a:solidFill>
          </a:endParaRPr>
        </a:p>
      </dgm:t>
    </dgm:pt>
    <dgm:pt modelId="{4592A365-3CF1-43C6-90C6-52964FE6B123}" type="sibTrans" cxnId="{BE4D0E5C-71B3-40D2-8C22-933C925A78F7}">
      <dgm:prSet/>
      <dgm:spPr/>
      <dgm:t>
        <a:bodyPr/>
        <a:lstStyle/>
        <a:p>
          <a:endParaRPr lang="es-EC">
            <a:solidFill>
              <a:schemeClr val="bg1"/>
            </a:solidFill>
          </a:endParaRPr>
        </a:p>
      </dgm:t>
    </dgm:pt>
    <dgm:pt modelId="{BF8EAD1F-A823-4552-9B48-6B62B942FD7D}">
      <dgm:prSet custT="1"/>
      <dgm:spPr/>
      <dgm:t>
        <a:bodyPr/>
        <a:lstStyle/>
        <a:p>
          <a:pPr algn="just"/>
          <a:r>
            <a:rPr lang="es-EC" sz="1100" smtClean="0">
              <a:solidFill>
                <a:schemeClr val="bg1"/>
              </a:solidFill>
            </a:rPr>
            <a:t>Población Urbana del Cantón Rumiñahui</a:t>
          </a:r>
          <a:endParaRPr lang="es-EC" sz="1100">
            <a:solidFill>
              <a:schemeClr val="bg1"/>
            </a:solidFill>
          </a:endParaRPr>
        </a:p>
      </dgm:t>
    </dgm:pt>
    <dgm:pt modelId="{31FEE243-3C6D-460C-8A00-EA998BE9015C}" type="parTrans" cxnId="{E049E4E2-F768-4BB7-89AC-C4288A77A256}">
      <dgm:prSet/>
      <dgm:spPr/>
      <dgm:t>
        <a:bodyPr/>
        <a:lstStyle/>
        <a:p>
          <a:endParaRPr lang="es-EC">
            <a:solidFill>
              <a:schemeClr val="bg1"/>
            </a:solidFill>
          </a:endParaRPr>
        </a:p>
      </dgm:t>
    </dgm:pt>
    <dgm:pt modelId="{F927302D-07A6-462C-9252-43CD98AEF712}" type="sibTrans" cxnId="{E049E4E2-F768-4BB7-89AC-C4288A77A256}">
      <dgm:prSet/>
      <dgm:spPr/>
      <dgm:t>
        <a:bodyPr/>
        <a:lstStyle/>
        <a:p>
          <a:endParaRPr lang="es-EC">
            <a:solidFill>
              <a:schemeClr val="bg1"/>
            </a:solidFill>
          </a:endParaRPr>
        </a:p>
      </dgm:t>
    </dgm:pt>
    <dgm:pt modelId="{BE2EF58B-2DCE-465E-AE42-248174216F77}" type="pres">
      <dgm:prSet presAssocID="{B6840765-4D2D-47AC-94A7-8FA000679A44}" presName="composite" presStyleCnt="0">
        <dgm:presLayoutVars>
          <dgm:chMax val="5"/>
          <dgm:dir/>
          <dgm:resizeHandles val="exact"/>
        </dgm:presLayoutVars>
      </dgm:prSet>
      <dgm:spPr/>
    </dgm:pt>
    <dgm:pt modelId="{11385172-57B4-448B-BB78-535B734BFE48}" type="pres">
      <dgm:prSet presAssocID="{E3C2C5DA-4D57-413F-88A8-36257B5D13C5}" presName="circle1" presStyleLbl="lnNode1" presStyleIdx="0" presStyleCnt="5"/>
      <dgm:spPr/>
    </dgm:pt>
    <dgm:pt modelId="{02056B4F-92DD-483C-ADC3-05CAF97F7DFE}" type="pres">
      <dgm:prSet presAssocID="{E3C2C5DA-4D57-413F-88A8-36257B5D13C5}" presName="text1" presStyleLbl="revTx" presStyleIdx="0" presStyleCnt="5" custScaleX="166077" custScaleY="156654" custLinFactNeighborX="30242">
        <dgm:presLayoutVars>
          <dgm:bulletEnabled val="1"/>
        </dgm:presLayoutVars>
      </dgm:prSet>
      <dgm:spPr/>
      <dgm:t>
        <a:bodyPr/>
        <a:lstStyle/>
        <a:p>
          <a:endParaRPr lang="es-EC"/>
        </a:p>
      </dgm:t>
    </dgm:pt>
    <dgm:pt modelId="{BF481C3C-0366-4176-81A8-C301B76EDB5F}" type="pres">
      <dgm:prSet presAssocID="{E3C2C5DA-4D57-413F-88A8-36257B5D13C5}" presName="line1" presStyleLbl="callout" presStyleIdx="0" presStyleCnt="10"/>
      <dgm:spPr/>
    </dgm:pt>
    <dgm:pt modelId="{214485A5-41D0-4100-BF31-E9B15962E88C}" type="pres">
      <dgm:prSet presAssocID="{E3C2C5DA-4D57-413F-88A8-36257B5D13C5}" presName="d1" presStyleLbl="callout" presStyleIdx="1" presStyleCnt="10"/>
      <dgm:spPr/>
    </dgm:pt>
    <dgm:pt modelId="{F7E1F5D9-C658-417B-A378-B3715B5D56D0}" type="pres">
      <dgm:prSet presAssocID="{4AD6CA8B-182B-481E-A8EA-B6B80A0E1424}" presName="circle2" presStyleLbl="lnNode1" presStyleIdx="1" presStyleCnt="5"/>
      <dgm:spPr/>
    </dgm:pt>
    <dgm:pt modelId="{2C3E8174-44E6-4945-956B-F609B78BB1F0}" type="pres">
      <dgm:prSet presAssocID="{4AD6CA8B-182B-481E-A8EA-B6B80A0E1424}" presName="text2" presStyleLbl="revTx" presStyleIdx="1" presStyleCnt="5" custScaleX="166077" custScaleY="156654" custLinFactNeighborX="22314">
        <dgm:presLayoutVars>
          <dgm:bulletEnabled val="1"/>
        </dgm:presLayoutVars>
      </dgm:prSet>
      <dgm:spPr/>
      <dgm:t>
        <a:bodyPr/>
        <a:lstStyle/>
        <a:p>
          <a:endParaRPr lang="es-EC"/>
        </a:p>
      </dgm:t>
    </dgm:pt>
    <dgm:pt modelId="{38648132-EDF8-456B-8045-F4F7EDDFDC9C}" type="pres">
      <dgm:prSet presAssocID="{4AD6CA8B-182B-481E-A8EA-B6B80A0E1424}" presName="line2" presStyleLbl="callout" presStyleIdx="2" presStyleCnt="10"/>
      <dgm:spPr/>
    </dgm:pt>
    <dgm:pt modelId="{81680685-361E-45BF-BFEE-4AEC8AA3D13F}" type="pres">
      <dgm:prSet presAssocID="{4AD6CA8B-182B-481E-A8EA-B6B80A0E1424}" presName="d2" presStyleLbl="callout" presStyleIdx="3" presStyleCnt="10"/>
      <dgm:spPr/>
    </dgm:pt>
    <dgm:pt modelId="{E52ACFF7-1D0A-480B-8EE5-7B1C32735BAF}" type="pres">
      <dgm:prSet presAssocID="{BFBE9C1F-30B8-4C39-8A65-F01FF9BAA1BB}" presName="circle3" presStyleLbl="lnNode1" presStyleIdx="2" presStyleCnt="5"/>
      <dgm:spPr/>
    </dgm:pt>
    <dgm:pt modelId="{89A917E8-6127-4C14-9E9B-93ECED993434}" type="pres">
      <dgm:prSet presAssocID="{BFBE9C1F-30B8-4C39-8A65-F01FF9BAA1BB}" presName="text3" presStyleLbl="revTx" presStyleIdx="2" presStyleCnt="5" custScaleX="166077" custScaleY="156654" custLinFactNeighborX="22314">
        <dgm:presLayoutVars>
          <dgm:bulletEnabled val="1"/>
        </dgm:presLayoutVars>
      </dgm:prSet>
      <dgm:spPr/>
      <dgm:t>
        <a:bodyPr/>
        <a:lstStyle/>
        <a:p>
          <a:endParaRPr lang="es-EC"/>
        </a:p>
      </dgm:t>
    </dgm:pt>
    <dgm:pt modelId="{4A2346DE-E345-4755-8D8E-4A286146241E}" type="pres">
      <dgm:prSet presAssocID="{BFBE9C1F-30B8-4C39-8A65-F01FF9BAA1BB}" presName="line3" presStyleLbl="callout" presStyleIdx="4" presStyleCnt="10"/>
      <dgm:spPr/>
    </dgm:pt>
    <dgm:pt modelId="{6FA5A249-EF7E-4E1D-BD5C-8FB91D01AA07}" type="pres">
      <dgm:prSet presAssocID="{BFBE9C1F-30B8-4C39-8A65-F01FF9BAA1BB}" presName="d3" presStyleLbl="callout" presStyleIdx="5" presStyleCnt="10"/>
      <dgm:spPr/>
    </dgm:pt>
    <dgm:pt modelId="{8F0D3C47-0BD5-4EE6-A7F7-D13EDCBA95CD}" type="pres">
      <dgm:prSet presAssocID="{BF8EAD1F-A823-4552-9B48-6B62B942FD7D}" presName="circle4" presStyleLbl="lnNode1" presStyleIdx="3" presStyleCnt="5"/>
      <dgm:spPr/>
    </dgm:pt>
    <dgm:pt modelId="{8F73E392-9F53-4261-A939-6D30A2956932}" type="pres">
      <dgm:prSet presAssocID="{BF8EAD1F-A823-4552-9B48-6B62B942FD7D}" presName="text4" presStyleLbl="revTx" presStyleIdx="3" presStyleCnt="5" custScaleX="166077" custScaleY="156654" custLinFactNeighborX="22314">
        <dgm:presLayoutVars>
          <dgm:bulletEnabled val="1"/>
        </dgm:presLayoutVars>
      </dgm:prSet>
      <dgm:spPr/>
      <dgm:t>
        <a:bodyPr/>
        <a:lstStyle/>
        <a:p>
          <a:endParaRPr lang="es-EC"/>
        </a:p>
      </dgm:t>
    </dgm:pt>
    <dgm:pt modelId="{8BA4EB47-6B3B-4A38-9146-8176BC395471}" type="pres">
      <dgm:prSet presAssocID="{BF8EAD1F-A823-4552-9B48-6B62B942FD7D}" presName="line4" presStyleLbl="callout" presStyleIdx="6" presStyleCnt="10"/>
      <dgm:spPr/>
    </dgm:pt>
    <dgm:pt modelId="{B6F82501-36A7-49C3-B3A4-41D2EAE1E409}" type="pres">
      <dgm:prSet presAssocID="{BF8EAD1F-A823-4552-9B48-6B62B942FD7D}" presName="d4" presStyleLbl="callout" presStyleIdx="7" presStyleCnt="10"/>
      <dgm:spPr/>
    </dgm:pt>
    <dgm:pt modelId="{50F2160C-7CA1-47E9-B291-AF4D976F107F}" type="pres">
      <dgm:prSet presAssocID="{6AA61547-EE77-4711-BBE8-93B9DF525048}" presName="circle5" presStyleLbl="lnNode1" presStyleIdx="4" presStyleCnt="5"/>
      <dgm:spPr/>
    </dgm:pt>
    <dgm:pt modelId="{BFA63D6B-6EBF-4BF3-A571-DB7BC8AF58C1}" type="pres">
      <dgm:prSet presAssocID="{6AA61547-EE77-4711-BBE8-93B9DF525048}" presName="text5" presStyleLbl="revTx" presStyleIdx="4" presStyleCnt="5" custScaleX="166077" custScaleY="156654" custLinFactNeighborX="22314">
        <dgm:presLayoutVars>
          <dgm:bulletEnabled val="1"/>
        </dgm:presLayoutVars>
      </dgm:prSet>
      <dgm:spPr/>
      <dgm:t>
        <a:bodyPr/>
        <a:lstStyle/>
        <a:p>
          <a:endParaRPr lang="es-EC"/>
        </a:p>
      </dgm:t>
    </dgm:pt>
    <dgm:pt modelId="{F58DA14C-E16C-47BC-ABFD-CAE147EBEBE3}" type="pres">
      <dgm:prSet presAssocID="{6AA61547-EE77-4711-BBE8-93B9DF525048}" presName="line5" presStyleLbl="callout" presStyleIdx="8" presStyleCnt="10"/>
      <dgm:spPr/>
    </dgm:pt>
    <dgm:pt modelId="{DAEF9DC5-D30F-499C-A497-C3FE41009CC1}" type="pres">
      <dgm:prSet presAssocID="{6AA61547-EE77-4711-BBE8-93B9DF525048}" presName="d5" presStyleLbl="callout" presStyleIdx="9" presStyleCnt="10"/>
      <dgm:spPr/>
    </dgm:pt>
  </dgm:ptLst>
  <dgm:cxnLst>
    <dgm:cxn modelId="{8276D68A-5612-4204-9453-879B583F38F4}" srcId="{B6840765-4D2D-47AC-94A7-8FA000679A44}" destId="{6AA61547-EE77-4711-BBE8-93B9DF525048}" srcOrd="4" destOrd="0" parTransId="{AD4B13BC-BEB7-458F-8614-A3FA6FC3CF55}" sibTransId="{4E307F9A-83EE-4846-8CC1-D11468D59952}"/>
    <dgm:cxn modelId="{061C05FB-ABD8-4782-BA56-15039BCE31D5}" type="presOf" srcId="{6AA61547-EE77-4711-BBE8-93B9DF525048}" destId="{BFA63D6B-6EBF-4BF3-A571-DB7BC8AF58C1}" srcOrd="0" destOrd="0" presId="urn:microsoft.com/office/officeart/2005/8/layout/target1"/>
    <dgm:cxn modelId="{FF7B7142-669C-49B3-BB1D-A24AD9DAC9E3}" srcId="{B6840765-4D2D-47AC-94A7-8FA000679A44}" destId="{E3C2C5DA-4D57-413F-88A8-36257B5D13C5}" srcOrd="0" destOrd="0" parTransId="{A82E9CD9-40AB-4C49-9B60-3C7D2DF452C8}" sibTransId="{0BB584E2-A00B-44A3-A213-87A4B07A5261}"/>
    <dgm:cxn modelId="{BE4D0E5C-71B3-40D2-8C22-933C925A78F7}" srcId="{B6840765-4D2D-47AC-94A7-8FA000679A44}" destId="{BFBE9C1F-30B8-4C39-8A65-F01FF9BAA1BB}" srcOrd="2" destOrd="0" parTransId="{B613237D-A5C1-4E58-8A31-116AD1D0261F}" sibTransId="{4592A365-3CF1-43C6-90C6-52964FE6B123}"/>
    <dgm:cxn modelId="{0F0F6696-252F-480D-9BCE-EABFA9BEA5CE}" type="presOf" srcId="{B6840765-4D2D-47AC-94A7-8FA000679A44}" destId="{BE2EF58B-2DCE-465E-AE42-248174216F77}" srcOrd="0" destOrd="0" presId="urn:microsoft.com/office/officeart/2005/8/layout/target1"/>
    <dgm:cxn modelId="{61462F5F-96AB-42BD-BAA5-4093984FE56E}" type="presOf" srcId="{BF8EAD1F-A823-4552-9B48-6B62B942FD7D}" destId="{8F73E392-9F53-4261-A939-6D30A2956932}" srcOrd="0" destOrd="0" presId="urn:microsoft.com/office/officeart/2005/8/layout/target1"/>
    <dgm:cxn modelId="{9770A321-2638-4605-9BD5-08FB4ABC38C6}" type="presOf" srcId="{BFBE9C1F-30B8-4C39-8A65-F01FF9BAA1BB}" destId="{89A917E8-6127-4C14-9E9B-93ECED993434}" srcOrd="0" destOrd="0" presId="urn:microsoft.com/office/officeart/2005/8/layout/target1"/>
    <dgm:cxn modelId="{94736E9C-3AEE-4E13-87FA-82AFE85791F8}" type="presOf" srcId="{4AD6CA8B-182B-481E-A8EA-B6B80A0E1424}" destId="{2C3E8174-44E6-4945-956B-F609B78BB1F0}" srcOrd="0" destOrd="0" presId="urn:microsoft.com/office/officeart/2005/8/layout/target1"/>
    <dgm:cxn modelId="{F4E5636A-DB4E-4893-964B-9515A01E9553}" type="presOf" srcId="{E3C2C5DA-4D57-413F-88A8-36257B5D13C5}" destId="{02056B4F-92DD-483C-ADC3-05CAF97F7DFE}" srcOrd="0" destOrd="0" presId="urn:microsoft.com/office/officeart/2005/8/layout/target1"/>
    <dgm:cxn modelId="{E049E4E2-F768-4BB7-89AC-C4288A77A256}" srcId="{B6840765-4D2D-47AC-94A7-8FA000679A44}" destId="{BF8EAD1F-A823-4552-9B48-6B62B942FD7D}" srcOrd="3" destOrd="0" parTransId="{31FEE243-3C6D-460C-8A00-EA998BE9015C}" sibTransId="{F927302D-07A6-462C-9252-43CD98AEF712}"/>
    <dgm:cxn modelId="{2F28F815-9EF1-4C6A-AA52-A78BD7340F35}" srcId="{B6840765-4D2D-47AC-94A7-8FA000679A44}" destId="{4AD6CA8B-182B-481E-A8EA-B6B80A0E1424}" srcOrd="1" destOrd="0" parTransId="{66431973-D5EC-492D-9A92-3D6BB47C881D}" sibTransId="{B608FA6D-BB53-4294-8986-34FB380A8F35}"/>
    <dgm:cxn modelId="{18A2F0FC-E2EC-407D-8163-BB3B15424BFE}" type="presParOf" srcId="{BE2EF58B-2DCE-465E-AE42-248174216F77}" destId="{11385172-57B4-448B-BB78-535B734BFE48}" srcOrd="0" destOrd="0" presId="urn:microsoft.com/office/officeart/2005/8/layout/target1"/>
    <dgm:cxn modelId="{345912CD-EA68-4906-AB2B-0202C07D8294}" type="presParOf" srcId="{BE2EF58B-2DCE-465E-AE42-248174216F77}" destId="{02056B4F-92DD-483C-ADC3-05CAF97F7DFE}" srcOrd="1" destOrd="0" presId="urn:microsoft.com/office/officeart/2005/8/layout/target1"/>
    <dgm:cxn modelId="{D6926258-FFE5-487D-B23E-9A8003A36325}" type="presParOf" srcId="{BE2EF58B-2DCE-465E-AE42-248174216F77}" destId="{BF481C3C-0366-4176-81A8-C301B76EDB5F}" srcOrd="2" destOrd="0" presId="urn:microsoft.com/office/officeart/2005/8/layout/target1"/>
    <dgm:cxn modelId="{657E78FC-0D41-4E8A-AE64-259905BFCC8C}" type="presParOf" srcId="{BE2EF58B-2DCE-465E-AE42-248174216F77}" destId="{214485A5-41D0-4100-BF31-E9B15962E88C}" srcOrd="3" destOrd="0" presId="urn:microsoft.com/office/officeart/2005/8/layout/target1"/>
    <dgm:cxn modelId="{3C20BC1E-E3E8-4E12-B24B-52C81EDFE8BA}" type="presParOf" srcId="{BE2EF58B-2DCE-465E-AE42-248174216F77}" destId="{F7E1F5D9-C658-417B-A378-B3715B5D56D0}" srcOrd="4" destOrd="0" presId="urn:microsoft.com/office/officeart/2005/8/layout/target1"/>
    <dgm:cxn modelId="{35C790CF-595B-464A-BD9F-65DF49E775C1}" type="presParOf" srcId="{BE2EF58B-2DCE-465E-AE42-248174216F77}" destId="{2C3E8174-44E6-4945-956B-F609B78BB1F0}" srcOrd="5" destOrd="0" presId="urn:microsoft.com/office/officeart/2005/8/layout/target1"/>
    <dgm:cxn modelId="{C7B46855-69FF-49C3-B572-9AC5DDD0F412}" type="presParOf" srcId="{BE2EF58B-2DCE-465E-AE42-248174216F77}" destId="{38648132-EDF8-456B-8045-F4F7EDDFDC9C}" srcOrd="6" destOrd="0" presId="urn:microsoft.com/office/officeart/2005/8/layout/target1"/>
    <dgm:cxn modelId="{1D15E0AA-2B9F-47E0-86BD-4786DE67D182}" type="presParOf" srcId="{BE2EF58B-2DCE-465E-AE42-248174216F77}" destId="{81680685-361E-45BF-BFEE-4AEC8AA3D13F}" srcOrd="7" destOrd="0" presId="urn:microsoft.com/office/officeart/2005/8/layout/target1"/>
    <dgm:cxn modelId="{DBEA1FFF-5726-43B6-96E9-3339137928A1}" type="presParOf" srcId="{BE2EF58B-2DCE-465E-AE42-248174216F77}" destId="{E52ACFF7-1D0A-480B-8EE5-7B1C32735BAF}" srcOrd="8" destOrd="0" presId="urn:microsoft.com/office/officeart/2005/8/layout/target1"/>
    <dgm:cxn modelId="{E3B361FE-DF4F-4CA0-8F9C-ABDFDD97D0D7}" type="presParOf" srcId="{BE2EF58B-2DCE-465E-AE42-248174216F77}" destId="{89A917E8-6127-4C14-9E9B-93ECED993434}" srcOrd="9" destOrd="0" presId="urn:microsoft.com/office/officeart/2005/8/layout/target1"/>
    <dgm:cxn modelId="{D2ACB813-A07C-4828-94B5-A2524A4617C8}" type="presParOf" srcId="{BE2EF58B-2DCE-465E-AE42-248174216F77}" destId="{4A2346DE-E345-4755-8D8E-4A286146241E}" srcOrd="10" destOrd="0" presId="urn:microsoft.com/office/officeart/2005/8/layout/target1"/>
    <dgm:cxn modelId="{BACC49D6-068A-454F-BF88-C57E449C90D0}" type="presParOf" srcId="{BE2EF58B-2DCE-465E-AE42-248174216F77}" destId="{6FA5A249-EF7E-4E1D-BD5C-8FB91D01AA07}" srcOrd="11" destOrd="0" presId="urn:microsoft.com/office/officeart/2005/8/layout/target1"/>
    <dgm:cxn modelId="{1A24ABB5-67EC-4077-B56A-451D12C51C92}" type="presParOf" srcId="{BE2EF58B-2DCE-465E-AE42-248174216F77}" destId="{8F0D3C47-0BD5-4EE6-A7F7-D13EDCBA95CD}" srcOrd="12" destOrd="0" presId="urn:microsoft.com/office/officeart/2005/8/layout/target1"/>
    <dgm:cxn modelId="{2E34696F-531B-4C3C-9682-2C199EFC94B9}" type="presParOf" srcId="{BE2EF58B-2DCE-465E-AE42-248174216F77}" destId="{8F73E392-9F53-4261-A939-6D30A2956932}" srcOrd="13" destOrd="0" presId="urn:microsoft.com/office/officeart/2005/8/layout/target1"/>
    <dgm:cxn modelId="{E618199A-733C-4669-9D71-9CA06F3A3983}" type="presParOf" srcId="{BE2EF58B-2DCE-465E-AE42-248174216F77}" destId="{8BA4EB47-6B3B-4A38-9146-8176BC395471}" srcOrd="14" destOrd="0" presId="urn:microsoft.com/office/officeart/2005/8/layout/target1"/>
    <dgm:cxn modelId="{0993A1CB-9371-4D7D-B82E-054C3F4EA2E9}" type="presParOf" srcId="{BE2EF58B-2DCE-465E-AE42-248174216F77}" destId="{B6F82501-36A7-49C3-B3A4-41D2EAE1E409}" srcOrd="15" destOrd="0" presId="urn:microsoft.com/office/officeart/2005/8/layout/target1"/>
    <dgm:cxn modelId="{F8148239-C27C-485C-8BC5-39D524AD1AD6}" type="presParOf" srcId="{BE2EF58B-2DCE-465E-AE42-248174216F77}" destId="{50F2160C-7CA1-47E9-B291-AF4D976F107F}" srcOrd="16" destOrd="0" presId="urn:microsoft.com/office/officeart/2005/8/layout/target1"/>
    <dgm:cxn modelId="{E737EB09-C27D-47A3-9F9F-DCA3E8726F5E}" type="presParOf" srcId="{BE2EF58B-2DCE-465E-AE42-248174216F77}" destId="{BFA63D6B-6EBF-4BF3-A571-DB7BC8AF58C1}" srcOrd="17" destOrd="0" presId="urn:microsoft.com/office/officeart/2005/8/layout/target1"/>
    <dgm:cxn modelId="{AE3E52FB-47CF-460A-A1D5-503EBAACF486}" type="presParOf" srcId="{BE2EF58B-2DCE-465E-AE42-248174216F77}" destId="{F58DA14C-E16C-47BC-ABFD-CAE147EBEBE3}" srcOrd="18" destOrd="0" presId="urn:microsoft.com/office/officeart/2005/8/layout/target1"/>
    <dgm:cxn modelId="{3D780B61-E103-4003-B50B-1E7B3FC747D3}" type="presParOf" srcId="{BE2EF58B-2DCE-465E-AE42-248174216F77}" destId="{DAEF9DC5-D30F-499C-A497-C3FE41009CC1}"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7C9776-7166-4B6A-B5D3-D64E5502E7CA}" type="doc">
      <dgm:prSet loTypeId="urn:microsoft.com/office/officeart/2005/8/layout/arrow4" loCatId="process" qsTypeId="urn:microsoft.com/office/officeart/2005/8/quickstyle/simple1" qsCatId="simple" csTypeId="urn:microsoft.com/office/officeart/2005/8/colors/colorful3" csCatId="colorful" phldr="1"/>
      <dgm:spPr/>
      <dgm:t>
        <a:bodyPr/>
        <a:lstStyle/>
        <a:p>
          <a:endParaRPr lang="es-EC"/>
        </a:p>
      </dgm:t>
    </dgm:pt>
    <dgm:pt modelId="{79A3B8DB-5359-42C6-83F3-58DBFE621023}">
      <dgm:prSet phldrT="[Texto]"/>
      <dgm:spPr/>
      <dgm:t>
        <a:bodyPr/>
        <a:lstStyle/>
        <a:p>
          <a:pPr rtl="0"/>
          <a:r>
            <a:rPr lang="es-ES" b="1" i="0" u="none" dirty="0" smtClean="0">
              <a:solidFill>
                <a:schemeClr val="bg1"/>
              </a:solidFill>
            </a:rPr>
            <a:t>Probabilidad de Aceptación</a:t>
          </a:r>
          <a:endParaRPr lang="es-EC" dirty="0">
            <a:solidFill>
              <a:schemeClr val="bg1"/>
            </a:solidFill>
          </a:endParaRPr>
        </a:p>
      </dgm:t>
    </dgm:pt>
    <dgm:pt modelId="{AC321DE1-17C6-4F01-B4A0-D9298F62BD36}" type="parTrans" cxnId="{FBC62394-5413-4C1B-8F2C-18834ADF8D1F}">
      <dgm:prSet/>
      <dgm:spPr/>
      <dgm:t>
        <a:bodyPr/>
        <a:lstStyle/>
        <a:p>
          <a:endParaRPr lang="es-EC">
            <a:solidFill>
              <a:schemeClr val="bg1"/>
            </a:solidFill>
          </a:endParaRPr>
        </a:p>
      </dgm:t>
    </dgm:pt>
    <dgm:pt modelId="{A233FA45-F41E-424B-9A01-BDADBA3B9DAA}" type="sibTrans" cxnId="{FBC62394-5413-4C1B-8F2C-18834ADF8D1F}">
      <dgm:prSet/>
      <dgm:spPr/>
      <dgm:t>
        <a:bodyPr/>
        <a:lstStyle/>
        <a:p>
          <a:endParaRPr lang="es-EC">
            <a:solidFill>
              <a:schemeClr val="bg1"/>
            </a:solidFill>
          </a:endParaRPr>
        </a:p>
      </dgm:t>
    </dgm:pt>
    <dgm:pt modelId="{91E011D0-D022-403A-99E4-B3B9A19C73C6}">
      <dgm:prSet phldrT="[Texto]" phldr="1"/>
      <dgm:spPr/>
      <dgm:t>
        <a:bodyPr/>
        <a:lstStyle/>
        <a:p>
          <a:endParaRPr lang="es-EC">
            <a:solidFill>
              <a:schemeClr val="bg1"/>
            </a:solidFill>
          </a:endParaRPr>
        </a:p>
      </dgm:t>
    </dgm:pt>
    <dgm:pt modelId="{B340BB86-20DA-4F9F-BF01-A6E40EB8FF28}" type="parTrans" cxnId="{D02987B1-11C6-4B49-A7A8-E44B60106E51}">
      <dgm:prSet/>
      <dgm:spPr/>
      <dgm:t>
        <a:bodyPr/>
        <a:lstStyle/>
        <a:p>
          <a:endParaRPr lang="es-EC">
            <a:solidFill>
              <a:schemeClr val="bg1"/>
            </a:solidFill>
          </a:endParaRPr>
        </a:p>
      </dgm:t>
    </dgm:pt>
    <dgm:pt modelId="{00CB72F8-C165-491E-ACCC-EF266F8FB0BC}" type="sibTrans" cxnId="{D02987B1-11C6-4B49-A7A8-E44B60106E51}">
      <dgm:prSet/>
      <dgm:spPr/>
      <dgm:t>
        <a:bodyPr/>
        <a:lstStyle/>
        <a:p>
          <a:endParaRPr lang="es-EC">
            <a:solidFill>
              <a:schemeClr val="bg1"/>
            </a:solidFill>
          </a:endParaRPr>
        </a:p>
      </dgm:t>
    </dgm:pt>
    <dgm:pt modelId="{22DDC2D1-21C0-4FCC-9AFC-F2C469085AD2}">
      <dgm:prSet/>
      <dgm:spPr/>
      <dgm:t>
        <a:bodyPr/>
        <a:lstStyle/>
        <a:p>
          <a:pPr rtl="0"/>
          <a:r>
            <a:rPr lang="es-ES" b="0" i="0" u="none" dirty="0" smtClean="0">
              <a:solidFill>
                <a:schemeClr val="bg1"/>
              </a:solidFill>
            </a:rPr>
            <a:t>61%</a:t>
          </a:r>
          <a:endParaRPr lang="es-EC" b="0" i="0" u="none" dirty="0">
            <a:solidFill>
              <a:schemeClr val="bg1"/>
            </a:solidFill>
          </a:endParaRPr>
        </a:p>
      </dgm:t>
    </dgm:pt>
    <dgm:pt modelId="{E59A8F97-A2C5-43FD-A21F-5D91D1A1BA99}" type="parTrans" cxnId="{E4123214-C876-466A-85F5-D733BD6DC26E}">
      <dgm:prSet/>
      <dgm:spPr/>
      <dgm:t>
        <a:bodyPr/>
        <a:lstStyle/>
        <a:p>
          <a:endParaRPr lang="es-EC">
            <a:solidFill>
              <a:schemeClr val="bg1"/>
            </a:solidFill>
          </a:endParaRPr>
        </a:p>
      </dgm:t>
    </dgm:pt>
    <dgm:pt modelId="{09D4912B-11BF-40FE-8A31-043E622A8C2D}" type="sibTrans" cxnId="{E4123214-C876-466A-85F5-D733BD6DC26E}">
      <dgm:prSet/>
      <dgm:spPr/>
      <dgm:t>
        <a:bodyPr/>
        <a:lstStyle/>
        <a:p>
          <a:endParaRPr lang="es-EC">
            <a:solidFill>
              <a:schemeClr val="bg1"/>
            </a:solidFill>
          </a:endParaRPr>
        </a:p>
      </dgm:t>
    </dgm:pt>
    <dgm:pt modelId="{65FE2554-8608-4B39-AB33-0EEB27E73F3F}">
      <dgm:prSet/>
      <dgm:spPr/>
      <dgm:t>
        <a:bodyPr/>
        <a:lstStyle/>
        <a:p>
          <a:r>
            <a:rPr lang="es-ES" b="1" i="0" u="none" dirty="0" smtClean="0">
              <a:solidFill>
                <a:schemeClr val="bg1"/>
              </a:solidFill>
            </a:rPr>
            <a:t>Probabilidad de Rechazo</a:t>
          </a:r>
          <a:endParaRPr lang="es-EC" dirty="0">
            <a:solidFill>
              <a:schemeClr val="bg1"/>
            </a:solidFill>
          </a:endParaRPr>
        </a:p>
      </dgm:t>
    </dgm:pt>
    <dgm:pt modelId="{0A6CE63B-3901-4AE8-AA01-D496DA49E62E}" type="parTrans" cxnId="{5E36A03E-52F1-41D5-8442-149C133A17B9}">
      <dgm:prSet/>
      <dgm:spPr/>
      <dgm:t>
        <a:bodyPr/>
        <a:lstStyle/>
        <a:p>
          <a:endParaRPr lang="es-EC">
            <a:solidFill>
              <a:schemeClr val="bg1"/>
            </a:solidFill>
          </a:endParaRPr>
        </a:p>
      </dgm:t>
    </dgm:pt>
    <dgm:pt modelId="{E56B80D0-72A5-4261-BBD3-8C6F0EBC9F3A}" type="sibTrans" cxnId="{5E36A03E-52F1-41D5-8442-149C133A17B9}">
      <dgm:prSet/>
      <dgm:spPr/>
      <dgm:t>
        <a:bodyPr/>
        <a:lstStyle/>
        <a:p>
          <a:endParaRPr lang="es-EC">
            <a:solidFill>
              <a:schemeClr val="bg1"/>
            </a:solidFill>
          </a:endParaRPr>
        </a:p>
      </dgm:t>
    </dgm:pt>
    <dgm:pt modelId="{2CD60751-287F-4AF2-B726-272BF650002E}">
      <dgm:prSet/>
      <dgm:spPr/>
      <dgm:t>
        <a:bodyPr/>
        <a:lstStyle/>
        <a:p>
          <a:pPr rtl="0"/>
          <a:r>
            <a:rPr lang="es-ES" b="0" i="0" u="none" smtClean="0">
              <a:solidFill>
                <a:schemeClr val="bg1"/>
              </a:solidFill>
            </a:rPr>
            <a:t>39%</a:t>
          </a:r>
          <a:endParaRPr lang="es-EC" b="0" i="0" u="none">
            <a:solidFill>
              <a:schemeClr val="bg1"/>
            </a:solidFill>
          </a:endParaRPr>
        </a:p>
      </dgm:t>
    </dgm:pt>
    <dgm:pt modelId="{599D0E40-4E4A-40D1-B000-6781B166A14B}" type="parTrans" cxnId="{8D4D0523-CAB4-46ED-8869-8E598F96EC8A}">
      <dgm:prSet/>
      <dgm:spPr/>
      <dgm:t>
        <a:bodyPr/>
        <a:lstStyle/>
        <a:p>
          <a:endParaRPr lang="es-EC">
            <a:solidFill>
              <a:schemeClr val="bg1"/>
            </a:solidFill>
          </a:endParaRPr>
        </a:p>
      </dgm:t>
    </dgm:pt>
    <dgm:pt modelId="{4BFCCE50-F78C-41E8-991D-8C58998A1AA7}" type="sibTrans" cxnId="{8D4D0523-CAB4-46ED-8869-8E598F96EC8A}">
      <dgm:prSet/>
      <dgm:spPr/>
      <dgm:t>
        <a:bodyPr/>
        <a:lstStyle/>
        <a:p>
          <a:endParaRPr lang="es-EC">
            <a:solidFill>
              <a:schemeClr val="bg1"/>
            </a:solidFill>
          </a:endParaRPr>
        </a:p>
      </dgm:t>
    </dgm:pt>
    <dgm:pt modelId="{AF8A1C00-0A7F-4D3D-83C1-342BD35BA487}" type="pres">
      <dgm:prSet presAssocID="{C97C9776-7166-4B6A-B5D3-D64E5502E7CA}" presName="compositeShape" presStyleCnt="0">
        <dgm:presLayoutVars>
          <dgm:chMax val="2"/>
          <dgm:dir/>
          <dgm:resizeHandles val="exact"/>
        </dgm:presLayoutVars>
      </dgm:prSet>
      <dgm:spPr/>
      <dgm:t>
        <a:bodyPr/>
        <a:lstStyle/>
        <a:p>
          <a:endParaRPr lang="es-EC"/>
        </a:p>
      </dgm:t>
    </dgm:pt>
    <dgm:pt modelId="{5713150B-E4A7-4523-98FD-5402B8FE2688}" type="pres">
      <dgm:prSet presAssocID="{79A3B8DB-5359-42C6-83F3-58DBFE621023}" presName="upArrow" presStyleLbl="node1" presStyleIdx="0" presStyleCnt="2"/>
      <dgm:spPr/>
    </dgm:pt>
    <dgm:pt modelId="{05F938E1-7E3A-4A6F-958E-7DFC8CE77E0D}" type="pres">
      <dgm:prSet presAssocID="{79A3B8DB-5359-42C6-83F3-58DBFE621023}" presName="upArrowText" presStyleLbl="revTx" presStyleIdx="0" presStyleCnt="2">
        <dgm:presLayoutVars>
          <dgm:chMax val="0"/>
          <dgm:bulletEnabled val="1"/>
        </dgm:presLayoutVars>
      </dgm:prSet>
      <dgm:spPr/>
      <dgm:t>
        <a:bodyPr/>
        <a:lstStyle/>
        <a:p>
          <a:endParaRPr lang="es-EC"/>
        </a:p>
      </dgm:t>
    </dgm:pt>
    <dgm:pt modelId="{871C37CE-B344-4D76-BDF5-31793F33D1CF}" type="pres">
      <dgm:prSet presAssocID="{65FE2554-8608-4B39-AB33-0EEB27E73F3F}" presName="downArrow" presStyleLbl="node1" presStyleIdx="1" presStyleCnt="2"/>
      <dgm:spPr/>
    </dgm:pt>
    <dgm:pt modelId="{A5B79750-BFC7-4072-B1A4-400F9F600964}" type="pres">
      <dgm:prSet presAssocID="{65FE2554-8608-4B39-AB33-0EEB27E73F3F}" presName="downArrowText" presStyleLbl="revTx" presStyleIdx="1" presStyleCnt="2">
        <dgm:presLayoutVars>
          <dgm:chMax val="0"/>
          <dgm:bulletEnabled val="1"/>
        </dgm:presLayoutVars>
      </dgm:prSet>
      <dgm:spPr/>
      <dgm:t>
        <a:bodyPr/>
        <a:lstStyle/>
        <a:p>
          <a:endParaRPr lang="es-EC"/>
        </a:p>
      </dgm:t>
    </dgm:pt>
  </dgm:ptLst>
  <dgm:cxnLst>
    <dgm:cxn modelId="{FFC7E3A6-B8B9-4F99-957A-D32C7EA8AF3F}" type="presOf" srcId="{22DDC2D1-21C0-4FCC-9AFC-F2C469085AD2}" destId="{05F938E1-7E3A-4A6F-958E-7DFC8CE77E0D}" srcOrd="0" destOrd="1" presId="urn:microsoft.com/office/officeart/2005/8/layout/arrow4"/>
    <dgm:cxn modelId="{44C3C452-3202-42E0-A174-4DB5EE582B38}" type="presOf" srcId="{79A3B8DB-5359-42C6-83F3-58DBFE621023}" destId="{05F938E1-7E3A-4A6F-958E-7DFC8CE77E0D}" srcOrd="0" destOrd="0" presId="urn:microsoft.com/office/officeart/2005/8/layout/arrow4"/>
    <dgm:cxn modelId="{5EC2B427-C653-48CD-BFA2-9165C695E50E}" type="presOf" srcId="{65FE2554-8608-4B39-AB33-0EEB27E73F3F}" destId="{A5B79750-BFC7-4072-B1A4-400F9F600964}" srcOrd="0" destOrd="0" presId="urn:microsoft.com/office/officeart/2005/8/layout/arrow4"/>
    <dgm:cxn modelId="{A5D28F5F-9241-403F-8A32-600F9AA16280}" type="presOf" srcId="{C97C9776-7166-4B6A-B5D3-D64E5502E7CA}" destId="{AF8A1C00-0A7F-4D3D-83C1-342BD35BA487}" srcOrd="0" destOrd="0" presId="urn:microsoft.com/office/officeart/2005/8/layout/arrow4"/>
    <dgm:cxn modelId="{FD92C1DB-066C-40C7-A8F0-2E20DD05EC14}" type="presOf" srcId="{2CD60751-287F-4AF2-B726-272BF650002E}" destId="{A5B79750-BFC7-4072-B1A4-400F9F600964}" srcOrd="0" destOrd="1" presId="urn:microsoft.com/office/officeart/2005/8/layout/arrow4"/>
    <dgm:cxn modelId="{D02987B1-11C6-4B49-A7A8-E44B60106E51}" srcId="{C97C9776-7166-4B6A-B5D3-D64E5502E7CA}" destId="{91E011D0-D022-403A-99E4-B3B9A19C73C6}" srcOrd="2" destOrd="0" parTransId="{B340BB86-20DA-4F9F-BF01-A6E40EB8FF28}" sibTransId="{00CB72F8-C165-491E-ACCC-EF266F8FB0BC}"/>
    <dgm:cxn modelId="{E4123214-C876-466A-85F5-D733BD6DC26E}" srcId="{79A3B8DB-5359-42C6-83F3-58DBFE621023}" destId="{22DDC2D1-21C0-4FCC-9AFC-F2C469085AD2}" srcOrd="0" destOrd="0" parTransId="{E59A8F97-A2C5-43FD-A21F-5D91D1A1BA99}" sibTransId="{09D4912B-11BF-40FE-8A31-043E622A8C2D}"/>
    <dgm:cxn modelId="{FBC62394-5413-4C1B-8F2C-18834ADF8D1F}" srcId="{C97C9776-7166-4B6A-B5D3-D64E5502E7CA}" destId="{79A3B8DB-5359-42C6-83F3-58DBFE621023}" srcOrd="0" destOrd="0" parTransId="{AC321DE1-17C6-4F01-B4A0-D9298F62BD36}" sibTransId="{A233FA45-F41E-424B-9A01-BDADBA3B9DAA}"/>
    <dgm:cxn modelId="{5E36A03E-52F1-41D5-8442-149C133A17B9}" srcId="{C97C9776-7166-4B6A-B5D3-D64E5502E7CA}" destId="{65FE2554-8608-4B39-AB33-0EEB27E73F3F}" srcOrd="1" destOrd="0" parTransId="{0A6CE63B-3901-4AE8-AA01-D496DA49E62E}" sibTransId="{E56B80D0-72A5-4261-BBD3-8C6F0EBC9F3A}"/>
    <dgm:cxn modelId="{8D4D0523-CAB4-46ED-8869-8E598F96EC8A}" srcId="{65FE2554-8608-4B39-AB33-0EEB27E73F3F}" destId="{2CD60751-287F-4AF2-B726-272BF650002E}" srcOrd="0" destOrd="0" parTransId="{599D0E40-4E4A-40D1-B000-6781B166A14B}" sibTransId="{4BFCCE50-F78C-41E8-991D-8C58998A1AA7}"/>
    <dgm:cxn modelId="{4BFC0F79-6C18-4AD6-9666-326CBED1A720}" type="presParOf" srcId="{AF8A1C00-0A7F-4D3D-83C1-342BD35BA487}" destId="{5713150B-E4A7-4523-98FD-5402B8FE2688}" srcOrd="0" destOrd="0" presId="urn:microsoft.com/office/officeart/2005/8/layout/arrow4"/>
    <dgm:cxn modelId="{45E2823B-43BD-4341-8F18-F94D760125A3}" type="presParOf" srcId="{AF8A1C00-0A7F-4D3D-83C1-342BD35BA487}" destId="{05F938E1-7E3A-4A6F-958E-7DFC8CE77E0D}" srcOrd="1" destOrd="0" presId="urn:microsoft.com/office/officeart/2005/8/layout/arrow4"/>
    <dgm:cxn modelId="{B8159D8B-B7B9-4AB6-B4A6-932C69933A36}" type="presParOf" srcId="{AF8A1C00-0A7F-4D3D-83C1-342BD35BA487}" destId="{871C37CE-B344-4D76-BDF5-31793F33D1CF}" srcOrd="2" destOrd="0" presId="urn:microsoft.com/office/officeart/2005/8/layout/arrow4"/>
    <dgm:cxn modelId="{534425E0-ECA1-4FB9-A2FE-DE10B5C4D662}" type="presParOf" srcId="{AF8A1C00-0A7F-4D3D-83C1-342BD35BA487}" destId="{A5B79750-BFC7-4072-B1A4-400F9F600964}"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FCD51A-6949-44DF-8F5A-A901D4359B5F}" type="doc">
      <dgm:prSet loTypeId="urn:microsoft.com/office/officeart/2005/8/layout/hProcess4" loCatId="process" qsTypeId="urn:microsoft.com/office/officeart/2005/8/quickstyle/simple1" qsCatId="simple" csTypeId="urn:microsoft.com/office/officeart/2005/8/colors/colorful3" csCatId="colorful" phldr="1"/>
      <dgm:spPr/>
    </dgm:pt>
    <dgm:pt modelId="{095E3D27-6B0C-4A89-B96E-DA1C73454C7C}">
      <dgm:prSet custT="1"/>
      <dgm:spPr/>
      <dgm:t>
        <a:bodyPr/>
        <a:lstStyle/>
        <a:p>
          <a:pPr rtl="0"/>
          <a:r>
            <a:rPr lang="es-EC" sz="1000" b="0" i="0" u="none" dirty="0" smtClean="0"/>
            <a:t>Población Urbana del Cantón Rumiñahui</a:t>
          </a:r>
          <a:endParaRPr lang="es-EC" sz="1000" b="0" i="0" u="none" dirty="0"/>
        </a:p>
      </dgm:t>
    </dgm:pt>
    <dgm:pt modelId="{A4C3DB4D-1853-4E0B-AFC2-89B94DBD542E}" type="parTrans" cxnId="{F9B02337-973A-4CA9-9D71-51F51FAB0E15}">
      <dgm:prSet/>
      <dgm:spPr/>
      <dgm:t>
        <a:bodyPr/>
        <a:lstStyle/>
        <a:p>
          <a:endParaRPr lang="es-EC" b="0"/>
        </a:p>
      </dgm:t>
    </dgm:pt>
    <dgm:pt modelId="{3DD1D3F4-8CEA-4F78-B1CC-97DA5531DF55}" type="sibTrans" cxnId="{F9B02337-973A-4CA9-9D71-51F51FAB0E15}">
      <dgm:prSet/>
      <dgm:spPr/>
      <dgm:t>
        <a:bodyPr/>
        <a:lstStyle/>
        <a:p>
          <a:endParaRPr lang="es-EC" b="0"/>
        </a:p>
      </dgm:t>
    </dgm:pt>
    <dgm:pt modelId="{7E010D0C-DD47-429F-BC6E-7C88D7521EB4}">
      <dgm:prSet custT="1"/>
      <dgm:spPr/>
      <dgm:t>
        <a:bodyPr/>
        <a:lstStyle/>
        <a:p>
          <a:r>
            <a:rPr lang="es-EC" sz="900" b="0" i="0" u="none" dirty="0" smtClean="0"/>
            <a:t>Población urbana económicamente activa ocupada del Cantón Rumiñahui</a:t>
          </a:r>
        </a:p>
      </dgm:t>
    </dgm:pt>
    <dgm:pt modelId="{CE18C90F-E672-4CE8-A158-FFB985C35025}" type="parTrans" cxnId="{23976E49-F761-4214-9622-ABCEE906CBF7}">
      <dgm:prSet/>
      <dgm:spPr/>
      <dgm:t>
        <a:bodyPr/>
        <a:lstStyle/>
        <a:p>
          <a:endParaRPr lang="es-EC" b="0"/>
        </a:p>
      </dgm:t>
    </dgm:pt>
    <dgm:pt modelId="{8079B1ED-2341-4C4F-A3A2-7A9799FBFBC6}" type="sibTrans" cxnId="{23976E49-F761-4214-9622-ABCEE906CBF7}">
      <dgm:prSet/>
      <dgm:spPr/>
      <dgm:t>
        <a:bodyPr/>
        <a:lstStyle/>
        <a:p>
          <a:endParaRPr lang="es-EC" b="0"/>
        </a:p>
      </dgm:t>
    </dgm:pt>
    <dgm:pt modelId="{A84B2554-0654-48BB-93F7-2BA3CC8177C8}">
      <dgm:prSet phldrT="[Texto]"/>
      <dgm:spPr/>
      <dgm:t>
        <a:bodyPr/>
        <a:lstStyle/>
        <a:p>
          <a:pPr rtl="0"/>
          <a:r>
            <a:rPr lang="es-EC" b="0" i="0" u="none" dirty="0" smtClean="0"/>
            <a:t>85852</a:t>
          </a:r>
          <a:endParaRPr lang="es-EC" b="0" dirty="0"/>
        </a:p>
      </dgm:t>
    </dgm:pt>
    <dgm:pt modelId="{E8D62E1B-38A6-4E27-855E-97F9402C6829}" type="parTrans" cxnId="{9CEB1AC5-7369-4AF2-BFF3-1411709AE077}">
      <dgm:prSet/>
      <dgm:spPr/>
      <dgm:t>
        <a:bodyPr/>
        <a:lstStyle/>
        <a:p>
          <a:endParaRPr lang="es-EC"/>
        </a:p>
      </dgm:t>
    </dgm:pt>
    <dgm:pt modelId="{E2177AE2-375C-4F5D-BAD6-33D759DAD887}" type="sibTrans" cxnId="{9CEB1AC5-7369-4AF2-BFF3-1411709AE077}">
      <dgm:prSet/>
      <dgm:spPr/>
      <dgm:t>
        <a:bodyPr/>
        <a:lstStyle/>
        <a:p>
          <a:endParaRPr lang="es-EC"/>
        </a:p>
      </dgm:t>
    </dgm:pt>
    <dgm:pt modelId="{AE55C6C0-218D-4CC4-AFE3-BE7CC84B38C6}">
      <dgm:prSet phldrT="[Texto]" custT="1"/>
      <dgm:spPr/>
      <dgm:t>
        <a:bodyPr/>
        <a:lstStyle/>
        <a:p>
          <a:pPr rtl="0"/>
          <a:r>
            <a:rPr lang="es-EC" sz="1000" b="0" dirty="0" smtClean="0"/>
            <a:t>Población Total del Cantón Rumiñahui</a:t>
          </a:r>
          <a:endParaRPr lang="es-EC" sz="1000" b="0" dirty="0"/>
        </a:p>
      </dgm:t>
    </dgm:pt>
    <dgm:pt modelId="{4F6BE824-929E-4E9E-AA32-F4A2D3072CC1}" type="parTrans" cxnId="{F8190263-6405-4826-88EA-EF339657E82F}">
      <dgm:prSet/>
      <dgm:spPr/>
      <dgm:t>
        <a:bodyPr/>
        <a:lstStyle/>
        <a:p>
          <a:endParaRPr lang="es-EC"/>
        </a:p>
      </dgm:t>
    </dgm:pt>
    <dgm:pt modelId="{ACC217B3-71A3-4E81-B065-A59CE8E00B47}" type="sibTrans" cxnId="{F8190263-6405-4826-88EA-EF339657E82F}">
      <dgm:prSet/>
      <dgm:spPr/>
      <dgm:t>
        <a:bodyPr/>
        <a:lstStyle/>
        <a:p>
          <a:endParaRPr lang="es-EC"/>
        </a:p>
      </dgm:t>
    </dgm:pt>
    <dgm:pt modelId="{61909F4C-F8D4-4BE7-8865-1AE70F6D1919}">
      <dgm:prSet phldrT="[Texto]" custT="1"/>
      <dgm:spPr/>
      <dgm:t>
        <a:bodyPr/>
        <a:lstStyle/>
        <a:p>
          <a:pPr rtl="0"/>
          <a:r>
            <a:rPr lang="es-EC" sz="2400" b="0" dirty="0" smtClean="0"/>
            <a:t>75080</a:t>
          </a:r>
          <a:endParaRPr lang="es-EC" sz="2400" b="0" dirty="0"/>
        </a:p>
      </dgm:t>
    </dgm:pt>
    <dgm:pt modelId="{D5222184-DA48-4BB6-A61F-26A0A68494C6}" type="parTrans" cxnId="{835C0F54-424B-4BAA-964B-96083EC8852C}">
      <dgm:prSet/>
      <dgm:spPr/>
      <dgm:t>
        <a:bodyPr/>
        <a:lstStyle/>
        <a:p>
          <a:endParaRPr lang="es-EC"/>
        </a:p>
      </dgm:t>
    </dgm:pt>
    <dgm:pt modelId="{AFE5B552-5374-487D-BC7D-A680C060792F}" type="sibTrans" cxnId="{835C0F54-424B-4BAA-964B-96083EC8852C}">
      <dgm:prSet/>
      <dgm:spPr/>
      <dgm:t>
        <a:bodyPr/>
        <a:lstStyle/>
        <a:p>
          <a:endParaRPr lang="es-EC"/>
        </a:p>
      </dgm:t>
    </dgm:pt>
    <dgm:pt modelId="{F8C43C3D-05C8-4CD1-BB3A-7F768688CEF7}">
      <dgm:prSet/>
      <dgm:spPr/>
      <dgm:t>
        <a:bodyPr/>
        <a:lstStyle/>
        <a:p>
          <a:pPr rtl="0"/>
          <a:r>
            <a:rPr lang="es-EC" b="0" i="0" u="none" dirty="0" smtClean="0"/>
            <a:t>35890</a:t>
          </a:r>
          <a:endParaRPr lang="es-EC" b="0" i="0" u="none" dirty="0"/>
        </a:p>
      </dgm:t>
    </dgm:pt>
    <dgm:pt modelId="{D2F0F3E3-5639-4A17-8097-9B3AFE452229}" type="parTrans" cxnId="{19D2201F-46B2-4EB8-AFBA-F8851865FFC7}">
      <dgm:prSet/>
      <dgm:spPr/>
      <dgm:t>
        <a:bodyPr/>
        <a:lstStyle/>
        <a:p>
          <a:endParaRPr lang="es-EC"/>
        </a:p>
      </dgm:t>
    </dgm:pt>
    <dgm:pt modelId="{7E0046B1-DFF0-4EB4-A2BE-AA91CF7C6C0B}" type="sibTrans" cxnId="{19D2201F-46B2-4EB8-AFBA-F8851865FFC7}">
      <dgm:prSet/>
      <dgm:spPr/>
      <dgm:t>
        <a:bodyPr/>
        <a:lstStyle/>
        <a:p>
          <a:endParaRPr lang="es-EC"/>
        </a:p>
      </dgm:t>
    </dgm:pt>
    <dgm:pt modelId="{94F33007-8A42-4BC8-A826-5F4A04C25D03}">
      <dgm:prSet custT="1"/>
      <dgm:spPr/>
      <dgm:t>
        <a:bodyPr/>
        <a:lstStyle/>
        <a:p>
          <a:pPr rtl="0"/>
          <a:r>
            <a:rPr lang="es-EC" sz="900" b="0" i="0" u="none" dirty="0" smtClean="0"/>
            <a:t>Población urbana masculina económicamente activa ocupada del Cantón Rumiñahui</a:t>
          </a:r>
        </a:p>
      </dgm:t>
    </dgm:pt>
    <dgm:pt modelId="{F63181C9-B3CE-4722-B9A7-4C9E682A1D0E}" type="parTrans" cxnId="{82776BD3-B8C5-4635-BBF6-B229E5A4415B}">
      <dgm:prSet/>
      <dgm:spPr/>
      <dgm:t>
        <a:bodyPr/>
        <a:lstStyle/>
        <a:p>
          <a:endParaRPr lang="es-EC"/>
        </a:p>
      </dgm:t>
    </dgm:pt>
    <dgm:pt modelId="{7469C4DC-6CC1-44B8-9FDB-31DE47CC8884}" type="sibTrans" cxnId="{82776BD3-B8C5-4635-BBF6-B229E5A4415B}">
      <dgm:prSet/>
      <dgm:spPr/>
      <dgm:t>
        <a:bodyPr/>
        <a:lstStyle/>
        <a:p>
          <a:endParaRPr lang="es-EC"/>
        </a:p>
      </dgm:t>
    </dgm:pt>
    <dgm:pt modelId="{42D03BF8-FE23-47C8-BEE7-08DFF9B44A00}">
      <dgm:prSet/>
      <dgm:spPr/>
      <dgm:t>
        <a:bodyPr/>
        <a:lstStyle/>
        <a:p>
          <a:r>
            <a:rPr lang="es-EC" b="0" i="0" u="none" dirty="0" smtClean="0"/>
            <a:t>17460</a:t>
          </a:r>
        </a:p>
      </dgm:t>
    </dgm:pt>
    <dgm:pt modelId="{CB6DCE2E-7048-4F70-A8BF-BBDB7AAE5EEC}" type="parTrans" cxnId="{57CC876E-F7AC-4AA8-98AF-72DBE8AC5799}">
      <dgm:prSet/>
      <dgm:spPr/>
      <dgm:t>
        <a:bodyPr/>
        <a:lstStyle/>
        <a:p>
          <a:endParaRPr lang="es-EC"/>
        </a:p>
      </dgm:t>
    </dgm:pt>
    <dgm:pt modelId="{E40F1502-A732-4F07-A379-44B2CBFBEC9D}" type="sibTrans" cxnId="{57CC876E-F7AC-4AA8-98AF-72DBE8AC5799}">
      <dgm:prSet/>
      <dgm:spPr/>
      <dgm:t>
        <a:bodyPr/>
        <a:lstStyle/>
        <a:p>
          <a:endParaRPr lang="es-EC"/>
        </a:p>
      </dgm:t>
    </dgm:pt>
    <dgm:pt modelId="{BA627E53-0097-449D-8E8B-A8E6BA8F635C}">
      <dgm:prSet custT="1"/>
      <dgm:spPr/>
      <dgm:t>
        <a:bodyPr/>
        <a:lstStyle/>
        <a:p>
          <a:pPr rtl="0"/>
          <a:r>
            <a:rPr lang="es-EC" sz="800" b="0" i="0" u="none" dirty="0" smtClean="0"/>
            <a:t>Población urbana masculina económicamente activa ocupada entre 15 y 59 años del Cantón Rumiñahui</a:t>
          </a:r>
        </a:p>
      </dgm:t>
    </dgm:pt>
    <dgm:pt modelId="{187C33A8-4198-4C64-BDC3-98BA2CAF3311}" type="parTrans" cxnId="{69F03514-8408-4B62-BE38-946BD817FCB0}">
      <dgm:prSet/>
      <dgm:spPr/>
      <dgm:t>
        <a:bodyPr/>
        <a:lstStyle/>
        <a:p>
          <a:endParaRPr lang="es-EC"/>
        </a:p>
      </dgm:t>
    </dgm:pt>
    <dgm:pt modelId="{56944941-26C0-4A11-A0F1-8F10D8C5CD4D}" type="sibTrans" cxnId="{69F03514-8408-4B62-BE38-946BD817FCB0}">
      <dgm:prSet/>
      <dgm:spPr/>
      <dgm:t>
        <a:bodyPr/>
        <a:lstStyle/>
        <a:p>
          <a:endParaRPr lang="es-EC"/>
        </a:p>
      </dgm:t>
    </dgm:pt>
    <dgm:pt modelId="{55ECB9DA-2A91-4317-BA59-ABBBB97BD50D}">
      <dgm:prSet/>
      <dgm:spPr/>
      <dgm:t>
        <a:bodyPr/>
        <a:lstStyle/>
        <a:p>
          <a:pPr rtl="0"/>
          <a:r>
            <a:rPr lang="es-EC" b="0" i="0" u="none" dirty="0" smtClean="0"/>
            <a:t>11227</a:t>
          </a:r>
        </a:p>
      </dgm:t>
    </dgm:pt>
    <dgm:pt modelId="{E735D5AA-B265-4955-91C8-3A2899E12E13}" type="parTrans" cxnId="{FA99B2B0-D0A9-4424-84B8-3D1DD22B1A30}">
      <dgm:prSet/>
      <dgm:spPr/>
      <dgm:t>
        <a:bodyPr/>
        <a:lstStyle/>
        <a:p>
          <a:endParaRPr lang="es-EC"/>
        </a:p>
      </dgm:t>
    </dgm:pt>
    <dgm:pt modelId="{6D1DE18E-7CCD-48DC-8B43-0B57184F59AE}" type="sibTrans" cxnId="{FA99B2B0-D0A9-4424-84B8-3D1DD22B1A30}">
      <dgm:prSet/>
      <dgm:spPr/>
      <dgm:t>
        <a:bodyPr/>
        <a:lstStyle/>
        <a:p>
          <a:endParaRPr lang="es-EC"/>
        </a:p>
      </dgm:t>
    </dgm:pt>
    <dgm:pt modelId="{7FD7B813-A3D6-465F-A018-C61A99A6CBD2}" type="pres">
      <dgm:prSet presAssocID="{27FCD51A-6949-44DF-8F5A-A901D4359B5F}" presName="Name0" presStyleCnt="0">
        <dgm:presLayoutVars>
          <dgm:dir/>
          <dgm:animLvl val="lvl"/>
          <dgm:resizeHandles val="exact"/>
        </dgm:presLayoutVars>
      </dgm:prSet>
      <dgm:spPr/>
    </dgm:pt>
    <dgm:pt modelId="{723E321C-D60B-4127-B944-990CE4D051C3}" type="pres">
      <dgm:prSet presAssocID="{27FCD51A-6949-44DF-8F5A-A901D4359B5F}" presName="tSp" presStyleCnt="0"/>
      <dgm:spPr/>
    </dgm:pt>
    <dgm:pt modelId="{CA29E098-E9CF-4FA3-B70E-E931533F6234}" type="pres">
      <dgm:prSet presAssocID="{27FCD51A-6949-44DF-8F5A-A901D4359B5F}" presName="bSp" presStyleCnt="0"/>
      <dgm:spPr/>
    </dgm:pt>
    <dgm:pt modelId="{8B3B7338-8C40-4DAE-B4A6-87B9BB709BF0}" type="pres">
      <dgm:prSet presAssocID="{27FCD51A-6949-44DF-8F5A-A901D4359B5F}" presName="process" presStyleCnt="0"/>
      <dgm:spPr/>
    </dgm:pt>
    <dgm:pt modelId="{1B95314F-DFDE-4C01-AAF1-502668092347}" type="pres">
      <dgm:prSet presAssocID="{A84B2554-0654-48BB-93F7-2BA3CC8177C8}" presName="composite1" presStyleCnt="0"/>
      <dgm:spPr/>
    </dgm:pt>
    <dgm:pt modelId="{C212F263-F5F5-4B3E-A352-95358F24DC9E}" type="pres">
      <dgm:prSet presAssocID="{A84B2554-0654-48BB-93F7-2BA3CC8177C8}" presName="dummyNode1" presStyleLbl="node1" presStyleIdx="0" presStyleCnt="5"/>
      <dgm:spPr/>
    </dgm:pt>
    <dgm:pt modelId="{E0D9A994-F15E-485B-8E10-DF52441034F6}" type="pres">
      <dgm:prSet presAssocID="{A84B2554-0654-48BB-93F7-2BA3CC8177C8}" presName="childNode1" presStyleLbl="bgAcc1" presStyleIdx="0" presStyleCnt="5">
        <dgm:presLayoutVars>
          <dgm:bulletEnabled val="1"/>
        </dgm:presLayoutVars>
      </dgm:prSet>
      <dgm:spPr/>
      <dgm:t>
        <a:bodyPr/>
        <a:lstStyle/>
        <a:p>
          <a:endParaRPr lang="es-EC"/>
        </a:p>
      </dgm:t>
    </dgm:pt>
    <dgm:pt modelId="{52ED0439-8964-4ABA-B944-E54041A852A4}" type="pres">
      <dgm:prSet presAssocID="{A84B2554-0654-48BB-93F7-2BA3CC8177C8}" presName="childNode1tx" presStyleLbl="bgAcc1" presStyleIdx="0" presStyleCnt="5">
        <dgm:presLayoutVars>
          <dgm:bulletEnabled val="1"/>
        </dgm:presLayoutVars>
      </dgm:prSet>
      <dgm:spPr/>
      <dgm:t>
        <a:bodyPr/>
        <a:lstStyle/>
        <a:p>
          <a:endParaRPr lang="es-EC"/>
        </a:p>
      </dgm:t>
    </dgm:pt>
    <dgm:pt modelId="{349191C4-6E9D-4B51-9D3E-4A05A70F586C}" type="pres">
      <dgm:prSet presAssocID="{A84B2554-0654-48BB-93F7-2BA3CC8177C8}" presName="parentNode1" presStyleLbl="node1" presStyleIdx="0" presStyleCnt="5">
        <dgm:presLayoutVars>
          <dgm:chMax val="1"/>
          <dgm:bulletEnabled val="1"/>
        </dgm:presLayoutVars>
      </dgm:prSet>
      <dgm:spPr/>
      <dgm:t>
        <a:bodyPr/>
        <a:lstStyle/>
        <a:p>
          <a:endParaRPr lang="es-EC"/>
        </a:p>
      </dgm:t>
    </dgm:pt>
    <dgm:pt modelId="{9498B401-F7F1-4E4F-9940-B41CA3E7D59C}" type="pres">
      <dgm:prSet presAssocID="{A84B2554-0654-48BB-93F7-2BA3CC8177C8}" presName="connSite1" presStyleCnt="0"/>
      <dgm:spPr/>
    </dgm:pt>
    <dgm:pt modelId="{174A54EF-E304-40A3-BDA4-9206C7ECAE0A}" type="pres">
      <dgm:prSet presAssocID="{E2177AE2-375C-4F5D-BAD6-33D759DAD887}" presName="Name9" presStyleLbl="sibTrans2D1" presStyleIdx="0" presStyleCnt="4"/>
      <dgm:spPr/>
      <dgm:t>
        <a:bodyPr/>
        <a:lstStyle/>
        <a:p>
          <a:endParaRPr lang="es-EC"/>
        </a:p>
      </dgm:t>
    </dgm:pt>
    <dgm:pt modelId="{66453A7D-4D01-4882-8C5A-F58EF1C8C7FA}" type="pres">
      <dgm:prSet presAssocID="{61909F4C-F8D4-4BE7-8865-1AE70F6D1919}" presName="composite2" presStyleCnt="0"/>
      <dgm:spPr/>
    </dgm:pt>
    <dgm:pt modelId="{0AA4324D-EEE2-406A-9C09-3B25BEA317FD}" type="pres">
      <dgm:prSet presAssocID="{61909F4C-F8D4-4BE7-8865-1AE70F6D1919}" presName="dummyNode2" presStyleLbl="node1" presStyleIdx="0" presStyleCnt="5"/>
      <dgm:spPr/>
    </dgm:pt>
    <dgm:pt modelId="{A861A22C-3703-47E3-9493-4FEACF7A5098}" type="pres">
      <dgm:prSet presAssocID="{61909F4C-F8D4-4BE7-8865-1AE70F6D1919}" presName="childNode2" presStyleLbl="bgAcc1" presStyleIdx="1" presStyleCnt="5">
        <dgm:presLayoutVars>
          <dgm:bulletEnabled val="1"/>
        </dgm:presLayoutVars>
      </dgm:prSet>
      <dgm:spPr/>
      <dgm:t>
        <a:bodyPr/>
        <a:lstStyle/>
        <a:p>
          <a:endParaRPr lang="es-EC"/>
        </a:p>
      </dgm:t>
    </dgm:pt>
    <dgm:pt modelId="{1782F1B9-F6D8-4C36-9D40-CBED4A7F1FA4}" type="pres">
      <dgm:prSet presAssocID="{61909F4C-F8D4-4BE7-8865-1AE70F6D1919}" presName="childNode2tx" presStyleLbl="bgAcc1" presStyleIdx="1" presStyleCnt="5">
        <dgm:presLayoutVars>
          <dgm:bulletEnabled val="1"/>
        </dgm:presLayoutVars>
      </dgm:prSet>
      <dgm:spPr/>
      <dgm:t>
        <a:bodyPr/>
        <a:lstStyle/>
        <a:p>
          <a:endParaRPr lang="es-EC"/>
        </a:p>
      </dgm:t>
    </dgm:pt>
    <dgm:pt modelId="{6A31A469-CAFB-4A8F-83AC-E0D1500A7527}" type="pres">
      <dgm:prSet presAssocID="{61909F4C-F8D4-4BE7-8865-1AE70F6D1919}" presName="parentNode2" presStyleLbl="node1" presStyleIdx="1" presStyleCnt="5">
        <dgm:presLayoutVars>
          <dgm:chMax val="0"/>
          <dgm:bulletEnabled val="1"/>
        </dgm:presLayoutVars>
      </dgm:prSet>
      <dgm:spPr/>
      <dgm:t>
        <a:bodyPr/>
        <a:lstStyle/>
        <a:p>
          <a:endParaRPr lang="es-EC"/>
        </a:p>
      </dgm:t>
    </dgm:pt>
    <dgm:pt modelId="{5023FF5D-6D53-4DEB-8E34-1E6B5880EDA5}" type="pres">
      <dgm:prSet presAssocID="{61909F4C-F8D4-4BE7-8865-1AE70F6D1919}" presName="connSite2" presStyleCnt="0"/>
      <dgm:spPr/>
    </dgm:pt>
    <dgm:pt modelId="{6C517D93-C37A-4C05-9377-281162C87224}" type="pres">
      <dgm:prSet presAssocID="{AFE5B552-5374-487D-BC7D-A680C060792F}" presName="Name18" presStyleLbl="sibTrans2D1" presStyleIdx="1" presStyleCnt="4"/>
      <dgm:spPr/>
      <dgm:t>
        <a:bodyPr/>
        <a:lstStyle/>
        <a:p>
          <a:endParaRPr lang="es-EC"/>
        </a:p>
      </dgm:t>
    </dgm:pt>
    <dgm:pt modelId="{A178CB2F-75D5-4E5B-9F85-8ADB8A3C7F45}" type="pres">
      <dgm:prSet presAssocID="{F8C43C3D-05C8-4CD1-BB3A-7F768688CEF7}" presName="composite1" presStyleCnt="0"/>
      <dgm:spPr/>
    </dgm:pt>
    <dgm:pt modelId="{2436A025-F65E-4AD8-BBD6-C2FE1BA1F2F4}" type="pres">
      <dgm:prSet presAssocID="{F8C43C3D-05C8-4CD1-BB3A-7F768688CEF7}" presName="dummyNode1" presStyleLbl="node1" presStyleIdx="1" presStyleCnt="5"/>
      <dgm:spPr/>
    </dgm:pt>
    <dgm:pt modelId="{D31F4975-07D8-4464-B98B-99205E97DDEC}" type="pres">
      <dgm:prSet presAssocID="{F8C43C3D-05C8-4CD1-BB3A-7F768688CEF7}" presName="childNode1" presStyleLbl="bgAcc1" presStyleIdx="2" presStyleCnt="5">
        <dgm:presLayoutVars>
          <dgm:bulletEnabled val="1"/>
        </dgm:presLayoutVars>
      </dgm:prSet>
      <dgm:spPr/>
      <dgm:t>
        <a:bodyPr/>
        <a:lstStyle/>
        <a:p>
          <a:endParaRPr lang="es-EC"/>
        </a:p>
      </dgm:t>
    </dgm:pt>
    <dgm:pt modelId="{A5C3579E-3B8B-4F1B-80B8-CD04EF0A961B}" type="pres">
      <dgm:prSet presAssocID="{F8C43C3D-05C8-4CD1-BB3A-7F768688CEF7}" presName="childNode1tx" presStyleLbl="bgAcc1" presStyleIdx="2" presStyleCnt="5">
        <dgm:presLayoutVars>
          <dgm:bulletEnabled val="1"/>
        </dgm:presLayoutVars>
      </dgm:prSet>
      <dgm:spPr/>
      <dgm:t>
        <a:bodyPr/>
        <a:lstStyle/>
        <a:p>
          <a:endParaRPr lang="es-EC"/>
        </a:p>
      </dgm:t>
    </dgm:pt>
    <dgm:pt modelId="{95BCA31C-F4D9-4529-B1CD-9ECE013CBE0B}" type="pres">
      <dgm:prSet presAssocID="{F8C43C3D-05C8-4CD1-BB3A-7F768688CEF7}" presName="parentNode1" presStyleLbl="node1" presStyleIdx="2" presStyleCnt="5">
        <dgm:presLayoutVars>
          <dgm:chMax val="1"/>
          <dgm:bulletEnabled val="1"/>
        </dgm:presLayoutVars>
      </dgm:prSet>
      <dgm:spPr/>
      <dgm:t>
        <a:bodyPr/>
        <a:lstStyle/>
        <a:p>
          <a:endParaRPr lang="es-EC"/>
        </a:p>
      </dgm:t>
    </dgm:pt>
    <dgm:pt modelId="{5D5654B2-E7E5-4D70-A7A6-98F024C96BD0}" type="pres">
      <dgm:prSet presAssocID="{F8C43C3D-05C8-4CD1-BB3A-7F768688CEF7}" presName="connSite1" presStyleCnt="0"/>
      <dgm:spPr/>
    </dgm:pt>
    <dgm:pt modelId="{ADCCEE07-04AC-4C1A-9F69-039AE6139739}" type="pres">
      <dgm:prSet presAssocID="{7E0046B1-DFF0-4EB4-A2BE-AA91CF7C6C0B}" presName="Name9" presStyleLbl="sibTrans2D1" presStyleIdx="2" presStyleCnt="4"/>
      <dgm:spPr/>
      <dgm:t>
        <a:bodyPr/>
        <a:lstStyle/>
        <a:p>
          <a:endParaRPr lang="es-EC"/>
        </a:p>
      </dgm:t>
    </dgm:pt>
    <dgm:pt modelId="{BD7B8C57-1872-4CAF-830B-E87B8DBE9A17}" type="pres">
      <dgm:prSet presAssocID="{42D03BF8-FE23-47C8-BEE7-08DFF9B44A00}" presName="composite2" presStyleCnt="0"/>
      <dgm:spPr/>
    </dgm:pt>
    <dgm:pt modelId="{646B4BA3-488C-473E-80FD-5CD837E78DFF}" type="pres">
      <dgm:prSet presAssocID="{42D03BF8-FE23-47C8-BEE7-08DFF9B44A00}" presName="dummyNode2" presStyleLbl="node1" presStyleIdx="2" presStyleCnt="5"/>
      <dgm:spPr/>
    </dgm:pt>
    <dgm:pt modelId="{8B9A13C3-DEB6-4AC8-A737-A80C16A86B36}" type="pres">
      <dgm:prSet presAssocID="{42D03BF8-FE23-47C8-BEE7-08DFF9B44A00}" presName="childNode2" presStyleLbl="bgAcc1" presStyleIdx="3" presStyleCnt="5">
        <dgm:presLayoutVars>
          <dgm:bulletEnabled val="1"/>
        </dgm:presLayoutVars>
      </dgm:prSet>
      <dgm:spPr/>
      <dgm:t>
        <a:bodyPr/>
        <a:lstStyle/>
        <a:p>
          <a:endParaRPr lang="es-EC"/>
        </a:p>
      </dgm:t>
    </dgm:pt>
    <dgm:pt modelId="{402C3F84-8600-4319-91D5-3956B1569993}" type="pres">
      <dgm:prSet presAssocID="{42D03BF8-FE23-47C8-BEE7-08DFF9B44A00}" presName="childNode2tx" presStyleLbl="bgAcc1" presStyleIdx="3" presStyleCnt="5">
        <dgm:presLayoutVars>
          <dgm:bulletEnabled val="1"/>
        </dgm:presLayoutVars>
      </dgm:prSet>
      <dgm:spPr/>
      <dgm:t>
        <a:bodyPr/>
        <a:lstStyle/>
        <a:p>
          <a:endParaRPr lang="es-EC"/>
        </a:p>
      </dgm:t>
    </dgm:pt>
    <dgm:pt modelId="{AE6DF5E9-3D09-4A1F-BF66-62ACADE30A2C}" type="pres">
      <dgm:prSet presAssocID="{42D03BF8-FE23-47C8-BEE7-08DFF9B44A00}" presName="parentNode2" presStyleLbl="node1" presStyleIdx="3" presStyleCnt="5">
        <dgm:presLayoutVars>
          <dgm:chMax val="0"/>
          <dgm:bulletEnabled val="1"/>
        </dgm:presLayoutVars>
      </dgm:prSet>
      <dgm:spPr/>
      <dgm:t>
        <a:bodyPr/>
        <a:lstStyle/>
        <a:p>
          <a:endParaRPr lang="es-EC"/>
        </a:p>
      </dgm:t>
    </dgm:pt>
    <dgm:pt modelId="{A422042D-B4BC-4C5C-B7C1-99F8F24598BC}" type="pres">
      <dgm:prSet presAssocID="{42D03BF8-FE23-47C8-BEE7-08DFF9B44A00}" presName="connSite2" presStyleCnt="0"/>
      <dgm:spPr/>
    </dgm:pt>
    <dgm:pt modelId="{3D705119-A230-477A-B406-508F67B4C01C}" type="pres">
      <dgm:prSet presAssocID="{E40F1502-A732-4F07-A379-44B2CBFBEC9D}" presName="Name18" presStyleLbl="sibTrans2D1" presStyleIdx="3" presStyleCnt="4"/>
      <dgm:spPr/>
      <dgm:t>
        <a:bodyPr/>
        <a:lstStyle/>
        <a:p>
          <a:endParaRPr lang="es-EC"/>
        </a:p>
      </dgm:t>
    </dgm:pt>
    <dgm:pt modelId="{3E423F42-65B2-41B6-87D3-E4B4605F581B}" type="pres">
      <dgm:prSet presAssocID="{55ECB9DA-2A91-4317-BA59-ABBBB97BD50D}" presName="composite1" presStyleCnt="0"/>
      <dgm:spPr/>
    </dgm:pt>
    <dgm:pt modelId="{85B895BA-6E82-423B-8B13-D32A8392414D}" type="pres">
      <dgm:prSet presAssocID="{55ECB9DA-2A91-4317-BA59-ABBBB97BD50D}" presName="dummyNode1" presStyleLbl="node1" presStyleIdx="3" presStyleCnt="5"/>
      <dgm:spPr/>
    </dgm:pt>
    <dgm:pt modelId="{024D2CF2-AA71-49A8-BBA8-488150DEB04D}" type="pres">
      <dgm:prSet presAssocID="{55ECB9DA-2A91-4317-BA59-ABBBB97BD50D}" presName="childNode1" presStyleLbl="bgAcc1" presStyleIdx="4" presStyleCnt="5">
        <dgm:presLayoutVars>
          <dgm:bulletEnabled val="1"/>
        </dgm:presLayoutVars>
      </dgm:prSet>
      <dgm:spPr/>
      <dgm:t>
        <a:bodyPr/>
        <a:lstStyle/>
        <a:p>
          <a:endParaRPr lang="es-EC"/>
        </a:p>
      </dgm:t>
    </dgm:pt>
    <dgm:pt modelId="{F693FB8E-339E-417B-B4C1-F8216D527353}" type="pres">
      <dgm:prSet presAssocID="{55ECB9DA-2A91-4317-BA59-ABBBB97BD50D}" presName="childNode1tx" presStyleLbl="bgAcc1" presStyleIdx="4" presStyleCnt="5">
        <dgm:presLayoutVars>
          <dgm:bulletEnabled val="1"/>
        </dgm:presLayoutVars>
      </dgm:prSet>
      <dgm:spPr/>
      <dgm:t>
        <a:bodyPr/>
        <a:lstStyle/>
        <a:p>
          <a:endParaRPr lang="es-EC"/>
        </a:p>
      </dgm:t>
    </dgm:pt>
    <dgm:pt modelId="{FFB35D16-FD4E-4367-A4C0-39D366B53CB8}" type="pres">
      <dgm:prSet presAssocID="{55ECB9DA-2A91-4317-BA59-ABBBB97BD50D}" presName="parentNode1" presStyleLbl="node1" presStyleIdx="4" presStyleCnt="5">
        <dgm:presLayoutVars>
          <dgm:chMax val="1"/>
          <dgm:bulletEnabled val="1"/>
        </dgm:presLayoutVars>
      </dgm:prSet>
      <dgm:spPr/>
      <dgm:t>
        <a:bodyPr/>
        <a:lstStyle/>
        <a:p>
          <a:endParaRPr lang="es-EC"/>
        </a:p>
      </dgm:t>
    </dgm:pt>
    <dgm:pt modelId="{8FDF7ACB-0FFA-49FD-A4B3-FA8AFD5F01A5}" type="pres">
      <dgm:prSet presAssocID="{55ECB9DA-2A91-4317-BA59-ABBBB97BD50D}" presName="connSite1" presStyleCnt="0"/>
      <dgm:spPr/>
    </dgm:pt>
  </dgm:ptLst>
  <dgm:cxnLst>
    <dgm:cxn modelId="{BB1967F8-3835-4027-974A-0DCFAB7762D3}" type="presOf" srcId="{61909F4C-F8D4-4BE7-8865-1AE70F6D1919}" destId="{6A31A469-CAFB-4A8F-83AC-E0D1500A7527}" srcOrd="0" destOrd="0" presId="urn:microsoft.com/office/officeart/2005/8/layout/hProcess4"/>
    <dgm:cxn modelId="{F8190263-6405-4826-88EA-EF339657E82F}" srcId="{A84B2554-0654-48BB-93F7-2BA3CC8177C8}" destId="{AE55C6C0-218D-4CC4-AFE3-BE7CC84B38C6}" srcOrd="0" destOrd="0" parTransId="{4F6BE824-929E-4E9E-AA32-F4A2D3072CC1}" sibTransId="{ACC217B3-71A3-4E81-B065-A59CE8E00B47}"/>
    <dgm:cxn modelId="{69F03514-8408-4B62-BE38-946BD817FCB0}" srcId="{55ECB9DA-2A91-4317-BA59-ABBBB97BD50D}" destId="{BA627E53-0097-449D-8E8B-A8E6BA8F635C}" srcOrd="0" destOrd="0" parTransId="{187C33A8-4198-4C64-BDC3-98BA2CAF3311}" sibTransId="{56944941-26C0-4A11-A0F1-8F10D8C5CD4D}"/>
    <dgm:cxn modelId="{FC5CE91B-15E9-4FCB-B9D7-5380C333F4A9}" type="presOf" srcId="{BA627E53-0097-449D-8E8B-A8E6BA8F635C}" destId="{F693FB8E-339E-417B-B4C1-F8216D527353}" srcOrd="1" destOrd="0" presId="urn:microsoft.com/office/officeart/2005/8/layout/hProcess4"/>
    <dgm:cxn modelId="{82776BD3-B8C5-4635-BBF6-B229E5A4415B}" srcId="{42D03BF8-FE23-47C8-BEE7-08DFF9B44A00}" destId="{94F33007-8A42-4BC8-A826-5F4A04C25D03}" srcOrd="0" destOrd="0" parTransId="{F63181C9-B3CE-4722-B9A7-4C9E682A1D0E}" sibTransId="{7469C4DC-6CC1-44B8-9FDB-31DE47CC8884}"/>
    <dgm:cxn modelId="{4AEFAAB1-43BE-4FD9-9BDD-96E572D2FE68}" type="presOf" srcId="{7E010D0C-DD47-429F-BC6E-7C88D7521EB4}" destId="{D31F4975-07D8-4464-B98B-99205E97DDEC}" srcOrd="0" destOrd="0" presId="urn:microsoft.com/office/officeart/2005/8/layout/hProcess4"/>
    <dgm:cxn modelId="{6C232FA3-8E5F-4005-834B-3DABBE3EC20F}" type="presOf" srcId="{94F33007-8A42-4BC8-A826-5F4A04C25D03}" destId="{402C3F84-8600-4319-91D5-3956B1569993}" srcOrd="1" destOrd="0" presId="urn:microsoft.com/office/officeart/2005/8/layout/hProcess4"/>
    <dgm:cxn modelId="{23976E49-F761-4214-9622-ABCEE906CBF7}" srcId="{F8C43C3D-05C8-4CD1-BB3A-7F768688CEF7}" destId="{7E010D0C-DD47-429F-BC6E-7C88D7521EB4}" srcOrd="0" destOrd="0" parTransId="{CE18C90F-E672-4CE8-A158-FFB985C35025}" sibTransId="{8079B1ED-2341-4C4F-A3A2-7A9799FBFBC6}"/>
    <dgm:cxn modelId="{E54F7984-BB8B-4148-93CA-870DD7047633}" type="presOf" srcId="{7E0046B1-DFF0-4EB4-A2BE-AA91CF7C6C0B}" destId="{ADCCEE07-04AC-4C1A-9F69-039AE6139739}" srcOrd="0" destOrd="0" presId="urn:microsoft.com/office/officeart/2005/8/layout/hProcess4"/>
    <dgm:cxn modelId="{BA69050D-C7F3-4F0C-A456-F953B5E1241F}" type="presOf" srcId="{AFE5B552-5374-487D-BC7D-A680C060792F}" destId="{6C517D93-C37A-4C05-9377-281162C87224}" srcOrd="0" destOrd="0" presId="urn:microsoft.com/office/officeart/2005/8/layout/hProcess4"/>
    <dgm:cxn modelId="{F9B02337-973A-4CA9-9D71-51F51FAB0E15}" srcId="{61909F4C-F8D4-4BE7-8865-1AE70F6D1919}" destId="{095E3D27-6B0C-4A89-B96E-DA1C73454C7C}" srcOrd="0" destOrd="0" parTransId="{A4C3DB4D-1853-4E0B-AFC2-89B94DBD542E}" sibTransId="{3DD1D3F4-8CEA-4F78-B1CC-97DA5531DF55}"/>
    <dgm:cxn modelId="{19D2201F-46B2-4EB8-AFBA-F8851865FFC7}" srcId="{27FCD51A-6949-44DF-8F5A-A901D4359B5F}" destId="{F8C43C3D-05C8-4CD1-BB3A-7F768688CEF7}" srcOrd="2" destOrd="0" parTransId="{D2F0F3E3-5639-4A17-8097-9B3AFE452229}" sibTransId="{7E0046B1-DFF0-4EB4-A2BE-AA91CF7C6C0B}"/>
    <dgm:cxn modelId="{B5265F49-C8DE-48B5-A135-F2CDF2D41B81}" type="presOf" srcId="{AE55C6C0-218D-4CC4-AFE3-BE7CC84B38C6}" destId="{E0D9A994-F15E-485B-8E10-DF52441034F6}" srcOrd="0" destOrd="0" presId="urn:microsoft.com/office/officeart/2005/8/layout/hProcess4"/>
    <dgm:cxn modelId="{0C65C12B-D734-440C-9C0D-78F41846BDFB}" type="presOf" srcId="{7E010D0C-DD47-429F-BC6E-7C88D7521EB4}" destId="{A5C3579E-3B8B-4F1B-80B8-CD04EF0A961B}" srcOrd="1" destOrd="0" presId="urn:microsoft.com/office/officeart/2005/8/layout/hProcess4"/>
    <dgm:cxn modelId="{217C9402-6075-407F-BE44-4074F890083E}" type="presOf" srcId="{55ECB9DA-2A91-4317-BA59-ABBBB97BD50D}" destId="{FFB35D16-FD4E-4367-A4C0-39D366B53CB8}" srcOrd="0" destOrd="0" presId="urn:microsoft.com/office/officeart/2005/8/layout/hProcess4"/>
    <dgm:cxn modelId="{7C53B7AC-E0FB-49B1-B121-2FC49D752501}" type="presOf" srcId="{BA627E53-0097-449D-8E8B-A8E6BA8F635C}" destId="{024D2CF2-AA71-49A8-BBA8-488150DEB04D}" srcOrd="0" destOrd="0" presId="urn:microsoft.com/office/officeart/2005/8/layout/hProcess4"/>
    <dgm:cxn modelId="{D74B3F3F-1F46-4192-9024-95C218EA5F04}" type="presOf" srcId="{AE55C6C0-218D-4CC4-AFE3-BE7CC84B38C6}" destId="{52ED0439-8964-4ABA-B944-E54041A852A4}" srcOrd="1" destOrd="0" presId="urn:microsoft.com/office/officeart/2005/8/layout/hProcess4"/>
    <dgm:cxn modelId="{14657F04-25B7-433A-BA6A-856F29F86C44}" type="presOf" srcId="{27FCD51A-6949-44DF-8F5A-A901D4359B5F}" destId="{7FD7B813-A3D6-465F-A018-C61A99A6CBD2}" srcOrd="0" destOrd="0" presId="urn:microsoft.com/office/officeart/2005/8/layout/hProcess4"/>
    <dgm:cxn modelId="{8F3A64E2-1193-4529-992A-209BACEE5F76}" type="presOf" srcId="{94F33007-8A42-4BC8-A826-5F4A04C25D03}" destId="{8B9A13C3-DEB6-4AC8-A737-A80C16A86B36}" srcOrd="0" destOrd="0" presId="urn:microsoft.com/office/officeart/2005/8/layout/hProcess4"/>
    <dgm:cxn modelId="{4387ED7F-0D85-4A28-965E-F0CE49636D2B}" type="presOf" srcId="{E2177AE2-375C-4F5D-BAD6-33D759DAD887}" destId="{174A54EF-E304-40A3-BDA4-9206C7ECAE0A}" srcOrd="0" destOrd="0" presId="urn:microsoft.com/office/officeart/2005/8/layout/hProcess4"/>
    <dgm:cxn modelId="{57CC876E-F7AC-4AA8-98AF-72DBE8AC5799}" srcId="{27FCD51A-6949-44DF-8F5A-A901D4359B5F}" destId="{42D03BF8-FE23-47C8-BEE7-08DFF9B44A00}" srcOrd="3" destOrd="0" parTransId="{CB6DCE2E-7048-4F70-A8BF-BBDB7AAE5EEC}" sibTransId="{E40F1502-A732-4F07-A379-44B2CBFBEC9D}"/>
    <dgm:cxn modelId="{21694E4C-78B6-4A1C-85B1-3279BA061719}" type="presOf" srcId="{095E3D27-6B0C-4A89-B96E-DA1C73454C7C}" destId="{1782F1B9-F6D8-4C36-9D40-CBED4A7F1FA4}" srcOrd="1" destOrd="0" presId="urn:microsoft.com/office/officeart/2005/8/layout/hProcess4"/>
    <dgm:cxn modelId="{C8527EB1-3B7F-47DA-AE26-CA9E8D7C4E50}" type="presOf" srcId="{F8C43C3D-05C8-4CD1-BB3A-7F768688CEF7}" destId="{95BCA31C-F4D9-4529-B1CD-9ECE013CBE0B}" srcOrd="0" destOrd="0" presId="urn:microsoft.com/office/officeart/2005/8/layout/hProcess4"/>
    <dgm:cxn modelId="{E27E3A0E-1630-4D95-BD69-BF09A260804A}" type="presOf" srcId="{E40F1502-A732-4F07-A379-44B2CBFBEC9D}" destId="{3D705119-A230-477A-B406-508F67B4C01C}" srcOrd="0" destOrd="0" presId="urn:microsoft.com/office/officeart/2005/8/layout/hProcess4"/>
    <dgm:cxn modelId="{0EBFCF3C-EFD2-49AA-98B8-D9ED6B914E9A}" type="presOf" srcId="{42D03BF8-FE23-47C8-BEE7-08DFF9B44A00}" destId="{AE6DF5E9-3D09-4A1F-BF66-62ACADE30A2C}" srcOrd="0" destOrd="0" presId="urn:microsoft.com/office/officeart/2005/8/layout/hProcess4"/>
    <dgm:cxn modelId="{835C0F54-424B-4BAA-964B-96083EC8852C}" srcId="{27FCD51A-6949-44DF-8F5A-A901D4359B5F}" destId="{61909F4C-F8D4-4BE7-8865-1AE70F6D1919}" srcOrd="1" destOrd="0" parTransId="{D5222184-DA48-4BB6-A61F-26A0A68494C6}" sibTransId="{AFE5B552-5374-487D-BC7D-A680C060792F}"/>
    <dgm:cxn modelId="{FA99B2B0-D0A9-4424-84B8-3D1DD22B1A30}" srcId="{27FCD51A-6949-44DF-8F5A-A901D4359B5F}" destId="{55ECB9DA-2A91-4317-BA59-ABBBB97BD50D}" srcOrd="4" destOrd="0" parTransId="{E735D5AA-B265-4955-91C8-3A2899E12E13}" sibTransId="{6D1DE18E-7CCD-48DC-8B43-0B57184F59AE}"/>
    <dgm:cxn modelId="{0BF98D0C-8F59-4CA4-A4BB-F8335F3A2988}" type="presOf" srcId="{095E3D27-6B0C-4A89-B96E-DA1C73454C7C}" destId="{A861A22C-3703-47E3-9493-4FEACF7A5098}" srcOrd="0" destOrd="0" presId="urn:microsoft.com/office/officeart/2005/8/layout/hProcess4"/>
    <dgm:cxn modelId="{1878F54A-CFB9-43D4-9EEF-80898F2C07CF}" type="presOf" srcId="{A84B2554-0654-48BB-93F7-2BA3CC8177C8}" destId="{349191C4-6E9D-4B51-9D3E-4A05A70F586C}" srcOrd="0" destOrd="0" presId="urn:microsoft.com/office/officeart/2005/8/layout/hProcess4"/>
    <dgm:cxn modelId="{9CEB1AC5-7369-4AF2-BFF3-1411709AE077}" srcId="{27FCD51A-6949-44DF-8F5A-A901D4359B5F}" destId="{A84B2554-0654-48BB-93F7-2BA3CC8177C8}" srcOrd="0" destOrd="0" parTransId="{E8D62E1B-38A6-4E27-855E-97F9402C6829}" sibTransId="{E2177AE2-375C-4F5D-BAD6-33D759DAD887}"/>
    <dgm:cxn modelId="{6D7AC256-1AE9-49B3-93D8-DF8F6F13C86E}" type="presParOf" srcId="{7FD7B813-A3D6-465F-A018-C61A99A6CBD2}" destId="{723E321C-D60B-4127-B944-990CE4D051C3}" srcOrd="0" destOrd="0" presId="urn:microsoft.com/office/officeart/2005/8/layout/hProcess4"/>
    <dgm:cxn modelId="{01C4CF6C-1562-4717-BDA6-7406DE7E87AC}" type="presParOf" srcId="{7FD7B813-A3D6-465F-A018-C61A99A6CBD2}" destId="{CA29E098-E9CF-4FA3-B70E-E931533F6234}" srcOrd="1" destOrd="0" presId="urn:microsoft.com/office/officeart/2005/8/layout/hProcess4"/>
    <dgm:cxn modelId="{0443F72C-76A7-4671-B84A-9808C468F5DE}" type="presParOf" srcId="{7FD7B813-A3D6-465F-A018-C61A99A6CBD2}" destId="{8B3B7338-8C40-4DAE-B4A6-87B9BB709BF0}" srcOrd="2" destOrd="0" presId="urn:microsoft.com/office/officeart/2005/8/layout/hProcess4"/>
    <dgm:cxn modelId="{4DBCD09A-5488-4A1C-8B52-0CD4725BD926}" type="presParOf" srcId="{8B3B7338-8C40-4DAE-B4A6-87B9BB709BF0}" destId="{1B95314F-DFDE-4C01-AAF1-502668092347}" srcOrd="0" destOrd="0" presId="urn:microsoft.com/office/officeart/2005/8/layout/hProcess4"/>
    <dgm:cxn modelId="{77EAA33F-CD49-46EF-B682-85A35AE6BDC2}" type="presParOf" srcId="{1B95314F-DFDE-4C01-AAF1-502668092347}" destId="{C212F263-F5F5-4B3E-A352-95358F24DC9E}" srcOrd="0" destOrd="0" presId="urn:microsoft.com/office/officeart/2005/8/layout/hProcess4"/>
    <dgm:cxn modelId="{4502545F-34D6-4B19-9144-0D58C2FC0BD1}" type="presParOf" srcId="{1B95314F-DFDE-4C01-AAF1-502668092347}" destId="{E0D9A994-F15E-485B-8E10-DF52441034F6}" srcOrd="1" destOrd="0" presId="urn:microsoft.com/office/officeart/2005/8/layout/hProcess4"/>
    <dgm:cxn modelId="{67D33ED4-9E73-4462-9638-662E8BFAC0B3}" type="presParOf" srcId="{1B95314F-DFDE-4C01-AAF1-502668092347}" destId="{52ED0439-8964-4ABA-B944-E54041A852A4}" srcOrd="2" destOrd="0" presId="urn:microsoft.com/office/officeart/2005/8/layout/hProcess4"/>
    <dgm:cxn modelId="{D8B79A4D-9A71-4B9C-A83F-35A97E65B3D6}" type="presParOf" srcId="{1B95314F-DFDE-4C01-AAF1-502668092347}" destId="{349191C4-6E9D-4B51-9D3E-4A05A70F586C}" srcOrd="3" destOrd="0" presId="urn:microsoft.com/office/officeart/2005/8/layout/hProcess4"/>
    <dgm:cxn modelId="{24175771-0C22-4BED-9570-551576D3E836}" type="presParOf" srcId="{1B95314F-DFDE-4C01-AAF1-502668092347}" destId="{9498B401-F7F1-4E4F-9940-B41CA3E7D59C}" srcOrd="4" destOrd="0" presId="urn:microsoft.com/office/officeart/2005/8/layout/hProcess4"/>
    <dgm:cxn modelId="{0F4689B6-04AD-4AAE-A70B-C0F69FE37CAA}" type="presParOf" srcId="{8B3B7338-8C40-4DAE-B4A6-87B9BB709BF0}" destId="{174A54EF-E304-40A3-BDA4-9206C7ECAE0A}" srcOrd="1" destOrd="0" presId="urn:microsoft.com/office/officeart/2005/8/layout/hProcess4"/>
    <dgm:cxn modelId="{D71C8CB8-FDF0-4CE3-AB6E-09D7617D44BC}" type="presParOf" srcId="{8B3B7338-8C40-4DAE-B4A6-87B9BB709BF0}" destId="{66453A7D-4D01-4882-8C5A-F58EF1C8C7FA}" srcOrd="2" destOrd="0" presId="urn:microsoft.com/office/officeart/2005/8/layout/hProcess4"/>
    <dgm:cxn modelId="{7DC42256-F887-44AE-8ADD-BE2DD0276406}" type="presParOf" srcId="{66453A7D-4D01-4882-8C5A-F58EF1C8C7FA}" destId="{0AA4324D-EEE2-406A-9C09-3B25BEA317FD}" srcOrd="0" destOrd="0" presId="urn:microsoft.com/office/officeart/2005/8/layout/hProcess4"/>
    <dgm:cxn modelId="{C810FAAD-FB2E-488D-8F3B-EBD3C2812E35}" type="presParOf" srcId="{66453A7D-4D01-4882-8C5A-F58EF1C8C7FA}" destId="{A861A22C-3703-47E3-9493-4FEACF7A5098}" srcOrd="1" destOrd="0" presId="urn:microsoft.com/office/officeart/2005/8/layout/hProcess4"/>
    <dgm:cxn modelId="{942B503A-F92D-4B84-863F-B702371459C7}" type="presParOf" srcId="{66453A7D-4D01-4882-8C5A-F58EF1C8C7FA}" destId="{1782F1B9-F6D8-4C36-9D40-CBED4A7F1FA4}" srcOrd="2" destOrd="0" presId="urn:microsoft.com/office/officeart/2005/8/layout/hProcess4"/>
    <dgm:cxn modelId="{6DAD276B-513C-4144-B0B3-4BA47F133ECE}" type="presParOf" srcId="{66453A7D-4D01-4882-8C5A-F58EF1C8C7FA}" destId="{6A31A469-CAFB-4A8F-83AC-E0D1500A7527}" srcOrd="3" destOrd="0" presId="urn:microsoft.com/office/officeart/2005/8/layout/hProcess4"/>
    <dgm:cxn modelId="{B011ABF8-07AC-4863-ABCB-EA671039EF44}" type="presParOf" srcId="{66453A7D-4D01-4882-8C5A-F58EF1C8C7FA}" destId="{5023FF5D-6D53-4DEB-8E34-1E6B5880EDA5}" srcOrd="4" destOrd="0" presId="urn:microsoft.com/office/officeart/2005/8/layout/hProcess4"/>
    <dgm:cxn modelId="{0226397A-9F19-4717-AD74-9501FF812E70}" type="presParOf" srcId="{8B3B7338-8C40-4DAE-B4A6-87B9BB709BF0}" destId="{6C517D93-C37A-4C05-9377-281162C87224}" srcOrd="3" destOrd="0" presId="urn:microsoft.com/office/officeart/2005/8/layout/hProcess4"/>
    <dgm:cxn modelId="{33B6C0C1-8412-4C07-8EF2-C0E3DE9ABC26}" type="presParOf" srcId="{8B3B7338-8C40-4DAE-B4A6-87B9BB709BF0}" destId="{A178CB2F-75D5-4E5B-9F85-8ADB8A3C7F45}" srcOrd="4" destOrd="0" presId="urn:microsoft.com/office/officeart/2005/8/layout/hProcess4"/>
    <dgm:cxn modelId="{93C83C6E-2B0E-49A2-AF25-C8216A5868B7}" type="presParOf" srcId="{A178CB2F-75D5-4E5B-9F85-8ADB8A3C7F45}" destId="{2436A025-F65E-4AD8-BBD6-C2FE1BA1F2F4}" srcOrd="0" destOrd="0" presId="urn:microsoft.com/office/officeart/2005/8/layout/hProcess4"/>
    <dgm:cxn modelId="{E3BFD743-EB73-490E-955F-EB7F0EB1C3E7}" type="presParOf" srcId="{A178CB2F-75D5-4E5B-9F85-8ADB8A3C7F45}" destId="{D31F4975-07D8-4464-B98B-99205E97DDEC}" srcOrd="1" destOrd="0" presId="urn:microsoft.com/office/officeart/2005/8/layout/hProcess4"/>
    <dgm:cxn modelId="{0695124F-C44E-44F4-AEFA-E1349EEEB662}" type="presParOf" srcId="{A178CB2F-75D5-4E5B-9F85-8ADB8A3C7F45}" destId="{A5C3579E-3B8B-4F1B-80B8-CD04EF0A961B}" srcOrd="2" destOrd="0" presId="urn:microsoft.com/office/officeart/2005/8/layout/hProcess4"/>
    <dgm:cxn modelId="{CF6E53F4-9BFD-4FF1-BA19-1AEF4F02F1EC}" type="presParOf" srcId="{A178CB2F-75D5-4E5B-9F85-8ADB8A3C7F45}" destId="{95BCA31C-F4D9-4529-B1CD-9ECE013CBE0B}" srcOrd="3" destOrd="0" presId="urn:microsoft.com/office/officeart/2005/8/layout/hProcess4"/>
    <dgm:cxn modelId="{D5E2C2BF-B720-4B0D-A560-ADE130B2C2D7}" type="presParOf" srcId="{A178CB2F-75D5-4E5B-9F85-8ADB8A3C7F45}" destId="{5D5654B2-E7E5-4D70-A7A6-98F024C96BD0}" srcOrd="4" destOrd="0" presId="urn:microsoft.com/office/officeart/2005/8/layout/hProcess4"/>
    <dgm:cxn modelId="{1BBFEAAC-908F-4447-A937-D24D08F0D683}" type="presParOf" srcId="{8B3B7338-8C40-4DAE-B4A6-87B9BB709BF0}" destId="{ADCCEE07-04AC-4C1A-9F69-039AE6139739}" srcOrd="5" destOrd="0" presId="urn:microsoft.com/office/officeart/2005/8/layout/hProcess4"/>
    <dgm:cxn modelId="{D0F899DD-9BFF-408B-A34A-26E764DFC25B}" type="presParOf" srcId="{8B3B7338-8C40-4DAE-B4A6-87B9BB709BF0}" destId="{BD7B8C57-1872-4CAF-830B-E87B8DBE9A17}" srcOrd="6" destOrd="0" presId="urn:microsoft.com/office/officeart/2005/8/layout/hProcess4"/>
    <dgm:cxn modelId="{E1B36A5E-FC89-45A9-B915-7E118C09AD12}" type="presParOf" srcId="{BD7B8C57-1872-4CAF-830B-E87B8DBE9A17}" destId="{646B4BA3-488C-473E-80FD-5CD837E78DFF}" srcOrd="0" destOrd="0" presId="urn:microsoft.com/office/officeart/2005/8/layout/hProcess4"/>
    <dgm:cxn modelId="{46774B6A-884E-4FC5-83CA-B131DD679BC4}" type="presParOf" srcId="{BD7B8C57-1872-4CAF-830B-E87B8DBE9A17}" destId="{8B9A13C3-DEB6-4AC8-A737-A80C16A86B36}" srcOrd="1" destOrd="0" presId="urn:microsoft.com/office/officeart/2005/8/layout/hProcess4"/>
    <dgm:cxn modelId="{78D9E626-4BA2-4A19-97EE-CF1615E3E313}" type="presParOf" srcId="{BD7B8C57-1872-4CAF-830B-E87B8DBE9A17}" destId="{402C3F84-8600-4319-91D5-3956B1569993}" srcOrd="2" destOrd="0" presId="urn:microsoft.com/office/officeart/2005/8/layout/hProcess4"/>
    <dgm:cxn modelId="{DA3D0A1A-2869-4E89-843B-F089C0BFD264}" type="presParOf" srcId="{BD7B8C57-1872-4CAF-830B-E87B8DBE9A17}" destId="{AE6DF5E9-3D09-4A1F-BF66-62ACADE30A2C}" srcOrd="3" destOrd="0" presId="urn:microsoft.com/office/officeart/2005/8/layout/hProcess4"/>
    <dgm:cxn modelId="{2FBB0490-1CB0-434B-A34E-A1F243C05DD4}" type="presParOf" srcId="{BD7B8C57-1872-4CAF-830B-E87B8DBE9A17}" destId="{A422042D-B4BC-4C5C-B7C1-99F8F24598BC}" srcOrd="4" destOrd="0" presId="urn:microsoft.com/office/officeart/2005/8/layout/hProcess4"/>
    <dgm:cxn modelId="{745BADAA-A05E-4249-BE71-CD413F8F532B}" type="presParOf" srcId="{8B3B7338-8C40-4DAE-B4A6-87B9BB709BF0}" destId="{3D705119-A230-477A-B406-508F67B4C01C}" srcOrd="7" destOrd="0" presId="urn:microsoft.com/office/officeart/2005/8/layout/hProcess4"/>
    <dgm:cxn modelId="{80CB261E-317D-4D6B-9932-195D726B397F}" type="presParOf" srcId="{8B3B7338-8C40-4DAE-B4A6-87B9BB709BF0}" destId="{3E423F42-65B2-41B6-87D3-E4B4605F581B}" srcOrd="8" destOrd="0" presId="urn:microsoft.com/office/officeart/2005/8/layout/hProcess4"/>
    <dgm:cxn modelId="{9D94BF32-41C5-4E48-8B40-25B22ECDE0F3}" type="presParOf" srcId="{3E423F42-65B2-41B6-87D3-E4B4605F581B}" destId="{85B895BA-6E82-423B-8B13-D32A8392414D}" srcOrd="0" destOrd="0" presId="urn:microsoft.com/office/officeart/2005/8/layout/hProcess4"/>
    <dgm:cxn modelId="{BF163611-6ED7-4DCB-9EE0-0D7B61EAFA26}" type="presParOf" srcId="{3E423F42-65B2-41B6-87D3-E4B4605F581B}" destId="{024D2CF2-AA71-49A8-BBA8-488150DEB04D}" srcOrd="1" destOrd="0" presId="urn:microsoft.com/office/officeart/2005/8/layout/hProcess4"/>
    <dgm:cxn modelId="{74A4A28D-8EE5-4BF0-9D92-45AC8371E3BF}" type="presParOf" srcId="{3E423F42-65B2-41B6-87D3-E4B4605F581B}" destId="{F693FB8E-339E-417B-B4C1-F8216D527353}" srcOrd="2" destOrd="0" presId="urn:microsoft.com/office/officeart/2005/8/layout/hProcess4"/>
    <dgm:cxn modelId="{C229AEF5-CA6D-4953-8A2D-D2C8C61A50CB}" type="presParOf" srcId="{3E423F42-65B2-41B6-87D3-E4B4605F581B}" destId="{FFB35D16-FD4E-4367-A4C0-39D366B53CB8}" srcOrd="3" destOrd="0" presId="urn:microsoft.com/office/officeart/2005/8/layout/hProcess4"/>
    <dgm:cxn modelId="{6E001500-D9E3-470B-A549-FF9366229C24}" type="presParOf" srcId="{3E423F42-65B2-41B6-87D3-E4B4605F581B}" destId="{8FDF7ACB-0FFA-49FD-A4B3-FA8AFD5F01A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F7E2C3-8263-42F4-8BD4-4B5A3686550D}"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C"/>
        </a:p>
      </dgm:t>
    </dgm:pt>
    <dgm:pt modelId="{A5A2D0B6-0B1A-4B1D-A47B-F34BA081684A}">
      <dgm:prSet phldrT="[Texto]"/>
      <dgm:spPr/>
      <dgm:t>
        <a:bodyPr/>
        <a:lstStyle/>
        <a:p>
          <a:r>
            <a:rPr lang="es-ES" dirty="0" smtClean="0"/>
            <a:t>N=</a:t>
          </a:r>
          <a:endParaRPr lang="es-EC" dirty="0"/>
        </a:p>
      </dgm:t>
    </dgm:pt>
    <dgm:pt modelId="{6BEB1C11-6A7B-41C6-974E-157F04F8C895}" type="parTrans" cxnId="{E8EA46B6-9FA4-4F41-9ED5-289D1B3A3B71}">
      <dgm:prSet/>
      <dgm:spPr/>
      <dgm:t>
        <a:bodyPr/>
        <a:lstStyle/>
        <a:p>
          <a:endParaRPr lang="es-EC"/>
        </a:p>
      </dgm:t>
    </dgm:pt>
    <dgm:pt modelId="{DACFE0C7-933B-4529-8BC2-258460177B49}" type="sibTrans" cxnId="{E8EA46B6-9FA4-4F41-9ED5-289D1B3A3B71}">
      <dgm:prSet/>
      <dgm:spPr/>
      <dgm:t>
        <a:bodyPr/>
        <a:lstStyle/>
        <a:p>
          <a:endParaRPr lang="es-EC"/>
        </a:p>
      </dgm:t>
    </dgm:pt>
    <dgm:pt modelId="{4C83BB1C-6D8C-43C9-9A82-A87E21D97DB0}">
      <dgm:prSet/>
      <dgm:spPr/>
      <dgm:t>
        <a:bodyPr/>
        <a:lstStyle/>
        <a:p>
          <a:r>
            <a:rPr lang="es-ES" dirty="0" smtClean="0"/>
            <a:t>Nivel de Confianza=</a:t>
          </a:r>
          <a:endParaRPr lang="es-EC" dirty="0"/>
        </a:p>
      </dgm:t>
    </dgm:pt>
    <dgm:pt modelId="{8BAE1053-DD7B-491D-9B30-ED8D63F8D080}" type="parTrans" cxnId="{338B14F7-3D10-47F2-8EEF-5015FA62C4EE}">
      <dgm:prSet/>
      <dgm:spPr/>
      <dgm:t>
        <a:bodyPr/>
        <a:lstStyle/>
        <a:p>
          <a:endParaRPr lang="es-EC"/>
        </a:p>
      </dgm:t>
    </dgm:pt>
    <dgm:pt modelId="{9ED0FEB9-33AC-4AFC-9EE7-B729C9CA778D}" type="sibTrans" cxnId="{338B14F7-3D10-47F2-8EEF-5015FA62C4EE}">
      <dgm:prSet/>
      <dgm:spPr/>
      <dgm:t>
        <a:bodyPr/>
        <a:lstStyle/>
        <a:p>
          <a:endParaRPr lang="es-EC"/>
        </a:p>
      </dgm:t>
    </dgm:pt>
    <dgm:pt modelId="{BFE7E191-3F01-4A40-81B5-8668DF1E52AE}">
      <dgm:prSet/>
      <dgm:spPr/>
      <dgm:t>
        <a:bodyPr/>
        <a:lstStyle/>
        <a:p>
          <a:r>
            <a:rPr lang="es-ES" dirty="0" smtClean="0"/>
            <a:t>Error=</a:t>
          </a:r>
          <a:endParaRPr lang="es-EC" dirty="0"/>
        </a:p>
      </dgm:t>
    </dgm:pt>
    <dgm:pt modelId="{0B6829F8-630A-4E3B-9EDF-64BFCDDD6E10}" type="parTrans" cxnId="{A64E688F-15D8-4D46-B7E7-7A4F8EE190A0}">
      <dgm:prSet/>
      <dgm:spPr/>
      <dgm:t>
        <a:bodyPr/>
        <a:lstStyle/>
        <a:p>
          <a:endParaRPr lang="es-EC"/>
        </a:p>
      </dgm:t>
    </dgm:pt>
    <dgm:pt modelId="{48EF523C-F1E9-44D2-A7DE-1BA6A497206D}" type="sibTrans" cxnId="{A64E688F-15D8-4D46-B7E7-7A4F8EE190A0}">
      <dgm:prSet/>
      <dgm:spPr/>
      <dgm:t>
        <a:bodyPr/>
        <a:lstStyle/>
        <a:p>
          <a:endParaRPr lang="es-EC"/>
        </a:p>
      </dgm:t>
    </dgm:pt>
    <dgm:pt modelId="{6E140BE8-ABA5-4663-9F53-B5195F7545D0}">
      <dgm:prSet/>
      <dgm:spPr/>
      <dgm:t>
        <a:bodyPr/>
        <a:lstStyle/>
        <a:p>
          <a:r>
            <a:rPr lang="es-ES" dirty="0" smtClean="0"/>
            <a:t>P=</a:t>
          </a:r>
          <a:endParaRPr lang="es-EC" dirty="0"/>
        </a:p>
      </dgm:t>
    </dgm:pt>
    <dgm:pt modelId="{C195811A-FEC5-48BC-A440-A353E4C67A4B}" type="parTrans" cxnId="{2CF0F35F-F70A-4537-8F58-A0383D043521}">
      <dgm:prSet/>
      <dgm:spPr/>
      <dgm:t>
        <a:bodyPr/>
        <a:lstStyle/>
        <a:p>
          <a:endParaRPr lang="es-EC"/>
        </a:p>
      </dgm:t>
    </dgm:pt>
    <dgm:pt modelId="{57D11573-D018-4661-9DF4-BCCA15A00756}" type="sibTrans" cxnId="{2CF0F35F-F70A-4537-8F58-A0383D043521}">
      <dgm:prSet/>
      <dgm:spPr/>
      <dgm:t>
        <a:bodyPr/>
        <a:lstStyle/>
        <a:p>
          <a:endParaRPr lang="es-EC"/>
        </a:p>
      </dgm:t>
    </dgm:pt>
    <dgm:pt modelId="{04A5117D-FA85-439C-9E8B-5DFA88A41643}">
      <dgm:prSet/>
      <dgm:spPr/>
      <dgm:t>
        <a:bodyPr/>
        <a:lstStyle/>
        <a:p>
          <a:r>
            <a:rPr lang="es-ES" dirty="0" smtClean="0"/>
            <a:t>q=</a:t>
          </a:r>
          <a:endParaRPr lang="es-EC" dirty="0"/>
        </a:p>
      </dgm:t>
    </dgm:pt>
    <dgm:pt modelId="{000AD4B5-41A8-4906-8F2F-CA019770F8E1}" type="parTrans" cxnId="{F3C5EEA7-54A2-4530-85EF-24D5048AE611}">
      <dgm:prSet/>
      <dgm:spPr/>
      <dgm:t>
        <a:bodyPr/>
        <a:lstStyle/>
        <a:p>
          <a:endParaRPr lang="es-EC"/>
        </a:p>
      </dgm:t>
    </dgm:pt>
    <dgm:pt modelId="{CA9F3575-7510-4324-BB93-96A124478B1B}" type="sibTrans" cxnId="{F3C5EEA7-54A2-4530-85EF-24D5048AE611}">
      <dgm:prSet/>
      <dgm:spPr/>
      <dgm:t>
        <a:bodyPr/>
        <a:lstStyle/>
        <a:p>
          <a:endParaRPr lang="es-EC"/>
        </a:p>
      </dgm:t>
    </dgm:pt>
    <dgm:pt modelId="{A1889E14-0343-42D8-AAC1-C09E48E3F12F}">
      <dgm:prSet phldrT="[Texto]"/>
      <dgm:spPr/>
      <dgm:t>
        <a:bodyPr/>
        <a:lstStyle/>
        <a:p>
          <a:r>
            <a:rPr lang="es-ES" smtClean="0"/>
            <a:t> 11227</a:t>
          </a:r>
          <a:endParaRPr lang="es-EC" dirty="0"/>
        </a:p>
      </dgm:t>
    </dgm:pt>
    <dgm:pt modelId="{9AA18EE3-7BB6-470D-BD09-9D9321DB816E}" type="parTrans" cxnId="{1C7D34E2-0519-4346-BCF0-6D0BEA17D743}">
      <dgm:prSet/>
      <dgm:spPr/>
      <dgm:t>
        <a:bodyPr/>
        <a:lstStyle/>
        <a:p>
          <a:endParaRPr lang="es-EC"/>
        </a:p>
      </dgm:t>
    </dgm:pt>
    <dgm:pt modelId="{D11F20A3-A954-4265-BEC0-2B2BC9964F21}" type="sibTrans" cxnId="{1C7D34E2-0519-4346-BCF0-6D0BEA17D743}">
      <dgm:prSet/>
      <dgm:spPr/>
      <dgm:t>
        <a:bodyPr/>
        <a:lstStyle/>
        <a:p>
          <a:endParaRPr lang="es-EC"/>
        </a:p>
      </dgm:t>
    </dgm:pt>
    <dgm:pt modelId="{E23F7E9E-E287-47B8-83A5-2C629800AF15}">
      <dgm:prSet/>
      <dgm:spPr/>
      <dgm:t>
        <a:bodyPr/>
        <a:lstStyle/>
        <a:p>
          <a:r>
            <a:rPr lang="es-ES" dirty="0" smtClean="0"/>
            <a:t>92%	  z = 1.75</a:t>
          </a:r>
          <a:endParaRPr lang="es-EC" dirty="0"/>
        </a:p>
      </dgm:t>
    </dgm:pt>
    <dgm:pt modelId="{600B02E3-19F6-455F-B018-196F86B7C828}" type="parTrans" cxnId="{B7629D05-AEDB-4A17-8C02-0B06CB006D3E}">
      <dgm:prSet/>
      <dgm:spPr/>
      <dgm:t>
        <a:bodyPr/>
        <a:lstStyle/>
        <a:p>
          <a:endParaRPr lang="es-EC"/>
        </a:p>
      </dgm:t>
    </dgm:pt>
    <dgm:pt modelId="{BE603174-266A-440A-9281-619EB791BDC9}" type="sibTrans" cxnId="{B7629D05-AEDB-4A17-8C02-0B06CB006D3E}">
      <dgm:prSet/>
      <dgm:spPr/>
      <dgm:t>
        <a:bodyPr/>
        <a:lstStyle/>
        <a:p>
          <a:endParaRPr lang="es-EC"/>
        </a:p>
      </dgm:t>
    </dgm:pt>
    <dgm:pt modelId="{8CB98483-B6C3-40C7-8A96-9C4788A8E4D3}">
      <dgm:prSet/>
      <dgm:spPr/>
      <dgm:t>
        <a:bodyPr/>
        <a:lstStyle/>
        <a:p>
          <a:r>
            <a:rPr lang="es-ES" smtClean="0"/>
            <a:t> </a:t>
          </a:r>
          <a:r>
            <a:rPr lang="es-ES" dirty="0" smtClean="0"/>
            <a:t>8%</a:t>
          </a:r>
          <a:endParaRPr lang="es-EC" dirty="0"/>
        </a:p>
      </dgm:t>
    </dgm:pt>
    <dgm:pt modelId="{81EC0B81-3325-46FA-B78A-333C7D420EE2}" type="parTrans" cxnId="{7A28590B-658C-47B3-93EC-7E9DC7357C2E}">
      <dgm:prSet/>
      <dgm:spPr/>
      <dgm:t>
        <a:bodyPr/>
        <a:lstStyle/>
        <a:p>
          <a:endParaRPr lang="es-EC"/>
        </a:p>
      </dgm:t>
    </dgm:pt>
    <dgm:pt modelId="{0610CE83-7072-4478-9493-B5ECDFC55DB5}" type="sibTrans" cxnId="{7A28590B-658C-47B3-93EC-7E9DC7357C2E}">
      <dgm:prSet/>
      <dgm:spPr/>
      <dgm:t>
        <a:bodyPr/>
        <a:lstStyle/>
        <a:p>
          <a:endParaRPr lang="es-EC"/>
        </a:p>
      </dgm:t>
    </dgm:pt>
    <dgm:pt modelId="{65A1F0B9-49B8-4665-B5D3-69EF1EF97533}">
      <dgm:prSet/>
      <dgm:spPr/>
      <dgm:t>
        <a:bodyPr/>
        <a:lstStyle/>
        <a:p>
          <a:r>
            <a:rPr lang="es-ES" smtClean="0"/>
            <a:t>61</a:t>
          </a:r>
          <a:r>
            <a:rPr lang="es-ES" dirty="0" smtClean="0"/>
            <a:t>%</a:t>
          </a:r>
          <a:endParaRPr lang="es-EC" dirty="0"/>
        </a:p>
      </dgm:t>
    </dgm:pt>
    <dgm:pt modelId="{31D71A3B-6AB1-4B0A-8B95-1781351161B3}" type="parTrans" cxnId="{0AF4E4B3-D569-48AD-8FE0-BC7DA4133753}">
      <dgm:prSet/>
      <dgm:spPr/>
      <dgm:t>
        <a:bodyPr/>
        <a:lstStyle/>
        <a:p>
          <a:endParaRPr lang="es-EC"/>
        </a:p>
      </dgm:t>
    </dgm:pt>
    <dgm:pt modelId="{E6E9A590-424E-49DA-A9AC-07543632740B}" type="sibTrans" cxnId="{0AF4E4B3-D569-48AD-8FE0-BC7DA4133753}">
      <dgm:prSet/>
      <dgm:spPr/>
      <dgm:t>
        <a:bodyPr/>
        <a:lstStyle/>
        <a:p>
          <a:endParaRPr lang="es-EC"/>
        </a:p>
      </dgm:t>
    </dgm:pt>
    <dgm:pt modelId="{9DE2B5D7-3743-4AA1-967D-DE6B8EB98660}">
      <dgm:prSet/>
      <dgm:spPr/>
      <dgm:t>
        <a:bodyPr/>
        <a:lstStyle/>
        <a:p>
          <a:r>
            <a:rPr lang="es-ES" smtClean="0"/>
            <a:t>39</a:t>
          </a:r>
          <a:r>
            <a:rPr lang="es-ES" dirty="0" smtClean="0"/>
            <a:t>%</a:t>
          </a:r>
          <a:endParaRPr lang="es-EC" dirty="0"/>
        </a:p>
      </dgm:t>
    </dgm:pt>
    <dgm:pt modelId="{29244370-43B1-4A5A-967E-D326D67D4E88}" type="parTrans" cxnId="{C98D9FEC-6BCC-42B4-A2DB-AAAA85AECA19}">
      <dgm:prSet/>
      <dgm:spPr/>
      <dgm:t>
        <a:bodyPr/>
        <a:lstStyle/>
        <a:p>
          <a:endParaRPr lang="es-EC"/>
        </a:p>
      </dgm:t>
    </dgm:pt>
    <dgm:pt modelId="{A27DAC63-9D4D-4CA2-B6E2-D4EE3EBF875A}" type="sibTrans" cxnId="{C98D9FEC-6BCC-42B4-A2DB-AAAA85AECA19}">
      <dgm:prSet/>
      <dgm:spPr/>
      <dgm:t>
        <a:bodyPr/>
        <a:lstStyle/>
        <a:p>
          <a:endParaRPr lang="es-EC"/>
        </a:p>
      </dgm:t>
    </dgm:pt>
    <dgm:pt modelId="{8C0AE90E-B8FA-4158-83F7-24AFCE162AC4}" type="pres">
      <dgm:prSet presAssocID="{5BF7E2C3-8263-42F4-8BD4-4B5A3686550D}" presName="Name0" presStyleCnt="0">
        <dgm:presLayoutVars>
          <dgm:dir/>
          <dgm:animLvl val="lvl"/>
          <dgm:resizeHandles/>
        </dgm:presLayoutVars>
      </dgm:prSet>
      <dgm:spPr/>
      <dgm:t>
        <a:bodyPr/>
        <a:lstStyle/>
        <a:p>
          <a:endParaRPr lang="es-EC"/>
        </a:p>
      </dgm:t>
    </dgm:pt>
    <dgm:pt modelId="{C837DD86-DE11-4215-A17E-8DF59103BBDE}" type="pres">
      <dgm:prSet presAssocID="{A5A2D0B6-0B1A-4B1D-A47B-F34BA081684A}" presName="linNode" presStyleCnt="0"/>
      <dgm:spPr/>
    </dgm:pt>
    <dgm:pt modelId="{15CFAD33-53AE-4C1E-9144-3CE32EBFC457}" type="pres">
      <dgm:prSet presAssocID="{A5A2D0B6-0B1A-4B1D-A47B-F34BA081684A}" presName="parentShp" presStyleLbl="node1" presStyleIdx="0" presStyleCnt="5">
        <dgm:presLayoutVars>
          <dgm:bulletEnabled val="1"/>
        </dgm:presLayoutVars>
      </dgm:prSet>
      <dgm:spPr/>
      <dgm:t>
        <a:bodyPr/>
        <a:lstStyle/>
        <a:p>
          <a:endParaRPr lang="es-EC"/>
        </a:p>
      </dgm:t>
    </dgm:pt>
    <dgm:pt modelId="{7432C408-81AA-4AC8-A027-C3F43496B221}" type="pres">
      <dgm:prSet presAssocID="{A5A2D0B6-0B1A-4B1D-A47B-F34BA081684A}" presName="childShp" presStyleLbl="bgAccFollowNode1" presStyleIdx="0" presStyleCnt="5">
        <dgm:presLayoutVars>
          <dgm:bulletEnabled val="1"/>
        </dgm:presLayoutVars>
      </dgm:prSet>
      <dgm:spPr/>
      <dgm:t>
        <a:bodyPr/>
        <a:lstStyle/>
        <a:p>
          <a:endParaRPr lang="es-EC"/>
        </a:p>
      </dgm:t>
    </dgm:pt>
    <dgm:pt modelId="{3DC15CED-4590-4D63-93AD-49BB70BA006A}" type="pres">
      <dgm:prSet presAssocID="{DACFE0C7-933B-4529-8BC2-258460177B49}" presName="spacing" presStyleCnt="0"/>
      <dgm:spPr/>
    </dgm:pt>
    <dgm:pt modelId="{0CB173C7-702B-4FF8-9358-0050A2CF8DD8}" type="pres">
      <dgm:prSet presAssocID="{4C83BB1C-6D8C-43C9-9A82-A87E21D97DB0}" presName="linNode" presStyleCnt="0"/>
      <dgm:spPr/>
    </dgm:pt>
    <dgm:pt modelId="{9EBED0CF-97C0-4B2C-B768-3C80EDA7D927}" type="pres">
      <dgm:prSet presAssocID="{4C83BB1C-6D8C-43C9-9A82-A87E21D97DB0}" presName="parentShp" presStyleLbl="node1" presStyleIdx="1" presStyleCnt="5">
        <dgm:presLayoutVars>
          <dgm:bulletEnabled val="1"/>
        </dgm:presLayoutVars>
      </dgm:prSet>
      <dgm:spPr/>
      <dgm:t>
        <a:bodyPr/>
        <a:lstStyle/>
        <a:p>
          <a:endParaRPr lang="es-EC"/>
        </a:p>
      </dgm:t>
    </dgm:pt>
    <dgm:pt modelId="{97A24E14-BC74-4E46-A327-1F063EABF5D7}" type="pres">
      <dgm:prSet presAssocID="{4C83BB1C-6D8C-43C9-9A82-A87E21D97DB0}" presName="childShp" presStyleLbl="bgAccFollowNode1" presStyleIdx="1" presStyleCnt="5">
        <dgm:presLayoutVars>
          <dgm:bulletEnabled val="1"/>
        </dgm:presLayoutVars>
      </dgm:prSet>
      <dgm:spPr/>
      <dgm:t>
        <a:bodyPr/>
        <a:lstStyle/>
        <a:p>
          <a:endParaRPr lang="es-EC"/>
        </a:p>
      </dgm:t>
    </dgm:pt>
    <dgm:pt modelId="{90EC5F5D-E3DD-4E17-9F1F-51FDA81D7D90}" type="pres">
      <dgm:prSet presAssocID="{9ED0FEB9-33AC-4AFC-9EE7-B729C9CA778D}" presName="spacing" presStyleCnt="0"/>
      <dgm:spPr/>
    </dgm:pt>
    <dgm:pt modelId="{F770AC74-6632-42D5-9D28-1702805F0AED}" type="pres">
      <dgm:prSet presAssocID="{BFE7E191-3F01-4A40-81B5-8668DF1E52AE}" presName="linNode" presStyleCnt="0"/>
      <dgm:spPr/>
    </dgm:pt>
    <dgm:pt modelId="{1DC0C406-4921-42D6-BDF8-32BD9CE48B1E}" type="pres">
      <dgm:prSet presAssocID="{BFE7E191-3F01-4A40-81B5-8668DF1E52AE}" presName="parentShp" presStyleLbl="node1" presStyleIdx="2" presStyleCnt="5">
        <dgm:presLayoutVars>
          <dgm:bulletEnabled val="1"/>
        </dgm:presLayoutVars>
      </dgm:prSet>
      <dgm:spPr/>
      <dgm:t>
        <a:bodyPr/>
        <a:lstStyle/>
        <a:p>
          <a:endParaRPr lang="es-EC"/>
        </a:p>
      </dgm:t>
    </dgm:pt>
    <dgm:pt modelId="{25F561CC-9680-493D-B734-333CED18B162}" type="pres">
      <dgm:prSet presAssocID="{BFE7E191-3F01-4A40-81B5-8668DF1E52AE}" presName="childShp" presStyleLbl="bgAccFollowNode1" presStyleIdx="2" presStyleCnt="5">
        <dgm:presLayoutVars>
          <dgm:bulletEnabled val="1"/>
        </dgm:presLayoutVars>
      </dgm:prSet>
      <dgm:spPr/>
      <dgm:t>
        <a:bodyPr/>
        <a:lstStyle/>
        <a:p>
          <a:endParaRPr lang="es-EC"/>
        </a:p>
      </dgm:t>
    </dgm:pt>
    <dgm:pt modelId="{01E8B578-65F0-4A84-910D-164174581ECC}" type="pres">
      <dgm:prSet presAssocID="{48EF523C-F1E9-44D2-A7DE-1BA6A497206D}" presName="spacing" presStyleCnt="0"/>
      <dgm:spPr/>
    </dgm:pt>
    <dgm:pt modelId="{B1C04E0F-AB90-4B8D-A61C-A3FE4DE5A015}" type="pres">
      <dgm:prSet presAssocID="{6E140BE8-ABA5-4663-9F53-B5195F7545D0}" presName="linNode" presStyleCnt="0"/>
      <dgm:spPr/>
    </dgm:pt>
    <dgm:pt modelId="{05233535-81DA-42F6-B160-542790E487C7}" type="pres">
      <dgm:prSet presAssocID="{6E140BE8-ABA5-4663-9F53-B5195F7545D0}" presName="parentShp" presStyleLbl="node1" presStyleIdx="3" presStyleCnt="5">
        <dgm:presLayoutVars>
          <dgm:bulletEnabled val="1"/>
        </dgm:presLayoutVars>
      </dgm:prSet>
      <dgm:spPr/>
      <dgm:t>
        <a:bodyPr/>
        <a:lstStyle/>
        <a:p>
          <a:endParaRPr lang="es-EC"/>
        </a:p>
      </dgm:t>
    </dgm:pt>
    <dgm:pt modelId="{12EF7E55-A39C-4B88-9B0C-7651056D1296}" type="pres">
      <dgm:prSet presAssocID="{6E140BE8-ABA5-4663-9F53-B5195F7545D0}" presName="childShp" presStyleLbl="bgAccFollowNode1" presStyleIdx="3" presStyleCnt="5">
        <dgm:presLayoutVars>
          <dgm:bulletEnabled val="1"/>
        </dgm:presLayoutVars>
      </dgm:prSet>
      <dgm:spPr/>
      <dgm:t>
        <a:bodyPr/>
        <a:lstStyle/>
        <a:p>
          <a:endParaRPr lang="es-EC"/>
        </a:p>
      </dgm:t>
    </dgm:pt>
    <dgm:pt modelId="{A67547EE-5951-42A7-A445-457F60BCCA1C}" type="pres">
      <dgm:prSet presAssocID="{57D11573-D018-4661-9DF4-BCCA15A00756}" presName="spacing" presStyleCnt="0"/>
      <dgm:spPr/>
    </dgm:pt>
    <dgm:pt modelId="{B911B35B-D03A-4922-BD59-7DEA39D0CF36}" type="pres">
      <dgm:prSet presAssocID="{04A5117D-FA85-439C-9E8B-5DFA88A41643}" presName="linNode" presStyleCnt="0"/>
      <dgm:spPr/>
    </dgm:pt>
    <dgm:pt modelId="{AC29955D-4209-481F-A5D6-91DD0328BFE3}" type="pres">
      <dgm:prSet presAssocID="{04A5117D-FA85-439C-9E8B-5DFA88A41643}" presName="parentShp" presStyleLbl="node1" presStyleIdx="4" presStyleCnt="5">
        <dgm:presLayoutVars>
          <dgm:bulletEnabled val="1"/>
        </dgm:presLayoutVars>
      </dgm:prSet>
      <dgm:spPr/>
      <dgm:t>
        <a:bodyPr/>
        <a:lstStyle/>
        <a:p>
          <a:endParaRPr lang="es-EC"/>
        </a:p>
      </dgm:t>
    </dgm:pt>
    <dgm:pt modelId="{2E74B679-4576-4D31-A63D-EF90AAFE738F}" type="pres">
      <dgm:prSet presAssocID="{04A5117D-FA85-439C-9E8B-5DFA88A41643}" presName="childShp" presStyleLbl="bgAccFollowNode1" presStyleIdx="4" presStyleCnt="5">
        <dgm:presLayoutVars>
          <dgm:bulletEnabled val="1"/>
        </dgm:presLayoutVars>
      </dgm:prSet>
      <dgm:spPr/>
      <dgm:t>
        <a:bodyPr/>
        <a:lstStyle/>
        <a:p>
          <a:endParaRPr lang="es-EC"/>
        </a:p>
      </dgm:t>
    </dgm:pt>
  </dgm:ptLst>
  <dgm:cxnLst>
    <dgm:cxn modelId="{DEBF3329-46D4-4F97-BA26-0D6C7EED126D}" type="presOf" srcId="{4C83BB1C-6D8C-43C9-9A82-A87E21D97DB0}" destId="{9EBED0CF-97C0-4B2C-B768-3C80EDA7D927}" srcOrd="0" destOrd="0" presId="urn:microsoft.com/office/officeart/2005/8/layout/vList6"/>
    <dgm:cxn modelId="{BB489C67-B8F0-4549-AA52-F8C7651CAE43}" type="presOf" srcId="{5BF7E2C3-8263-42F4-8BD4-4B5A3686550D}" destId="{8C0AE90E-B8FA-4158-83F7-24AFCE162AC4}" srcOrd="0" destOrd="0" presId="urn:microsoft.com/office/officeart/2005/8/layout/vList6"/>
    <dgm:cxn modelId="{2CF0F35F-F70A-4537-8F58-A0383D043521}" srcId="{5BF7E2C3-8263-42F4-8BD4-4B5A3686550D}" destId="{6E140BE8-ABA5-4663-9F53-B5195F7545D0}" srcOrd="3" destOrd="0" parTransId="{C195811A-FEC5-48BC-A440-A353E4C67A4B}" sibTransId="{57D11573-D018-4661-9DF4-BCCA15A00756}"/>
    <dgm:cxn modelId="{1034A379-71D8-41B8-806B-F8D2F613DEB9}" type="presOf" srcId="{A5A2D0B6-0B1A-4B1D-A47B-F34BA081684A}" destId="{15CFAD33-53AE-4C1E-9144-3CE32EBFC457}" srcOrd="0" destOrd="0" presId="urn:microsoft.com/office/officeart/2005/8/layout/vList6"/>
    <dgm:cxn modelId="{7A28590B-658C-47B3-93EC-7E9DC7357C2E}" srcId="{BFE7E191-3F01-4A40-81B5-8668DF1E52AE}" destId="{8CB98483-B6C3-40C7-8A96-9C4788A8E4D3}" srcOrd="0" destOrd="0" parTransId="{81EC0B81-3325-46FA-B78A-333C7D420EE2}" sibTransId="{0610CE83-7072-4478-9493-B5ECDFC55DB5}"/>
    <dgm:cxn modelId="{0A3548C0-DA97-423E-9119-191E7773B9F4}" type="presOf" srcId="{9DE2B5D7-3743-4AA1-967D-DE6B8EB98660}" destId="{2E74B679-4576-4D31-A63D-EF90AAFE738F}" srcOrd="0" destOrd="0" presId="urn:microsoft.com/office/officeart/2005/8/layout/vList6"/>
    <dgm:cxn modelId="{338B14F7-3D10-47F2-8EEF-5015FA62C4EE}" srcId="{5BF7E2C3-8263-42F4-8BD4-4B5A3686550D}" destId="{4C83BB1C-6D8C-43C9-9A82-A87E21D97DB0}" srcOrd="1" destOrd="0" parTransId="{8BAE1053-DD7B-491D-9B30-ED8D63F8D080}" sibTransId="{9ED0FEB9-33AC-4AFC-9EE7-B729C9CA778D}"/>
    <dgm:cxn modelId="{1C7D34E2-0519-4346-BCF0-6D0BEA17D743}" srcId="{A5A2D0B6-0B1A-4B1D-A47B-F34BA081684A}" destId="{A1889E14-0343-42D8-AAC1-C09E48E3F12F}" srcOrd="0" destOrd="0" parTransId="{9AA18EE3-7BB6-470D-BD09-9D9321DB816E}" sibTransId="{D11F20A3-A954-4265-BEC0-2B2BC9964F21}"/>
    <dgm:cxn modelId="{2C2DF0ED-96DC-40E1-A610-7C0289922291}" type="presOf" srcId="{8CB98483-B6C3-40C7-8A96-9C4788A8E4D3}" destId="{25F561CC-9680-493D-B734-333CED18B162}" srcOrd="0" destOrd="0" presId="urn:microsoft.com/office/officeart/2005/8/layout/vList6"/>
    <dgm:cxn modelId="{0AF4E4B3-D569-48AD-8FE0-BC7DA4133753}" srcId="{6E140BE8-ABA5-4663-9F53-B5195F7545D0}" destId="{65A1F0B9-49B8-4665-B5D3-69EF1EF97533}" srcOrd="0" destOrd="0" parTransId="{31D71A3B-6AB1-4B0A-8B95-1781351161B3}" sibTransId="{E6E9A590-424E-49DA-A9AC-07543632740B}"/>
    <dgm:cxn modelId="{3AE4F060-2409-40D2-9BF5-14FF7C5454A1}" type="presOf" srcId="{65A1F0B9-49B8-4665-B5D3-69EF1EF97533}" destId="{12EF7E55-A39C-4B88-9B0C-7651056D1296}" srcOrd="0" destOrd="0" presId="urn:microsoft.com/office/officeart/2005/8/layout/vList6"/>
    <dgm:cxn modelId="{013E0055-ACD9-442A-B511-FBCD6BB31C55}" type="presOf" srcId="{A1889E14-0343-42D8-AAC1-C09E48E3F12F}" destId="{7432C408-81AA-4AC8-A027-C3F43496B221}" srcOrd="0" destOrd="0" presId="urn:microsoft.com/office/officeart/2005/8/layout/vList6"/>
    <dgm:cxn modelId="{0C021192-1357-40E8-BAC8-3C40DDC6FF1A}" type="presOf" srcId="{6E140BE8-ABA5-4663-9F53-B5195F7545D0}" destId="{05233535-81DA-42F6-B160-542790E487C7}" srcOrd="0" destOrd="0" presId="urn:microsoft.com/office/officeart/2005/8/layout/vList6"/>
    <dgm:cxn modelId="{E8EA46B6-9FA4-4F41-9ED5-289D1B3A3B71}" srcId="{5BF7E2C3-8263-42F4-8BD4-4B5A3686550D}" destId="{A5A2D0B6-0B1A-4B1D-A47B-F34BA081684A}" srcOrd="0" destOrd="0" parTransId="{6BEB1C11-6A7B-41C6-974E-157F04F8C895}" sibTransId="{DACFE0C7-933B-4529-8BC2-258460177B49}"/>
    <dgm:cxn modelId="{4B675B33-4914-4878-852C-33250C0A94D4}" type="presOf" srcId="{E23F7E9E-E287-47B8-83A5-2C629800AF15}" destId="{97A24E14-BC74-4E46-A327-1F063EABF5D7}" srcOrd="0" destOrd="0" presId="urn:microsoft.com/office/officeart/2005/8/layout/vList6"/>
    <dgm:cxn modelId="{A008D370-DDDE-4C9C-95DA-618A4EBBAF68}" type="presOf" srcId="{04A5117D-FA85-439C-9E8B-5DFA88A41643}" destId="{AC29955D-4209-481F-A5D6-91DD0328BFE3}" srcOrd="0" destOrd="0" presId="urn:microsoft.com/office/officeart/2005/8/layout/vList6"/>
    <dgm:cxn modelId="{C98D9FEC-6BCC-42B4-A2DB-AAAA85AECA19}" srcId="{04A5117D-FA85-439C-9E8B-5DFA88A41643}" destId="{9DE2B5D7-3743-4AA1-967D-DE6B8EB98660}" srcOrd="0" destOrd="0" parTransId="{29244370-43B1-4A5A-967E-D326D67D4E88}" sibTransId="{A27DAC63-9D4D-4CA2-B6E2-D4EE3EBF875A}"/>
    <dgm:cxn modelId="{A64E688F-15D8-4D46-B7E7-7A4F8EE190A0}" srcId="{5BF7E2C3-8263-42F4-8BD4-4B5A3686550D}" destId="{BFE7E191-3F01-4A40-81B5-8668DF1E52AE}" srcOrd="2" destOrd="0" parTransId="{0B6829F8-630A-4E3B-9EDF-64BFCDDD6E10}" sibTransId="{48EF523C-F1E9-44D2-A7DE-1BA6A497206D}"/>
    <dgm:cxn modelId="{B7629D05-AEDB-4A17-8C02-0B06CB006D3E}" srcId="{4C83BB1C-6D8C-43C9-9A82-A87E21D97DB0}" destId="{E23F7E9E-E287-47B8-83A5-2C629800AF15}" srcOrd="0" destOrd="0" parTransId="{600B02E3-19F6-455F-B018-196F86B7C828}" sibTransId="{BE603174-266A-440A-9281-619EB791BDC9}"/>
    <dgm:cxn modelId="{E759A460-3C73-4680-9B2D-5EB87B5F4C11}" type="presOf" srcId="{BFE7E191-3F01-4A40-81B5-8668DF1E52AE}" destId="{1DC0C406-4921-42D6-BDF8-32BD9CE48B1E}" srcOrd="0" destOrd="0" presId="urn:microsoft.com/office/officeart/2005/8/layout/vList6"/>
    <dgm:cxn modelId="{F3C5EEA7-54A2-4530-85EF-24D5048AE611}" srcId="{5BF7E2C3-8263-42F4-8BD4-4B5A3686550D}" destId="{04A5117D-FA85-439C-9E8B-5DFA88A41643}" srcOrd="4" destOrd="0" parTransId="{000AD4B5-41A8-4906-8F2F-CA019770F8E1}" sibTransId="{CA9F3575-7510-4324-BB93-96A124478B1B}"/>
    <dgm:cxn modelId="{0D94D42D-69E7-4E3D-8559-5673FBAFBF10}" type="presParOf" srcId="{8C0AE90E-B8FA-4158-83F7-24AFCE162AC4}" destId="{C837DD86-DE11-4215-A17E-8DF59103BBDE}" srcOrd="0" destOrd="0" presId="urn:microsoft.com/office/officeart/2005/8/layout/vList6"/>
    <dgm:cxn modelId="{4C1ADCC4-5A35-45F6-86DD-650240A66DBF}" type="presParOf" srcId="{C837DD86-DE11-4215-A17E-8DF59103BBDE}" destId="{15CFAD33-53AE-4C1E-9144-3CE32EBFC457}" srcOrd="0" destOrd="0" presId="urn:microsoft.com/office/officeart/2005/8/layout/vList6"/>
    <dgm:cxn modelId="{D929933E-2740-415A-A7DC-C609A7C6DAEE}" type="presParOf" srcId="{C837DD86-DE11-4215-A17E-8DF59103BBDE}" destId="{7432C408-81AA-4AC8-A027-C3F43496B221}" srcOrd="1" destOrd="0" presId="urn:microsoft.com/office/officeart/2005/8/layout/vList6"/>
    <dgm:cxn modelId="{11574F57-A3C2-4C47-BBCA-30626735B48E}" type="presParOf" srcId="{8C0AE90E-B8FA-4158-83F7-24AFCE162AC4}" destId="{3DC15CED-4590-4D63-93AD-49BB70BA006A}" srcOrd="1" destOrd="0" presId="urn:microsoft.com/office/officeart/2005/8/layout/vList6"/>
    <dgm:cxn modelId="{A9114D3A-0828-4F5B-B0FB-146694C575E6}" type="presParOf" srcId="{8C0AE90E-B8FA-4158-83F7-24AFCE162AC4}" destId="{0CB173C7-702B-4FF8-9358-0050A2CF8DD8}" srcOrd="2" destOrd="0" presId="urn:microsoft.com/office/officeart/2005/8/layout/vList6"/>
    <dgm:cxn modelId="{CC953269-84E5-42E7-A482-2393E078D1B6}" type="presParOf" srcId="{0CB173C7-702B-4FF8-9358-0050A2CF8DD8}" destId="{9EBED0CF-97C0-4B2C-B768-3C80EDA7D927}" srcOrd="0" destOrd="0" presId="urn:microsoft.com/office/officeart/2005/8/layout/vList6"/>
    <dgm:cxn modelId="{0A4A07E2-45D4-4082-8C46-E583C39DB04E}" type="presParOf" srcId="{0CB173C7-702B-4FF8-9358-0050A2CF8DD8}" destId="{97A24E14-BC74-4E46-A327-1F063EABF5D7}" srcOrd="1" destOrd="0" presId="urn:microsoft.com/office/officeart/2005/8/layout/vList6"/>
    <dgm:cxn modelId="{91D8BA71-CD1B-4ED3-8E38-354852C28836}" type="presParOf" srcId="{8C0AE90E-B8FA-4158-83F7-24AFCE162AC4}" destId="{90EC5F5D-E3DD-4E17-9F1F-51FDA81D7D90}" srcOrd="3" destOrd="0" presId="urn:microsoft.com/office/officeart/2005/8/layout/vList6"/>
    <dgm:cxn modelId="{6F358C33-F17C-4025-9408-639E83B2EE3F}" type="presParOf" srcId="{8C0AE90E-B8FA-4158-83F7-24AFCE162AC4}" destId="{F770AC74-6632-42D5-9D28-1702805F0AED}" srcOrd="4" destOrd="0" presId="urn:microsoft.com/office/officeart/2005/8/layout/vList6"/>
    <dgm:cxn modelId="{97442B59-0266-4B82-BD15-0AFB27A79E92}" type="presParOf" srcId="{F770AC74-6632-42D5-9D28-1702805F0AED}" destId="{1DC0C406-4921-42D6-BDF8-32BD9CE48B1E}" srcOrd="0" destOrd="0" presId="urn:microsoft.com/office/officeart/2005/8/layout/vList6"/>
    <dgm:cxn modelId="{349917DE-29C3-4A18-ACF8-D82A8264FB3D}" type="presParOf" srcId="{F770AC74-6632-42D5-9D28-1702805F0AED}" destId="{25F561CC-9680-493D-B734-333CED18B162}" srcOrd="1" destOrd="0" presId="urn:microsoft.com/office/officeart/2005/8/layout/vList6"/>
    <dgm:cxn modelId="{7906439C-CD9B-40D2-BEE2-A8D7821B685E}" type="presParOf" srcId="{8C0AE90E-B8FA-4158-83F7-24AFCE162AC4}" destId="{01E8B578-65F0-4A84-910D-164174581ECC}" srcOrd="5" destOrd="0" presId="urn:microsoft.com/office/officeart/2005/8/layout/vList6"/>
    <dgm:cxn modelId="{E2520266-DC7F-4B37-B97D-34B7A5C8B0CC}" type="presParOf" srcId="{8C0AE90E-B8FA-4158-83F7-24AFCE162AC4}" destId="{B1C04E0F-AB90-4B8D-A61C-A3FE4DE5A015}" srcOrd="6" destOrd="0" presId="urn:microsoft.com/office/officeart/2005/8/layout/vList6"/>
    <dgm:cxn modelId="{B6403F4C-AE00-4601-974D-BD3890E08E29}" type="presParOf" srcId="{B1C04E0F-AB90-4B8D-A61C-A3FE4DE5A015}" destId="{05233535-81DA-42F6-B160-542790E487C7}" srcOrd="0" destOrd="0" presId="urn:microsoft.com/office/officeart/2005/8/layout/vList6"/>
    <dgm:cxn modelId="{6BE10C12-D5F4-410C-9CF9-1B814E47B501}" type="presParOf" srcId="{B1C04E0F-AB90-4B8D-A61C-A3FE4DE5A015}" destId="{12EF7E55-A39C-4B88-9B0C-7651056D1296}" srcOrd="1" destOrd="0" presId="urn:microsoft.com/office/officeart/2005/8/layout/vList6"/>
    <dgm:cxn modelId="{527E7A46-ABAD-4F0C-8B63-279C9F05DC61}" type="presParOf" srcId="{8C0AE90E-B8FA-4158-83F7-24AFCE162AC4}" destId="{A67547EE-5951-42A7-A445-457F60BCCA1C}" srcOrd="7" destOrd="0" presId="urn:microsoft.com/office/officeart/2005/8/layout/vList6"/>
    <dgm:cxn modelId="{686B9A1A-A9A5-4D60-B5C5-6AE47F68421E}" type="presParOf" srcId="{8C0AE90E-B8FA-4158-83F7-24AFCE162AC4}" destId="{B911B35B-D03A-4922-BD59-7DEA39D0CF36}" srcOrd="8" destOrd="0" presId="urn:microsoft.com/office/officeart/2005/8/layout/vList6"/>
    <dgm:cxn modelId="{2107B91F-83F8-45C6-8744-87E834D09410}" type="presParOf" srcId="{B911B35B-D03A-4922-BD59-7DEA39D0CF36}" destId="{AC29955D-4209-481F-A5D6-91DD0328BFE3}" srcOrd="0" destOrd="0" presId="urn:microsoft.com/office/officeart/2005/8/layout/vList6"/>
    <dgm:cxn modelId="{D80FB9B3-E2CD-4C6A-A74E-658D539C2189}" type="presParOf" srcId="{B911B35B-D03A-4922-BD59-7DEA39D0CF36}" destId="{2E74B679-4576-4D31-A63D-EF90AAFE73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6B8D4E-8F8E-4E72-AF80-35060FCDE0B6}" type="doc">
      <dgm:prSet loTypeId="urn:microsoft.com/office/officeart/2011/layout/HexagonRadial" loCatId="officeonline" qsTypeId="urn:microsoft.com/office/officeart/2005/8/quickstyle/simple1" qsCatId="simple" csTypeId="urn:microsoft.com/office/officeart/2005/8/colors/colorful3" csCatId="colorful" phldr="1"/>
      <dgm:spPr/>
      <dgm:t>
        <a:bodyPr/>
        <a:lstStyle/>
        <a:p>
          <a:endParaRPr lang="es-EC"/>
        </a:p>
      </dgm:t>
    </dgm:pt>
    <dgm:pt modelId="{2B445551-AE85-405F-849F-901690FB319A}">
      <dgm:prSet phldrT="[Texto]" custT="1"/>
      <dgm:spPr/>
      <dgm:t>
        <a:bodyPr/>
        <a:lstStyle/>
        <a:p>
          <a:r>
            <a:rPr lang="es-EC" sz="2400" dirty="0" smtClean="0"/>
            <a:t>Aplicación de la Encuesta </a:t>
          </a:r>
          <a:endParaRPr lang="es-EC" sz="2400" dirty="0"/>
        </a:p>
      </dgm:t>
    </dgm:pt>
    <dgm:pt modelId="{6C3E3E8A-A927-4DF4-B17B-03F1C540389A}" type="parTrans" cxnId="{7BC19FB8-6C0E-4BB0-83CD-17B72CE2E1F6}">
      <dgm:prSet/>
      <dgm:spPr/>
      <dgm:t>
        <a:bodyPr/>
        <a:lstStyle/>
        <a:p>
          <a:endParaRPr lang="es-EC" sz="4000"/>
        </a:p>
      </dgm:t>
    </dgm:pt>
    <dgm:pt modelId="{3A473500-ED81-4189-8904-7A91F5201C41}" type="sibTrans" cxnId="{7BC19FB8-6C0E-4BB0-83CD-17B72CE2E1F6}">
      <dgm:prSet/>
      <dgm:spPr/>
      <dgm:t>
        <a:bodyPr/>
        <a:lstStyle/>
        <a:p>
          <a:endParaRPr lang="es-EC" sz="4000"/>
        </a:p>
      </dgm:t>
    </dgm:pt>
    <dgm:pt modelId="{6380812C-B655-4615-B64B-9BB5C48A6965}">
      <dgm:prSet phldrT="[Texto]" custT="1"/>
      <dgm:spPr/>
      <dgm:t>
        <a:bodyPr/>
        <a:lstStyle/>
        <a:p>
          <a:r>
            <a:rPr lang="es-ES" sz="1200" dirty="0" smtClean="0"/>
            <a:t>La encuesta fue aplicada los días 4, 5, 6 de noviembre del 2011 en el Cantón Rumiñahui</a:t>
          </a:r>
          <a:endParaRPr lang="es-EC" sz="1200" dirty="0"/>
        </a:p>
      </dgm:t>
    </dgm:pt>
    <dgm:pt modelId="{664147F2-B935-4878-84C2-1E7A039AE69E}" type="parTrans" cxnId="{B0919B11-F1F5-45CE-AA7A-017476F7FD12}">
      <dgm:prSet/>
      <dgm:spPr/>
      <dgm:t>
        <a:bodyPr/>
        <a:lstStyle/>
        <a:p>
          <a:endParaRPr lang="es-EC" sz="4000"/>
        </a:p>
      </dgm:t>
    </dgm:pt>
    <dgm:pt modelId="{BBC0D8DC-2043-4ED6-A247-0516AC0F98BA}" type="sibTrans" cxnId="{B0919B11-F1F5-45CE-AA7A-017476F7FD12}">
      <dgm:prSet/>
      <dgm:spPr/>
      <dgm:t>
        <a:bodyPr/>
        <a:lstStyle/>
        <a:p>
          <a:endParaRPr lang="es-EC" sz="4000"/>
        </a:p>
      </dgm:t>
    </dgm:pt>
    <dgm:pt modelId="{324FF6BA-6A36-4A5B-96A3-2CF15A22CEA5}">
      <dgm:prSet phldrT="[Texto]" custT="1"/>
      <dgm:spPr/>
      <dgm:t>
        <a:bodyPr/>
        <a:lstStyle/>
        <a:p>
          <a:r>
            <a:rPr lang="es-ES" sz="1200" dirty="0" smtClean="0"/>
            <a:t>Se desarrolló un esquema de codificación para cada una de las posibles repuestas de la encuesta</a:t>
          </a:r>
          <a:endParaRPr lang="es-EC" sz="1200" dirty="0"/>
        </a:p>
      </dgm:t>
    </dgm:pt>
    <dgm:pt modelId="{B08450AC-75AA-4664-ACB9-997621E82EF1}" type="parTrans" cxnId="{551E2A08-C1A5-480F-B26C-03D9B22D6D72}">
      <dgm:prSet/>
      <dgm:spPr/>
      <dgm:t>
        <a:bodyPr/>
        <a:lstStyle/>
        <a:p>
          <a:endParaRPr lang="es-EC" sz="4000"/>
        </a:p>
      </dgm:t>
    </dgm:pt>
    <dgm:pt modelId="{2A3145D6-F307-47B7-ACE6-C1CE3E1A1B50}" type="sibTrans" cxnId="{551E2A08-C1A5-480F-B26C-03D9B22D6D72}">
      <dgm:prSet/>
      <dgm:spPr/>
      <dgm:t>
        <a:bodyPr/>
        <a:lstStyle/>
        <a:p>
          <a:endParaRPr lang="es-EC" sz="4000"/>
        </a:p>
      </dgm:t>
    </dgm:pt>
    <dgm:pt modelId="{2D118AE0-2914-4928-8013-8F1CAD57C922}">
      <dgm:prSet phldrT="[Texto]" custT="1"/>
      <dgm:spPr/>
      <dgm:t>
        <a:bodyPr/>
        <a:lstStyle/>
        <a:p>
          <a:r>
            <a:rPr lang="es-ES" sz="1200" dirty="0" smtClean="0"/>
            <a:t>Se ingresó la información al software de análisis estadístico SPSS</a:t>
          </a:r>
          <a:endParaRPr lang="es-EC" sz="1200" dirty="0"/>
        </a:p>
      </dgm:t>
    </dgm:pt>
    <dgm:pt modelId="{F6505BAE-71AF-4E23-B1BD-B8C9ABA3CB04}" type="parTrans" cxnId="{5784629A-B62B-4882-8C9F-8B8B39723F88}">
      <dgm:prSet/>
      <dgm:spPr/>
      <dgm:t>
        <a:bodyPr/>
        <a:lstStyle/>
        <a:p>
          <a:endParaRPr lang="es-EC" sz="4000"/>
        </a:p>
      </dgm:t>
    </dgm:pt>
    <dgm:pt modelId="{3D543980-B885-4375-A3EF-3102B2DB22B9}" type="sibTrans" cxnId="{5784629A-B62B-4882-8C9F-8B8B39723F88}">
      <dgm:prSet/>
      <dgm:spPr/>
      <dgm:t>
        <a:bodyPr/>
        <a:lstStyle/>
        <a:p>
          <a:endParaRPr lang="es-EC" sz="4000"/>
        </a:p>
      </dgm:t>
    </dgm:pt>
    <dgm:pt modelId="{BAEE66C0-9FAB-499A-A958-0013B846218D}">
      <dgm:prSet custT="1"/>
      <dgm:spPr/>
      <dgm:t>
        <a:bodyPr/>
        <a:lstStyle/>
        <a:p>
          <a:r>
            <a:rPr lang="es-ES" sz="1200" dirty="0" smtClean="0"/>
            <a:t>Para la recolección de observaciones se utilizó el muestro sistemático</a:t>
          </a:r>
          <a:endParaRPr lang="es-EC" sz="1200" dirty="0"/>
        </a:p>
      </dgm:t>
    </dgm:pt>
    <dgm:pt modelId="{9F58D38A-B054-462F-84CD-409621204927}" type="parTrans" cxnId="{3EE2BFBD-DB99-4381-8B4F-ACE0F1B5C2CE}">
      <dgm:prSet/>
      <dgm:spPr/>
      <dgm:t>
        <a:bodyPr/>
        <a:lstStyle/>
        <a:p>
          <a:endParaRPr lang="es-EC" sz="4000"/>
        </a:p>
      </dgm:t>
    </dgm:pt>
    <dgm:pt modelId="{FA621E74-EEF0-4235-8CF1-20A56A93A095}" type="sibTrans" cxnId="{3EE2BFBD-DB99-4381-8B4F-ACE0F1B5C2CE}">
      <dgm:prSet/>
      <dgm:spPr/>
      <dgm:t>
        <a:bodyPr/>
        <a:lstStyle/>
        <a:p>
          <a:endParaRPr lang="es-EC" sz="4000"/>
        </a:p>
      </dgm:t>
    </dgm:pt>
    <dgm:pt modelId="{AE38EFCB-05E5-40AD-8ABE-A6404E702327}">
      <dgm:prSet phldrT="[Texto]" custT="1"/>
      <dgm:spPr/>
      <dgm:t>
        <a:bodyPr/>
        <a:lstStyle/>
        <a:p>
          <a:r>
            <a:rPr lang="es-ES" sz="1200" dirty="0" smtClean="0"/>
            <a:t> En lugares de gran concurrencia de personas como el San Luis Shopping, la Colina y Capelo.</a:t>
          </a:r>
          <a:endParaRPr lang="es-EC" sz="1200" dirty="0"/>
        </a:p>
      </dgm:t>
    </dgm:pt>
    <dgm:pt modelId="{7641C2DE-A7E1-4770-AD00-834FD78520A9}" type="parTrans" cxnId="{B007F142-B5FB-4E7E-B7FE-D9FF92CB832C}">
      <dgm:prSet/>
      <dgm:spPr/>
      <dgm:t>
        <a:bodyPr/>
        <a:lstStyle/>
        <a:p>
          <a:endParaRPr lang="es-EC" sz="4000"/>
        </a:p>
      </dgm:t>
    </dgm:pt>
    <dgm:pt modelId="{6F29404A-FEC7-4BAE-B0C4-6CADA01779B5}" type="sibTrans" cxnId="{B007F142-B5FB-4E7E-B7FE-D9FF92CB832C}">
      <dgm:prSet/>
      <dgm:spPr/>
      <dgm:t>
        <a:bodyPr/>
        <a:lstStyle/>
        <a:p>
          <a:endParaRPr lang="es-EC" sz="4000"/>
        </a:p>
      </dgm:t>
    </dgm:pt>
    <dgm:pt modelId="{424E77CC-C930-4F22-82D4-CABFCBFBE8B1}">
      <dgm:prSet custT="1"/>
      <dgm:spPr/>
      <dgm:t>
        <a:bodyPr/>
        <a:lstStyle/>
        <a:p>
          <a:r>
            <a:rPr lang="es-ES" sz="1200" dirty="0" smtClean="0"/>
            <a:t>Se procedió a validar la información verificando  si las encuestas estaban correctamente respondidas</a:t>
          </a:r>
          <a:endParaRPr lang="es-EC" sz="1200" dirty="0"/>
        </a:p>
      </dgm:t>
    </dgm:pt>
    <dgm:pt modelId="{7C78455D-524A-4B27-8DF9-9520D7DDC836}" type="parTrans" cxnId="{CFB31CBA-0FEE-4371-8870-9D98C9981C0A}">
      <dgm:prSet/>
      <dgm:spPr/>
      <dgm:t>
        <a:bodyPr/>
        <a:lstStyle/>
        <a:p>
          <a:endParaRPr lang="es-EC" sz="3200"/>
        </a:p>
      </dgm:t>
    </dgm:pt>
    <dgm:pt modelId="{6E458B95-DC69-445D-95F0-6B2944A00EC4}" type="sibTrans" cxnId="{CFB31CBA-0FEE-4371-8870-9D98C9981C0A}">
      <dgm:prSet/>
      <dgm:spPr/>
      <dgm:t>
        <a:bodyPr/>
        <a:lstStyle/>
        <a:p>
          <a:endParaRPr lang="es-EC" sz="3200"/>
        </a:p>
      </dgm:t>
    </dgm:pt>
    <dgm:pt modelId="{B05E853B-F9D7-4016-8E75-052AD44514C9}" type="pres">
      <dgm:prSet presAssocID="{8A6B8D4E-8F8E-4E72-AF80-35060FCDE0B6}" presName="Name0" presStyleCnt="0">
        <dgm:presLayoutVars>
          <dgm:chMax val="1"/>
          <dgm:chPref val="1"/>
          <dgm:dir/>
          <dgm:animOne val="branch"/>
          <dgm:animLvl val="lvl"/>
        </dgm:presLayoutVars>
      </dgm:prSet>
      <dgm:spPr/>
      <dgm:t>
        <a:bodyPr/>
        <a:lstStyle/>
        <a:p>
          <a:endParaRPr lang="es-EC"/>
        </a:p>
      </dgm:t>
    </dgm:pt>
    <dgm:pt modelId="{4C5796F2-4E37-4C78-99B9-1DD326BDC0D8}" type="pres">
      <dgm:prSet presAssocID="{2B445551-AE85-405F-849F-901690FB319A}" presName="Parent" presStyleLbl="node0" presStyleIdx="0" presStyleCnt="1">
        <dgm:presLayoutVars>
          <dgm:chMax val="6"/>
          <dgm:chPref val="6"/>
        </dgm:presLayoutVars>
      </dgm:prSet>
      <dgm:spPr/>
      <dgm:t>
        <a:bodyPr/>
        <a:lstStyle/>
        <a:p>
          <a:endParaRPr lang="es-EC"/>
        </a:p>
      </dgm:t>
    </dgm:pt>
    <dgm:pt modelId="{C108A62F-4645-4CF2-B238-79E0035479AF}" type="pres">
      <dgm:prSet presAssocID="{6380812C-B655-4615-B64B-9BB5C48A6965}" presName="Accent1" presStyleCnt="0"/>
      <dgm:spPr/>
    </dgm:pt>
    <dgm:pt modelId="{3F4285D1-873A-4BBF-9A17-5E9195AE997E}" type="pres">
      <dgm:prSet presAssocID="{6380812C-B655-4615-B64B-9BB5C48A6965}" presName="Accent" presStyleLbl="bgShp" presStyleIdx="0" presStyleCnt="6"/>
      <dgm:spPr/>
    </dgm:pt>
    <dgm:pt modelId="{FE6A4F6A-3DF4-4FF7-80FB-3A6375A6C939}" type="pres">
      <dgm:prSet presAssocID="{6380812C-B655-4615-B64B-9BB5C48A6965}" presName="Child1" presStyleLbl="node1" presStyleIdx="0" presStyleCnt="6">
        <dgm:presLayoutVars>
          <dgm:chMax val="0"/>
          <dgm:chPref val="0"/>
          <dgm:bulletEnabled val="1"/>
        </dgm:presLayoutVars>
      </dgm:prSet>
      <dgm:spPr/>
      <dgm:t>
        <a:bodyPr/>
        <a:lstStyle/>
        <a:p>
          <a:endParaRPr lang="es-EC"/>
        </a:p>
      </dgm:t>
    </dgm:pt>
    <dgm:pt modelId="{B71F25B2-A11C-46AE-AD19-9792F15CBD4C}" type="pres">
      <dgm:prSet presAssocID="{AE38EFCB-05E5-40AD-8ABE-A6404E702327}" presName="Accent2" presStyleCnt="0"/>
      <dgm:spPr/>
    </dgm:pt>
    <dgm:pt modelId="{89FB4F09-19F1-4DE3-AD00-BAE2C8FF50E8}" type="pres">
      <dgm:prSet presAssocID="{AE38EFCB-05E5-40AD-8ABE-A6404E702327}" presName="Accent" presStyleLbl="bgShp" presStyleIdx="1" presStyleCnt="6"/>
      <dgm:spPr/>
    </dgm:pt>
    <dgm:pt modelId="{31AF2DF2-0723-48D7-86E7-B6F48B7264C6}" type="pres">
      <dgm:prSet presAssocID="{AE38EFCB-05E5-40AD-8ABE-A6404E702327}" presName="Child2" presStyleLbl="node1" presStyleIdx="1" presStyleCnt="6">
        <dgm:presLayoutVars>
          <dgm:chMax val="0"/>
          <dgm:chPref val="0"/>
          <dgm:bulletEnabled val="1"/>
        </dgm:presLayoutVars>
      </dgm:prSet>
      <dgm:spPr/>
      <dgm:t>
        <a:bodyPr/>
        <a:lstStyle/>
        <a:p>
          <a:endParaRPr lang="es-EC"/>
        </a:p>
      </dgm:t>
    </dgm:pt>
    <dgm:pt modelId="{A8E89E68-533B-4947-9D99-EDFB7BB9263A}" type="pres">
      <dgm:prSet presAssocID="{BAEE66C0-9FAB-499A-A958-0013B846218D}" presName="Accent3" presStyleCnt="0"/>
      <dgm:spPr/>
    </dgm:pt>
    <dgm:pt modelId="{6C235617-2E24-4457-BC4C-6898CF89F070}" type="pres">
      <dgm:prSet presAssocID="{BAEE66C0-9FAB-499A-A958-0013B846218D}" presName="Accent" presStyleLbl="bgShp" presStyleIdx="2" presStyleCnt="6"/>
      <dgm:spPr/>
    </dgm:pt>
    <dgm:pt modelId="{C143FD5F-0177-4F3E-89F2-1F09A1836B8C}" type="pres">
      <dgm:prSet presAssocID="{BAEE66C0-9FAB-499A-A958-0013B846218D}" presName="Child3" presStyleLbl="node1" presStyleIdx="2" presStyleCnt="6">
        <dgm:presLayoutVars>
          <dgm:chMax val="0"/>
          <dgm:chPref val="0"/>
          <dgm:bulletEnabled val="1"/>
        </dgm:presLayoutVars>
      </dgm:prSet>
      <dgm:spPr/>
      <dgm:t>
        <a:bodyPr/>
        <a:lstStyle/>
        <a:p>
          <a:endParaRPr lang="es-EC"/>
        </a:p>
      </dgm:t>
    </dgm:pt>
    <dgm:pt modelId="{AC514C93-2D98-4009-986B-52FB105E1990}" type="pres">
      <dgm:prSet presAssocID="{424E77CC-C930-4F22-82D4-CABFCBFBE8B1}" presName="Accent4" presStyleCnt="0"/>
      <dgm:spPr/>
    </dgm:pt>
    <dgm:pt modelId="{C6F81BF2-445B-4D68-9099-6FCD378E29BE}" type="pres">
      <dgm:prSet presAssocID="{424E77CC-C930-4F22-82D4-CABFCBFBE8B1}" presName="Accent" presStyleLbl="bgShp" presStyleIdx="3" presStyleCnt="6"/>
      <dgm:spPr/>
    </dgm:pt>
    <dgm:pt modelId="{54F1ADDF-A815-45A6-801A-FFB6905E7E73}" type="pres">
      <dgm:prSet presAssocID="{424E77CC-C930-4F22-82D4-CABFCBFBE8B1}" presName="Child4" presStyleLbl="node1" presStyleIdx="3" presStyleCnt="6">
        <dgm:presLayoutVars>
          <dgm:chMax val="0"/>
          <dgm:chPref val="0"/>
          <dgm:bulletEnabled val="1"/>
        </dgm:presLayoutVars>
      </dgm:prSet>
      <dgm:spPr/>
      <dgm:t>
        <a:bodyPr/>
        <a:lstStyle/>
        <a:p>
          <a:endParaRPr lang="es-EC"/>
        </a:p>
      </dgm:t>
    </dgm:pt>
    <dgm:pt modelId="{D86B9FE3-3237-4FD2-B193-96D7C240D832}" type="pres">
      <dgm:prSet presAssocID="{324FF6BA-6A36-4A5B-96A3-2CF15A22CEA5}" presName="Accent5" presStyleCnt="0"/>
      <dgm:spPr/>
    </dgm:pt>
    <dgm:pt modelId="{A5CABA3E-17C4-4C69-837A-7B1DFD6DF23C}" type="pres">
      <dgm:prSet presAssocID="{324FF6BA-6A36-4A5B-96A3-2CF15A22CEA5}" presName="Accent" presStyleLbl="bgShp" presStyleIdx="4" presStyleCnt="6"/>
      <dgm:spPr/>
    </dgm:pt>
    <dgm:pt modelId="{41CA48AA-1260-42FD-895E-9AA6A05B2E12}" type="pres">
      <dgm:prSet presAssocID="{324FF6BA-6A36-4A5B-96A3-2CF15A22CEA5}" presName="Child5" presStyleLbl="node1" presStyleIdx="4" presStyleCnt="6">
        <dgm:presLayoutVars>
          <dgm:chMax val="0"/>
          <dgm:chPref val="0"/>
          <dgm:bulletEnabled val="1"/>
        </dgm:presLayoutVars>
      </dgm:prSet>
      <dgm:spPr/>
      <dgm:t>
        <a:bodyPr/>
        <a:lstStyle/>
        <a:p>
          <a:endParaRPr lang="es-EC"/>
        </a:p>
      </dgm:t>
    </dgm:pt>
    <dgm:pt modelId="{DC955BEC-3866-4DD8-A973-00A64FB060FA}" type="pres">
      <dgm:prSet presAssocID="{2D118AE0-2914-4928-8013-8F1CAD57C922}" presName="Accent6" presStyleCnt="0"/>
      <dgm:spPr/>
    </dgm:pt>
    <dgm:pt modelId="{DB194B3C-2509-41C5-8B4F-3FB6358DEB17}" type="pres">
      <dgm:prSet presAssocID="{2D118AE0-2914-4928-8013-8F1CAD57C922}" presName="Accent" presStyleLbl="bgShp" presStyleIdx="5" presStyleCnt="6"/>
      <dgm:spPr/>
    </dgm:pt>
    <dgm:pt modelId="{93AC39F4-BFE2-4DEA-A0DA-55D4D434D7F1}" type="pres">
      <dgm:prSet presAssocID="{2D118AE0-2914-4928-8013-8F1CAD57C922}" presName="Child6" presStyleLbl="node1" presStyleIdx="5" presStyleCnt="6">
        <dgm:presLayoutVars>
          <dgm:chMax val="0"/>
          <dgm:chPref val="0"/>
          <dgm:bulletEnabled val="1"/>
        </dgm:presLayoutVars>
      </dgm:prSet>
      <dgm:spPr/>
      <dgm:t>
        <a:bodyPr/>
        <a:lstStyle/>
        <a:p>
          <a:endParaRPr lang="es-EC"/>
        </a:p>
      </dgm:t>
    </dgm:pt>
  </dgm:ptLst>
  <dgm:cxnLst>
    <dgm:cxn modelId="{3EE2BFBD-DB99-4381-8B4F-ACE0F1B5C2CE}" srcId="{2B445551-AE85-405F-849F-901690FB319A}" destId="{BAEE66C0-9FAB-499A-A958-0013B846218D}" srcOrd="2" destOrd="0" parTransId="{9F58D38A-B054-462F-84CD-409621204927}" sibTransId="{FA621E74-EEF0-4235-8CF1-20A56A93A095}"/>
    <dgm:cxn modelId="{917679F3-63D8-4AEA-8375-180D406CB0DF}" type="presOf" srcId="{2D118AE0-2914-4928-8013-8F1CAD57C922}" destId="{93AC39F4-BFE2-4DEA-A0DA-55D4D434D7F1}" srcOrd="0" destOrd="0" presId="urn:microsoft.com/office/officeart/2011/layout/HexagonRadial"/>
    <dgm:cxn modelId="{D9EC6890-4CFA-4EBF-8482-936945E18805}" type="presOf" srcId="{6380812C-B655-4615-B64B-9BB5C48A6965}" destId="{FE6A4F6A-3DF4-4FF7-80FB-3A6375A6C939}" srcOrd="0" destOrd="0" presId="urn:microsoft.com/office/officeart/2011/layout/HexagonRadial"/>
    <dgm:cxn modelId="{5784629A-B62B-4882-8C9F-8B8B39723F88}" srcId="{2B445551-AE85-405F-849F-901690FB319A}" destId="{2D118AE0-2914-4928-8013-8F1CAD57C922}" srcOrd="5" destOrd="0" parTransId="{F6505BAE-71AF-4E23-B1BD-B8C9ABA3CB04}" sibTransId="{3D543980-B885-4375-A3EF-3102B2DB22B9}"/>
    <dgm:cxn modelId="{A7BF61D6-5B26-4BEB-AE77-DE6E1D060800}" type="presOf" srcId="{BAEE66C0-9FAB-499A-A958-0013B846218D}" destId="{C143FD5F-0177-4F3E-89F2-1F09A1836B8C}" srcOrd="0" destOrd="0" presId="urn:microsoft.com/office/officeart/2011/layout/HexagonRadial"/>
    <dgm:cxn modelId="{CFB31CBA-0FEE-4371-8870-9D98C9981C0A}" srcId="{2B445551-AE85-405F-849F-901690FB319A}" destId="{424E77CC-C930-4F22-82D4-CABFCBFBE8B1}" srcOrd="3" destOrd="0" parTransId="{7C78455D-524A-4B27-8DF9-9520D7DDC836}" sibTransId="{6E458B95-DC69-445D-95F0-6B2944A00EC4}"/>
    <dgm:cxn modelId="{551E2A08-C1A5-480F-B26C-03D9B22D6D72}" srcId="{2B445551-AE85-405F-849F-901690FB319A}" destId="{324FF6BA-6A36-4A5B-96A3-2CF15A22CEA5}" srcOrd="4" destOrd="0" parTransId="{B08450AC-75AA-4664-ACB9-997621E82EF1}" sibTransId="{2A3145D6-F307-47B7-ACE6-C1CE3E1A1B50}"/>
    <dgm:cxn modelId="{B007F142-B5FB-4E7E-B7FE-D9FF92CB832C}" srcId="{2B445551-AE85-405F-849F-901690FB319A}" destId="{AE38EFCB-05E5-40AD-8ABE-A6404E702327}" srcOrd="1" destOrd="0" parTransId="{7641C2DE-A7E1-4770-AD00-834FD78520A9}" sibTransId="{6F29404A-FEC7-4BAE-B0C4-6CADA01779B5}"/>
    <dgm:cxn modelId="{B88D0B59-CC1D-4241-A580-A35B2EAD1B9F}" type="presOf" srcId="{2B445551-AE85-405F-849F-901690FB319A}" destId="{4C5796F2-4E37-4C78-99B9-1DD326BDC0D8}" srcOrd="0" destOrd="0" presId="urn:microsoft.com/office/officeart/2011/layout/HexagonRadial"/>
    <dgm:cxn modelId="{9B021281-16C1-43E8-BB1B-18C9D815F769}" type="presOf" srcId="{324FF6BA-6A36-4A5B-96A3-2CF15A22CEA5}" destId="{41CA48AA-1260-42FD-895E-9AA6A05B2E12}" srcOrd="0" destOrd="0" presId="urn:microsoft.com/office/officeart/2011/layout/HexagonRadial"/>
    <dgm:cxn modelId="{396FD117-5A9E-41E7-988C-C48AD03B6630}" type="presOf" srcId="{AE38EFCB-05E5-40AD-8ABE-A6404E702327}" destId="{31AF2DF2-0723-48D7-86E7-B6F48B7264C6}" srcOrd="0" destOrd="0" presId="urn:microsoft.com/office/officeart/2011/layout/HexagonRadial"/>
    <dgm:cxn modelId="{0D2C623F-5BA1-484E-9159-3CD24C47CC91}" type="presOf" srcId="{8A6B8D4E-8F8E-4E72-AF80-35060FCDE0B6}" destId="{B05E853B-F9D7-4016-8E75-052AD44514C9}" srcOrd="0" destOrd="0" presId="urn:microsoft.com/office/officeart/2011/layout/HexagonRadial"/>
    <dgm:cxn modelId="{B0428B1D-178E-4EC6-8DE6-1917E5EF5EAE}" type="presOf" srcId="{424E77CC-C930-4F22-82D4-CABFCBFBE8B1}" destId="{54F1ADDF-A815-45A6-801A-FFB6905E7E73}" srcOrd="0" destOrd="0" presId="urn:microsoft.com/office/officeart/2011/layout/HexagonRadial"/>
    <dgm:cxn modelId="{B0919B11-F1F5-45CE-AA7A-017476F7FD12}" srcId="{2B445551-AE85-405F-849F-901690FB319A}" destId="{6380812C-B655-4615-B64B-9BB5C48A6965}" srcOrd="0" destOrd="0" parTransId="{664147F2-B935-4878-84C2-1E7A039AE69E}" sibTransId="{BBC0D8DC-2043-4ED6-A247-0516AC0F98BA}"/>
    <dgm:cxn modelId="{7BC19FB8-6C0E-4BB0-83CD-17B72CE2E1F6}" srcId="{8A6B8D4E-8F8E-4E72-AF80-35060FCDE0B6}" destId="{2B445551-AE85-405F-849F-901690FB319A}" srcOrd="0" destOrd="0" parTransId="{6C3E3E8A-A927-4DF4-B17B-03F1C540389A}" sibTransId="{3A473500-ED81-4189-8904-7A91F5201C41}"/>
    <dgm:cxn modelId="{714BD96E-E74C-4F05-AAE8-2B7474676854}" type="presParOf" srcId="{B05E853B-F9D7-4016-8E75-052AD44514C9}" destId="{4C5796F2-4E37-4C78-99B9-1DD326BDC0D8}" srcOrd="0" destOrd="0" presId="urn:microsoft.com/office/officeart/2011/layout/HexagonRadial"/>
    <dgm:cxn modelId="{555BB917-6064-4D58-B735-F285C7DA9E11}" type="presParOf" srcId="{B05E853B-F9D7-4016-8E75-052AD44514C9}" destId="{C108A62F-4645-4CF2-B238-79E0035479AF}" srcOrd="1" destOrd="0" presId="urn:microsoft.com/office/officeart/2011/layout/HexagonRadial"/>
    <dgm:cxn modelId="{79CEF197-E13F-4209-9665-4B40A033D816}" type="presParOf" srcId="{C108A62F-4645-4CF2-B238-79E0035479AF}" destId="{3F4285D1-873A-4BBF-9A17-5E9195AE997E}" srcOrd="0" destOrd="0" presId="urn:microsoft.com/office/officeart/2011/layout/HexagonRadial"/>
    <dgm:cxn modelId="{D7BEC21F-B71C-4FE3-91C3-7BF653E6E1AB}" type="presParOf" srcId="{B05E853B-F9D7-4016-8E75-052AD44514C9}" destId="{FE6A4F6A-3DF4-4FF7-80FB-3A6375A6C939}" srcOrd="2" destOrd="0" presId="urn:microsoft.com/office/officeart/2011/layout/HexagonRadial"/>
    <dgm:cxn modelId="{DD6CB017-5018-493A-9BD5-E76D6D651EB1}" type="presParOf" srcId="{B05E853B-F9D7-4016-8E75-052AD44514C9}" destId="{B71F25B2-A11C-46AE-AD19-9792F15CBD4C}" srcOrd="3" destOrd="0" presId="urn:microsoft.com/office/officeart/2011/layout/HexagonRadial"/>
    <dgm:cxn modelId="{B2B02205-4C07-4E8E-A8A1-7D6B923114A5}" type="presParOf" srcId="{B71F25B2-A11C-46AE-AD19-9792F15CBD4C}" destId="{89FB4F09-19F1-4DE3-AD00-BAE2C8FF50E8}" srcOrd="0" destOrd="0" presId="urn:microsoft.com/office/officeart/2011/layout/HexagonRadial"/>
    <dgm:cxn modelId="{5AAD9EEA-D2B2-410E-ACBC-E146FC0639F8}" type="presParOf" srcId="{B05E853B-F9D7-4016-8E75-052AD44514C9}" destId="{31AF2DF2-0723-48D7-86E7-B6F48B7264C6}" srcOrd="4" destOrd="0" presId="urn:microsoft.com/office/officeart/2011/layout/HexagonRadial"/>
    <dgm:cxn modelId="{9BD01D80-4C02-48CE-AB2D-1CD549889D51}" type="presParOf" srcId="{B05E853B-F9D7-4016-8E75-052AD44514C9}" destId="{A8E89E68-533B-4947-9D99-EDFB7BB9263A}" srcOrd="5" destOrd="0" presId="urn:microsoft.com/office/officeart/2011/layout/HexagonRadial"/>
    <dgm:cxn modelId="{2C60C8F5-E015-42AC-B771-FD3861549981}" type="presParOf" srcId="{A8E89E68-533B-4947-9D99-EDFB7BB9263A}" destId="{6C235617-2E24-4457-BC4C-6898CF89F070}" srcOrd="0" destOrd="0" presId="urn:microsoft.com/office/officeart/2011/layout/HexagonRadial"/>
    <dgm:cxn modelId="{8955CFDE-1492-48A9-A4E5-3564A04C611B}" type="presParOf" srcId="{B05E853B-F9D7-4016-8E75-052AD44514C9}" destId="{C143FD5F-0177-4F3E-89F2-1F09A1836B8C}" srcOrd="6" destOrd="0" presId="urn:microsoft.com/office/officeart/2011/layout/HexagonRadial"/>
    <dgm:cxn modelId="{56C4FD97-8018-455E-BAA4-171CFBE16CD7}" type="presParOf" srcId="{B05E853B-F9D7-4016-8E75-052AD44514C9}" destId="{AC514C93-2D98-4009-986B-52FB105E1990}" srcOrd="7" destOrd="0" presId="urn:microsoft.com/office/officeart/2011/layout/HexagonRadial"/>
    <dgm:cxn modelId="{865D6876-6DB6-48AE-90F0-867A7268A456}" type="presParOf" srcId="{AC514C93-2D98-4009-986B-52FB105E1990}" destId="{C6F81BF2-445B-4D68-9099-6FCD378E29BE}" srcOrd="0" destOrd="0" presId="urn:microsoft.com/office/officeart/2011/layout/HexagonRadial"/>
    <dgm:cxn modelId="{8A230433-9220-4AB2-9565-3CCBF1875A90}" type="presParOf" srcId="{B05E853B-F9D7-4016-8E75-052AD44514C9}" destId="{54F1ADDF-A815-45A6-801A-FFB6905E7E73}" srcOrd="8" destOrd="0" presId="urn:microsoft.com/office/officeart/2011/layout/HexagonRadial"/>
    <dgm:cxn modelId="{1D709866-D6DE-4E1E-8D79-8FF8529C2865}" type="presParOf" srcId="{B05E853B-F9D7-4016-8E75-052AD44514C9}" destId="{D86B9FE3-3237-4FD2-B193-96D7C240D832}" srcOrd="9" destOrd="0" presId="urn:microsoft.com/office/officeart/2011/layout/HexagonRadial"/>
    <dgm:cxn modelId="{9F7C5031-0A2B-47D4-9EAE-AB5BA0953E3D}" type="presParOf" srcId="{D86B9FE3-3237-4FD2-B193-96D7C240D832}" destId="{A5CABA3E-17C4-4C69-837A-7B1DFD6DF23C}" srcOrd="0" destOrd="0" presId="urn:microsoft.com/office/officeart/2011/layout/HexagonRadial"/>
    <dgm:cxn modelId="{AAF396B9-B0CF-491D-987B-F66C7505E999}" type="presParOf" srcId="{B05E853B-F9D7-4016-8E75-052AD44514C9}" destId="{41CA48AA-1260-42FD-895E-9AA6A05B2E12}" srcOrd="10" destOrd="0" presId="urn:microsoft.com/office/officeart/2011/layout/HexagonRadial"/>
    <dgm:cxn modelId="{E06306CB-5F25-4774-ADFA-C45EFBC1171E}" type="presParOf" srcId="{B05E853B-F9D7-4016-8E75-052AD44514C9}" destId="{DC955BEC-3866-4DD8-A973-00A64FB060FA}" srcOrd="11" destOrd="0" presId="urn:microsoft.com/office/officeart/2011/layout/HexagonRadial"/>
    <dgm:cxn modelId="{5C97A3C4-0BBC-49F0-B228-0C2416DE0B4D}" type="presParOf" srcId="{DC955BEC-3866-4DD8-A973-00A64FB060FA}" destId="{DB194B3C-2509-41C5-8B4F-3FB6358DEB17}" srcOrd="0" destOrd="0" presId="urn:microsoft.com/office/officeart/2011/layout/HexagonRadial"/>
    <dgm:cxn modelId="{C117D768-41DE-4BB5-B8B6-F8B7ADD820CA}" type="presParOf" srcId="{B05E853B-F9D7-4016-8E75-052AD44514C9}" destId="{93AC39F4-BFE2-4DEA-A0DA-55D4D434D7F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0701B-6F5A-48E9-81EF-1105F3B1D81E}">
      <dsp:nvSpPr>
        <dsp:cNvPr id="0" name=""/>
        <dsp:cNvSpPr/>
      </dsp:nvSpPr>
      <dsp:spPr>
        <a:xfrm>
          <a:off x="2945821" y="529410"/>
          <a:ext cx="408305" cy="91440"/>
        </a:xfrm>
        <a:custGeom>
          <a:avLst/>
          <a:gdLst/>
          <a:ahLst/>
          <a:cxnLst/>
          <a:rect l="0" t="0" r="0" b="0"/>
          <a:pathLst>
            <a:path>
              <a:moveTo>
                <a:pt x="0" y="45720"/>
              </a:moveTo>
              <a:lnTo>
                <a:pt x="40830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39001" y="572936"/>
        <a:ext cx="21945" cy="4389"/>
      </dsp:txXfrm>
    </dsp:sp>
    <dsp:sp modelId="{0593ABBC-F823-4E27-9167-E621993B0040}">
      <dsp:nvSpPr>
        <dsp:cNvPr id="0" name=""/>
        <dsp:cNvSpPr/>
      </dsp:nvSpPr>
      <dsp:spPr>
        <a:xfrm>
          <a:off x="1039335" y="2645"/>
          <a:ext cx="1908285" cy="114497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1.- Estudio de Mercado</a:t>
          </a:r>
          <a:endParaRPr lang="es-EC" sz="1700" kern="1200" dirty="0"/>
        </a:p>
      </dsp:txBody>
      <dsp:txXfrm>
        <a:off x="1039335" y="2645"/>
        <a:ext cx="1908285" cy="1144971"/>
      </dsp:txXfrm>
    </dsp:sp>
    <dsp:sp modelId="{50C31E5D-B22E-43A5-9B70-DBBDC33E5D91}">
      <dsp:nvSpPr>
        <dsp:cNvPr id="0" name=""/>
        <dsp:cNvSpPr/>
      </dsp:nvSpPr>
      <dsp:spPr>
        <a:xfrm>
          <a:off x="1993478" y="1145816"/>
          <a:ext cx="2347191" cy="408305"/>
        </a:xfrm>
        <a:custGeom>
          <a:avLst/>
          <a:gdLst/>
          <a:ahLst/>
          <a:cxnLst/>
          <a:rect l="0" t="0" r="0" b="0"/>
          <a:pathLst>
            <a:path>
              <a:moveTo>
                <a:pt x="2347191" y="0"/>
              </a:moveTo>
              <a:lnTo>
                <a:pt x="2347191" y="221252"/>
              </a:lnTo>
              <a:lnTo>
                <a:pt x="0" y="221252"/>
              </a:lnTo>
              <a:lnTo>
                <a:pt x="0" y="408305"/>
              </a:lnTo>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07377" y="1347774"/>
        <a:ext cx="119393" cy="4389"/>
      </dsp:txXfrm>
    </dsp:sp>
    <dsp:sp modelId="{DCA09B23-71CB-4FDC-B52D-99295D334940}">
      <dsp:nvSpPr>
        <dsp:cNvPr id="0" name=""/>
        <dsp:cNvSpPr/>
      </dsp:nvSpPr>
      <dsp:spPr>
        <a:xfrm>
          <a:off x="3386526" y="2645"/>
          <a:ext cx="1908285" cy="1144971"/>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smtClean="0"/>
            <a:t>2.- Estudio Técnico </a:t>
          </a:r>
          <a:endParaRPr lang="es-EC" sz="1700" kern="1200" dirty="0" smtClean="0"/>
        </a:p>
      </dsp:txBody>
      <dsp:txXfrm>
        <a:off x="3386526" y="2645"/>
        <a:ext cx="1908285" cy="1144971"/>
      </dsp:txXfrm>
    </dsp:sp>
    <dsp:sp modelId="{A67A9C4A-FC83-4F32-8D34-EFFBDA95944A}">
      <dsp:nvSpPr>
        <dsp:cNvPr id="0" name=""/>
        <dsp:cNvSpPr/>
      </dsp:nvSpPr>
      <dsp:spPr>
        <a:xfrm>
          <a:off x="2945821" y="2113287"/>
          <a:ext cx="408305" cy="91440"/>
        </a:xfrm>
        <a:custGeom>
          <a:avLst/>
          <a:gdLst/>
          <a:ahLst/>
          <a:cxnLst/>
          <a:rect l="0" t="0" r="0" b="0"/>
          <a:pathLst>
            <a:path>
              <a:moveTo>
                <a:pt x="0" y="45720"/>
              </a:moveTo>
              <a:lnTo>
                <a:pt x="408305" y="45720"/>
              </a:lnTo>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39001" y="2156813"/>
        <a:ext cx="21945" cy="4389"/>
      </dsp:txXfrm>
    </dsp:sp>
    <dsp:sp modelId="{9B1CFC42-5F35-44FD-88B8-A1564AA658D3}">
      <dsp:nvSpPr>
        <dsp:cNvPr id="0" name=""/>
        <dsp:cNvSpPr/>
      </dsp:nvSpPr>
      <dsp:spPr>
        <a:xfrm>
          <a:off x="1039335" y="1586522"/>
          <a:ext cx="1908285" cy="1144971"/>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smtClean="0"/>
            <a:t>3.- Estudio Organizacional</a:t>
          </a:r>
          <a:endParaRPr lang="es-EC" sz="1700" kern="1200" dirty="0" smtClean="0"/>
        </a:p>
      </dsp:txBody>
      <dsp:txXfrm>
        <a:off x="1039335" y="1586522"/>
        <a:ext cx="1908285" cy="1144971"/>
      </dsp:txXfrm>
    </dsp:sp>
    <dsp:sp modelId="{03B36EFD-9A04-4E32-80A0-22FD02BF7047}">
      <dsp:nvSpPr>
        <dsp:cNvPr id="0" name=""/>
        <dsp:cNvSpPr/>
      </dsp:nvSpPr>
      <dsp:spPr>
        <a:xfrm>
          <a:off x="1993478" y="2729693"/>
          <a:ext cx="2347191" cy="408305"/>
        </a:xfrm>
        <a:custGeom>
          <a:avLst/>
          <a:gdLst/>
          <a:ahLst/>
          <a:cxnLst/>
          <a:rect l="0" t="0" r="0" b="0"/>
          <a:pathLst>
            <a:path>
              <a:moveTo>
                <a:pt x="2347191" y="0"/>
              </a:moveTo>
              <a:lnTo>
                <a:pt x="2347191" y="221252"/>
              </a:lnTo>
              <a:lnTo>
                <a:pt x="0" y="221252"/>
              </a:lnTo>
              <a:lnTo>
                <a:pt x="0" y="408305"/>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07377" y="2931652"/>
        <a:ext cx="119393" cy="4389"/>
      </dsp:txXfrm>
    </dsp:sp>
    <dsp:sp modelId="{1E10A49F-B859-4D0F-B43E-40821F80EFAC}">
      <dsp:nvSpPr>
        <dsp:cNvPr id="0" name=""/>
        <dsp:cNvSpPr/>
      </dsp:nvSpPr>
      <dsp:spPr>
        <a:xfrm>
          <a:off x="3386526" y="1586522"/>
          <a:ext cx="1908285" cy="1144971"/>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smtClean="0"/>
            <a:t>4.-  Estudio Financiero  </a:t>
          </a:r>
          <a:endParaRPr lang="es-EC" sz="1700" kern="1200" dirty="0" smtClean="0"/>
        </a:p>
      </dsp:txBody>
      <dsp:txXfrm>
        <a:off x="3386526" y="1586522"/>
        <a:ext cx="1908285" cy="1144971"/>
      </dsp:txXfrm>
    </dsp:sp>
    <dsp:sp modelId="{B1101FB4-39E4-4115-B8A9-A20DCF7CE0C2}">
      <dsp:nvSpPr>
        <dsp:cNvPr id="0" name=""/>
        <dsp:cNvSpPr/>
      </dsp:nvSpPr>
      <dsp:spPr>
        <a:xfrm>
          <a:off x="1039335" y="3170399"/>
          <a:ext cx="1908285" cy="114497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smtClean="0"/>
            <a:t>5.-  Conclusiones y Recomendaciones</a:t>
          </a:r>
          <a:endParaRPr lang="es-EC" sz="1700" kern="1200" dirty="0" smtClean="0"/>
        </a:p>
      </dsp:txBody>
      <dsp:txXfrm>
        <a:off x="1039335" y="3170399"/>
        <a:ext cx="1908285" cy="11449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06BDF-95F0-4A5E-8953-A6ED798F1312}">
      <dsp:nvSpPr>
        <dsp:cNvPr id="0" name=""/>
        <dsp:cNvSpPr/>
      </dsp:nvSpPr>
      <dsp:spPr>
        <a:xfrm>
          <a:off x="0" y="0"/>
          <a:ext cx="4572032" cy="27860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El 52.2% de la población asiste a un Spa</a:t>
          </a:r>
          <a:endParaRPr lang="es-EC" sz="2300" kern="1200" dirty="0"/>
        </a:p>
      </dsp:txBody>
      <dsp:txXfrm>
        <a:off x="0" y="0"/>
        <a:ext cx="4572032" cy="835824"/>
      </dsp:txXfrm>
    </dsp:sp>
    <dsp:sp modelId="{DF9404F7-3CC5-4B47-B472-B66EBC754383}">
      <dsp:nvSpPr>
        <dsp:cNvPr id="0" name=""/>
        <dsp:cNvSpPr/>
      </dsp:nvSpPr>
      <dsp:spPr>
        <a:xfrm>
          <a:off x="457203" y="836062"/>
          <a:ext cx="3657625" cy="5473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err="1" smtClean="0"/>
            <a:t>Aisha</a:t>
          </a:r>
          <a:r>
            <a:rPr lang="es-EC" sz="1800" kern="1200" dirty="0" smtClean="0"/>
            <a:t> Spa con un 32.2% </a:t>
          </a:r>
          <a:endParaRPr lang="es-EC" sz="1800" kern="1200" dirty="0"/>
        </a:p>
      </dsp:txBody>
      <dsp:txXfrm>
        <a:off x="473234" y="852093"/>
        <a:ext cx="3625563" cy="515291"/>
      </dsp:txXfrm>
    </dsp:sp>
    <dsp:sp modelId="{5B232A48-4836-46E9-99A9-B5B37285F3E3}">
      <dsp:nvSpPr>
        <dsp:cNvPr id="0" name=""/>
        <dsp:cNvSpPr/>
      </dsp:nvSpPr>
      <dsp:spPr>
        <a:xfrm>
          <a:off x="457203" y="1467624"/>
          <a:ext cx="3657625" cy="547353"/>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smtClean="0"/>
            <a:t>Cristian </a:t>
          </a:r>
          <a:r>
            <a:rPr lang="es-EC" sz="1800" kern="1200" dirty="0" smtClean="0"/>
            <a:t>Spa Peluquería con un 28.8%</a:t>
          </a:r>
          <a:endParaRPr lang="es-EC" sz="1800" kern="1200" dirty="0"/>
        </a:p>
      </dsp:txBody>
      <dsp:txXfrm>
        <a:off x="473234" y="1483655"/>
        <a:ext cx="3625563" cy="515291"/>
      </dsp:txXfrm>
    </dsp:sp>
    <dsp:sp modelId="{63530150-11E4-4B3C-B13A-34234B33C036}">
      <dsp:nvSpPr>
        <dsp:cNvPr id="0" name=""/>
        <dsp:cNvSpPr/>
      </dsp:nvSpPr>
      <dsp:spPr>
        <a:xfrm>
          <a:off x="457203" y="2099186"/>
          <a:ext cx="3657625" cy="54735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err="1" smtClean="0"/>
            <a:t>Stampa</a:t>
          </a:r>
          <a:r>
            <a:rPr lang="es-EC" sz="1800" kern="1200" dirty="0" smtClean="0"/>
            <a:t> Spa con 23.7%</a:t>
          </a:r>
          <a:endParaRPr lang="es-EC" sz="1800" kern="1200" dirty="0"/>
        </a:p>
      </dsp:txBody>
      <dsp:txXfrm>
        <a:off x="473234" y="2115217"/>
        <a:ext cx="3625563" cy="5152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1F621-1D44-49B9-A48D-642107EAB600}">
      <dsp:nvSpPr>
        <dsp:cNvPr id="0" name=""/>
        <dsp:cNvSpPr/>
      </dsp:nvSpPr>
      <dsp:spPr>
        <a:xfrm>
          <a:off x="7656261" y="2960950"/>
          <a:ext cx="537648" cy="1180488"/>
        </a:xfrm>
        <a:custGeom>
          <a:avLst/>
          <a:gdLst/>
          <a:ahLst/>
          <a:cxnLst/>
          <a:rect l="0" t="0" r="0" b="0"/>
          <a:pathLst>
            <a:path>
              <a:moveTo>
                <a:pt x="0" y="0"/>
              </a:moveTo>
              <a:lnTo>
                <a:pt x="0" y="1180488"/>
              </a:lnTo>
              <a:lnTo>
                <a:pt x="537648" y="11804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710F6A-3168-4A87-858B-17A0CCD5ACD9}">
      <dsp:nvSpPr>
        <dsp:cNvPr id="0" name=""/>
        <dsp:cNvSpPr/>
      </dsp:nvSpPr>
      <dsp:spPr>
        <a:xfrm>
          <a:off x="7656261" y="2960950"/>
          <a:ext cx="537648" cy="350640"/>
        </a:xfrm>
        <a:custGeom>
          <a:avLst/>
          <a:gdLst/>
          <a:ahLst/>
          <a:cxnLst/>
          <a:rect l="0" t="0" r="0" b="0"/>
          <a:pathLst>
            <a:path>
              <a:moveTo>
                <a:pt x="0" y="0"/>
              </a:moveTo>
              <a:lnTo>
                <a:pt x="0" y="350640"/>
              </a:lnTo>
              <a:lnTo>
                <a:pt x="537648" y="3506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6543E-DA87-4009-82B3-B0072683ED93}">
      <dsp:nvSpPr>
        <dsp:cNvPr id="0" name=""/>
        <dsp:cNvSpPr/>
      </dsp:nvSpPr>
      <dsp:spPr>
        <a:xfrm>
          <a:off x="4120639" y="2131102"/>
          <a:ext cx="3535621" cy="245448"/>
        </a:xfrm>
        <a:custGeom>
          <a:avLst/>
          <a:gdLst/>
          <a:ahLst/>
          <a:cxnLst/>
          <a:rect l="0" t="0" r="0" b="0"/>
          <a:pathLst>
            <a:path>
              <a:moveTo>
                <a:pt x="0" y="0"/>
              </a:moveTo>
              <a:lnTo>
                <a:pt x="0" y="122724"/>
              </a:lnTo>
              <a:lnTo>
                <a:pt x="3535621" y="122724"/>
              </a:lnTo>
              <a:lnTo>
                <a:pt x="3535621" y="2454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C652A1-9679-4720-AFB3-AE139409B312}">
      <dsp:nvSpPr>
        <dsp:cNvPr id="0" name=""/>
        <dsp:cNvSpPr/>
      </dsp:nvSpPr>
      <dsp:spPr>
        <a:xfrm>
          <a:off x="6242012" y="2960950"/>
          <a:ext cx="537648" cy="2010336"/>
        </a:xfrm>
        <a:custGeom>
          <a:avLst/>
          <a:gdLst/>
          <a:ahLst/>
          <a:cxnLst/>
          <a:rect l="0" t="0" r="0" b="0"/>
          <a:pathLst>
            <a:path>
              <a:moveTo>
                <a:pt x="0" y="0"/>
              </a:moveTo>
              <a:lnTo>
                <a:pt x="0" y="2010336"/>
              </a:lnTo>
              <a:lnTo>
                <a:pt x="537648" y="20103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01D8F-A3E8-423D-88B6-1367C3EBBABE}">
      <dsp:nvSpPr>
        <dsp:cNvPr id="0" name=""/>
        <dsp:cNvSpPr/>
      </dsp:nvSpPr>
      <dsp:spPr>
        <a:xfrm>
          <a:off x="6242012" y="2960950"/>
          <a:ext cx="537648" cy="1180488"/>
        </a:xfrm>
        <a:custGeom>
          <a:avLst/>
          <a:gdLst/>
          <a:ahLst/>
          <a:cxnLst/>
          <a:rect l="0" t="0" r="0" b="0"/>
          <a:pathLst>
            <a:path>
              <a:moveTo>
                <a:pt x="0" y="0"/>
              </a:moveTo>
              <a:lnTo>
                <a:pt x="0" y="1180488"/>
              </a:lnTo>
              <a:lnTo>
                <a:pt x="537648" y="11804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EF992-40C8-44DB-A932-C8FF44E43839}">
      <dsp:nvSpPr>
        <dsp:cNvPr id="0" name=""/>
        <dsp:cNvSpPr/>
      </dsp:nvSpPr>
      <dsp:spPr>
        <a:xfrm>
          <a:off x="6242012" y="2960950"/>
          <a:ext cx="537648" cy="350640"/>
        </a:xfrm>
        <a:custGeom>
          <a:avLst/>
          <a:gdLst/>
          <a:ahLst/>
          <a:cxnLst/>
          <a:rect l="0" t="0" r="0" b="0"/>
          <a:pathLst>
            <a:path>
              <a:moveTo>
                <a:pt x="0" y="0"/>
              </a:moveTo>
              <a:lnTo>
                <a:pt x="0" y="350640"/>
              </a:lnTo>
              <a:lnTo>
                <a:pt x="537648" y="3506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6FB25-9E45-48DF-9A38-F17136A08449}">
      <dsp:nvSpPr>
        <dsp:cNvPr id="0" name=""/>
        <dsp:cNvSpPr/>
      </dsp:nvSpPr>
      <dsp:spPr>
        <a:xfrm>
          <a:off x="4120639" y="2131102"/>
          <a:ext cx="2121372" cy="245448"/>
        </a:xfrm>
        <a:custGeom>
          <a:avLst/>
          <a:gdLst/>
          <a:ahLst/>
          <a:cxnLst/>
          <a:rect l="0" t="0" r="0" b="0"/>
          <a:pathLst>
            <a:path>
              <a:moveTo>
                <a:pt x="0" y="0"/>
              </a:moveTo>
              <a:lnTo>
                <a:pt x="0" y="122724"/>
              </a:lnTo>
              <a:lnTo>
                <a:pt x="2121372" y="122724"/>
              </a:lnTo>
              <a:lnTo>
                <a:pt x="2121372" y="2454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200E97-4672-4931-98DE-83539BEAB252}">
      <dsp:nvSpPr>
        <dsp:cNvPr id="0" name=""/>
        <dsp:cNvSpPr/>
      </dsp:nvSpPr>
      <dsp:spPr>
        <a:xfrm>
          <a:off x="4827764" y="2960950"/>
          <a:ext cx="537648" cy="1180488"/>
        </a:xfrm>
        <a:custGeom>
          <a:avLst/>
          <a:gdLst/>
          <a:ahLst/>
          <a:cxnLst/>
          <a:rect l="0" t="0" r="0" b="0"/>
          <a:pathLst>
            <a:path>
              <a:moveTo>
                <a:pt x="0" y="0"/>
              </a:moveTo>
              <a:lnTo>
                <a:pt x="0" y="1180488"/>
              </a:lnTo>
              <a:lnTo>
                <a:pt x="537648" y="11804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C92B07-AEBF-4F90-8B8F-B8EA885C0F41}">
      <dsp:nvSpPr>
        <dsp:cNvPr id="0" name=""/>
        <dsp:cNvSpPr/>
      </dsp:nvSpPr>
      <dsp:spPr>
        <a:xfrm>
          <a:off x="4827764" y="2960950"/>
          <a:ext cx="537648" cy="350640"/>
        </a:xfrm>
        <a:custGeom>
          <a:avLst/>
          <a:gdLst/>
          <a:ahLst/>
          <a:cxnLst/>
          <a:rect l="0" t="0" r="0" b="0"/>
          <a:pathLst>
            <a:path>
              <a:moveTo>
                <a:pt x="0" y="0"/>
              </a:moveTo>
              <a:lnTo>
                <a:pt x="0" y="350640"/>
              </a:lnTo>
              <a:lnTo>
                <a:pt x="537648" y="3506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30A74F-69F3-40C7-A4E1-8643E2166717}">
      <dsp:nvSpPr>
        <dsp:cNvPr id="0" name=""/>
        <dsp:cNvSpPr/>
      </dsp:nvSpPr>
      <dsp:spPr>
        <a:xfrm>
          <a:off x="4120639" y="2131102"/>
          <a:ext cx="707124" cy="245448"/>
        </a:xfrm>
        <a:custGeom>
          <a:avLst/>
          <a:gdLst/>
          <a:ahLst/>
          <a:cxnLst/>
          <a:rect l="0" t="0" r="0" b="0"/>
          <a:pathLst>
            <a:path>
              <a:moveTo>
                <a:pt x="0" y="0"/>
              </a:moveTo>
              <a:lnTo>
                <a:pt x="0" y="122724"/>
              </a:lnTo>
              <a:lnTo>
                <a:pt x="707124" y="122724"/>
              </a:lnTo>
              <a:lnTo>
                <a:pt x="707124" y="2454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159A4-7A97-41CD-92BF-18F766FB83E6}">
      <dsp:nvSpPr>
        <dsp:cNvPr id="0" name=""/>
        <dsp:cNvSpPr/>
      </dsp:nvSpPr>
      <dsp:spPr>
        <a:xfrm>
          <a:off x="3413515" y="2960950"/>
          <a:ext cx="537648" cy="2010336"/>
        </a:xfrm>
        <a:custGeom>
          <a:avLst/>
          <a:gdLst/>
          <a:ahLst/>
          <a:cxnLst/>
          <a:rect l="0" t="0" r="0" b="0"/>
          <a:pathLst>
            <a:path>
              <a:moveTo>
                <a:pt x="0" y="0"/>
              </a:moveTo>
              <a:lnTo>
                <a:pt x="0" y="2010336"/>
              </a:lnTo>
              <a:lnTo>
                <a:pt x="537648" y="20103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DDFA7-DBD6-48FF-801E-F582B91AAF7C}">
      <dsp:nvSpPr>
        <dsp:cNvPr id="0" name=""/>
        <dsp:cNvSpPr/>
      </dsp:nvSpPr>
      <dsp:spPr>
        <a:xfrm>
          <a:off x="3413515" y="2960950"/>
          <a:ext cx="537648" cy="1180488"/>
        </a:xfrm>
        <a:custGeom>
          <a:avLst/>
          <a:gdLst/>
          <a:ahLst/>
          <a:cxnLst/>
          <a:rect l="0" t="0" r="0" b="0"/>
          <a:pathLst>
            <a:path>
              <a:moveTo>
                <a:pt x="0" y="0"/>
              </a:moveTo>
              <a:lnTo>
                <a:pt x="0" y="1180488"/>
              </a:lnTo>
              <a:lnTo>
                <a:pt x="537648" y="11804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DE9A2-BF7D-43A3-959D-451B88271A98}">
      <dsp:nvSpPr>
        <dsp:cNvPr id="0" name=""/>
        <dsp:cNvSpPr/>
      </dsp:nvSpPr>
      <dsp:spPr>
        <a:xfrm>
          <a:off x="3413515" y="2960950"/>
          <a:ext cx="537648" cy="350640"/>
        </a:xfrm>
        <a:custGeom>
          <a:avLst/>
          <a:gdLst/>
          <a:ahLst/>
          <a:cxnLst/>
          <a:rect l="0" t="0" r="0" b="0"/>
          <a:pathLst>
            <a:path>
              <a:moveTo>
                <a:pt x="0" y="0"/>
              </a:moveTo>
              <a:lnTo>
                <a:pt x="0" y="350640"/>
              </a:lnTo>
              <a:lnTo>
                <a:pt x="537648" y="3506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52A57-2DC3-42EE-9AF0-49C56F32353D}">
      <dsp:nvSpPr>
        <dsp:cNvPr id="0" name=""/>
        <dsp:cNvSpPr/>
      </dsp:nvSpPr>
      <dsp:spPr>
        <a:xfrm>
          <a:off x="3413515" y="2131102"/>
          <a:ext cx="707124" cy="245448"/>
        </a:xfrm>
        <a:custGeom>
          <a:avLst/>
          <a:gdLst/>
          <a:ahLst/>
          <a:cxnLst/>
          <a:rect l="0" t="0" r="0" b="0"/>
          <a:pathLst>
            <a:path>
              <a:moveTo>
                <a:pt x="707124" y="0"/>
              </a:moveTo>
              <a:lnTo>
                <a:pt x="707124" y="122724"/>
              </a:lnTo>
              <a:lnTo>
                <a:pt x="0" y="122724"/>
              </a:lnTo>
              <a:lnTo>
                <a:pt x="0" y="2454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D267D-D198-4BEC-A7F2-D7A47649A416}">
      <dsp:nvSpPr>
        <dsp:cNvPr id="0" name=""/>
        <dsp:cNvSpPr/>
      </dsp:nvSpPr>
      <dsp:spPr>
        <a:xfrm>
          <a:off x="1999266" y="2960950"/>
          <a:ext cx="537648" cy="2010336"/>
        </a:xfrm>
        <a:custGeom>
          <a:avLst/>
          <a:gdLst/>
          <a:ahLst/>
          <a:cxnLst/>
          <a:rect l="0" t="0" r="0" b="0"/>
          <a:pathLst>
            <a:path>
              <a:moveTo>
                <a:pt x="0" y="0"/>
              </a:moveTo>
              <a:lnTo>
                <a:pt x="0" y="2010336"/>
              </a:lnTo>
              <a:lnTo>
                <a:pt x="537648" y="20103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E069E1-9631-4E02-B5E7-A5606DBE875F}">
      <dsp:nvSpPr>
        <dsp:cNvPr id="0" name=""/>
        <dsp:cNvSpPr/>
      </dsp:nvSpPr>
      <dsp:spPr>
        <a:xfrm>
          <a:off x="1999266" y="2960950"/>
          <a:ext cx="537648" cy="1180488"/>
        </a:xfrm>
        <a:custGeom>
          <a:avLst/>
          <a:gdLst/>
          <a:ahLst/>
          <a:cxnLst/>
          <a:rect l="0" t="0" r="0" b="0"/>
          <a:pathLst>
            <a:path>
              <a:moveTo>
                <a:pt x="0" y="0"/>
              </a:moveTo>
              <a:lnTo>
                <a:pt x="0" y="1180488"/>
              </a:lnTo>
              <a:lnTo>
                <a:pt x="537648" y="11804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7D369-2DF4-42DC-B533-5C5D839EF039}">
      <dsp:nvSpPr>
        <dsp:cNvPr id="0" name=""/>
        <dsp:cNvSpPr/>
      </dsp:nvSpPr>
      <dsp:spPr>
        <a:xfrm>
          <a:off x="1999266" y="2960950"/>
          <a:ext cx="537648" cy="350640"/>
        </a:xfrm>
        <a:custGeom>
          <a:avLst/>
          <a:gdLst/>
          <a:ahLst/>
          <a:cxnLst/>
          <a:rect l="0" t="0" r="0" b="0"/>
          <a:pathLst>
            <a:path>
              <a:moveTo>
                <a:pt x="0" y="0"/>
              </a:moveTo>
              <a:lnTo>
                <a:pt x="0" y="350640"/>
              </a:lnTo>
              <a:lnTo>
                <a:pt x="537648" y="3506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CE878-7F4C-4A53-902E-F665AF678E8A}">
      <dsp:nvSpPr>
        <dsp:cNvPr id="0" name=""/>
        <dsp:cNvSpPr/>
      </dsp:nvSpPr>
      <dsp:spPr>
        <a:xfrm>
          <a:off x="1999266" y="2131102"/>
          <a:ext cx="2121372" cy="245448"/>
        </a:xfrm>
        <a:custGeom>
          <a:avLst/>
          <a:gdLst/>
          <a:ahLst/>
          <a:cxnLst/>
          <a:rect l="0" t="0" r="0" b="0"/>
          <a:pathLst>
            <a:path>
              <a:moveTo>
                <a:pt x="2121372" y="0"/>
              </a:moveTo>
              <a:lnTo>
                <a:pt x="2121372" y="122724"/>
              </a:lnTo>
              <a:lnTo>
                <a:pt x="0" y="122724"/>
              </a:lnTo>
              <a:lnTo>
                <a:pt x="0" y="2454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2ABEE-3F24-42B0-BBA2-992D7B361940}">
      <dsp:nvSpPr>
        <dsp:cNvPr id="0" name=""/>
        <dsp:cNvSpPr/>
      </dsp:nvSpPr>
      <dsp:spPr>
        <a:xfrm>
          <a:off x="585018" y="2960950"/>
          <a:ext cx="537648" cy="1180488"/>
        </a:xfrm>
        <a:custGeom>
          <a:avLst/>
          <a:gdLst/>
          <a:ahLst/>
          <a:cxnLst/>
          <a:rect l="0" t="0" r="0" b="0"/>
          <a:pathLst>
            <a:path>
              <a:moveTo>
                <a:pt x="0" y="0"/>
              </a:moveTo>
              <a:lnTo>
                <a:pt x="0" y="1180488"/>
              </a:lnTo>
              <a:lnTo>
                <a:pt x="537648" y="11804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664C5-C081-488C-99B9-426C3875794B}">
      <dsp:nvSpPr>
        <dsp:cNvPr id="0" name=""/>
        <dsp:cNvSpPr/>
      </dsp:nvSpPr>
      <dsp:spPr>
        <a:xfrm>
          <a:off x="585018" y="2960950"/>
          <a:ext cx="537648" cy="350640"/>
        </a:xfrm>
        <a:custGeom>
          <a:avLst/>
          <a:gdLst/>
          <a:ahLst/>
          <a:cxnLst/>
          <a:rect l="0" t="0" r="0" b="0"/>
          <a:pathLst>
            <a:path>
              <a:moveTo>
                <a:pt x="0" y="0"/>
              </a:moveTo>
              <a:lnTo>
                <a:pt x="0" y="350640"/>
              </a:lnTo>
              <a:lnTo>
                <a:pt x="537648" y="3506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FB422-34A1-4AF5-B577-7F83E50D4FEC}">
      <dsp:nvSpPr>
        <dsp:cNvPr id="0" name=""/>
        <dsp:cNvSpPr/>
      </dsp:nvSpPr>
      <dsp:spPr>
        <a:xfrm>
          <a:off x="585018" y="2131102"/>
          <a:ext cx="3535621" cy="245448"/>
        </a:xfrm>
        <a:custGeom>
          <a:avLst/>
          <a:gdLst/>
          <a:ahLst/>
          <a:cxnLst/>
          <a:rect l="0" t="0" r="0" b="0"/>
          <a:pathLst>
            <a:path>
              <a:moveTo>
                <a:pt x="3535621" y="0"/>
              </a:moveTo>
              <a:lnTo>
                <a:pt x="3535621" y="122724"/>
              </a:lnTo>
              <a:lnTo>
                <a:pt x="0" y="122724"/>
              </a:lnTo>
              <a:lnTo>
                <a:pt x="0" y="2454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C99B3C-6143-4D74-B76F-1EFE6B01C8F8}">
      <dsp:nvSpPr>
        <dsp:cNvPr id="0" name=""/>
        <dsp:cNvSpPr/>
      </dsp:nvSpPr>
      <dsp:spPr>
        <a:xfrm>
          <a:off x="3662963" y="1407504"/>
          <a:ext cx="915351" cy="723598"/>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E4811-89A0-4B26-95AC-D6428285BD7E}">
      <dsp:nvSpPr>
        <dsp:cNvPr id="0" name=""/>
        <dsp:cNvSpPr/>
      </dsp:nvSpPr>
      <dsp:spPr>
        <a:xfrm>
          <a:off x="3662963" y="1407504"/>
          <a:ext cx="915351" cy="723598"/>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D30BF-561A-4579-B9AC-52090DCCE4EA}">
      <dsp:nvSpPr>
        <dsp:cNvPr id="0" name=""/>
        <dsp:cNvSpPr/>
      </dsp:nvSpPr>
      <dsp:spPr>
        <a:xfrm>
          <a:off x="3205287" y="1537751"/>
          <a:ext cx="1830703" cy="4631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b="1" kern="1200" smtClean="0">
              <a:solidFill>
                <a:schemeClr val="bg1"/>
              </a:solidFill>
            </a:rPr>
            <a:t>GUSTOS Y PREFERENCIAS </a:t>
          </a:r>
          <a:endParaRPr lang="es-EC" sz="1050" b="1" kern="1200" dirty="0">
            <a:solidFill>
              <a:schemeClr val="bg1"/>
            </a:solidFill>
          </a:endParaRPr>
        </a:p>
      </dsp:txBody>
      <dsp:txXfrm>
        <a:off x="3205287" y="1537751"/>
        <a:ext cx="1830703" cy="463103"/>
      </dsp:txXfrm>
    </dsp:sp>
    <dsp:sp modelId="{FF932534-CBA1-438B-BA9C-4348EFC6E48B}">
      <dsp:nvSpPr>
        <dsp:cNvPr id="0" name=""/>
        <dsp:cNvSpPr/>
      </dsp:nvSpPr>
      <dsp:spPr>
        <a:xfrm>
          <a:off x="292818" y="2376550"/>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80933-F413-4C39-9192-E7649D4A8C7E}">
      <dsp:nvSpPr>
        <dsp:cNvPr id="0" name=""/>
        <dsp:cNvSpPr/>
      </dsp:nvSpPr>
      <dsp:spPr>
        <a:xfrm>
          <a:off x="292818" y="2376550"/>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14AE4-7CAB-403D-8510-0988D4CE0B0A}">
      <dsp:nvSpPr>
        <dsp:cNvPr id="0" name=""/>
        <dsp:cNvSpPr/>
      </dsp:nvSpPr>
      <dsp:spPr>
        <a:xfrm>
          <a:off x="618" y="2481742"/>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Ubicación</a:t>
          </a:r>
          <a:endParaRPr lang="es-EC" sz="1050" kern="1200" dirty="0">
            <a:solidFill>
              <a:schemeClr val="bg1"/>
            </a:solidFill>
          </a:endParaRPr>
        </a:p>
      </dsp:txBody>
      <dsp:txXfrm>
        <a:off x="618" y="2481742"/>
        <a:ext cx="1168800" cy="374016"/>
      </dsp:txXfrm>
    </dsp:sp>
    <dsp:sp modelId="{A4915401-5A9F-4C48-8593-6B99410D40BE}">
      <dsp:nvSpPr>
        <dsp:cNvPr id="0" name=""/>
        <dsp:cNvSpPr/>
      </dsp:nvSpPr>
      <dsp:spPr>
        <a:xfrm>
          <a:off x="1052538" y="3206399"/>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1444F-1ED8-4581-B85D-0777934BB51E}">
      <dsp:nvSpPr>
        <dsp:cNvPr id="0" name=""/>
        <dsp:cNvSpPr/>
      </dsp:nvSpPr>
      <dsp:spPr>
        <a:xfrm>
          <a:off x="1052538" y="3206399"/>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643F2A-DFBF-4771-83C8-B02C6CC46FB7}">
      <dsp:nvSpPr>
        <dsp:cNvPr id="0" name=""/>
        <dsp:cNvSpPr/>
      </dsp:nvSpPr>
      <dsp:spPr>
        <a:xfrm>
          <a:off x="760338" y="3311591"/>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San Rafael</a:t>
          </a:r>
        </a:p>
        <a:p>
          <a:pPr lvl="0" algn="ctr" defTabSz="466725">
            <a:lnSpc>
              <a:spcPct val="90000"/>
            </a:lnSpc>
            <a:spcBef>
              <a:spcPct val="0"/>
            </a:spcBef>
            <a:spcAft>
              <a:spcPct val="35000"/>
            </a:spcAft>
          </a:pPr>
          <a:r>
            <a:rPr lang="es-EC" sz="1050" kern="1200" smtClean="0">
              <a:solidFill>
                <a:schemeClr val="bg1"/>
              </a:solidFill>
            </a:rPr>
            <a:t>34.7%  </a:t>
          </a:r>
          <a:endParaRPr lang="es-EC" sz="1050" kern="1200" dirty="0">
            <a:solidFill>
              <a:schemeClr val="bg1"/>
            </a:solidFill>
          </a:endParaRPr>
        </a:p>
      </dsp:txBody>
      <dsp:txXfrm>
        <a:off x="760338" y="3311591"/>
        <a:ext cx="1168800" cy="374016"/>
      </dsp:txXfrm>
    </dsp:sp>
    <dsp:sp modelId="{012CC56E-9774-4136-9A3A-5EAAB4991C99}">
      <dsp:nvSpPr>
        <dsp:cNvPr id="0" name=""/>
        <dsp:cNvSpPr/>
      </dsp:nvSpPr>
      <dsp:spPr>
        <a:xfrm>
          <a:off x="1052538" y="4036247"/>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276ED-8916-4DF1-8A5C-BEFB7A7F3AA9}">
      <dsp:nvSpPr>
        <dsp:cNvPr id="0" name=""/>
        <dsp:cNvSpPr/>
      </dsp:nvSpPr>
      <dsp:spPr>
        <a:xfrm>
          <a:off x="1052538" y="4036247"/>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56437-A7E9-4DF7-B938-232CD8EC4F8C}">
      <dsp:nvSpPr>
        <dsp:cNvPr id="0" name=""/>
        <dsp:cNvSpPr/>
      </dsp:nvSpPr>
      <dsp:spPr>
        <a:xfrm>
          <a:off x="760338" y="4141439"/>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Capelo</a:t>
          </a:r>
        </a:p>
        <a:p>
          <a:pPr lvl="0" algn="ctr" defTabSz="466725">
            <a:lnSpc>
              <a:spcPct val="90000"/>
            </a:lnSpc>
            <a:spcBef>
              <a:spcPct val="0"/>
            </a:spcBef>
            <a:spcAft>
              <a:spcPct val="35000"/>
            </a:spcAft>
          </a:pPr>
          <a:r>
            <a:rPr lang="es-EC" sz="1050" kern="1200" smtClean="0">
              <a:solidFill>
                <a:schemeClr val="bg1"/>
              </a:solidFill>
            </a:rPr>
            <a:t>21.2%  </a:t>
          </a:r>
          <a:endParaRPr lang="es-EC" sz="1050" kern="1200" dirty="0">
            <a:solidFill>
              <a:schemeClr val="bg1"/>
            </a:solidFill>
          </a:endParaRPr>
        </a:p>
      </dsp:txBody>
      <dsp:txXfrm>
        <a:off x="760338" y="4141439"/>
        <a:ext cx="1168800" cy="374016"/>
      </dsp:txXfrm>
    </dsp:sp>
    <dsp:sp modelId="{EDA627DA-3556-4DED-922B-A23E932C96A7}">
      <dsp:nvSpPr>
        <dsp:cNvPr id="0" name=""/>
        <dsp:cNvSpPr/>
      </dsp:nvSpPr>
      <dsp:spPr>
        <a:xfrm>
          <a:off x="1707066" y="2376550"/>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A30F9-3A8E-4AB0-89F7-AFE10C779082}">
      <dsp:nvSpPr>
        <dsp:cNvPr id="0" name=""/>
        <dsp:cNvSpPr/>
      </dsp:nvSpPr>
      <dsp:spPr>
        <a:xfrm>
          <a:off x="1707066" y="2376550"/>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A463A-66ED-4A05-A521-EAE7D55F0EC2}">
      <dsp:nvSpPr>
        <dsp:cNvPr id="0" name=""/>
        <dsp:cNvSpPr/>
      </dsp:nvSpPr>
      <dsp:spPr>
        <a:xfrm>
          <a:off x="1414866" y="2481742"/>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Servicios</a:t>
          </a:r>
          <a:endParaRPr lang="es-EC" sz="1050" kern="1200" dirty="0">
            <a:solidFill>
              <a:schemeClr val="bg1"/>
            </a:solidFill>
          </a:endParaRPr>
        </a:p>
      </dsp:txBody>
      <dsp:txXfrm>
        <a:off x="1414866" y="2481742"/>
        <a:ext cx="1168800" cy="374016"/>
      </dsp:txXfrm>
    </dsp:sp>
    <dsp:sp modelId="{1FDE227C-2A1D-42CD-87C3-38A1BB3455AF}">
      <dsp:nvSpPr>
        <dsp:cNvPr id="0" name=""/>
        <dsp:cNvSpPr/>
      </dsp:nvSpPr>
      <dsp:spPr>
        <a:xfrm>
          <a:off x="2466787" y="3206399"/>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A9A02-3826-4CD8-A9F9-AC4873C96F7B}">
      <dsp:nvSpPr>
        <dsp:cNvPr id="0" name=""/>
        <dsp:cNvSpPr/>
      </dsp:nvSpPr>
      <dsp:spPr>
        <a:xfrm>
          <a:off x="2466787" y="3206399"/>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06CEA-B077-4039-91B6-1AB10982CF84}">
      <dsp:nvSpPr>
        <dsp:cNvPr id="0" name=""/>
        <dsp:cNvSpPr/>
      </dsp:nvSpPr>
      <dsp:spPr>
        <a:xfrm>
          <a:off x="2174586" y="3311591"/>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smtClean="0">
              <a:solidFill>
                <a:schemeClr val="bg1"/>
              </a:solidFill>
            </a:rPr>
            <a:t>anti stress </a:t>
          </a:r>
        </a:p>
        <a:p>
          <a:pPr lvl="0" algn="ctr" defTabSz="466725">
            <a:lnSpc>
              <a:spcPct val="90000"/>
            </a:lnSpc>
            <a:spcBef>
              <a:spcPct val="0"/>
            </a:spcBef>
            <a:spcAft>
              <a:spcPct val="35000"/>
            </a:spcAft>
          </a:pPr>
          <a:r>
            <a:rPr lang="es-ES" sz="1050" kern="1200" smtClean="0">
              <a:solidFill>
                <a:schemeClr val="bg1"/>
              </a:solidFill>
            </a:rPr>
            <a:t> 25%</a:t>
          </a:r>
          <a:endParaRPr lang="es-EC" sz="1050" kern="1200" dirty="0">
            <a:solidFill>
              <a:schemeClr val="bg1"/>
            </a:solidFill>
          </a:endParaRPr>
        </a:p>
      </dsp:txBody>
      <dsp:txXfrm>
        <a:off x="2174586" y="3311591"/>
        <a:ext cx="1168800" cy="374016"/>
      </dsp:txXfrm>
    </dsp:sp>
    <dsp:sp modelId="{3DF7D432-5202-4971-87E7-A7FA7AF072E5}">
      <dsp:nvSpPr>
        <dsp:cNvPr id="0" name=""/>
        <dsp:cNvSpPr/>
      </dsp:nvSpPr>
      <dsp:spPr>
        <a:xfrm>
          <a:off x="2466787" y="4036247"/>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974CD-4253-4270-A56D-CE9A17E41232}">
      <dsp:nvSpPr>
        <dsp:cNvPr id="0" name=""/>
        <dsp:cNvSpPr/>
      </dsp:nvSpPr>
      <dsp:spPr>
        <a:xfrm>
          <a:off x="2466787" y="4036247"/>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0E724B-67E0-4A24-AD45-A3CFA36E3838}">
      <dsp:nvSpPr>
        <dsp:cNvPr id="0" name=""/>
        <dsp:cNvSpPr/>
      </dsp:nvSpPr>
      <dsp:spPr>
        <a:xfrm>
          <a:off x="2174586" y="4141439"/>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dirty="0" smtClean="0">
              <a:solidFill>
                <a:schemeClr val="bg1"/>
              </a:solidFill>
            </a:rPr>
            <a:t>limpieza facial  28.2% </a:t>
          </a:r>
          <a:endParaRPr lang="es-EC" sz="1050" kern="1200" dirty="0">
            <a:solidFill>
              <a:schemeClr val="bg1"/>
            </a:solidFill>
          </a:endParaRPr>
        </a:p>
      </dsp:txBody>
      <dsp:txXfrm>
        <a:off x="2174586" y="4141439"/>
        <a:ext cx="1168800" cy="374016"/>
      </dsp:txXfrm>
    </dsp:sp>
    <dsp:sp modelId="{73C16FD1-FC43-451E-8CBF-BA865622CF08}">
      <dsp:nvSpPr>
        <dsp:cNvPr id="0" name=""/>
        <dsp:cNvSpPr/>
      </dsp:nvSpPr>
      <dsp:spPr>
        <a:xfrm>
          <a:off x="2466787" y="4866095"/>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09BDD-01B9-4CFC-B078-9F795C75A35F}">
      <dsp:nvSpPr>
        <dsp:cNvPr id="0" name=""/>
        <dsp:cNvSpPr/>
      </dsp:nvSpPr>
      <dsp:spPr>
        <a:xfrm>
          <a:off x="2466787" y="4866095"/>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E295A-9FFC-4425-ABA0-220E33CFB841}">
      <dsp:nvSpPr>
        <dsp:cNvPr id="0" name=""/>
        <dsp:cNvSpPr/>
      </dsp:nvSpPr>
      <dsp:spPr>
        <a:xfrm>
          <a:off x="2174586" y="4971287"/>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smtClean="0">
              <a:solidFill>
                <a:schemeClr val="bg1"/>
              </a:solidFill>
            </a:rPr>
            <a:t>Corte de cabello  20.6%</a:t>
          </a:r>
          <a:endParaRPr lang="es-EC" sz="1050" kern="1200" dirty="0">
            <a:solidFill>
              <a:schemeClr val="bg1"/>
            </a:solidFill>
          </a:endParaRPr>
        </a:p>
      </dsp:txBody>
      <dsp:txXfrm>
        <a:off x="2174586" y="4971287"/>
        <a:ext cx="1168800" cy="374016"/>
      </dsp:txXfrm>
    </dsp:sp>
    <dsp:sp modelId="{D211248B-6B91-43CC-922F-F0D0EB33F84B}">
      <dsp:nvSpPr>
        <dsp:cNvPr id="0" name=""/>
        <dsp:cNvSpPr/>
      </dsp:nvSpPr>
      <dsp:spPr>
        <a:xfrm>
          <a:off x="3121315" y="2376550"/>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F7329-A2F9-4CBE-926D-A29F6946C206}">
      <dsp:nvSpPr>
        <dsp:cNvPr id="0" name=""/>
        <dsp:cNvSpPr/>
      </dsp:nvSpPr>
      <dsp:spPr>
        <a:xfrm>
          <a:off x="3121315" y="2376550"/>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D8497-D285-4D0D-B8CF-1799A2784F00}">
      <dsp:nvSpPr>
        <dsp:cNvPr id="0" name=""/>
        <dsp:cNvSpPr/>
      </dsp:nvSpPr>
      <dsp:spPr>
        <a:xfrm>
          <a:off x="2829115" y="2481742"/>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Días </a:t>
          </a:r>
          <a:endParaRPr lang="es-EC" sz="1050" kern="1200" dirty="0">
            <a:solidFill>
              <a:schemeClr val="bg1"/>
            </a:solidFill>
          </a:endParaRPr>
        </a:p>
      </dsp:txBody>
      <dsp:txXfrm>
        <a:off x="2829115" y="2481742"/>
        <a:ext cx="1168800" cy="374016"/>
      </dsp:txXfrm>
    </dsp:sp>
    <dsp:sp modelId="{81633018-B4EC-41A3-A7C5-0178EDDE35F6}">
      <dsp:nvSpPr>
        <dsp:cNvPr id="0" name=""/>
        <dsp:cNvSpPr/>
      </dsp:nvSpPr>
      <dsp:spPr>
        <a:xfrm>
          <a:off x="3881035" y="3206399"/>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67E60-CB81-4894-9AB5-0DB512DA093E}">
      <dsp:nvSpPr>
        <dsp:cNvPr id="0" name=""/>
        <dsp:cNvSpPr/>
      </dsp:nvSpPr>
      <dsp:spPr>
        <a:xfrm>
          <a:off x="3881035" y="3206399"/>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008C5-64CD-4F7A-8809-F24E0E700CDB}">
      <dsp:nvSpPr>
        <dsp:cNvPr id="0" name=""/>
        <dsp:cNvSpPr/>
      </dsp:nvSpPr>
      <dsp:spPr>
        <a:xfrm>
          <a:off x="3588835" y="3311591"/>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smtClean="0">
              <a:solidFill>
                <a:schemeClr val="bg1"/>
              </a:solidFill>
            </a:rPr>
            <a:t>Viernes</a:t>
          </a:r>
        </a:p>
        <a:p>
          <a:pPr lvl="0" algn="ctr" defTabSz="466725">
            <a:lnSpc>
              <a:spcPct val="90000"/>
            </a:lnSpc>
            <a:spcBef>
              <a:spcPct val="0"/>
            </a:spcBef>
            <a:spcAft>
              <a:spcPct val="35000"/>
            </a:spcAft>
          </a:pPr>
          <a:r>
            <a:rPr lang="es-ES" sz="1050" kern="1200" smtClean="0">
              <a:solidFill>
                <a:schemeClr val="bg1"/>
              </a:solidFill>
            </a:rPr>
            <a:t> 22.7%</a:t>
          </a:r>
          <a:endParaRPr lang="es-EC" sz="1050" kern="1200" dirty="0">
            <a:solidFill>
              <a:schemeClr val="bg1"/>
            </a:solidFill>
          </a:endParaRPr>
        </a:p>
      </dsp:txBody>
      <dsp:txXfrm>
        <a:off x="3588835" y="3311591"/>
        <a:ext cx="1168800" cy="374016"/>
      </dsp:txXfrm>
    </dsp:sp>
    <dsp:sp modelId="{85FDDAEF-D648-48BD-A351-0E6404B9A634}">
      <dsp:nvSpPr>
        <dsp:cNvPr id="0" name=""/>
        <dsp:cNvSpPr/>
      </dsp:nvSpPr>
      <dsp:spPr>
        <a:xfrm>
          <a:off x="3881035" y="4036247"/>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F5BF7-996E-42CB-865F-82BA8489BF4C}">
      <dsp:nvSpPr>
        <dsp:cNvPr id="0" name=""/>
        <dsp:cNvSpPr/>
      </dsp:nvSpPr>
      <dsp:spPr>
        <a:xfrm>
          <a:off x="3881035" y="4036247"/>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419F72-DF92-4481-AD6A-6B246D56D9FE}">
      <dsp:nvSpPr>
        <dsp:cNvPr id="0" name=""/>
        <dsp:cNvSpPr/>
      </dsp:nvSpPr>
      <dsp:spPr>
        <a:xfrm>
          <a:off x="3588835" y="4141439"/>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smtClean="0">
              <a:solidFill>
                <a:schemeClr val="bg1"/>
              </a:solidFill>
            </a:rPr>
            <a:t>sábado </a:t>
          </a:r>
        </a:p>
        <a:p>
          <a:pPr lvl="0" algn="ctr" defTabSz="466725">
            <a:lnSpc>
              <a:spcPct val="90000"/>
            </a:lnSpc>
            <a:spcBef>
              <a:spcPct val="0"/>
            </a:spcBef>
            <a:spcAft>
              <a:spcPct val="35000"/>
            </a:spcAft>
          </a:pPr>
          <a:r>
            <a:rPr lang="es-ES" sz="1050" kern="1200" smtClean="0">
              <a:solidFill>
                <a:schemeClr val="bg1"/>
              </a:solidFill>
            </a:rPr>
            <a:t> 28%</a:t>
          </a:r>
          <a:endParaRPr lang="es-EC" sz="1050" kern="1200" dirty="0">
            <a:solidFill>
              <a:schemeClr val="bg1"/>
            </a:solidFill>
          </a:endParaRPr>
        </a:p>
      </dsp:txBody>
      <dsp:txXfrm>
        <a:off x="3588835" y="4141439"/>
        <a:ext cx="1168800" cy="374016"/>
      </dsp:txXfrm>
    </dsp:sp>
    <dsp:sp modelId="{85F8248B-D983-42AD-A593-825E093A66FD}">
      <dsp:nvSpPr>
        <dsp:cNvPr id="0" name=""/>
        <dsp:cNvSpPr/>
      </dsp:nvSpPr>
      <dsp:spPr>
        <a:xfrm>
          <a:off x="3881035" y="4866095"/>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2F2950-A052-4ED7-A582-DB98CFD2A7A2}">
      <dsp:nvSpPr>
        <dsp:cNvPr id="0" name=""/>
        <dsp:cNvSpPr/>
      </dsp:nvSpPr>
      <dsp:spPr>
        <a:xfrm>
          <a:off x="3881035" y="4866095"/>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584A9-E63B-44E3-AFCD-79743DE70129}">
      <dsp:nvSpPr>
        <dsp:cNvPr id="0" name=""/>
        <dsp:cNvSpPr/>
      </dsp:nvSpPr>
      <dsp:spPr>
        <a:xfrm>
          <a:off x="3588835" y="4971287"/>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smtClean="0">
              <a:solidFill>
                <a:schemeClr val="bg1"/>
              </a:solidFill>
            </a:rPr>
            <a:t>domingo </a:t>
          </a:r>
        </a:p>
        <a:p>
          <a:pPr lvl="0" algn="ctr" defTabSz="466725">
            <a:lnSpc>
              <a:spcPct val="90000"/>
            </a:lnSpc>
            <a:spcBef>
              <a:spcPct val="0"/>
            </a:spcBef>
            <a:spcAft>
              <a:spcPct val="35000"/>
            </a:spcAft>
          </a:pPr>
          <a:r>
            <a:rPr lang="es-ES" sz="1050" kern="1200" smtClean="0">
              <a:solidFill>
                <a:schemeClr val="bg1"/>
              </a:solidFill>
            </a:rPr>
            <a:t>18.7%</a:t>
          </a:r>
          <a:endParaRPr lang="es-EC" sz="1050" kern="1200" dirty="0">
            <a:solidFill>
              <a:schemeClr val="bg1"/>
            </a:solidFill>
          </a:endParaRPr>
        </a:p>
      </dsp:txBody>
      <dsp:txXfrm>
        <a:off x="3588835" y="4971287"/>
        <a:ext cx="1168800" cy="374016"/>
      </dsp:txXfrm>
    </dsp:sp>
    <dsp:sp modelId="{1EDEEECD-A5D0-417A-9729-820F5768CB55}">
      <dsp:nvSpPr>
        <dsp:cNvPr id="0" name=""/>
        <dsp:cNvSpPr/>
      </dsp:nvSpPr>
      <dsp:spPr>
        <a:xfrm>
          <a:off x="4535564" y="2376550"/>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F863B4-ED9B-48B3-AAD7-5E65318D9D4C}">
      <dsp:nvSpPr>
        <dsp:cNvPr id="0" name=""/>
        <dsp:cNvSpPr/>
      </dsp:nvSpPr>
      <dsp:spPr>
        <a:xfrm>
          <a:off x="4535564" y="2376550"/>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A691A-3399-4E3D-85CA-DD1DC1130BE9}">
      <dsp:nvSpPr>
        <dsp:cNvPr id="0" name=""/>
        <dsp:cNvSpPr/>
      </dsp:nvSpPr>
      <dsp:spPr>
        <a:xfrm>
          <a:off x="4243363" y="2481742"/>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Horario</a:t>
          </a:r>
          <a:endParaRPr lang="es-EC" sz="1050" kern="1200" dirty="0">
            <a:solidFill>
              <a:schemeClr val="bg1"/>
            </a:solidFill>
          </a:endParaRPr>
        </a:p>
      </dsp:txBody>
      <dsp:txXfrm>
        <a:off x="4243363" y="2481742"/>
        <a:ext cx="1168800" cy="374016"/>
      </dsp:txXfrm>
    </dsp:sp>
    <dsp:sp modelId="{1AB5B58F-4522-44F1-8353-575DC60277EF}">
      <dsp:nvSpPr>
        <dsp:cNvPr id="0" name=""/>
        <dsp:cNvSpPr/>
      </dsp:nvSpPr>
      <dsp:spPr>
        <a:xfrm>
          <a:off x="5295284" y="3206399"/>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38F8A-F78A-4E63-BE33-D2A6C9F70539}">
      <dsp:nvSpPr>
        <dsp:cNvPr id="0" name=""/>
        <dsp:cNvSpPr/>
      </dsp:nvSpPr>
      <dsp:spPr>
        <a:xfrm>
          <a:off x="5295284" y="3206399"/>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3643DE-005F-4CD6-A6D5-0733F6C0684B}">
      <dsp:nvSpPr>
        <dsp:cNvPr id="0" name=""/>
        <dsp:cNvSpPr/>
      </dsp:nvSpPr>
      <dsp:spPr>
        <a:xfrm>
          <a:off x="5003084" y="3311591"/>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smtClean="0">
              <a:solidFill>
                <a:schemeClr val="bg1"/>
              </a:solidFill>
            </a:rPr>
            <a:t>18:00 a 20:00 </a:t>
          </a:r>
        </a:p>
        <a:p>
          <a:pPr lvl="0" algn="ctr" defTabSz="466725">
            <a:lnSpc>
              <a:spcPct val="90000"/>
            </a:lnSpc>
            <a:spcBef>
              <a:spcPct val="0"/>
            </a:spcBef>
            <a:spcAft>
              <a:spcPct val="35000"/>
            </a:spcAft>
          </a:pPr>
          <a:r>
            <a:rPr lang="es-ES" sz="1050" kern="1200" smtClean="0">
              <a:solidFill>
                <a:schemeClr val="bg1"/>
              </a:solidFill>
            </a:rPr>
            <a:t>36%</a:t>
          </a:r>
          <a:endParaRPr lang="es-EC" sz="1050" kern="1200" dirty="0">
            <a:solidFill>
              <a:schemeClr val="bg1"/>
            </a:solidFill>
          </a:endParaRPr>
        </a:p>
      </dsp:txBody>
      <dsp:txXfrm>
        <a:off x="5003084" y="3311591"/>
        <a:ext cx="1168800" cy="374016"/>
      </dsp:txXfrm>
    </dsp:sp>
    <dsp:sp modelId="{C5150855-9042-49E1-B286-D09A0DFD672E}">
      <dsp:nvSpPr>
        <dsp:cNvPr id="0" name=""/>
        <dsp:cNvSpPr/>
      </dsp:nvSpPr>
      <dsp:spPr>
        <a:xfrm>
          <a:off x="5295284" y="4036247"/>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75570-1D3E-47B1-9456-420BA628A34E}">
      <dsp:nvSpPr>
        <dsp:cNvPr id="0" name=""/>
        <dsp:cNvSpPr/>
      </dsp:nvSpPr>
      <dsp:spPr>
        <a:xfrm>
          <a:off x="5295284" y="4036247"/>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0038A-8F2D-4ABE-A7D7-9EE703DFEB68}">
      <dsp:nvSpPr>
        <dsp:cNvPr id="0" name=""/>
        <dsp:cNvSpPr/>
      </dsp:nvSpPr>
      <dsp:spPr>
        <a:xfrm>
          <a:off x="5003084" y="4141439"/>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smtClean="0">
              <a:solidFill>
                <a:schemeClr val="bg1"/>
              </a:solidFill>
            </a:rPr>
            <a:t>15:00 a 17:00 </a:t>
          </a:r>
        </a:p>
        <a:p>
          <a:pPr lvl="0" algn="ctr" defTabSz="466725">
            <a:lnSpc>
              <a:spcPct val="90000"/>
            </a:lnSpc>
            <a:spcBef>
              <a:spcPct val="0"/>
            </a:spcBef>
            <a:spcAft>
              <a:spcPct val="35000"/>
            </a:spcAft>
          </a:pPr>
          <a:r>
            <a:rPr lang="es-ES" sz="1050" kern="1200" smtClean="0">
              <a:solidFill>
                <a:schemeClr val="bg1"/>
              </a:solidFill>
            </a:rPr>
            <a:t>33.3%</a:t>
          </a:r>
          <a:endParaRPr lang="es-EC" sz="1050" kern="1200" dirty="0">
            <a:solidFill>
              <a:schemeClr val="bg1"/>
            </a:solidFill>
          </a:endParaRPr>
        </a:p>
      </dsp:txBody>
      <dsp:txXfrm>
        <a:off x="5003084" y="4141439"/>
        <a:ext cx="1168800" cy="374016"/>
      </dsp:txXfrm>
    </dsp:sp>
    <dsp:sp modelId="{16364489-69F4-4087-A8A7-4E41E16F992C}">
      <dsp:nvSpPr>
        <dsp:cNvPr id="0" name=""/>
        <dsp:cNvSpPr/>
      </dsp:nvSpPr>
      <dsp:spPr>
        <a:xfrm>
          <a:off x="5949812" y="2376550"/>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8A275-618A-4DD0-9299-71163747AA6E}">
      <dsp:nvSpPr>
        <dsp:cNvPr id="0" name=""/>
        <dsp:cNvSpPr/>
      </dsp:nvSpPr>
      <dsp:spPr>
        <a:xfrm>
          <a:off x="5949812" y="2376550"/>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64210-B7E9-4F26-AEAB-14AA5B08B66D}">
      <dsp:nvSpPr>
        <dsp:cNvPr id="0" name=""/>
        <dsp:cNvSpPr/>
      </dsp:nvSpPr>
      <dsp:spPr>
        <a:xfrm>
          <a:off x="5657612" y="2481742"/>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Precio </a:t>
          </a:r>
          <a:endParaRPr lang="es-EC" sz="1050" kern="1200" dirty="0">
            <a:solidFill>
              <a:schemeClr val="bg1"/>
            </a:solidFill>
          </a:endParaRPr>
        </a:p>
      </dsp:txBody>
      <dsp:txXfrm>
        <a:off x="5657612" y="2481742"/>
        <a:ext cx="1168800" cy="374016"/>
      </dsp:txXfrm>
    </dsp:sp>
    <dsp:sp modelId="{55D33FB7-63EC-44EC-9CFA-CBC9105F9A33}">
      <dsp:nvSpPr>
        <dsp:cNvPr id="0" name=""/>
        <dsp:cNvSpPr/>
      </dsp:nvSpPr>
      <dsp:spPr>
        <a:xfrm>
          <a:off x="6709532" y="3206399"/>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E8690B-A6E5-4D60-A459-47080C0D0192}">
      <dsp:nvSpPr>
        <dsp:cNvPr id="0" name=""/>
        <dsp:cNvSpPr/>
      </dsp:nvSpPr>
      <dsp:spPr>
        <a:xfrm>
          <a:off x="6709532" y="3206399"/>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7848F-E37E-4213-9310-C5EC7589F233}">
      <dsp:nvSpPr>
        <dsp:cNvPr id="0" name=""/>
        <dsp:cNvSpPr/>
      </dsp:nvSpPr>
      <dsp:spPr>
        <a:xfrm>
          <a:off x="6417332" y="3311591"/>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Facial Entre 16 y 25 dólares </a:t>
          </a:r>
        </a:p>
        <a:p>
          <a:pPr lvl="0" algn="ctr" defTabSz="466725">
            <a:lnSpc>
              <a:spcPct val="90000"/>
            </a:lnSpc>
            <a:spcBef>
              <a:spcPct val="0"/>
            </a:spcBef>
            <a:spcAft>
              <a:spcPct val="35000"/>
            </a:spcAft>
          </a:pPr>
          <a:r>
            <a:rPr lang="es-EC" sz="1050" kern="1200" smtClean="0">
              <a:solidFill>
                <a:schemeClr val="bg1"/>
              </a:solidFill>
            </a:rPr>
            <a:t>29.3% </a:t>
          </a:r>
          <a:endParaRPr lang="es-EC" sz="1050" kern="1200" dirty="0">
            <a:solidFill>
              <a:schemeClr val="bg1"/>
            </a:solidFill>
          </a:endParaRPr>
        </a:p>
      </dsp:txBody>
      <dsp:txXfrm>
        <a:off x="6417332" y="3311591"/>
        <a:ext cx="1168800" cy="374016"/>
      </dsp:txXfrm>
    </dsp:sp>
    <dsp:sp modelId="{1CB03FB1-69B9-4D41-B938-ECBF3FC5F27E}">
      <dsp:nvSpPr>
        <dsp:cNvPr id="0" name=""/>
        <dsp:cNvSpPr/>
      </dsp:nvSpPr>
      <dsp:spPr>
        <a:xfrm>
          <a:off x="6709532" y="4036247"/>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F3B81-CD3A-4FC6-B93F-7ABBF484E188}">
      <dsp:nvSpPr>
        <dsp:cNvPr id="0" name=""/>
        <dsp:cNvSpPr/>
      </dsp:nvSpPr>
      <dsp:spPr>
        <a:xfrm>
          <a:off x="6709532" y="4036247"/>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109A33-FA31-425B-9AD1-770FD853C9BF}">
      <dsp:nvSpPr>
        <dsp:cNvPr id="0" name=""/>
        <dsp:cNvSpPr/>
      </dsp:nvSpPr>
      <dsp:spPr>
        <a:xfrm>
          <a:off x="6417332" y="4141439"/>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Corporal Entre 26 y 35 dólares 25.3%</a:t>
          </a:r>
          <a:endParaRPr lang="es-EC" sz="1050" kern="1200" dirty="0">
            <a:solidFill>
              <a:schemeClr val="bg1"/>
            </a:solidFill>
          </a:endParaRPr>
        </a:p>
      </dsp:txBody>
      <dsp:txXfrm>
        <a:off x="6417332" y="4141439"/>
        <a:ext cx="1168800" cy="374016"/>
      </dsp:txXfrm>
    </dsp:sp>
    <dsp:sp modelId="{AD4C5FFE-FAB8-4286-98FC-FEE3EDF2D05B}">
      <dsp:nvSpPr>
        <dsp:cNvPr id="0" name=""/>
        <dsp:cNvSpPr/>
      </dsp:nvSpPr>
      <dsp:spPr>
        <a:xfrm>
          <a:off x="6709532" y="4866095"/>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40FBA-3D1D-42CA-83DF-C3733AC24669}">
      <dsp:nvSpPr>
        <dsp:cNvPr id="0" name=""/>
        <dsp:cNvSpPr/>
      </dsp:nvSpPr>
      <dsp:spPr>
        <a:xfrm>
          <a:off x="6709532" y="4866095"/>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B38D31-6DD2-47EE-A939-29DAF46B219C}">
      <dsp:nvSpPr>
        <dsp:cNvPr id="0" name=""/>
        <dsp:cNvSpPr/>
      </dsp:nvSpPr>
      <dsp:spPr>
        <a:xfrm>
          <a:off x="6417332" y="4971287"/>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dirty="0" smtClean="0">
              <a:solidFill>
                <a:schemeClr val="bg1"/>
              </a:solidFill>
            </a:rPr>
            <a:t>Estético Entre 5 y 15 dólares 34.7% </a:t>
          </a:r>
          <a:endParaRPr lang="es-EC" sz="1050" kern="1200" dirty="0">
            <a:solidFill>
              <a:schemeClr val="bg1"/>
            </a:solidFill>
          </a:endParaRPr>
        </a:p>
      </dsp:txBody>
      <dsp:txXfrm>
        <a:off x="6417332" y="4971287"/>
        <a:ext cx="1168800" cy="374016"/>
      </dsp:txXfrm>
    </dsp:sp>
    <dsp:sp modelId="{20DBAF9B-CF71-471B-8AFF-FA4BBE2F259D}">
      <dsp:nvSpPr>
        <dsp:cNvPr id="0" name=""/>
        <dsp:cNvSpPr/>
      </dsp:nvSpPr>
      <dsp:spPr>
        <a:xfrm>
          <a:off x="7364061" y="2376550"/>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F713C-7EB4-4CB7-A6F3-0792A28A5EAE}">
      <dsp:nvSpPr>
        <dsp:cNvPr id="0" name=""/>
        <dsp:cNvSpPr/>
      </dsp:nvSpPr>
      <dsp:spPr>
        <a:xfrm>
          <a:off x="7364061" y="2376550"/>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AA7F4-A62E-44E3-B041-268F8E524B7A}">
      <dsp:nvSpPr>
        <dsp:cNvPr id="0" name=""/>
        <dsp:cNvSpPr/>
      </dsp:nvSpPr>
      <dsp:spPr>
        <a:xfrm>
          <a:off x="7071861" y="2481742"/>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smtClean="0">
              <a:solidFill>
                <a:schemeClr val="bg1"/>
              </a:solidFill>
            </a:rPr>
            <a:t>Publicidad</a:t>
          </a:r>
          <a:endParaRPr lang="es-EC" sz="1050" kern="1200" dirty="0">
            <a:solidFill>
              <a:schemeClr val="bg1"/>
            </a:solidFill>
          </a:endParaRPr>
        </a:p>
      </dsp:txBody>
      <dsp:txXfrm>
        <a:off x="7071861" y="2481742"/>
        <a:ext cx="1168800" cy="374016"/>
      </dsp:txXfrm>
    </dsp:sp>
    <dsp:sp modelId="{11AF095A-AE6B-4E12-B07F-70CCDF033025}">
      <dsp:nvSpPr>
        <dsp:cNvPr id="0" name=""/>
        <dsp:cNvSpPr/>
      </dsp:nvSpPr>
      <dsp:spPr>
        <a:xfrm>
          <a:off x="8123781" y="3206399"/>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5DB81-844F-46D4-A26A-8BAC8DC000F2}">
      <dsp:nvSpPr>
        <dsp:cNvPr id="0" name=""/>
        <dsp:cNvSpPr/>
      </dsp:nvSpPr>
      <dsp:spPr>
        <a:xfrm>
          <a:off x="8123781" y="3206399"/>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164AB-630D-4964-A44B-5FA27F9EDAAD}">
      <dsp:nvSpPr>
        <dsp:cNvPr id="0" name=""/>
        <dsp:cNvSpPr/>
      </dsp:nvSpPr>
      <dsp:spPr>
        <a:xfrm>
          <a:off x="7831581" y="3311591"/>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smtClean="0">
              <a:solidFill>
                <a:schemeClr val="bg1"/>
              </a:solidFill>
            </a:rPr>
            <a:t>revistas  </a:t>
          </a:r>
        </a:p>
        <a:p>
          <a:pPr lvl="0" algn="ctr" defTabSz="466725">
            <a:lnSpc>
              <a:spcPct val="90000"/>
            </a:lnSpc>
            <a:spcBef>
              <a:spcPct val="0"/>
            </a:spcBef>
            <a:spcAft>
              <a:spcPct val="35000"/>
            </a:spcAft>
          </a:pPr>
          <a:r>
            <a:rPr lang="es-ES" sz="1050" kern="1200" smtClean="0">
              <a:solidFill>
                <a:schemeClr val="bg1"/>
              </a:solidFill>
            </a:rPr>
            <a:t>37.3%</a:t>
          </a:r>
          <a:endParaRPr lang="es-EC" sz="1050" kern="1200" dirty="0">
            <a:solidFill>
              <a:schemeClr val="bg1"/>
            </a:solidFill>
          </a:endParaRPr>
        </a:p>
      </dsp:txBody>
      <dsp:txXfrm>
        <a:off x="7831581" y="3311591"/>
        <a:ext cx="1168800" cy="374016"/>
      </dsp:txXfrm>
    </dsp:sp>
    <dsp:sp modelId="{315109B3-8ED3-4154-81ED-65FBD470728C}">
      <dsp:nvSpPr>
        <dsp:cNvPr id="0" name=""/>
        <dsp:cNvSpPr/>
      </dsp:nvSpPr>
      <dsp:spPr>
        <a:xfrm>
          <a:off x="8123781" y="4036247"/>
          <a:ext cx="584400" cy="584400"/>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F01B5-93B4-4A86-9C3A-803E49ACC9EA}">
      <dsp:nvSpPr>
        <dsp:cNvPr id="0" name=""/>
        <dsp:cNvSpPr/>
      </dsp:nvSpPr>
      <dsp:spPr>
        <a:xfrm>
          <a:off x="8123781" y="4036247"/>
          <a:ext cx="584400" cy="584400"/>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D4FB33-118A-42F1-9289-962D215DD6ED}">
      <dsp:nvSpPr>
        <dsp:cNvPr id="0" name=""/>
        <dsp:cNvSpPr/>
      </dsp:nvSpPr>
      <dsp:spPr>
        <a:xfrm>
          <a:off x="7831581" y="4141439"/>
          <a:ext cx="1168800" cy="3740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smtClean="0">
              <a:solidFill>
                <a:schemeClr val="bg1"/>
              </a:solidFill>
            </a:rPr>
            <a:t>web </a:t>
          </a:r>
        </a:p>
        <a:p>
          <a:pPr lvl="0" algn="ctr" defTabSz="466725">
            <a:lnSpc>
              <a:spcPct val="90000"/>
            </a:lnSpc>
            <a:spcBef>
              <a:spcPct val="0"/>
            </a:spcBef>
            <a:spcAft>
              <a:spcPct val="35000"/>
            </a:spcAft>
          </a:pPr>
          <a:r>
            <a:rPr lang="es-ES" sz="1050" kern="1200" smtClean="0">
              <a:solidFill>
                <a:schemeClr val="bg1"/>
              </a:solidFill>
            </a:rPr>
            <a:t>22.7% </a:t>
          </a:r>
          <a:endParaRPr lang="es-EC" sz="1050" kern="1200" dirty="0">
            <a:solidFill>
              <a:schemeClr val="bg1"/>
            </a:solidFill>
          </a:endParaRPr>
        </a:p>
      </dsp:txBody>
      <dsp:txXfrm>
        <a:off x="7831581" y="4141439"/>
        <a:ext cx="1168800" cy="3740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15DEB-0532-4AC3-963E-966C6B3EEF17}">
      <dsp:nvSpPr>
        <dsp:cNvPr id="0" name=""/>
        <dsp:cNvSpPr/>
      </dsp:nvSpPr>
      <dsp:spPr>
        <a:xfrm>
          <a:off x="1332129" y="0"/>
          <a:ext cx="5400600" cy="5400600"/>
        </a:xfrm>
        <a:prstGeom prst="diamond">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561531F-CFB7-46C4-9BE7-80E60D6DE21B}">
      <dsp:nvSpPr>
        <dsp:cNvPr id="0" name=""/>
        <dsp:cNvSpPr/>
      </dsp:nvSpPr>
      <dsp:spPr>
        <a:xfrm>
          <a:off x="1773196" y="513057"/>
          <a:ext cx="2106234" cy="21062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t>Precio</a:t>
          </a:r>
          <a:endParaRPr lang="es-EC" sz="2400" kern="1200" dirty="0"/>
        </a:p>
        <a:p>
          <a:pPr marL="57150" lvl="1" indent="-57150" algn="l" defTabSz="466725">
            <a:lnSpc>
              <a:spcPct val="90000"/>
            </a:lnSpc>
            <a:spcBef>
              <a:spcPct val="0"/>
            </a:spcBef>
            <a:spcAft>
              <a:spcPct val="15000"/>
            </a:spcAft>
            <a:buChar char="••"/>
          </a:pPr>
          <a:r>
            <a:rPr lang="es-ES" sz="1050" kern="1200" dirty="0" smtClean="0"/>
            <a:t>Se fijarán en base a los de la competencia, tomando en cuenta el precio de mercado, cuánto esté dispuesto a pagar el cliente y los costos que se incurren en el servicio.. </a:t>
          </a:r>
          <a:endParaRPr lang="es-EC" sz="1050" kern="1200" dirty="0"/>
        </a:p>
      </dsp:txBody>
      <dsp:txXfrm>
        <a:off x="1876014" y="615875"/>
        <a:ext cx="1900598" cy="1900598"/>
      </dsp:txXfrm>
    </dsp:sp>
    <dsp:sp modelId="{B4F58988-4BA1-44CA-B33D-D36A4B24BB34}">
      <dsp:nvSpPr>
        <dsp:cNvPr id="0" name=""/>
        <dsp:cNvSpPr/>
      </dsp:nvSpPr>
      <dsp:spPr>
        <a:xfrm>
          <a:off x="4041449" y="513057"/>
          <a:ext cx="2106234" cy="210623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t>Promoción</a:t>
          </a:r>
          <a:endParaRPr lang="es-EC" sz="2400" kern="1200" dirty="0"/>
        </a:p>
        <a:p>
          <a:pPr marL="57150" lvl="1" indent="-57150" algn="l" defTabSz="466725">
            <a:lnSpc>
              <a:spcPct val="90000"/>
            </a:lnSpc>
            <a:spcBef>
              <a:spcPct val="0"/>
            </a:spcBef>
            <a:spcAft>
              <a:spcPct val="15000"/>
            </a:spcAft>
            <a:buChar char="••"/>
          </a:pPr>
          <a:r>
            <a:rPr lang="es-ES" sz="1050" kern="1200" dirty="0" smtClean="0"/>
            <a:t>Comunicación masiva del servicio por medio de revistas de interés  del género masculino,  creación de una página web ,publicidad boca a boca,  tarjetas de afiliación </a:t>
          </a:r>
          <a:endParaRPr lang="es-EC" sz="1050" kern="1200" dirty="0"/>
        </a:p>
      </dsp:txBody>
      <dsp:txXfrm>
        <a:off x="4144267" y="615875"/>
        <a:ext cx="1900598" cy="1900598"/>
      </dsp:txXfrm>
    </dsp:sp>
    <dsp:sp modelId="{2724E31A-DABE-4AC7-B213-6E89EDA8592B}">
      <dsp:nvSpPr>
        <dsp:cNvPr id="0" name=""/>
        <dsp:cNvSpPr/>
      </dsp:nvSpPr>
      <dsp:spPr>
        <a:xfrm>
          <a:off x="1773196" y="2781309"/>
          <a:ext cx="2106234" cy="210623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t>Producto</a:t>
          </a:r>
          <a:endParaRPr lang="es-EC" sz="2400" kern="1200" dirty="0"/>
        </a:p>
        <a:p>
          <a:pPr marL="57150" lvl="1" indent="-57150" algn="l" defTabSz="466725">
            <a:lnSpc>
              <a:spcPct val="90000"/>
            </a:lnSpc>
            <a:spcBef>
              <a:spcPct val="0"/>
            </a:spcBef>
            <a:spcAft>
              <a:spcPct val="15000"/>
            </a:spcAft>
            <a:buChar char="••"/>
          </a:pPr>
          <a:r>
            <a:rPr lang="es-ES" sz="1050" kern="1200" dirty="0" smtClean="0"/>
            <a:t>Se desarrollará una estrategia de enfoque,  se contará con excelentes instalaciones con un diseño y ambiente propicio para el género masculino, atención especializada para cada uno de los clientes</a:t>
          </a:r>
          <a:endParaRPr lang="es-EC" sz="1050" kern="1200" dirty="0"/>
        </a:p>
      </dsp:txBody>
      <dsp:txXfrm>
        <a:off x="1876014" y="2884127"/>
        <a:ext cx="1900598" cy="1900598"/>
      </dsp:txXfrm>
    </dsp:sp>
    <dsp:sp modelId="{795250F3-1BFD-465B-A6BE-50AD85CD69FD}">
      <dsp:nvSpPr>
        <dsp:cNvPr id="0" name=""/>
        <dsp:cNvSpPr/>
      </dsp:nvSpPr>
      <dsp:spPr>
        <a:xfrm>
          <a:off x="4041449" y="2781309"/>
          <a:ext cx="2106234" cy="210623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Plaza </a:t>
          </a:r>
          <a:endParaRPr lang="es-ES" sz="2400" kern="1200" dirty="0"/>
        </a:p>
        <a:p>
          <a:pPr marL="57150" lvl="1" indent="-57150" algn="l" defTabSz="466725">
            <a:lnSpc>
              <a:spcPct val="90000"/>
            </a:lnSpc>
            <a:spcBef>
              <a:spcPct val="0"/>
            </a:spcBef>
            <a:spcAft>
              <a:spcPct val="15000"/>
            </a:spcAft>
            <a:buChar char="••"/>
          </a:pPr>
          <a:r>
            <a:rPr lang="es-EC" sz="1050" kern="1200" dirty="0" smtClean="0"/>
            <a:t>La empresa contará con un canal de distribución directo sin intermediarios , la ubicación de la empresa será en un lugar de fácil acceso y de gran concurrencia de personas  </a:t>
          </a:r>
          <a:endParaRPr lang="es-EC" sz="1050" kern="1200" dirty="0"/>
        </a:p>
      </dsp:txBody>
      <dsp:txXfrm>
        <a:off x="4144267" y="2884127"/>
        <a:ext cx="1900598" cy="19005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D3737-C681-4D84-B3C0-91DC31AE4FCA}">
      <dsp:nvSpPr>
        <dsp:cNvPr id="0" name=""/>
        <dsp:cNvSpPr/>
      </dsp:nvSpPr>
      <dsp:spPr>
        <a:xfrm rot="16200000">
          <a:off x="969739" y="1294668"/>
          <a:ext cx="2741485" cy="1675337"/>
        </a:xfrm>
        <a:prstGeom prst="round2SameRect">
          <a:avLst>
            <a:gd name="adj1" fmla="val 16670"/>
            <a:gd name="adj2" fmla="val 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lvl="0" algn="l" defTabSz="666750">
            <a:lnSpc>
              <a:spcPct val="90000"/>
            </a:lnSpc>
            <a:spcBef>
              <a:spcPct val="0"/>
            </a:spcBef>
            <a:spcAft>
              <a:spcPct val="35000"/>
            </a:spcAft>
          </a:pPr>
          <a:r>
            <a:rPr lang="es-ES" sz="1500" kern="1200" dirty="0" smtClean="0"/>
            <a:t>Genera una incidencia directa sobre la inversión y los costos que se requiere para la ejecución del mismo</a:t>
          </a:r>
          <a:endParaRPr lang="es-EC" sz="1500" kern="1200" dirty="0"/>
        </a:p>
      </dsp:txBody>
      <dsp:txXfrm rot="5400000">
        <a:off x="1584611" y="843392"/>
        <a:ext cx="1593539" cy="2577889"/>
      </dsp:txXfrm>
    </dsp:sp>
    <dsp:sp modelId="{C920E849-A215-402D-A52E-304ABF3C280D}">
      <dsp:nvSpPr>
        <dsp:cNvPr id="0" name=""/>
        <dsp:cNvSpPr/>
      </dsp:nvSpPr>
      <dsp:spPr>
        <a:xfrm rot="5400000">
          <a:off x="2721151" y="1294668"/>
          <a:ext cx="2741485" cy="1675337"/>
        </a:xfrm>
        <a:prstGeom prst="round2SameRect">
          <a:avLst>
            <a:gd name="adj1" fmla="val 16670"/>
            <a:gd name="adj2" fmla="val 0"/>
          </a:avLst>
        </a:prstGeom>
        <a:solidFill>
          <a:schemeClr val="accent3">
            <a:tint val="50000"/>
            <a:hueOff val="10718665"/>
            <a:satOff val="-15729"/>
            <a:lumOff val="10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lvl="0" algn="l" defTabSz="666750">
            <a:lnSpc>
              <a:spcPct val="90000"/>
            </a:lnSpc>
            <a:spcBef>
              <a:spcPct val="0"/>
            </a:spcBef>
            <a:spcAft>
              <a:spcPct val="35000"/>
            </a:spcAft>
          </a:pPr>
          <a:r>
            <a:rPr lang="es-ES" sz="1500" kern="1200" dirty="0" smtClean="0"/>
            <a:t>Se debe ser muy cauteloso al momento de definir el tamaño del proyecto puesto que una mala determinación del mismo puede conducir al fracaso.</a:t>
          </a:r>
          <a:endParaRPr lang="es-EC" sz="1500" kern="1200" dirty="0"/>
        </a:p>
      </dsp:txBody>
      <dsp:txXfrm rot="-5400000">
        <a:off x="3254225" y="843392"/>
        <a:ext cx="1593539" cy="2577889"/>
      </dsp:txXfrm>
    </dsp:sp>
    <dsp:sp modelId="{43D66030-E0E3-4EF9-AC60-DBED880D973D}">
      <dsp:nvSpPr>
        <dsp:cNvPr id="0" name=""/>
        <dsp:cNvSpPr/>
      </dsp:nvSpPr>
      <dsp:spPr>
        <a:xfrm>
          <a:off x="2340310" y="0"/>
          <a:ext cx="1751411" cy="1751326"/>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B7976-ACA3-4897-AB6D-F74BDE6D263B}">
      <dsp:nvSpPr>
        <dsp:cNvPr id="0" name=""/>
        <dsp:cNvSpPr/>
      </dsp:nvSpPr>
      <dsp:spPr>
        <a:xfrm rot="10800000">
          <a:off x="2340310" y="2512921"/>
          <a:ext cx="1751411" cy="1751326"/>
        </a:xfrm>
        <a:prstGeom prst="circularArrow">
          <a:avLst>
            <a:gd name="adj1" fmla="val 12500"/>
            <a:gd name="adj2" fmla="val 1142322"/>
            <a:gd name="adj3" fmla="val 20457678"/>
            <a:gd name="adj4" fmla="val 10800000"/>
            <a:gd name="adj5" fmla="val 125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0F420-D950-480F-9506-D51F05245C08}">
      <dsp:nvSpPr>
        <dsp:cNvPr id="0" name=""/>
        <dsp:cNvSpPr/>
      </dsp:nvSpPr>
      <dsp:spPr>
        <a:xfrm rot="3681549">
          <a:off x="3489665" y="4043089"/>
          <a:ext cx="1065190" cy="36562"/>
        </a:xfrm>
        <a:custGeom>
          <a:avLst/>
          <a:gdLst/>
          <a:ahLst/>
          <a:cxnLst/>
          <a:rect l="0" t="0" r="0" b="0"/>
          <a:pathLst>
            <a:path>
              <a:moveTo>
                <a:pt x="0" y="18281"/>
              </a:moveTo>
              <a:lnTo>
                <a:pt x="1065190" y="182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1D050-E460-4CAC-ABD5-E9BAF927D489}">
      <dsp:nvSpPr>
        <dsp:cNvPr id="0" name=""/>
        <dsp:cNvSpPr/>
      </dsp:nvSpPr>
      <dsp:spPr>
        <a:xfrm rot="1311846">
          <a:off x="4073789" y="3276707"/>
          <a:ext cx="762416" cy="36562"/>
        </a:xfrm>
        <a:custGeom>
          <a:avLst/>
          <a:gdLst/>
          <a:ahLst/>
          <a:cxnLst/>
          <a:rect l="0" t="0" r="0" b="0"/>
          <a:pathLst>
            <a:path>
              <a:moveTo>
                <a:pt x="0" y="18281"/>
              </a:moveTo>
              <a:lnTo>
                <a:pt x="762416" y="182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8DFEA-ACCF-4334-A48E-38821D767FAD}">
      <dsp:nvSpPr>
        <dsp:cNvPr id="0" name=""/>
        <dsp:cNvSpPr/>
      </dsp:nvSpPr>
      <dsp:spPr>
        <a:xfrm rot="20288154">
          <a:off x="4073789" y="2401770"/>
          <a:ext cx="762416" cy="36562"/>
        </a:xfrm>
        <a:custGeom>
          <a:avLst/>
          <a:gdLst/>
          <a:ahLst/>
          <a:cxnLst/>
          <a:rect l="0" t="0" r="0" b="0"/>
          <a:pathLst>
            <a:path>
              <a:moveTo>
                <a:pt x="0" y="18281"/>
              </a:moveTo>
              <a:lnTo>
                <a:pt x="762416" y="182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3B00F-E9A3-47AD-9D82-9D07D127E5BB}">
      <dsp:nvSpPr>
        <dsp:cNvPr id="0" name=""/>
        <dsp:cNvSpPr/>
      </dsp:nvSpPr>
      <dsp:spPr>
        <a:xfrm rot="17918451">
          <a:off x="3489665" y="1635387"/>
          <a:ext cx="1065190" cy="36562"/>
        </a:xfrm>
        <a:custGeom>
          <a:avLst/>
          <a:gdLst/>
          <a:ahLst/>
          <a:cxnLst/>
          <a:rect l="0" t="0" r="0" b="0"/>
          <a:pathLst>
            <a:path>
              <a:moveTo>
                <a:pt x="0" y="18281"/>
              </a:moveTo>
              <a:lnTo>
                <a:pt x="1065190" y="182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60835-2E1A-43B1-9915-F143894AB4AB}">
      <dsp:nvSpPr>
        <dsp:cNvPr id="0" name=""/>
        <dsp:cNvSpPr/>
      </dsp:nvSpPr>
      <dsp:spPr>
        <a:xfrm>
          <a:off x="2312753" y="1805487"/>
          <a:ext cx="2104065" cy="210406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A7B26-A107-4D19-B017-08E187C337A7}">
      <dsp:nvSpPr>
        <dsp:cNvPr id="0" name=""/>
        <dsp:cNvSpPr/>
      </dsp:nvSpPr>
      <dsp:spPr>
        <a:xfrm>
          <a:off x="3948878" y="1037"/>
          <a:ext cx="1262439" cy="126243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smtClean="0">
              <a:solidFill>
                <a:schemeClr val="bg1"/>
              </a:solidFill>
            </a:rPr>
            <a:t>Mercado</a:t>
          </a:r>
          <a:endParaRPr lang="es-EC" sz="1050" kern="1200" dirty="0">
            <a:solidFill>
              <a:schemeClr val="bg1"/>
            </a:solidFill>
          </a:endParaRPr>
        </a:p>
      </dsp:txBody>
      <dsp:txXfrm>
        <a:off x="4133758" y="185917"/>
        <a:ext cx="892679" cy="892679"/>
      </dsp:txXfrm>
    </dsp:sp>
    <dsp:sp modelId="{7FC820A0-641C-4A33-8E78-009958CA3856}">
      <dsp:nvSpPr>
        <dsp:cNvPr id="0" name=""/>
        <dsp:cNvSpPr/>
      </dsp:nvSpPr>
      <dsp:spPr>
        <a:xfrm>
          <a:off x="5337562" y="1037"/>
          <a:ext cx="1893659" cy="126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66725">
            <a:lnSpc>
              <a:spcPct val="90000"/>
            </a:lnSpc>
            <a:spcBef>
              <a:spcPct val="0"/>
            </a:spcBef>
            <a:spcAft>
              <a:spcPct val="15000"/>
            </a:spcAft>
            <a:buChar char="••"/>
          </a:pPr>
          <a:r>
            <a:rPr lang="es-ES" sz="1050" kern="1200" dirty="0" smtClean="0">
              <a:solidFill>
                <a:schemeClr val="bg1"/>
              </a:solidFill>
            </a:rPr>
            <a:t>Crecimiento vertiginoso en los últimos años en el país entero</a:t>
          </a:r>
          <a:endParaRPr lang="es-EC" sz="1050" kern="1200" dirty="0">
            <a:solidFill>
              <a:schemeClr val="bg1"/>
            </a:solidFill>
          </a:endParaRPr>
        </a:p>
      </dsp:txBody>
      <dsp:txXfrm>
        <a:off x="5337562" y="1037"/>
        <a:ext cx="1893659" cy="1262439"/>
      </dsp:txXfrm>
    </dsp:sp>
    <dsp:sp modelId="{FB902EAD-A5BC-4DAB-82E9-8673FC7415E8}">
      <dsp:nvSpPr>
        <dsp:cNvPr id="0" name=""/>
        <dsp:cNvSpPr/>
      </dsp:nvSpPr>
      <dsp:spPr>
        <a:xfrm>
          <a:off x="4763381" y="1411797"/>
          <a:ext cx="1262439" cy="126243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smtClean="0">
              <a:solidFill>
                <a:schemeClr val="bg1"/>
              </a:solidFill>
            </a:rPr>
            <a:t>Disponibilidad de recursos financieros</a:t>
          </a:r>
          <a:endParaRPr lang="es-EC" sz="1050" b="1" kern="1200" dirty="0">
            <a:solidFill>
              <a:schemeClr val="bg1"/>
            </a:solidFill>
          </a:endParaRPr>
        </a:p>
      </dsp:txBody>
      <dsp:txXfrm>
        <a:off x="4948261" y="1596677"/>
        <a:ext cx="892679" cy="892679"/>
      </dsp:txXfrm>
    </dsp:sp>
    <dsp:sp modelId="{E0EB554D-5FD3-438A-856A-BFC4A0FE5A66}">
      <dsp:nvSpPr>
        <dsp:cNvPr id="0" name=""/>
        <dsp:cNvSpPr/>
      </dsp:nvSpPr>
      <dsp:spPr>
        <a:xfrm>
          <a:off x="6152064" y="1411797"/>
          <a:ext cx="1893659" cy="126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66725">
            <a:lnSpc>
              <a:spcPct val="90000"/>
            </a:lnSpc>
            <a:spcBef>
              <a:spcPct val="0"/>
            </a:spcBef>
            <a:spcAft>
              <a:spcPct val="15000"/>
            </a:spcAft>
            <a:buChar char="••"/>
          </a:pPr>
          <a:r>
            <a:rPr lang="es-EC" sz="1050" kern="1200" dirty="0" smtClean="0">
              <a:solidFill>
                <a:schemeClr val="bg1"/>
              </a:solidFill>
            </a:rPr>
            <a:t>Considera la capacidad de inversión.</a:t>
          </a:r>
          <a:endParaRPr lang="es-EC" sz="1050" kern="1200" dirty="0">
            <a:solidFill>
              <a:schemeClr val="bg1"/>
            </a:solidFill>
          </a:endParaRPr>
        </a:p>
      </dsp:txBody>
      <dsp:txXfrm>
        <a:off x="6152064" y="1411797"/>
        <a:ext cx="1893659" cy="1262439"/>
      </dsp:txXfrm>
    </dsp:sp>
    <dsp:sp modelId="{8426798F-5826-4B25-89D4-DD286653B566}">
      <dsp:nvSpPr>
        <dsp:cNvPr id="0" name=""/>
        <dsp:cNvSpPr/>
      </dsp:nvSpPr>
      <dsp:spPr>
        <a:xfrm>
          <a:off x="4763381" y="3040803"/>
          <a:ext cx="1262439" cy="126243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smtClean="0">
              <a:solidFill>
                <a:schemeClr val="bg1"/>
              </a:solidFill>
            </a:rPr>
            <a:t>Disponibilidad de Mano de Obra</a:t>
          </a:r>
          <a:endParaRPr lang="es-EC" sz="1050" b="1" kern="1200" dirty="0">
            <a:solidFill>
              <a:schemeClr val="bg1"/>
            </a:solidFill>
          </a:endParaRPr>
        </a:p>
      </dsp:txBody>
      <dsp:txXfrm>
        <a:off x="4948261" y="3225683"/>
        <a:ext cx="892679" cy="892679"/>
      </dsp:txXfrm>
    </dsp:sp>
    <dsp:sp modelId="{2580B05F-B759-4AED-A8CA-733F50489863}">
      <dsp:nvSpPr>
        <dsp:cNvPr id="0" name=""/>
        <dsp:cNvSpPr/>
      </dsp:nvSpPr>
      <dsp:spPr>
        <a:xfrm>
          <a:off x="6152064" y="3040803"/>
          <a:ext cx="1893659" cy="126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66725">
            <a:lnSpc>
              <a:spcPct val="90000"/>
            </a:lnSpc>
            <a:spcBef>
              <a:spcPct val="0"/>
            </a:spcBef>
            <a:spcAft>
              <a:spcPct val="15000"/>
            </a:spcAft>
            <a:buChar char="••"/>
          </a:pPr>
          <a:r>
            <a:rPr lang="es-ES" sz="1050" kern="1200" dirty="0" smtClean="0">
              <a:solidFill>
                <a:schemeClr val="bg1"/>
              </a:solidFill>
            </a:rPr>
            <a:t>Se debe contar con un personal altamente capacitado y especializado en tratamientos corporales, faciales y  estético del género masculino</a:t>
          </a:r>
          <a:endParaRPr lang="es-EC" sz="1050" kern="1200" dirty="0">
            <a:solidFill>
              <a:schemeClr val="bg1"/>
            </a:solidFill>
          </a:endParaRPr>
        </a:p>
      </dsp:txBody>
      <dsp:txXfrm>
        <a:off x="6152064" y="3040803"/>
        <a:ext cx="1893659" cy="1262439"/>
      </dsp:txXfrm>
    </dsp:sp>
    <dsp:sp modelId="{47C9C155-254C-4952-9784-CC11D3C3CE34}">
      <dsp:nvSpPr>
        <dsp:cNvPr id="0" name=""/>
        <dsp:cNvSpPr/>
      </dsp:nvSpPr>
      <dsp:spPr>
        <a:xfrm>
          <a:off x="3948878" y="4451563"/>
          <a:ext cx="1262439" cy="12624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smtClean="0">
              <a:solidFill>
                <a:schemeClr val="bg1"/>
              </a:solidFill>
            </a:rPr>
            <a:t>Disponibilidad de Tecnología</a:t>
          </a:r>
          <a:endParaRPr lang="es-EC" sz="1050" b="1" kern="1200" dirty="0">
            <a:solidFill>
              <a:schemeClr val="bg1"/>
            </a:solidFill>
          </a:endParaRPr>
        </a:p>
      </dsp:txBody>
      <dsp:txXfrm>
        <a:off x="4133758" y="4636443"/>
        <a:ext cx="892679" cy="892679"/>
      </dsp:txXfrm>
    </dsp:sp>
    <dsp:sp modelId="{771A2B77-BB02-4E59-ADA6-2A37B093C1D0}">
      <dsp:nvSpPr>
        <dsp:cNvPr id="0" name=""/>
        <dsp:cNvSpPr/>
      </dsp:nvSpPr>
      <dsp:spPr>
        <a:xfrm>
          <a:off x="5337562" y="4451563"/>
          <a:ext cx="1893659" cy="126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66725">
            <a:lnSpc>
              <a:spcPct val="90000"/>
            </a:lnSpc>
            <a:spcBef>
              <a:spcPct val="0"/>
            </a:spcBef>
            <a:spcAft>
              <a:spcPct val="15000"/>
            </a:spcAft>
            <a:buChar char="••"/>
          </a:pPr>
          <a:r>
            <a:rPr lang="es-ES" sz="1050" kern="1200" dirty="0" smtClean="0">
              <a:solidFill>
                <a:schemeClr val="bg1"/>
              </a:solidFill>
            </a:rPr>
            <a:t>este tipo de empresas se requiere de equipos sofisticados y con tecnología de punta  que permitan ofrecer al cliente un servicio de calidad. </a:t>
          </a:r>
          <a:endParaRPr lang="es-EC" sz="1050" kern="1200" dirty="0">
            <a:solidFill>
              <a:schemeClr val="bg1"/>
            </a:solidFill>
          </a:endParaRPr>
        </a:p>
      </dsp:txBody>
      <dsp:txXfrm>
        <a:off x="5337562" y="4451563"/>
        <a:ext cx="1893659" cy="12624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4ECE5-B611-42EB-BABF-BDAE162FF7F7}">
      <dsp:nvSpPr>
        <dsp:cNvPr id="0" name=""/>
        <dsp:cNvSpPr/>
      </dsp:nvSpPr>
      <dsp:spPr>
        <a:xfrm>
          <a:off x="3399872" y="3817"/>
          <a:ext cx="1154111" cy="88504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Tendencia creciente de los Spa y centros estéticos</a:t>
          </a:r>
          <a:endParaRPr lang="es-EC" sz="1050" kern="1200" dirty="0"/>
        </a:p>
      </dsp:txBody>
      <dsp:txXfrm>
        <a:off x="3568888" y="133428"/>
        <a:ext cx="816079" cy="625819"/>
      </dsp:txXfrm>
    </dsp:sp>
    <dsp:sp modelId="{B4202623-96E7-429B-BBF6-0F425469D786}">
      <dsp:nvSpPr>
        <dsp:cNvPr id="0" name=""/>
        <dsp:cNvSpPr/>
      </dsp:nvSpPr>
      <dsp:spPr>
        <a:xfrm>
          <a:off x="3720266" y="960724"/>
          <a:ext cx="513324" cy="513324"/>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3788307" y="1157019"/>
        <a:ext cx="377242" cy="120734"/>
      </dsp:txXfrm>
    </dsp:sp>
    <dsp:sp modelId="{E931D293-D4E7-404E-AE0A-A6A939203A7F}">
      <dsp:nvSpPr>
        <dsp:cNvPr id="0" name=""/>
        <dsp:cNvSpPr/>
      </dsp:nvSpPr>
      <dsp:spPr>
        <a:xfrm>
          <a:off x="3399872" y="1545914"/>
          <a:ext cx="1154111" cy="885041"/>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dirty="0" smtClean="0"/>
            <a:t>Se han roto tabús  </a:t>
          </a:r>
          <a:endParaRPr lang="es-EC" sz="1050" kern="1200" dirty="0"/>
        </a:p>
      </dsp:txBody>
      <dsp:txXfrm>
        <a:off x="3568888" y="1675525"/>
        <a:ext cx="816079" cy="625819"/>
      </dsp:txXfrm>
    </dsp:sp>
    <dsp:sp modelId="{EF555E3D-35B3-4483-BE71-02E63180AB3B}">
      <dsp:nvSpPr>
        <dsp:cNvPr id="0" name=""/>
        <dsp:cNvSpPr/>
      </dsp:nvSpPr>
      <dsp:spPr>
        <a:xfrm>
          <a:off x="3720266" y="2502820"/>
          <a:ext cx="513324" cy="513324"/>
        </a:xfrm>
        <a:prstGeom prst="mathPlus">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3788307" y="2699115"/>
        <a:ext cx="377242" cy="120734"/>
      </dsp:txXfrm>
    </dsp:sp>
    <dsp:sp modelId="{CA65E47D-60BD-4159-B469-96AE680F5702}">
      <dsp:nvSpPr>
        <dsp:cNvPr id="0" name=""/>
        <dsp:cNvSpPr/>
      </dsp:nvSpPr>
      <dsp:spPr>
        <a:xfrm>
          <a:off x="3399872" y="3088010"/>
          <a:ext cx="1154111" cy="885041"/>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dirty="0" smtClean="0"/>
            <a:t>Inversión de tiempo y dinero en cuidado de  la apariencia </a:t>
          </a:r>
          <a:endParaRPr lang="es-EC" sz="1050" kern="1200" dirty="0"/>
        </a:p>
      </dsp:txBody>
      <dsp:txXfrm>
        <a:off x="3568888" y="3217621"/>
        <a:ext cx="816079" cy="625819"/>
      </dsp:txXfrm>
    </dsp:sp>
    <dsp:sp modelId="{ECC18C47-7F66-4F82-ABAB-F1F26C69800D}">
      <dsp:nvSpPr>
        <dsp:cNvPr id="0" name=""/>
        <dsp:cNvSpPr/>
      </dsp:nvSpPr>
      <dsp:spPr>
        <a:xfrm>
          <a:off x="3720266" y="4044917"/>
          <a:ext cx="513324" cy="513324"/>
        </a:xfrm>
        <a:prstGeom prst="mathPlus">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3788307" y="4241212"/>
        <a:ext cx="377242" cy="120734"/>
      </dsp:txXfrm>
    </dsp:sp>
    <dsp:sp modelId="{2ECCA3FE-1590-4696-B5EA-FDCCE48BF063}">
      <dsp:nvSpPr>
        <dsp:cNvPr id="0" name=""/>
        <dsp:cNvSpPr/>
      </dsp:nvSpPr>
      <dsp:spPr>
        <a:xfrm>
          <a:off x="3399872" y="4630106"/>
          <a:ext cx="1154111" cy="885041"/>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dirty="0" smtClean="0"/>
            <a:t>Ritmo de vida</a:t>
          </a:r>
          <a:endParaRPr lang="es-EC" sz="1050" kern="1200" dirty="0"/>
        </a:p>
      </dsp:txBody>
      <dsp:txXfrm>
        <a:off x="3568888" y="4759717"/>
        <a:ext cx="816079" cy="625819"/>
      </dsp:txXfrm>
    </dsp:sp>
    <dsp:sp modelId="{B92EF311-36AE-49AD-B529-4464F2242E1F}">
      <dsp:nvSpPr>
        <dsp:cNvPr id="0" name=""/>
        <dsp:cNvSpPr/>
      </dsp:nvSpPr>
      <dsp:spPr>
        <a:xfrm>
          <a:off x="4686740" y="2594865"/>
          <a:ext cx="281443" cy="329235"/>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686740" y="2660712"/>
        <a:ext cx="197010" cy="197541"/>
      </dsp:txXfrm>
    </dsp:sp>
    <dsp:sp modelId="{DACA60D1-4384-4830-82A5-C967EE5FC304}">
      <dsp:nvSpPr>
        <dsp:cNvPr id="0" name=""/>
        <dsp:cNvSpPr/>
      </dsp:nvSpPr>
      <dsp:spPr>
        <a:xfrm>
          <a:off x="5085008" y="1874441"/>
          <a:ext cx="1770082" cy="177008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smtClean="0"/>
            <a:t>Creación de un SPA y Centro Estético dirigido al género masculino </a:t>
          </a:r>
          <a:endParaRPr lang="es-EC" sz="1400" kern="1200" dirty="0"/>
        </a:p>
      </dsp:txBody>
      <dsp:txXfrm>
        <a:off x="5344231" y="2133664"/>
        <a:ext cx="1251636" cy="12516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C5674-3267-4E27-9ED3-31378D2DFC29}">
      <dsp:nvSpPr>
        <dsp:cNvPr id="0" name=""/>
        <dsp:cNvSpPr/>
      </dsp:nvSpPr>
      <dsp:spPr>
        <a:xfrm rot="5400000">
          <a:off x="4497231" y="-1985909"/>
          <a:ext cx="332482" cy="438915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s-EC" sz="1600" kern="1200" dirty="0" err="1" smtClean="0"/>
            <a:t>Uomo</a:t>
          </a:r>
          <a:r>
            <a:rPr lang="es-EC" sz="1600" kern="1200" dirty="0" smtClean="0"/>
            <a:t> Spa y Centro  Estético S.A</a:t>
          </a:r>
          <a:endParaRPr lang="es-EC" sz="1600" kern="1200" dirty="0"/>
        </a:p>
      </dsp:txBody>
      <dsp:txXfrm rot="-5400000">
        <a:off x="2468897" y="58655"/>
        <a:ext cx="4372920" cy="300022"/>
      </dsp:txXfrm>
    </dsp:sp>
    <dsp:sp modelId="{F378945E-C84E-4D3C-92C0-0519D26A37FB}">
      <dsp:nvSpPr>
        <dsp:cNvPr id="0" name=""/>
        <dsp:cNvSpPr/>
      </dsp:nvSpPr>
      <dsp:spPr>
        <a:xfrm>
          <a:off x="0" y="864"/>
          <a:ext cx="2468897" cy="41560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C" sz="1800" kern="1200" dirty="0" smtClean="0"/>
            <a:t>Nombre de la empresa:</a:t>
          </a:r>
          <a:endParaRPr lang="es-EC" sz="1800" kern="1200" dirty="0"/>
        </a:p>
      </dsp:txBody>
      <dsp:txXfrm>
        <a:off x="20288" y="21152"/>
        <a:ext cx="2428321" cy="375027"/>
      </dsp:txXfrm>
    </dsp:sp>
    <dsp:sp modelId="{ABC7A203-DC7A-4529-B971-2CD78F7F298C}">
      <dsp:nvSpPr>
        <dsp:cNvPr id="0" name=""/>
        <dsp:cNvSpPr/>
      </dsp:nvSpPr>
      <dsp:spPr>
        <a:xfrm rot="5400000">
          <a:off x="4497231" y="-1549526"/>
          <a:ext cx="332482" cy="4389150"/>
        </a:xfrm>
        <a:prstGeom prst="round2SameRect">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s-EC" sz="1600" kern="1200" dirty="0" smtClean="0"/>
            <a:t>Prestación del Servicio de Spa y Centro Estético</a:t>
          </a:r>
          <a:endParaRPr lang="es-EC" sz="1600" kern="1200" dirty="0"/>
        </a:p>
      </dsp:txBody>
      <dsp:txXfrm rot="-5400000">
        <a:off x="2468897" y="495038"/>
        <a:ext cx="4372920" cy="300022"/>
      </dsp:txXfrm>
    </dsp:sp>
    <dsp:sp modelId="{97E2794F-6128-4402-9B75-C47CA6B23CE2}">
      <dsp:nvSpPr>
        <dsp:cNvPr id="0" name=""/>
        <dsp:cNvSpPr/>
      </dsp:nvSpPr>
      <dsp:spPr>
        <a:xfrm>
          <a:off x="0" y="437247"/>
          <a:ext cx="2468897" cy="415603"/>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C" sz="1800" kern="1200" dirty="0" smtClean="0"/>
            <a:t>Actividad:</a:t>
          </a:r>
          <a:endParaRPr lang="es-EC" sz="1800" kern="1200" dirty="0"/>
        </a:p>
      </dsp:txBody>
      <dsp:txXfrm>
        <a:off x="20288" y="457535"/>
        <a:ext cx="2428321" cy="375027"/>
      </dsp:txXfrm>
    </dsp:sp>
    <dsp:sp modelId="{8F89ACA4-7FE4-4F57-B9A5-AF27B57EC5AC}">
      <dsp:nvSpPr>
        <dsp:cNvPr id="0" name=""/>
        <dsp:cNvSpPr/>
      </dsp:nvSpPr>
      <dsp:spPr>
        <a:xfrm rot="5400000">
          <a:off x="4497231" y="-1113142"/>
          <a:ext cx="332482" cy="4389150"/>
        </a:xfrm>
        <a:prstGeom prst="round2SameRect">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s-EC" sz="1600" kern="1200" dirty="0" smtClean="0"/>
            <a:t>Exclusivo para hombres</a:t>
          </a:r>
          <a:endParaRPr lang="es-EC" sz="1600" kern="1200" dirty="0"/>
        </a:p>
      </dsp:txBody>
      <dsp:txXfrm rot="-5400000">
        <a:off x="2468897" y="931422"/>
        <a:ext cx="4372920" cy="300022"/>
      </dsp:txXfrm>
    </dsp:sp>
    <dsp:sp modelId="{4C99C998-B40E-402F-BFC1-7CE11C64224E}">
      <dsp:nvSpPr>
        <dsp:cNvPr id="0" name=""/>
        <dsp:cNvSpPr/>
      </dsp:nvSpPr>
      <dsp:spPr>
        <a:xfrm>
          <a:off x="0" y="873631"/>
          <a:ext cx="2468897" cy="415603"/>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C" sz="1800" kern="1200" dirty="0" smtClean="0"/>
            <a:t>Slogan:</a:t>
          </a:r>
          <a:endParaRPr lang="es-EC" sz="1800" kern="1200" dirty="0"/>
        </a:p>
      </dsp:txBody>
      <dsp:txXfrm>
        <a:off x="20288" y="893919"/>
        <a:ext cx="2428321" cy="375027"/>
      </dsp:txXfrm>
    </dsp:sp>
    <dsp:sp modelId="{31B0926A-77AD-4F98-8757-A82E7AA08C2D}">
      <dsp:nvSpPr>
        <dsp:cNvPr id="0" name=""/>
        <dsp:cNvSpPr/>
      </dsp:nvSpPr>
      <dsp:spPr>
        <a:xfrm rot="5400000">
          <a:off x="4497231" y="-676759"/>
          <a:ext cx="332482" cy="4389150"/>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s-EC" sz="1600" kern="1200" dirty="0" smtClean="0"/>
            <a:t>Privada</a:t>
          </a:r>
          <a:endParaRPr lang="es-EC" sz="1600" kern="1200" dirty="0"/>
        </a:p>
      </dsp:txBody>
      <dsp:txXfrm rot="-5400000">
        <a:off x="2468897" y="1367805"/>
        <a:ext cx="4372920" cy="300022"/>
      </dsp:txXfrm>
    </dsp:sp>
    <dsp:sp modelId="{C51BCE39-D9E5-4C03-82F4-8DA7DDFB4499}">
      <dsp:nvSpPr>
        <dsp:cNvPr id="0" name=""/>
        <dsp:cNvSpPr/>
      </dsp:nvSpPr>
      <dsp:spPr>
        <a:xfrm>
          <a:off x="0" y="1310014"/>
          <a:ext cx="2468897" cy="41560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C" sz="1800" kern="1200" dirty="0" smtClean="0"/>
            <a:t>Tipo:</a:t>
          </a:r>
          <a:endParaRPr lang="es-EC" sz="1800" kern="1200" dirty="0"/>
        </a:p>
      </dsp:txBody>
      <dsp:txXfrm>
        <a:off x="20288" y="1330302"/>
        <a:ext cx="2428321" cy="3750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E68A8-9A32-4863-BBEE-FE0CF681214E}">
      <dsp:nvSpPr>
        <dsp:cNvPr id="0" name=""/>
        <dsp:cNvSpPr/>
      </dsp:nvSpPr>
      <dsp:spPr>
        <a:xfrm>
          <a:off x="0" y="0"/>
          <a:ext cx="5799024" cy="8744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Para el 2016 posicionar en el mercado a la empresa como  líder en el servicio de Spa y centro estético exclusivo para hombres.</a:t>
          </a:r>
          <a:endParaRPr lang="es-EC" sz="1200" kern="1200" dirty="0"/>
        </a:p>
      </dsp:txBody>
      <dsp:txXfrm>
        <a:off x="25610" y="25610"/>
        <a:ext cx="4753172" cy="823181"/>
      </dsp:txXfrm>
    </dsp:sp>
    <dsp:sp modelId="{20EFDCCB-8BD1-4D5D-BFA6-4F3FA452326F}">
      <dsp:nvSpPr>
        <dsp:cNvPr id="0" name=""/>
        <dsp:cNvSpPr/>
      </dsp:nvSpPr>
      <dsp:spPr>
        <a:xfrm>
          <a:off x="433044" y="995845"/>
          <a:ext cx="5799024" cy="874401"/>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Contar con personal competente y motivado a través la capacitación continua para alcanzar procesos eficientes que faciliten el cumplimiento de metas</a:t>
          </a:r>
          <a:endParaRPr lang="es-EC" sz="1200" kern="1200" dirty="0"/>
        </a:p>
      </dsp:txBody>
      <dsp:txXfrm>
        <a:off x="458654" y="1021455"/>
        <a:ext cx="4746399" cy="823181"/>
      </dsp:txXfrm>
    </dsp:sp>
    <dsp:sp modelId="{2B575EEA-2DF9-4581-AFFE-49CC7BE50EEA}">
      <dsp:nvSpPr>
        <dsp:cNvPr id="0" name=""/>
        <dsp:cNvSpPr/>
      </dsp:nvSpPr>
      <dsp:spPr>
        <a:xfrm>
          <a:off x="866087" y="1991691"/>
          <a:ext cx="5799024" cy="87440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Generar procesos de mejoramiento continuo que permitan a la organización elevar sus estándares de calidad.</a:t>
          </a:r>
          <a:endParaRPr lang="es-EC" sz="1200" kern="1200" dirty="0"/>
        </a:p>
      </dsp:txBody>
      <dsp:txXfrm>
        <a:off x="891697" y="2017301"/>
        <a:ext cx="4746399" cy="823181"/>
      </dsp:txXfrm>
    </dsp:sp>
    <dsp:sp modelId="{DF2AD7E4-5B14-42B1-8A55-AE0413843DEA}">
      <dsp:nvSpPr>
        <dsp:cNvPr id="0" name=""/>
        <dsp:cNvSpPr/>
      </dsp:nvSpPr>
      <dsp:spPr>
        <a:xfrm>
          <a:off x="1299131" y="2987537"/>
          <a:ext cx="5799024" cy="874401"/>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Aumentar la productividad a través de la optimización de los recursos con el fin de asegurar la calidad del servicio que se ofrece. </a:t>
          </a:r>
          <a:endParaRPr lang="es-EC" sz="1200" kern="1200" dirty="0"/>
        </a:p>
      </dsp:txBody>
      <dsp:txXfrm>
        <a:off x="1324741" y="3013147"/>
        <a:ext cx="4746399" cy="823181"/>
      </dsp:txXfrm>
    </dsp:sp>
    <dsp:sp modelId="{CBC54832-F1AE-4DD7-89B1-9348CFCE5791}">
      <dsp:nvSpPr>
        <dsp:cNvPr id="0" name=""/>
        <dsp:cNvSpPr/>
      </dsp:nvSpPr>
      <dsp:spPr>
        <a:xfrm>
          <a:off x="1732175" y="3983382"/>
          <a:ext cx="5799024" cy="87440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Obtener un alto nivel de rentabilidad, mediante la inversión eficiente de los recursos que nos permita tener buenos resultados expresados en términos de satisfacción al cliente y en términos monetarios. </a:t>
          </a:r>
          <a:endParaRPr lang="es-EC" sz="1200" kern="1200" dirty="0"/>
        </a:p>
      </dsp:txBody>
      <dsp:txXfrm>
        <a:off x="1757785" y="4008992"/>
        <a:ext cx="4746399" cy="823181"/>
      </dsp:txXfrm>
    </dsp:sp>
    <dsp:sp modelId="{FF61B8D5-2DFF-4217-9BDE-E043951C60EC}">
      <dsp:nvSpPr>
        <dsp:cNvPr id="0" name=""/>
        <dsp:cNvSpPr/>
      </dsp:nvSpPr>
      <dsp:spPr>
        <a:xfrm>
          <a:off x="5230663" y="638798"/>
          <a:ext cx="568360" cy="56836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C" sz="2400" kern="1200"/>
        </a:p>
      </dsp:txBody>
      <dsp:txXfrm>
        <a:off x="5358544" y="638798"/>
        <a:ext cx="312598" cy="427691"/>
      </dsp:txXfrm>
    </dsp:sp>
    <dsp:sp modelId="{607B3F69-A3B6-4304-B44C-FC2388A20D19}">
      <dsp:nvSpPr>
        <dsp:cNvPr id="0" name=""/>
        <dsp:cNvSpPr/>
      </dsp:nvSpPr>
      <dsp:spPr>
        <a:xfrm>
          <a:off x="5663707" y="1634644"/>
          <a:ext cx="568360" cy="568360"/>
        </a:xfrm>
        <a:prstGeom prst="downArrow">
          <a:avLst>
            <a:gd name="adj1" fmla="val 55000"/>
            <a:gd name="adj2" fmla="val 45000"/>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C" sz="2400" kern="1200"/>
        </a:p>
      </dsp:txBody>
      <dsp:txXfrm>
        <a:off x="5791588" y="1634644"/>
        <a:ext cx="312598" cy="427691"/>
      </dsp:txXfrm>
    </dsp:sp>
    <dsp:sp modelId="{934D6C52-952C-4568-A78D-24FDECD7AEE1}">
      <dsp:nvSpPr>
        <dsp:cNvPr id="0" name=""/>
        <dsp:cNvSpPr/>
      </dsp:nvSpPr>
      <dsp:spPr>
        <a:xfrm>
          <a:off x="6096751" y="2615916"/>
          <a:ext cx="568360" cy="568360"/>
        </a:xfrm>
        <a:prstGeom prst="downArrow">
          <a:avLst>
            <a:gd name="adj1" fmla="val 55000"/>
            <a:gd name="adj2" fmla="val 45000"/>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C" sz="2400" kern="1200"/>
        </a:p>
      </dsp:txBody>
      <dsp:txXfrm>
        <a:off x="6224632" y="2615916"/>
        <a:ext cx="312598" cy="427691"/>
      </dsp:txXfrm>
    </dsp:sp>
    <dsp:sp modelId="{1BD5B884-F0CD-49F1-889B-E73876C026F9}">
      <dsp:nvSpPr>
        <dsp:cNvPr id="0" name=""/>
        <dsp:cNvSpPr/>
      </dsp:nvSpPr>
      <dsp:spPr>
        <a:xfrm>
          <a:off x="6529795" y="3621477"/>
          <a:ext cx="568360" cy="568360"/>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C" sz="2400" kern="1200"/>
        </a:p>
      </dsp:txBody>
      <dsp:txXfrm>
        <a:off x="6657676" y="3621477"/>
        <a:ext cx="312598" cy="42769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39AA2-97A0-424B-99C6-8DBA68FE0368}">
      <dsp:nvSpPr>
        <dsp:cNvPr id="0" name=""/>
        <dsp:cNvSpPr/>
      </dsp:nvSpPr>
      <dsp:spPr>
        <a:xfrm rot="2563133">
          <a:off x="1989015" y="3595438"/>
          <a:ext cx="771301" cy="65214"/>
        </a:xfrm>
        <a:custGeom>
          <a:avLst/>
          <a:gdLst/>
          <a:ahLst/>
          <a:cxnLst/>
          <a:rect l="0" t="0" r="0" b="0"/>
          <a:pathLst>
            <a:path>
              <a:moveTo>
                <a:pt x="0" y="32607"/>
              </a:moveTo>
              <a:lnTo>
                <a:pt x="771301" y="326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D4D16-ED55-42FE-A47E-D73EE9374954}">
      <dsp:nvSpPr>
        <dsp:cNvPr id="0" name=""/>
        <dsp:cNvSpPr/>
      </dsp:nvSpPr>
      <dsp:spPr>
        <a:xfrm>
          <a:off x="2091332" y="2539160"/>
          <a:ext cx="858182" cy="65214"/>
        </a:xfrm>
        <a:custGeom>
          <a:avLst/>
          <a:gdLst/>
          <a:ahLst/>
          <a:cxnLst/>
          <a:rect l="0" t="0" r="0" b="0"/>
          <a:pathLst>
            <a:path>
              <a:moveTo>
                <a:pt x="0" y="32607"/>
              </a:moveTo>
              <a:lnTo>
                <a:pt x="858182" y="326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649A5-4206-4373-91A9-34F7882511E0}">
      <dsp:nvSpPr>
        <dsp:cNvPr id="0" name=""/>
        <dsp:cNvSpPr/>
      </dsp:nvSpPr>
      <dsp:spPr>
        <a:xfrm rot="19036867">
          <a:off x="1989015" y="1482882"/>
          <a:ext cx="771301" cy="65214"/>
        </a:xfrm>
        <a:custGeom>
          <a:avLst/>
          <a:gdLst/>
          <a:ahLst/>
          <a:cxnLst/>
          <a:rect l="0" t="0" r="0" b="0"/>
          <a:pathLst>
            <a:path>
              <a:moveTo>
                <a:pt x="0" y="32607"/>
              </a:moveTo>
              <a:lnTo>
                <a:pt x="771301" y="326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9D8102-0DDB-46E0-86F2-9DC8C8537F61}">
      <dsp:nvSpPr>
        <dsp:cNvPr id="0" name=""/>
        <dsp:cNvSpPr/>
      </dsp:nvSpPr>
      <dsp:spPr>
        <a:xfrm>
          <a:off x="1334" y="1342357"/>
          <a:ext cx="2458820" cy="245882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E75A2-7978-4DC2-AF4B-EEFC0362D449}">
      <dsp:nvSpPr>
        <dsp:cNvPr id="0" name=""/>
        <dsp:cNvSpPr/>
      </dsp:nvSpPr>
      <dsp:spPr>
        <a:xfrm>
          <a:off x="2462296" y="15796"/>
          <a:ext cx="1475292" cy="147529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smtClean="0">
              <a:solidFill>
                <a:schemeClr val="bg1"/>
              </a:solidFill>
            </a:rPr>
            <a:t>Estrategia de Ventaja Competitiva </a:t>
          </a:r>
          <a:endParaRPr lang="es-EC" sz="1200" kern="1200">
            <a:solidFill>
              <a:schemeClr val="bg1"/>
            </a:solidFill>
          </a:endParaRPr>
        </a:p>
      </dsp:txBody>
      <dsp:txXfrm>
        <a:off x="2678348" y="231848"/>
        <a:ext cx="1043188" cy="1043188"/>
      </dsp:txXfrm>
    </dsp:sp>
    <dsp:sp modelId="{EB53138F-38BC-4098-8B4D-CD455099EA35}">
      <dsp:nvSpPr>
        <dsp:cNvPr id="0" name=""/>
        <dsp:cNvSpPr/>
      </dsp:nvSpPr>
      <dsp:spPr>
        <a:xfrm>
          <a:off x="4085117" y="15796"/>
          <a:ext cx="2212938" cy="147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just" defTabSz="466725">
            <a:lnSpc>
              <a:spcPct val="90000"/>
            </a:lnSpc>
            <a:spcBef>
              <a:spcPct val="0"/>
            </a:spcBef>
            <a:spcAft>
              <a:spcPct val="15000"/>
            </a:spcAft>
            <a:buChar char="••"/>
          </a:pPr>
          <a:r>
            <a:rPr lang="es-ES" sz="1050" kern="1200" dirty="0" smtClean="0">
              <a:solidFill>
                <a:schemeClr val="bg1"/>
              </a:solidFill>
            </a:rPr>
            <a:t>La estrategia a implementarse es de enfoque ya que la empresa se dedicará a </a:t>
          </a:r>
          <a:r>
            <a:rPr lang="es-ES" sz="1050" b="0" kern="1200" dirty="0" smtClean="0">
              <a:solidFill>
                <a:schemeClr val="bg1"/>
              </a:solidFill>
            </a:rPr>
            <a:t>la especialización de un nicho de mercado específico </a:t>
          </a:r>
          <a:r>
            <a:rPr lang="es-ES" sz="1050" kern="1200" dirty="0" smtClean="0">
              <a:solidFill>
                <a:schemeClr val="bg1"/>
              </a:solidFill>
            </a:rPr>
            <a:t>como es el género masculino, al que se puede atender  con más efectividad y eficacia que los Spa y Centros estéticos más generalistas</a:t>
          </a:r>
          <a:endParaRPr lang="es-EC" sz="1050" kern="1200" dirty="0">
            <a:solidFill>
              <a:schemeClr val="bg1"/>
            </a:solidFill>
          </a:endParaRPr>
        </a:p>
      </dsp:txBody>
      <dsp:txXfrm>
        <a:off x="4085117" y="15796"/>
        <a:ext cx="2212938" cy="1475292"/>
      </dsp:txXfrm>
    </dsp:sp>
    <dsp:sp modelId="{AF4F7893-B204-4BB3-A9C1-6FD1FE87B9E2}">
      <dsp:nvSpPr>
        <dsp:cNvPr id="0" name=""/>
        <dsp:cNvSpPr/>
      </dsp:nvSpPr>
      <dsp:spPr>
        <a:xfrm>
          <a:off x="2949515" y="1834121"/>
          <a:ext cx="1475292" cy="147529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smtClean="0">
              <a:solidFill>
                <a:schemeClr val="bg1"/>
              </a:solidFill>
            </a:rPr>
            <a:t>Estrategia de Competitividad </a:t>
          </a:r>
          <a:endParaRPr lang="es-EC" sz="1200" b="1" kern="1200" dirty="0">
            <a:solidFill>
              <a:schemeClr val="bg1"/>
            </a:solidFill>
          </a:endParaRPr>
        </a:p>
      </dsp:txBody>
      <dsp:txXfrm>
        <a:off x="3165567" y="2050173"/>
        <a:ext cx="1043188" cy="1043188"/>
      </dsp:txXfrm>
    </dsp:sp>
    <dsp:sp modelId="{47886153-5406-4ABC-A7A0-F9BF4D48520E}">
      <dsp:nvSpPr>
        <dsp:cNvPr id="0" name=""/>
        <dsp:cNvSpPr/>
      </dsp:nvSpPr>
      <dsp:spPr>
        <a:xfrm>
          <a:off x="4572336" y="1834121"/>
          <a:ext cx="2212938" cy="147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just" defTabSz="466725">
            <a:lnSpc>
              <a:spcPct val="90000"/>
            </a:lnSpc>
            <a:spcBef>
              <a:spcPct val="0"/>
            </a:spcBef>
            <a:spcAft>
              <a:spcPct val="15000"/>
            </a:spcAft>
            <a:buChar char="••"/>
          </a:pPr>
          <a:r>
            <a:rPr lang="es-ES" sz="1050" kern="1200" dirty="0" smtClean="0">
              <a:solidFill>
                <a:schemeClr val="bg1"/>
              </a:solidFill>
            </a:rPr>
            <a:t>S</a:t>
          </a:r>
          <a:r>
            <a:rPr lang="es-EC" sz="1050" kern="1200" dirty="0" smtClean="0">
              <a:solidFill>
                <a:schemeClr val="bg1"/>
              </a:solidFill>
            </a:rPr>
            <a:t>e adoptara una posición inicial de retador, pues se contará con una mejor infraestructura , se ofrecerá un servicio especializado  y de mejor calidad,  además se ofrecerán una amplia gama de servicios para superar a la competencia  actual</a:t>
          </a:r>
          <a:r>
            <a:rPr lang="es-EC" sz="1050" kern="1200" smtClean="0">
              <a:solidFill>
                <a:schemeClr val="bg1"/>
              </a:solidFill>
            </a:rPr>
            <a:t>. </a:t>
          </a:r>
          <a:endParaRPr lang="es-EC" sz="1050" kern="1200" dirty="0">
            <a:solidFill>
              <a:schemeClr val="bg1"/>
            </a:solidFill>
          </a:endParaRPr>
        </a:p>
      </dsp:txBody>
      <dsp:txXfrm>
        <a:off x="4572336" y="1834121"/>
        <a:ext cx="2212938" cy="1475292"/>
      </dsp:txXfrm>
    </dsp:sp>
    <dsp:sp modelId="{61D59A8F-09B9-43B9-B7F8-6035AAD78D1B}">
      <dsp:nvSpPr>
        <dsp:cNvPr id="0" name=""/>
        <dsp:cNvSpPr/>
      </dsp:nvSpPr>
      <dsp:spPr>
        <a:xfrm>
          <a:off x="2462296" y="3652446"/>
          <a:ext cx="1475292" cy="147529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bg1"/>
              </a:solidFill>
            </a:rPr>
            <a:t>Estrategia de Crecimiento   </a:t>
          </a:r>
          <a:endParaRPr lang="es-EC" sz="1200" b="1" kern="1200" dirty="0">
            <a:solidFill>
              <a:schemeClr val="bg1"/>
            </a:solidFill>
          </a:endParaRPr>
        </a:p>
      </dsp:txBody>
      <dsp:txXfrm>
        <a:off x="2678348" y="3868498"/>
        <a:ext cx="1043188" cy="1043188"/>
      </dsp:txXfrm>
    </dsp:sp>
    <dsp:sp modelId="{539766FA-0208-4A26-9498-A80CEAC55D6F}">
      <dsp:nvSpPr>
        <dsp:cNvPr id="0" name=""/>
        <dsp:cNvSpPr/>
      </dsp:nvSpPr>
      <dsp:spPr>
        <a:xfrm>
          <a:off x="4085117" y="3652446"/>
          <a:ext cx="2212938" cy="147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just" defTabSz="466725">
            <a:lnSpc>
              <a:spcPct val="90000"/>
            </a:lnSpc>
            <a:spcBef>
              <a:spcPct val="0"/>
            </a:spcBef>
            <a:spcAft>
              <a:spcPct val="15000"/>
            </a:spcAft>
            <a:buChar char="••"/>
          </a:pPr>
          <a:r>
            <a:rPr lang="es-ES" sz="1050" kern="1200" dirty="0" smtClean="0">
              <a:solidFill>
                <a:schemeClr val="bg1"/>
              </a:solidFill>
            </a:rPr>
            <a:t>Se </a:t>
          </a:r>
          <a:r>
            <a:rPr lang="es-ES" sz="1050" kern="1200" smtClean="0">
              <a:solidFill>
                <a:schemeClr val="bg1"/>
              </a:solidFill>
            </a:rPr>
            <a:t>desarrollará servicios </a:t>
          </a:r>
          <a:r>
            <a:rPr lang="es-ES" sz="1050" kern="1200" dirty="0" smtClean="0">
              <a:solidFill>
                <a:schemeClr val="bg1"/>
              </a:solidFill>
            </a:rPr>
            <a:t>innovadores que permitan satisfacer las necesidades y expectativas cambiantes de los consumidores, generando de esta manera un valor agregado a los clientes.</a:t>
          </a:r>
          <a:endParaRPr lang="es-EC" sz="1050" kern="1200" dirty="0">
            <a:solidFill>
              <a:schemeClr val="bg1"/>
            </a:solidFill>
          </a:endParaRPr>
        </a:p>
      </dsp:txBody>
      <dsp:txXfrm>
        <a:off x="4085117" y="3652446"/>
        <a:ext cx="2212938" cy="14752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25213-3C7E-4124-A778-FD8793F38171}">
      <dsp:nvSpPr>
        <dsp:cNvPr id="0" name=""/>
        <dsp:cNvSpPr/>
      </dsp:nvSpPr>
      <dsp:spPr>
        <a:xfrm>
          <a:off x="1347811" y="2695550"/>
          <a:ext cx="82599" cy="8259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F112C-B438-4110-B089-E01C2C869349}">
      <dsp:nvSpPr>
        <dsp:cNvPr id="0" name=""/>
        <dsp:cNvSpPr/>
      </dsp:nvSpPr>
      <dsp:spPr>
        <a:xfrm>
          <a:off x="1192111" y="2770503"/>
          <a:ext cx="82599" cy="82599"/>
        </a:xfrm>
        <a:prstGeom prst="ellipse">
          <a:avLst/>
        </a:prstGeom>
        <a:solidFill>
          <a:schemeClr val="accent3">
            <a:hueOff val="1022751"/>
            <a:satOff val="-1535"/>
            <a:lumOff val="-250"/>
            <a:alphaOff val="0"/>
          </a:schemeClr>
        </a:solidFill>
        <a:ln w="25400" cap="flat" cmpd="sng" algn="ctr">
          <a:solidFill>
            <a:schemeClr val="accent3">
              <a:hueOff val="1022751"/>
              <a:satOff val="-1535"/>
              <a:lumOff val="-2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9DF24-C887-43A5-8FAD-6183E0F7591C}">
      <dsp:nvSpPr>
        <dsp:cNvPr id="0" name=""/>
        <dsp:cNvSpPr/>
      </dsp:nvSpPr>
      <dsp:spPr>
        <a:xfrm>
          <a:off x="1028978" y="2829706"/>
          <a:ext cx="82599" cy="82599"/>
        </a:xfrm>
        <a:prstGeom prst="ellipse">
          <a:avLst/>
        </a:prstGeom>
        <a:solidFill>
          <a:schemeClr val="accent3">
            <a:hueOff val="2045503"/>
            <a:satOff val="-3069"/>
            <a:lumOff val="-499"/>
            <a:alphaOff val="0"/>
          </a:schemeClr>
        </a:solidFill>
        <a:ln w="25400" cap="flat" cmpd="sng" algn="ctr">
          <a:solidFill>
            <a:schemeClr val="accent3">
              <a:hueOff val="2045503"/>
              <a:satOff val="-3069"/>
              <a:lumOff val="-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A94E3-1C15-45B0-941D-3BBFD2E4DF23}">
      <dsp:nvSpPr>
        <dsp:cNvPr id="0" name=""/>
        <dsp:cNvSpPr/>
      </dsp:nvSpPr>
      <dsp:spPr>
        <a:xfrm>
          <a:off x="2095333" y="1827913"/>
          <a:ext cx="82599" cy="82599"/>
        </a:xfrm>
        <a:prstGeom prst="ellipse">
          <a:avLst/>
        </a:prstGeom>
        <a:solidFill>
          <a:schemeClr val="accent3">
            <a:hueOff val="3068254"/>
            <a:satOff val="-4604"/>
            <a:lumOff val="-749"/>
            <a:alphaOff val="0"/>
          </a:schemeClr>
        </a:solidFill>
        <a:ln w="25400" cap="flat" cmpd="sng" algn="ctr">
          <a:solidFill>
            <a:schemeClr val="accent3">
              <a:hueOff val="3068254"/>
              <a:satOff val="-4604"/>
              <a:lumOff val="-7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17537-C642-4EFE-8162-BBA7E7BB4821}">
      <dsp:nvSpPr>
        <dsp:cNvPr id="0" name=""/>
        <dsp:cNvSpPr/>
      </dsp:nvSpPr>
      <dsp:spPr>
        <a:xfrm>
          <a:off x="2032558" y="1980442"/>
          <a:ext cx="82599" cy="82599"/>
        </a:xfrm>
        <a:prstGeom prst="ellipse">
          <a:avLst/>
        </a:prstGeom>
        <a:solidFill>
          <a:schemeClr val="accent3">
            <a:hueOff val="4091005"/>
            <a:satOff val="-6138"/>
            <a:lumOff val="-998"/>
            <a:alphaOff val="0"/>
          </a:schemeClr>
        </a:solidFill>
        <a:ln w="25400" cap="flat" cmpd="sng" algn="ctr">
          <a:solidFill>
            <a:schemeClr val="accent3">
              <a:hueOff val="4091005"/>
              <a:satOff val="-6138"/>
              <a:lumOff val="-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BD1459-212F-47F7-9B41-154C3B1FD7AB}">
      <dsp:nvSpPr>
        <dsp:cNvPr id="0" name=""/>
        <dsp:cNvSpPr/>
      </dsp:nvSpPr>
      <dsp:spPr>
        <a:xfrm>
          <a:off x="1987954" y="679714"/>
          <a:ext cx="82599" cy="82599"/>
        </a:xfrm>
        <a:prstGeom prst="ellipse">
          <a:avLst/>
        </a:prstGeom>
        <a:solidFill>
          <a:schemeClr val="accent3">
            <a:hueOff val="5113756"/>
            <a:satOff val="-7673"/>
            <a:lumOff val="-1248"/>
            <a:alphaOff val="0"/>
          </a:schemeClr>
        </a:solidFill>
        <a:ln w="25400" cap="flat" cmpd="sng" algn="ctr">
          <a:solidFill>
            <a:schemeClr val="accent3">
              <a:hueOff val="5113756"/>
              <a:satOff val="-7673"/>
              <a:lumOff val="-12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5A0AA-19FD-461E-8F07-3CEF97AFFFC9}">
      <dsp:nvSpPr>
        <dsp:cNvPr id="0" name=""/>
        <dsp:cNvSpPr/>
      </dsp:nvSpPr>
      <dsp:spPr>
        <a:xfrm>
          <a:off x="2102767" y="606803"/>
          <a:ext cx="82599" cy="82599"/>
        </a:xfrm>
        <a:prstGeom prst="ellipse">
          <a:avLst/>
        </a:prstGeom>
        <a:solidFill>
          <a:schemeClr val="accent3">
            <a:hueOff val="6136507"/>
            <a:satOff val="-9207"/>
            <a:lumOff val="-1497"/>
            <a:alphaOff val="0"/>
          </a:schemeClr>
        </a:solidFill>
        <a:ln w="25400" cap="flat" cmpd="sng" algn="ctr">
          <a:solidFill>
            <a:schemeClr val="accent3">
              <a:hueOff val="6136507"/>
              <a:satOff val="-9207"/>
              <a:lumOff val="-14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A4EA-78D4-496C-BBDD-CB2C8395A297}">
      <dsp:nvSpPr>
        <dsp:cNvPr id="0" name=""/>
        <dsp:cNvSpPr/>
      </dsp:nvSpPr>
      <dsp:spPr>
        <a:xfrm>
          <a:off x="2217580" y="533893"/>
          <a:ext cx="82599" cy="82599"/>
        </a:xfrm>
        <a:prstGeom prst="ellipse">
          <a:avLst/>
        </a:prstGeom>
        <a:solidFill>
          <a:schemeClr val="accent3">
            <a:hueOff val="7159259"/>
            <a:satOff val="-10742"/>
            <a:lumOff val="-1747"/>
            <a:alphaOff val="0"/>
          </a:schemeClr>
        </a:solidFill>
        <a:ln w="25400" cap="flat" cmpd="sng" algn="ctr">
          <a:solidFill>
            <a:schemeClr val="accent3">
              <a:hueOff val="7159259"/>
              <a:satOff val="-10742"/>
              <a:lumOff val="-17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98FE05-D5A4-4F43-8878-89E85D15D8A7}">
      <dsp:nvSpPr>
        <dsp:cNvPr id="0" name=""/>
        <dsp:cNvSpPr/>
      </dsp:nvSpPr>
      <dsp:spPr>
        <a:xfrm>
          <a:off x="2332392" y="606803"/>
          <a:ext cx="82599" cy="82599"/>
        </a:xfrm>
        <a:prstGeom prst="ellipse">
          <a:avLst/>
        </a:prstGeom>
        <a:solidFill>
          <a:schemeClr val="accent3">
            <a:hueOff val="8182010"/>
            <a:satOff val="-12276"/>
            <a:lumOff val="-1996"/>
            <a:alphaOff val="0"/>
          </a:schemeClr>
        </a:solidFill>
        <a:ln w="25400" cap="flat" cmpd="sng" algn="ctr">
          <a:solidFill>
            <a:schemeClr val="accent3">
              <a:hueOff val="8182010"/>
              <a:satOff val="-12276"/>
              <a:lumOff val="-19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3E40F-97FC-4CE8-B352-2F9438E0C469}">
      <dsp:nvSpPr>
        <dsp:cNvPr id="0" name=""/>
        <dsp:cNvSpPr/>
      </dsp:nvSpPr>
      <dsp:spPr>
        <a:xfrm>
          <a:off x="2447205" y="679714"/>
          <a:ext cx="82599" cy="82599"/>
        </a:xfrm>
        <a:prstGeom prst="ellipse">
          <a:avLst/>
        </a:prstGeom>
        <a:solidFill>
          <a:schemeClr val="accent3">
            <a:hueOff val="9204761"/>
            <a:satOff val="-13811"/>
            <a:lumOff val="-2246"/>
            <a:alphaOff val="0"/>
          </a:schemeClr>
        </a:solidFill>
        <a:ln w="25400" cap="flat" cmpd="sng" algn="ctr">
          <a:solidFill>
            <a:schemeClr val="accent3">
              <a:hueOff val="9204761"/>
              <a:satOff val="-13811"/>
              <a:lumOff val="-22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99A61-3CF9-499C-A975-B3FFD914BB64}">
      <dsp:nvSpPr>
        <dsp:cNvPr id="0" name=""/>
        <dsp:cNvSpPr/>
      </dsp:nvSpPr>
      <dsp:spPr>
        <a:xfrm>
          <a:off x="2217580" y="687588"/>
          <a:ext cx="82599" cy="82599"/>
        </a:xfrm>
        <a:prstGeom prst="ellipse">
          <a:avLst/>
        </a:prstGeom>
        <a:solidFill>
          <a:schemeClr val="accent3">
            <a:hueOff val="10227513"/>
            <a:satOff val="-15345"/>
            <a:lumOff val="-2495"/>
            <a:alphaOff val="0"/>
          </a:schemeClr>
        </a:solidFill>
        <a:ln w="25400" cap="flat" cmpd="sng" algn="ctr">
          <a:solidFill>
            <a:schemeClr val="accent3">
              <a:hueOff val="10227513"/>
              <a:satOff val="-15345"/>
              <a:lumOff val="-24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13050-95DA-4E3A-AB47-D6888E057239}">
      <dsp:nvSpPr>
        <dsp:cNvPr id="0" name=""/>
        <dsp:cNvSpPr/>
      </dsp:nvSpPr>
      <dsp:spPr>
        <a:xfrm>
          <a:off x="2217580" y="841576"/>
          <a:ext cx="82599" cy="82599"/>
        </a:xfrm>
        <a:prstGeom prst="ellipse">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67F49-850B-47C4-87D7-871849972F32}">
      <dsp:nvSpPr>
        <dsp:cNvPr id="0" name=""/>
        <dsp:cNvSpPr/>
      </dsp:nvSpPr>
      <dsp:spPr>
        <a:xfrm>
          <a:off x="626307" y="3005453"/>
          <a:ext cx="1781663" cy="4777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119" tIns="53340" rIns="53340" bIns="53340" numCol="1" spcCol="1270" anchor="ctr" anchorCtr="0">
          <a:noAutofit/>
        </a:bodyPr>
        <a:lstStyle/>
        <a:p>
          <a:pPr lvl="0" algn="l" defTabSz="622300">
            <a:lnSpc>
              <a:spcPct val="90000"/>
            </a:lnSpc>
            <a:spcBef>
              <a:spcPct val="0"/>
            </a:spcBef>
            <a:spcAft>
              <a:spcPct val="35000"/>
            </a:spcAft>
          </a:pPr>
          <a:r>
            <a:rPr lang="es-EC" sz="1400" kern="1200" smtClean="0"/>
            <a:t>Innovación</a:t>
          </a:r>
          <a:endParaRPr lang="es-EC" sz="1400" kern="1200" dirty="0"/>
        </a:p>
      </dsp:txBody>
      <dsp:txXfrm>
        <a:off x="649627" y="3028773"/>
        <a:ext cx="1735023" cy="431071"/>
      </dsp:txXfrm>
    </dsp:sp>
    <dsp:sp modelId="{40E7B79D-3136-45D8-945C-557626C28BB7}">
      <dsp:nvSpPr>
        <dsp:cNvPr id="0" name=""/>
        <dsp:cNvSpPr/>
      </dsp:nvSpPr>
      <dsp:spPr>
        <a:xfrm>
          <a:off x="132365" y="2537075"/>
          <a:ext cx="825991" cy="82593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4BA48-B1DE-4D39-920B-37C5FEC1FCC8}">
      <dsp:nvSpPr>
        <dsp:cNvPr id="0" name=""/>
        <dsp:cNvSpPr/>
      </dsp:nvSpPr>
      <dsp:spPr>
        <a:xfrm>
          <a:off x="1772370" y="2385129"/>
          <a:ext cx="1781663" cy="477711"/>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119" tIns="53340" rIns="53340" bIns="53340" numCol="1" spcCol="1270" anchor="ctr" anchorCtr="0">
          <a:noAutofit/>
        </a:bodyPr>
        <a:lstStyle/>
        <a:p>
          <a:pPr lvl="0" algn="l" defTabSz="622300">
            <a:lnSpc>
              <a:spcPct val="90000"/>
            </a:lnSpc>
            <a:spcBef>
              <a:spcPct val="0"/>
            </a:spcBef>
            <a:spcAft>
              <a:spcPct val="35000"/>
            </a:spcAft>
          </a:pPr>
          <a:r>
            <a:rPr lang="es-EC" sz="1400" kern="1200" smtClean="0"/>
            <a:t>Satisfacción al Cliente </a:t>
          </a:r>
          <a:endParaRPr lang="es-EC" sz="1400" kern="1200" dirty="0"/>
        </a:p>
      </dsp:txBody>
      <dsp:txXfrm>
        <a:off x="1795690" y="2408449"/>
        <a:ext cx="1735023" cy="431071"/>
      </dsp:txXfrm>
    </dsp:sp>
    <dsp:sp modelId="{436CCC06-8201-43DF-A016-1D9F600E672E}">
      <dsp:nvSpPr>
        <dsp:cNvPr id="0" name=""/>
        <dsp:cNvSpPr/>
      </dsp:nvSpPr>
      <dsp:spPr>
        <a:xfrm>
          <a:off x="1278428" y="1916750"/>
          <a:ext cx="825991" cy="82593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622D0-FE0F-4ACC-A47B-52B782A47F21}">
      <dsp:nvSpPr>
        <dsp:cNvPr id="0" name=""/>
        <dsp:cNvSpPr/>
      </dsp:nvSpPr>
      <dsp:spPr>
        <a:xfrm>
          <a:off x="2298527" y="1444288"/>
          <a:ext cx="1745571" cy="47771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119" tIns="53340" rIns="53340" bIns="53340" numCol="1" spcCol="1270" anchor="ctr" anchorCtr="0">
          <a:noAutofit/>
        </a:bodyPr>
        <a:lstStyle/>
        <a:p>
          <a:pPr lvl="0" algn="l" defTabSz="622300">
            <a:lnSpc>
              <a:spcPct val="90000"/>
            </a:lnSpc>
            <a:spcBef>
              <a:spcPct val="0"/>
            </a:spcBef>
            <a:spcAft>
              <a:spcPct val="35000"/>
            </a:spcAft>
          </a:pPr>
          <a:r>
            <a:rPr lang="es-EC" sz="1400" kern="1200" smtClean="0"/>
            <a:t>Comunicación</a:t>
          </a:r>
          <a:endParaRPr lang="es-EC" sz="1400" kern="1200" dirty="0"/>
        </a:p>
      </dsp:txBody>
      <dsp:txXfrm>
        <a:off x="2321847" y="1467608"/>
        <a:ext cx="1698931" cy="431071"/>
      </dsp:txXfrm>
    </dsp:sp>
    <dsp:sp modelId="{8011A45A-8B86-4E9C-92AA-4EB1E7DBD586}">
      <dsp:nvSpPr>
        <dsp:cNvPr id="0" name=""/>
        <dsp:cNvSpPr/>
      </dsp:nvSpPr>
      <dsp:spPr>
        <a:xfrm>
          <a:off x="1804584" y="975910"/>
          <a:ext cx="825991" cy="82593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A149C-0EB6-4807-BF42-745BEAEFF5C1}">
      <dsp:nvSpPr>
        <dsp:cNvPr id="0" name=""/>
        <dsp:cNvSpPr/>
      </dsp:nvSpPr>
      <dsp:spPr>
        <a:xfrm>
          <a:off x="1790871" y="2654267"/>
          <a:ext cx="99039" cy="9903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97A52-835C-486C-8356-0AF098E804C4}">
      <dsp:nvSpPr>
        <dsp:cNvPr id="0" name=""/>
        <dsp:cNvSpPr/>
      </dsp:nvSpPr>
      <dsp:spPr>
        <a:xfrm>
          <a:off x="1604182" y="2744138"/>
          <a:ext cx="99039" cy="99039"/>
        </a:xfrm>
        <a:prstGeom prst="ellipse">
          <a:avLst/>
        </a:prstGeom>
        <a:solidFill>
          <a:schemeClr val="accent3">
            <a:hueOff val="1022751"/>
            <a:satOff val="-1535"/>
            <a:lumOff val="-250"/>
            <a:alphaOff val="0"/>
          </a:schemeClr>
        </a:solidFill>
        <a:ln w="25400" cap="flat" cmpd="sng" algn="ctr">
          <a:solidFill>
            <a:schemeClr val="accent3">
              <a:hueOff val="1022751"/>
              <a:satOff val="-1535"/>
              <a:lumOff val="-2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0FE33-841E-4775-BBA4-0FBC4C5DC797}">
      <dsp:nvSpPr>
        <dsp:cNvPr id="0" name=""/>
        <dsp:cNvSpPr/>
      </dsp:nvSpPr>
      <dsp:spPr>
        <a:xfrm>
          <a:off x="1408579" y="2815125"/>
          <a:ext cx="99039" cy="99039"/>
        </a:xfrm>
        <a:prstGeom prst="ellipse">
          <a:avLst/>
        </a:prstGeom>
        <a:solidFill>
          <a:schemeClr val="accent3">
            <a:hueOff val="2045503"/>
            <a:satOff val="-3069"/>
            <a:lumOff val="-499"/>
            <a:alphaOff val="0"/>
          </a:schemeClr>
        </a:solidFill>
        <a:ln w="25400" cap="flat" cmpd="sng" algn="ctr">
          <a:solidFill>
            <a:schemeClr val="accent3">
              <a:hueOff val="2045503"/>
              <a:satOff val="-3069"/>
              <a:lumOff val="-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A7C6E-15F5-4FDF-8908-3E2D5943BB64}">
      <dsp:nvSpPr>
        <dsp:cNvPr id="0" name=""/>
        <dsp:cNvSpPr/>
      </dsp:nvSpPr>
      <dsp:spPr>
        <a:xfrm>
          <a:off x="2687177" y="1613938"/>
          <a:ext cx="99039" cy="99039"/>
        </a:xfrm>
        <a:prstGeom prst="ellipse">
          <a:avLst/>
        </a:prstGeom>
        <a:solidFill>
          <a:schemeClr val="accent3">
            <a:hueOff val="3068254"/>
            <a:satOff val="-4604"/>
            <a:lumOff val="-749"/>
            <a:alphaOff val="0"/>
          </a:schemeClr>
        </a:solidFill>
        <a:ln w="25400" cap="flat" cmpd="sng" algn="ctr">
          <a:solidFill>
            <a:schemeClr val="accent3">
              <a:hueOff val="3068254"/>
              <a:satOff val="-4604"/>
              <a:lumOff val="-7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990DB-C5C2-4ADA-B7FD-1945462D22AC}">
      <dsp:nvSpPr>
        <dsp:cNvPr id="0" name=""/>
        <dsp:cNvSpPr/>
      </dsp:nvSpPr>
      <dsp:spPr>
        <a:xfrm>
          <a:off x="2611907" y="1796827"/>
          <a:ext cx="99039" cy="99039"/>
        </a:xfrm>
        <a:prstGeom prst="ellipse">
          <a:avLst/>
        </a:prstGeom>
        <a:solidFill>
          <a:schemeClr val="accent3">
            <a:hueOff val="4091005"/>
            <a:satOff val="-6138"/>
            <a:lumOff val="-998"/>
            <a:alphaOff val="0"/>
          </a:schemeClr>
        </a:solidFill>
        <a:ln w="25400" cap="flat" cmpd="sng" algn="ctr">
          <a:solidFill>
            <a:schemeClr val="accent3">
              <a:hueOff val="4091005"/>
              <a:satOff val="-6138"/>
              <a:lumOff val="-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99ABA-FAC5-4250-A208-0FA7E7A8751C}">
      <dsp:nvSpPr>
        <dsp:cNvPr id="0" name=""/>
        <dsp:cNvSpPr/>
      </dsp:nvSpPr>
      <dsp:spPr>
        <a:xfrm>
          <a:off x="2558426" y="237207"/>
          <a:ext cx="99039" cy="99039"/>
        </a:xfrm>
        <a:prstGeom prst="ellipse">
          <a:avLst/>
        </a:prstGeom>
        <a:solidFill>
          <a:schemeClr val="accent3">
            <a:hueOff val="5113756"/>
            <a:satOff val="-7673"/>
            <a:lumOff val="-1248"/>
            <a:alphaOff val="0"/>
          </a:schemeClr>
        </a:solidFill>
        <a:ln w="25400" cap="flat" cmpd="sng" algn="ctr">
          <a:solidFill>
            <a:schemeClr val="accent3">
              <a:hueOff val="5113756"/>
              <a:satOff val="-7673"/>
              <a:lumOff val="-12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60F01-3B1E-4486-8CED-4475AD7EEEF7}">
      <dsp:nvSpPr>
        <dsp:cNvPr id="0" name=""/>
        <dsp:cNvSpPr/>
      </dsp:nvSpPr>
      <dsp:spPr>
        <a:xfrm>
          <a:off x="2696090" y="149785"/>
          <a:ext cx="99039" cy="99039"/>
        </a:xfrm>
        <a:prstGeom prst="ellipse">
          <a:avLst/>
        </a:prstGeom>
        <a:solidFill>
          <a:schemeClr val="accent3">
            <a:hueOff val="6136507"/>
            <a:satOff val="-9207"/>
            <a:lumOff val="-1497"/>
            <a:alphaOff val="0"/>
          </a:schemeClr>
        </a:solidFill>
        <a:ln w="25400" cap="flat" cmpd="sng" algn="ctr">
          <a:solidFill>
            <a:schemeClr val="accent3">
              <a:hueOff val="6136507"/>
              <a:satOff val="-9207"/>
              <a:lumOff val="-14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1E246-674A-4940-870A-B3D99F89242F}">
      <dsp:nvSpPr>
        <dsp:cNvPr id="0" name=""/>
        <dsp:cNvSpPr/>
      </dsp:nvSpPr>
      <dsp:spPr>
        <a:xfrm>
          <a:off x="2833755" y="62362"/>
          <a:ext cx="99039" cy="99039"/>
        </a:xfrm>
        <a:prstGeom prst="ellipse">
          <a:avLst/>
        </a:prstGeom>
        <a:solidFill>
          <a:schemeClr val="accent3">
            <a:hueOff val="7159259"/>
            <a:satOff val="-10742"/>
            <a:lumOff val="-1747"/>
            <a:alphaOff val="0"/>
          </a:schemeClr>
        </a:solidFill>
        <a:ln w="25400" cap="flat" cmpd="sng" algn="ctr">
          <a:solidFill>
            <a:schemeClr val="accent3">
              <a:hueOff val="7159259"/>
              <a:satOff val="-10742"/>
              <a:lumOff val="-17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3C1DD-D96A-4B70-8051-B573537C1E43}">
      <dsp:nvSpPr>
        <dsp:cNvPr id="0" name=""/>
        <dsp:cNvSpPr/>
      </dsp:nvSpPr>
      <dsp:spPr>
        <a:xfrm>
          <a:off x="2971420" y="149785"/>
          <a:ext cx="99039" cy="99039"/>
        </a:xfrm>
        <a:prstGeom prst="ellipse">
          <a:avLst/>
        </a:prstGeom>
        <a:solidFill>
          <a:schemeClr val="accent3">
            <a:hueOff val="8182010"/>
            <a:satOff val="-12276"/>
            <a:lumOff val="-1996"/>
            <a:alphaOff val="0"/>
          </a:schemeClr>
        </a:solidFill>
        <a:ln w="25400" cap="flat" cmpd="sng" algn="ctr">
          <a:solidFill>
            <a:schemeClr val="accent3">
              <a:hueOff val="8182010"/>
              <a:satOff val="-12276"/>
              <a:lumOff val="-19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CE660-49FA-4D80-8CDA-7475865B7083}">
      <dsp:nvSpPr>
        <dsp:cNvPr id="0" name=""/>
        <dsp:cNvSpPr/>
      </dsp:nvSpPr>
      <dsp:spPr>
        <a:xfrm>
          <a:off x="3109084" y="237207"/>
          <a:ext cx="99039" cy="99039"/>
        </a:xfrm>
        <a:prstGeom prst="ellipse">
          <a:avLst/>
        </a:prstGeom>
        <a:solidFill>
          <a:schemeClr val="accent3">
            <a:hueOff val="9204761"/>
            <a:satOff val="-13811"/>
            <a:lumOff val="-2246"/>
            <a:alphaOff val="0"/>
          </a:schemeClr>
        </a:solidFill>
        <a:ln w="25400" cap="flat" cmpd="sng" algn="ctr">
          <a:solidFill>
            <a:schemeClr val="accent3">
              <a:hueOff val="9204761"/>
              <a:satOff val="-13811"/>
              <a:lumOff val="-22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9F3B8-421D-4BF2-A0DD-E01FA01622B5}">
      <dsp:nvSpPr>
        <dsp:cNvPr id="0" name=""/>
        <dsp:cNvSpPr/>
      </dsp:nvSpPr>
      <dsp:spPr>
        <a:xfrm>
          <a:off x="2833755" y="246649"/>
          <a:ext cx="99039" cy="99039"/>
        </a:xfrm>
        <a:prstGeom prst="ellipse">
          <a:avLst/>
        </a:prstGeom>
        <a:solidFill>
          <a:schemeClr val="accent3">
            <a:hueOff val="10227513"/>
            <a:satOff val="-15345"/>
            <a:lumOff val="-2495"/>
            <a:alphaOff val="0"/>
          </a:schemeClr>
        </a:solidFill>
        <a:ln w="25400" cap="flat" cmpd="sng" algn="ctr">
          <a:solidFill>
            <a:schemeClr val="accent3">
              <a:hueOff val="10227513"/>
              <a:satOff val="-15345"/>
              <a:lumOff val="-24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BA7D6-F070-435B-B3F2-FA393FB4CDDB}">
      <dsp:nvSpPr>
        <dsp:cNvPr id="0" name=""/>
        <dsp:cNvSpPr/>
      </dsp:nvSpPr>
      <dsp:spPr>
        <a:xfrm>
          <a:off x="2833755" y="431286"/>
          <a:ext cx="99039" cy="99039"/>
        </a:xfrm>
        <a:prstGeom prst="ellipse">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20B73-5235-499C-9400-24363CEE1347}">
      <dsp:nvSpPr>
        <dsp:cNvPr id="0" name=""/>
        <dsp:cNvSpPr/>
      </dsp:nvSpPr>
      <dsp:spPr>
        <a:xfrm>
          <a:off x="925763" y="3025852"/>
          <a:ext cx="2136277" cy="57279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179" tIns="53340" rIns="53340" bIns="53340" numCol="1" spcCol="1270" anchor="ctr" anchorCtr="0">
          <a:noAutofit/>
        </a:bodyPr>
        <a:lstStyle/>
        <a:p>
          <a:pPr lvl="0" algn="l" defTabSz="622300">
            <a:lnSpc>
              <a:spcPct val="90000"/>
            </a:lnSpc>
            <a:spcBef>
              <a:spcPct val="0"/>
            </a:spcBef>
            <a:spcAft>
              <a:spcPct val="35000"/>
            </a:spcAft>
          </a:pPr>
          <a:r>
            <a:rPr lang="es-ES" sz="1400" kern="1200" smtClean="0"/>
            <a:t>Honestidad</a:t>
          </a:r>
          <a:endParaRPr lang="es-EC" sz="1400" kern="1200" dirty="0"/>
        </a:p>
      </dsp:txBody>
      <dsp:txXfrm>
        <a:off x="953724" y="3053813"/>
        <a:ext cx="2080355" cy="516870"/>
      </dsp:txXfrm>
    </dsp:sp>
    <dsp:sp modelId="{0BEA111B-2320-4C88-B96A-56D983CCC93D}">
      <dsp:nvSpPr>
        <dsp:cNvPr id="0" name=""/>
        <dsp:cNvSpPr/>
      </dsp:nvSpPr>
      <dsp:spPr>
        <a:xfrm>
          <a:off x="333508" y="2464249"/>
          <a:ext cx="990393" cy="99032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92592E-5531-4D96-AD6F-92398E062CDA}">
      <dsp:nvSpPr>
        <dsp:cNvPr id="0" name=""/>
        <dsp:cNvSpPr/>
      </dsp:nvSpPr>
      <dsp:spPr>
        <a:xfrm>
          <a:off x="2299933" y="2282060"/>
          <a:ext cx="2136277" cy="57279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179" tIns="53340" rIns="53340" bIns="53340" numCol="1" spcCol="1270" anchor="ctr" anchorCtr="0">
          <a:noAutofit/>
        </a:bodyPr>
        <a:lstStyle/>
        <a:p>
          <a:pPr lvl="0" algn="l" defTabSz="622300">
            <a:lnSpc>
              <a:spcPct val="90000"/>
            </a:lnSpc>
            <a:spcBef>
              <a:spcPct val="0"/>
            </a:spcBef>
            <a:spcAft>
              <a:spcPct val="35000"/>
            </a:spcAft>
          </a:pPr>
          <a:r>
            <a:rPr lang="es-ES" sz="1400" kern="1200" smtClean="0"/>
            <a:t>Puntualidad </a:t>
          </a:r>
          <a:endParaRPr lang="es-EC" sz="1400" kern="1200" dirty="0"/>
        </a:p>
      </dsp:txBody>
      <dsp:txXfrm>
        <a:off x="2327894" y="2310021"/>
        <a:ext cx="2080355" cy="516870"/>
      </dsp:txXfrm>
    </dsp:sp>
    <dsp:sp modelId="{D0EC6D53-D6BA-4C40-A4EB-11D16AC35FAC}">
      <dsp:nvSpPr>
        <dsp:cNvPr id="0" name=""/>
        <dsp:cNvSpPr/>
      </dsp:nvSpPr>
      <dsp:spPr>
        <a:xfrm>
          <a:off x="1707678" y="1720458"/>
          <a:ext cx="990393" cy="99032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B66F79-894F-42E1-9282-469FBC71FA49}">
      <dsp:nvSpPr>
        <dsp:cNvPr id="0" name=""/>
        <dsp:cNvSpPr/>
      </dsp:nvSpPr>
      <dsp:spPr>
        <a:xfrm>
          <a:off x="2930813" y="1153959"/>
          <a:ext cx="2136277" cy="57279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179" tIns="53340" rIns="53340" bIns="53340" numCol="1" spcCol="1270" anchor="ctr" anchorCtr="0">
          <a:noAutofit/>
        </a:bodyPr>
        <a:lstStyle/>
        <a:p>
          <a:pPr lvl="0" algn="l" defTabSz="622300">
            <a:lnSpc>
              <a:spcPct val="90000"/>
            </a:lnSpc>
            <a:spcBef>
              <a:spcPct val="0"/>
            </a:spcBef>
            <a:spcAft>
              <a:spcPct val="35000"/>
            </a:spcAft>
          </a:pPr>
          <a:r>
            <a:rPr lang="es-ES" sz="1400" kern="1200" smtClean="0"/>
            <a:t>Respeto</a:t>
          </a:r>
          <a:endParaRPr lang="es-EC" sz="1400" kern="1200"/>
        </a:p>
      </dsp:txBody>
      <dsp:txXfrm>
        <a:off x="2958774" y="1181920"/>
        <a:ext cx="2080355" cy="516870"/>
      </dsp:txXfrm>
    </dsp:sp>
    <dsp:sp modelId="{BA88F2F3-A79B-4892-BEA7-18094FD1A432}">
      <dsp:nvSpPr>
        <dsp:cNvPr id="0" name=""/>
        <dsp:cNvSpPr/>
      </dsp:nvSpPr>
      <dsp:spPr>
        <a:xfrm>
          <a:off x="2338558" y="592356"/>
          <a:ext cx="990393" cy="990323"/>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0FFDF-3A1B-4936-B335-E19B6748414C}">
      <dsp:nvSpPr>
        <dsp:cNvPr id="0" name=""/>
        <dsp:cNvSpPr/>
      </dsp:nvSpPr>
      <dsp:spPr>
        <a:xfrm>
          <a:off x="4165906" y="2817511"/>
          <a:ext cx="777296" cy="329307"/>
        </a:xfrm>
        <a:custGeom>
          <a:avLst/>
          <a:gdLst/>
          <a:ahLst/>
          <a:cxnLst/>
          <a:rect l="0" t="0" r="0" b="0"/>
          <a:pathLst>
            <a:path>
              <a:moveTo>
                <a:pt x="0" y="0"/>
              </a:moveTo>
              <a:lnTo>
                <a:pt x="0" y="224413"/>
              </a:lnTo>
              <a:lnTo>
                <a:pt x="777296" y="224413"/>
              </a:lnTo>
              <a:lnTo>
                <a:pt x="777296" y="3293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35427-4CDA-4818-AA15-4FEF7672B0B7}">
      <dsp:nvSpPr>
        <dsp:cNvPr id="0" name=""/>
        <dsp:cNvSpPr/>
      </dsp:nvSpPr>
      <dsp:spPr>
        <a:xfrm>
          <a:off x="3400794" y="2817511"/>
          <a:ext cx="765112" cy="329307"/>
        </a:xfrm>
        <a:custGeom>
          <a:avLst/>
          <a:gdLst/>
          <a:ahLst/>
          <a:cxnLst/>
          <a:rect l="0" t="0" r="0" b="0"/>
          <a:pathLst>
            <a:path>
              <a:moveTo>
                <a:pt x="765112" y="0"/>
              </a:moveTo>
              <a:lnTo>
                <a:pt x="765112" y="224413"/>
              </a:lnTo>
              <a:lnTo>
                <a:pt x="0" y="224413"/>
              </a:lnTo>
              <a:lnTo>
                <a:pt x="0" y="3293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0993A6-6879-428C-9C15-C7D62D6F9384}">
      <dsp:nvSpPr>
        <dsp:cNvPr id="0" name=""/>
        <dsp:cNvSpPr/>
      </dsp:nvSpPr>
      <dsp:spPr>
        <a:xfrm>
          <a:off x="3348805" y="1769199"/>
          <a:ext cx="817101" cy="329307"/>
        </a:xfrm>
        <a:custGeom>
          <a:avLst/>
          <a:gdLst/>
          <a:ahLst/>
          <a:cxnLst/>
          <a:rect l="0" t="0" r="0" b="0"/>
          <a:pathLst>
            <a:path>
              <a:moveTo>
                <a:pt x="0" y="0"/>
              </a:moveTo>
              <a:lnTo>
                <a:pt x="0" y="224413"/>
              </a:lnTo>
              <a:lnTo>
                <a:pt x="817101" y="224413"/>
              </a:lnTo>
              <a:lnTo>
                <a:pt x="817101" y="32930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C9BDFC-CB08-4F53-8FA4-C3B575E5D75C}">
      <dsp:nvSpPr>
        <dsp:cNvPr id="0" name=""/>
        <dsp:cNvSpPr/>
      </dsp:nvSpPr>
      <dsp:spPr>
        <a:xfrm>
          <a:off x="2483966" y="1769199"/>
          <a:ext cx="864839" cy="329307"/>
        </a:xfrm>
        <a:custGeom>
          <a:avLst/>
          <a:gdLst/>
          <a:ahLst/>
          <a:cxnLst/>
          <a:rect l="0" t="0" r="0" b="0"/>
          <a:pathLst>
            <a:path>
              <a:moveTo>
                <a:pt x="864839" y="0"/>
              </a:moveTo>
              <a:lnTo>
                <a:pt x="864839" y="224413"/>
              </a:lnTo>
              <a:lnTo>
                <a:pt x="0" y="224413"/>
              </a:lnTo>
              <a:lnTo>
                <a:pt x="0" y="32930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24D68-DB5C-48C9-8A2A-3695FA48F824}">
      <dsp:nvSpPr>
        <dsp:cNvPr id="0" name=""/>
        <dsp:cNvSpPr/>
      </dsp:nvSpPr>
      <dsp:spPr>
        <a:xfrm>
          <a:off x="3303085" y="720886"/>
          <a:ext cx="91440" cy="329307"/>
        </a:xfrm>
        <a:custGeom>
          <a:avLst/>
          <a:gdLst/>
          <a:ahLst/>
          <a:cxnLst/>
          <a:rect l="0" t="0" r="0" b="0"/>
          <a:pathLst>
            <a:path>
              <a:moveTo>
                <a:pt x="45720" y="0"/>
              </a:moveTo>
              <a:lnTo>
                <a:pt x="45720" y="3293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2E3CE-B6DD-4CEE-9F61-B3628A9ADEF2}">
      <dsp:nvSpPr>
        <dsp:cNvPr id="0" name=""/>
        <dsp:cNvSpPr/>
      </dsp:nvSpPr>
      <dsp:spPr>
        <a:xfrm>
          <a:off x="1974034" y="1882"/>
          <a:ext cx="2749541" cy="719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8605D-014D-4A61-B849-9E1D86BEFDA4}">
      <dsp:nvSpPr>
        <dsp:cNvPr id="0" name=""/>
        <dsp:cNvSpPr/>
      </dsp:nvSpPr>
      <dsp:spPr>
        <a:xfrm>
          <a:off x="2099844" y="121402"/>
          <a:ext cx="2749541" cy="7190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Junta General de Accionistas</a:t>
          </a:r>
          <a:endParaRPr lang="es-EC" sz="1300" kern="1200"/>
        </a:p>
      </dsp:txBody>
      <dsp:txXfrm>
        <a:off x="2120903" y="142461"/>
        <a:ext cx="2707423" cy="676886"/>
      </dsp:txXfrm>
    </dsp:sp>
    <dsp:sp modelId="{4D6458DA-B2F0-4D72-B4DD-C07BF940C548}">
      <dsp:nvSpPr>
        <dsp:cNvPr id="0" name=""/>
        <dsp:cNvSpPr/>
      </dsp:nvSpPr>
      <dsp:spPr>
        <a:xfrm>
          <a:off x="2460166" y="1050194"/>
          <a:ext cx="1777277" cy="7190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07CAD-28E5-461D-99C2-DA38A9E11DB0}">
      <dsp:nvSpPr>
        <dsp:cNvPr id="0" name=""/>
        <dsp:cNvSpPr/>
      </dsp:nvSpPr>
      <dsp:spPr>
        <a:xfrm>
          <a:off x="2585976" y="1169714"/>
          <a:ext cx="1777277" cy="71900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Gerencia General</a:t>
          </a:r>
          <a:endParaRPr lang="es-EC" sz="1300" kern="1200"/>
        </a:p>
      </dsp:txBody>
      <dsp:txXfrm>
        <a:off x="2607035" y="1190773"/>
        <a:ext cx="1735159" cy="676886"/>
      </dsp:txXfrm>
    </dsp:sp>
    <dsp:sp modelId="{994CF1B5-3915-4348-816E-4BC1B3C828AF}">
      <dsp:nvSpPr>
        <dsp:cNvPr id="0" name=""/>
        <dsp:cNvSpPr/>
      </dsp:nvSpPr>
      <dsp:spPr>
        <a:xfrm>
          <a:off x="1792674" y="2098507"/>
          <a:ext cx="1382583" cy="7190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364A8-C2A5-4989-B3C6-FE3F471E4AEA}">
      <dsp:nvSpPr>
        <dsp:cNvPr id="0" name=""/>
        <dsp:cNvSpPr/>
      </dsp:nvSpPr>
      <dsp:spPr>
        <a:xfrm>
          <a:off x="1918484" y="2218026"/>
          <a:ext cx="1382583" cy="71900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Área Administrativa Financiera</a:t>
          </a:r>
          <a:endParaRPr lang="es-EC" sz="1300" kern="1200"/>
        </a:p>
      </dsp:txBody>
      <dsp:txXfrm>
        <a:off x="1939543" y="2239085"/>
        <a:ext cx="1340465" cy="676886"/>
      </dsp:txXfrm>
    </dsp:sp>
    <dsp:sp modelId="{15815682-3872-4FA2-AA92-3C7163EAA519}">
      <dsp:nvSpPr>
        <dsp:cNvPr id="0" name=""/>
        <dsp:cNvSpPr/>
      </dsp:nvSpPr>
      <dsp:spPr>
        <a:xfrm>
          <a:off x="3426877" y="2098507"/>
          <a:ext cx="1478058" cy="7190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6DAFD-BA2C-45F5-8749-26751D1153E3}">
      <dsp:nvSpPr>
        <dsp:cNvPr id="0" name=""/>
        <dsp:cNvSpPr/>
      </dsp:nvSpPr>
      <dsp:spPr>
        <a:xfrm>
          <a:off x="3552687" y="2218026"/>
          <a:ext cx="1478058" cy="71900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Área  Operativa</a:t>
          </a:r>
          <a:endParaRPr lang="es-EC" sz="1300" kern="1200"/>
        </a:p>
      </dsp:txBody>
      <dsp:txXfrm>
        <a:off x="3573746" y="2239085"/>
        <a:ext cx="1435940" cy="676886"/>
      </dsp:txXfrm>
    </dsp:sp>
    <dsp:sp modelId="{BF3F922F-98B1-46E6-85B7-A0D014686618}">
      <dsp:nvSpPr>
        <dsp:cNvPr id="0" name=""/>
        <dsp:cNvSpPr/>
      </dsp:nvSpPr>
      <dsp:spPr>
        <a:xfrm>
          <a:off x="2749308" y="3146819"/>
          <a:ext cx="1302972" cy="7190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1299BF-CCAD-417B-97CC-1FB1C45F52DD}">
      <dsp:nvSpPr>
        <dsp:cNvPr id="0" name=""/>
        <dsp:cNvSpPr/>
      </dsp:nvSpPr>
      <dsp:spPr>
        <a:xfrm>
          <a:off x="2875118" y="3266339"/>
          <a:ext cx="1302972" cy="71900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Spa</a:t>
          </a:r>
        </a:p>
      </dsp:txBody>
      <dsp:txXfrm>
        <a:off x="2896177" y="3287398"/>
        <a:ext cx="1260854" cy="676886"/>
      </dsp:txXfrm>
    </dsp:sp>
    <dsp:sp modelId="{8476DC37-39EC-4274-BF24-A8005CE3C44A}">
      <dsp:nvSpPr>
        <dsp:cNvPr id="0" name=""/>
        <dsp:cNvSpPr/>
      </dsp:nvSpPr>
      <dsp:spPr>
        <a:xfrm>
          <a:off x="4303900" y="3146819"/>
          <a:ext cx="1278605" cy="7190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7EBE2-D23F-4C12-8F10-2282E5D7C971}">
      <dsp:nvSpPr>
        <dsp:cNvPr id="0" name=""/>
        <dsp:cNvSpPr/>
      </dsp:nvSpPr>
      <dsp:spPr>
        <a:xfrm>
          <a:off x="4429710" y="3266339"/>
          <a:ext cx="1278605" cy="71900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Centro estético</a:t>
          </a:r>
          <a:endParaRPr lang="es-EC" sz="1300" kern="1200"/>
        </a:p>
      </dsp:txBody>
      <dsp:txXfrm>
        <a:off x="4450769" y="3287398"/>
        <a:ext cx="1236487" cy="67688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3059C-3AB6-48F4-8A28-532B3E444E35}">
      <dsp:nvSpPr>
        <dsp:cNvPr id="0" name=""/>
        <dsp:cNvSpPr/>
      </dsp:nvSpPr>
      <dsp:spPr>
        <a:xfrm>
          <a:off x="5431323" y="3619462"/>
          <a:ext cx="91440" cy="308288"/>
        </a:xfrm>
        <a:custGeom>
          <a:avLst/>
          <a:gdLst/>
          <a:ahLst/>
          <a:cxnLst/>
          <a:rect l="0" t="0" r="0" b="0"/>
          <a:pathLst>
            <a:path>
              <a:moveTo>
                <a:pt x="45720" y="0"/>
              </a:moveTo>
              <a:lnTo>
                <a:pt x="45720" y="3082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0FFDF-3A1B-4936-B335-E19B6748414C}">
      <dsp:nvSpPr>
        <dsp:cNvPr id="0" name=""/>
        <dsp:cNvSpPr/>
      </dsp:nvSpPr>
      <dsp:spPr>
        <a:xfrm>
          <a:off x="4499658" y="2638063"/>
          <a:ext cx="977384" cy="308288"/>
        </a:xfrm>
        <a:custGeom>
          <a:avLst/>
          <a:gdLst/>
          <a:ahLst/>
          <a:cxnLst/>
          <a:rect l="0" t="0" r="0" b="0"/>
          <a:pathLst>
            <a:path>
              <a:moveTo>
                <a:pt x="0" y="0"/>
              </a:moveTo>
              <a:lnTo>
                <a:pt x="0" y="210089"/>
              </a:lnTo>
              <a:lnTo>
                <a:pt x="977384" y="210089"/>
              </a:lnTo>
              <a:lnTo>
                <a:pt x="977384" y="3082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0CD995-95FB-43E5-B9C4-F1937D3EE538}">
      <dsp:nvSpPr>
        <dsp:cNvPr id="0" name=""/>
        <dsp:cNvSpPr/>
      </dsp:nvSpPr>
      <dsp:spPr>
        <a:xfrm>
          <a:off x="3533680" y="3619462"/>
          <a:ext cx="647787" cy="308288"/>
        </a:xfrm>
        <a:custGeom>
          <a:avLst/>
          <a:gdLst/>
          <a:ahLst/>
          <a:cxnLst/>
          <a:rect l="0" t="0" r="0" b="0"/>
          <a:pathLst>
            <a:path>
              <a:moveTo>
                <a:pt x="0" y="0"/>
              </a:moveTo>
              <a:lnTo>
                <a:pt x="0" y="210089"/>
              </a:lnTo>
              <a:lnTo>
                <a:pt x="647787" y="210089"/>
              </a:lnTo>
              <a:lnTo>
                <a:pt x="647787" y="3082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633A5-C9E2-45D2-9FFC-49ED6457E627}">
      <dsp:nvSpPr>
        <dsp:cNvPr id="0" name=""/>
        <dsp:cNvSpPr/>
      </dsp:nvSpPr>
      <dsp:spPr>
        <a:xfrm>
          <a:off x="2885892" y="3619462"/>
          <a:ext cx="647787" cy="308288"/>
        </a:xfrm>
        <a:custGeom>
          <a:avLst/>
          <a:gdLst/>
          <a:ahLst/>
          <a:cxnLst/>
          <a:rect l="0" t="0" r="0" b="0"/>
          <a:pathLst>
            <a:path>
              <a:moveTo>
                <a:pt x="647787" y="0"/>
              </a:moveTo>
              <a:lnTo>
                <a:pt x="647787" y="210089"/>
              </a:lnTo>
              <a:lnTo>
                <a:pt x="0" y="210089"/>
              </a:lnTo>
              <a:lnTo>
                <a:pt x="0" y="3082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35427-4CDA-4818-AA15-4FEF7672B0B7}">
      <dsp:nvSpPr>
        <dsp:cNvPr id="0" name=""/>
        <dsp:cNvSpPr/>
      </dsp:nvSpPr>
      <dsp:spPr>
        <a:xfrm>
          <a:off x="3533680" y="2638063"/>
          <a:ext cx="965978" cy="308288"/>
        </a:xfrm>
        <a:custGeom>
          <a:avLst/>
          <a:gdLst/>
          <a:ahLst/>
          <a:cxnLst/>
          <a:rect l="0" t="0" r="0" b="0"/>
          <a:pathLst>
            <a:path>
              <a:moveTo>
                <a:pt x="965978" y="0"/>
              </a:moveTo>
              <a:lnTo>
                <a:pt x="965978" y="210089"/>
              </a:lnTo>
              <a:lnTo>
                <a:pt x="0" y="210089"/>
              </a:lnTo>
              <a:lnTo>
                <a:pt x="0" y="3082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0993A6-6879-428C-9C15-C7D62D6F9384}">
      <dsp:nvSpPr>
        <dsp:cNvPr id="0" name=""/>
        <dsp:cNvSpPr/>
      </dsp:nvSpPr>
      <dsp:spPr>
        <a:xfrm>
          <a:off x="3067332" y="1656665"/>
          <a:ext cx="1432326" cy="308288"/>
        </a:xfrm>
        <a:custGeom>
          <a:avLst/>
          <a:gdLst/>
          <a:ahLst/>
          <a:cxnLst/>
          <a:rect l="0" t="0" r="0" b="0"/>
          <a:pathLst>
            <a:path>
              <a:moveTo>
                <a:pt x="0" y="0"/>
              </a:moveTo>
              <a:lnTo>
                <a:pt x="0" y="210089"/>
              </a:lnTo>
              <a:lnTo>
                <a:pt x="1432326" y="210089"/>
              </a:lnTo>
              <a:lnTo>
                <a:pt x="1432326" y="30828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079E3-7136-4521-A634-A6E96459AB9D}">
      <dsp:nvSpPr>
        <dsp:cNvPr id="0" name=""/>
        <dsp:cNvSpPr/>
      </dsp:nvSpPr>
      <dsp:spPr>
        <a:xfrm>
          <a:off x="1544596" y="3619462"/>
          <a:ext cx="91440" cy="308288"/>
        </a:xfrm>
        <a:custGeom>
          <a:avLst/>
          <a:gdLst/>
          <a:ahLst/>
          <a:cxnLst/>
          <a:rect l="0" t="0" r="0" b="0"/>
          <a:pathLst>
            <a:path>
              <a:moveTo>
                <a:pt x="45720" y="0"/>
              </a:moveTo>
              <a:lnTo>
                <a:pt x="45720" y="3082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E0DEF-B1B4-441C-8846-F5A7DEA6CEA5}">
      <dsp:nvSpPr>
        <dsp:cNvPr id="0" name=""/>
        <dsp:cNvSpPr/>
      </dsp:nvSpPr>
      <dsp:spPr>
        <a:xfrm>
          <a:off x="1544596" y="2638063"/>
          <a:ext cx="91440" cy="308288"/>
        </a:xfrm>
        <a:custGeom>
          <a:avLst/>
          <a:gdLst/>
          <a:ahLst/>
          <a:cxnLst/>
          <a:rect l="0" t="0" r="0" b="0"/>
          <a:pathLst>
            <a:path>
              <a:moveTo>
                <a:pt x="45720" y="0"/>
              </a:moveTo>
              <a:lnTo>
                <a:pt x="45720" y="3082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C9BDFC-CB08-4F53-8FA4-C3B575E5D75C}">
      <dsp:nvSpPr>
        <dsp:cNvPr id="0" name=""/>
        <dsp:cNvSpPr/>
      </dsp:nvSpPr>
      <dsp:spPr>
        <a:xfrm>
          <a:off x="1590316" y="1656665"/>
          <a:ext cx="1477016" cy="308288"/>
        </a:xfrm>
        <a:custGeom>
          <a:avLst/>
          <a:gdLst/>
          <a:ahLst/>
          <a:cxnLst/>
          <a:rect l="0" t="0" r="0" b="0"/>
          <a:pathLst>
            <a:path>
              <a:moveTo>
                <a:pt x="1477016" y="0"/>
              </a:moveTo>
              <a:lnTo>
                <a:pt x="1477016" y="210089"/>
              </a:lnTo>
              <a:lnTo>
                <a:pt x="0" y="210089"/>
              </a:lnTo>
              <a:lnTo>
                <a:pt x="0" y="30828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24D68-DB5C-48C9-8A2A-3695FA48F824}">
      <dsp:nvSpPr>
        <dsp:cNvPr id="0" name=""/>
        <dsp:cNvSpPr/>
      </dsp:nvSpPr>
      <dsp:spPr>
        <a:xfrm>
          <a:off x="3021612" y="675266"/>
          <a:ext cx="91440" cy="308288"/>
        </a:xfrm>
        <a:custGeom>
          <a:avLst/>
          <a:gdLst/>
          <a:ahLst/>
          <a:cxnLst/>
          <a:rect l="0" t="0" r="0" b="0"/>
          <a:pathLst>
            <a:path>
              <a:moveTo>
                <a:pt x="45720" y="0"/>
              </a:moveTo>
              <a:lnTo>
                <a:pt x="45720" y="3082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2E3CE-B6DD-4CEE-9F61-B3628A9ADEF2}">
      <dsp:nvSpPr>
        <dsp:cNvPr id="0" name=""/>
        <dsp:cNvSpPr/>
      </dsp:nvSpPr>
      <dsp:spPr>
        <a:xfrm>
          <a:off x="1780313" y="2156"/>
          <a:ext cx="2574038" cy="673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8605D-014D-4A61-B849-9E1D86BEFDA4}">
      <dsp:nvSpPr>
        <dsp:cNvPr id="0" name=""/>
        <dsp:cNvSpPr/>
      </dsp:nvSpPr>
      <dsp:spPr>
        <a:xfrm>
          <a:off x="1898093" y="114046"/>
          <a:ext cx="2574038" cy="6731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Junta General de Accionistas</a:t>
          </a:r>
        </a:p>
        <a:p>
          <a:pPr lvl="0" algn="ctr" defTabSz="488950">
            <a:lnSpc>
              <a:spcPct val="90000"/>
            </a:lnSpc>
            <a:spcBef>
              <a:spcPct val="0"/>
            </a:spcBef>
            <a:spcAft>
              <a:spcPct val="35000"/>
            </a:spcAft>
          </a:pPr>
          <a:endParaRPr lang="es-EC" sz="1100" kern="1200" dirty="0"/>
        </a:p>
      </dsp:txBody>
      <dsp:txXfrm>
        <a:off x="1917808" y="133761"/>
        <a:ext cx="2534608" cy="633680"/>
      </dsp:txXfrm>
    </dsp:sp>
    <dsp:sp modelId="{4D6458DA-B2F0-4D72-B4DD-C07BF940C548}">
      <dsp:nvSpPr>
        <dsp:cNvPr id="0" name=""/>
        <dsp:cNvSpPr/>
      </dsp:nvSpPr>
      <dsp:spPr>
        <a:xfrm>
          <a:off x="2235415" y="983554"/>
          <a:ext cx="1663833" cy="67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07CAD-28E5-461D-99C2-DA38A9E11DB0}">
      <dsp:nvSpPr>
        <dsp:cNvPr id="0" name=""/>
        <dsp:cNvSpPr/>
      </dsp:nvSpPr>
      <dsp:spPr>
        <a:xfrm>
          <a:off x="2353195" y="1095445"/>
          <a:ext cx="1663833" cy="6731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 Gerente </a:t>
          </a:r>
          <a:r>
            <a:rPr lang="es-ES" sz="1100" kern="1200" dirty="0" smtClean="0"/>
            <a:t>General</a:t>
          </a:r>
          <a:endParaRPr lang="es-EC" sz="1100" kern="1200" dirty="0"/>
        </a:p>
      </dsp:txBody>
      <dsp:txXfrm>
        <a:off x="2372910" y="1115160"/>
        <a:ext cx="1624403" cy="633680"/>
      </dsp:txXfrm>
    </dsp:sp>
    <dsp:sp modelId="{994CF1B5-3915-4348-816E-4BC1B3C828AF}">
      <dsp:nvSpPr>
        <dsp:cNvPr id="0" name=""/>
        <dsp:cNvSpPr/>
      </dsp:nvSpPr>
      <dsp:spPr>
        <a:xfrm>
          <a:off x="943149" y="1964953"/>
          <a:ext cx="1294333" cy="673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364A8-C2A5-4989-B3C6-FE3F471E4AEA}">
      <dsp:nvSpPr>
        <dsp:cNvPr id="0" name=""/>
        <dsp:cNvSpPr/>
      </dsp:nvSpPr>
      <dsp:spPr>
        <a:xfrm>
          <a:off x="1060929" y="2076844"/>
          <a:ext cx="1294333" cy="6731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Área Administrativa </a:t>
          </a:r>
          <a:r>
            <a:rPr lang="es-ES" sz="1100" kern="1200" dirty="0" smtClean="0"/>
            <a:t>Financiera</a:t>
          </a:r>
          <a:endParaRPr lang="es-EC" sz="1100" kern="1200" dirty="0"/>
        </a:p>
      </dsp:txBody>
      <dsp:txXfrm>
        <a:off x="1080644" y="2096559"/>
        <a:ext cx="1254903" cy="633680"/>
      </dsp:txXfrm>
    </dsp:sp>
    <dsp:sp modelId="{D60C937E-AC2B-49E2-A997-C6C0561BAAE7}">
      <dsp:nvSpPr>
        <dsp:cNvPr id="0" name=""/>
        <dsp:cNvSpPr/>
      </dsp:nvSpPr>
      <dsp:spPr>
        <a:xfrm>
          <a:off x="1060308" y="2946352"/>
          <a:ext cx="1060016" cy="673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095FF-5410-4390-A2D1-96FA80F6C53F}">
      <dsp:nvSpPr>
        <dsp:cNvPr id="0" name=""/>
        <dsp:cNvSpPr/>
      </dsp:nvSpPr>
      <dsp:spPr>
        <a:xfrm>
          <a:off x="1178087" y="3058242"/>
          <a:ext cx="1060016" cy="6731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Asistente </a:t>
          </a:r>
          <a:r>
            <a:rPr lang="es-EC" sz="1100" kern="1200" dirty="0" err="1" smtClean="0"/>
            <a:t>Adminstrativa-finaciera</a:t>
          </a:r>
          <a:endParaRPr lang="es-EC" sz="1100" kern="1200" dirty="0"/>
        </a:p>
      </dsp:txBody>
      <dsp:txXfrm>
        <a:off x="1197802" y="3077957"/>
        <a:ext cx="1020586" cy="633680"/>
      </dsp:txXfrm>
    </dsp:sp>
    <dsp:sp modelId="{45C41A33-34BE-426F-87F7-379C2424DFAA}">
      <dsp:nvSpPr>
        <dsp:cNvPr id="0" name=""/>
        <dsp:cNvSpPr/>
      </dsp:nvSpPr>
      <dsp:spPr>
        <a:xfrm>
          <a:off x="1060308" y="3927750"/>
          <a:ext cx="1060016" cy="673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55BDA-78C9-4D24-85A5-79C0815F6C47}">
      <dsp:nvSpPr>
        <dsp:cNvPr id="0" name=""/>
        <dsp:cNvSpPr/>
      </dsp:nvSpPr>
      <dsp:spPr>
        <a:xfrm>
          <a:off x="1178087" y="4039641"/>
          <a:ext cx="1060016" cy="6731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Auxiliar de </a:t>
          </a:r>
          <a:r>
            <a:rPr lang="es-EC" sz="1100" kern="1200" dirty="0" smtClean="0"/>
            <a:t>Limpieza</a:t>
          </a:r>
          <a:endParaRPr lang="es-EC" sz="1100" kern="1200" dirty="0"/>
        </a:p>
      </dsp:txBody>
      <dsp:txXfrm>
        <a:off x="1197802" y="4059356"/>
        <a:ext cx="1020586" cy="633680"/>
      </dsp:txXfrm>
    </dsp:sp>
    <dsp:sp modelId="{15815682-3872-4FA2-AA92-3C7163EAA519}">
      <dsp:nvSpPr>
        <dsp:cNvPr id="0" name=""/>
        <dsp:cNvSpPr/>
      </dsp:nvSpPr>
      <dsp:spPr>
        <a:xfrm>
          <a:off x="3807802" y="1964953"/>
          <a:ext cx="1383713" cy="673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6DAFD-BA2C-45F5-8749-26751D1153E3}">
      <dsp:nvSpPr>
        <dsp:cNvPr id="0" name=""/>
        <dsp:cNvSpPr/>
      </dsp:nvSpPr>
      <dsp:spPr>
        <a:xfrm>
          <a:off x="3925581" y="2076844"/>
          <a:ext cx="1383713" cy="6731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Área  </a:t>
          </a:r>
          <a:r>
            <a:rPr lang="es-ES" sz="1100" kern="1200" dirty="0" smtClean="0"/>
            <a:t>Operativa</a:t>
          </a:r>
          <a:endParaRPr lang="es-EC" sz="1100" kern="1200" dirty="0"/>
        </a:p>
      </dsp:txBody>
      <dsp:txXfrm>
        <a:off x="3945296" y="2096559"/>
        <a:ext cx="1344283" cy="633680"/>
      </dsp:txXfrm>
    </dsp:sp>
    <dsp:sp modelId="{BF3F922F-98B1-46E6-85B7-A0D014686618}">
      <dsp:nvSpPr>
        <dsp:cNvPr id="0" name=""/>
        <dsp:cNvSpPr/>
      </dsp:nvSpPr>
      <dsp:spPr>
        <a:xfrm>
          <a:off x="2923778" y="2946352"/>
          <a:ext cx="1219803" cy="6731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1299BF-CCAD-417B-97CC-1FB1C45F52DD}">
      <dsp:nvSpPr>
        <dsp:cNvPr id="0" name=""/>
        <dsp:cNvSpPr/>
      </dsp:nvSpPr>
      <dsp:spPr>
        <a:xfrm>
          <a:off x="3041557" y="3058242"/>
          <a:ext cx="1219803" cy="6731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Spa</a:t>
          </a:r>
          <a:endParaRPr lang="es-EC" sz="1100" kern="1200" dirty="0"/>
        </a:p>
      </dsp:txBody>
      <dsp:txXfrm>
        <a:off x="3061272" y="3077957"/>
        <a:ext cx="1180373" cy="633680"/>
      </dsp:txXfrm>
    </dsp:sp>
    <dsp:sp modelId="{FCE0BACF-61F0-4EC2-AC94-E9ADBDF45C4F}">
      <dsp:nvSpPr>
        <dsp:cNvPr id="0" name=""/>
        <dsp:cNvSpPr/>
      </dsp:nvSpPr>
      <dsp:spPr>
        <a:xfrm>
          <a:off x="2355883" y="3927750"/>
          <a:ext cx="1060016" cy="6731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1AFDC-4188-429D-BF18-8F8AB3C5104C}">
      <dsp:nvSpPr>
        <dsp:cNvPr id="0" name=""/>
        <dsp:cNvSpPr/>
      </dsp:nvSpPr>
      <dsp:spPr>
        <a:xfrm>
          <a:off x="2473663" y="4039641"/>
          <a:ext cx="1060016" cy="6731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Cosmetóloga </a:t>
          </a:r>
        </a:p>
      </dsp:txBody>
      <dsp:txXfrm>
        <a:off x="2493378" y="4059356"/>
        <a:ext cx="1020586" cy="633680"/>
      </dsp:txXfrm>
    </dsp:sp>
    <dsp:sp modelId="{70463921-1334-42D3-8087-A61EEB1C58E3}">
      <dsp:nvSpPr>
        <dsp:cNvPr id="0" name=""/>
        <dsp:cNvSpPr/>
      </dsp:nvSpPr>
      <dsp:spPr>
        <a:xfrm>
          <a:off x="3651459" y="3927750"/>
          <a:ext cx="1060016" cy="6731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14FAD-2116-407B-85A7-DB006AF0274C}">
      <dsp:nvSpPr>
        <dsp:cNvPr id="0" name=""/>
        <dsp:cNvSpPr/>
      </dsp:nvSpPr>
      <dsp:spPr>
        <a:xfrm>
          <a:off x="3769239" y="4039641"/>
          <a:ext cx="1060016" cy="6731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Masajista</a:t>
          </a:r>
        </a:p>
      </dsp:txBody>
      <dsp:txXfrm>
        <a:off x="3788954" y="4059356"/>
        <a:ext cx="1020586" cy="633680"/>
      </dsp:txXfrm>
    </dsp:sp>
    <dsp:sp modelId="{8476DC37-39EC-4274-BF24-A8005CE3C44A}">
      <dsp:nvSpPr>
        <dsp:cNvPr id="0" name=""/>
        <dsp:cNvSpPr/>
      </dsp:nvSpPr>
      <dsp:spPr>
        <a:xfrm>
          <a:off x="4878547" y="2946352"/>
          <a:ext cx="1196991" cy="6731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7EBE2-D23F-4C12-8F10-2282E5D7C971}">
      <dsp:nvSpPr>
        <dsp:cNvPr id="0" name=""/>
        <dsp:cNvSpPr/>
      </dsp:nvSpPr>
      <dsp:spPr>
        <a:xfrm>
          <a:off x="4996327" y="3058242"/>
          <a:ext cx="1196991" cy="6731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Centro </a:t>
          </a:r>
          <a:r>
            <a:rPr lang="es-ES" sz="1100" kern="1200" dirty="0" smtClean="0"/>
            <a:t>estético</a:t>
          </a:r>
          <a:endParaRPr lang="es-EC" sz="1100" kern="1200" dirty="0"/>
        </a:p>
      </dsp:txBody>
      <dsp:txXfrm>
        <a:off x="5016042" y="3077957"/>
        <a:ext cx="1157561" cy="633680"/>
      </dsp:txXfrm>
    </dsp:sp>
    <dsp:sp modelId="{34290CFF-7CFA-4B79-906D-DF3C0DDF37F6}">
      <dsp:nvSpPr>
        <dsp:cNvPr id="0" name=""/>
        <dsp:cNvSpPr/>
      </dsp:nvSpPr>
      <dsp:spPr>
        <a:xfrm>
          <a:off x="4947035" y="3927750"/>
          <a:ext cx="1060016" cy="6731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CFAC0-D471-4257-8780-ECDC6FD7DDEF}">
      <dsp:nvSpPr>
        <dsp:cNvPr id="0" name=""/>
        <dsp:cNvSpPr/>
      </dsp:nvSpPr>
      <dsp:spPr>
        <a:xfrm>
          <a:off x="5064815" y="4039641"/>
          <a:ext cx="1060016" cy="6731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Estilista</a:t>
          </a:r>
        </a:p>
        <a:p>
          <a:pPr lvl="0" algn="ctr" defTabSz="488950">
            <a:lnSpc>
              <a:spcPct val="90000"/>
            </a:lnSpc>
            <a:spcBef>
              <a:spcPct val="0"/>
            </a:spcBef>
            <a:spcAft>
              <a:spcPct val="35000"/>
            </a:spcAft>
          </a:pPr>
          <a:endParaRPr lang="es-EC" sz="1100" kern="1200" dirty="0"/>
        </a:p>
      </dsp:txBody>
      <dsp:txXfrm>
        <a:off x="5084530" y="4059356"/>
        <a:ext cx="1020586" cy="6336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1413D-51E6-42F5-A776-FD64EA477339}">
      <dsp:nvSpPr>
        <dsp:cNvPr id="0" name=""/>
        <dsp:cNvSpPr/>
      </dsp:nvSpPr>
      <dsp:spPr>
        <a:xfrm>
          <a:off x="1271" y="1101558"/>
          <a:ext cx="1685314" cy="16853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10% rendimiento que generan los bonos emitidos por el estado</a:t>
          </a:r>
          <a:endParaRPr lang="es-EC" sz="1600" kern="1200" dirty="0"/>
        </a:p>
      </dsp:txBody>
      <dsp:txXfrm>
        <a:off x="248080" y="1348367"/>
        <a:ext cx="1191696" cy="1191696"/>
      </dsp:txXfrm>
    </dsp:sp>
    <dsp:sp modelId="{C3406A61-5726-41AC-9670-8B0B0C0F643B}">
      <dsp:nvSpPr>
        <dsp:cNvPr id="0" name=""/>
        <dsp:cNvSpPr/>
      </dsp:nvSpPr>
      <dsp:spPr>
        <a:xfrm>
          <a:off x="1823433" y="1455474"/>
          <a:ext cx="977482" cy="97748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952998" y="1829263"/>
        <a:ext cx="718352" cy="229904"/>
      </dsp:txXfrm>
    </dsp:sp>
    <dsp:sp modelId="{2B403F16-D508-4D18-84F2-2F88A61C85BD}">
      <dsp:nvSpPr>
        <dsp:cNvPr id="0" name=""/>
        <dsp:cNvSpPr/>
      </dsp:nvSpPr>
      <dsp:spPr>
        <a:xfrm>
          <a:off x="2937762" y="1101558"/>
          <a:ext cx="1685314" cy="1685314"/>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smtClean="0"/>
            <a:t>3% riesgo en la inversión del proyecto</a:t>
          </a:r>
          <a:endParaRPr lang="es-EC" sz="1600" kern="1200" dirty="0"/>
        </a:p>
      </dsp:txBody>
      <dsp:txXfrm>
        <a:off x="3184571" y="1348367"/>
        <a:ext cx="1191696" cy="1191696"/>
      </dsp:txXfrm>
    </dsp:sp>
    <dsp:sp modelId="{86859B0E-8E86-434D-A66C-DF3302E6EA97}">
      <dsp:nvSpPr>
        <dsp:cNvPr id="0" name=""/>
        <dsp:cNvSpPr/>
      </dsp:nvSpPr>
      <dsp:spPr>
        <a:xfrm>
          <a:off x="4759924" y="1455474"/>
          <a:ext cx="977482" cy="977482"/>
        </a:xfrm>
        <a:prstGeom prst="mathEqual">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s-EC" sz="4400" kern="1200"/>
        </a:p>
      </dsp:txBody>
      <dsp:txXfrm>
        <a:off x="4889489" y="1656835"/>
        <a:ext cx="718352" cy="574760"/>
      </dsp:txXfrm>
    </dsp:sp>
    <dsp:sp modelId="{ACF816E1-9445-47EB-A4E2-259397B42246}">
      <dsp:nvSpPr>
        <dsp:cNvPr id="0" name=""/>
        <dsp:cNvSpPr/>
      </dsp:nvSpPr>
      <dsp:spPr>
        <a:xfrm>
          <a:off x="5874254" y="1101558"/>
          <a:ext cx="1685314" cy="168531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13 % Tasa de Descuento del Proyecto</a:t>
          </a:r>
          <a:endParaRPr lang="es-EC" sz="1600" kern="1200" dirty="0"/>
        </a:p>
      </dsp:txBody>
      <dsp:txXfrm>
        <a:off x="6121063" y="1348367"/>
        <a:ext cx="1191696" cy="119169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D2483-99BB-4FB1-BB10-C5DA1AA7FDE0}">
      <dsp:nvSpPr>
        <dsp:cNvPr id="0" name=""/>
        <dsp:cNvSpPr/>
      </dsp:nvSpPr>
      <dsp:spPr>
        <a:xfrm>
          <a:off x="1726861" y="76"/>
          <a:ext cx="982433" cy="98243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467415A0-2B5C-42A3-9B22-0B28572BC360}">
      <dsp:nvSpPr>
        <dsp:cNvPr id="0" name=""/>
        <dsp:cNvSpPr/>
      </dsp:nvSpPr>
      <dsp:spPr>
        <a:xfrm>
          <a:off x="2218078" y="76"/>
          <a:ext cx="5241640" cy="98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just" defTabSz="466725">
            <a:lnSpc>
              <a:spcPct val="90000"/>
            </a:lnSpc>
            <a:spcBef>
              <a:spcPct val="0"/>
            </a:spcBef>
            <a:spcAft>
              <a:spcPct val="35000"/>
            </a:spcAft>
          </a:pPr>
          <a:r>
            <a:rPr lang="es-ES" sz="1050" kern="1200" dirty="0" smtClean="0">
              <a:solidFill>
                <a:schemeClr val="bg1"/>
              </a:solidFill>
            </a:rPr>
            <a:t>La empresa se dedicará a la prestación del servicio de Spa y Centro Estético exclusivo para hombres, con el fin de satisfacer las necesidades de relajación e imagen de los hombres residentes en el cantón Rumiñahui.</a:t>
          </a:r>
          <a:endParaRPr lang="es-EC" sz="1050" kern="1200" dirty="0">
            <a:solidFill>
              <a:schemeClr val="bg1"/>
            </a:solidFill>
          </a:endParaRPr>
        </a:p>
      </dsp:txBody>
      <dsp:txXfrm>
        <a:off x="2218078" y="76"/>
        <a:ext cx="5241640" cy="982433"/>
      </dsp:txXfrm>
    </dsp:sp>
    <dsp:sp modelId="{B04FE82E-EA49-4CC8-9CDC-1D111283C792}">
      <dsp:nvSpPr>
        <dsp:cNvPr id="0" name=""/>
        <dsp:cNvSpPr/>
      </dsp:nvSpPr>
      <dsp:spPr>
        <a:xfrm>
          <a:off x="1726861" y="982510"/>
          <a:ext cx="982433" cy="982433"/>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59EC4C54-D950-40EF-8798-9B54F47D8CE6}">
      <dsp:nvSpPr>
        <dsp:cNvPr id="0" name=""/>
        <dsp:cNvSpPr/>
      </dsp:nvSpPr>
      <dsp:spPr>
        <a:xfrm>
          <a:off x="2218078" y="982510"/>
          <a:ext cx="5241640" cy="98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just" defTabSz="466725">
            <a:lnSpc>
              <a:spcPct val="90000"/>
            </a:lnSpc>
            <a:spcBef>
              <a:spcPct val="0"/>
            </a:spcBef>
            <a:spcAft>
              <a:spcPct val="35000"/>
            </a:spcAft>
          </a:pPr>
          <a:r>
            <a:rPr lang="es-ES" sz="1050" kern="1200" dirty="0" smtClean="0">
              <a:solidFill>
                <a:schemeClr val="bg1"/>
              </a:solidFill>
            </a:rPr>
            <a:t>La investigación de mercados demostró el 66.4%de los encuestados estarían dispuestos a asistir a un Spa y Centro estético exclusivo para hombres. Considerando que el segmento al que está dirigido el proyecto está representado por 11227 individuos se concluye población urbana masculina económicamente activa ocupada entre 15 y 59 años del Cantón Rumiñahui que gustaría asistir a un Spa y Centro estético es de 7455 individuos </a:t>
          </a:r>
          <a:endParaRPr lang="es-EC" sz="1050" kern="1200" dirty="0">
            <a:solidFill>
              <a:schemeClr val="bg1"/>
            </a:solidFill>
          </a:endParaRPr>
        </a:p>
      </dsp:txBody>
      <dsp:txXfrm>
        <a:off x="2218078" y="982510"/>
        <a:ext cx="5241640" cy="982433"/>
      </dsp:txXfrm>
    </dsp:sp>
    <dsp:sp modelId="{FF3E98FD-542F-4810-9D07-D29F08ECAD0E}">
      <dsp:nvSpPr>
        <dsp:cNvPr id="0" name=""/>
        <dsp:cNvSpPr/>
      </dsp:nvSpPr>
      <dsp:spPr>
        <a:xfrm>
          <a:off x="1726861" y="1964943"/>
          <a:ext cx="982433" cy="982433"/>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B3AC374-0609-4B8E-AF4C-4C29BBCFA372}">
      <dsp:nvSpPr>
        <dsp:cNvPr id="0" name=""/>
        <dsp:cNvSpPr/>
      </dsp:nvSpPr>
      <dsp:spPr>
        <a:xfrm>
          <a:off x="2218078" y="1964943"/>
          <a:ext cx="5241640" cy="98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just" defTabSz="466725">
            <a:lnSpc>
              <a:spcPct val="90000"/>
            </a:lnSpc>
            <a:spcBef>
              <a:spcPct val="0"/>
            </a:spcBef>
            <a:spcAft>
              <a:spcPct val="35000"/>
            </a:spcAft>
          </a:pPr>
          <a:r>
            <a:rPr lang="es-ES" sz="1050" kern="1200" smtClean="0">
              <a:solidFill>
                <a:schemeClr val="bg1"/>
              </a:solidFill>
            </a:rPr>
            <a:t>En lo que se refiere a tratamientos corporales el tratamiento anti stress es el que preferiría un mayor número de encuestados con un 25%, en cuanto a tratamientos faciales con un 28.2% la limpieza facial es el tratamiento que más prefieren los hombres, con respecto a los servicios de centro estético el servició que preferirían un mayor número de hombres es el corte de cabello con un 20.6%</a:t>
          </a:r>
          <a:endParaRPr lang="es-EC" sz="1050" kern="1200" dirty="0">
            <a:solidFill>
              <a:schemeClr val="bg1"/>
            </a:solidFill>
          </a:endParaRPr>
        </a:p>
      </dsp:txBody>
      <dsp:txXfrm>
        <a:off x="2218078" y="1964943"/>
        <a:ext cx="5241640" cy="982433"/>
      </dsp:txXfrm>
    </dsp:sp>
    <dsp:sp modelId="{424257F0-8344-4805-8C9B-CE8E5D6C20C8}">
      <dsp:nvSpPr>
        <dsp:cNvPr id="0" name=""/>
        <dsp:cNvSpPr/>
      </dsp:nvSpPr>
      <dsp:spPr>
        <a:xfrm>
          <a:off x="1726861" y="2947376"/>
          <a:ext cx="982433" cy="982433"/>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09E49BD0-78B3-4299-B5B7-25352E1CD15C}">
      <dsp:nvSpPr>
        <dsp:cNvPr id="0" name=""/>
        <dsp:cNvSpPr/>
      </dsp:nvSpPr>
      <dsp:spPr>
        <a:xfrm>
          <a:off x="2218078" y="2947376"/>
          <a:ext cx="5241640" cy="98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just" defTabSz="466725">
            <a:lnSpc>
              <a:spcPct val="90000"/>
            </a:lnSpc>
            <a:spcBef>
              <a:spcPct val="0"/>
            </a:spcBef>
            <a:spcAft>
              <a:spcPct val="35000"/>
            </a:spcAft>
          </a:pPr>
          <a:r>
            <a:rPr lang="es-ES" sz="1050" kern="1200" smtClean="0">
              <a:solidFill>
                <a:schemeClr val="bg1"/>
              </a:solidFill>
            </a:rPr>
            <a:t>Se determinó que la demanda actual del servicio de Spa y Centro estético es de 178913 visitas al año, los cuales 141696 visitas están siendo atendidos por la oferta por lo que se concluye entonces que la demanda insatisfecha del servicio es de 37217 visitas anualmente. </a:t>
          </a:r>
          <a:endParaRPr lang="es-EC" sz="1050" kern="1200" dirty="0">
            <a:solidFill>
              <a:schemeClr val="bg1"/>
            </a:solidFill>
          </a:endParaRPr>
        </a:p>
      </dsp:txBody>
      <dsp:txXfrm>
        <a:off x="2218078" y="2947376"/>
        <a:ext cx="5241640" cy="982433"/>
      </dsp:txXfrm>
    </dsp:sp>
    <dsp:sp modelId="{B0BB8FBA-5C52-4664-B50F-755A51FF62D6}">
      <dsp:nvSpPr>
        <dsp:cNvPr id="0" name=""/>
        <dsp:cNvSpPr/>
      </dsp:nvSpPr>
      <dsp:spPr>
        <a:xfrm>
          <a:off x="1726861" y="3929809"/>
          <a:ext cx="982433" cy="982433"/>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1E72608-8FFD-468F-869F-687654384CDC}">
      <dsp:nvSpPr>
        <dsp:cNvPr id="0" name=""/>
        <dsp:cNvSpPr/>
      </dsp:nvSpPr>
      <dsp:spPr>
        <a:xfrm>
          <a:off x="2218078" y="3929809"/>
          <a:ext cx="5241640" cy="98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just" defTabSz="466725">
            <a:lnSpc>
              <a:spcPct val="90000"/>
            </a:lnSpc>
            <a:spcBef>
              <a:spcPct val="0"/>
            </a:spcBef>
            <a:spcAft>
              <a:spcPct val="35000"/>
            </a:spcAft>
          </a:pPr>
          <a:r>
            <a:rPr lang="es-ES" sz="1050" kern="1200" smtClean="0">
              <a:solidFill>
                <a:schemeClr val="bg1"/>
              </a:solidFill>
            </a:rPr>
            <a:t>Se determinó que la empresa se ubicará en el sector de El Progreso frente al HyperMarket, el lugar cuenta con espacio suficiente para parqueaderos, es de fácil acceso y es catalogado  uno de los sectores con mayor concurrencia de personas y de gran desarrollo comercial, además es residencia de una gran parte del target del proyecto.</a:t>
          </a:r>
          <a:endParaRPr lang="es-EC" sz="1050" kern="1200" dirty="0">
            <a:solidFill>
              <a:schemeClr val="bg1"/>
            </a:solidFill>
          </a:endParaRPr>
        </a:p>
      </dsp:txBody>
      <dsp:txXfrm>
        <a:off x="2218078" y="3929809"/>
        <a:ext cx="5241640" cy="982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31124-5399-4037-A6F2-2DDE607BDA35}">
      <dsp:nvSpPr>
        <dsp:cNvPr id="0" name=""/>
        <dsp:cNvSpPr/>
      </dsp:nvSpPr>
      <dsp:spPr>
        <a:xfrm rot="2593584">
          <a:off x="2680756" y="3726640"/>
          <a:ext cx="664442" cy="53613"/>
        </a:xfrm>
        <a:custGeom>
          <a:avLst/>
          <a:gdLst/>
          <a:ahLst/>
          <a:cxnLst/>
          <a:rect l="0" t="0" r="0" b="0"/>
          <a:pathLst>
            <a:path>
              <a:moveTo>
                <a:pt x="0" y="26806"/>
              </a:moveTo>
              <a:lnTo>
                <a:pt x="664442" y="2680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53634-1506-41F5-BD6C-99103688D0F9}">
      <dsp:nvSpPr>
        <dsp:cNvPr id="0" name=""/>
        <dsp:cNvSpPr/>
      </dsp:nvSpPr>
      <dsp:spPr>
        <a:xfrm>
          <a:off x="2770903" y="2652118"/>
          <a:ext cx="744040" cy="53613"/>
        </a:xfrm>
        <a:custGeom>
          <a:avLst/>
          <a:gdLst/>
          <a:ahLst/>
          <a:cxnLst/>
          <a:rect l="0" t="0" r="0" b="0"/>
          <a:pathLst>
            <a:path>
              <a:moveTo>
                <a:pt x="0" y="26806"/>
              </a:moveTo>
              <a:lnTo>
                <a:pt x="744040" y="2680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D2D99-2D9B-4976-8FC8-BC97C1BC9A88}">
      <dsp:nvSpPr>
        <dsp:cNvPr id="0" name=""/>
        <dsp:cNvSpPr/>
      </dsp:nvSpPr>
      <dsp:spPr>
        <a:xfrm rot="19006416">
          <a:off x="2680756" y="1577596"/>
          <a:ext cx="664442" cy="53613"/>
        </a:xfrm>
        <a:custGeom>
          <a:avLst/>
          <a:gdLst/>
          <a:ahLst/>
          <a:cxnLst/>
          <a:rect l="0" t="0" r="0" b="0"/>
          <a:pathLst>
            <a:path>
              <a:moveTo>
                <a:pt x="0" y="26806"/>
              </a:moveTo>
              <a:lnTo>
                <a:pt x="664442" y="2680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2E36E-E2C8-4167-8287-534CBE54AFD6}">
      <dsp:nvSpPr>
        <dsp:cNvPr id="0" name=""/>
        <dsp:cNvSpPr/>
      </dsp:nvSpPr>
      <dsp:spPr>
        <a:xfrm>
          <a:off x="804621" y="1641980"/>
          <a:ext cx="2130324" cy="207388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BB5CF-910A-4810-9AF0-89DB42BD079F}">
      <dsp:nvSpPr>
        <dsp:cNvPr id="0" name=""/>
        <dsp:cNvSpPr/>
      </dsp:nvSpPr>
      <dsp:spPr>
        <a:xfrm>
          <a:off x="3004366" y="-95063"/>
          <a:ext cx="1785391" cy="173697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Comprobar la existencia de una cantidad suficiente de individuos que gusten asistir a un Spa y Centro estético exclusivo para hombres</a:t>
          </a:r>
          <a:endParaRPr lang="es-EC" sz="1200" kern="1200" dirty="0"/>
        </a:p>
      </dsp:txBody>
      <dsp:txXfrm>
        <a:off x="3265830" y="159312"/>
        <a:ext cx="1262463" cy="1228228"/>
      </dsp:txXfrm>
    </dsp:sp>
    <dsp:sp modelId="{30BF2949-0F87-446F-999C-CF444996916A}">
      <dsp:nvSpPr>
        <dsp:cNvPr id="0" name=""/>
        <dsp:cNvSpPr/>
      </dsp:nvSpPr>
      <dsp:spPr>
        <a:xfrm>
          <a:off x="4643467" y="-95063"/>
          <a:ext cx="2678087" cy="173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bg1"/>
              </a:solidFill>
            </a:rPr>
            <a:t>Que bajo condiciones de precio y calidad estén dispuestos a demandar el servicio que justifique la implementación de un Spa  Centro Estético masculino ubicado en el cantón Rumiñahui. </a:t>
          </a:r>
          <a:endParaRPr lang="es-EC" sz="1200" kern="1200" dirty="0">
            <a:solidFill>
              <a:schemeClr val="bg1"/>
            </a:solidFill>
          </a:endParaRPr>
        </a:p>
      </dsp:txBody>
      <dsp:txXfrm>
        <a:off x="4643467" y="-95063"/>
        <a:ext cx="2678087" cy="1736978"/>
      </dsp:txXfrm>
    </dsp:sp>
    <dsp:sp modelId="{8A48131C-2EDB-4228-8671-DC1765DAFD40}">
      <dsp:nvSpPr>
        <dsp:cNvPr id="0" name=""/>
        <dsp:cNvSpPr/>
      </dsp:nvSpPr>
      <dsp:spPr>
        <a:xfrm>
          <a:off x="3514943" y="1810435"/>
          <a:ext cx="1785391" cy="173697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Analizar las características del entorno en el cual se introducirá el Spa y Centro Estético</a:t>
          </a:r>
          <a:endParaRPr lang="es-EC" sz="1200" kern="1200" dirty="0"/>
        </a:p>
      </dsp:txBody>
      <dsp:txXfrm>
        <a:off x="3776407" y="2064810"/>
        <a:ext cx="1262463" cy="1228228"/>
      </dsp:txXfrm>
    </dsp:sp>
    <dsp:sp modelId="{EA11AAB3-F65F-4767-99D0-AD28E2F72D2D}">
      <dsp:nvSpPr>
        <dsp:cNvPr id="0" name=""/>
        <dsp:cNvSpPr/>
      </dsp:nvSpPr>
      <dsp:spPr>
        <a:xfrm>
          <a:off x="5154044" y="1810435"/>
          <a:ext cx="2678087" cy="173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solidFill>
                <a:schemeClr val="bg1"/>
              </a:solidFill>
            </a:rPr>
            <a:t>Para prever las condiciones a las que se enfrentará  el proyecto y pronosticar los resultados que pueden esperarse.</a:t>
          </a:r>
          <a:endParaRPr lang="es-EC" sz="1200" kern="1200" dirty="0">
            <a:solidFill>
              <a:schemeClr val="bg1"/>
            </a:solidFill>
          </a:endParaRPr>
        </a:p>
      </dsp:txBody>
      <dsp:txXfrm>
        <a:off x="5154044" y="1810435"/>
        <a:ext cx="2678087" cy="1736978"/>
      </dsp:txXfrm>
    </dsp:sp>
    <dsp:sp modelId="{ACFAE29F-3AE1-4A7B-820C-6C73FE2FB25D}">
      <dsp:nvSpPr>
        <dsp:cNvPr id="0" name=""/>
        <dsp:cNvSpPr/>
      </dsp:nvSpPr>
      <dsp:spPr>
        <a:xfrm>
          <a:off x="3004366" y="3715935"/>
          <a:ext cx="1785391" cy="173697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Establecer gustos y preferencias del mercado al momento de asistir a un Spa y Centro estético masculino</a:t>
          </a:r>
          <a:endParaRPr lang="es-EC" sz="1200" kern="1200" dirty="0"/>
        </a:p>
      </dsp:txBody>
      <dsp:txXfrm>
        <a:off x="3265830" y="3970310"/>
        <a:ext cx="1262463" cy="1228228"/>
      </dsp:txXfrm>
    </dsp:sp>
    <dsp:sp modelId="{655053AC-D86A-4728-9D83-BCFA160609E6}">
      <dsp:nvSpPr>
        <dsp:cNvPr id="0" name=""/>
        <dsp:cNvSpPr/>
      </dsp:nvSpPr>
      <dsp:spPr>
        <a:xfrm>
          <a:off x="4643467" y="3715935"/>
          <a:ext cx="2678087" cy="173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bg1"/>
              </a:solidFill>
            </a:rPr>
            <a:t>Con el fin de orientar la toma de decisiones hacia la satisfacción de las necesidades del cliente.</a:t>
          </a:r>
          <a:endParaRPr lang="es-EC" sz="1200" kern="1200" dirty="0">
            <a:solidFill>
              <a:schemeClr val="bg1"/>
            </a:solidFill>
          </a:endParaRPr>
        </a:p>
      </dsp:txBody>
      <dsp:txXfrm>
        <a:off x="4643467" y="3715935"/>
        <a:ext cx="2678087" cy="173697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EB082-91AF-48EB-B72D-2DD6CFB563CB}">
      <dsp:nvSpPr>
        <dsp:cNvPr id="0" name=""/>
        <dsp:cNvSpPr/>
      </dsp:nvSpPr>
      <dsp:spPr>
        <a:xfrm>
          <a:off x="607717" y="422"/>
          <a:ext cx="1241926" cy="1241926"/>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C73D013-07AC-43DF-8C39-A83EE0C26795}">
      <dsp:nvSpPr>
        <dsp:cNvPr id="0" name=""/>
        <dsp:cNvSpPr/>
      </dsp:nvSpPr>
      <dsp:spPr>
        <a:xfrm>
          <a:off x="1228680" y="422"/>
          <a:ext cx="6626133" cy="12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just" defTabSz="466725">
            <a:lnSpc>
              <a:spcPct val="90000"/>
            </a:lnSpc>
            <a:spcBef>
              <a:spcPct val="0"/>
            </a:spcBef>
            <a:spcAft>
              <a:spcPct val="35000"/>
            </a:spcAft>
          </a:pPr>
          <a:r>
            <a:rPr lang="es-EC" sz="1050" kern="1200" dirty="0" smtClean="0">
              <a:solidFill>
                <a:schemeClr val="bg1"/>
              </a:solidFill>
            </a:rPr>
            <a:t>La empresa para su introducción en el mercado llevará el nombre de UOMO SPA Y CENTRO ESTÉTICO, exclusivo para hombres, el cual pretende satisfacer la necesidad de </a:t>
          </a:r>
          <a:r>
            <a:rPr lang="es-ES" sz="1050" kern="1200" dirty="0" smtClean="0">
              <a:solidFill>
                <a:schemeClr val="bg1"/>
              </a:solidFill>
            </a:rPr>
            <a:t>relajación y mejorar la imagen de los hombres residentes en el cantón Rumiñahui.</a:t>
          </a:r>
          <a:endParaRPr lang="es-EC" sz="1050" kern="1200" dirty="0">
            <a:solidFill>
              <a:schemeClr val="bg1"/>
            </a:solidFill>
          </a:endParaRPr>
        </a:p>
      </dsp:txBody>
      <dsp:txXfrm>
        <a:off x="1228680" y="422"/>
        <a:ext cx="6626133" cy="1241926"/>
      </dsp:txXfrm>
    </dsp:sp>
    <dsp:sp modelId="{44F26055-674F-4A91-A76B-7AD8B9F2F3A1}">
      <dsp:nvSpPr>
        <dsp:cNvPr id="0" name=""/>
        <dsp:cNvSpPr/>
      </dsp:nvSpPr>
      <dsp:spPr>
        <a:xfrm>
          <a:off x="607717" y="1242349"/>
          <a:ext cx="1241926" cy="124192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4205D956-3D63-424A-A1A2-3B71ABFAE659}">
      <dsp:nvSpPr>
        <dsp:cNvPr id="0" name=""/>
        <dsp:cNvSpPr/>
      </dsp:nvSpPr>
      <dsp:spPr>
        <a:xfrm>
          <a:off x="1228680" y="1242349"/>
          <a:ext cx="6626133" cy="12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just" defTabSz="466725">
            <a:lnSpc>
              <a:spcPct val="90000"/>
            </a:lnSpc>
            <a:spcBef>
              <a:spcPct val="0"/>
            </a:spcBef>
            <a:spcAft>
              <a:spcPct val="35000"/>
            </a:spcAft>
          </a:pPr>
          <a:r>
            <a:rPr lang="es-ES" sz="1050" kern="1200" dirty="0" smtClean="0">
              <a:solidFill>
                <a:schemeClr val="bg1"/>
              </a:solidFill>
            </a:rPr>
            <a:t>La inversión total inicial del proyecto es de 168236 dólares, de los cuales 153.791 corresponden a activos fijos, 6750 dólares a activos intangibles y capital de trabajo 7695 dólares, de los cuales el 70% corresponde a recursos propios y el 30% será financiado </a:t>
          </a:r>
          <a:r>
            <a:rPr lang="es-EC" sz="1050" kern="1200" dirty="0" smtClean="0">
              <a:solidFill>
                <a:schemeClr val="bg1"/>
              </a:solidFill>
            </a:rPr>
            <a:t>con crédito bancario a través de la Corporación Financiera Nacional a una tasa del 11.50%.</a:t>
          </a:r>
          <a:endParaRPr lang="es-EC" sz="1050" kern="1200" dirty="0">
            <a:solidFill>
              <a:schemeClr val="bg1"/>
            </a:solidFill>
          </a:endParaRPr>
        </a:p>
      </dsp:txBody>
      <dsp:txXfrm>
        <a:off x="1228680" y="1242349"/>
        <a:ext cx="6626133" cy="1241926"/>
      </dsp:txXfrm>
    </dsp:sp>
    <dsp:sp modelId="{13881AC2-717C-4DC2-A0F2-5A3E86D2368D}">
      <dsp:nvSpPr>
        <dsp:cNvPr id="0" name=""/>
        <dsp:cNvSpPr/>
      </dsp:nvSpPr>
      <dsp:spPr>
        <a:xfrm>
          <a:off x="607717" y="2484276"/>
          <a:ext cx="1241926" cy="1241926"/>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CB13FA8C-F315-4D20-B896-485351378826}">
      <dsp:nvSpPr>
        <dsp:cNvPr id="0" name=""/>
        <dsp:cNvSpPr/>
      </dsp:nvSpPr>
      <dsp:spPr>
        <a:xfrm>
          <a:off x="1228680" y="2484276"/>
          <a:ext cx="6626133" cy="12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just" defTabSz="466725">
            <a:lnSpc>
              <a:spcPct val="90000"/>
            </a:lnSpc>
            <a:spcBef>
              <a:spcPct val="0"/>
            </a:spcBef>
            <a:spcAft>
              <a:spcPct val="35000"/>
            </a:spcAft>
          </a:pPr>
          <a:r>
            <a:rPr lang="es-EC" sz="1050" kern="1200" smtClean="0">
              <a:solidFill>
                <a:schemeClr val="bg1"/>
              </a:solidFill>
            </a:rPr>
            <a:t>La evaluación financiera arrojó un VAN de $ 86297,88y una TIR del 23% para el proyecto, por otro lado, la evaluación del inversionista arrojó un VAN del $ 127420,72 y una TIR del 29%, además se estableció que la inversión inicial se recuperará en un periodo de 6 años 2meses en el proyecto puro y de 5 años 1 mes para el proyecto del inversionista; en cuanto a la relación beneficio costo en el proyecto puro se obtuvo que por cada dólar invertido se tiene un beneficio de 0.10 centavos, mientras que en el proyecto para el inversionista el beneficio es de 0.12 centavos, resultados que dan cuenta de que el proyecto es viable para su implementación.</a:t>
          </a:r>
          <a:endParaRPr lang="es-EC" sz="1050" kern="1200">
            <a:solidFill>
              <a:schemeClr val="bg1"/>
            </a:solidFill>
          </a:endParaRPr>
        </a:p>
      </dsp:txBody>
      <dsp:txXfrm>
        <a:off x="1228680" y="2484276"/>
        <a:ext cx="6626133" cy="1241926"/>
      </dsp:txXfrm>
    </dsp:sp>
    <dsp:sp modelId="{3F19C211-3837-49B8-B82F-9A1C83EA80BB}">
      <dsp:nvSpPr>
        <dsp:cNvPr id="0" name=""/>
        <dsp:cNvSpPr/>
      </dsp:nvSpPr>
      <dsp:spPr>
        <a:xfrm>
          <a:off x="607717" y="3726202"/>
          <a:ext cx="1241926" cy="124192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DF782BA8-D358-4383-B268-D6F5C6754CF3}">
      <dsp:nvSpPr>
        <dsp:cNvPr id="0" name=""/>
        <dsp:cNvSpPr/>
      </dsp:nvSpPr>
      <dsp:spPr>
        <a:xfrm>
          <a:off x="1228680" y="3726202"/>
          <a:ext cx="6626133" cy="12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lvl="0" algn="just" defTabSz="466725">
            <a:lnSpc>
              <a:spcPct val="90000"/>
            </a:lnSpc>
            <a:spcBef>
              <a:spcPct val="0"/>
            </a:spcBef>
            <a:spcAft>
              <a:spcPct val="35000"/>
            </a:spcAft>
          </a:pPr>
          <a:r>
            <a:rPr lang="es-EC" sz="1050" kern="1200" smtClean="0">
              <a:solidFill>
                <a:schemeClr val="bg1"/>
              </a:solidFill>
            </a:rPr>
            <a:t>Finalmente el análisis de sensibilidad comprobó, tanto para el proyecto puro como para el inversionista que el escenario menos favorable para el proyecto es la reducción en las ventas en un 5% puesto que la TIR baja de 3 a 4 puntos porcentuales respectivamente.</a:t>
          </a:r>
          <a:endParaRPr lang="es-EC" sz="1050" kern="1200">
            <a:solidFill>
              <a:schemeClr val="bg1"/>
            </a:solidFill>
          </a:endParaRPr>
        </a:p>
      </dsp:txBody>
      <dsp:txXfrm>
        <a:off x="1228680" y="3726202"/>
        <a:ext cx="6626133" cy="124192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7714A-B8CF-4AC8-9F03-B29420ED7515}">
      <dsp:nvSpPr>
        <dsp:cNvPr id="0" name=""/>
        <dsp:cNvSpPr/>
      </dsp:nvSpPr>
      <dsp:spPr>
        <a:xfrm>
          <a:off x="-4902361" y="-751236"/>
          <a:ext cx="5838728" cy="5838728"/>
        </a:xfrm>
        <a:prstGeom prst="blockArc">
          <a:avLst>
            <a:gd name="adj1" fmla="val 18900000"/>
            <a:gd name="adj2" fmla="val 2700000"/>
            <a:gd name="adj3" fmla="val 37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0FBD01-D85C-43AA-81F4-AEEECE403162}">
      <dsp:nvSpPr>
        <dsp:cNvPr id="0" name=""/>
        <dsp:cNvSpPr/>
      </dsp:nvSpPr>
      <dsp:spPr>
        <a:xfrm>
          <a:off x="490350" y="333371"/>
          <a:ext cx="7299034" cy="66708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502" tIns="35560" rIns="35560" bIns="35560" numCol="1" spcCol="1270" anchor="ctr" anchorCtr="0">
          <a:noAutofit/>
        </a:bodyPr>
        <a:lstStyle/>
        <a:p>
          <a:pPr lvl="0" algn="just" defTabSz="622300">
            <a:lnSpc>
              <a:spcPct val="90000"/>
            </a:lnSpc>
            <a:spcBef>
              <a:spcPct val="0"/>
            </a:spcBef>
            <a:spcAft>
              <a:spcPct val="35000"/>
            </a:spcAft>
          </a:pPr>
          <a:r>
            <a:rPr lang="es-EC" sz="1400" kern="1200" smtClean="0"/>
            <a:t>Asignar correctamente los recursos necesarios para la puesta en marcha del proyecto pues los resultados obtenidos desde el punto de vista técnico, financiero e institucional dan cuenta de su factibilidad.</a:t>
          </a:r>
          <a:endParaRPr lang="es-EC" sz="1400" kern="1200"/>
        </a:p>
      </dsp:txBody>
      <dsp:txXfrm>
        <a:off x="490350" y="333371"/>
        <a:ext cx="7299034" cy="667089"/>
      </dsp:txXfrm>
    </dsp:sp>
    <dsp:sp modelId="{430E312B-12C4-45C0-9857-3A924FA153D5}">
      <dsp:nvSpPr>
        <dsp:cNvPr id="0" name=""/>
        <dsp:cNvSpPr/>
      </dsp:nvSpPr>
      <dsp:spPr>
        <a:xfrm>
          <a:off x="73419" y="249985"/>
          <a:ext cx="833862" cy="83386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F0C757-2D71-4D34-A97F-C096A6C70124}">
      <dsp:nvSpPr>
        <dsp:cNvPr id="0" name=""/>
        <dsp:cNvSpPr/>
      </dsp:nvSpPr>
      <dsp:spPr>
        <a:xfrm>
          <a:off x="872808" y="1334179"/>
          <a:ext cx="6916576" cy="667089"/>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502" tIns="35560" rIns="35560" bIns="35560" numCol="1" spcCol="1270" anchor="ctr" anchorCtr="0">
          <a:noAutofit/>
        </a:bodyPr>
        <a:lstStyle/>
        <a:p>
          <a:pPr lvl="0" algn="just" defTabSz="622300">
            <a:lnSpc>
              <a:spcPct val="90000"/>
            </a:lnSpc>
            <a:spcBef>
              <a:spcPct val="0"/>
            </a:spcBef>
            <a:spcAft>
              <a:spcPct val="35000"/>
            </a:spcAft>
          </a:pPr>
          <a:r>
            <a:rPr lang="es-EC" sz="1400" kern="1200" smtClean="0"/>
            <a:t>Aplicar estrategias promocionales fuertes que lleguen a posicionarse en la mente del cliente de tal manera que se llegue a demostrar las ventajas y diferenciación frente a los servicios que ofrece la competencia.</a:t>
          </a:r>
          <a:endParaRPr lang="es-EC" sz="1400" kern="1200"/>
        </a:p>
      </dsp:txBody>
      <dsp:txXfrm>
        <a:off x="872808" y="1334179"/>
        <a:ext cx="6916576" cy="667089"/>
      </dsp:txXfrm>
    </dsp:sp>
    <dsp:sp modelId="{9C7D77CC-266C-497B-999B-33F7C2686A2A}">
      <dsp:nvSpPr>
        <dsp:cNvPr id="0" name=""/>
        <dsp:cNvSpPr/>
      </dsp:nvSpPr>
      <dsp:spPr>
        <a:xfrm>
          <a:off x="455877" y="1250793"/>
          <a:ext cx="833862" cy="833862"/>
        </a:xfrm>
        <a:prstGeom prst="ellipse">
          <a:avLst/>
        </a:prstGeom>
        <a:solidFill>
          <a:schemeClr val="lt1">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EDFD43CA-1879-48DF-A9EB-9B47BA175D0F}">
      <dsp:nvSpPr>
        <dsp:cNvPr id="0" name=""/>
        <dsp:cNvSpPr/>
      </dsp:nvSpPr>
      <dsp:spPr>
        <a:xfrm>
          <a:off x="872808" y="2334987"/>
          <a:ext cx="6916576" cy="667089"/>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502" tIns="35560" rIns="35560" bIns="35560" numCol="1" spcCol="1270" anchor="ctr" anchorCtr="0">
          <a:noAutofit/>
        </a:bodyPr>
        <a:lstStyle/>
        <a:p>
          <a:pPr lvl="0" algn="just" defTabSz="622300">
            <a:lnSpc>
              <a:spcPct val="90000"/>
            </a:lnSpc>
            <a:spcBef>
              <a:spcPct val="0"/>
            </a:spcBef>
            <a:spcAft>
              <a:spcPct val="35000"/>
            </a:spcAft>
          </a:pPr>
          <a:r>
            <a:rPr lang="es-ES" sz="1400" kern="1200" smtClean="0"/>
            <a:t>Contar con personal capacitado y relacionado con las actividades de la empresa con el fin de no generar un desvío en las operaciones y fines organizacionales.</a:t>
          </a:r>
          <a:endParaRPr lang="es-EC" sz="1400" kern="1200"/>
        </a:p>
      </dsp:txBody>
      <dsp:txXfrm>
        <a:off x="872808" y="2334987"/>
        <a:ext cx="6916576" cy="667089"/>
      </dsp:txXfrm>
    </dsp:sp>
    <dsp:sp modelId="{265209A3-23E1-4C87-8D54-3AD5008C106B}">
      <dsp:nvSpPr>
        <dsp:cNvPr id="0" name=""/>
        <dsp:cNvSpPr/>
      </dsp:nvSpPr>
      <dsp:spPr>
        <a:xfrm>
          <a:off x="455877" y="2251600"/>
          <a:ext cx="833862" cy="833862"/>
        </a:xfrm>
        <a:prstGeom prst="ellipse">
          <a:avLst/>
        </a:prstGeom>
        <a:solidFill>
          <a:schemeClr val="lt1">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90BBC1DA-37A2-4C81-91C3-5FF2101A12B1}">
      <dsp:nvSpPr>
        <dsp:cNvPr id="0" name=""/>
        <dsp:cNvSpPr/>
      </dsp:nvSpPr>
      <dsp:spPr>
        <a:xfrm>
          <a:off x="490350" y="3335795"/>
          <a:ext cx="7299034" cy="66708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502" tIns="35560" rIns="35560" bIns="35560" numCol="1" spcCol="1270" anchor="ctr" anchorCtr="0">
          <a:noAutofit/>
        </a:bodyPr>
        <a:lstStyle/>
        <a:p>
          <a:pPr lvl="0" algn="just" defTabSz="622300">
            <a:lnSpc>
              <a:spcPct val="90000"/>
            </a:lnSpc>
            <a:spcBef>
              <a:spcPct val="0"/>
            </a:spcBef>
            <a:spcAft>
              <a:spcPct val="35000"/>
            </a:spcAft>
          </a:pPr>
          <a:r>
            <a:rPr lang="es-ES" sz="1400" kern="1200" smtClean="0"/>
            <a:t>Mantener las actividades de la empresa bajo su base filosófica sin olvidar ni dejar de lado el servicio a la comunidad y la atención encaminada a la satisfacción del cliente teniendo como base la calidad.</a:t>
          </a:r>
          <a:endParaRPr lang="es-EC" sz="1400" kern="1200"/>
        </a:p>
      </dsp:txBody>
      <dsp:txXfrm>
        <a:off x="490350" y="3335795"/>
        <a:ext cx="7299034" cy="667089"/>
      </dsp:txXfrm>
    </dsp:sp>
    <dsp:sp modelId="{DF67A571-509A-4EE0-B5BF-938F6D9F588E}">
      <dsp:nvSpPr>
        <dsp:cNvPr id="0" name=""/>
        <dsp:cNvSpPr/>
      </dsp:nvSpPr>
      <dsp:spPr>
        <a:xfrm>
          <a:off x="73419" y="3252408"/>
          <a:ext cx="833862" cy="833862"/>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AE509-2129-46F0-81F2-AF861674B569}">
      <dsp:nvSpPr>
        <dsp:cNvPr id="0" name=""/>
        <dsp:cNvSpPr/>
      </dsp:nvSpPr>
      <dsp:spPr>
        <a:xfrm>
          <a:off x="5214" y="993825"/>
          <a:ext cx="2252253" cy="168125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a:t>Deportivo</a:t>
          </a:r>
        </a:p>
        <a:p>
          <a:pPr marL="114300" lvl="1" indent="-114300" algn="l" defTabSz="622300">
            <a:lnSpc>
              <a:spcPct val="90000"/>
            </a:lnSpc>
            <a:spcBef>
              <a:spcPct val="0"/>
            </a:spcBef>
            <a:spcAft>
              <a:spcPct val="15000"/>
            </a:spcAft>
            <a:buChar char="••"/>
          </a:pPr>
          <a:r>
            <a:rPr lang="es-ES" sz="1400" kern="1200"/>
            <a:t>Peeling Corporal</a:t>
          </a:r>
        </a:p>
        <a:p>
          <a:pPr marL="114300" lvl="1" indent="-114300" algn="l" defTabSz="622300">
            <a:lnSpc>
              <a:spcPct val="90000"/>
            </a:lnSpc>
            <a:spcBef>
              <a:spcPct val="0"/>
            </a:spcBef>
            <a:spcAft>
              <a:spcPct val="15000"/>
            </a:spcAft>
            <a:buChar char="••"/>
          </a:pPr>
          <a:r>
            <a:rPr lang="es-ES" sz="1400" kern="1200"/>
            <a:t>Piedras Calientes</a:t>
          </a:r>
        </a:p>
        <a:p>
          <a:pPr marL="114300" lvl="1" indent="-114300" algn="l" defTabSz="622300">
            <a:lnSpc>
              <a:spcPct val="90000"/>
            </a:lnSpc>
            <a:spcBef>
              <a:spcPct val="0"/>
            </a:spcBef>
            <a:spcAft>
              <a:spcPct val="15000"/>
            </a:spcAft>
            <a:buChar char="••"/>
          </a:pPr>
          <a:r>
            <a:rPr lang="es-ES" sz="1400" kern="1200"/>
            <a:t>Masaje Reductivo</a:t>
          </a:r>
        </a:p>
        <a:p>
          <a:pPr marL="114300" lvl="1" indent="-114300" algn="l" defTabSz="622300">
            <a:lnSpc>
              <a:spcPct val="90000"/>
            </a:lnSpc>
            <a:spcBef>
              <a:spcPct val="0"/>
            </a:spcBef>
            <a:spcAft>
              <a:spcPct val="15000"/>
            </a:spcAft>
            <a:buChar char="••"/>
          </a:pPr>
          <a:r>
            <a:rPr lang="es-ES" sz="1400" kern="1200"/>
            <a:t>Masaje Anti stess</a:t>
          </a:r>
        </a:p>
        <a:p>
          <a:pPr marL="114300" lvl="1" indent="-114300" algn="l" defTabSz="622300">
            <a:lnSpc>
              <a:spcPct val="90000"/>
            </a:lnSpc>
            <a:spcBef>
              <a:spcPct val="0"/>
            </a:spcBef>
            <a:spcAft>
              <a:spcPct val="15000"/>
            </a:spcAft>
            <a:buChar char="••"/>
          </a:pPr>
          <a:r>
            <a:rPr lang="es-ES" sz="1400" kern="1200"/>
            <a:t>Hidromasaje</a:t>
          </a:r>
        </a:p>
        <a:p>
          <a:pPr marL="114300" lvl="1" indent="-114300" algn="l" defTabSz="622300">
            <a:lnSpc>
              <a:spcPct val="90000"/>
            </a:lnSpc>
            <a:spcBef>
              <a:spcPct val="0"/>
            </a:spcBef>
            <a:spcAft>
              <a:spcPct val="15000"/>
            </a:spcAft>
            <a:buChar char="••"/>
          </a:pPr>
          <a:endParaRPr lang="es-ES" sz="1400" kern="1200"/>
        </a:p>
      </dsp:txBody>
      <dsp:txXfrm>
        <a:off x="44608" y="1033219"/>
        <a:ext cx="2173465" cy="1641865"/>
      </dsp:txXfrm>
    </dsp:sp>
    <dsp:sp modelId="{C72A25E2-B62C-406C-8886-8C30DCA39141}">
      <dsp:nvSpPr>
        <dsp:cNvPr id="0" name=""/>
        <dsp:cNvSpPr/>
      </dsp:nvSpPr>
      <dsp:spPr>
        <a:xfrm>
          <a:off x="5214" y="2675085"/>
          <a:ext cx="2252253" cy="72294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S" sz="2100" kern="1200" dirty="0"/>
            <a:t>Tratamientos Corporales.</a:t>
          </a:r>
        </a:p>
      </dsp:txBody>
      <dsp:txXfrm>
        <a:off x="5214" y="2675085"/>
        <a:ext cx="1586094" cy="722941"/>
      </dsp:txXfrm>
    </dsp:sp>
    <dsp:sp modelId="{88565BCD-65E9-4A24-85F8-E9FB0D936F5D}">
      <dsp:nvSpPr>
        <dsp:cNvPr id="0" name=""/>
        <dsp:cNvSpPr/>
      </dsp:nvSpPr>
      <dsp:spPr>
        <a:xfrm>
          <a:off x="1655021" y="2789917"/>
          <a:ext cx="788288" cy="788288"/>
        </a:xfrm>
        <a:prstGeom prst="ellipse">
          <a:avLst/>
        </a:prstGeom>
        <a:blipFill rotWithShape="0">
          <a:blip xmlns:r="http://schemas.openxmlformats.org/officeDocument/2006/relationships" r:embed="rId1"/>
          <a:stretch>
            <a:fillRect/>
          </a:stretch>
        </a:blip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6EDF0F-3FE4-4D28-BA5B-B2FE1B7A4779}">
      <dsp:nvSpPr>
        <dsp:cNvPr id="0" name=""/>
        <dsp:cNvSpPr/>
      </dsp:nvSpPr>
      <dsp:spPr>
        <a:xfrm>
          <a:off x="2638604" y="993825"/>
          <a:ext cx="2252253" cy="168125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a:t>Limpieza facial</a:t>
          </a:r>
        </a:p>
        <a:p>
          <a:pPr marL="114300" lvl="1" indent="-114300" algn="l" defTabSz="622300">
            <a:lnSpc>
              <a:spcPct val="90000"/>
            </a:lnSpc>
            <a:spcBef>
              <a:spcPct val="0"/>
            </a:spcBef>
            <a:spcAft>
              <a:spcPct val="15000"/>
            </a:spcAft>
            <a:buChar char="••"/>
          </a:pPr>
          <a:r>
            <a:rPr lang="es-ES" sz="1400" kern="1200"/>
            <a:t>Microdermoabrasión</a:t>
          </a:r>
        </a:p>
        <a:p>
          <a:pPr marL="114300" lvl="1" indent="-114300" algn="l" defTabSz="622300">
            <a:lnSpc>
              <a:spcPct val="90000"/>
            </a:lnSpc>
            <a:spcBef>
              <a:spcPct val="0"/>
            </a:spcBef>
            <a:spcAft>
              <a:spcPct val="15000"/>
            </a:spcAft>
            <a:buChar char="••"/>
          </a:pPr>
          <a:r>
            <a:rPr lang="es-ES" sz="1400" kern="1200"/>
            <a:t>Peeling facial</a:t>
          </a:r>
        </a:p>
        <a:p>
          <a:pPr marL="114300" lvl="1" indent="-114300" algn="l" defTabSz="622300">
            <a:lnSpc>
              <a:spcPct val="90000"/>
            </a:lnSpc>
            <a:spcBef>
              <a:spcPct val="0"/>
            </a:spcBef>
            <a:spcAft>
              <a:spcPct val="15000"/>
            </a:spcAft>
            <a:buChar char="••"/>
          </a:pPr>
          <a:r>
            <a:rPr lang="es-ES" sz="1400" kern="1200" dirty="0" smtClean="0"/>
            <a:t>Tratamiento  </a:t>
          </a:r>
          <a:r>
            <a:rPr lang="es-ES" sz="1400" kern="1200" dirty="0"/>
            <a:t>anti acné</a:t>
          </a:r>
        </a:p>
        <a:p>
          <a:pPr marL="114300" lvl="1" indent="-114300" algn="l" defTabSz="622300">
            <a:lnSpc>
              <a:spcPct val="90000"/>
            </a:lnSpc>
            <a:spcBef>
              <a:spcPct val="0"/>
            </a:spcBef>
            <a:spcAft>
              <a:spcPct val="15000"/>
            </a:spcAft>
            <a:buChar char="••"/>
          </a:pPr>
          <a:r>
            <a:rPr lang="es-ES" sz="1400" kern="1200" dirty="0"/>
            <a:t> </a:t>
          </a:r>
          <a:r>
            <a:rPr lang="es-ES" sz="1400" kern="1200" dirty="0" smtClean="0"/>
            <a:t>Tratamiento </a:t>
          </a:r>
          <a:r>
            <a:rPr lang="es-ES" sz="1400" kern="1200" dirty="0"/>
            <a:t>de </a:t>
          </a:r>
          <a:r>
            <a:rPr lang="es-ES" sz="1400" kern="1200" dirty="0" smtClean="0"/>
            <a:t>rejuvenecimiento</a:t>
          </a:r>
          <a:endParaRPr lang="es-ES" sz="1400" kern="1200" dirty="0"/>
        </a:p>
      </dsp:txBody>
      <dsp:txXfrm>
        <a:off x="2677998" y="1033219"/>
        <a:ext cx="2173465" cy="1641865"/>
      </dsp:txXfrm>
    </dsp:sp>
    <dsp:sp modelId="{8D1F822F-DCFA-43AC-9C75-68F4D45264BD}">
      <dsp:nvSpPr>
        <dsp:cNvPr id="0" name=""/>
        <dsp:cNvSpPr/>
      </dsp:nvSpPr>
      <dsp:spPr>
        <a:xfrm>
          <a:off x="2638604" y="2675085"/>
          <a:ext cx="2252253" cy="722941"/>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S" sz="2100" kern="1200"/>
            <a:t>Tratamientos faciales.</a:t>
          </a:r>
        </a:p>
      </dsp:txBody>
      <dsp:txXfrm>
        <a:off x="2638604" y="2675085"/>
        <a:ext cx="1586094" cy="722941"/>
      </dsp:txXfrm>
    </dsp:sp>
    <dsp:sp modelId="{75B1FFFE-185A-4E36-BFB6-F1E35BD76FC9}">
      <dsp:nvSpPr>
        <dsp:cNvPr id="0" name=""/>
        <dsp:cNvSpPr/>
      </dsp:nvSpPr>
      <dsp:spPr>
        <a:xfrm>
          <a:off x="4288411" y="2789917"/>
          <a:ext cx="788288" cy="788288"/>
        </a:xfrm>
        <a:prstGeom prst="ellipse">
          <a:avLst/>
        </a:prstGeom>
        <a:blipFill rotWithShape="0">
          <a:blip xmlns:r="http://schemas.openxmlformats.org/officeDocument/2006/relationships" r:embed="rId2"/>
          <a:stretch>
            <a:fillRect/>
          </a:stretch>
        </a:blip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A631CE-75F7-4FCA-9485-A5C13BDA0E29}">
      <dsp:nvSpPr>
        <dsp:cNvPr id="0" name=""/>
        <dsp:cNvSpPr/>
      </dsp:nvSpPr>
      <dsp:spPr>
        <a:xfrm>
          <a:off x="5271993" y="993825"/>
          <a:ext cx="2252253" cy="168125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a:t>Cortes de cabello.</a:t>
          </a:r>
        </a:p>
        <a:p>
          <a:pPr marL="114300" lvl="1" indent="-114300" algn="l" defTabSz="622300">
            <a:lnSpc>
              <a:spcPct val="90000"/>
            </a:lnSpc>
            <a:spcBef>
              <a:spcPct val="0"/>
            </a:spcBef>
            <a:spcAft>
              <a:spcPct val="15000"/>
            </a:spcAft>
            <a:buChar char="••"/>
          </a:pPr>
          <a:r>
            <a:rPr lang="es-ES" sz="1400" kern="1200"/>
            <a:t>Tratamientos capilares.</a:t>
          </a:r>
        </a:p>
        <a:p>
          <a:pPr marL="114300" lvl="1" indent="-114300" algn="l" defTabSz="622300">
            <a:lnSpc>
              <a:spcPct val="90000"/>
            </a:lnSpc>
            <a:spcBef>
              <a:spcPct val="0"/>
            </a:spcBef>
            <a:spcAft>
              <a:spcPct val="15000"/>
            </a:spcAft>
            <a:buChar char="••"/>
          </a:pPr>
          <a:r>
            <a:rPr lang="es-ES" sz="1400" kern="1200"/>
            <a:t>Depilaciones</a:t>
          </a:r>
        </a:p>
        <a:p>
          <a:pPr marL="114300" lvl="1" indent="-114300" algn="l" defTabSz="622300">
            <a:lnSpc>
              <a:spcPct val="90000"/>
            </a:lnSpc>
            <a:spcBef>
              <a:spcPct val="0"/>
            </a:spcBef>
            <a:spcAft>
              <a:spcPct val="15000"/>
            </a:spcAft>
            <a:buChar char="••"/>
          </a:pPr>
          <a:r>
            <a:rPr lang="es-ES" sz="1400" kern="1200"/>
            <a:t>Tinturados de cabello.</a:t>
          </a:r>
        </a:p>
        <a:p>
          <a:pPr marL="114300" lvl="1" indent="-114300" algn="l" defTabSz="622300">
            <a:lnSpc>
              <a:spcPct val="90000"/>
            </a:lnSpc>
            <a:spcBef>
              <a:spcPct val="0"/>
            </a:spcBef>
            <a:spcAft>
              <a:spcPct val="15000"/>
            </a:spcAft>
            <a:buChar char="••"/>
          </a:pPr>
          <a:r>
            <a:rPr lang="es-ES" sz="1400" kern="1200"/>
            <a:t>Manicure y Pedicure.</a:t>
          </a:r>
        </a:p>
        <a:p>
          <a:pPr marL="114300" lvl="1" indent="-114300" algn="l" defTabSz="622300">
            <a:lnSpc>
              <a:spcPct val="90000"/>
            </a:lnSpc>
            <a:spcBef>
              <a:spcPct val="0"/>
            </a:spcBef>
            <a:spcAft>
              <a:spcPct val="15000"/>
            </a:spcAft>
            <a:buChar char="••"/>
          </a:pPr>
          <a:r>
            <a:rPr lang="es-ES" sz="1400" kern="1200"/>
            <a:t>Bronceado.</a:t>
          </a:r>
        </a:p>
      </dsp:txBody>
      <dsp:txXfrm>
        <a:off x="5311387" y="1033219"/>
        <a:ext cx="2173465" cy="1641865"/>
      </dsp:txXfrm>
    </dsp:sp>
    <dsp:sp modelId="{05C8B344-B715-4E3C-AD96-3160B6FBEB12}">
      <dsp:nvSpPr>
        <dsp:cNvPr id="0" name=""/>
        <dsp:cNvSpPr/>
      </dsp:nvSpPr>
      <dsp:spPr>
        <a:xfrm>
          <a:off x="5271993" y="2675085"/>
          <a:ext cx="2252253" cy="72294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S" sz="2100" kern="1200"/>
            <a:t>Centro Estético</a:t>
          </a:r>
        </a:p>
      </dsp:txBody>
      <dsp:txXfrm>
        <a:off x="5271993" y="2675085"/>
        <a:ext cx="1586094" cy="722941"/>
      </dsp:txXfrm>
    </dsp:sp>
    <dsp:sp modelId="{09A7FBC2-A308-4E27-82E6-EF592B56244E}">
      <dsp:nvSpPr>
        <dsp:cNvPr id="0" name=""/>
        <dsp:cNvSpPr/>
      </dsp:nvSpPr>
      <dsp:spPr>
        <a:xfrm>
          <a:off x="6921800" y="2789917"/>
          <a:ext cx="788288" cy="788288"/>
        </a:xfrm>
        <a:prstGeom prst="ellipse">
          <a:avLst/>
        </a:prstGeom>
        <a:blipFill rotWithShape="0">
          <a:blip xmlns:r="http://schemas.openxmlformats.org/officeDocument/2006/relationships" r:embed="rId3"/>
          <a:stretch>
            <a:fillRect/>
          </a:stretch>
        </a:blip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2160C-7CA1-47E9-B291-AF4D976F107F}">
      <dsp:nvSpPr>
        <dsp:cNvPr id="0" name=""/>
        <dsp:cNvSpPr/>
      </dsp:nvSpPr>
      <dsp:spPr>
        <a:xfrm>
          <a:off x="574031" y="1082897"/>
          <a:ext cx="3429024" cy="342902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D3C47-0BD5-4EE6-A7F7-D13EDCBA95CD}">
      <dsp:nvSpPr>
        <dsp:cNvPr id="0" name=""/>
        <dsp:cNvSpPr/>
      </dsp:nvSpPr>
      <dsp:spPr>
        <a:xfrm>
          <a:off x="954938" y="1463804"/>
          <a:ext cx="2667209" cy="2667209"/>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ACFF7-1D0A-480B-8EE5-7B1C32735BAF}">
      <dsp:nvSpPr>
        <dsp:cNvPr id="0" name=""/>
        <dsp:cNvSpPr/>
      </dsp:nvSpPr>
      <dsp:spPr>
        <a:xfrm>
          <a:off x="1335846" y="1844711"/>
          <a:ext cx="1905394" cy="1905394"/>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1F5D9-C658-417B-A378-B3715B5D56D0}">
      <dsp:nvSpPr>
        <dsp:cNvPr id="0" name=""/>
        <dsp:cNvSpPr/>
      </dsp:nvSpPr>
      <dsp:spPr>
        <a:xfrm>
          <a:off x="1717039" y="2225905"/>
          <a:ext cx="1143008" cy="1143008"/>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85172-57B4-448B-BB78-535B734BFE48}">
      <dsp:nvSpPr>
        <dsp:cNvPr id="0" name=""/>
        <dsp:cNvSpPr/>
      </dsp:nvSpPr>
      <dsp:spPr>
        <a:xfrm>
          <a:off x="2097946" y="2606812"/>
          <a:ext cx="381193" cy="3811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56B4F-92DD-483C-ADC3-05CAF97F7DFE}">
      <dsp:nvSpPr>
        <dsp:cNvPr id="0" name=""/>
        <dsp:cNvSpPr/>
      </dsp:nvSpPr>
      <dsp:spPr>
        <a:xfrm>
          <a:off x="4526613" y="60110"/>
          <a:ext cx="2847410" cy="94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just" defTabSz="488950">
            <a:lnSpc>
              <a:spcPct val="90000"/>
            </a:lnSpc>
            <a:spcBef>
              <a:spcPct val="0"/>
            </a:spcBef>
            <a:spcAft>
              <a:spcPct val="35000"/>
            </a:spcAft>
          </a:pPr>
          <a:r>
            <a:rPr lang="es-EC" sz="1100" kern="1200" dirty="0" smtClean="0">
              <a:solidFill>
                <a:schemeClr val="bg1"/>
              </a:solidFill>
            </a:rPr>
            <a:t>Población urbana masculina económicamente activa ocupada entre 15 y 59 años del Cantón Rumiñahui  que guste asistir a un Spa para hombres</a:t>
          </a:r>
        </a:p>
        <a:p>
          <a:pPr lvl="0" algn="just" defTabSz="488950">
            <a:lnSpc>
              <a:spcPct val="90000"/>
            </a:lnSpc>
            <a:spcBef>
              <a:spcPct val="0"/>
            </a:spcBef>
            <a:spcAft>
              <a:spcPct val="35000"/>
            </a:spcAft>
          </a:pPr>
          <a:endParaRPr lang="es-EC" sz="1100" kern="1200" dirty="0">
            <a:solidFill>
              <a:schemeClr val="bg1"/>
            </a:solidFill>
          </a:endParaRPr>
        </a:p>
      </dsp:txBody>
      <dsp:txXfrm>
        <a:off x="4526613" y="60110"/>
        <a:ext cx="2847410" cy="948284"/>
      </dsp:txXfrm>
    </dsp:sp>
    <dsp:sp modelId="{BF481C3C-0366-4176-81A8-C301B76EDB5F}">
      <dsp:nvSpPr>
        <dsp:cNvPr id="0" name=""/>
        <dsp:cNvSpPr/>
      </dsp:nvSpPr>
      <dsp:spPr>
        <a:xfrm>
          <a:off x="4145931" y="534253"/>
          <a:ext cx="428628"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4485A5-41D0-4100-BF31-E9B15962E88C}">
      <dsp:nvSpPr>
        <dsp:cNvPr id="0" name=""/>
        <dsp:cNvSpPr/>
      </dsp:nvSpPr>
      <dsp:spPr>
        <a:xfrm rot="5400000">
          <a:off x="2084230" y="738565"/>
          <a:ext cx="2263155" cy="185453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E8174-44E6-4945-956B-F609B78BB1F0}">
      <dsp:nvSpPr>
        <dsp:cNvPr id="0" name=""/>
        <dsp:cNvSpPr/>
      </dsp:nvSpPr>
      <dsp:spPr>
        <a:xfrm>
          <a:off x="4390686" y="700195"/>
          <a:ext cx="2847410" cy="94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just" defTabSz="488950">
            <a:lnSpc>
              <a:spcPct val="90000"/>
            </a:lnSpc>
            <a:spcBef>
              <a:spcPct val="0"/>
            </a:spcBef>
            <a:spcAft>
              <a:spcPct val="35000"/>
            </a:spcAft>
          </a:pPr>
          <a:r>
            <a:rPr lang="es-EC" sz="1100" kern="1200" smtClean="0">
              <a:solidFill>
                <a:schemeClr val="bg1"/>
              </a:solidFill>
            </a:rPr>
            <a:t>Población urbana masculina económicamente activa ocupada del Cantón Rumiñahui</a:t>
          </a:r>
          <a:endParaRPr lang="es-EC" sz="1100" kern="1200" dirty="0">
            <a:solidFill>
              <a:schemeClr val="bg1"/>
            </a:solidFill>
          </a:endParaRPr>
        </a:p>
      </dsp:txBody>
      <dsp:txXfrm>
        <a:off x="4390686" y="700195"/>
        <a:ext cx="2847410" cy="948284"/>
      </dsp:txXfrm>
    </dsp:sp>
    <dsp:sp modelId="{38648132-EDF8-456B-8045-F4F7EDDFDC9C}">
      <dsp:nvSpPr>
        <dsp:cNvPr id="0" name=""/>
        <dsp:cNvSpPr/>
      </dsp:nvSpPr>
      <dsp:spPr>
        <a:xfrm>
          <a:off x="4145931" y="1174337"/>
          <a:ext cx="428628"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80685-361E-45BF-BFEE-4AEC8AA3D13F}">
      <dsp:nvSpPr>
        <dsp:cNvPr id="0" name=""/>
        <dsp:cNvSpPr/>
      </dsp:nvSpPr>
      <dsp:spPr>
        <a:xfrm rot="5400000">
          <a:off x="2416788" y="1330015"/>
          <a:ext cx="1884362" cy="1571636"/>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A917E8-6127-4C14-9E9B-93ECED993434}">
      <dsp:nvSpPr>
        <dsp:cNvPr id="0" name=""/>
        <dsp:cNvSpPr/>
      </dsp:nvSpPr>
      <dsp:spPr>
        <a:xfrm>
          <a:off x="4390686" y="1340279"/>
          <a:ext cx="2847410" cy="94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just" defTabSz="488950">
            <a:lnSpc>
              <a:spcPct val="90000"/>
            </a:lnSpc>
            <a:spcBef>
              <a:spcPct val="0"/>
            </a:spcBef>
            <a:spcAft>
              <a:spcPct val="35000"/>
            </a:spcAft>
          </a:pPr>
          <a:r>
            <a:rPr lang="es-EC" sz="1100" kern="1200" smtClean="0">
              <a:solidFill>
                <a:schemeClr val="bg1"/>
              </a:solidFill>
            </a:rPr>
            <a:t>Población urbana económicamente activa ocupada del Cantón Rumiñahui</a:t>
          </a:r>
          <a:endParaRPr lang="es-EC" sz="1100" kern="1200">
            <a:solidFill>
              <a:schemeClr val="bg1"/>
            </a:solidFill>
          </a:endParaRPr>
        </a:p>
      </dsp:txBody>
      <dsp:txXfrm>
        <a:off x="4390686" y="1340279"/>
        <a:ext cx="2847410" cy="948284"/>
      </dsp:txXfrm>
    </dsp:sp>
    <dsp:sp modelId="{4A2346DE-E345-4755-8D8E-4A286146241E}">
      <dsp:nvSpPr>
        <dsp:cNvPr id="0" name=""/>
        <dsp:cNvSpPr/>
      </dsp:nvSpPr>
      <dsp:spPr>
        <a:xfrm>
          <a:off x="4145931" y="1814422"/>
          <a:ext cx="428628"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5A249-EF7E-4E1D-BD5C-8FB91D01AA07}">
      <dsp:nvSpPr>
        <dsp:cNvPr id="0" name=""/>
        <dsp:cNvSpPr/>
      </dsp:nvSpPr>
      <dsp:spPr>
        <a:xfrm rot="5400000">
          <a:off x="2742889" y="1897290"/>
          <a:ext cx="1485910" cy="1320174"/>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3E392-9F53-4261-A939-6D30A2956932}">
      <dsp:nvSpPr>
        <dsp:cNvPr id="0" name=""/>
        <dsp:cNvSpPr/>
      </dsp:nvSpPr>
      <dsp:spPr>
        <a:xfrm>
          <a:off x="4390686" y="1966648"/>
          <a:ext cx="2847410" cy="94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just" defTabSz="488950">
            <a:lnSpc>
              <a:spcPct val="90000"/>
            </a:lnSpc>
            <a:spcBef>
              <a:spcPct val="0"/>
            </a:spcBef>
            <a:spcAft>
              <a:spcPct val="35000"/>
            </a:spcAft>
          </a:pPr>
          <a:r>
            <a:rPr lang="es-EC" sz="1100" kern="1200" smtClean="0">
              <a:solidFill>
                <a:schemeClr val="bg1"/>
              </a:solidFill>
            </a:rPr>
            <a:t>Población Urbana del Cantón Rumiñahui</a:t>
          </a:r>
          <a:endParaRPr lang="es-EC" sz="1100" kern="1200">
            <a:solidFill>
              <a:schemeClr val="bg1"/>
            </a:solidFill>
          </a:endParaRPr>
        </a:p>
      </dsp:txBody>
      <dsp:txXfrm>
        <a:off x="4390686" y="1966648"/>
        <a:ext cx="2847410" cy="948284"/>
      </dsp:txXfrm>
    </dsp:sp>
    <dsp:sp modelId="{8BA4EB47-6B3B-4A38-9146-8176BC395471}">
      <dsp:nvSpPr>
        <dsp:cNvPr id="0" name=""/>
        <dsp:cNvSpPr/>
      </dsp:nvSpPr>
      <dsp:spPr>
        <a:xfrm>
          <a:off x="4145931" y="2440790"/>
          <a:ext cx="428628"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F82501-36A7-49C3-B3A4-41D2EAE1E409}">
      <dsp:nvSpPr>
        <dsp:cNvPr id="0" name=""/>
        <dsp:cNvSpPr/>
      </dsp:nvSpPr>
      <dsp:spPr>
        <a:xfrm rot="5400000">
          <a:off x="3067503" y="2496226"/>
          <a:ext cx="1133863" cy="1022992"/>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63D6B-6EBF-4BF3-A571-DB7BC8AF58C1}">
      <dsp:nvSpPr>
        <dsp:cNvPr id="0" name=""/>
        <dsp:cNvSpPr/>
      </dsp:nvSpPr>
      <dsp:spPr>
        <a:xfrm>
          <a:off x="4390686" y="2574728"/>
          <a:ext cx="2847410" cy="94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just" defTabSz="488950">
            <a:lnSpc>
              <a:spcPct val="90000"/>
            </a:lnSpc>
            <a:spcBef>
              <a:spcPct val="0"/>
            </a:spcBef>
            <a:spcAft>
              <a:spcPct val="35000"/>
            </a:spcAft>
          </a:pPr>
          <a:r>
            <a:rPr lang="es-EC" sz="1100" kern="1200" smtClean="0">
              <a:solidFill>
                <a:schemeClr val="bg1"/>
              </a:solidFill>
            </a:rPr>
            <a:t>Población Total Cantón Rumiñahui</a:t>
          </a:r>
          <a:endParaRPr lang="es-EC" sz="1100" kern="1200">
            <a:solidFill>
              <a:schemeClr val="bg1"/>
            </a:solidFill>
          </a:endParaRPr>
        </a:p>
      </dsp:txBody>
      <dsp:txXfrm>
        <a:off x="4390686" y="2574728"/>
        <a:ext cx="2847410" cy="948284"/>
      </dsp:txXfrm>
    </dsp:sp>
    <dsp:sp modelId="{F58DA14C-E16C-47BC-ABFD-CAE147EBEBE3}">
      <dsp:nvSpPr>
        <dsp:cNvPr id="0" name=""/>
        <dsp:cNvSpPr/>
      </dsp:nvSpPr>
      <dsp:spPr>
        <a:xfrm>
          <a:off x="4145931" y="3048870"/>
          <a:ext cx="428628"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EF9DC5-D30F-499C-A497-C3FE41009CC1}">
      <dsp:nvSpPr>
        <dsp:cNvPr id="0" name=""/>
        <dsp:cNvSpPr/>
      </dsp:nvSpPr>
      <dsp:spPr>
        <a:xfrm rot="5400000">
          <a:off x="3374401" y="3077446"/>
          <a:ext cx="800105" cy="742955"/>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3150B-E4A7-4523-98FD-5402B8FE2688}">
      <dsp:nvSpPr>
        <dsp:cNvPr id="0" name=""/>
        <dsp:cNvSpPr/>
      </dsp:nvSpPr>
      <dsp:spPr>
        <a:xfrm>
          <a:off x="2187" y="0"/>
          <a:ext cx="1312309" cy="1043940"/>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938E1-7E3A-4A6F-958E-7DFC8CE77E0D}">
      <dsp:nvSpPr>
        <dsp:cNvPr id="0" name=""/>
        <dsp:cNvSpPr/>
      </dsp:nvSpPr>
      <dsp:spPr>
        <a:xfrm>
          <a:off x="1353865" y="0"/>
          <a:ext cx="2226948" cy="104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rtl="0">
            <a:lnSpc>
              <a:spcPct val="90000"/>
            </a:lnSpc>
            <a:spcBef>
              <a:spcPct val="0"/>
            </a:spcBef>
            <a:spcAft>
              <a:spcPct val="35000"/>
            </a:spcAft>
          </a:pPr>
          <a:r>
            <a:rPr lang="es-ES" sz="2000" b="1" i="0" u="none" kern="1200" dirty="0" smtClean="0">
              <a:solidFill>
                <a:schemeClr val="bg1"/>
              </a:solidFill>
            </a:rPr>
            <a:t>Probabilidad de Aceptación</a:t>
          </a:r>
          <a:endParaRPr lang="es-EC" sz="2000" kern="1200" dirty="0">
            <a:solidFill>
              <a:schemeClr val="bg1"/>
            </a:solidFill>
          </a:endParaRPr>
        </a:p>
        <a:p>
          <a:pPr marL="171450" lvl="1" indent="-171450" algn="l" defTabSz="711200" rtl="0">
            <a:lnSpc>
              <a:spcPct val="90000"/>
            </a:lnSpc>
            <a:spcBef>
              <a:spcPct val="0"/>
            </a:spcBef>
            <a:spcAft>
              <a:spcPct val="15000"/>
            </a:spcAft>
            <a:buChar char="••"/>
          </a:pPr>
          <a:r>
            <a:rPr lang="es-ES" sz="1600" b="0" i="0" u="none" kern="1200" dirty="0" smtClean="0">
              <a:solidFill>
                <a:schemeClr val="bg1"/>
              </a:solidFill>
            </a:rPr>
            <a:t>61%</a:t>
          </a:r>
          <a:endParaRPr lang="es-EC" sz="1600" b="0" i="0" u="none" kern="1200" dirty="0">
            <a:solidFill>
              <a:schemeClr val="bg1"/>
            </a:solidFill>
          </a:endParaRPr>
        </a:p>
      </dsp:txBody>
      <dsp:txXfrm>
        <a:off x="1353865" y="0"/>
        <a:ext cx="2226948" cy="1043940"/>
      </dsp:txXfrm>
    </dsp:sp>
    <dsp:sp modelId="{871C37CE-B344-4D76-BDF5-31793F33D1CF}">
      <dsp:nvSpPr>
        <dsp:cNvPr id="0" name=""/>
        <dsp:cNvSpPr/>
      </dsp:nvSpPr>
      <dsp:spPr>
        <a:xfrm>
          <a:off x="395879" y="1130935"/>
          <a:ext cx="1312309" cy="1043940"/>
        </a:xfrm>
        <a:prstGeom prst="downArrow">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79750-BFC7-4072-B1A4-400F9F600964}">
      <dsp:nvSpPr>
        <dsp:cNvPr id="0" name=""/>
        <dsp:cNvSpPr/>
      </dsp:nvSpPr>
      <dsp:spPr>
        <a:xfrm>
          <a:off x="1747558" y="1130935"/>
          <a:ext cx="2226948" cy="104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s-ES" sz="2000" b="1" i="0" u="none" kern="1200" dirty="0" smtClean="0">
              <a:solidFill>
                <a:schemeClr val="bg1"/>
              </a:solidFill>
            </a:rPr>
            <a:t>Probabilidad de Rechazo</a:t>
          </a:r>
          <a:endParaRPr lang="es-EC" sz="2000" kern="1200" dirty="0">
            <a:solidFill>
              <a:schemeClr val="bg1"/>
            </a:solidFill>
          </a:endParaRPr>
        </a:p>
        <a:p>
          <a:pPr marL="171450" lvl="1" indent="-171450" algn="l" defTabSz="711200" rtl="0">
            <a:lnSpc>
              <a:spcPct val="90000"/>
            </a:lnSpc>
            <a:spcBef>
              <a:spcPct val="0"/>
            </a:spcBef>
            <a:spcAft>
              <a:spcPct val="15000"/>
            </a:spcAft>
            <a:buChar char="••"/>
          </a:pPr>
          <a:r>
            <a:rPr lang="es-ES" sz="1600" b="0" i="0" u="none" kern="1200" smtClean="0">
              <a:solidFill>
                <a:schemeClr val="bg1"/>
              </a:solidFill>
            </a:rPr>
            <a:t>39%</a:t>
          </a:r>
          <a:endParaRPr lang="es-EC" sz="1600" b="0" i="0" u="none" kern="1200">
            <a:solidFill>
              <a:schemeClr val="bg1"/>
            </a:solidFill>
          </a:endParaRPr>
        </a:p>
      </dsp:txBody>
      <dsp:txXfrm>
        <a:off x="1747558" y="1130935"/>
        <a:ext cx="2226948" cy="1043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9A994-F15E-485B-8E10-DF52441034F6}">
      <dsp:nvSpPr>
        <dsp:cNvPr id="0" name=""/>
        <dsp:cNvSpPr/>
      </dsp:nvSpPr>
      <dsp:spPr>
        <a:xfrm>
          <a:off x="2821" y="2688926"/>
          <a:ext cx="1361534" cy="11229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rtl="0">
            <a:lnSpc>
              <a:spcPct val="90000"/>
            </a:lnSpc>
            <a:spcBef>
              <a:spcPct val="0"/>
            </a:spcBef>
            <a:spcAft>
              <a:spcPct val="15000"/>
            </a:spcAft>
            <a:buChar char="••"/>
          </a:pPr>
          <a:r>
            <a:rPr lang="es-EC" sz="1000" b="0" kern="1200" dirty="0" smtClean="0"/>
            <a:t>Población Total del Cantón Rumiñahui</a:t>
          </a:r>
          <a:endParaRPr lang="es-EC" sz="1000" b="0" kern="1200" dirty="0"/>
        </a:p>
      </dsp:txBody>
      <dsp:txXfrm>
        <a:off x="28664" y="2714769"/>
        <a:ext cx="1309848" cy="830656"/>
      </dsp:txXfrm>
    </dsp:sp>
    <dsp:sp modelId="{174A54EF-E304-40A3-BDA4-9206C7ECAE0A}">
      <dsp:nvSpPr>
        <dsp:cNvPr id="0" name=""/>
        <dsp:cNvSpPr/>
      </dsp:nvSpPr>
      <dsp:spPr>
        <a:xfrm>
          <a:off x="792768" y="3045459"/>
          <a:ext cx="1369930" cy="1369930"/>
        </a:xfrm>
        <a:prstGeom prst="leftCircularArrow">
          <a:avLst>
            <a:gd name="adj1" fmla="val 2201"/>
            <a:gd name="adj2" fmla="val 264855"/>
            <a:gd name="adj3" fmla="val 2040366"/>
            <a:gd name="adj4" fmla="val 9024489"/>
            <a:gd name="adj5" fmla="val 256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191C4-6E9D-4B51-9D3E-4A05A70F586C}">
      <dsp:nvSpPr>
        <dsp:cNvPr id="0" name=""/>
        <dsp:cNvSpPr/>
      </dsp:nvSpPr>
      <dsp:spPr>
        <a:xfrm>
          <a:off x="305384" y="3571268"/>
          <a:ext cx="1210252" cy="4812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rtl="0">
            <a:lnSpc>
              <a:spcPct val="90000"/>
            </a:lnSpc>
            <a:spcBef>
              <a:spcPct val="0"/>
            </a:spcBef>
            <a:spcAft>
              <a:spcPct val="35000"/>
            </a:spcAft>
          </a:pPr>
          <a:r>
            <a:rPr lang="es-EC" sz="2700" b="0" i="0" u="none" kern="1200" dirty="0" smtClean="0"/>
            <a:t>85852</a:t>
          </a:r>
          <a:endParaRPr lang="es-EC" sz="2700" b="0" kern="1200" dirty="0"/>
        </a:p>
      </dsp:txBody>
      <dsp:txXfrm>
        <a:off x="319480" y="3585364"/>
        <a:ext cx="1182060" cy="453085"/>
      </dsp:txXfrm>
    </dsp:sp>
    <dsp:sp modelId="{A861A22C-3703-47E3-9493-4FEACF7A5098}">
      <dsp:nvSpPr>
        <dsp:cNvPr id="0" name=""/>
        <dsp:cNvSpPr/>
      </dsp:nvSpPr>
      <dsp:spPr>
        <a:xfrm>
          <a:off x="1659189" y="2688926"/>
          <a:ext cx="1361534" cy="11229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rtl="0">
            <a:lnSpc>
              <a:spcPct val="90000"/>
            </a:lnSpc>
            <a:spcBef>
              <a:spcPct val="0"/>
            </a:spcBef>
            <a:spcAft>
              <a:spcPct val="15000"/>
            </a:spcAft>
            <a:buChar char="••"/>
          </a:pPr>
          <a:r>
            <a:rPr lang="es-EC" sz="1000" b="0" i="0" u="none" kern="1200" dirty="0" smtClean="0"/>
            <a:t>Población Urbana del Cantón Rumiñahui</a:t>
          </a:r>
          <a:endParaRPr lang="es-EC" sz="1000" b="0" i="0" u="none" kern="1200" dirty="0"/>
        </a:p>
      </dsp:txBody>
      <dsp:txXfrm>
        <a:off x="1685032" y="2955408"/>
        <a:ext cx="1309848" cy="830656"/>
      </dsp:txXfrm>
    </dsp:sp>
    <dsp:sp modelId="{6C517D93-C37A-4C05-9377-281162C87224}">
      <dsp:nvSpPr>
        <dsp:cNvPr id="0" name=""/>
        <dsp:cNvSpPr/>
      </dsp:nvSpPr>
      <dsp:spPr>
        <a:xfrm>
          <a:off x="2437791" y="2041412"/>
          <a:ext cx="1543904" cy="1543904"/>
        </a:xfrm>
        <a:prstGeom prst="circularArrow">
          <a:avLst>
            <a:gd name="adj1" fmla="val 1953"/>
            <a:gd name="adj2" fmla="val 233679"/>
            <a:gd name="adj3" fmla="val 19590810"/>
            <a:gd name="adj4" fmla="val 12575511"/>
            <a:gd name="adj5" fmla="val 2278"/>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31A469-CAFB-4A8F-83AC-E0D1500A7527}">
      <dsp:nvSpPr>
        <dsp:cNvPr id="0" name=""/>
        <dsp:cNvSpPr/>
      </dsp:nvSpPr>
      <dsp:spPr>
        <a:xfrm>
          <a:off x="1961752" y="2448287"/>
          <a:ext cx="1210252" cy="481277"/>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s-EC" sz="2400" b="0" kern="1200" dirty="0" smtClean="0"/>
            <a:t>75080</a:t>
          </a:r>
          <a:endParaRPr lang="es-EC" sz="2400" b="0" kern="1200" dirty="0"/>
        </a:p>
      </dsp:txBody>
      <dsp:txXfrm>
        <a:off x="1975848" y="2462383"/>
        <a:ext cx="1182060" cy="453085"/>
      </dsp:txXfrm>
    </dsp:sp>
    <dsp:sp modelId="{D31F4975-07D8-4464-B98B-99205E97DDEC}">
      <dsp:nvSpPr>
        <dsp:cNvPr id="0" name=""/>
        <dsp:cNvSpPr/>
      </dsp:nvSpPr>
      <dsp:spPr>
        <a:xfrm>
          <a:off x="3315558" y="2688926"/>
          <a:ext cx="1361534" cy="11229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es-EC" sz="900" b="0" i="0" u="none" kern="1200" dirty="0" smtClean="0"/>
            <a:t>Población urbana económicamente activa ocupada del Cantón Rumiñahui</a:t>
          </a:r>
        </a:p>
      </dsp:txBody>
      <dsp:txXfrm>
        <a:off x="3341401" y="2714769"/>
        <a:ext cx="1309848" cy="830656"/>
      </dsp:txXfrm>
    </dsp:sp>
    <dsp:sp modelId="{ADCCEE07-04AC-4C1A-9F69-039AE6139739}">
      <dsp:nvSpPr>
        <dsp:cNvPr id="0" name=""/>
        <dsp:cNvSpPr/>
      </dsp:nvSpPr>
      <dsp:spPr>
        <a:xfrm>
          <a:off x="4105505" y="3045459"/>
          <a:ext cx="1369930" cy="1369930"/>
        </a:xfrm>
        <a:prstGeom prst="leftCircularArrow">
          <a:avLst>
            <a:gd name="adj1" fmla="val 2201"/>
            <a:gd name="adj2" fmla="val 264855"/>
            <a:gd name="adj3" fmla="val 2040366"/>
            <a:gd name="adj4" fmla="val 9024489"/>
            <a:gd name="adj5" fmla="val 2567"/>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A31C-F4D9-4529-B1CD-9ECE013CBE0B}">
      <dsp:nvSpPr>
        <dsp:cNvPr id="0" name=""/>
        <dsp:cNvSpPr/>
      </dsp:nvSpPr>
      <dsp:spPr>
        <a:xfrm>
          <a:off x="3618121" y="3571268"/>
          <a:ext cx="1210252" cy="481277"/>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rtl="0">
            <a:lnSpc>
              <a:spcPct val="90000"/>
            </a:lnSpc>
            <a:spcBef>
              <a:spcPct val="0"/>
            </a:spcBef>
            <a:spcAft>
              <a:spcPct val="35000"/>
            </a:spcAft>
          </a:pPr>
          <a:r>
            <a:rPr lang="es-EC" sz="2700" b="0" i="0" u="none" kern="1200" dirty="0" smtClean="0"/>
            <a:t>35890</a:t>
          </a:r>
          <a:endParaRPr lang="es-EC" sz="2700" b="0" i="0" u="none" kern="1200" dirty="0"/>
        </a:p>
      </dsp:txBody>
      <dsp:txXfrm>
        <a:off x="3632217" y="3585364"/>
        <a:ext cx="1182060" cy="453085"/>
      </dsp:txXfrm>
    </dsp:sp>
    <dsp:sp modelId="{8B9A13C3-DEB6-4AC8-A737-A80C16A86B36}">
      <dsp:nvSpPr>
        <dsp:cNvPr id="0" name=""/>
        <dsp:cNvSpPr/>
      </dsp:nvSpPr>
      <dsp:spPr>
        <a:xfrm>
          <a:off x="4971926" y="2688926"/>
          <a:ext cx="1361534" cy="11229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rtl="0">
            <a:lnSpc>
              <a:spcPct val="90000"/>
            </a:lnSpc>
            <a:spcBef>
              <a:spcPct val="0"/>
            </a:spcBef>
            <a:spcAft>
              <a:spcPct val="15000"/>
            </a:spcAft>
            <a:buChar char="••"/>
          </a:pPr>
          <a:r>
            <a:rPr lang="es-EC" sz="900" b="0" i="0" u="none" kern="1200" dirty="0" smtClean="0"/>
            <a:t>Población urbana masculina económicamente activa ocupada del Cantón Rumiñahui</a:t>
          </a:r>
        </a:p>
      </dsp:txBody>
      <dsp:txXfrm>
        <a:off x="4997769" y="2955408"/>
        <a:ext cx="1309848" cy="830656"/>
      </dsp:txXfrm>
    </dsp:sp>
    <dsp:sp modelId="{3D705119-A230-477A-B406-508F67B4C01C}">
      <dsp:nvSpPr>
        <dsp:cNvPr id="0" name=""/>
        <dsp:cNvSpPr/>
      </dsp:nvSpPr>
      <dsp:spPr>
        <a:xfrm>
          <a:off x="5750528" y="2041412"/>
          <a:ext cx="1543904" cy="1543904"/>
        </a:xfrm>
        <a:prstGeom prst="circularArrow">
          <a:avLst>
            <a:gd name="adj1" fmla="val 1953"/>
            <a:gd name="adj2" fmla="val 233679"/>
            <a:gd name="adj3" fmla="val 19590810"/>
            <a:gd name="adj4" fmla="val 12575511"/>
            <a:gd name="adj5" fmla="val 2278"/>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6DF5E9-3D09-4A1F-BF66-62ACADE30A2C}">
      <dsp:nvSpPr>
        <dsp:cNvPr id="0" name=""/>
        <dsp:cNvSpPr/>
      </dsp:nvSpPr>
      <dsp:spPr>
        <a:xfrm>
          <a:off x="5274489" y="2448287"/>
          <a:ext cx="1210252" cy="481277"/>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C" sz="2700" b="0" i="0" u="none" kern="1200" dirty="0" smtClean="0"/>
            <a:t>17460</a:t>
          </a:r>
        </a:p>
      </dsp:txBody>
      <dsp:txXfrm>
        <a:off x="5288585" y="2462383"/>
        <a:ext cx="1182060" cy="453085"/>
      </dsp:txXfrm>
    </dsp:sp>
    <dsp:sp modelId="{024D2CF2-AA71-49A8-BBA8-488150DEB04D}">
      <dsp:nvSpPr>
        <dsp:cNvPr id="0" name=""/>
        <dsp:cNvSpPr/>
      </dsp:nvSpPr>
      <dsp:spPr>
        <a:xfrm>
          <a:off x="6628295" y="2688926"/>
          <a:ext cx="1361534" cy="11229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rtl="0">
            <a:lnSpc>
              <a:spcPct val="90000"/>
            </a:lnSpc>
            <a:spcBef>
              <a:spcPct val="0"/>
            </a:spcBef>
            <a:spcAft>
              <a:spcPct val="15000"/>
            </a:spcAft>
            <a:buChar char="••"/>
          </a:pPr>
          <a:r>
            <a:rPr lang="es-EC" sz="800" b="0" i="0" u="none" kern="1200" dirty="0" smtClean="0"/>
            <a:t>Población urbana masculina económicamente activa ocupada entre 15 y 59 años del Cantón Rumiñahui</a:t>
          </a:r>
        </a:p>
      </dsp:txBody>
      <dsp:txXfrm>
        <a:off x="6654138" y="2714769"/>
        <a:ext cx="1309848" cy="830656"/>
      </dsp:txXfrm>
    </dsp:sp>
    <dsp:sp modelId="{FFB35D16-FD4E-4367-A4C0-39D366B53CB8}">
      <dsp:nvSpPr>
        <dsp:cNvPr id="0" name=""/>
        <dsp:cNvSpPr/>
      </dsp:nvSpPr>
      <dsp:spPr>
        <a:xfrm>
          <a:off x="6930858" y="3571268"/>
          <a:ext cx="1210252" cy="48127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rtl="0">
            <a:lnSpc>
              <a:spcPct val="90000"/>
            </a:lnSpc>
            <a:spcBef>
              <a:spcPct val="0"/>
            </a:spcBef>
            <a:spcAft>
              <a:spcPct val="35000"/>
            </a:spcAft>
          </a:pPr>
          <a:r>
            <a:rPr lang="es-EC" sz="2700" b="0" i="0" u="none" kern="1200" dirty="0" smtClean="0"/>
            <a:t>11227</a:t>
          </a:r>
        </a:p>
      </dsp:txBody>
      <dsp:txXfrm>
        <a:off x="6944954" y="3585364"/>
        <a:ext cx="1182060" cy="453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2C408-81AA-4AC8-A027-C3F43496B221}">
      <dsp:nvSpPr>
        <dsp:cNvPr id="0" name=""/>
        <dsp:cNvSpPr/>
      </dsp:nvSpPr>
      <dsp:spPr>
        <a:xfrm>
          <a:off x="1457335" y="1318"/>
          <a:ext cx="2186002" cy="713891"/>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kern="1200" smtClean="0"/>
            <a:t> 11227</a:t>
          </a:r>
          <a:endParaRPr lang="es-EC" sz="2100" kern="1200" dirty="0"/>
        </a:p>
      </dsp:txBody>
      <dsp:txXfrm>
        <a:off x="1457335" y="90554"/>
        <a:ext cx="1918293" cy="535419"/>
      </dsp:txXfrm>
    </dsp:sp>
    <dsp:sp modelId="{15CFAD33-53AE-4C1E-9144-3CE32EBFC457}">
      <dsp:nvSpPr>
        <dsp:cNvPr id="0" name=""/>
        <dsp:cNvSpPr/>
      </dsp:nvSpPr>
      <dsp:spPr>
        <a:xfrm>
          <a:off x="0" y="1318"/>
          <a:ext cx="1457335" cy="71389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N=</a:t>
          </a:r>
          <a:endParaRPr lang="es-EC" sz="2000" kern="1200" dirty="0"/>
        </a:p>
      </dsp:txBody>
      <dsp:txXfrm>
        <a:off x="34849" y="36167"/>
        <a:ext cx="1387637" cy="644193"/>
      </dsp:txXfrm>
    </dsp:sp>
    <dsp:sp modelId="{97A24E14-BC74-4E46-A327-1F063EABF5D7}">
      <dsp:nvSpPr>
        <dsp:cNvPr id="0" name=""/>
        <dsp:cNvSpPr/>
      </dsp:nvSpPr>
      <dsp:spPr>
        <a:xfrm>
          <a:off x="1457335" y="786599"/>
          <a:ext cx="2186002" cy="713891"/>
        </a:xfrm>
        <a:prstGeom prst="rightArrow">
          <a:avLst>
            <a:gd name="adj1" fmla="val 75000"/>
            <a:gd name="adj2" fmla="val 50000"/>
          </a:avLst>
        </a:prstGeom>
        <a:solidFill>
          <a:schemeClr val="accent3">
            <a:tint val="40000"/>
            <a:alpha val="90000"/>
            <a:hueOff val="2679212"/>
            <a:satOff val="-3448"/>
            <a:lumOff val="-269"/>
            <a:alphaOff val="0"/>
          </a:schemeClr>
        </a:solidFill>
        <a:ln w="25400" cap="flat" cmpd="sng" algn="ctr">
          <a:solidFill>
            <a:schemeClr val="accent3">
              <a:tint val="40000"/>
              <a:alpha val="90000"/>
              <a:hueOff val="2679212"/>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kern="1200" dirty="0" smtClean="0"/>
            <a:t>92%	  z = 1.75</a:t>
          </a:r>
          <a:endParaRPr lang="es-EC" sz="2100" kern="1200" dirty="0"/>
        </a:p>
      </dsp:txBody>
      <dsp:txXfrm>
        <a:off x="1457335" y="875835"/>
        <a:ext cx="1918293" cy="535419"/>
      </dsp:txXfrm>
    </dsp:sp>
    <dsp:sp modelId="{9EBED0CF-97C0-4B2C-B768-3C80EDA7D927}">
      <dsp:nvSpPr>
        <dsp:cNvPr id="0" name=""/>
        <dsp:cNvSpPr/>
      </dsp:nvSpPr>
      <dsp:spPr>
        <a:xfrm>
          <a:off x="0" y="786599"/>
          <a:ext cx="1457335" cy="713891"/>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Nivel de Confianza=</a:t>
          </a:r>
          <a:endParaRPr lang="es-EC" sz="2000" kern="1200" dirty="0"/>
        </a:p>
      </dsp:txBody>
      <dsp:txXfrm>
        <a:off x="34849" y="821448"/>
        <a:ext cx="1387637" cy="644193"/>
      </dsp:txXfrm>
    </dsp:sp>
    <dsp:sp modelId="{25F561CC-9680-493D-B734-333CED18B162}">
      <dsp:nvSpPr>
        <dsp:cNvPr id="0" name=""/>
        <dsp:cNvSpPr/>
      </dsp:nvSpPr>
      <dsp:spPr>
        <a:xfrm>
          <a:off x="1457335" y="1571880"/>
          <a:ext cx="2186002" cy="713891"/>
        </a:xfrm>
        <a:prstGeom prst="rightArrow">
          <a:avLst>
            <a:gd name="adj1" fmla="val 75000"/>
            <a:gd name="adj2" fmla="val 50000"/>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kern="1200" smtClean="0"/>
            <a:t> </a:t>
          </a:r>
          <a:r>
            <a:rPr lang="es-ES" sz="2100" kern="1200" dirty="0" smtClean="0"/>
            <a:t>8%</a:t>
          </a:r>
          <a:endParaRPr lang="es-EC" sz="2100" kern="1200" dirty="0"/>
        </a:p>
      </dsp:txBody>
      <dsp:txXfrm>
        <a:off x="1457335" y="1661116"/>
        <a:ext cx="1918293" cy="535419"/>
      </dsp:txXfrm>
    </dsp:sp>
    <dsp:sp modelId="{1DC0C406-4921-42D6-BDF8-32BD9CE48B1E}">
      <dsp:nvSpPr>
        <dsp:cNvPr id="0" name=""/>
        <dsp:cNvSpPr/>
      </dsp:nvSpPr>
      <dsp:spPr>
        <a:xfrm>
          <a:off x="0" y="1571880"/>
          <a:ext cx="1457335" cy="713891"/>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Error=</a:t>
          </a:r>
          <a:endParaRPr lang="es-EC" sz="2000" kern="1200" dirty="0"/>
        </a:p>
      </dsp:txBody>
      <dsp:txXfrm>
        <a:off x="34849" y="1606729"/>
        <a:ext cx="1387637" cy="644193"/>
      </dsp:txXfrm>
    </dsp:sp>
    <dsp:sp modelId="{12EF7E55-A39C-4B88-9B0C-7651056D1296}">
      <dsp:nvSpPr>
        <dsp:cNvPr id="0" name=""/>
        <dsp:cNvSpPr/>
      </dsp:nvSpPr>
      <dsp:spPr>
        <a:xfrm>
          <a:off x="1457335" y="2357160"/>
          <a:ext cx="2186002" cy="713891"/>
        </a:xfrm>
        <a:prstGeom prst="rightArrow">
          <a:avLst>
            <a:gd name="adj1" fmla="val 75000"/>
            <a:gd name="adj2" fmla="val 50000"/>
          </a:avLst>
        </a:prstGeom>
        <a:solidFill>
          <a:schemeClr val="accent3">
            <a:tint val="40000"/>
            <a:alpha val="90000"/>
            <a:hueOff val="8037638"/>
            <a:satOff val="-10345"/>
            <a:lumOff val="-806"/>
            <a:alphaOff val="0"/>
          </a:schemeClr>
        </a:solidFill>
        <a:ln w="25400" cap="flat" cmpd="sng" algn="ctr">
          <a:solidFill>
            <a:schemeClr val="accent3">
              <a:tint val="40000"/>
              <a:alpha val="90000"/>
              <a:hueOff val="8037638"/>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kern="1200" smtClean="0"/>
            <a:t>61</a:t>
          </a:r>
          <a:r>
            <a:rPr lang="es-ES" sz="2100" kern="1200" dirty="0" smtClean="0"/>
            <a:t>%</a:t>
          </a:r>
          <a:endParaRPr lang="es-EC" sz="2100" kern="1200" dirty="0"/>
        </a:p>
      </dsp:txBody>
      <dsp:txXfrm>
        <a:off x="1457335" y="2446396"/>
        <a:ext cx="1918293" cy="535419"/>
      </dsp:txXfrm>
    </dsp:sp>
    <dsp:sp modelId="{05233535-81DA-42F6-B160-542790E487C7}">
      <dsp:nvSpPr>
        <dsp:cNvPr id="0" name=""/>
        <dsp:cNvSpPr/>
      </dsp:nvSpPr>
      <dsp:spPr>
        <a:xfrm>
          <a:off x="0" y="2357160"/>
          <a:ext cx="1457335" cy="713891"/>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P=</a:t>
          </a:r>
          <a:endParaRPr lang="es-EC" sz="2000" kern="1200" dirty="0"/>
        </a:p>
      </dsp:txBody>
      <dsp:txXfrm>
        <a:off x="34849" y="2392009"/>
        <a:ext cx="1387637" cy="644193"/>
      </dsp:txXfrm>
    </dsp:sp>
    <dsp:sp modelId="{2E74B679-4576-4D31-A63D-EF90AAFE738F}">
      <dsp:nvSpPr>
        <dsp:cNvPr id="0" name=""/>
        <dsp:cNvSpPr/>
      </dsp:nvSpPr>
      <dsp:spPr>
        <a:xfrm>
          <a:off x="1457335" y="3142441"/>
          <a:ext cx="2186002" cy="713891"/>
        </a:xfrm>
        <a:prstGeom prst="rightArrow">
          <a:avLst>
            <a:gd name="adj1" fmla="val 75000"/>
            <a:gd name="adj2" fmla="val 50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kern="1200" smtClean="0"/>
            <a:t>39</a:t>
          </a:r>
          <a:r>
            <a:rPr lang="es-ES" sz="2100" kern="1200" dirty="0" smtClean="0"/>
            <a:t>%</a:t>
          </a:r>
          <a:endParaRPr lang="es-EC" sz="2100" kern="1200" dirty="0"/>
        </a:p>
      </dsp:txBody>
      <dsp:txXfrm>
        <a:off x="1457335" y="3231677"/>
        <a:ext cx="1918293" cy="535419"/>
      </dsp:txXfrm>
    </dsp:sp>
    <dsp:sp modelId="{AC29955D-4209-481F-A5D6-91DD0328BFE3}">
      <dsp:nvSpPr>
        <dsp:cNvPr id="0" name=""/>
        <dsp:cNvSpPr/>
      </dsp:nvSpPr>
      <dsp:spPr>
        <a:xfrm>
          <a:off x="0" y="3142441"/>
          <a:ext cx="1457335" cy="71389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q=</a:t>
          </a:r>
          <a:endParaRPr lang="es-EC" sz="2000" kern="1200" dirty="0"/>
        </a:p>
      </dsp:txBody>
      <dsp:txXfrm>
        <a:off x="34849" y="3177290"/>
        <a:ext cx="1387637" cy="644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0.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CBE9F-A4B4-4159-8DAB-35A25F3F53CF}" type="datetimeFigureOut">
              <a:rPr lang="es-EC" smtClean="0"/>
              <a:pPr/>
              <a:t>12/04/2012</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36A45-7470-4E27-8DBB-5F85EBE712DE}" type="slidenum">
              <a:rPr lang="es-EC" smtClean="0"/>
              <a:pPr/>
              <a:t>‹Nº›</a:t>
            </a:fld>
            <a:endParaRPr lang="es-EC" dirty="0"/>
          </a:p>
        </p:txBody>
      </p:sp>
    </p:spTree>
    <p:extLst>
      <p:ext uri="{BB962C8B-B14F-4D97-AF65-F5344CB8AC3E}">
        <p14:creationId xmlns:p14="http://schemas.microsoft.com/office/powerpoint/2010/main" val="152609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7CB36A45-7470-4E27-8DBB-5F85EBE712DE}" type="slidenum">
              <a:rPr lang="es-EC" smtClean="0"/>
              <a:pPr/>
              <a:t>2</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845C54E-D075-44E1-9010-3557A75116CC}" type="datetime1">
              <a:rPr lang="es-EC" smtClean="0"/>
              <a:pPr/>
              <a:t>12/04/2012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98C123-91B2-4A02-B1F5-EA24FC118AA2}" type="datetime1">
              <a:rPr lang="es-EC" smtClean="0"/>
              <a:pPr/>
              <a:t>12/04/2012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5A35714-7EB8-4ACF-8227-948D2F623664}" type="datetime1">
              <a:rPr lang="es-EC" smtClean="0"/>
              <a:pPr/>
              <a:t>12/04/2012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DD8C652-1658-4870-B93A-AD269CA385A9}" type="datetime1">
              <a:rPr lang="es-EC" smtClean="0"/>
              <a:pPr/>
              <a:t>12/04/2012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D68D45-64EC-4D82-BBAA-B4D1A9299364}" type="datetime1">
              <a:rPr lang="es-EC" smtClean="0"/>
              <a:pPr/>
              <a:t>12/04/2012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B880552-C4F5-4859-8488-96541BFB958E}" type="datetime1">
              <a:rPr lang="es-EC" smtClean="0"/>
              <a:pPr/>
              <a:t>12/04/2012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D85A1CA-02A1-4C10-A4CA-A762B9A93CE2}" type="datetime1">
              <a:rPr lang="es-EC" smtClean="0"/>
              <a:pPr/>
              <a:t>12/04/2012</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2BEDD12-F749-4A32-9B73-3A6F63B9319E}" type="datetime1">
              <a:rPr lang="es-EC" smtClean="0"/>
              <a:pPr/>
              <a:t>12/04/2012</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FB4EE2-9F19-4E6B-9026-D87DAA2706A2}" type="datetime1">
              <a:rPr lang="es-EC" smtClean="0"/>
              <a:pPr/>
              <a:t>12/04/2012</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352F8B-FA57-4CB0-9440-F3BFDD0061C9}" type="datetime1">
              <a:rPr lang="es-EC" smtClean="0"/>
              <a:pPr/>
              <a:t>12/04/2012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485260-E0D1-4791-A26C-FF434D6C12B8}" type="datetime1">
              <a:rPr lang="es-EC" smtClean="0"/>
              <a:pPr/>
              <a:t>12/04/2012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A194DF28-CF4A-4300-96DA-878541EC0BEC}"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5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D72A8-7739-4440-A568-7C08EFA2A5AC}" type="datetime1">
              <a:rPr lang="es-EC" smtClean="0"/>
              <a:pPr/>
              <a:t>12/04/2012</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4DF28-CF4A-4300-96DA-878541EC0BEC}"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4.xml"/><Relationship Id="rId7" Type="http://schemas.openxmlformats.org/officeDocument/2006/relationships/image" Target="../media/image7.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2.png"/><Relationship Id="rId7" Type="http://schemas.openxmlformats.org/officeDocument/2006/relationships/diagramColors" Target="../diagrams/colors2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11560" y="1484784"/>
            <a:ext cx="7819802" cy="864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s-EC" sz="3600" b="1" dirty="0" smtClean="0">
                <a:ln w="50800"/>
                <a:solidFill>
                  <a:schemeClr val="bg1">
                    <a:shade val="50000"/>
                  </a:schemeClr>
                </a:solidFill>
              </a:rPr>
              <a:t>ESCUELA POLITÉCNICA DEL EJÉRCITO </a:t>
            </a:r>
          </a:p>
          <a:p>
            <a:endParaRPr lang="es-EC" sz="3600" b="1" dirty="0">
              <a:ln w="50800"/>
              <a:solidFill>
                <a:schemeClr val="bg1">
                  <a:shade val="50000"/>
                </a:schemeClr>
              </a:solidFill>
            </a:endParaRPr>
          </a:p>
        </p:txBody>
      </p:sp>
      <p:sp>
        <p:nvSpPr>
          <p:cNvPr id="7" name="4 Subtítulo"/>
          <p:cNvSpPr txBox="1">
            <a:spLocks/>
          </p:cNvSpPr>
          <p:nvPr/>
        </p:nvSpPr>
        <p:spPr>
          <a:xfrm>
            <a:off x="827584" y="3501008"/>
            <a:ext cx="7500990" cy="792088"/>
          </a:xfrm>
          <a:prstGeom prst="rect">
            <a:avLst/>
          </a:prstGeom>
        </p:spPr>
        <p:txBody>
          <a:bodyPr vert="horz" tIns="0" rIns="45720" bIns="0" anchor="b">
            <a:no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s-ES_tradnl" sz="2000" b="1" dirty="0" smtClean="0">
              <a:ln w="50800"/>
              <a:solidFill>
                <a:schemeClr val="bg1">
                  <a:shade val="50000"/>
                </a:schemeClr>
              </a:solidFill>
            </a:endParaRPr>
          </a:p>
          <a:p>
            <a:pPr algn="ctr"/>
            <a:endParaRPr lang="es-ES_tradnl" sz="2000" b="1" dirty="0">
              <a:ln w="50800"/>
              <a:solidFill>
                <a:schemeClr val="bg1">
                  <a:shade val="50000"/>
                </a:schemeClr>
              </a:solidFill>
            </a:endParaRPr>
          </a:p>
          <a:p>
            <a:pPr algn="ctr"/>
            <a:r>
              <a:rPr lang="es-ES_tradnl" sz="2000" b="1" dirty="0" smtClean="0">
                <a:ln w="50800"/>
                <a:solidFill>
                  <a:schemeClr val="bg1">
                    <a:shade val="50000"/>
                  </a:schemeClr>
                </a:solidFill>
              </a:rPr>
              <a:t>“</a:t>
            </a:r>
            <a:r>
              <a:rPr lang="es-ES_tradnl" sz="2000" b="1" dirty="0">
                <a:ln w="50800"/>
                <a:solidFill>
                  <a:schemeClr val="bg1">
                    <a:shade val="50000"/>
                  </a:schemeClr>
                </a:solidFill>
              </a:rPr>
              <a:t>ESTUDIO PARA LA CREACIÓN DE UN SPA Y CENTRO </a:t>
            </a:r>
            <a:r>
              <a:rPr lang="es-ES_tradnl" sz="2000" b="1" dirty="0" smtClean="0">
                <a:ln w="50800"/>
                <a:solidFill>
                  <a:schemeClr val="bg1">
                    <a:shade val="50000"/>
                  </a:schemeClr>
                </a:solidFill>
              </a:rPr>
              <a:t>ESTÉTICO </a:t>
            </a:r>
            <a:r>
              <a:rPr lang="es-ES_tradnl" sz="2000" b="1" dirty="0">
                <a:ln w="50800"/>
                <a:solidFill>
                  <a:schemeClr val="bg1">
                    <a:shade val="50000"/>
                  </a:schemeClr>
                </a:solidFill>
              </a:rPr>
              <a:t>MASCULINO UBICADO EN </a:t>
            </a:r>
            <a:r>
              <a:rPr lang="es-ES_tradnl" sz="2000" b="1" dirty="0" smtClean="0">
                <a:ln w="50800"/>
                <a:solidFill>
                  <a:schemeClr val="bg1">
                    <a:shade val="50000"/>
                  </a:schemeClr>
                </a:solidFill>
              </a:rPr>
              <a:t>EL CANTÓN </a:t>
            </a:r>
            <a:r>
              <a:rPr lang="es-ES_tradnl" sz="2000" b="1" dirty="0">
                <a:ln w="50800"/>
                <a:solidFill>
                  <a:schemeClr val="bg1">
                    <a:shade val="50000"/>
                  </a:schemeClr>
                </a:solidFill>
              </a:rPr>
              <a:t>RUMIÑAHUI</a:t>
            </a:r>
            <a:r>
              <a:rPr lang="es-ES_tradnl" sz="2000" b="1" dirty="0" smtClean="0">
                <a:ln w="50800"/>
                <a:solidFill>
                  <a:schemeClr val="bg1">
                    <a:shade val="50000"/>
                  </a:schemeClr>
                </a:solidFill>
              </a:rPr>
              <a:t>”</a:t>
            </a:r>
            <a:endParaRPr lang="es-EC" sz="2000" b="1" dirty="0">
              <a:ln w="50800"/>
              <a:solidFill>
                <a:schemeClr val="bg1">
                  <a:shade val="50000"/>
                </a:schemeClr>
              </a:solidFill>
            </a:endParaRPr>
          </a:p>
        </p:txBody>
      </p:sp>
      <p:sp>
        <p:nvSpPr>
          <p:cNvPr id="8" name="4 Subtítulo"/>
          <p:cNvSpPr txBox="1">
            <a:spLocks/>
          </p:cNvSpPr>
          <p:nvPr/>
        </p:nvSpPr>
        <p:spPr>
          <a:xfrm>
            <a:off x="714348" y="5143512"/>
            <a:ext cx="7500990" cy="785818"/>
          </a:xfrm>
          <a:prstGeom prst="rect">
            <a:avLst/>
          </a:prstGeom>
        </p:spPr>
        <p:txBody>
          <a:bodyPr vert="horz" tIns="0" rIns="45720" bIns="0" anchor="b">
            <a:no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s-ES_tradnl" sz="2000" b="1" dirty="0" smtClean="0">
              <a:ln w="50800"/>
              <a:solidFill>
                <a:schemeClr val="bg1">
                  <a:shade val="50000"/>
                </a:schemeClr>
              </a:solidFill>
            </a:endParaRPr>
          </a:p>
          <a:p>
            <a:pPr algn="ctr"/>
            <a:r>
              <a:rPr lang="es-ES_tradnl" sz="2000" b="1" dirty="0" smtClean="0">
                <a:ln w="50800"/>
                <a:solidFill>
                  <a:schemeClr val="bg1">
                    <a:shade val="50000"/>
                  </a:schemeClr>
                </a:solidFill>
              </a:rPr>
              <a:t>Director: Eco. Walter </a:t>
            </a:r>
            <a:r>
              <a:rPr lang="es-ES_tradnl" sz="2000" b="1" dirty="0" err="1" smtClean="0">
                <a:ln w="50800"/>
                <a:solidFill>
                  <a:schemeClr val="bg1">
                    <a:shade val="50000"/>
                  </a:schemeClr>
                </a:solidFill>
              </a:rPr>
              <a:t>Gaibor</a:t>
            </a:r>
            <a:endParaRPr lang="es-ES_tradnl" sz="2000" b="1" dirty="0" smtClean="0">
              <a:ln w="50800"/>
              <a:solidFill>
                <a:schemeClr val="bg1">
                  <a:shade val="50000"/>
                </a:schemeClr>
              </a:solidFill>
            </a:endParaRPr>
          </a:p>
          <a:p>
            <a:pPr algn="ctr"/>
            <a:r>
              <a:rPr lang="es-ES_tradnl" sz="2000" b="1" dirty="0" smtClean="0">
                <a:ln w="50800"/>
                <a:solidFill>
                  <a:schemeClr val="bg1">
                    <a:shade val="50000"/>
                  </a:schemeClr>
                </a:solidFill>
              </a:rPr>
              <a:t>Codirector: Eco. Juan Carlos Erazo</a:t>
            </a:r>
          </a:p>
          <a:p>
            <a:pPr algn="ctr"/>
            <a:r>
              <a:rPr lang="es-ES_tradnl" sz="2000" b="1" dirty="0" smtClean="0">
                <a:ln w="50800"/>
                <a:solidFill>
                  <a:schemeClr val="bg1">
                    <a:shade val="50000"/>
                  </a:schemeClr>
                </a:solidFill>
              </a:rPr>
              <a:t>Autor: Wendy Suárez  </a:t>
            </a:r>
            <a:endParaRPr lang="es-ES_tradnl" sz="2000" b="1" dirty="0">
              <a:ln w="50800"/>
              <a:solidFill>
                <a:schemeClr val="bg1">
                  <a:shade val="50000"/>
                </a:schemeClr>
              </a:solidFill>
            </a:endParaRPr>
          </a:p>
        </p:txBody>
      </p:sp>
      <p:sp>
        <p:nvSpPr>
          <p:cNvPr id="6" name="4 Subtítulo"/>
          <p:cNvSpPr txBox="1">
            <a:spLocks/>
          </p:cNvSpPr>
          <p:nvPr/>
        </p:nvSpPr>
        <p:spPr>
          <a:xfrm>
            <a:off x="827584" y="2564904"/>
            <a:ext cx="7500990" cy="792088"/>
          </a:xfrm>
          <a:prstGeom prst="rect">
            <a:avLst/>
          </a:prstGeom>
        </p:spPr>
        <p:txBody>
          <a:bodyPr vert="horz" tIns="0" rIns="45720" bIns="0" anchor="b">
            <a:no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s-ES_tradnl" sz="2000" b="1" dirty="0" smtClean="0">
              <a:ln w="50800"/>
              <a:solidFill>
                <a:schemeClr val="bg1">
                  <a:shade val="50000"/>
                </a:schemeClr>
              </a:solidFill>
            </a:endParaRPr>
          </a:p>
          <a:p>
            <a:pPr algn="ctr"/>
            <a:r>
              <a:rPr lang="es-EC" sz="2000" b="1" dirty="0" smtClean="0">
                <a:ln w="50800"/>
                <a:solidFill>
                  <a:schemeClr val="bg1">
                    <a:shade val="50000"/>
                  </a:schemeClr>
                </a:solidFill>
              </a:rPr>
              <a:t>TRABAJO PARA LA OBTENCIÓN DEL TÍTULO DE INGENIERÍA COMERCIAL</a:t>
            </a:r>
            <a:endParaRPr lang="es-ES_tradnl" sz="20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4346" y="214290"/>
            <a:ext cx="8929718"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chemeClr val="bg1">
                    <a:shade val="50000"/>
                  </a:schemeClr>
                </a:solidFill>
              </a:rPr>
              <a:t>DETERMINACIÓN DEL TAMAÑO DE LA MUESTRA</a:t>
            </a:r>
            <a:endParaRPr lang="es-ES" sz="3200" b="1" dirty="0">
              <a:ln w="50800"/>
              <a:solidFill>
                <a:schemeClr val="bg1">
                  <a:shade val="50000"/>
                </a:schemeClr>
              </a:solidFill>
            </a:endParaRPr>
          </a:p>
        </p:txBody>
      </p:sp>
      <p:graphicFrame>
        <p:nvGraphicFramePr>
          <p:cNvPr id="6" name="5 Diagrama"/>
          <p:cNvGraphicFramePr/>
          <p:nvPr>
            <p:extLst>
              <p:ext uri="{D42A27DB-BD31-4B8C-83A1-F6EECF244321}">
                <p14:modId xmlns:p14="http://schemas.microsoft.com/office/powerpoint/2010/main" val="1323783756"/>
              </p:ext>
            </p:extLst>
          </p:nvPr>
        </p:nvGraphicFramePr>
        <p:xfrm>
          <a:off x="500034" y="1500174"/>
          <a:ext cx="3643338"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5"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35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558"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Rectángulo redondeado"/>
          <p:cNvSpPr/>
          <p:nvPr/>
        </p:nvSpPr>
        <p:spPr>
          <a:xfrm>
            <a:off x="5214942" y="4357694"/>
            <a:ext cx="2214578" cy="5715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2400" dirty="0"/>
              <a:t>n</a:t>
            </a:r>
            <a:r>
              <a:rPr lang="es-EC" sz="2400" dirty="0" smtClean="0"/>
              <a:t>= 113 </a:t>
            </a:r>
            <a:endParaRPr lang="es-EC" sz="2400" dirty="0"/>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2293" name="Picture 5"/>
          <p:cNvPicPr>
            <a:picLocks noChangeAspect="1" noChangeArrowheads="1"/>
          </p:cNvPicPr>
          <p:nvPr/>
        </p:nvPicPr>
        <p:blipFill>
          <a:blip r:embed="rId7" cstate="print"/>
          <a:srcRect l="37335" t="49805" r="35212" b="31640"/>
          <a:stretch>
            <a:fillRect/>
          </a:stretch>
        </p:blipFill>
        <p:spPr bwMode="auto">
          <a:xfrm>
            <a:off x="4429124" y="2071678"/>
            <a:ext cx="3929090"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211287"/>
            <a:ext cx="7068473"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bg1">
                    <a:shade val="50000"/>
                  </a:schemeClr>
                </a:solidFill>
              </a:rPr>
              <a:t>APLICACIÓN DE LA ENCUESTA</a:t>
            </a:r>
            <a:endParaRPr lang="es-ES" sz="4400" b="1" cap="none" spc="0" dirty="0">
              <a:ln w="50800"/>
              <a:solidFill>
                <a:schemeClr val="bg1">
                  <a:shade val="50000"/>
                </a:schemeClr>
              </a:solidFill>
              <a:effectLst/>
            </a:endParaRPr>
          </a:p>
        </p:txBody>
      </p:sp>
      <p:graphicFrame>
        <p:nvGraphicFramePr>
          <p:cNvPr id="3" name="2 Diagrama"/>
          <p:cNvGraphicFramePr/>
          <p:nvPr>
            <p:extLst>
              <p:ext uri="{D42A27DB-BD31-4B8C-83A1-F6EECF244321}">
                <p14:modId xmlns:p14="http://schemas.microsoft.com/office/powerpoint/2010/main" val="3875456757"/>
              </p:ext>
            </p:extLst>
          </p:nvPr>
        </p:nvGraphicFramePr>
        <p:xfrm>
          <a:off x="-252536" y="1340768"/>
          <a:ext cx="928903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579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14546" y="214290"/>
            <a:ext cx="4390433"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DEMANDA ACTUAL </a:t>
            </a:r>
            <a:endParaRPr lang="es-ES" sz="4000" b="1" dirty="0">
              <a:ln w="50800"/>
              <a:solidFill>
                <a:schemeClr val="bg1">
                  <a:shade val="50000"/>
                </a:schemeClr>
              </a:solidFill>
            </a:endParaRPr>
          </a:p>
        </p:txBody>
      </p:sp>
      <p:graphicFrame>
        <p:nvGraphicFramePr>
          <p:cNvPr id="6" name="5 Diagrama"/>
          <p:cNvGraphicFramePr/>
          <p:nvPr>
            <p:extLst>
              <p:ext uri="{D42A27DB-BD31-4B8C-83A1-F6EECF244321}">
                <p14:modId xmlns:p14="http://schemas.microsoft.com/office/powerpoint/2010/main" val="2916585208"/>
              </p:ext>
            </p:extLst>
          </p:nvPr>
        </p:nvGraphicFramePr>
        <p:xfrm>
          <a:off x="179512" y="1340768"/>
          <a:ext cx="8964488" cy="4445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99359" y="214290"/>
            <a:ext cx="7758855"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solidFill>
                  <a:schemeClr val="bg1">
                    <a:shade val="50000"/>
                  </a:schemeClr>
                </a:solidFill>
              </a:rPr>
              <a:t>FACTORES QUE AFECTAN LA DEMANDA </a:t>
            </a:r>
            <a:endParaRPr lang="es-ES" sz="3600" b="1" dirty="0">
              <a:ln w="50800"/>
              <a:solidFill>
                <a:schemeClr val="bg1">
                  <a:shade val="50000"/>
                </a:schemeClr>
              </a:solidFill>
            </a:endParaRPr>
          </a:p>
        </p:txBody>
      </p:sp>
      <p:sp>
        <p:nvSpPr>
          <p:cNvPr id="6" name="5 Rectángulo"/>
          <p:cNvSpPr/>
          <p:nvPr/>
        </p:nvSpPr>
        <p:spPr>
          <a:xfrm>
            <a:off x="1763688" y="1204732"/>
            <a:ext cx="2697742" cy="86694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sz="1200" dirty="0" smtClean="0"/>
              <a:t>Crecimiento de la Población Urbana Masculina económicamente activa del cantón Rumiñahui</a:t>
            </a:r>
            <a:endParaRPr lang="es-EC" sz="1200" dirty="0"/>
          </a:p>
        </p:txBody>
      </p:sp>
      <p:sp>
        <p:nvSpPr>
          <p:cNvPr id="7" name="6 Rectángulo"/>
          <p:cNvSpPr/>
          <p:nvPr/>
        </p:nvSpPr>
        <p:spPr>
          <a:xfrm>
            <a:off x="5302340" y="1268760"/>
            <a:ext cx="1285884" cy="64294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400" dirty="0" smtClean="0"/>
              <a:t>2.4% </a:t>
            </a:r>
            <a:endParaRPr lang="es-EC" sz="1400" dirty="0"/>
          </a:p>
        </p:txBody>
      </p:sp>
      <p:sp>
        <p:nvSpPr>
          <p:cNvPr id="8" name="7 Flecha derecha"/>
          <p:cNvSpPr/>
          <p:nvPr/>
        </p:nvSpPr>
        <p:spPr>
          <a:xfrm>
            <a:off x="4596909" y="1432586"/>
            <a:ext cx="642942" cy="35719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graphicFrame>
        <p:nvGraphicFramePr>
          <p:cNvPr id="9" name="8 Diagrama"/>
          <p:cNvGraphicFramePr/>
          <p:nvPr>
            <p:extLst>
              <p:ext uri="{D42A27DB-BD31-4B8C-83A1-F6EECF244321}">
                <p14:modId xmlns:p14="http://schemas.microsoft.com/office/powerpoint/2010/main" val="1109359712"/>
              </p:ext>
            </p:extLst>
          </p:nvPr>
        </p:nvGraphicFramePr>
        <p:xfrm>
          <a:off x="357158" y="2731150"/>
          <a:ext cx="4572032"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Rectángulo"/>
          <p:cNvSpPr/>
          <p:nvPr/>
        </p:nvSpPr>
        <p:spPr>
          <a:xfrm>
            <a:off x="5220072" y="3861048"/>
            <a:ext cx="1428760" cy="50006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400" dirty="0" smtClean="0"/>
              <a:t>Calidad en el Servicio </a:t>
            </a:r>
            <a:endParaRPr lang="es-EC" sz="1400" dirty="0"/>
          </a:p>
        </p:txBody>
      </p:sp>
      <p:sp>
        <p:nvSpPr>
          <p:cNvPr id="13" name="12 Rectángulo"/>
          <p:cNvSpPr/>
          <p:nvPr/>
        </p:nvSpPr>
        <p:spPr>
          <a:xfrm>
            <a:off x="5286380" y="4801142"/>
            <a:ext cx="1428760" cy="50006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400" dirty="0" smtClean="0"/>
              <a:t>Personal Calificado  </a:t>
            </a:r>
            <a:endParaRPr lang="es-EC" sz="1400" dirty="0"/>
          </a:p>
        </p:txBody>
      </p:sp>
      <p:sp>
        <p:nvSpPr>
          <p:cNvPr id="14" name="13 Flecha derecha"/>
          <p:cNvSpPr/>
          <p:nvPr/>
        </p:nvSpPr>
        <p:spPr>
          <a:xfrm>
            <a:off x="4499992" y="3933056"/>
            <a:ext cx="642942" cy="35719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15" name="14 Flecha derecha"/>
          <p:cNvSpPr/>
          <p:nvPr/>
        </p:nvSpPr>
        <p:spPr>
          <a:xfrm>
            <a:off x="4572000" y="4872580"/>
            <a:ext cx="642942" cy="35719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16" name="15 Rectángulo"/>
          <p:cNvSpPr/>
          <p:nvPr/>
        </p:nvSpPr>
        <p:spPr>
          <a:xfrm>
            <a:off x="611560" y="2204864"/>
            <a:ext cx="3264740"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HÁBITOS DE CONSUMO </a:t>
            </a:r>
            <a:endParaRPr lang="es-ES" sz="2400" b="1" dirty="0">
              <a:ln/>
              <a:solidFill>
                <a:schemeClr val="accent3"/>
              </a:solidFill>
            </a:endParaRPr>
          </a:p>
        </p:txBody>
      </p:sp>
      <p:sp>
        <p:nvSpPr>
          <p:cNvPr id="17" name="16 Flecha derecha"/>
          <p:cNvSpPr/>
          <p:nvPr/>
        </p:nvSpPr>
        <p:spPr>
          <a:xfrm>
            <a:off x="6804248" y="4229638"/>
            <a:ext cx="500066" cy="35719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18" name="17 Rectángulo"/>
          <p:cNvSpPr/>
          <p:nvPr/>
        </p:nvSpPr>
        <p:spPr>
          <a:xfrm>
            <a:off x="7387722" y="4086762"/>
            <a:ext cx="928694" cy="71438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400" dirty="0" smtClean="0"/>
              <a:t>Asisten 2 veces al mes </a:t>
            </a:r>
            <a:endParaRPr lang="es-EC"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56483" y="285728"/>
            <a:ext cx="7758855"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solidFill>
                  <a:schemeClr val="bg1">
                    <a:shade val="50000"/>
                  </a:schemeClr>
                </a:solidFill>
              </a:rPr>
              <a:t>FACTORES QUE AFECTAN LA DEMANDA </a:t>
            </a:r>
            <a:endParaRPr lang="es-ES" sz="3600" b="1" dirty="0">
              <a:ln w="50800"/>
              <a:solidFill>
                <a:schemeClr val="bg1">
                  <a:shade val="50000"/>
                </a:schemeClr>
              </a:solidFill>
            </a:endParaRPr>
          </a:p>
        </p:txBody>
      </p:sp>
      <p:graphicFrame>
        <p:nvGraphicFramePr>
          <p:cNvPr id="6" name="5 Diagrama"/>
          <p:cNvGraphicFramePr/>
          <p:nvPr>
            <p:extLst>
              <p:ext uri="{D42A27DB-BD31-4B8C-83A1-F6EECF244321}">
                <p14:modId xmlns:p14="http://schemas.microsoft.com/office/powerpoint/2010/main" val="3140596727"/>
              </p:ext>
            </p:extLst>
          </p:nvPr>
        </p:nvGraphicFramePr>
        <p:xfrm>
          <a:off x="-252536" y="0"/>
          <a:ext cx="9001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55355" y="142852"/>
            <a:ext cx="6684074"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PROYECCIÓN DE LA DEMANDA</a:t>
            </a:r>
            <a:endParaRPr lang="es-ES" sz="4000" b="1" dirty="0">
              <a:ln w="50800"/>
              <a:solidFill>
                <a:schemeClr val="bg1">
                  <a:shade val="5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066079676"/>
              </p:ext>
            </p:extLst>
          </p:nvPr>
        </p:nvGraphicFramePr>
        <p:xfrm>
          <a:off x="571472" y="1196752"/>
          <a:ext cx="7643867" cy="4338250"/>
        </p:xfrm>
        <a:graphic>
          <a:graphicData uri="http://schemas.openxmlformats.org/drawingml/2006/table">
            <a:tbl>
              <a:tblPr>
                <a:tableStyleId>{ED083AE6-46FA-4A59-8FB0-9F97EB10719F}</a:tableStyleId>
              </a:tblPr>
              <a:tblGrid>
                <a:gridCol w="992165"/>
                <a:gridCol w="2235866"/>
                <a:gridCol w="1607029"/>
                <a:gridCol w="1607029"/>
                <a:gridCol w="1201778"/>
              </a:tblGrid>
              <a:tr h="1884610">
                <a:tc>
                  <a:txBody>
                    <a:bodyPr/>
                    <a:lstStyle/>
                    <a:p>
                      <a:pPr algn="ctr">
                        <a:lnSpc>
                          <a:spcPct val="115000"/>
                        </a:lnSpc>
                        <a:spcAft>
                          <a:spcPts val="0"/>
                        </a:spcAft>
                      </a:pPr>
                      <a:r>
                        <a:rPr lang="es-EC" sz="1400" kern="0" spc="0" dirty="0">
                          <a:solidFill>
                            <a:schemeClr val="bg1"/>
                          </a:solidFill>
                        </a:rPr>
                        <a:t>Año</a:t>
                      </a:r>
                      <a:endParaRPr lang="es-EC" sz="1800" kern="800" spc="40" dirty="0">
                        <a:solidFill>
                          <a:schemeClr val="bg1"/>
                        </a:solidFill>
                        <a:latin typeface="Times New Roman"/>
                        <a:ea typeface="Times New Roman"/>
                        <a:cs typeface="Arial"/>
                      </a:endParaRPr>
                    </a:p>
                  </a:txBody>
                  <a:tcPr marL="60180" marR="60180" marT="0" marB="0" anchor="ctr"/>
                </a:tc>
                <a:tc>
                  <a:txBody>
                    <a:bodyPr/>
                    <a:lstStyle/>
                    <a:p>
                      <a:pPr algn="ctr">
                        <a:lnSpc>
                          <a:spcPct val="115000"/>
                        </a:lnSpc>
                        <a:spcAft>
                          <a:spcPts val="0"/>
                        </a:spcAft>
                      </a:pPr>
                      <a:r>
                        <a:rPr lang="es-EC" sz="1400" kern="0" spc="0">
                          <a:solidFill>
                            <a:schemeClr val="bg1"/>
                          </a:solidFill>
                        </a:rPr>
                        <a:t>Población urbana masculina económicamente activa ocupada entre 15 y 59 años del Cantón Rumiñahui que gustaría asistir a un Spa y Centro estético</a:t>
                      </a:r>
                      <a:endParaRPr lang="es-EC" sz="1800" kern="800" spc="40">
                        <a:solidFill>
                          <a:schemeClr val="bg1"/>
                        </a:solidFill>
                        <a:latin typeface="Times New Roman"/>
                        <a:ea typeface="Times New Roman"/>
                        <a:cs typeface="Arial"/>
                      </a:endParaRPr>
                    </a:p>
                  </a:txBody>
                  <a:tcPr marL="60180" marR="60180" marT="0" marB="0" anchor="ctr"/>
                </a:tc>
                <a:tc>
                  <a:txBody>
                    <a:bodyPr/>
                    <a:lstStyle/>
                    <a:p>
                      <a:pPr algn="ctr">
                        <a:lnSpc>
                          <a:spcPct val="115000"/>
                        </a:lnSpc>
                        <a:spcAft>
                          <a:spcPts val="0"/>
                        </a:spcAft>
                      </a:pPr>
                      <a:r>
                        <a:rPr lang="es-EC" sz="1400" kern="0" spc="0" dirty="0">
                          <a:solidFill>
                            <a:schemeClr val="bg1"/>
                          </a:solidFill>
                        </a:rPr>
                        <a:t># de Veces que asiste Mensualmente</a:t>
                      </a:r>
                      <a:endParaRPr lang="es-EC" sz="1800" kern="800" spc="40" dirty="0">
                        <a:solidFill>
                          <a:schemeClr val="bg1"/>
                        </a:solidFill>
                        <a:latin typeface="Times New Roman"/>
                        <a:ea typeface="Times New Roman"/>
                        <a:cs typeface="Arial"/>
                      </a:endParaRPr>
                    </a:p>
                  </a:txBody>
                  <a:tcPr marL="60180" marR="60180" marT="0" marB="0" anchor="ctr"/>
                </a:tc>
                <a:tc>
                  <a:txBody>
                    <a:bodyPr/>
                    <a:lstStyle/>
                    <a:p>
                      <a:pPr algn="ctr">
                        <a:lnSpc>
                          <a:spcPct val="115000"/>
                        </a:lnSpc>
                        <a:spcAft>
                          <a:spcPts val="0"/>
                        </a:spcAft>
                      </a:pPr>
                      <a:r>
                        <a:rPr lang="es-EC" sz="1400" kern="0" spc="0" dirty="0">
                          <a:solidFill>
                            <a:schemeClr val="bg1"/>
                          </a:solidFill>
                        </a:rPr>
                        <a:t># de Veces que asiste Anualmente</a:t>
                      </a:r>
                      <a:endParaRPr lang="es-EC" sz="1800" kern="800" spc="40" dirty="0">
                        <a:solidFill>
                          <a:schemeClr val="bg1"/>
                        </a:solidFill>
                        <a:latin typeface="Times New Roman"/>
                        <a:ea typeface="Times New Roman"/>
                        <a:cs typeface="Arial"/>
                      </a:endParaRPr>
                    </a:p>
                  </a:txBody>
                  <a:tcPr marL="60180" marR="60180" marT="0" marB="0" anchor="ctr"/>
                </a:tc>
                <a:tc>
                  <a:txBody>
                    <a:bodyPr/>
                    <a:lstStyle/>
                    <a:p>
                      <a:pPr algn="ctr">
                        <a:lnSpc>
                          <a:spcPct val="115000"/>
                        </a:lnSpc>
                        <a:spcAft>
                          <a:spcPts val="0"/>
                        </a:spcAft>
                      </a:pPr>
                      <a:r>
                        <a:rPr lang="es-EC" sz="1400" kern="0" spc="0">
                          <a:solidFill>
                            <a:schemeClr val="bg1"/>
                          </a:solidFill>
                        </a:rPr>
                        <a:t>Demanda Anual </a:t>
                      </a:r>
                      <a:br>
                        <a:rPr lang="es-EC" sz="1400" kern="0" spc="0">
                          <a:solidFill>
                            <a:schemeClr val="bg1"/>
                          </a:solidFill>
                        </a:rPr>
                      </a:br>
                      <a:r>
                        <a:rPr lang="es-EC" sz="1400" kern="0" spc="0">
                          <a:solidFill>
                            <a:schemeClr val="bg1"/>
                          </a:solidFill>
                        </a:rPr>
                        <a:t>Proyectada</a:t>
                      </a:r>
                      <a:endParaRPr lang="es-EC" sz="1800" kern="800" spc="40">
                        <a:solidFill>
                          <a:schemeClr val="bg1"/>
                        </a:solidFill>
                        <a:latin typeface="Times New Roman"/>
                        <a:ea typeface="Times New Roman"/>
                        <a:cs typeface="Arial"/>
                      </a:endParaRPr>
                    </a:p>
                  </a:txBody>
                  <a:tcPr marL="60180" marR="60180" marT="0" marB="0" anchor="ctr"/>
                </a:tc>
              </a:tr>
              <a:tr h="243587">
                <a:tc>
                  <a:txBody>
                    <a:bodyPr/>
                    <a:lstStyle/>
                    <a:p>
                      <a:pPr algn="ctr">
                        <a:lnSpc>
                          <a:spcPct val="115000"/>
                        </a:lnSpc>
                        <a:spcAft>
                          <a:spcPts val="0"/>
                        </a:spcAft>
                      </a:pPr>
                      <a:r>
                        <a:rPr lang="es-EC" sz="1400" kern="0" spc="0">
                          <a:solidFill>
                            <a:schemeClr val="bg1"/>
                          </a:solidFill>
                        </a:rPr>
                        <a:t>2012</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7455</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24</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178913</a:t>
                      </a:r>
                      <a:endParaRPr lang="es-EC" sz="1800" kern="800" spc="40">
                        <a:solidFill>
                          <a:schemeClr val="bg1"/>
                        </a:solidFill>
                        <a:latin typeface="Times New Roman"/>
                        <a:ea typeface="Times New Roman"/>
                        <a:cs typeface="Arial"/>
                      </a:endParaRPr>
                    </a:p>
                  </a:txBody>
                  <a:tcPr marL="60180" marR="60180" marT="0" marB="0"/>
                </a:tc>
              </a:tr>
              <a:tr h="243587">
                <a:tc>
                  <a:txBody>
                    <a:bodyPr/>
                    <a:lstStyle/>
                    <a:p>
                      <a:pPr algn="ctr">
                        <a:lnSpc>
                          <a:spcPct val="115000"/>
                        </a:lnSpc>
                        <a:spcAft>
                          <a:spcPts val="0"/>
                        </a:spcAft>
                      </a:pPr>
                      <a:r>
                        <a:rPr lang="es-EC" sz="1400" kern="0" spc="0">
                          <a:solidFill>
                            <a:schemeClr val="bg1"/>
                          </a:solidFill>
                        </a:rPr>
                        <a:t>2013</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7634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24</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183207</a:t>
                      </a:r>
                      <a:endParaRPr lang="es-EC" sz="1800" kern="800" spc="40">
                        <a:solidFill>
                          <a:schemeClr val="bg1"/>
                        </a:solidFill>
                        <a:latin typeface="Times New Roman"/>
                        <a:ea typeface="Times New Roman"/>
                        <a:cs typeface="Arial"/>
                      </a:endParaRPr>
                    </a:p>
                  </a:txBody>
                  <a:tcPr marL="60180" marR="60180" marT="0" marB="0"/>
                </a:tc>
              </a:tr>
              <a:tr h="243587">
                <a:tc>
                  <a:txBody>
                    <a:bodyPr/>
                    <a:lstStyle/>
                    <a:p>
                      <a:pPr algn="ctr">
                        <a:lnSpc>
                          <a:spcPct val="115000"/>
                        </a:lnSpc>
                        <a:spcAft>
                          <a:spcPts val="0"/>
                        </a:spcAft>
                      </a:pPr>
                      <a:r>
                        <a:rPr lang="es-EC" sz="1400" kern="0" spc="0">
                          <a:solidFill>
                            <a:schemeClr val="bg1"/>
                          </a:solidFill>
                        </a:rPr>
                        <a:t>2014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7817</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187604</a:t>
                      </a:r>
                      <a:endParaRPr lang="es-EC" sz="1800" kern="800" spc="40">
                        <a:solidFill>
                          <a:schemeClr val="bg1"/>
                        </a:solidFill>
                        <a:latin typeface="Times New Roman"/>
                        <a:ea typeface="Times New Roman"/>
                        <a:cs typeface="Arial"/>
                      </a:endParaRPr>
                    </a:p>
                  </a:txBody>
                  <a:tcPr marL="60180" marR="60180" marT="0" marB="0"/>
                </a:tc>
              </a:tr>
              <a:tr h="243587">
                <a:tc>
                  <a:txBody>
                    <a:bodyPr/>
                    <a:lstStyle/>
                    <a:p>
                      <a:pPr algn="ctr">
                        <a:lnSpc>
                          <a:spcPct val="115000"/>
                        </a:lnSpc>
                        <a:spcAft>
                          <a:spcPts val="0"/>
                        </a:spcAft>
                      </a:pPr>
                      <a:r>
                        <a:rPr lang="es-EC" sz="1400" kern="0" spc="0">
                          <a:solidFill>
                            <a:schemeClr val="bg1"/>
                          </a:solidFill>
                        </a:rPr>
                        <a:t>2015</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8004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192107</a:t>
                      </a:r>
                      <a:endParaRPr lang="es-EC" sz="1800" kern="800" spc="40">
                        <a:solidFill>
                          <a:schemeClr val="bg1"/>
                        </a:solidFill>
                        <a:latin typeface="Times New Roman"/>
                        <a:ea typeface="Times New Roman"/>
                        <a:cs typeface="Arial"/>
                      </a:endParaRPr>
                    </a:p>
                  </a:txBody>
                  <a:tcPr marL="60180" marR="60180" marT="0" marB="0"/>
                </a:tc>
              </a:tr>
              <a:tr h="243587">
                <a:tc>
                  <a:txBody>
                    <a:bodyPr/>
                    <a:lstStyle/>
                    <a:p>
                      <a:pPr algn="ctr">
                        <a:lnSpc>
                          <a:spcPct val="115000"/>
                        </a:lnSpc>
                        <a:spcAft>
                          <a:spcPts val="0"/>
                        </a:spcAft>
                      </a:pPr>
                      <a:r>
                        <a:rPr lang="es-EC" sz="1400" kern="0" spc="0">
                          <a:solidFill>
                            <a:schemeClr val="bg1"/>
                          </a:solidFill>
                        </a:rPr>
                        <a:t>2016</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8197</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196717</a:t>
                      </a:r>
                      <a:endParaRPr lang="es-EC" sz="1800" kern="800" spc="40">
                        <a:solidFill>
                          <a:schemeClr val="bg1"/>
                        </a:solidFill>
                        <a:latin typeface="Times New Roman"/>
                        <a:ea typeface="Times New Roman"/>
                        <a:cs typeface="Arial"/>
                      </a:endParaRPr>
                    </a:p>
                  </a:txBody>
                  <a:tcPr marL="60180" marR="60180" marT="0" marB="0"/>
                </a:tc>
              </a:tr>
              <a:tr h="243587">
                <a:tc>
                  <a:txBody>
                    <a:bodyPr/>
                    <a:lstStyle/>
                    <a:p>
                      <a:pPr algn="ctr">
                        <a:lnSpc>
                          <a:spcPct val="115000"/>
                        </a:lnSpc>
                        <a:spcAft>
                          <a:spcPts val="0"/>
                        </a:spcAft>
                      </a:pPr>
                      <a:r>
                        <a:rPr lang="es-EC" sz="1400" kern="0" spc="0">
                          <a:solidFill>
                            <a:schemeClr val="bg1"/>
                          </a:solidFill>
                        </a:rPr>
                        <a:t>2017</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8393</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201439</a:t>
                      </a:r>
                      <a:endParaRPr lang="es-EC" sz="1800" kern="800" spc="40">
                        <a:solidFill>
                          <a:schemeClr val="bg1"/>
                        </a:solidFill>
                        <a:latin typeface="Times New Roman"/>
                        <a:ea typeface="Times New Roman"/>
                        <a:cs typeface="Arial"/>
                      </a:endParaRPr>
                    </a:p>
                  </a:txBody>
                  <a:tcPr marL="60180" marR="60180" marT="0" marB="0"/>
                </a:tc>
              </a:tr>
              <a:tr h="243587">
                <a:tc>
                  <a:txBody>
                    <a:bodyPr/>
                    <a:lstStyle/>
                    <a:p>
                      <a:pPr algn="ctr">
                        <a:lnSpc>
                          <a:spcPct val="115000"/>
                        </a:lnSpc>
                        <a:spcAft>
                          <a:spcPts val="0"/>
                        </a:spcAft>
                      </a:pPr>
                      <a:r>
                        <a:rPr lang="es-EC" sz="1400" kern="0" spc="0">
                          <a:solidFill>
                            <a:schemeClr val="bg1"/>
                          </a:solidFill>
                        </a:rPr>
                        <a:t>2018</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8595</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206273</a:t>
                      </a:r>
                      <a:endParaRPr lang="es-EC" sz="1800" kern="800" spc="40">
                        <a:solidFill>
                          <a:schemeClr val="bg1"/>
                        </a:solidFill>
                        <a:latin typeface="Times New Roman"/>
                        <a:ea typeface="Times New Roman"/>
                        <a:cs typeface="Arial"/>
                      </a:endParaRPr>
                    </a:p>
                  </a:txBody>
                  <a:tcPr marL="60180" marR="60180" marT="0" marB="0"/>
                </a:tc>
              </a:tr>
              <a:tr h="243587">
                <a:tc>
                  <a:txBody>
                    <a:bodyPr/>
                    <a:lstStyle/>
                    <a:p>
                      <a:pPr algn="ctr">
                        <a:lnSpc>
                          <a:spcPct val="115000"/>
                        </a:lnSpc>
                        <a:spcAft>
                          <a:spcPts val="0"/>
                        </a:spcAft>
                      </a:pPr>
                      <a:r>
                        <a:rPr lang="es-EC" sz="1400" kern="0" spc="0">
                          <a:solidFill>
                            <a:schemeClr val="bg1"/>
                          </a:solidFill>
                        </a:rPr>
                        <a:t>2019</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8801</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211224</a:t>
                      </a:r>
                      <a:endParaRPr lang="es-EC" sz="1800" kern="800" spc="40">
                        <a:solidFill>
                          <a:schemeClr val="bg1"/>
                        </a:solidFill>
                        <a:latin typeface="Times New Roman"/>
                        <a:ea typeface="Times New Roman"/>
                        <a:cs typeface="Arial"/>
                      </a:endParaRPr>
                    </a:p>
                  </a:txBody>
                  <a:tcPr marL="60180" marR="60180" marT="0" marB="0"/>
                </a:tc>
              </a:tr>
              <a:tr h="243587">
                <a:tc>
                  <a:txBody>
                    <a:bodyPr/>
                    <a:lstStyle/>
                    <a:p>
                      <a:pPr algn="ctr">
                        <a:lnSpc>
                          <a:spcPct val="115000"/>
                        </a:lnSpc>
                        <a:spcAft>
                          <a:spcPts val="0"/>
                        </a:spcAft>
                      </a:pPr>
                      <a:r>
                        <a:rPr lang="es-EC" sz="1400" kern="0" spc="0">
                          <a:solidFill>
                            <a:schemeClr val="bg1"/>
                          </a:solidFill>
                        </a:rPr>
                        <a:t>2020</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9012</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24</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216293</a:t>
                      </a:r>
                      <a:endParaRPr lang="es-EC" sz="1800" kern="800" spc="40">
                        <a:solidFill>
                          <a:schemeClr val="bg1"/>
                        </a:solidFill>
                        <a:latin typeface="Times New Roman"/>
                        <a:ea typeface="Times New Roman"/>
                        <a:cs typeface="Arial"/>
                      </a:endParaRPr>
                    </a:p>
                  </a:txBody>
                  <a:tcPr marL="60180" marR="60180" marT="0" marB="0"/>
                </a:tc>
              </a:tr>
              <a:tr h="243587">
                <a:tc>
                  <a:txBody>
                    <a:bodyPr/>
                    <a:lstStyle/>
                    <a:p>
                      <a:pPr algn="ctr">
                        <a:lnSpc>
                          <a:spcPct val="115000"/>
                        </a:lnSpc>
                        <a:spcAft>
                          <a:spcPts val="0"/>
                        </a:spcAft>
                      </a:pPr>
                      <a:r>
                        <a:rPr lang="es-EC" sz="1400" kern="0" spc="0">
                          <a:solidFill>
                            <a:schemeClr val="bg1"/>
                          </a:solidFill>
                        </a:rPr>
                        <a:t>2021</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a:solidFill>
                            <a:schemeClr val="bg1"/>
                          </a:solidFill>
                        </a:rPr>
                        <a:t>9229</a:t>
                      </a:r>
                      <a:endParaRPr lang="es-EC" sz="1800" kern="800" spc="4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24</a:t>
                      </a:r>
                      <a:endParaRPr lang="es-EC" sz="1800" kern="800" spc="40" dirty="0">
                        <a:solidFill>
                          <a:schemeClr val="bg1"/>
                        </a:solidFill>
                        <a:latin typeface="Times New Roman"/>
                        <a:ea typeface="Times New Roman"/>
                        <a:cs typeface="Arial"/>
                      </a:endParaRPr>
                    </a:p>
                  </a:txBody>
                  <a:tcPr marL="60180" marR="60180" marT="0" marB="0"/>
                </a:tc>
                <a:tc>
                  <a:txBody>
                    <a:bodyPr/>
                    <a:lstStyle/>
                    <a:p>
                      <a:pPr algn="ctr">
                        <a:lnSpc>
                          <a:spcPct val="115000"/>
                        </a:lnSpc>
                        <a:spcAft>
                          <a:spcPts val="0"/>
                        </a:spcAft>
                      </a:pPr>
                      <a:r>
                        <a:rPr lang="es-EC" sz="1400" kern="0" spc="0" dirty="0">
                          <a:solidFill>
                            <a:schemeClr val="bg1"/>
                          </a:solidFill>
                        </a:rPr>
                        <a:t>221484</a:t>
                      </a:r>
                      <a:endParaRPr lang="es-EC" sz="1800" kern="800" spc="40" dirty="0">
                        <a:solidFill>
                          <a:schemeClr val="bg1"/>
                        </a:solidFill>
                        <a:latin typeface="Times New Roman"/>
                        <a:ea typeface="Times New Roman"/>
                        <a:cs typeface="Arial"/>
                      </a:endParaRPr>
                    </a:p>
                  </a:txBody>
                  <a:tcPr marL="60180" marR="601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60387" y="214290"/>
            <a:ext cx="3735190"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OFERTA ACTUAL </a:t>
            </a:r>
            <a:endParaRPr lang="es-ES" sz="4000" b="1" dirty="0">
              <a:ln w="50800"/>
              <a:solidFill>
                <a:schemeClr val="bg1">
                  <a:shade val="5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89588943"/>
              </p:ext>
            </p:extLst>
          </p:nvPr>
        </p:nvGraphicFramePr>
        <p:xfrm>
          <a:off x="500034" y="1196753"/>
          <a:ext cx="7786742" cy="4460118"/>
        </p:xfrm>
        <a:graphic>
          <a:graphicData uri="http://schemas.openxmlformats.org/drawingml/2006/table">
            <a:tbl>
              <a:tblPr>
                <a:tableStyleId>{ED083AE6-46FA-4A59-8FB0-9F97EB10719F}</a:tableStyleId>
              </a:tblPr>
              <a:tblGrid>
                <a:gridCol w="1526643"/>
                <a:gridCol w="1362934"/>
                <a:gridCol w="1229774"/>
                <a:gridCol w="1398966"/>
                <a:gridCol w="1407583"/>
                <a:gridCol w="860842"/>
              </a:tblGrid>
              <a:tr h="1777106">
                <a:tc>
                  <a:txBody>
                    <a:bodyPr/>
                    <a:lstStyle/>
                    <a:p>
                      <a:pPr algn="ctr">
                        <a:lnSpc>
                          <a:spcPct val="150000"/>
                        </a:lnSpc>
                        <a:spcAft>
                          <a:spcPts val="0"/>
                        </a:spcAft>
                      </a:pPr>
                      <a:endParaRPr lang="es-EC" sz="1600" kern="800" spc="40" dirty="0">
                        <a:solidFill>
                          <a:schemeClr val="bg1"/>
                        </a:solidFill>
                      </a:endParaRPr>
                    </a:p>
                    <a:p>
                      <a:pPr algn="ctr">
                        <a:lnSpc>
                          <a:spcPct val="150000"/>
                        </a:lnSpc>
                        <a:spcAft>
                          <a:spcPts val="0"/>
                        </a:spcAft>
                      </a:pPr>
                      <a:r>
                        <a:rPr lang="es-EC" sz="1400" kern="0" spc="0" dirty="0">
                          <a:solidFill>
                            <a:schemeClr val="bg1"/>
                          </a:solidFill>
                        </a:rPr>
                        <a:t>Nombre</a:t>
                      </a:r>
                      <a:endParaRPr lang="es-EC" sz="1600" kern="800" spc="40" dirty="0">
                        <a:solidFill>
                          <a:schemeClr val="bg1"/>
                        </a:solidFill>
                        <a:latin typeface="Times New Roman"/>
                        <a:ea typeface="Times New Roman"/>
                        <a:cs typeface="Arial"/>
                      </a:endParaRPr>
                    </a:p>
                  </a:txBody>
                  <a:tcPr marL="66228" marR="66228" marT="0" marB="0" anchor="ctr"/>
                </a:tc>
                <a:tc>
                  <a:txBody>
                    <a:bodyPr/>
                    <a:lstStyle/>
                    <a:p>
                      <a:pPr algn="ctr">
                        <a:lnSpc>
                          <a:spcPct val="150000"/>
                        </a:lnSpc>
                        <a:spcAft>
                          <a:spcPts val="0"/>
                        </a:spcAft>
                      </a:pPr>
                      <a:endParaRPr lang="es-EC" sz="1600" kern="800" spc="40">
                        <a:solidFill>
                          <a:schemeClr val="bg1"/>
                        </a:solidFill>
                      </a:endParaRPr>
                    </a:p>
                    <a:p>
                      <a:pPr algn="ctr">
                        <a:lnSpc>
                          <a:spcPct val="150000"/>
                        </a:lnSpc>
                        <a:spcAft>
                          <a:spcPts val="0"/>
                        </a:spcAft>
                      </a:pPr>
                      <a:r>
                        <a:rPr lang="es-EC" sz="1400" kern="0" spc="0">
                          <a:solidFill>
                            <a:schemeClr val="bg1"/>
                          </a:solidFill>
                        </a:rPr>
                        <a:t># de hombres que </a:t>
                      </a:r>
                      <a:br>
                        <a:rPr lang="es-EC" sz="1400" kern="0" spc="0">
                          <a:solidFill>
                            <a:schemeClr val="bg1"/>
                          </a:solidFill>
                        </a:rPr>
                      </a:br>
                      <a:r>
                        <a:rPr lang="es-EC" sz="1400" kern="0" spc="0">
                          <a:solidFill>
                            <a:schemeClr val="bg1"/>
                          </a:solidFill>
                        </a:rPr>
                        <a:t>visitan un Spa mensualmente</a:t>
                      </a:r>
                      <a:endParaRPr lang="es-EC" sz="1600" kern="800" spc="40">
                        <a:solidFill>
                          <a:schemeClr val="bg1"/>
                        </a:solidFill>
                        <a:latin typeface="Times New Roman"/>
                        <a:ea typeface="Times New Roman"/>
                        <a:cs typeface="Arial"/>
                      </a:endParaRPr>
                    </a:p>
                  </a:txBody>
                  <a:tcPr marL="66228" marR="66228" marT="0" marB="0" anchor="ctr"/>
                </a:tc>
                <a:tc>
                  <a:txBody>
                    <a:bodyPr/>
                    <a:lstStyle/>
                    <a:p>
                      <a:pPr algn="ctr">
                        <a:lnSpc>
                          <a:spcPct val="150000"/>
                        </a:lnSpc>
                        <a:spcAft>
                          <a:spcPts val="0"/>
                        </a:spcAft>
                      </a:pPr>
                      <a:endParaRPr lang="es-EC" sz="1600" kern="800" spc="40">
                        <a:solidFill>
                          <a:schemeClr val="bg1"/>
                        </a:solidFill>
                      </a:endParaRPr>
                    </a:p>
                    <a:p>
                      <a:pPr algn="ctr">
                        <a:lnSpc>
                          <a:spcPct val="150000"/>
                        </a:lnSpc>
                        <a:spcAft>
                          <a:spcPts val="0"/>
                        </a:spcAft>
                      </a:pPr>
                      <a:r>
                        <a:rPr lang="es-EC" sz="1400" kern="0" spc="0">
                          <a:solidFill>
                            <a:schemeClr val="bg1"/>
                          </a:solidFill>
                        </a:rPr>
                        <a:t># de hombres que </a:t>
                      </a:r>
                      <a:br>
                        <a:rPr lang="es-EC" sz="1400" kern="0" spc="0">
                          <a:solidFill>
                            <a:schemeClr val="bg1"/>
                          </a:solidFill>
                        </a:rPr>
                      </a:br>
                      <a:r>
                        <a:rPr lang="es-EC" sz="1400" kern="0" spc="0">
                          <a:solidFill>
                            <a:schemeClr val="bg1"/>
                          </a:solidFill>
                        </a:rPr>
                        <a:t>visitan un Spa anualmente</a:t>
                      </a:r>
                      <a:endParaRPr lang="es-EC" sz="1600" kern="800" spc="40">
                        <a:solidFill>
                          <a:schemeClr val="bg1"/>
                        </a:solidFill>
                        <a:latin typeface="Times New Roman"/>
                        <a:ea typeface="Times New Roman"/>
                        <a:cs typeface="Arial"/>
                      </a:endParaRPr>
                    </a:p>
                  </a:txBody>
                  <a:tcPr marL="66228" marR="66228" marT="0" marB="0" anchor="ctr"/>
                </a:tc>
                <a:tc>
                  <a:txBody>
                    <a:bodyPr/>
                    <a:lstStyle/>
                    <a:p>
                      <a:pPr algn="ctr">
                        <a:lnSpc>
                          <a:spcPct val="150000"/>
                        </a:lnSpc>
                        <a:spcAft>
                          <a:spcPts val="0"/>
                        </a:spcAft>
                      </a:pPr>
                      <a:endParaRPr lang="es-EC" sz="1600" kern="800" spc="40" dirty="0">
                        <a:solidFill>
                          <a:schemeClr val="bg1"/>
                        </a:solidFill>
                      </a:endParaRPr>
                    </a:p>
                    <a:p>
                      <a:pPr algn="ctr">
                        <a:lnSpc>
                          <a:spcPct val="150000"/>
                        </a:lnSpc>
                        <a:spcAft>
                          <a:spcPts val="0"/>
                        </a:spcAft>
                      </a:pPr>
                      <a:r>
                        <a:rPr lang="es-EC" sz="1400" kern="0" spc="0" dirty="0">
                          <a:solidFill>
                            <a:schemeClr val="bg1"/>
                          </a:solidFill>
                        </a:rPr>
                        <a:t># de Veces que</a:t>
                      </a:r>
                      <a:br>
                        <a:rPr lang="es-EC" sz="1400" kern="0" spc="0" dirty="0">
                          <a:solidFill>
                            <a:schemeClr val="bg1"/>
                          </a:solidFill>
                        </a:rPr>
                      </a:br>
                      <a:r>
                        <a:rPr lang="es-EC" sz="1400" kern="0" spc="0" dirty="0">
                          <a:solidFill>
                            <a:schemeClr val="bg1"/>
                          </a:solidFill>
                        </a:rPr>
                        <a:t> asiste Mensualmente</a:t>
                      </a:r>
                      <a:endParaRPr lang="es-EC" sz="1600" kern="800" spc="40" dirty="0">
                        <a:solidFill>
                          <a:schemeClr val="bg1"/>
                        </a:solidFill>
                        <a:latin typeface="Times New Roman"/>
                        <a:ea typeface="Times New Roman"/>
                        <a:cs typeface="Arial"/>
                      </a:endParaRPr>
                    </a:p>
                  </a:txBody>
                  <a:tcPr marL="66228" marR="66228" marT="0" marB="0" anchor="ctr"/>
                </a:tc>
                <a:tc>
                  <a:txBody>
                    <a:bodyPr/>
                    <a:lstStyle/>
                    <a:p>
                      <a:pPr algn="ctr">
                        <a:lnSpc>
                          <a:spcPct val="150000"/>
                        </a:lnSpc>
                        <a:spcAft>
                          <a:spcPts val="0"/>
                        </a:spcAft>
                      </a:pPr>
                      <a:endParaRPr lang="es-EC" sz="1600" kern="800" spc="40">
                        <a:solidFill>
                          <a:schemeClr val="bg1"/>
                        </a:solidFill>
                      </a:endParaRPr>
                    </a:p>
                    <a:p>
                      <a:pPr algn="ctr">
                        <a:lnSpc>
                          <a:spcPct val="150000"/>
                        </a:lnSpc>
                        <a:spcAft>
                          <a:spcPts val="0"/>
                        </a:spcAft>
                      </a:pPr>
                      <a:r>
                        <a:rPr lang="es-EC" sz="1400" kern="0" spc="0">
                          <a:solidFill>
                            <a:schemeClr val="bg1"/>
                          </a:solidFill>
                        </a:rPr>
                        <a:t># de Veces que</a:t>
                      </a:r>
                      <a:br>
                        <a:rPr lang="es-EC" sz="1400" kern="0" spc="0">
                          <a:solidFill>
                            <a:schemeClr val="bg1"/>
                          </a:solidFill>
                        </a:rPr>
                      </a:br>
                      <a:r>
                        <a:rPr lang="es-EC" sz="1400" kern="0" spc="0">
                          <a:solidFill>
                            <a:schemeClr val="bg1"/>
                          </a:solidFill>
                        </a:rPr>
                        <a:t> asiste Anualmente</a:t>
                      </a:r>
                      <a:endParaRPr lang="es-EC" sz="1600" kern="800" spc="40">
                        <a:solidFill>
                          <a:schemeClr val="bg1"/>
                        </a:solidFill>
                        <a:latin typeface="Times New Roman"/>
                        <a:ea typeface="Times New Roman"/>
                        <a:cs typeface="Arial"/>
                      </a:endParaRPr>
                    </a:p>
                  </a:txBody>
                  <a:tcPr marL="66228" marR="66228" marT="0" marB="0" anchor="ctr"/>
                </a:tc>
                <a:tc>
                  <a:txBody>
                    <a:bodyPr/>
                    <a:lstStyle/>
                    <a:p>
                      <a:pPr algn="ctr">
                        <a:lnSpc>
                          <a:spcPct val="150000"/>
                        </a:lnSpc>
                        <a:spcAft>
                          <a:spcPts val="0"/>
                        </a:spcAft>
                      </a:pPr>
                      <a:endParaRPr lang="es-EC" sz="1600" kern="800" spc="40">
                        <a:solidFill>
                          <a:schemeClr val="bg1"/>
                        </a:solidFill>
                      </a:endParaRPr>
                    </a:p>
                    <a:p>
                      <a:pPr algn="ctr">
                        <a:lnSpc>
                          <a:spcPct val="150000"/>
                        </a:lnSpc>
                        <a:spcAft>
                          <a:spcPts val="0"/>
                        </a:spcAft>
                      </a:pPr>
                      <a:r>
                        <a:rPr lang="es-EC" sz="1400" kern="0" spc="0">
                          <a:solidFill>
                            <a:schemeClr val="bg1"/>
                          </a:solidFill>
                        </a:rPr>
                        <a:t>Oferta Actual</a:t>
                      </a:r>
                      <a:br>
                        <a:rPr lang="es-EC" sz="1400" kern="0" spc="0">
                          <a:solidFill>
                            <a:schemeClr val="bg1"/>
                          </a:solidFill>
                        </a:rPr>
                      </a:br>
                      <a:endParaRPr lang="es-EC" sz="1600" kern="800" spc="40">
                        <a:solidFill>
                          <a:schemeClr val="bg1"/>
                        </a:solidFill>
                        <a:latin typeface="Times New Roman"/>
                        <a:ea typeface="Times New Roman"/>
                        <a:cs typeface="Arial"/>
                      </a:endParaRPr>
                    </a:p>
                  </a:txBody>
                  <a:tcPr marL="66228" marR="66228" marT="0" marB="0" anchor="ctr"/>
                </a:tc>
              </a:tr>
              <a:tr h="617536">
                <a:tc>
                  <a:txBody>
                    <a:bodyPr/>
                    <a:lstStyle/>
                    <a:p>
                      <a:pPr>
                        <a:lnSpc>
                          <a:spcPct val="150000"/>
                        </a:lnSpc>
                        <a:spcAft>
                          <a:spcPts val="0"/>
                        </a:spcAft>
                      </a:pPr>
                      <a:r>
                        <a:rPr lang="es-EC" sz="1400" kern="0" spc="0" dirty="0" err="1">
                          <a:solidFill>
                            <a:schemeClr val="bg1"/>
                          </a:solidFill>
                        </a:rPr>
                        <a:t>Aisha</a:t>
                      </a:r>
                      <a:r>
                        <a:rPr lang="es-EC" sz="1400" kern="0" spc="0" dirty="0">
                          <a:solidFill>
                            <a:schemeClr val="bg1"/>
                          </a:solidFill>
                        </a:rPr>
                        <a:t> Spa&amp; </a:t>
                      </a:r>
                      <a:r>
                        <a:rPr lang="es-EC" sz="1400" kern="0" spc="0" dirty="0" err="1" smtClean="0">
                          <a:solidFill>
                            <a:schemeClr val="bg1"/>
                          </a:solidFill>
                        </a:rPr>
                        <a:t>Wellness</a:t>
                      </a:r>
                      <a:endParaRPr lang="es-EC" sz="1400" b="1" kern="0" spc="0" dirty="0" smtClean="0">
                        <a:solidFill>
                          <a:schemeClr val="bg1"/>
                        </a:solidFill>
                        <a:latin typeface="Times New Roman"/>
                        <a:ea typeface="Times New Roman"/>
                        <a:cs typeface="Times New Roman"/>
                      </a:endParaRPr>
                    </a:p>
                  </a:txBody>
                  <a:tcPr marL="66228" marR="66228" marT="0" marB="0"/>
                </a:tc>
                <a:tc>
                  <a:txBody>
                    <a:bodyPr/>
                    <a:lstStyle/>
                    <a:p>
                      <a:pPr algn="ctr">
                        <a:lnSpc>
                          <a:spcPct val="150000"/>
                        </a:lnSpc>
                        <a:spcAft>
                          <a:spcPts val="0"/>
                        </a:spcAft>
                      </a:pPr>
                      <a:r>
                        <a:rPr lang="es-ES" sz="1400" kern="800" spc="40" dirty="0">
                          <a:solidFill>
                            <a:schemeClr val="bg1"/>
                          </a:solidFill>
                        </a:rPr>
                        <a:t>152</a:t>
                      </a:r>
                      <a:endParaRPr lang="es-EC" sz="1600" kern="800" spc="40" dirty="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C" sz="1400" kern="0" spc="0" dirty="0" smtClean="0">
                          <a:solidFill>
                            <a:schemeClr val="bg1"/>
                          </a:solidFill>
                        </a:rPr>
                        <a:t>1824</a:t>
                      </a:r>
                      <a:endParaRPr lang="es-EC" sz="1600" kern="800" spc="40" dirty="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dirty="0">
                          <a:solidFill>
                            <a:schemeClr val="bg1"/>
                          </a:solidFill>
                        </a:rPr>
                        <a:t>2</a:t>
                      </a:r>
                      <a:endParaRPr lang="es-EC" sz="1600" kern="800" spc="40" dirty="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24</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43776</a:t>
                      </a:r>
                      <a:endParaRPr lang="es-EC" sz="1600" kern="800" spc="40">
                        <a:solidFill>
                          <a:schemeClr val="bg1"/>
                        </a:solidFill>
                        <a:latin typeface="Times New Roman"/>
                        <a:ea typeface="Times New Roman"/>
                        <a:cs typeface="Arial"/>
                      </a:endParaRPr>
                    </a:p>
                  </a:txBody>
                  <a:tcPr marL="66228" marR="66228" marT="0" marB="0"/>
                </a:tc>
              </a:tr>
              <a:tr h="381386">
                <a:tc>
                  <a:txBody>
                    <a:bodyPr/>
                    <a:lstStyle/>
                    <a:p>
                      <a:pPr>
                        <a:lnSpc>
                          <a:spcPct val="150000"/>
                        </a:lnSpc>
                        <a:spcAft>
                          <a:spcPts val="0"/>
                        </a:spcAft>
                      </a:pPr>
                      <a:r>
                        <a:rPr lang="es-EC" sz="1400" kern="0" spc="0">
                          <a:solidFill>
                            <a:schemeClr val="bg1"/>
                          </a:solidFill>
                        </a:rPr>
                        <a:t>Stampa</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88</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C" sz="1400" kern="0" spc="0">
                          <a:solidFill>
                            <a:schemeClr val="bg1"/>
                          </a:solidFill>
                        </a:rPr>
                        <a:t>1056</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dirty="0">
                          <a:solidFill>
                            <a:schemeClr val="bg1"/>
                          </a:solidFill>
                        </a:rPr>
                        <a:t>2</a:t>
                      </a:r>
                      <a:endParaRPr lang="es-EC" sz="1600" kern="800" spc="40" dirty="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dirty="0">
                          <a:solidFill>
                            <a:schemeClr val="bg1"/>
                          </a:solidFill>
                        </a:rPr>
                        <a:t>24</a:t>
                      </a:r>
                      <a:endParaRPr lang="es-EC" sz="1600" kern="800" spc="40" dirty="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25344</a:t>
                      </a:r>
                      <a:endParaRPr lang="es-EC" sz="1600" kern="800" spc="40">
                        <a:solidFill>
                          <a:schemeClr val="bg1"/>
                        </a:solidFill>
                        <a:latin typeface="Times New Roman"/>
                        <a:ea typeface="Times New Roman"/>
                        <a:cs typeface="Arial"/>
                      </a:endParaRPr>
                    </a:p>
                  </a:txBody>
                  <a:tcPr marL="66228" marR="66228" marT="0" marB="0"/>
                </a:tc>
              </a:tr>
              <a:tr h="617536">
                <a:tc>
                  <a:txBody>
                    <a:bodyPr/>
                    <a:lstStyle/>
                    <a:p>
                      <a:pPr>
                        <a:lnSpc>
                          <a:spcPct val="150000"/>
                        </a:lnSpc>
                        <a:spcAft>
                          <a:spcPts val="0"/>
                        </a:spcAft>
                      </a:pPr>
                      <a:r>
                        <a:rPr lang="es-EC" sz="1400" kern="0" spc="0">
                          <a:solidFill>
                            <a:schemeClr val="bg1"/>
                          </a:solidFill>
                        </a:rPr>
                        <a:t>Cristian Spa Peluquería</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140</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endParaRPr lang="es-EC" sz="1400" kern="0" spc="0">
                        <a:solidFill>
                          <a:schemeClr val="bg1"/>
                        </a:solidFill>
                      </a:endParaRPr>
                    </a:p>
                    <a:p>
                      <a:pPr algn="ctr">
                        <a:lnSpc>
                          <a:spcPct val="150000"/>
                        </a:lnSpc>
                        <a:spcAft>
                          <a:spcPts val="0"/>
                        </a:spcAft>
                      </a:pPr>
                      <a:r>
                        <a:rPr lang="es-EC" sz="1400" kern="0" spc="0">
                          <a:solidFill>
                            <a:schemeClr val="bg1"/>
                          </a:solidFill>
                        </a:rPr>
                        <a:t>1680</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2</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dirty="0">
                          <a:solidFill>
                            <a:schemeClr val="bg1"/>
                          </a:solidFill>
                        </a:rPr>
                        <a:t>24</a:t>
                      </a:r>
                      <a:endParaRPr lang="es-EC" sz="1600" kern="800" spc="40" dirty="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40320</a:t>
                      </a:r>
                      <a:endParaRPr lang="es-EC" sz="1600" kern="800" spc="40">
                        <a:solidFill>
                          <a:schemeClr val="bg1"/>
                        </a:solidFill>
                        <a:latin typeface="Times New Roman"/>
                        <a:ea typeface="Times New Roman"/>
                        <a:cs typeface="Arial"/>
                      </a:endParaRPr>
                    </a:p>
                  </a:txBody>
                  <a:tcPr marL="66228" marR="66228" marT="0" marB="0"/>
                </a:tc>
              </a:tr>
              <a:tr h="617536">
                <a:tc>
                  <a:txBody>
                    <a:bodyPr/>
                    <a:lstStyle/>
                    <a:p>
                      <a:pPr>
                        <a:lnSpc>
                          <a:spcPct val="150000"/>
                        </a:lnSpc>
                        <a:spcAft>
                          <a:spcPts val="0"/>
                        </a:spcAft>
                      </a:pPr>
                      <a:r>
                        <a:rPr lang="es-EC" sz="1400" kern="0" spc="0" dirty="0">
                          <a:solidFill>
                            <a:schemeClr val="bg1"/>
                          </a:solidFill>
                        </a:rPr>
                        <a:t>María Gracia </a:t>
                      </a:r>
                      <a:r>
                        <a:rPr lang="es-EC" sz="1400" kern="0" spc="0" dirty="0" smtClean="0">
                          <a:solidFill>
                            <a:schemeClr val="bg1"/>
                          </a:solidFill>
                        </a:rPr>
                        <a:t> Spa</a:t>
                      </a:r>
                      <a:r>
                        <a:rPr lang="es-EC" sz="1400" kern="0" spc="0" baseline="0" dirty="0" smtClean="0">
                          <a:solidFill>
                            <a:schemeClr val="bg1"/>
                          </a:solidFill>
                        </a:rPr>
                        <a:t> </a:t>
                      </a:r>
                      <a:r>
                        <a:rPr lang="es-EC" sz="1400" kern="0" spc="0" dirty="0" smtClean="0">
                          <a:solidFill>
                            <a:schemeClr val="bg1"/>
                          </a:solidFill>
                        </a:rPr>
                        <a:t>Peluquería</a:t>
                      </a:r>
                      <a:endParaRPr lang="es-EC" sz="1600" kern="800" spc="40" dirty="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112</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endParaRPr lang="es-EC" sz="1400" kern="0" spc="0">
                        <a:solidFill>
                          <a:schemeClr val="bg1"/>
                        </a:solidFill>
                      </a:endParaRPr>
                    </a:p>
                    <a:p>
                      <a:pPr algn="ctr">
                        <a:lnSpc>
                          <a:spcPct val="150000"/>
                        </a:lnSpc>
                        <a:spcAft>
                          <a:spcPts val="0"/>
                        </a:spcAft>
                      </a:pPr>
                      <a:r>
                        <a:rPr lang="es-EC" sz="1400" kern="0" spc="0">
                          <a:solidFill>
                            <a:schemeClr val="bg1"/>
                          </a:solidFill>
                        </a:rPr>
                        <a:t>1344</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2</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dirty="0">
                          <a:solidFill>
                            <a:schemeClr val="bg1"/>
                          </a:solidFill>
                        </a:rPr>
                        <a:t>24</a:t>
                      </a:r>
                      <a:endParaRPr lang="es-EC" sz="1600" kern="800" spc="40" dirty="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dirty="0">
                          <a:solidFill>
                            <a:schemeClr val="bg1"/>
                          </a:solidFill>
                        </a:rPr>
                        <a:t>32256</a:t>
                      </a:r>
                      <a:endParaRPr lang="es-EC" sz="1600" kern="800" spc="40" dirty="0">
                        <a:solidFill>
                          <a:schemeClr val="bg1"/>
                        </a:solidFill>
                        <a:latin typeface="Times New Roman"/>
                        <a:ea typeface="Times New Roman"/>
                        <a:cs typeface="Arial"/>
                      </a:endParaRPr>
                    </a:p>
                  </a:txBody>
                  <a:tcPr marL="66228" marR="66228" marT="0" marB="0"/>
                </a:tc>
              </a:tr>
              <a:tr h="381386">
                <a:tc>
                  <a:txBody>
                    <a:bodyPr/>
                    <a:lstStyle/>
                    <a:p>
                      <a:pPr>
                        <a:lnSpc>
                          <a:spcPct val="150000"/>
                        </a:lnSpc>
                        <a:spcAft>
                          <a:spcPts val="0"/>
                        </a:spcAft>
                      </a:pPr>
                      <a:r>
                        <a:rPr lang="es-EC" sz="1400" kern="0" spc="0">
                          <a:solidFill>
                            <a:schemeClr val="bg1"/>
                          </a:solidFill>
                        </a:rPr>
                        <a:t>SUMA</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S" sz="1400" kern="800" spc="40">
                          <a:solidFill>
                            <a:schemeClr val="bg1"/>
                          </a:solidFill>
                        </a:rPr>
                        <a:t>492</a:t>
                      </a:r>
                      <a:endParaRPr lang="es-EC" sz="1600" kern="800" spc="40">
                        <a:solidFill>
                          <a:schemeClr val="bg1"/>
                        </a:solidFill>
                        <a:latin typeface="Times New Roman"/>
                        <a:ea typeface="Times New Roman"/>
                        <a:cs typeface="Arial"/>
                      </a:endParaRPr>
                    </a:p>
                  </a:txBody>
                  <a:tcPr marL="66228" marR="66228" marT="0" marB="0"/>
                </a:tc>
                <a:tc>
                  <a:txBody>
                    <a:bodyPr/>
                    <a:lstStyle/>
                    <a:p>
                      <a:pPr algn="ctr">
                        <a:lnSpc>
                          <a:spcPct val="150000"/>
                        </a:lnSpc>
                        <a:spcAft>
                          <a:spcPts val="0"/>
                        </a:spcAft>
                      </a:pPr>
                      <a:r>
                        <a:rPr lang="es-EC" sz="1400" kern="0" spc="0" dirty="0">
                          <a:solidFill>
                            <a:schemeClr val="bg1"/>
                          </a:solidFill>
                        </a:rPr>
                        <a:t>5904</a:t>
                      </a:r>
                      <a:endParaRPr lang="es-EC" sz="1600" kern="800" spc="40" dirty="0">
                        <a:solidFill>
                          <a:schemeClr val="bg1"/>
                        </a:solidFill>
                        <a:latin typeface="Times New Roman"/>
                        <a:ea typeface="Times New Roman"/>
                        <a:cs typeface="Arial"/>
                      </a:endParaRPr>
                    </a:p>
                  </a:txBody>
                  <a:tcPr marL="66228" marR="66228" marT="0" marB="0"/>
                </a:tc>
                <a:tc>
                  <a:txBody>
                    <a:bodyPr/>
                    <a:lstStyle/>
                    <a:p>
                      <a:pPr algn="ctr"/>
                      <a:endParaRPr lang="es-EC" sz="1400">
                        <a:solidFill>
                          <a:schemeClr val="bg1"/>
                        </a:solidFill>
                        <a:latin typeface="Calibri"/>
                        <a:cs typeface="Times New Roman"/>
                      </a:endParaRPr>
                    </a:p>
                  </a:txBody>
                  <a:tcPr marL="66228" marR="66228" marT="0" marB="0"/>
                </a:tc>
                <a:tc>
                  <a:txBody>
                    <a:bodyPr/>
                    <a:lstStyle/>
                    <a:p>
                      <a:pPr algn="ctr"/>
                      <a:endParaRPr lang="es-EC" sz="1400">
                        <a:solidFill>
                          <a:schemeClr val="bg1"/>
                        </a:solidFill>
                        <a:latin typeface="Calibri"/>
                        <a:cs typeface="Times New Roman"/>
                      </a:endParaRPr>
                    </a:p>
                  </a:txBody>
                  <a:tcPr marL="66228" marR="66228" marT="0" marB="0"/>
                </a:tc>
                <a:tc>
                  <a:txBody>
                    <a:bodyPr/>
                    <a:lstStyle/>
                    <a:p>
                      <a:pPr algn="ctr">
                        <a:lnSpc>
                          <a:spcPct val="150000"/>
                        </a:lnSpc>
                        <a:spcAft>
                          <a:spcPts val="0"/>
                        </a:spcAft>
                      </a:pPr>
                      <a:r>
                        <a:rPr lang="es-ES" sz="1400" kern="800" spc="40" dirty="0">
                          <a:solidFill>
                            <a:schemeClr val="bg1"/>
                          </a:solidFill>
                        </a:rPr>
                        <a:t>141696</a:t>
                      </a:r>
                      <a:endParaRPr lang="es-EC" sz="1600" kern="800" spc="40" dirty="0">
                        <a:solidFill>
                          <a:schemeClr val="bg1"/>
                        </a:solidFill>
                        <a:latin typeface="Times New Roman"/>
                        <a:ea typeface="Times New Roman"/>
                        <a:cs typeface="Arial"/>
                      </a:endParaRPr>
                    </a:p>
                  </a:txBody>
                  <a:tcPr marL="66228" marR="66228"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43042" y="142852"/>
            <a:ext cx="6028831"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PROYECCIÓN DE LA OFERTA</a:t>
            </a:r>
            <a:endParaRPr lang="es-ES" sz="4000" b="1" dirty="0">
              <a:ln w="50800"/>
              <a:solidFill>
                <a:schemeClr val="bg1">
                  <a:shade val="50000"/>
                </a:schemeClr>
              </a:solidFill>
            </a:endParaRPr>
          </a:p>
        </p:txBody>
      </p:sp>
      <p:graphicFrame>
        <p:nvGraphicFramePr>
          <p:cNvPr id="6" name="5 Tabla"/>
          <p:cNvGraphicFramePr>
            <a:graphicFrameLocks noGrp="1"/>
          </p:cNvGraphicFramePr>
          <p:nvPr/>
        </p:nvGraphicFramePr>
        <p:xfrm>
          <a:off x="2214546" y="1500174"/>
          <a:ext cx="4831421" cy="4526280"/>
        </p:xfrm>
        <a:graphic>
          <a:graphicData uri="http://schemas.openxmlformats.org/drawingml/2006/table">
            <a:tbl>
              <a:tblPr>
                <a:tableStyleId>{ED083AE6-46FA-4A59-8FB0-9F97EB10719F}</a:tableStyleId>
              </a:tblPr>
              <a:tblGrid>
                <a:gridCol w="1994314"/>
                <a:gridCol w="2837107"/>
              </a:tblGrid>
              <a:tr h="353033">
                <a:tc>
                  <a:txBody>
                    <a:bodyPr/>
                    <a:lstStyle/>
                    <a:p>
                      <a:pPr algn="ctr">
                        <a:lnSpc>
                          <a:spcPct val="150000"/>
                        </a:lnSpc>
                        <a:spcAft>
                          <a:spcPts val="0"/>
                        </a:spcAft>
                      </a:pPr>
                      <a:r>
                        <a:rPr lang="es-EC" sz="1800" kern="0" spc="0" dirty="0">
                          <a:solidFill>
                            <a:schemeClr val="bg1"/>
                          </a:solidFill>
                        </a:rPr>
                        <a:t>Año</a:t>
                      </a:r>
                      <a:endParaRPr lang="es-EC" sz="20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dirty="0">
                          <a:solidFill>
                            <a:schemeClr val="bg1"/>
                          </a:solidFill>
                        </a:rPr>
                        <a:t>Oferta Proyectada </a:t>
                      </a:r>
                      <a:endParaRPr lang="es-EC" sz="2000" kern="800" spc="40" dirty="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2012</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141696</a:t>
                      </a:r>
                      <a:endParaRPr lang="es-EC" sz="2000" kern="800" spc="4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2013</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145097</a:t>
                      </a:r>
                      <a:endParaRPr lang="es-EC" sz="2000" kern="800" spc="4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2014</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148579</a:t>
                      </a:r>
                      <a:endParaRPr lang="es-EC" sz="2000" kern="800" spc="4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2015</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152145</a:t>
                      </a:r>
                      <a:endParaRPr lang="es-EC" sz="2000" kern="800" spc="4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2016</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155796</a:t>
                      </a:r>
                      <a:endParaRPr lang="es-EC" sz="2000" kern="800" spc="4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2017</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159536</a:t>
                      </a:r>
                      <a:endParaRPr lang="es-EC" sz="2000" kern="800" spc="4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2018</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163364</a:t>
                      </a:r>
                      <a:endParaRPr lang="es-EC" sz="2000" kern="800" spc="4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2019</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167285</a:t>
                      </a:r>
                      <a:endParaRPr lang="es-EC" sz="2000" kern="800" spc="4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2020</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171300</a:t>
                      </a:r>
                      <a:endParaRPr lang="es-EC" sz="2000" kern="800" spc="40">
                        <a:solidFill>
                          <a:schemeClr val="bg1"/>
                        </a:solidFill>
                        <a:latin typeface="Times New Roman"/>
                        <a:ea typeface="Times New Roman"/>
                        <a:cs typeface="Arial"/>
                      </a:endParaRPr>
                    </a:p>
                  </a:txBody>
                  <a:tcPr marL="68580" marR="68580" marT="0" marB="0"/>
                </a:tc>
              </a:tr>
              <a:tr h="353033">
                <a:tc>
                  <a:txBody>
                    <a:bodyPr/>
                    <a:lstStyle/>
                    <a:p>
                      <a:pPr algn="ctr">
                        <a:lnSpc>
                          <a:spcPct val="150000"/>
                        </a:lnSpc>
                        <a:spcAft>
                          <a:spcPts val="0"/>
                        </a:spcAft>
                      </a:pPr>
                      <a:r>
                        <a:rPr lang="es-EC" sz="1800" kern="0" spc="0">
                          <a:solidFill>
                            <a:schemeClr val="bg1"/>
                          </a:solidFill>
                        </a:rPr>
                        <a:t>2021</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dirty="0">
                          <a:solidFill>
                            <a:schemeClr val="bg1"/>
                          </a:solidFill>
                        </a:rPr>
                        <a:t>175411</a:t>
                      </a:r>
                      <a:endParaRPr lang="es-EC" sz="2000" kern="800" spc="40" dirty="0">
                        <a:solidFill>
                          <a:schemeClr val="bg1"/>
                        </a:solidFill>
                        <a:latin typeface="Times New Roman"/>
                        <a:ea typeface="Times New Roman"/>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84" y="285728"/>
            <a:ext cx="91440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dirty="0" smtClean="0">
                <a:ln w="50800"/>
                <a:solidFill>
                  <a:schemeClr val="bg1">
                    <a:shade val="50000"/>
                  </a:schemeClr>
                </a:solidFill>
              </a:rPr>
              <a:t>DETERMINACIÓN DE LA DEMANDA INSATISFECHA </a:t>
            </a:r>
            <a:endParaRPr lang="es-ES" sz="2800" b="1" dirty="0">
              <a:ln w="50800"/>
              <a:solidFill>
                <a:schemeClr val="bg1">
                  <a:shade val="50000"/>
                </a:schemeClr>
              </a:solidFill>
            </a:endParaRPr>
          </a:p>
        </p:txBody>
      </p:sp>
      <p:graphicFrame>
        <p:nvGraphicFramePr>
          <p:cNvPr id="6" name="5 Tabla"/>
          <p:cNvGraphicFramePr>
            <a:graphicFrameLocks noGrp="1"/>
          </p:cNvGraphicFramePr>
          <p:nvPr/>
        </p:nvGraphicFramePr>
        <p:xfrm>
          <a:off x="1214414" y="1284212"/>
          <a:ext cx="6320504" cy="4389120"/>
        </p:xfrm>
        <a:graphic>
          <a:graphicData uri="http://schemas.openxmlformats.org/drawingml/2006/table">
            <a:tbl>
              <a:tblPr>
                <a:tableStyleId>{ED083AE6-46FA-4A59-8FB0-9F97EB10719F}</a:tableStyleId>
              </a:tblPr>
              <a:tblGrid>
                <a:gridCol w="1183800"/>
                <a:gridCol w="1450155"/>
                <a:gridCol w="1481722"/>
                <a:gridCol w="2204827"/>
              </a:tblGrid>
              <a:tr h="729888">
                <a:tc>
                  <a:txBody>
                    <a:bodyPr/>
                    <a:lstStyle/>
                    <a:p>
                      <a:pPr algn="ctr">
                        <a:lnSpc>
                          <a:spcPct val="150000"/>
                        </a:lnSpc>
                        <a:spcAft>
                          <a:spcPts val="0"/>
                        </a:spcAft>
                      </a:pPr>
                      <a:r>
                        <a:rPr lang="es-EC" sz="1600" kern="0" spc="0" dirty="0">
                          <a:solidFill>
                            <a:schemeClr val="bg1"/>
                          </a:solidFill>
                        </a:rPr>
                        <a:t>AÑO</a:t>
                      </a:r>
                      <a:endParaRPr lang="es-EC" sz="1800" kern="800" spc="40" dirty="0">
                        <a:solidFill>
                          <a:schemeClr val="bg1"/>
                        </a:solidFill>
                        <a:latin typeface="Times New Roman"/>
                        <a:ea typeface="Times New Roman"/>
                        <a:cs typeface="Arial"/>
                      </a:endParaRPr>
                    </a:p>
                  </a:txBody>
                  <a:tcPr marL="68580" marR="68580" marT="0" marB="0" anchor="ctr"/>
                </a:tc>
                <a:tc>
                  <a:txBody>
                    <a:bodyPr/>
                    <a:lstStyle/>
                    <a:p>
                      <a:pPr algn="ctr">
                        <a:lnSpc>
                          <a:spcPct val="150000"/>
                        </a:lnSpc>
                        <a:spcAft>
                          <a:spcPts val="0"/>
                        </a:spcAft>
                      </a:pPr>
                      <a:r>
                        <a:rPr lang="es-EC" sz="1600" kern="0" spc="0">
                          <a:solidFill>
                            <a:schemeClr val="bg1"/>
                          </a:solidFill>
                        </a:rPr>
                        <a:t>DEMANDA</a:t>
                      </a:r>
                      <a:endParaRPr lang="es-EC" sz="1800" kern="800" spc="40">
                        <a:solidFill>
                          <a:schemeClr val="bg1"/>
                        </a:solidFill>
                        <a:latin typeface="Times New Roman"/>
                        <a:ea typeface="Times New Roman"/>
                        <a:cs typeface="Arial"/>
                      </a:endParaRPr>
                    </a:p>
                  </a:txBody>
                  <a:tcPr marL="68580" marR="68580" marT="0" marB="0" anchor="ctr"/>
                </a:tc>
                <a:tc>
                  <a:txBody>
                    <a:bodyPr/>
                    <a:lstStyle/>
                    <a:p>
                      <a:pPr algn="ctr">
                        <a:lnSpc>
                          <a:spcPct val="150000"/>
                        </a:lnSpc>
                        <a:spcAft>
                          <a:spcPts val="0"/>
                        </a:spcAft>
                      </a:pPr>
                      <a:r>
                        <a:rPr lang="es-EC" sz="1600" kern="0" spc="0">
                          <a:solidFill>
                            <a:schemeClr val="bg1"/>
                          </a:solidFill>
                        </a:rPr>
                        <a:t>OFERTA</a:t>
                      </a:r>
                      <a:endParaRPr lang="es-EC" sz="1800" kern="800" spc="40">
                        <a:solidFill>
                          <a:schemeClr val="bg1"/>
                        </a:solidFill>
                        <a:latin typeface="Times New Roman"/>
                        <a:ea typeface="Times New Roman"/>
                        <a:cs typeface="Arial"/>
                      </a:endParaRPr>
                    </a:p>
                  </a:txBody>
                  <a:tcPr marL="68580" marR="68580" marT="0" marB="0" anchor="ctr"/>
                </a:tc>
                <a:tc>
                  <a:txBody>
                    <a:bodyPr/>
                    <a:lstStyle/>
                    <a:p>
                      <a:pPr algn="ctr">
                        <a:lnSpc>
                          <a:spcPct val="150000"/>
                        </a:lnSpc>
                        <a:spcAft>
                          <a:spcPts val="0"/>
                        </a:spcAft>
                      </a:pPr>
                      <a:r>
                        <a:rPr lang="es-EC" sz="1600" kern="0" spc="0" dirty="0">
                          <a:solidFill>
                            <a:schemeClr val="bg1"/>
                          </a:solidFill>
                        </a:rPr>
                        <a:t>DEMANDA INSATISFECHA</a:t>
                      </a:r>
                      <a:endParaRPr lang="es-EC" sz="1800" kern="800" spc="40" dirty="0">
                        <a:solidFill>
                          <a:schemeClr val="bg1"/>
                        </a:solidFill>
                        <a:latin typeface="Times New Roman"/>
                        <a:ea typeface="Times New Roman"/>
                        <a:cs typeface="Arial"/>
                      </a:endParaRPr>
                    </a:p>
                  </a:txBody>
                  <a:tcPr marL="68580" marR="68580" marT="0" marB="0" anchor="ctr"/>
                </a:tc>
              </a:tr>
              <a:tr h="344327">
                <a:tc>
                  <a:txBody>
                    <a:bodyPr/>
                    <a:lstStyle/>
                    <a:p>
                      <a:pPr algn="ctr">
                        <a:lnSpc>
                          <a:spcPct val="150000"/>
                        </a:lnSpc>
                        <a:spcAft>
                          <a:spcPts val="0"/>
                        </a:spcAft>
                      </a:pPr>
                      <a:r>
                        <a:rPr lang="es-EC" sz="1600" kern="0" spc="0">
                          <a:solidFill>
                            <a:schemeClr val="bg1"/>
                          </a:solidFill>
                        </a:rPr>
                        <a:t>2012</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178913</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141696</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37217</a:t>
                      </a:r>
                      <a:endParaRPr lang="es-EC" sz="1800" kern="800" spc="40">
                        <a:solidFill>
                          <a:schemeClr val="bg1"/>
                        </a:solidFill>
                        <a:latin typeface="Times New Roman"/>
                        <a:ea typeface="Times New Roman"/>
                        <a:cs typeface="Arial"/>
                      </a:endParaRPr>
                    </a:p>
                  </a:txBody>
                  <a:tcPr marL="68580" marR="68580" marT="0" marB="0"/>
                </a:tc>
              </a:tr>
              <a:tr h="344327">
                <a:tc>
                  <a:txBody>
                    <a:bodyPr/>
                    <a:lstStyle/>
                    <a:p>
                      <a:pPr algn="ctr">
                        <a:lnSpc>
                          <a:spcPct val="150000"/>
                        </a:lnSpc>
                        <a:spcAft>
                          <a:spcPts val="0"/>
                        </a:spcAft>
                      </a:pPr>
                      <a:r>
                        <a:rPr lang="es-EC" sz="1600" kern="0" spc="0">
                          <a:solidFill>
                            <a:schemeClr val="bg1"/>
                          </a:solidFill>
                        </a:rPr>
                        <a:t>2013</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183207</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145097</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38111</a:t>
                      </a:r>
                      <a:endParaRPr lang="es-EC" sz="1800" kern="800" spc="40">
                        <a:solidFill>
                          <a:schemeClr val="bg1"/>
                        </a:solidFill>
                        <a:latin typeface="Times New Roman"/>
                        <a:ea typeface="Times New Roman"/>
                        <a:cs typeface="Arial"/>
                      </a:endParaRPr>
                    </a:p>
                  </a:txBody>
                  <a:tcPr marL="68580" marR="68580" marT="0" marB="0"/>
                </a:tc>
              </a:tr>
              <a:tr h="344327">
                <a:tc>
                  <a:txBody>
                    <a:bodyPr/>
                    <a:lstStyle/>
                    <a:p>
                      <a:pPr algn="ctr">
                        <a:lnSpc>
                          <a:spcPct val="150000"/>
                        </a:lnSpc>
                        <a:spcAft>
                          <a:spcPts val="0"/>
                        </a:spcAft>
                      </a:pPr>
                      <a:r>
                        <a:rPr lang="es-EC" sz="1600" kern="0" spc="0">
                          <a:solidFill>
                            <a:schemeClr val="bg1"/>
                          </a:solidFill>
                        </a:rPr>
                        <a:t>2014</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187604</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148579</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39025</a:t>
                      </a:r>
                      <a:endParaRPr lang="es-EC" sz="1800" kern="800" spc="40">
                        <a:solidFill>
                          <a:schemeClr val="bg1"/>
                        </a:solidFill>
                        <a:latin typeface="Times New Roman"/>
                        <a:ea typeface="Times New Roman"/>
                        <a:cs typeface="Arial"/>
                      </a:endParaRPr>
                    </a:p>
                  </a:txBody>
                  <a:tcPr marL="68580" marR="68580" marT="0" marB="0"/>
                </a:tc>
              </a:tr>
              <a:tr h="344327">
                <a:tc>
                  <a:txBody>
                    <a:bodyPr/>
                    <a:lstStyle/>
                    <a:p>
                      <a:pPr algn="ctr">
                        <a:lnSpc>
                          <a:spcPct val="150000"/>
                        </a:lnSpc>
                        <a:spcAft>
                          <a:spcPts val="0"/>
                        </a:spcAft>
                      </a:pPr>
                      <a:r>
                        <a:rPr lang="es-EC" sz="1600" kern="0" spc="0">
                          <a:solidFill>
                            <a:schemeClr val="bg1"/>
                          </a:solidFill>
                        </a:rPr>
                        <a:t>2015</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192107</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152145</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39962</a:t>
                      </a:r>
                      <a:endParaRPr lang="es-EC" sz="1800" kern="800" spc="40">
                        <a:solidFill>
                          <a:schemeClr val="bg1"/>
                        </a:solidFill>
                        <a:latin typeface="Times New Roman"/>
                        <a:ea typeface="Times New Roman"/>
                        <a:cs typeface="Arial"/>
                      </a:endParaRPr>
                    </a:p>
                  </a:txBody>
                  <a:tcPr marL="68580" marR="68580" marT="0" marB="0"/>
                </a:tc>
              </a:tr>
              <a:tr h="344327">
                <a:tc>
                  <a:txBody>
                    <a:bodyPr/>
                    <a:lstStyle/>
                    <a:p>
                      <a:pPr algn="ctr">
                        <a:lnSpc>
                          <a:spcPct val="150000"/>
                        </a:lnSpc>
                        <a:spcAft>
                          <a:spcPts val="0"/>
                        </a:spcAft>
                      </a:pPr>
                      <a:r>
                        <a:rPr lang="es-EC" sz="1600" kern="0" spc="0">
                          <a:solidFill>
                            <a:schemeClr val="bg1"/>
                          </a:solidFill>
                        </a:rPr>
                        <a:t>2016</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196717</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155796</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40921</a:t>
                      </a:r>
                      <a:endParaRPr lang="es-EC" sz="1800" kern="800" spc="40">
                        <a:solidFill>
                          <a:schemeClr val="bg1"/>
                        </a:solidFill>
                        <a:latin typeface="Times New Roman"/>
                        <a:ea typeface="Times New Roman"/>
                        <a:cs typeface="Arial"/>
                      </a:endParaRPr>
                    </a:p>
                  </a:txBody>
                  <a:tcPr marL="68580" marR="68580" marT="0" marB="0"/>
                </a:tc>
              </a:tr>
              <a:tr h="344327">
                <a:tc>
                  <a:txBody>
                    <a:bodyPr/>
                    <a:lstStyle/>
                    <a:p>
                      <a:pPr algn="ctr">
                        <a:lnSpc>
                          <a:spcPct val="150000"/>
                        </a:lnSpc>
                        <a:spcAft>
                          <a:spcPts val="0"/>
                        </a:spcAft>
                      </a:pPr>
                      <a:r>
                        <a:rPr lang="es-EC" sz="1600" kern="0" spc="0">
                          <a:solidFill>
                            <a:schemeClr val="bg1"/>
                          </a:solidFill>
                        </a:rPr>
                        <a:t>2017</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201439</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159536</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41903</a:t>
                      </a:r>
                      <a:endParaRPr lang="es-EC" sz="1800" kern="800" spc="40">
                        <a:solidFill>
                          <a:schemeClr val="bg1"/>
                        </a:solidFill>
                        <a:latin typeface="Times New Roman"/>
                        <a:ea typeface="Times New Roman"/>
                        <a:cs typeface="Arial"/>
                      </a:endParaRPr>
                    </a:p>
                  </a:txBody>
                  <a:tcPr marL="68580" marR="68580" marT="0" marB="0"/>
                </a:tc>
              </a:tr>
              <a:tr h="344327">
                <a:tc>
                  <a:txBody>
                    <a:bodyPr/>
                    <a:lstStyle/>
                    <a:p>
                      <a:pPr algn="ctr">
                        <a:lnSpc>
                          <a:spcPct val="150000"/>
                        </a:lnSpc>
                        <a:spcAft>
                          <a:spcPts val="0"/>
                        </a:spcAft>
                      </a:pPr>
                      <a:r>
                        <a:rPr lang="es-EC" sz="1600" kern="0" spc="0">
                          <a:solidFill>
                            <a:schemeClr val="bg1"/>
                          </a:solidFill>
                        </a:rPr>
                        <a:t>2018</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206273</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163364</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42909</a:t>
                      </a:r>
                      <a:endParaRPr lang="es-EC" sz="1800" kern="800" spc="40">
                        <a:solidFill>
                          <a:schemeClr val="bg1"/>
                        </a:solidFill>
                        <a:latin typeface="Times New Roman"/>
                        <a:ea typeface="Times New Roman"/>
                        <a:cs typeface="Arial"/>
                      </a:endParaRPr>
                    </a:p>
                  </a:txBody>
                  <a:tcPr marL="68580" marR="68580" marT="0" marB="0"/>
                </a:tc>
              </a:tr>
              <a:tr h="344327">
                <a:tc>
                  <a:txBody>
                    <a:bodyPr/>
                    <a:lstStyle/>
                    <a:p>
                      <a:pPr algn="ctr">
                        <a:lnSpc>
                          <a:spcPct val="150000"/>
                        </a:lnSpc>
                        <a:spcAft>
                          <a:spcPts val="0"/>
                        </a:spcAft>
                      </a:pPr>
                      <a:r>
                        <a:rPr lang="es-EC" sz="1600" kern="0" spc="0">
                          <a:solidFill>
                            <a:schemeClr val="bg1"/>
                          </a:solidFill>
                        </a:rPr>
                        <a:t>2019</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211224</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167285</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43939</a:t>
                      </a:r>
                      <a:endParaRPr lang="es-EC" sz="1800" kern="800" spc="40">
                        <a:solidFill>
                          <a:schemeClr val="bg1"/>
                        </a:solidFill>
                        <a:latin typeface="Times New Roman"/>
                        <a:ea typeface="Times New Roman"/>
                        <a:cs typeface="Arial"/>
                      </a:endParaRPr>
                    </a:p>
                  </a:txBody>
                  <a:tcPr marL="68580" marR="68580" marT="0" marB="0"/>
                </a:tc>
              </a:tr>
              <a:tr h="344327">
                <a:tc>
                  <a:txBody>
                    <a:bodyPr/>
                    <a:lstStyle/>
                    <a:p>
                      <a:pPr algn="ctr">
                        <a:lnSpc>
                          <a:spcPct val="150000"/>
                        </a:lnSpc>
                        <a:spcAft>
                          <a:spcPts val="0"/>
                        </a:spcAft>
                      </a:pPr>
                      <a:r>
                        <a:rPr lang="es-EC" sz="1600" kern="0" spc="0">
                          <a:solidFill>
                            <a:schemeClr val="bg1"/>
                          </a:solidFill>
                        </a:rPr>
                        <a:t>2020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216293</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171300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44993</a:t>
                      </a:r>
                      <a:endParaRPr lang="es-EC" sz="1800" kern="800" spc="40">
                        <a:solidFill>
                          <a:schemeClr val="bg1"/>
                        </a:solidFill>
                        <a:latin typeface="Times New Roman"/>
                        <a:ea typeface="Times New Roman"/>
                        <a:cs typeface="Arial"/>
                      </a:endParaRPr>
                    </a:p>
                  </a:txBody>
                  <a:tcPr marL="68580" marR="68580" marT="0" marB="0"/>
                </a:tc>
              </a:tr>
              <a:tr h="344327">
                <a:tc>
                  <a:txBody>
                    <a:bodyPr/>
                    <a:lstStyle/>
                    <a:p>
                      <a:pPr algn="ctr">
                        <a:lnSpc>
                          <a:spcPct val="150000"/>
                        </a:lnSpc>
                        <a:spcAft>
                          <a:spcPts val="0"/>
                        </a:spcAft>
                      </a:pPr>
                      <a:r>
                        <a:rPr lang="es-EC" sz="1600" kern="0" spc="0">
                          <a:solidFill>
                            <a:schemeClr val="bg1"/>
                          </a:solidFill>
                        </a:rPr>
                        <a:t>2021</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221484</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dirty="0">
                          <a:solidFill>
                            <a:schemeClr val="bg1"/>
                          </a:solidFill>
                        </a:rPr>
                        <a:t>175411</a:t>
                      </a:r>
                      <a:endParaRPr lang="es-EC" sz="18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dirty="0">
                          <a:solidFill>
                            <a:schemeClr val="bg1"/>
                          </a:solidFill>
                        </a:rPr>
                        <a:t>46073</a:t>
                      </a:r>
                      <a:endParaRPr lang="es-EC" sz="1800" kern="800" spc="40" dirty="0">
                        <a:solidFill>
                          <a:schemeClr val="bg1"/>
                        </a:solidFill>
                        <a:latin typeface="Times New Roman"/>
                        <a:ea typeface="Times New Roman"/>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09340" y="188640"/>
            <a:ext cx="4925323"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bg1">
                    <a:shade val="50000"/>
                  </a:schemeClr>
                </a:solidFill>
              </a:rPr>
              <a:t>COMERCIALIZACIÓN</a:t>
            </a:r>
            <a:endParaRPr lang="es-ES" sz="4400" b="1" cap="none" spc="0" dirty="0">
              <a:ln w="50800"/>
              <a:solidFill>
                <a:schemeClr val="bg1">
                  <a:shade val="50000"/>
                </a:schemeClr>
              </a:solidFill>
              <a:effectLst/>
            </a:endParaRPr>
          </a:p>
        </p:txBody>
      </p:sp>
      <p:graphicFrame>
        <p:nvGraphicFramePr>
          <p:cNvPr id="3" name="2 Diagrama"/>
          <p:cNvGraphicFramePr/>
          <p:nvPr>
            <p:extLst>
              <p:ext uri="{D42A27DB-BD31-4B8C-83A1-F6EECF244321}">
                <p14:modId xmlns:p14="http://schemas.microsoft.com/office/powerpoint/2010/main" val="1519007714"/>
              </p:ext>
            </p:extLst>
          </p:nvPr>
        </p:nvGraphicFramePr>
        <p:xfrm>
          <a:off x="539552" y="1268760"/>
          <a:ext cx="792088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55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2143108" y="71414"/>
            <a:ext cx="4572032"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800" b="1" dirty="0" smtClean="0">
                <a:ln w="50800"/>
                <a:solidFill>
                  <a:schemeClr val="bg1">
                    <a:shade val="50000"/>
                  </a:schemeClr>
                </a:solidFill>
              </a:rPr>
              <a:t>CONTENIDO</a:t>
            </a:r>
            <a:endParaRPr lang="es-ES" sz="4800" b="1" dirty="0">
              <a:ln w="50800"/>
              <a:solidFill>
                <a:schemeClr val="bg1">
                  <a:shade val="50000"/>
                </a:schemeClr>
              </a:solidFill>
            </a:endParaRPr>
          </a:p>
        </p:txBody>
      </p:sp>
      <p:graphicFrame>
        <p:nvGraphicFramePr>
          <p:cNvPr id="7" name="6 Diagrama"/>
          <p:cNvGraphicFramePr/>
          <p:nvPr/>
        </p:nvGraphicFramePr>
        <p:xfrm>
          <a:off x="1524000" y="1397000"/>
          <a:ext cx="6334148" cy="431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57290" y="2335122"/>
            <a:ext cx="6286544" cy="1754326"/>
          </a:xfrm>
          <a:prstGeom prst="rect">
            <a:avLst/>
          </a:prstGeom>
          <a:noFill/>
        </p:spPr>
        <p:txBody>
          <a:bodyPr wrap="squar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CAPÍTULO 2</a:t>
            </a:r>
          </a:p>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ESTUDIO TÉCNICO </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28794" y="214290"/>
            <a:ext cx="5543249"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TAMAÑO DEL PROYECTO </a:t>
            </a:r>
            <a:endParaRPr lang="es-ES" sz="4000" b="1" dirty="0">
              <a:ln w="50800"/>
              <a:solidFill>
                <a:schemeClr val="bg1">
                  <a:shade val="50000"/>
                </a:schemeClr>
              </a:solidFill>
            </a:endParaRPr>
          </a:p>
        </p:txBody>
      </p:sp>
      <p:graphicFrame>
        <p:nvGraphicFramePr>
          <p:cNvPr id="6" name="5 Diagrama"/>
          <p:cNvGraphicFramePr/>
          <p:nvPr>
            <p:extLst>
              <p:ext uri="{D42A27DB-BD31-4B8C-83A1-F6EECF244321}">
                <p14:modId xmlns:p14="http://schemas.microsoft.com/office/powerpoint/2010/main" val="2692688823"/>
              </p:ext>
            </p:extLst>
          </p:nvPr>
        </p:nvGraphicFramePr>
        <p:xfrm>
          <a:off x="1187624" y="1397000"/>
          <a:ext cx="6432376"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2" name="Picture 4" descr="http://t3.gstatic.com/images?q=tbn:ANd9GcSKbdAdpvDYjY4CUsjAJZtDjQvBx1QZfD7M7lGkirz4zmONkbO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708920"/>
            <a:ext cx="1660010" cy="166742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t1.gstatic.com/images?q=tbn:ANd9GcRz8SaBk45wpoUCxUjmoA2sYyrEdj7sii7-WFdk28bBCj_lPUy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2640594"/>
            <a:ext cx="1627832" cy="1627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85786" y="214290"/>
            <a:ext cx="733675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chemeClr val="bg1">
                    <a:shade val="50000"/>
                  </a:schemeClr>
                </a:solidFill>
              </a:rPr>
              <a:t>FACTORES DETERMINANTES DEL TAMAÑO</a:t>
            </a:r>
            <a:endParaRPr lang="es-ES" sz="3200" b="1" dirty="0">
              <a:ln w="50800"/>
              <a:solidFill>
                <a:schemeClr val="bg1">
                  <a:shade val="50000"/>
                </a:schemeClr>
              </a:solidFill>
            </a:endParaRPr>
          </a:p>
        </p:txBody>
      </p:sp>
      <p:graphicFrame>
        <p:nvGraphicFramePr>
          <p:cNvPr id="6" name="5 Diagrama"/>
          <p:cNvGraphicFramePr/>
          <p:nvPr>
            <p:extLst>
              <p:ext uri="{D42A27DB-BD31-4B8C-83A1-F6EECF244321}">
                <p14:modId xmlns:p14="http://schemas.microsoft.com/office/powerpoint/2010/main" val="3877306932"/>
              </p:ext>
            </p:extLst>
          </p:nvPr>
        </p:nvGraphicFramePr>
        <p:xfrm>
          <a:off x="-1071570" y="1071546"/>
          <a:ext cx="10358478"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7117" y="285728"/>
            <a:ext cx="778822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chemeClr val="bg1">
                    <a:shade val="50000"/>
                  </a:schemeClr>
                </a:solidFill>
              </a:rPr>
              <a:t>OPTIMIZACION DEL TAMAÑO DEL PROYECTO</a:t>
            </a:r>
            <a:endParaRPr lang="es-ES" sz="3200" b="1" dirty="0">
              <a:ln w="50800"/>
              <a:solidFill>
                <a:schemeClr val="bg1">
                  <a:shade val="50000"/>
                </a:schemeClr>
              </a:solidFill>
            </a:endParaRPr>
          </a:p>
        </p:txBody>
      </p:sp>
      <p:graphicFrame>
        <p:nvGraphicFramePr>
          <p:cNvPr id="3" name="2 Diagrama"/>
          <p:cNvGraphicFramePr/>
          <p:nvPr>
            <p:extLst>
              <p:ext uri="{D42A27DB-BD31-4B8C-83A1-F6EECF244321}">
                <p14:modId xmlns:p14="http://schemas.microsoft.com/office/powerpoint/2010/main" val="3749733938"/>
              </p:ext>
            </p:extLst>
          </p:nvPr>
        </p:nvGraphicFramePr>
        <p:xfrm>
          <a:off x="-2195198" y="980728"/>
          <a:ext cx="921547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04840100"/>
              </p:ext>
            </p:extLst>
          </p:nvPr>
        </p:nvGraphicFramePr>
        <p:xfrm>
          <a:off x="3600939" y="5738386"/>
          <a:ext cx="4643469" cy="642942"/>
        </p:xfrm>
        <a:graphic>
          <a:graphicData uri="http://schemas.openxmlformats.org/drawingml/2006/table">
            <a:tbl>
              <a:tblPr>
                <a:tableStyleId>{ED083AE6-46FA-4A59-8FB0-9F97EB10719F}</a:tableStyleId>
              </a:tblPr>
              <a:tblGrid>
                <a:gridCol w="1169084"/>
                <a:gridCol w="1220729"/>
                <a:gridCol w="1126828"/>
                <a:gridCol w="1126828"/>
              </a:tblGrid>
              <a:tr h="321471">
                <a:tc>
                  <a:txBody>
                    <a:bodyPr/>
                    <a:lstStyle/>
                    <a:p>
                      <a:pPr algn="ctr" fontAlgn="b"/>
                      <a:r>
                        <a:rPr lang="es-EC" sz="1600" u="none" strike="noStrike" dirty="0">
                          <a:solidFill>
                            <a:schemeClr val="bg1"/>
                          </a:solidFill>
                        </a:rPr>
                        <a:t> </a:t>
                      </a:r>
                      <a:endParaRPr lang="es-EC" sz="1600" b="0" i="0" u="none" strike="noStrike" dirty="0">
                        <a:solidFill>
                          <a:schemeClr val="bg1"/>
                        </a:solidFill>
                        <a:latin typeface="Calibri"/>
                      </a:endParaRPr>
                    </a:p>
                  </a:txBody>
                  <a:tcPr marL="9525" marR="9525" marT="9525" marB="0" anchor="b"/>
                </a:tc>
                <a:tc>
                  <a:txBody>
                    <a:bodyPr/>
                    <a:lstStyle/>
                    <a:p>
                      <a:pPr algn="ctr" fontAlgn="b"/>
                      <a:r>
                        <a:rPr lang="es-EC" sz="1600" u="none" strike="noStrike" dirty="0">
                          <a:solidFill>
                            <a:schemeClr val="bg1"/>
                          </a:solidFill>
                        </a:rPr>
                        <a:t>Tamaño 1</a:t>
                      </a:r>
                      <a:endParaRPr lang="es-EC" sz="1600" b="0" i="0" u="none" strike="noStrike" dirty="0">
                        <a:solidFill>
                          <a:schemeClr val="bg1"/>
                        </a:solidFill>
                        <a:latin typeface="Calibri"/>
                      </a:endParaRPr>
                    </a:p>
                  </a:txBody>
                  <a:tcPr marL="9525" marR="9525" marT="9525" marB="0" anchor="b"/>
                </a:tc>
                <a:tc>
                  <a:txBody>
                    <a:bodyPr/>
                    <a:lstStyle/>
                    <a:p>
                      <a:pPr algn="ctr" fontAlgn="b"/>
                      <a:r>
                        <a:rPr lang="es-EC" sz="1600" u="none" strike="noStrike">
                          <a:solidFill>
                            <a:schemeClr val="bg1"/>
                          </a:solidFill>
                        </a:rPr>
                        <a:t>Tamaño 2</a:t>
                      </a:r>
                      <a:endParaRPr lang="es-EC" sz="1600" b="0" i="0" u="none" strike="noStrike">
                        <a:solidFill>
                          <a:schemeClr val="bg1"/>
                        </a:solidFill>
                        <a:latin typeface="Calibri"/>
                      </a:endParaRPr>
                    </a:p>
                  </a:txBody>
                  <a:tcPr marL="9525" marR="9525" marT="9525" marB="0" anchor="b"/>
                </a:tc>
                <a:tc>
                  <a:txBody>
                    <a:bodyPr/>
                    <a:lstStyle/>
                    <a:p>
                      <a:pPr algn="ctr" fontAlgn="b"/>
                      <a:r>
                        <a:rPr lang="es-EC" sz="1600" u="none" strike="noStrike">
                          <a:solidFill>
                            <a:schemeClr val="bg1"/>
                          </a:solidFill>
                        </a:rPr>
                        <a:t>Tamaño 3</a:t>
                      </a:r>
                      <a:endParaRPr lang="es-EC" sz="1600" b="0" i="0" u="none" strike="noStrike">
                        <a:solidFill>
                          <a:schemeClr val="bg1"/>
                        </a:solidFill>
                        <a:latin typeface="Calibri"/>
                      </a:endParaRPr>
                    </a:p>
                  </a:txBody>
                  <a:tcPr marL="9525" marR="9525" marT="9525" marB="0" anchor="b"/>
                </a:tc>
              </a:tr>
              <a:tr h="321471">
                <a:tc>
                  <a:txBody>
                    <a:bodyPr/>
                    <a:lstStyle/>
                    <a:p>
                      <a:pPr algn="ctr" fontAlgn="b"/>
                      <a:r>
                        <a:rPr lang="es-EC" sz="1600" u="none" strike="noStrike">
                          <a:solidFill>
                            <a:schemeClr val="bg1"/>
                          </a:solidFill>
                        </a:rPr>
                        <a:t>VAN</a:t>
                      </a:r>
                      <a:endParaRPr lang="es-EC" sz="1600" b="0" i="0" u="none" strike="noStrike">
                        <a:solidFill>
                          <a:schemeClr val="bg1"/>
                        </a:solidFill>
                        <a:latin typeface="Calibri"/>
                      </a:endParaRPr>
                    </a:p>
                  </a:txBody>
                  <a:tcPr marL="9525" marR="9525" marT="9525" marB="0" anchor="b"/>
                </a:tc>
                <a:tc>
                  <a:txBody>
                    <a:bodyPr/>
                    <a:lstStyle/>
                    <a:p>
                      <a:pPr algn="ctr" fontAlgn="b"/>
                      <a:r>
                        <a:rPr lang="es-EC" sz="1600" u="none" strike="noStrike">
                          <a:solidFill>
                            <a:schemeClr val="bg1"/>
                          </a:solidFill>
                        </a:rPr>
                        <a:t>$ 86.297,88 </a:t>
                      </a:r>
                      <a:endParaRPr lang="es-EC" sz="1600" b="0" i="0" u="none" strike="noStrike">
                        <a:solidFill>
                          <a:schemeClr val="bg1"/>
                        </a:solidFill>
                        <a:latin typeface="Calibri"/>
                      </a:endParaRPr>
                    </a:p>
                  </a:txBody>
                  <a:tcPr marL="9525" marR="9525" marT="9525" marB="0" anchor="b"/>
                </a:tc>
                <a:tc>
                  <a:txBody>
                    <a:bodyPr/>
                    <a:lstStyle/>
                    <a:p>
                      <a:pPr algn="ctr" fontAlgn="b"/>
                      <a:r>
                        <a:rPr lang="es-EC" sz="1600" u="none" strike="noStrike">
                          <a:solidFill>
                            <a:schemeClr val="bg1"/>
                          </a:solidFill>
                        </a:rPr>
                        <a:t>-236610</a:t>
                      </a:r>
                      <a:endParaRPr lang="es-EC" sz="1600" b="0" i="0" u="none" strike="noStrike">
                        <a:solidFill>
                          <a:schemeClr val="bg1"/>
                        </a:solidFill>
                        <a:latin typeface="Calibri"/>
                      </a:endParaRPr>
                    </a:p>
                  </a:txBody>
                  <a:tcPr marL="9525" marR="9525" marT="9525" marB="0" anchor="b"/>
                </a:tc>
                <a:tc>
                  <a:txBody>
                    <a:bodyPr/>
                    <a:lstStyle/>
                    <a:p>
                      <a:pPr algn="ctr" fontAlgn="b"/>
                      <a:r>
                        <a:rPr lang="es-EC" sz="1600" u="none" strike="noStrike" dirty="0">
                          <a:solidFill>
                            <a:schemeClr val="bg1"/>
                          </a:solidFill>
                        </a:rPr>
                        <a:t>$ 36.018,50 </a:t>
                      </a:r>
                      <a:endParaRPr lang="es-EC" sz="1600" b="0" i="0" u="none" strike="noStrike" dirty="0">
                        <a:solidFill>
                          <a:schemeClr val="bg1"/>
                        </a:solidFill>
                        <a:latin typeface="Calibri"/>
                      </a:endParaRPr>
                    </a:p>
                  </a:txBody>
                  <a:tcPr marL="9525" marR="9525" marT="9525" marB="0" anchor="b"/>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1014431"/>
              </p:ext>
            </p:extLst>
          </p:nvPr>
        </p:nvGraphicFramePr>
        <p:xfrm>
          <a:off x="5148064" y="2132856"/>
          <a:ext cx="3240360" cy="2130146"/>
        </p:xfrm>
        <a:graphic>
          <a:graphicData uri="http://schemas.openxmlformats.org/drawingml/2006/table">
            <a:tbl>
              <a:tblPr>
                <a:tableStyleId>{ED083AE6-46FA-4A59-8FB0-9F97EB10719F}</a:tableStyleId>
              </a:tblPr>
              <a:tblGrid>
                <a:gridCol w="639085"/>
                <a:gridCol w="729067"/>
                <a:gridCol w="1008112"/>
                <a:gridCol w="864096"/>
              </a:tblGrid>
              <a:tr h="936104">
                <a:tc>
                  <a:txBody>
                    <a:bodyPr/>
                    <a:lstStyle/>
                    <a:p>
                      <a:pPr algn="ctr" fontAlgn="ctr"/>
                      <a:r>
                        <a:rPr lang="es-EC" sz="1400" u="none" strike="noStrike" dirty="0">
                          <a:solidFill>
                            <a:schemeClr val="bg1"/>
                          </a:solidFill>
                          <a:effectLst/>
                        </a:rPr>
                        <a:t>Tamaño </a:t>
                      </a:r>
                      <a:endParaRPr lang="es-EC" sz="1400" b="0" i="0" u="none" strike="noStrike" dirty="0">
                        <a:solidFill>
                          <a:schemeClr val="bg1"/>
                        </a:solidFill>
                        <a:effectLst/>
                        <a:latin typeface="Calibri"/>
                      </a:endParaRPr>
                    </a:p>
                  </a:txBody>
                  <a:tcPr marL="9525" marR="9525" marT="9525" marB="0" anchor="ctr"/>
                </a:tc>
                <a:tc>
                  <a:txBody>
                    <a:bodyPr/>
                    <a:lstStyle/>
                    <a:p>
                      <a:pPr algn="ctr" fontAlgn="ctr"/>
                      <a:r>
                        <a:rPr lang="es-EC" sz="1400" u="none" strike="noStrike" dirty="0">
                          <a:solidFill>
                            <a:schemeClr val="bg1"/>
                          </a:solidFill>
                          <a:effectLst/>
                        </a:rPr>
                        <a:t>Visitas </a:t>
                      </a:r>
                      <a:r>
                        <a:rPr lang="es-EC" sz="1400" u="none" strike="noStrike" dirty="0" smtClean="0">
                          <a:solidFill>
                            <a:schemeClr val="bg1"/>
                          </a:solidFill>
                          <a:effectLst/>
                        </a:rPr>
                        <a:t> Anuales</a:t>
                      </a:r>
                      <a:endParaRPr lang="es-EC" sz="1400" b="0" i="0" u="none" strike="noStrike" dirty="0">
                        <a:solidFill>
                          <a:schemeClr val="bg1"/>
                        </a:solidFill>
                        <a:effectLst/>
                        <a:latin typeface="Calibri"/>
                      </a:endParaRPr>
                    </a:p>
                  </a:txBody>
                  <a:tcPr marL="9525" marR="9525" marT="9525" marB="0" anchor="ctr"/>
                </a:tc>
                <a:tc>
                  <a:txBody>
                    <a:bodyPr/>
                    <a:lstStyle/>
                    <a:p>
                      <a:pPr algn="ctr" fontAlgn="ctr"/>
                      <a:r>
                        <a:rPr lang="es-EC" sz="1400" u="none" strike="noStrike" dirty="0">
                          <a:solidFill>
                            <a:schemeClr val="bg1"/>
                          </a:solidFill>
                          <a:effectLst/>
                        </a:rPr>
                        <a:t>Demanda </a:t>
                      </a:r>
                      <a:br>
                        <a:rPr lang="es-EC" sz="1400" u="none" strike="noStrike" dirty="0">
                          <a:solidFill>
                            <a:schemeClr val="bg1"/>
                          </a:solidFill>
                          <a:effectLst/>
                        </a:rPr>
                      </a:br>
                      <a:r>
                        <a:rPr lang="es-EC" sz="1400" u="none" strike="noStrike" dirty="0">
                          <a:solidFill>
                            <a:schemeClr val="bg1"/>
                          </a:solidFill>
                          <a:effectLst/>
                        </a:rPr>
                        <a:t>Insatisfecha  </a:t>
                      </a:r>
                      <a:endParaRPr lang="es-EC" sz="1400" b="0" i="0" u="none" strike="noStrike" dirty="0">
                        <a:solidFill>
                          <a:schemeClr val="bg1"/>
                        </a:solidFill>
                        <a:effectLst/>
                        <a:latin typeface="Calibri"/>
                      </a:endParaRPr>
                    </a:p>
                  </a:txBody>
                  <a:tcPr marL="9525" marR="9525" marT="9525" marB="0" anchor="ctr"/>
                </a:tc>
                <a:tc>
                  <a:txBody>
                    <a:bodyPr/>
                    <a:lstStyle/>
                    <a:p>
                      <a:pPr algn="l" fontAlgn="ctr"/>
                      <a:r>
                        <a:rPr lang="es-EC" sz="1400" u="none" strike="noStrike" dirty="0">
                          <a:solidFill>
                            <a:schemeClr val="bg1"/>
                          </a:solidFill>
                          <a:effectLst/>
                        </a:rPr>
                        <a:t>Captación </a:t>
                      </a:r>
                      <a:endParaRPr lang="es-EC" sz="1400" b="0" i="0" u="none" strike="noStrike" dirty="0">
                        <a:solidFill>
                          <a:schemeClr val="bg1"/>
                        </a:solidFill>
                        <a:effectLst/>
                        <a:latin typeface="Calibri"/>
                      </a:endParaRPr>
                    </a:p>
                  </a:txBody>
                  <a:tcPr marL="9525" marR="9525" marT="9525" marB="0" anchor="ctr"/>
                </a:tc>
              </a:tr>
              <a:tr h="398014">
                <a:tc>
                  <a:txBody>
                    <a:bodyPr/>
                    <a:lstStyle/>
                    <a:p>
                      <a:pPr algn="ctr" fontAlgn="b"/>
                      <a:r>
                        <a:rPr lang="es-EC" sz="1400" u="none" strike="noStrike">
                          <a:solidFill>
                            <a:schemeClr val="bg1"/>
                          </a:solidFill>
                          <a:effectLst/>
                        </a:rPr>
                        <a:t>1</a:t>
                      </a:r>
                      <a:endParaRPr lang="es-EC" sz="1400" b="0" i="0" u="none" strike="noStrike">
                        <a:solidFill>
                          <a:schemeClr val="bg1"/>
                        </a:solidFill>
                        <a:effectLst/>
                        <a:latin typeface="Calibri"/>
                      </a:endParaRPr>
                    </a:p>
                  </a:txBody>
                  <a:tcPr marL="9525" marR="9525" marT="9525" marB="0" anchor="b"/>
                </a:tc>
                <a:tc>
                  <a:txBody>
                    <a:bodyPr/>
                    <a:lstStyle/>
                    <a:p>
                      <a:pPr algn="ctr" fontAlgn="b"/>
                      <a:r>
                        <a:rPr lang="es-EC" sz="1400" u="none" strike="noStrike">
                          <a:solidFill>
                            <a:schemeClr val="bg1"/>
                          </a:solidFill>
                          <a:effectLst/>
                        </a:rPr>
                        <a:t>9216</a:t>
                      </a:r>
                      <a:endParaRPr lang="es-EC" sz="1400" b="0" i="0" u="none" strike="noStrike">
                        <a:solidFill>
                          <a:schemeClr val="bg1"/>
                        </a:solidFill>
                        <a:effectLst/>
                        <a:latin typeface="Calibri"/>
                      </a:endParaRPr>
                    </a:p>
                  </a:txBody>
                  <a:tcPr marL="9525" marR="9525" marT="9525" marB="0" anchor="b"/>
                </a:tc>
                <a:tc>
                  <a:txBody>
                    <a:bodyPr/>
                    <a:lstStyle/>
                    <a:p>
                      <a:pPr algn="ctr" fontAlgn="b"/>
                      <a:r>
                        <a:rPr lang="es-EC" sz="1400" u="none" strike="noStrike">
                          <a:solidFill>
                            <a:schemeClr val="bg1"/>
                          </a:solidFill>
                          <a:effectLst/>
                        </a:rPr>
                        <a:t>37217</a:t>
                      </a:r>
                      <a:endParaRPr lang="es-EC" sz="1400" b="0" i="0" u="none" strike="noStrike">
                        <a:solidFill>
                          <a:schemeClr val="bg1"/>
                        </a:solidFill>
                        <a:effectLst/>
                        <a:latin typeface="Calibri"/>
                      </a:endParaRPr>
                    </a:p>
                  </a:txBody>
                  <a:tcPr marL="9525" marR="9525" marT="9525" marB="0" anchor="b"/>
                </a:tc>
                <a:tc>
                  <a:txBody>
                    <a:bodyPr/>
                    <a:lstStyle/>
                    <a:p>
                      <a:pPr algn="l" fontAlgn="b"/>
                      <a:r>
                        <a:rPr lang="es-EC" sz="1400" u="none" strike="noStrike">
                          <a:solidFill>
                            <a:schemeClr val="bg1"/>
                          </a:solidFill>
                          <a:effectLst/>
                        </a:rPr>
                        <a:t>24.76%</a:t>
                      </a:r>
                      <a:endParaRPr lang="es-EC" sz="1400" b="0" i="0" u="none" strike="noStrike">
                        <a:solidFill>
                          <a:schemeClr val="bg1"/>
                        </a:solidFill>
                        <a:effectLst/>
                        <a:latin typeface="Calibri"/>
                      </a:endParaRPr>
                    </a:p>
                  </a:txBody>
                  <a:tcPr marL="9525" marR="9525" marT="9525" marB="0" anchor="b"/>
                </a:tc>
              </a:tr>
              <a:tr h="398014">
                <a:tc>
                  <a:txBody>
                    <a:bodyPr/>
                    <a:lstStyle/>
                    <a:p>
                      <a:pPr algn="ctr" fontAlgn="b"/>
                      <a:r>
                        <a:rPr lang="es-EC" sz="1400" u="none" strike="noStrike">
                          <a:solidFill>
                            <a:schemeClr val="bg1"/>
                          </a:solidFill>
                          <a:effectLst/>
                        </a:rPr>
                        <a:t>2</a:t>
                      </a:r>
                      <a:endParaRPr lang="es-EC" sz="1400" b="0" i="0" u="none" strike="noStrike">
                        <a:solidFill>
                          <a:schemeClr val="bg1"/>
                        </a:solidFill>
                        <a:effectLst/>
                        <a:latin typeface="Calibri"/>
                      </a:endParaRPr>
                    </a:p>
                  </a:txBody>
                  <a:tcPr marL="9525" marR="9525" marT="9525" marB="0" anchor="b"/>
                </a:tc>
                <a:tc>
                  <a:txBody>
                    <a:bodyPr/>
                    <a:lstStyle/>
                    <a:p>
                      <a:pPr algn="ctr" fontAlgn="b"/>
                      <a:r>
                        <a:rPr lang="es-EC" sz="1400" u="none" strike="noStrike">
                          <a:solidFill>
                            <a:schemeClr val="bg1"/>
                          </a:solidFill>
                          <a:effectLst/>
                        </a:rPr>
                        <a:t>4608</a:t>
                      </a:r>
                      <a:endParaRPr lang="es-EC" sz="1400" b="0" i="0" u="none" strike="noStrike">
                        <a:solidFill>
                          <a:schemeClr val="bg1"/>
                        </a:solidFill>
                        <a:effectLst/>
                        <a:latin typeface="Calibri"/>
                      </a:endParaRPr>
                    </a:p>
                  </a:txBody>
                  <a:tcPr marL="9525" marR="9525" marT="9525" marB="0" anchor="b"/>
                </a:tc>
                <a:tc>
                  <a:txBody>
                    <a:bodyPr/>
                    <a:lstStyle/>
                    <a:p>
                      <a:pPr algn="ctr" fontAlgn="b"/>
                      <a:r>
                        <a:rPr lang="es-EC" sz="1400" u="none" strike="noStrike">
                          <a:solidFill>
                            <a:schemeClr val="bg1"/>
                          </a:solidFill>
                          <a:effectLst/>
                        </a:rPr>
                        <a:t>37217</a:t>
                      </a:r>
                      <a:endParaRPr lang="es-EC" sz="1400" b="0" i="0" u="none" strike="noStrike">
                        <a:solidFill>
                          <a:schemeClr val="bg1"/>
                        </a:solidFill>
                        <a:effectLst/>
                        <a:latin typeface="Calibri"/>
                      </a:endParaRPr>
                    </a:p>
                  </a:txBody>
                  <a:tcPr marL="9525" marR="9525" marT="9525" marB="0" anchor="b"/>
                </a:tc>
                <a:tc>
                  <a:txBody>
                    <a:bodyPr/>
                    <a:lstStyle/>
                    <a:p>
                      <a:pPr algn="l" fontAlgn="b"/>
                      <a:r>
                        <a:rPr lang="es-EC" sz="1400" u="none" strike="noStrike">
                          <a:solidFill>
                            <a:schemeClr val="bg1"/>
                          </a:solidFill>
                          <a:effectLst/>
                        </a:rPr>
                        <a:t>12.38%</a:t>
                      </a:r>
                      <a:endParaRPr lang="es-EC" sz="1400" b="0" i="0" u="none" strike="noStrike">
                        <a:solidFill>
                          <a:schemeClr val="bg1"/>
                        </a:solidFill>
                        <a:effectLst/>
                        <a:latin typeface="Calibri"/>
                      </a:endParaRPr>
                    </a:p>
                  </a:txBody>
                  <a:tcPr marL="9525" marR="9525" marT="9525" marB="0" anchor="b"/>
                </a:tc>
              </a:tr>
              <a:tr h="398014">
                <a:tc>
                  <a:txBody>
                    <a:bodyPr/>
                    <a:lstStyle/>
                    <a:p>
                      <a:pPr algn="ctr" fontAlgn="b"/>
                      <a:r>
                        <a:rPr lang="es-EC" sz="1400" u="none" strike="noStrike">
                          <a:solidFill>
                            <a:schemeClr val="bg1"/>
                          </a:solidFill>
                          <a:effectLst/>
                        </a:rPr>
                        <a:t>3</a:t>
                      </a:r>
                      <a:endParaRPr lang="es-EC" sz="1400" b="0" i="0" u="none" strike="noStrike">
                        <a:solidFill>
                          <a:schemeClr val="bg1"/>
                        </a:solidFill>
                        <a:effectLst/>
                        <a:latin typeface="Calibri"/>
                      </a:endParaRPr>
                    </a:p>
                  </a:txBody>
                  <a:tcPr marL="9525" marR="9525" marT="9525" marB="0" anchor="b"/>
                </a:tc>
                <a:tc>
                  <a:txBody>
                    <a:bodyPr/>
                    <a:lstStyle/>
                    <a:p>
                      <a:pPr algn="ctr" fontAlgn="b"/>
                      <a:r>
                        <a:rPr lang="es-EC" sz="1400" u="none" strike="noStrike" dirty="0">
                          <a:solidFill>
                            <a:schemeClr val="bg1"/>
                          </a:solidFill>
                          <a:effectLst/>
                        </a:rPr>
                        <a:t>6912</a:t>
                      </a:r>
                      <a:endParaRPr lang="es-EC" sz="1400" b="0" i="0" u="none" strike="noStrike" dirty="0">
                        <a:solidFill>
                          <a:schemeClr val="bg1"/>
                        </a:solidFill>
                        <a:effectLst/>
                        <a:latin typeface="Calibri"/>
                      </a:endParaRPr>
                    </a:p>
                  </a:txBody>
                  <a:tcPr marL="9525" marR="9525" marT="9525" marB="0" anchor="b"/>
                </a:tc>
                <a:tc>
                  <a:txBody>
                    <a:bodyPr/>
                    <a:lstStyle/>
                    <a:p>
                      <a:pPr algn="ctr" fontAlgn="b"/>
                      <a:r>
                        <a:rPr lang="es-EC" sz="1400" u="none" strike="noStrike" dirty="0">
                          <a:solidFill>
                            <a:schemeClr val="bg1"/>
                          </a:solidFill>
                          <a:effectLst/>
                        </a:rPr>
                        <a:t>37217</a:t>
                      </a:r>
                      <a:endParaRPr lang="es-EC" sz="1400" b="0" i="0" u="none" strike="noStrike" dirty="0">
                        <a:solidFill>
                          <a:schemeClr val="bg1"/>
                        </a:solidFill>
                        <a:effectLst/>
                        <a:latin typeface="Calibri"/>
                      </a:endParaRPr>
                    </a:p>
                  </a:txBody>
                  <a:tcPr marL="9525" marR="9525" marT="9525" marB="0" anchor="b"/>
                </a:tc>
                <a:tc>
                  <a:txBody>
                    <a:bodyPr/>
                    <a:lstStyle/>
                    <a:p>
                      <a:pPr algn="l" fontAlgn="b"/>
                      <a:r>
                        <a:rPr lang="es-EC" sz="1400" u="none" strike="noStrike" dirty="0">
                          <a:solidFill>
                            <a:schemeClr val="bg1"/>
                          </a:solidFill>
                          <a:effectLst/>
                        </a:rPr>
                        <a:t>18.57%</a:t>
                      </a:r>
                      <a:endParaRPr lang="es-EC" sz="1400" b="0" i="0" u="none" strike="noStrike" dirty="0">
                        <a:solidFill>
                          <a:schemeClr val="bg1"/>
                        </a:solidFill>
                        <a:effectLst/>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285728"/>
            <a:ext cx="7662867"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cap="none" spc="0" dirty="0" smtClean="0">
                <a:ln w="50800"/>
                <a:solidFill>
                  <a:schemeClr val="bg1">
                    <a:shade val="50000"/>
                  </a:schemeClr>
                </a:solidFill>
                <a:effectLst/>
              </a:rPr>
              <a:t>DEFINICIÓN DE CAPACIDAD INSTALADA</a:t>
            </a:r>
            <a:endParaRPr lang="es-ES" sz="3600" b="1" cap="none" spc="0" dirty="0">
              <a:ln w="50800"/>
              <a:solidFill>
                <a:schemeClr val="bg1">
                  <a:shade val="50000"/>
                </a:schemeClr>
              </a:solidFill>
              <a:effectLst/>
            </a:endParaRPr>
          </a:p>
        </p:txBody>
      </p:sp>
      <p:graphicFrame>
        <p:nvGraphicFramePr>
          <p:cNvPr id="4" name="3 Diagrama"/>
          <p:cNvGraphicFramePr/>
          <p:nvPr>
            <p:extLst>
              <p:ext uri="{D42A27DB-BD31-4B8C-83A1-F6EECF244321}">
                <p14:modId xmlns:p14="http://schemas.microsoft.com/office/powerpoint/2010/main" val="829793794"/>
              </p:ext>
            </p:extLst>
          </p:nvPr>
        </p:nvGraphicFramePr>
        <p:xfrm>
          <a:off x="564632" y="1196752"/>
          <a:ext cx="767977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071538" y="4413601"/>
            <a:ext cx="6572296" cy="1323439"/>
          </a:xfrm>
          <a:prstGeom prst="rect">
            <a:avLst/>
          </a:prstGeom>
        </p:spPr>
        <p:txBody>
          <a:bodyPr wrap="square">
            <a:spAutoFit/>
          </a:bodyPr>
          <a:lstStyle/>
          <a:p>
            <a:pPr lvl="0" algn="ctr"/>
            <a:r>
              <a:rPr lang="es-ES" sz="2000" i="1" dirty="0" smtClean="0">
                <a:solidFill>
                  <a:schemeClr val="bg1"/>
                </a:solidFill>
              </a:rPr>
              <a:t>Al ser una empresa nueva en el mercado se planea empezar utilizando el 70% de la capacidad instalada atendiendo de esta manera a 6451 clientes en el primer año, es decir el 17.33%  de la demanda insatisfecha</a:t>
            </a:r>
            <a:endParaRPr lang="es-EC" sz="2000" i="1" dirty="0">
              <a:solidFill>
                <a:schemeClr val="bg1"/>
              </a:solidFill>
            </a:endParaRPr>
          </a:p>
        </p:txBody>
      </p:sp>
      <p:sp>
        <p:nvSpPr>
          <p:cNvPr id="6" name="5 Rectángulo"/>
          <p:cNvSpPr/>
          <p:nvPr/>
        </p:nvSpPr>
        <p:spPr>
          <a:xfrm>
            <a:off x="1142976" y="1571612"/>
            <a:ext cx="6572296" cy="707886"/>
          </a:xfrm>
          <a:prstGeom prst="rect">
            <a:avLst/>
          </a:prstGeom>
        </p:spPr>
        <p:txBody>
          <a:bodyPr wrap="square">
            <a:spAutoFit/>
          </a:bodyPr>
          <a:lstStyle/>
          <a:p>
            <a:pPr lvl="0" algn="ctr"/>
            <a:r>
              <a:rPr lang="es-EC" sz="2000" dirty="0" smtClean="0">
                <a:solidFill>
                  <a:schemeClr val="bg1"/>
                </a:solidFill>
              </a:rPr>
              <a:t>Con el 100% de la capacidad instalada </a:t>
            </a:r>
            <a:r>
              <a:rPr lang="es-ES" sz="2000" dirty="0" smtClean="0">
                <a:solidFill>
                  <a:schemeClr val="bg1"/>
                </a:solidFill>
              </a:rPr>
              <a:t>el Spa y Centro Estético tiene la capacidad de atender a </a:t>
            </a:r>
            <a:endParaRPr lang="es-EC" sz="2000" i="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00298" y="159229"/>
            <a:ext cx="3626762"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bg1">
                    <a:shade val="50000"/>
                  </a:schemeClr>
                </a:solidFill>
              </a:rPr>
              <a:t>LOCALIZACIÓN</a:t>
            </a:r>
            <a:endParaRPr lang="es-ES" sz="4400" b="1" cap="none" spc="0" dirty="0">
              <a:ln w="50800"/>
              <a:solidFill>
                <a:schemeClr val="bg1">
                  <a:shade val="50000"/>
                </a:schemeClr>
              </a:solidFill>
              <a:effectLst/>
            </a:endParaRPr>
          </a:p>
        </p:txBody>
      </p:sp>
      <p:sp>
        <p:nvSpPr>
          <p:cNvPr id="3" name="2 Rectángulo"/>
          <p:cNvSpPr/>
          <p:nvPr/>
        </p:nvSpPr>
        <p:spPr>
          <a:xfrm>
            <a:off x="2366175" y="1353909"/>
            <a:ext cx="3634585"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600" b="1" dirty="0" err="1" smtClean="0">
                <a:ln/>
                <a:solidFill>
                  <a:schemeClr val="accent3"/>
                </a:solidFill>
              </a:rPr>
              <a:t>Macrolocalización</a:t>
            </a:r>
            <a:endParaRPr lang="es-ES" sz="3600" b="1" dirty="0">
              <a:ln/>
              <a:solidFill>
                <a:schemeClr val="accent3"/>
              </a:solidFill>
            </a:endParaRPr>
          </a:p>
        </p:txBody>
      </p:sp>
      <p:graphicFrame>
        <p:nvGraphicFramePr>
          <p:cNvPr id="5" name="5 Marcador de contenido"/>
          <p:cNvGraphicFramePr>
            <a:graphicFrameLocks/>
          </p:cNvGraphicFramePr>
          <p:nvPr>
            <p:extLst>
              <p:ext uri="{D42A27DB-BD31-4B8C-83A1-F6EECF244321}">
                <p14:modId xmlns:p14="http://schemas.microsoft.com/office/powerpoint/2010/main" val="3162956116"/>
              </p:ext>
            </p:extLst>
          </p:nvPr>
        </p:nvGraphicFramePr>
        <p:xfrm>
          <a:off x="1357290" y="2143116"/>
          <a:ext cx="5929354" cy="31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00298" y="159229"/>
            <a:ext cx="3626762"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bg1">
                    <a:shade val="50000"/>
                  </a:schemeClr>
                </a:solidFill>
              </a:rPr>
              <a:t>LOCALIZACIÓN</a:t>
            </a:r>
            <a:endParaRPr lang="es-ES" sz="4400" b="1" cap="none" spc="0" dirty="0">
              <a:ln w="50800"/>
              <a:solidFill>
                <a:schemeClr val="bg1">
                  <a:shade val="50000"/>
                </a:schemeClr>
              </a:solidFill>
              <a:effectLst/>
            </a:endParaRPr>
          </a:p>
        </p:txBody>
      </p:sp>
      <p:sp>
        <p:nvSpPr>
          <p:cNvPr id="3" name="2 Rectángulo"/>
          <p:cNvSpPr/>
          <p:nvPr/>
        </p:nvSpPr>
        <p:spPr>
          <a:xfrm>
            <a:off x="2479988" y="1142984"/>
            <a:ext cx="3520772"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600" b="1" dirty="0" err="1" smtClean="0">
                <a:ln/>
                <a:solidFill>
                  <a:schemeClr val="accent3"/>
                </a:solidFill>
              </a:rPr>
              <a:t>Microlocalización</a:t>
            </a:r>
            <a:endParaRPr lang="es-ES" sz="3600" b="1" dirty="0">
              <a:ln/>
              <a:solidFill>
                <a:schemeClr val="accent3"/>
              </a:solidFill>
            </a:endParaRPr>
          </a:p>
        </p:txBody>
      </p:sp>
      <p:graphicFrame>
        <p:nvGraphicFramePr>
          <p:cNvPr id="4" name="3 Diagrama"/>
          <p:cNvGraphicFramePr/>
          <p:nvPr>
            <p:extLst>
              <p:ext uri="{D42A27DB-BD31-4B8C-83A1-F6EECF244321}">
                <p14:modId xmlns:p14="http://schemas.microsoft.com/office/powerpoint/2010/main" val="525021289"/>
              </p:ext>
            </p:extLst>
          </p:nvPr>
        </p:nvGraphicFramePr>
        <p:xfrm>
          <a:off x="1214414" y="1857364"/>
          <a:ext cx="6715172"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04576" y="220784"/>
            <a:ext cx="5682068"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FACTORES LOCACIONALES</a:t>
            </a:r>
            <a:endParaRPr lang="es-ES" sz="4000" b="1" cap="none" spc="0" dirty="0">
              <a:ln w="50800"/>
              <a:solidFill>
                <a:schemeClr val="bg1">
                  <a:shade val="50000"/>
                </a:schemeClr>
              </a:solidFill>
              <a:effectLst/>
            </a:endParaRPr>
          </a:p>
        </p:txBody>
      </p:sp>
      <p:graphicFrame>
        <p:nvGraphicFramePr>
          <p:cNvPr id="3" name="2 Diagrama"/>
          <p:cNvGraphicFramePr/>
          <p:nvPr>
            <p:extLst>
              <p:ext uri="{D42A27DB-BD31-4B8C-83A1-F6EECF244321}">
                <p14:modId xmlns:p14="http://schemas.microsoft.com/office/powerpoint/2010/main" val="2669144518"/>
              </p:ext>
            </p:extLst>
          </p:nvPr>
        </p:nvGraphicFramePr>
        <p:xfrm>
          <a:off x="1214414" y="1714488"/>
          <a:ext cx="6500858" cy="4522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40749" y="230667"/>
            <a:ext cx="5274457"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MATRIZ LOCACIONAL </a:t>
            </a:r>
            <a:endParaRPr lang="es-ES" sz="44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2810378338"/>
              </p:ext>
            </p:extLst>
          </p:nvPr>
        </p:nvGraphicFramePr>
        <p:xfrm>
          <a:off x="714348" y="1643050"/>
          <a:ext cx="7572428" cy="3751857"/>
        </p:xfrm>
        <a:graphic>
          <a:graphicData uri="http://schemas.openxmlformats.org/drawingml/2006/table">
            <a:tbl>
              <a:tblPr>
                <a:tableStyleId>{ED083AE6-46FA-4A59-8FB0-9F97EB10719F}</a:tableStyleId>
              </a:tblPr>
              <a:tblGrid>
                <a:gridCol w="1728379"/>
                <a:gridCol w="828878"/>
                <a:gridCol w="837414"/>
                <a:gridCol w="838190"/>
                <a:gridCol w="838190"/>
                <a:gridCol w="838190"/>
                <a:gridCol w="838190"/>
                <a:gridCol w="824997"/>
              </a:tblGrid>
              <a:tr h="359580">
                <a:tc rowSpan="2">
                  <a:txBody>
                    <a:bodyPr/>
                    <a:lstStyle/>
                    <a:p>
                      <a:pPr algn="ctr">
                        <a:lnSpc>
                          <a:spcPct val="150000"/>
                        </a:lnSpc>
                        <a:spcAft>
                          <a:spcPts val="0"/>
                        </a:spcAft>
                      </a:pPr>
                      <a:r>
                        <a:rPr lang="es-ES" sz="1600" kern="0" spc="0" dirty="0">
                          <a:solidFill>
                            <a:schemeClr val="bg1"/>
                          </a:solidFill>
                        </a:rPr>
                        <a:t>Factor</a:t>
                      </a:r>
                      <a:endParaRPr lang="es-EC" sz="1800" kern="800" spc="40" dirty="0">
                        <a:solidFill>
                          <a:schemeClr val="bg1"/>
                        </a:solidFill>
                        <a:latin typeface="Times New Roman"/>
                        <a:ea typeface="Times New Roman"/>
                        <a:cs typeface="Arial"/>
                      </a:endParaRPr>
                    </a:p>
                  </a:txBody>
                  <a:tcPr marL="67712" marR="67712" marT="0" marB="0"/>
                </a:tc>
                <a:tc rowSpan="2">
                  <a:txBody>
                    <a:bodyPr/>
                    <a:lstStyle/>
                    <a:p>
                      <a:pPr algn="ctr">
                        <a:lnSpc>
                          <a:spcPct val="150000"/>
                        </a:lnSpc>
                        <a:spcAft>
                          <a:spcPts val="0"/>
                        </a:spcAft>
                      </a:pPr>
                      <a:r>
                        <a:rPr lang="es-ES" sz="1600" kern="0" spc="0">
                          <a:solidFill>
                            <a:schemeClr val="bg1"/>
                          </a:solidFill>
                        </a:rPr>
                        <a:t>Peso</a:t>
                      </a:r>
                      <a:endParaRPr lang="es-EC" sz="1800" kern="800" spc="40">
                        <a:solidFill>
                          <a:schemeClr val="bg1"/>
                        </a:solidFill>
                        <a:latin typeface="Times New Roman"/>
                        <a:ea typeface="Times New Roman"/>
                        <a:cs typeface="Arial"/>
                      </a:endParaRPr>
                    </a:p>
                  </a:txBody>
                  <a:tcPr marL="67712" marR="67712" marT="0" marB="0"/>
                </a:tc>
                <a:tc gridSpan="2">
                  <a:txBody>
                    <a:bodyPr/>
                    <a:lstStyle/>
                    <a:p>
                      <a:pPr algn="ctr">
                        <a:lnSpc>
                          <a:spcPct val="150000"/>
                        </a:lnSpc>
                        <a:spcAft>
                          <a:spcPts val="0"/>
                        </a:spcAft>
                      </a:pPr>
                      <a:r>
                        <a:rPr lang="es-ES" sz="1600" kern="0" spc="0">
                          <a:solidFill>
                            <a:schemeClr val="bg1"/>
                          </a:solidFill>
                        </a:rPr>
                        <a:t>La Colina</a:t>
                      </a:r>
                      <a:endParaRPr lang="es-EC" sz="1800" kern="800" spc="40">
                        <a:solidFill>
                          <a:schemeClr val="bg1"/>
                        </a:solidFill>
                        <a:latin typeface="Times New Roman"/>
                        <a:ea typeface="Times New Roman"/>
                        <a:cs typeface="Arial"/>
                      </a:endParaRPr>
                    </a:p>
                  </a:txBody>
                  <a:tcPr marL="67712" marR="67712" marT="0" marB="0"/>
                </a:tc>
                <a:tc hMerge="1">
                  <a:txBody>
                    <a:bodyPr/>
                    <a:lstStyle/>
                    <a:p>
                      <a:endParaRPr lang="es-EC"/>
                    </a:p>
                  </a:txBody>
                  <a:tcPr/>
                </a:tc>
                <a:tc gridSpan="2">
                  <a:txBody>
                    <a:bodyPr/>
                    <a:lstStyle/>
                    <a:p>
                      <a:pPr algn="ctr">
                        <a:lnSpc>
                          <a:spcPct val="150000"/>
                        </a:lnSpc>
                        <a:spcAft>
                          <a:spcPts val="0"/>
                        </a:spcAft>
                      </a:pPr>
                      <a:r>
                        <a:rPr lang="es-ES" sz="1600" kern="0" spc="0">
                          <a:solidFill>
                            <a:schemeClr val="bg1"/>
                          </a:solidFill>
                        </a:rPr>
                        <a:t>El Triángulo</a:t>
                      </a:r>
                      <a:endParaRPr lang="es-EC" sz="1800" kern="800" spc="40">
                        <a:solidFill>
                          <a:schemeClr val="bg1"/>
                        </a:solidFill>
                        <a:latin typeface="Times New Roman"/>
                        <a:ea typeface="Times New Roman"/>
                        <a:cs typeface="Arial"/>
                      </a:endParaRPr>
                    </a:p>
                  </a:txBody>
                  <a:tcPr marL="67712" marR="67712" marT="0" marB="0"/>
                </a:tc>
                <a:tc hMerge="1">
                  <a:txBody>
                    <a:bodyPr/>
                    <a:lstStyle/>
                    <a:p>
                      <a:endParaRPr lang="es-EC"/>
                    </a:p>
                  </a:txBody>
                  <a:tcPr/>
                </a:tc>
                <a:tc gridSpan="2">
                  <a:txBody>
                    <a:bodyPr/>
                    <a:lstStyle/>
                    <a:p>
                      <a:pPr algn="ctr">
                        <a:lnSpc>
                          <a:spcPct val="150000"/>
                        </a:lnSpc>
                        <a:spcAft>
                          <a:spcPts val="0"/>
                        </a:spcAft>
                      </a:pPr>
                      <a:r>
                        <a:rPr lang="es-ES" sz="1600" kern="0" spc="0">
                          <a:solidFill>
                            <a:schemeClr val="bg1"/>
                          </a:solidFill>
                        </a:rPr>
                        <a:t>El Progreso</a:t>
                      </a:r>
                      <a:endParaRPr lang="es-EC" sz="1800" kern="800" spc="40">
                        <a:solidFill>
                          <a:schemeClr val="bg1"/>
                        </a:solidFill>
                        <a:latin typeface="Times New Roman"/>
                        <a:ea typeface="Times New Roman"/>
                        <a:cs typeface="Arial"/>
                      </a:endParaRPr>
                    </a:p>
                  </a:txBody>
                  <a:tcPr marL="67712" marR="67712" marT="0" marB="0"/>
                </a:tc>
                <a:tc hMerge="1">
                  <a:txBody>
                    <a:bodyPr/>
                    <a:lstStyle/>
                    <a:p>
                      <a:endParaRPr lang="es-EC"/>
                    </a:p>
                  </a:txBody>
                  <a:tcPr/>
                </a:tc>
              </a:tr>
              <a:tr h="359580">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S" sz="1600" kern="0" spc="0">
                          <a:solidFill>
                            <a:schemeClr val="bg1"/>
                          </a:solidFill>
                        </a:rPr>
                        <a:t>Pond.</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Calif.</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Pond.</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Calif.</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Pond.</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Calif.</a:t>
                      </a:r>
                      <a:endParaRPr lang="es-EC" sz="1800" kern="800" spc="40">
                        <a:solidFill>
                          <a:schemeClr val="bg1"/>
                        </a:solidFill>
                        <a:latin typeface="Times New Roman"/>
                        <a:ea typeface="Times New Roman"/>
                        <a:cs typeface="Arial"/>
                      </a:endParaRPr>
                    </a:p>
                  </a:txBody>
                  <a:tcPr marL="67712" marR="67712" marT="0" marB="0"/>
                </a:tc>
              </a:tr>
              <a:tr h="719160">
                <a:tc>
                  <a:txBody>
                    <a:bodyPr/>
                    <a:lstStyle/>
                    <a:p>
                      <a:pPr>
                        <a:lnSpc>
                          <a:spcPct val="150000"/>
                        </a:lnSpc>
                        <a:spcAft>
                          <a:spcPts val="0"/>
                        </a:spcAft>
                      </a:pPr>
                      <a:r>
                        <a:rPr lang="es-ES" sz="1600" kern="0" spc="0">
                          <a:solidFill>
                            <a:schemeClr val="bg1"/>
                          </a:solidFill>
                        </a:rPr>
                        <a:t>Facilidad de Parqueo</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25%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60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70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C" sz="1600" kern="0" spc="0">
                          <a:solidFill>
                            <a:schemeClr val="bg1"/>
                          </a:solidFill>
                        </a:rPr>
                        <a:t>17,5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80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20</a:t>
                      </a:r>
                      <a:endParaRPr lang="es-EC" sz="1800" kern="800" spc="40">
                        <a:solidFill>
                          <a:schemeClr val="bg1"/>
                        </a:solidFill>
                        <a:latin typeface="Times New Roman"/>
                        <a:ea typeface="Times New Roman"/>
                        <a:cs typeface="Arial"/>
                      </a:endParaRPr>
                    </a:p>
                  </a:txBody>
                  <a:tcPr marL="67712" marR="67712" marT="0" marB="0"/>
                </a:tc>
              </a:tr>
              <a:tr h="359580">
                <a:tc>
                  <a:txBody>
                    <a:bodyPr/>
                    <a:lstStyle/>
                    <a:p>
                      <a:pPr>
                        <a:lnSpc>
                          <a:spcPct val="150000"/>
                        </a:lnSpc>
                        <a:spcAft>
                          <a:spcPts val="0"/>
                        </a:spcAft>
                      </a:pPr>
                      <a:r>
                        <a:rPr lang="es-ES" sz="1600" kern="0" spc="0">
                          <a:solidFill>
                            <a:schemeClr val="bg1"/>
                          </a:solidFill>
                        </a:rPr>
                        <a:t>Seguridad</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25%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60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90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22,5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80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20</a:t>
                      </a:r>
                      <a:endParaRPr lang="es-EC" sz="1800" kern="800" spc="40">
                        <a:solidFill>
                          <a:schemeClr val="bg1"/>
                        </a:solidFill>
                        <a:latin typeface="Times New Roman"/>
                        <a:ea typeface="Times New Roman"/>
                        <a:cs typeface="Arial"/>
                      </a:endParaRPr>
                    </a:p>
                  </a:txBody>
                  <a:tcPr marL="67712" marR="67712" marT="0" marB="0"/>
                </a:tc>
              </a:tr>
              <a:tr h="773717">
                <a:tc>
                  <a:txBody>
                    <a:bodyPr/>
                    <a:lstStyle/>
                    <a:p>
                      <a:pPr>
                        <a:lnSpc>
                          <a:spcPct val="150000"/>
                        </a:lnSpc>
                        <a:spcAft>
                          <a:spcPts val="0"/>
                        </a:spcAft>
                      </a:pPr>
                      <a:r>
                        <a:rPr lang="es-ES" sz="1600" kern="0" spc="0">
                          <a:solidFill>
                            <a:schemeClr val="bg1"/>
                          </a:solidFill>
                        </a:rPr>
                        <a:t>Disponibilidad de servicios básicos</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100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100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100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r>
              <a:tr h="391790">
                <a:tc>
                  <a:txBody>
                    <a:bodyPr/>
                    <a:lstStyle/>
                    <a:p>
                      <a:pPr>
                        <a:lnSpc>
                          <a:spcPct val="150000"/>
                        </a:lnSpc>
                        <a:spcAft>
                          <a:spcPts val="0"/>
                        </a:spcAft>
                      </a:pPr>
                      <a:r>
                        <a:rPr lang="es-ES" sz="1600" kern="0" spc="0">
                          <a:solidFill>
                            <a:schemeClr val="bg1"/>
                          </a:solidFill>
                        </a:rPr>
                        <a:t>Comunicaciones</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100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100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100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15</a:t>
                      </a:r>
                      <a:endParaRPr lang="es-EC" sz="1800" kern="800" spc="40">
                        <a:solidFill>
                          <a:schemeClr val="bg1"/>
                        </a:solidFill>
                        <a:latin typeface="Times New Roman"/>
                        <a:ea typeface="Times New Roman"/>
                        <a:cs typeface="Arial"/>
                      </a:endParaRPr>
                    </a:p>
                  </a:txBody>
                  <a:tcPr marL="67712" marR="67712" marT="0" marB="0"/>
                </a:tc>
              </a:tr>
              <a:tr h="391790">
                <a:tc>
                  <a:txBody>
                    <a:bodyPr/>
                    <a:lstStyle/>
                    <a:p>
                      <a:pPr>
                        <a:lnSpc>
                          <a:spcPct val="150000"/>
                        </a:lnSpc>
                        <a:spcAft>
                          <a:spcPts val="0"/>
                        </a:spcAft>
                      </a:pPr>
                      <a:r>
                        <a:rPr lang="es-ES" sz="1600" kern="0" spc="0">
                          <a:solidFill>
                            <a:schemeClr val="bg1"/>
                          </a:solidFill>
                        </a:rPr>
                        <a:t>Accesibilidad</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20%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100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20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90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18</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100</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20</a:t>
                      </a:r>
                      <a:endParaRPr lang="es-EC" sz="1800" kern="800" spc="40">
                        <a:solidFill>
                          <a:schemeClr val="bg1"/>
                        </a:solidFill>
                        <a:latin typeface="Times New Roman"/>
                        <a:ea typeface="Times New Roman"/>
                        <a:cs typeface="Arial"/>
                      </a:endParaRPr>
                    </a:p>
                  </a:txBody>
                  <a:tcPr marL="67712" marR="67712" marT="0" marB="0"/>
                </a:tc>
              </a:tr>
              <a:tr h="359580">
                <a:tc>
                  <a:txBody>
                    <a:bodyPr/>
                    <a:lstStyle/>
                    <a:p>
                      <a:pPr>
                        <a:lnSpc>
                          <a:spcPct val="150000"/>
                        </a:lnSpc>
                        <a:spcAft>
                          <a:spcPts val="0"/>
                        </a:spcAft>
                      </a:pPr>
                      <a:r>
                        <a:rPr lang="es-ES" sz="1600" kern="0" spc="0">
                          <a:solidFill>
                            <a:schemeClr val="bg1"/>
                          </a:solidFill>
                        </a:rPr>
                        <a:t>Total</a:t>
                      </a:r>
                      <a:endParaRPr lang="es-EC" sz="1800" kern="800" spc="40">
                        <a:solidFill>
                          <a:schemeClr val="bg1"/>
                        </a:solidFill>
                        <a:latin typeface="Times New Roman"/>
                        <a:ea typeface="Times New Roman"/>
                        <a:cs typeface="Arial"/>
                      </a:endParaRPr>
                    </a:p>
                  </a:txBody>
                  <a:tcPr marL="67712" marR="67712" marT="0" marB="0"/>
                </a:tc>
                <a:tc>
                  <a:txBody>
                    <a:bodyPr/>
                    <a:lstStyle/>
                    <a:p>
                      <a:pPr algn="ctr">
                        <a:lnSpc>
                          <a:spcPct val="150000"/>
                        </a:lnSpc>
                        <a:spcAft>
                          <a:spcPts val="0"/>
                        </a:spcAft>
                      </a:pPr>
                      <a:r>
                        <a:rPr lang="es-ES" sz="1600" kern="0" spc="0">
                          <a:solidFill>
                            <a:schemeClr val="bg1"/>
                          </a:solidFill>
                        </a:rPr>
                        <a:t>100%</a:t>
                      </a:r>
                      <a:endParaRPr lang="es-EC" sz="1800" kern="800" spc="40">
                        <a:solidFill>
                          <a:schemeClr val="bg1"/>
                        </a:solidFill>
                        <a:latin typeface="Times New Roman"/>
                        <a:ea typeface="Times New Roman"/>
                        <a:cs typeface="Arial"/>
                      </a:endParaRPr>
                    </a:p>
                  </a:txBody>
                  <a:tcPr marL="67712" marR="67712" marT="0" marB="0"/>
                </a:tc>
                <a:tc>
                  <a:txBody>
                    <a:bodyPr/>
                    <a:lstStyle/>
                    <a:p>
                      <a:endParaRPr lang="es-EC" sz="1600">
                        <a:solidFill>
                          <a:schemeClr val="bg1"/>
                        </a:solidFill>
                        <a:latin typeface="Calibri"/>
                        <a:cs typeface="Times New Roman"/>
                      </a:endParaRPr>
                    </a:p>
                  </a:txBody>
                  <a:tcPr marL="67712" marR="67712" marT="0" marB="0"/>
                </a:tc>
                <a:tc>
                  <a:txBody>
                    <a:bodyPr/>
                    <a:lstStyle/>
                    <a:p>
                      <a:pPr algn="ctr">
                        <a:lnSpc>
                          <a:spcPct val="150000"/>
                        </a:lnSpc>
                        <a:spcAft>
                          <a:spcPts val="0"/>
                        </a:spcAft>
                      </a:pPr>
                      <a:r>
                        <a:rPr lang="es-ES" sz="1600" kern="0" spc="0">
                          <a:solidFill>
                            <a:schemeClr val="bg1"/>
                          </a:solidFill>
                        </a:rPr>
                        <a:t>80</a:t>
                      </a:r>
                      <a:endParaRPr lang="es-EC" sz="1800" kern="800" spc="40">
                        <a:solidFill>
                          <a:schemeClr val="bg1"/>
                        </a:solidFill>
                        <a:latin typeface="Times New Roman"/>
                        <a:ea typeface="Times New Roman"/>
                        <a:cs typeface="Arial"/>
                      </a:endParaRPr>
                    </a:p>
                  </a:txBody>
                  <a:tcPr marL="67712" marR="67712" marT="0" marB="0"/>
                </a:tc>
                <a:tc>
                  <a:txBody>
                    <a:bodyPr/>
                    <a:lstStyle/>
                    <a:p>
                      <a:endParaRPr lang="es-EC" sz="1600" dirty="0">
                        <a:solidFill>
                          <a:schemeClr val="bg1"/>
                        </a:solidFill>
                        <a:latin typeface="Calibri"/>
                        <a:cs typeface="Times New Roman"/>
                      </a:endParaRPr>
                    </a:p>
                  </a:txBody>
                  <a:tcPr marL="67712" marR="67712" marT="0" marB="0"/>
                </a:tc>
                <a:tc>
                  <a:txBody>
                    <a:bodyPr/>
                    <a:lstStyle/>
                    <a:p>
                      <a:pPr algn="ctr">
                        <a:lnSpc>
                          <a:spcPct val="150000"/>
                        </a:lnSpc>
                        <a:spcAft>
                          <a:spcPts val="0"/>
                        </a:spcAft>
                      </a:pPr>
                      <a:r>
                        <a:rPr lang="es-ES" sz="1600" kern="0" spc="0">
                          <a:solidFill>
                            <a:schemeClr val="bg1"/>
                          </a:solidFill>
                        </a:rPr>
                        <a:t>88</a:t>
                      </a:r>
                      <a:endParaRPr lang="es-EC" sz="1800" kern="800" spc="40">
                        <a:solidFill>
                          <a:schemeClr val="bg1"/>
                        </a:solidFill>
                        <a:latin typeface="Times New Roman"/>
                        <a:ea typeface="Times New Roman"/>
                        <a:cs typeface="Arial"/>
                      </a:endParaRPr>
                    </a:p>
                  </a:txBody>
                  <a:tcPr marL="67712" marR="67712" marT="0" marB="0"/>
                </a:tc>
                <a:tc>
                  <a:txBody>
                    <a:bodyPr/>
                    <a:lstStyle/>
                    <a:p>
                      <a:endParaRPr lang="es-EC" sz="1600">
                        <a:solidFill>
                          <a:schemeClr val="bg1"/>
                        </a:solidFill>
                        <a:latin typeface="Calibri"/>
                        <a:cs typeface="Times New Roman"/>
                      </a:endParaRPr>
                    </a:p>
                  </a:txBody>
                  <a:tcPr marL="67712" marR="67712" marT="0" marB="0"/>
                </a:tc>
                <a:tc>
                  <a:txBody>
                    <a:bodyPr/>
                    <a:lstStyle/>
                    <a:p>
                      <a:pPr algn="ctr">
                        <a:lnSpc>
                          <a:spcPct val="150000"/>
                        </a:lnSpc>
                        <a:spcAft>
                          <a:spcPts val="0"/>
                        </a:spcAft>
                      </a:pPr>
                      <a:r>
                        <a:rPr lang="es-ES" sz="1600" kern="0" spc="0" dirty="0">
                          <a:solidFill>
                            <a:srgbClr val="FF0000"/>
                          </a:solidFill>
                        </a:rPr>
                        <a:t>90</a:t>
                      </a:r>
                      <a:endParaRPr lang="es-EC" sz="1800" kern="800" spc="40" dirty="0">
                        <a:solidFill>
                          <a:srgbClr val="FF0000"/>
                        </a:solidFill>
                        <a:latin typeface="Times New Roman"/>
                        <a:ea typeface="Times New Roman"/>
                        <a:cs typeface="Arial"/>
                      </a:endParaRPr>
                    </a:p>
                  </a:txBody>
                  <a:tcPr marL="67712" marR="67712"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65793" y="272457"/>
            <a:ext cx="4777975"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cap="none" spc="0" dirty="0" smtClean="0">
                <a:ln w="50800"/>
                <a:solidFill>
                  <a:schemeClr val="bg1">
                    <a:shade val="50000"/>
                  </a:schemeClr>
                </a:solidFill>
                <a:effectLst/>
              </a:rPr>
              <a:t>PROCESO DE PRODUCCIÓN</a:t>
            </a:r>
            <a:endParaRPr lang="es-ES" sz="3200" b="1" cap="none" spc="0" dirty="0">
              <a:ln w="50800"/>
              <a:solidFill>
                <a:schemeClr val="bg1">
                  <a:shade val="50000"/>
                </a:schemeClr>
              </a:solidFill>
              <a:effectLst/>
            </a:endParaRPr>
          </a:p>
        </p:txBody>
      </p:sp>
      <p:pic>
        <p:nvPicPr>
          <p:cNvPr id="42099" name="Picture 115"/>
          <p:cNvPicPr>
            <a:picLocks noChangeAspect="1" noChangeArrowheads="1"/>
          </p:cNvPicPr>
          <p:nvPr/>
        </p:nvPicPr>
        <p:blipFill>
          <a:blip r:embed="rId2" cstate="print"/>
          <a:srcRect l="19253" t="21679" r="59334" b="8984"/>
          <a:stretch>
            <a:fillRect/>
          </a:stretch>
        </p:blipFill>
        <p:spPr bwMode="auto">
          <a:xfrm>
            <a:off x="2714612" y="1214423"/>
            <a:ext cx="3286148"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43174" y="142852"/>
            <a:ext cx="3679020"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INTRODUCCIÓN </a:t>
            </a:r>
            <a:endParaRPr lang="es-ES" sz="4000" b="1" dirty="0">
              <a:ln w="50800"/>
              <a:solidFill>
                <a:schemeClr val="bg1">
                  <a:shade val="50000"/>
                </a:schemeClr>
              </a:solidFill>
            </a:endParaRPr>
          </a:p>
        </p:txBody>
      </p:sp>
      <p:graphicFrame>
        <p:nvGraphicFramePr>
          <p:cNvPr id="6" name="5 Diagrama"/>
          <p:cNvGraphicFramePr/>
          <p:nvPr>
            <p:extLst>
              <p:ext uri="{D42A27DB-BD31-4B8C-83A1-F6EECF244321}">
                <p14:modId xmlns:p14="http://schemas.microsoft.com/office/powerpoint/2010/main" val="1552981358"/>
              </p:ext>
            </p:extLst>
          </p:nvPr>
        </p:nvGraphicFramePr>
        <p:xfrm>
          <a:off x="-396552" y="1124744"/>
          <a:ext cx="10254964" cy="5518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37825" y="282339"/>
            <a:ext cx="7334637"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cap="none" spc="0" dirty="0" smtClean="0">
                <a:ln w="50800"/>
                <a:solidFill>
                  <a:schemeClr val="bg1">
                    <a:shade val="50000"/>
                  </a:schemeClr>
                </a:solidFill>
                <a:effectLst/>
              </a:rPr>
              <a:t>REQUERIMIENTO DE MANO DE OBRA</a:t>
            </a:r>
            <a:endParaRPr lang="es-ES" sz="36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3563633234"/>
              </p:ext>
            </p:extLst>
          </p:nvPr>
        </p:nvGraphicFramePr>
        <p:xfrm>
          <a:off x="956592" y="1628800"/>
          <a:ext cx="7143800" cy="3829064"/>
        </p:xfrm>
        <a:graphic>
          <a:graphicData uri="http://schemas.openxmlformats.org/drawingml/2006/table">
            <a:tbl>
              <a:tblPr>
                <a:tableStyleId>{ED083AE6-46FA-4A59-8FB0-9F97EB10719F}</a:tableStyleId>
              </a:tblPr>
              <a:tblGrid>
                <a:gridCol w="3265183"/>
                <a:gridCol w="995338"/>
                <a:gridCol w="961093"/>
                <a:gridCol w="961093"/>
                <a:gridCol w="961093"/>
              </a:tblGrid>
              <a:tr h="317520">
                <a:tc rowSpan="2">
                  <a:txBody>
                    <a:bodyPr/>
                    <a:lstStyle/>
                    <a:p>
                      <a:pPr algn="ctr">
                        <a:lnSpc>
                          <a:spcPct val="150000"/>
                        </a:lnSpc>
                        <a:spcAft>
                          <a:spcPts val="0"/>
                        </a:spcAft>
                      </a:pPr>
                      <a:r>
                        <a:rPr lang="es-EC" sz="1600" kern="0" spc="0" dirty="0">
                          <a:solidFill>
                            <a:schemeClr val="bg1"/>
                          </a:solidFill>
                        </a:rPr>
                        <a:t>Cargo</a:t>
                      </a:r>
                      <a:endParaRPr lang="es-EC" sz="1800" kern="800" spc="40" dirty="0">
                        <a:solidFill>
                          <a:schemeClr val="bg1"/>
                        </a:solidFill>
                        <a:latin typeface="Times New Roman"/>
                        <a:ea typeface="Times New Roman"/>
                        <a:cs typeface="Arial"/>
                      </a:endParaRPr>
                    </a:p>
                  </a:txBody>
                  <a:tcPr marL="68580" marR="68580" marT="0" marB="0" anchor="ctr"/>
                </a:tc>
                <a:tc rowSpan="2">
                  <a:txBody>
                    <a:bodyPr/>
                    <a:lstStyle/>
                    <a:p>
                      <a:pPr algn="ctr">
                        <a:lnSpc>
                          <a:spcPct val="150000"/>
                        </a:lnSpc>
                        <a:spcAft>
                          <a:spcPts val="0"/>
                        </a:spcAft>
                      </a:pPr>
                      <a:r>
                        <a:rPr lang="es-EC" sz="1600" kern="0" spc="0">
                          <a:solidFill>
                            <a:schemeClr val="bg1"/>
                          </a:solidFill>
                        </a:rPr>
                        <a:t>Número de Puestos</a:t>
                      </a:r>
                      <a:endParaRPr lang="es-EC" sz="1800" kern="800" spc="40">
                        <a:solidFill>
                          <a:schemeClr val="bg1"/>
                        </a:solidFill>
                        <a:latin typeface="Times New Roman"/>
                        <a:ea typeface="Times New Roman"/>
                        <a:cs typeface="Arial"/>
                      </a:endParaRPr>
                    </a:p>
                  </a:txBody>
                  <a:tcPr marL="68580" marR="68580" marT="0" marB="0" anchor="ctr"/>
                </a:tc>
                <a:tc gridSpan="3">
                  <a:txBody>
                    <a:bodyPr/>
                    <a:lstStyle/>
                    <a:p>
                      <a:pPr algn="ctr">
                        <a:lnSpc>
                          <a:spcPct val="150000"/>
                        </a:lnSpc>
                        <a:spcAft>
                          <a:spcPts val="0"/>
                        </a:spcAft>
                      </a:pPr>
                      <a:r>
                        <a:rPr lang="es-EC" sz="1600" kern="0" spc="0" dirty="0">
                          <a:solidFill>
                            <a:schemeClr val="bg1"/>
                          </a:solidFill>
                        </a:rPr>
                        <a:t>Remuneración</a:t>
                      </a:r>
                      <a:endParaRPr lang="es-EC" sz="1800" kern="800" spc="40" dirty="0">
                        <a:solidFill>
                          <a:schemeClr val="bg1"/>
                        </a:solidFill>
                        <a:latin typeface="Times New Roman"/>
                        <a:ea typeface="Times New Roman"/>
                        <a:cs typeface="Arial"/>
                      </a:endParaRPr>
                    </a:p>
                  </a:txBody>
                  <a:tcPr marL="68580" marR="68580" marT="0" marB="0" anchor="ctr"/>
                </a:tc>
                <a:tc hMerge="1">
                  <a:txBody>
                    <a:bodyPr/>
                    <a:lstStyle/>
                    <a:p>
                      <a:endParaRPr lang="es-EC"/>
                    </a:p>
                  </a:txBody>
                  <a:tcPr/>
                </a:tc>
                <a:tc hMerge="1">
                  <a:txBody>
                    <a:bodyPr/>
                    <a:lstStyle/>
                    <a:p>
                      <a:endParaRPr lang="es-EC"/>
                    </a:p>
                  </a:txBody>
                  <a:tcPr/>
                </a:tc>
              </a:tr>
              <a:tr h="819075">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600" kern="0" spc="0">
                          <a:solidFill>
                            <a:schemeClr val="bg1"/>
                          </a:solidFill>
                        </a:rPr>
                        <a:t>Valor Unitario</a:t>
                      </a:r>
                      <a:endParaRPr lang="es-EC" sz="1800" kern="800" spc="40">
                        <a:solidFill>
                          <a:schemeClr val="bg1"/>
                        </a:solidFill>
                        <a:latin typeface="Times New Roman"/>
                        <a:ea typeface="Times New Roman"/>
                        <a:cs typeface="Arial"/>
                      </a:endParaRPr>
                    </a:p>
                  </a:txBody>
                  <a:tcPr marL="68580" marR="68580" marT="0" marB="0" anchor="ctr"/>
                </a:tc>
                <a:tc>
                  <a:txBody>
                    <a:bodyPr/>
                    <a:lstStyle/>
                    <a:p>
                      <a:pPr algn="ctr">
                        <a:lnSpc>
                          <a:spcPct val="150000"/>
                        </a:lnSpc>
                        <a:spcAft>
                          <a:spcPts val="0"/>
                        </a:spcAft>
                      </a:pPr>
                      <a:r>
                        <a:rPr lang="es-EC" sz="1600" kern="0" spc="0">
                          <a:solidFill>
                            <a:schemeClr val="bg1"/>
                          </a:solidFill>
                        </a:rPr>
                        <a:t>Valor Mensual</a:t>
                      </a:r>
                      <a:endParaRPr lang="es-EC" sz="1800" kern="800" spc="40">
                        <a:solidFill>
                          <a:schemeClr val="bg1"/>
                        </a:solidFill>
                        <a:latin typeface="Times New Roman"/>
                        <a:ea typeface="Times New Roman"/>
                        <a:cs typeface="Arial"/>
                      </a:endParaRPr>
                    </a:p>
                  </a:txBody>
                  <a:tcPr marL="68580" marR="68580" marT="0" marB="0" anchor="ctr"/>
                </a:tc>
                <a:tc>
                  <a:txBody>
                    <a:bodyPr/>
                    <a:lstStyle/>
                    <a:p>
                      <a:pPr algn="ctr">
                        <a:lnSpc>
                          <a:spcPct val="150000"/>
                        </a:lnSpc>
                        <a:spcAft>
                          <a:spcPts val="0"/>
                        </a:spcAft>
                      </a:pPr>
                      <a:r>
                        <a:rPr lang="es-EC" sz="1600" kern="0" spc="0">
                          <a:solidFill>
                            <a:schemeClr val="bg1"/>
                          </a:solidFill>
                        </a:rPr>
                        <a:t>Valor Anual</a:t>
                      </a:r>
                      <a:endParaRPr lang="es-EC" sz="1800" kern="800" spc="40">
                        <a:solidFill>
                          <a:schemeClr val="bg1"/>
                        </a:solidFill>
                        <a:latin typeface="Times New Roman"/>
                        <a:ea typeface="Times New Roman"/>
                        <a:cs typeface="Arial"/>
                      </a:endParaRPr>
                    </a:p>
                  </a:txBody>
                  <a:tcPr marL="68580" marR="68580" marT="0" marB="0" anchor="ctr"/>
                </a:tc>
              </a:tr>
              <a:tr h="317520">
                <a:tc>
                  <a:txBody>
                    <a:bodyPr/>
                    <a:lstStyle/>
                    <a:p>
                      <a:pPr>
                        <a:lnSpc>
                          <a:spcPct val="150000"/>
                        </a:lnSpc>
                        <a:spcAft>
                          <a:spcPts val="0"/>
                        </a:spcAft>
                      </a:pPr>
                      <a:r>
                        <a:rPr lang="es-EC" sz="1600" kern="0" spc="0">
                          <a:solidFill>
                            <a:schemeClr val="bg1"/>
                          </a:solidFill>
                        </a:rPr>
                        <a:t>Gerente</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900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900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10800</a:t>
                      </a:r>
                      <a:endParaRPr lang="es-EC" sz="1800" kern="800" spc="40">
                        <a:solidFill>
                          <a:schemeClr val="bg1"/>
                        </a:solidFill>
                        <a:latin typeface="Times New Roman"/>
                        <a:ea typeface="Times New Roman"/>
                        <a:cs typeface="Arial"/>
                      </a:endParaRPr>
                    </a:p>
                  </a:txBody>
                  <a:tcPr marL="68580" marR="68580" marT="0" marB="0"/>
                </a:tc>
              </a:tr>
              <a:tr h="449669">
                <a:tc>
                  <a:txBody>
                    <a:bodyPr/>
                    <a:lstStyle/>
                    <a:p>
                      <a:pPr>
                        <a:lnSpc>
                          <a:spcPct val="150000"/>
                        </a:lnSpc>
                        <a:spcAft>
                          <a:spcPts val="0"/>
                        </a:spcAft>
                      </a:pPr>
                      <a:r>
                        <a:rPr lang="es-EC" sz="1600" kern="0" spc="0">
                          <a:solidFill>
                            <a:schemeClr val="bg1"/>
                          </a:solidFill>
                        </a:rPr>
                        <a:t>Asistente administrativa-financiera</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550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550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6600</a:t>
                      </a:r>
                      <a:endParaRPr lang="es-EC" sz="1800" kern="800" spc="40">
                        <a:solidFill>
                          <a:schemeClr val="bg1"/>
                        </a:solidFill>
                        <a:latin typeface="Times New Roman"/>
                        <a:ea typeface="Times New Roman"/>
                        <a:cs typeface="Arial"/>
                      </a:endParaRPr>
                    </a:p>
                  </a:txBody>
                  <a:tcPr marL="68580" marR="68580" marT="0" marB="0"/>
                </a:tc>
              </a:tr>
              <a:tr h="317520">
                <a:tc>
                  <a:txBody>
                    <a:bodyPr/>
                    <a:lstStyle/>
                    <a:p>
                      <a:pPr>
                        <a:lnSpc>
                          <a:spcPct val="150000"/>
                        </a:lnSpc>
                        <a:spcAft>
                          <a:spcPts val="0"/>
                        </a:spcAft>
                      </a:pPr>
                      <a:r>
                        <a:rPr lang="es-EC" sz="1600" kern="0" spc="0">
                          <a:solidFill>
                            <a:schemeClr val="bg1"/>
                          </a:solidFill>
                        </a:rPr>
                        <a:t>Cosmetólogas</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450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900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10800</a:t>
                      </a:r>
                      <a:endParaRPr lang="es-EC" sz="1800" kern="800" spc="40">
                        <a:solidFill>
                          <a:schemeClr val="bg1"/>
                        </a:solidFill>
                        <a:latin typeface="Times New Roman"/>
                        <a:ea typeface="Times New Roman"/>
                        <a:cs typeface="Arial"/>
                      </a:endParaRPr>
                    </a:p>
                  </a:txBody>
                  <a:tcPr marL="68580" marR="68580" marT="0" marB="0"/>
                </a:tc>
              </a:tr>
              <a:tr h="317520">
                <a:tc>
                  <a:txBody>
                    <a:bodyPr/>
                    <a:lstStyle/>
                    <a:p>
                      <a:pPr>
                        <a:lnSpc>
                          <a:spcPct val="150000"/>
                        </a:lnSpc>
                        <a:spcAft>
                          <a:spcPts val="0"/>
                        </a:spcAft>
                      </a:pPr>
                      <a:r>
                        <a:rPr lang="es-EC" sz="1600" kern="0" spc="0">
                          <a:solidFill>
                            <a:schemeClr val="bg1"/>
                          </a:solidFill>
                        </a:rPr>
                        <a:t>Masajistas</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450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900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10800</a:t>
                      </a:r>
                      <a:endParaRPr lang="es-EC" sz="1800" kern="800" spc="40">
                        <a:solidFill>
                          <a:schemeClr val="bg1"/>
                        </a:solidFill>
                        <a:latin typeface="Times New Roman"/>
                        <a:ea typeface="Times New Roman"/>
                        <a:cs typeface="Arial"/>
                      </a:endParaRPr>
                    </a:p>
                  </a:txBody>
                  <a:tcPr marL="68580" marR="68580" marT="0" marB="0"/>
                </a:tc>
              </a:tr>
              <a:tr h="317520">
                <a:tc>
                  <a:txBody>
                    <a:bodyPr/>
                    <a:lstStyle/>
                    <a:p>
                      <a:pPr>
                        <a:lnSpc>
                          <a:spcPct val="150000"/>
                        </a:lnSpc>
                        <a:spcAft>
                          <a:spcPts val="0"/>
                        </a:spcAft>
                      </a:pPr>
                      <a:r>
                        <a:rPr lang="es-EC" sz="1600" kern="0" spc="0">
                          <a:solidFill>
                            <a:schemeClr val="bg1"/>
                          </a:solidFill>
                        </a:rPr>
                        <a:t>Estilistas</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450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900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10800</a:t>
                      </a:r>
                      <a:endParaRPr lang="es-EC" sz="1800" kern="800" spc="40">
                        <a:solidFill>
                          <a:schemeClr val="bg1"/>
                        </a:solidFill>
                        <a:latin typeface="Times New Roman"/>
                        <a:ea typeface="Times New Roman"/>
                        <a:cs typeface="Arial"/>
                      </a:endParaRPr>
                    </a:p>
                  </a:txBody>
                  <a:tcPr marL="68580" marR="68580" marT="0" marB="0"/>
                </a:tc>
              </a:tr>
              <a:tr h="317520">
                <a:tc>
                  <a:txBody>
                    <a:bodyPr/>
                    <a:lstStyle/>
                    <a:p>
                      <a:pPr>
                        <a:lnSpc>
                          <a:spcPct val="150000"/>
                        </a:lnSpc>
                        <a:spcAft>
                          <a:spcPts val="0"/>
                        </a:spcAft>
                      </a:pPr>
                      <a:r>
                        <a:rPr lang="es-EC" sz="1600" kern="0" spc="0">
                          <a:solidFill>
                            <a:schemeClr val="bg1"/>
                          </a:solidFill>
                        </a:rPr>
                        <a:t>Auxiliar de Limpieza</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1</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292</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292</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3504</a:t>
                      </a:r>
                      <a:endParaRPr lang="es-EC" sz="1800" kern="800" spc="40">
                        <a:solidFill>
                          <a:schemeClr val="bg1"/>
                        </a:solidFill>
                        <a:latin typeface="Times New Roman"/>
                        <a:ea typeface="Times New Roman"/>
                        <a:cs typeface="Arial"/>
                      </a:endParaRPr>
                    </a:p>
                  </a:txBody>
                  <a:tcPr marL="68580" marR="68580" marT="0" marB="0"/>
                </a:tc>
              </a:tr>
              <a:tr h="317520">
                <a:tc>
                  <a:txBody>
                    <a:bodyPr/>
                    <a:lstStyle/>
                    <a:p>
                      <a:pPr>
                        <a:lnSpc>
                          <a:spcPct val="150000"/>
                        </a:lnSpc>
                        <a:spcAft>
                          <a:spcPts val="0"/>
                        </a:spcAft>
                      </a:pPr>
                      <a:r>
                        <a:rPr lang="es-EC" sz="1600" kern="0" spc="0">
                          <a:solidFill>
                            <a:schemeClr val="bg1"/>
                          </a:solidFill>
                        </a:rPr>
                        <a:t>Total</a:t>
                      </a:r>
                      <a:endParaRPr lang="es-EC" sz="1800" kern="800" spc="40">
                        <a:solidFill>
                          <a:schemeClr val="bg1"/>
                        </a:solidFill>
                        <a:latin typeface="Times New Roman"/>
                        <a:ea typeface="Times New Roman"/>
                        <a:cs typeface="Arial"/>
                      </a:endParaRPr>
                    </a:p>
                  </a:txBody>
                  <a:tcPr marL="68580" marR="68580" marT="0" marB="0"/>
                </a:tc>
                <a:tc>
                  <a:txBody>
                    <a:bodyPr/>
                    <a:lstStyle/>
                    <a:p>
                      <a:pPr>
                        <a:lnSpc>
                          <a:spcPct val="150000"/>
                        </a:lnSpc>
                        <a:spcAft>
                          <a:spcPts val="0"/>
                        </a:spcAft>
                      </a:pPr>
                      <a:r>
                        <a:rPr lang="es-EC" sz="1600" kern="0" spc="0">
                          <a:solidFill>
                            <a:schemeClr val="bg1"/>
                          </a:solidFill>
                        </a:rPr>
                        <a:t> </a:t>
                      </a:r>
                      <a:endParaRPr lang="es-EC" sz="1800" kern="800" spc="40">
                        <a:solidFill>
                          <a:schemeClr val="bg1"/>
                        </a:solidFill>
                        <a:latin typeface="Times New Roman"/>
                        <a:ea typeface="Times New Roman"/>
                        <a:cs typeface="Arial"/>
                      </a:endParaRPr>
                    </a:p>
                  </a:txBody>
                  <a:tcPr marL="68580" marR="68580" marT="0" marB="0"/>
                </a:tc>
                <a:tc>
                  <a:txBody>
                    <a:bodyPr/>
                    <a:lstStyle/>
                    <a:p>
                      <a:pPr>
                        <a:lnSpc>
                          <a:spcPct val="150000"/>
                        </a:lnSpc>
                        <a:spcAft>
                          <a:spcPts val="0"/>
                        </a:spcAft>
                      </a:pPr>
                      <a:r>
                        <a:rPr lang="es-EC" sz="1600" kern="0" spc="0">
                          <a:solidFill>
                            <a:schemeClr val="bg1"/>
                          </a:solidFill>
                        </a:rPr>
                        <a:t> </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a:solidFill>
                            <a:schemeClr val="bg1"/>
                          </a:solidFill>
                        </a:rPr>
                        <a:t>4780</a:t>
                      </a:r>
                      <a:endParaRPr lang="es-EC" sz="18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600" kern="0" spc="0" dirty="0">
                          <a:solidFill>
                            <a:schemeClr val="bg1"/>
                          </a:solidFill>
                        </a:rPr>
                        <a:t>53304</a:t>
                      </a:r>
                      <a:endParaRPr lang="es-EC" sz="1800" kern="800" spc="40" dirty="0">
                        <a:solidFill>
                          <a:schemeClr val="bg1"/>
                        </a:solidFill>
                        <a:latin typeface="Times New Roman"/>
                        <a:ea typeface="Times New Roman"/>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70" y="149346"/>
            <a:ext cx="8501090" cy="83099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2" algn="ctr"/>
            <a:r>
              <a:rPr lang="es-ES" sz="2400" b="1" dirty="0" smtClean="0">
                <a:ln w="50800"/>
                <a:solidFill>
                  <a:schemeClr val="bg1">
                    <a:shade val="50000"/>
                  </a:schemeClr>
                </a:solidFill>
              </a:rPr>
              <a:t>REQUERIMIENTO DE SUMINISTROS, INSUMOS Y MATERIALES, ÚTILES Y  SERVICIOS</a:t>
            </a:r>
            <a:endParaRPr lang="es-EC" sz="2400" b="1" dirty="0">
              <a:ln w="50800"/>
              <a:solidFill>
                <a:schemeClr val="bg1">
                  <a:shade val="50000"/>
                </a:schemeClr>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547543157"/>
              </p:ext>
            </p:extLst>
          </p:nvPr>
        </p:nvGraphicFramePr>
        <p:xfrm>
          <a:off x="214282" y="2036041"/>
          <a:ext cx="4357719" cy="3738981"/>
        </p:xfrm>
        <a:graphic>
          <a:graphicData uri="http://schemas.openxmlformats.org/drawingml/2006/table">
            <a:tbl>
              <a:tblPr>
                <a:tableStyleId>{ED083AE6-46FA-4A59-8FB0-9F97EB10719F}</a:tableStyleId>
              </a:tblPr>
              <a:tblGrid>
                <a:gridCol w="886316"/>
                <a:gridCol w="886316"/>
                <a:gridCol w="960175"/>
                <a:gridCol w="886316"/>
                <a:gridCol w="738596"/>
              </a:tblGrid>
              <a:tr h="650039">
                <a:tc>
                  <a:txBody>
                    <a:bodyPr/>
                    <a:lstStyle/>
                    <a:p>
                      <a:pPr algn="ctr">
                        <a:lnSpc>
                          <a:spcPct val="150000"/>
                        </a:lnSpc>
                        <a:spcAft>
                          <a:spcPts val="0"/>
                        </a:spcAft>
                      </a:pPr>
                      <a:r>
                        <a:rPr lang="es-EC" sz="1200" kern="0" spc="0" dirty="0">
                          <a:solidFill>
                            <a:schemeClr val="bg1"/>
                          </a:solidFill>
                        </a:rPr>
                        <a:t>Concepto</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U. Medida</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Cantidad</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Costo Unitario</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Costo Total</a:t>
                      </a:r>
                      <a:endParaRPr lang="es-EC" sz="1400" kern="800" spc="40" dirty="0">
                        <a:solidFill>
                          <a:schemeClr val="bg1"/>
                        </a:solidFill>
                        <a:latin typeface="Times New Roman"/>
                        <a:ea typeface="Times New Roman"/>
                        <a:cs typeface="Arial"/>
                      </a:endParaRPr>
                    </a:p>
                  </a:txBody>
                  <a:tcPr marL="68580" marR="68580" marT="0" marB="0"/>
                </a:tc>
              </a:tr>
              <a:tr h="200680">
                <a:tc>
                  <a:txBody>
                    <a:bodyPr/>
                    <a:lstStyle/>
                    <a:p>
                      <a:pPr>
                        <a:lnSpc>
                          <a:spcPct val="150000"/>
                        </a:lnSpc>
                        <a:spcAft>
                          <a:spcPts val="0"/>
                        </a:spcAft>
                      </a:pPr>
                      <a:r>
                        <a:rPr lang="es-EC" sz="1200" kern="0" spc="0">
                          <a:solidFill>
                            <a:schemeClr val="bg1"/>
                          </a:solidFill>
                        </a:rPr>
                        <a:t>Esferos</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Unidad</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18</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0,50</a:t>
                      </a:r>
                      <a:endParaRPr lang="es-EC" sz="14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dirty="0">
                          <a:solidFill>
                            <a:schemeClr val="bg1"/>
                          </a:solidFill>
                        </a:rPr>
                        <a:t>9,00</a:t>
                      </a:r>
                      <a:endParaRPr lang="es-EC" sz="1400" kern="800" spc="40" dirty="0">
                        <a:solidFill>
                          <a:schemeClr val="bg1"/>
                        </a:solidFill>
                        <a:latin typeface="Times New Roman"/>
                        <a:ea typeface="Times New Roman"/>
                        <a:cs typeface="Arial"/>
                      </a:endParaRPr>
                    </a:p>
                  </a:txBody>
                  <a:tcPr marL="68580" marR="68580" marT="0" marB="0"/>
                </a:tc>
              </a:tr>
              <a:tr h="300022">
                <a:tc>
                  <a:txBody>
                    <a:bodyPr/>
                    <a:lstStyle/>
                    <a:p>
                      <a:pPr>
                        <a:lnSpc>
                          <a:spcPct val="150000"/>
                        </a:lnSpc>
                        <a:spcAft>
                          <a:spcPts val="0"/>
                        </a:spcAft>
                      </a:pPr>
                      <a:r>
                        <a:rPr lang="es-EC" sz="1200" kern="0" spc="0">
                          <a:solidFill>
                            <a:schemeClr val="bg1"/>
                          </a:solidFill>
                        </a:rPr>
                        <a:t>Lápices</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Unidad</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18</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0,30</a:t>
                      </a:r>
                      <a:endParaRPr lang="es-EC" sz="14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dirty="0">
                          <a:solidFill>
                            <a:schemeClr val="bg1"/>
                          </a:solidFill>
                        </a:rPr>
                        <a:t>5,40</a:t>
                      </a:r>
                      <a:endParaRPr lang="es-EC" sz="1400" kern="800" spc="40" dirty="0">
                        <a:solidFill>
                          <a:schemeClr val="bg1"/>
                        </a:solidFill>
                        <a:latin typeface="Times New Roman"/>
                        <a:ea typeface="Times New Roman"/>
                        <a:cs typeface="Arial"/>
                      </a:endParaRPr>
                    </a:p>
                  </a:txBody>
                  <a:tcPr marL="68580" marR="68580" marT="0" marB="0"/>
                </a:tc>
              </a:tr>
              <a:tr h="200680">
                <a:tc>
                  <a:txBody>
                    <a:bodyPr/>
                    <a:lstStyle/>
                    <a:p>
                      <a:pPr>
                        <a:lnSpc>
                          <a:spcPct val="150000"/>
                        </a:lnSpc>
                        <a:spcAft>
                          <a:spcPts val="0"/>
                        </a:spcAft>
                      </a:pPr>
                      <a:r>
                        <a:rPr lang="es-EC" sz="1200" kern="0" spc="0">
                          <a:solidFill>
                            <a:schemeClr val="bg1"/>
                          </a:solidFill>
                        </a:rPr>
                        <a:t>Calculadora</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Unidad</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3</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15,00</a:t>
                      </a:r>
                      <a:endParaRPr lang="es-EC" sz="1400" kern="800" spc="40" dirty="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dirty="0">
                          <a:solidFill>
                            <a:schemeClr val="bg1"/>
                          </a:solidFill>
                        </a:rPr>
                        <a:t>45,00</a:t>
                      </a:r>
                      <a:endParaRPr lang="es-EC" sz="1400" kern="800" spc="40" dirty="0">
                        <a:solidFill>
                          <a:schemeClr val="bg1"/>
                        </a:solidFill>
                        <a:latin typeface="Times New Roman"/>
                        <a:ea typeface="Times New Roman"/>
                        <a:cs typeface="Arial"/>
                      </a:endParaRPr>
                    </a:p>
                  </a:txBody>
                  <a:tcPr marL="68580" marR="68580" marT="0" marB="0"/>
                </a:tc>
              </a:tr>
              <a:tr h="200680">
                <a:tc>
                  <a:txBody>
                    <a:bodyPr/>
                    <a:lstStyle/>
                    <a:p>
                      <a:pPr>
                        <a:lnSpc>
                          <a:spcPct val="150000"/>
                        </a:lnSpc>
                        <a:spcAft>
                          <a:spcPts val="0"/>
                        </a:spcAft>
                      </a:pPr>
                      <a:r>
                        <a:rPr lang="es-EC" sz="1200" kern="0" spc="0">
                          <a:solidFill>
                            <a:schemeClr val="bg1"/>
                          </a:solidFill>
                        </a:rPr>
                        <a:t>Carpetas</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Unidad</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50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1,00</a:t>
                      </a:r>
                      <a:endParaRPr lang="es-EC" sz="14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rPr>
                        <a:t>50,00</a:t>
                      </a:r>
                      <a:endParaRPr lang="es-EC" sz="1400" kern="800" spc="40">
                        <a:solidFill>
                          <a:schemeClr val="bg1"/>
                        </a:solidFill>
                        <a:latin typeface="Times New Roman"/>
                        <a:ea typeface="Times New Roman"/>
                        <a:cs typeface="Arial"/>
                      </a:endParaRPr>
                    </a:p>
                  </a:txBody>
                  <a:tcPr marL="68580" marR="68580" marT="0" marB="0"/>
                </a:tc>
              </a:tr>
              <a:tr h="200680">
                <a:tc>
                  <a:txBody>
                    <a:bodyPr/>
                    <a:lstStyle/>
                    <a:p>
                      <a:pPr>
                        <a:lnSpc>
                          <a:spcPct val="150000"/>
                        </a:lnSpc>
                        <a:spcAft>
                          <a:spcPts val="0"/>
                        </a:spcAft>
                      </a:pPr>
                      <a:r>
                        <a:rPr lang="es-EC" sz="1200" kern="0" spc="0">
                          <a:solidFill>
                            <a:schemeClr val="bg1"/>
                          </a:solidFill>
                        </a:rPr>
                        <a:t>Papel Bond</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Resma</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5,00</a:t>
                      </a:r>
                      <a:endParaRPr lang="es-EC" sz="14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rPr>
                        <a:t>60,00</a:t>
                      </a:r>
                      <a:endParaRPr lang="es-EC" sz="1400" kern="800" spc="40">
                        <a:solidFill>
                          <a:schemeClr val="bg1"/>
                        </a:solidFill>
                        <a:latin typeface="Times New Roman"/>
                        <a:ea typeface="Times New Roman"/>
                        <a:cs typeface="Arial"/>
                      </a:endParaRPr>
                    </a:p>
                  </a:txBody>
                  <a:tcPr marL="68580" marR="68580" marT="0" marB="0"/>
                </a:tc>
              </a:tr>
              <a:tr h="200680">
                <a:tc>
                  <a:txBody>
                    <a:bodyPr/>
                    <a:lstStyle/>
                    <a:p>
                      <a:pPr>
                        <a:lnSpc>
                          <a:spcPct val="150000"/>
                        </a:lnSpc>
                        <a:spcAft>
                          <a:spcPts val="0"/>
                        </a:spcAft>
                      </a:pPr>
                      <a:r>
                        <a:rPr lang="es-EC" sz="1200" kern="0" spc="0">
                          <a:solidFill>
                            <a:schemeClr val="bg1"/>
                          </a:solidFill>
                        </a:rPr>
                        <a:t>Sellos</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Unidad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3</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7,00</a:t>
                      </a:r>
                      <a:endParaRPr lang="es-EC" sz="14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rPr>
                        <a:t>21,00</a:t>
                      </a:r>
                      <a:endParaRPr lang="es-EC" sz="1400" kern="800" spc="40">
                        <a:solidFill>
                          <a:schemeClr val="bg1"/>
                        </a:solidFill>
                        <a:latin typeface="Times New Roman"/>
                        <a:ea typeface="Times New Roman"/>
                        <a:cs typeface="Arial"/>
                      </a:endParaRPr>
                    </a:p>
                  </a:txBody>
                  <a:tcPr marL="68580" marR="68580" marT="0" marB="0"/>
                </a:tc>
              </a:tr>
              <a:tr h="200680">
                <a:tc>
                  <a:txBody>
                    <a:bodyPr/>
                    <a:lstStyle/>
                    <a:p>
                      <a:pPr>
                        <a:lnSpc>
                          <a:spcPct val="150000"/>
                        </a:lnSpc>
                        <a:spcAft>
                          <a:spcPts val="0"/>
                        </a:spcAft>
                      </a:pPr>
                      <a:r>
                        <a:rPr lang="es-EC" sz="1200" kern="0" spc="0">
                          <a:solidFill>
                            <a:schemeClr val="bg1"/>
                          </a:solidFill>
                        </a:rPr>
                        <a:t>Grapadora</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Unidad</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3</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9,00</a:t>
                      </a:r>
                      <a:endParaRPr lang="es-EC" sz="14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rPr>
                        <a:t>27,00</a:t>
                      </a:r>
                      <a:endParaRPr lang="es-EC" sz="1400" kern="800" spc="40">
                        <a:solidFill>
                          <a:schemeClr val="bg1"/>
                        </a:solidFill>
                        <a:latin typeface="Times New Roman"/>
                        <a:ea typeface="Times New Roman"/>
                        <a:cs typeface="Arial"/>
                      </a:endParaRPr>
                    </a:p>
                  </a:txBody>
                  <a:tcPr marL="68580" marR="68580" marT="0" marB="0"/>
                </a:tc>
              </a:tr>
              <a:tr h="200680">
                <a:tc>
                  <a:txBody>
                    <a:bodyPr/>
                    <a:lstStyle/>
                    <a:p>
                      <a:pPr>
                        <a:lnSpc>
                          <a:spcPct val="150000"/>
                        </a:lnSpc>
                        <a:spcAft>
                          <a:spcPts val="0"/>
                        </a:spcAft>
                      </a:pPr>
                      <a:r>
                        <a:rPr lang="es-EC" sz="1200" kern="0" spc="0">
                          <a:solidFill>
                            <a:schemeClr val="bg1"/>
                          </a:solidFill>
                        </a:rPr>
                        <a:t>Grapas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Unidad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5,60</a:t>
                      </a:r>
                      <a:endParaRPr lang="es-EC" sz="14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rPr>
                        <a:t>67,20</a:t>
                      </a:r>
                      <a:endParaRPr lang="es-EC" sz="1400" kern="800" spc="40">
                        <a:solidFill>
                          <a:schemeClr val="bg1"/>
                        </a:solidFill>
                        <a:latin typeface="Times New Roman"/>
                        <a:ea typeface="Times New Roman"/>
                        <a:cs typeface="Arial"/>
                      </a:endParaRPr>
                    </a:p>
                  </a:txBody>
                  <a:tcPr marL="68580" marR="68580" marT="0" marB="0"/>
                </a:tc>
              </a:tr>
              <a:tr h="200680">
                <a:tc>
                  <a:txBody>
                    <a:bodyPr/>
                    <a:lstStyle/>
                    <a:p>
                      <a:pPr>
                        <a:lnSpc>
                          <a:spcPct val="150000"/>
                        </a:lnSpc>
                        <a:spcAft>
                          <a:spcPts val="0"/>
                        </a:spcAft>
                      </a:pPr>
                      <a:r>
                        <a:rPr lang="es-EC" sz="1200" kern="0" spc="0">
                          <a:solidFill>
                            <a:schemeClr val="bg1"/>
                          </a:solidFill>
                        </a:rPr>
                        <a:t>Perforadora</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Unidad</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3</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8,00</a:t>
                      </a:r>
                      <a:endParaRPr lang="es-EC" sz="14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rPr>
                        <a:t>24,00</a:t>
                      </a:r>
                      <a:endParaRPr lang="es-EC" sz="1400" kern="800" spc="40">
                        <a:solidFill>
                          <a:schemeClr val="bg1"/>
                        </a:solidFill>
                        <a:latin typeface="Times New Roman"/>
                        <a:ea typeface="Times New Roman"/>
                        <a:cs typeface="Arial"/>
                      </a:endParaRPr>
                    </a:p>
                  </a:txBody>
                  <a:tcPr marL="68580" marR="68580" marT="0" marB="0"/>
                </a:tc>
              </a:tr>
              <a:tr h="200680">
                <a:tc>
                  <a:txBody>
                    <a:bodyPr/>
                    <a:lstStyle/>
                    <a:p>
                      <a:pPr>
                        <a:lnSpc>
                          <a:spcPct val="150000"/>
                        </a:lnSpc>
                        <a:spcAft>
                          <a:spcPts val="0"/>
                        </a:spcAft>
                      </a:pPr>
                      <a:r>
                        <a:rPr lang="es-EC" sz="1200" kern="0" spc="0">
                          <a:solidFill>
                            <a:schemeClr val="bg1"/>
                          </a:solidFill>
                        </a:rPr>
                        <a:t>Resaltador</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Unidad</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9</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1,50</a:t>
                      </a:r>
                      <a:endParaRPr lang="es-EC" sz="14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rPr>
                        <a:t>13,50</a:t>
                      </a:r>
                      <a:endParaRPr lang="es-EC" sz="1400" kern="800" spc="40">
                        <a:solidFill>
                          <a:schemeClr val="bg1"/>
                        </a:solidFill>
                        <a:latin typeface="Times New Roman"/>
                        <a:ea typeface="Times New Roman"/>
                        <a:cs typeface="Arial"/>
                      </a:endParaRPr>
                    </a:p>
                  </a:txBody>
                  <a:tcPr marL="68580" marR="68580" marT="0" marB="0"/>
                </a:tc>
              </a:tr>
              <a:tr h="200680">
                <a:tc>
                  <a:txBody>
                    <a:bodyPr/>
                    <a:lstStyle/>
                    <a:p>
                      <a:r>
                        <a:rPr lang="es-EC" sz="1200" dirty="0" smtClean="0">
                          <a:solidFill>
                            <a:schemeClr val="bg1"/>
                          </a:solidFill>
                          <a:latin typeface="Calibri"/>
                          <a:cs typeface="Times New Roman"/>
                        </a:rPr>
                        <a:t>Total</a:t>
                      </a:r>
                      <a:endParaRPr lang="es-EC" sz="1200" dirty="0">
                        <a:solidFill>
                          <a:schemeClr val="bg1"/>
                        </a:solidFill>
                        <a:latin typeface="Calibri"/>
                        <a:cs typeface="Times New Roman"/>
                      </a:endParaRPr>
                    </a:p>
                  </a:txBody>
                  <a:tcPr marL="68580" marR="68580" marT="0" marB="0"/>
                </a:tc>
                <a:tc>
                  <a:txBody>
                    <a:bodyPr/>
                    <a:lstStyle/>
                    <a:p>
                      <a:endParaRPr lang="es-EC" sz="1200">
                        <a:solidFill>
                          <a:schemeClr val="bg1"/>
                        </a:solidFill>
                        <a:latin typeface="Calibri"/>
                        <a:cs typeface="Times New Roman"/>
                      </a:endParaRPr>
                    </a:p>
                  </a:txBody>
                  <a:tcPr marL="68580" marR="68580" marT="0" marB="0"/>
                </a:tc>
                <a:tc>
                  <a:txBody>
                    <a:bodyPr/>
                    <a:lstStyle/>
                    <a:p>
                      <a:endParaRPr lang="es-EC" sz="1200">
                        <a:solidFill>
                          <a:schemeClr val="bg1"/>
                        </a:solidFill>
                        <a:latin typeface="Calibri"/>
                        <a:cs typeface="Times New Roman"/>
                      </a:endParaRPr>
                    </a:p>
                  </a:txBody>
                  <a:tcPr marL="68580" marR="68580" marT="0" marB="0"/>
                </a:tc>
                <a:tc>
                  <a:txBody>
                    <a:bodyPr/>
                    <a:lstStyle/>
                    <a:p>
                      <a:pPr algn="ctr">
                        <a:lnSpc>
                          <a:spcPct val="150000"/>
                        </a:lnSpc>
                        <a:spcAft>
                          <a:spcPts val="0"/>
                        </a:spcAft>
                      </a:pPr>
                      <a:endParaRPr lang="es-EC" sz="1400" kern="800" spc="40" dirty="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dirty="0">
                          <a:solidFill>
                            <a:schemeClr val="bg1"/>
                          </a:solidFill>
                        </a:rPr>
                        <a:t>322</a:t>
                      </a:r>
                      <a:endParaRPr lang="es-EC" sz="1400" kern="800" spc="40" dirty="0">
                        <a:solidFill>
                          <a:schemeClr val="bg1"/>
                        </a:solidFill>
                        <a:latin typeface="Times New Roman"/>
                        <a:ea typeface="Times New Roman"/>
                        <a:cs typeface="Arial"/>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931167295"/>
              </p:ext>
            </p:extLst>
          </p:nvPr>
        </p:nvGraphicFramePr>
        <p:xfrm>
          <a:off x="4786314" y="2071675"/>
          <a:ext cx="3571900" cy="3429392"/>
        </p:xfrm>
        <a:graphic>
          <a:graphicData uri="http://schemas.openxmlformats.org/drawingml/2006/table">
            <a:tbl>
              <a:tblPr>
                <a:tableStyleId>{ED083AE6-46FA-4A59-8FB0-9F97EB10719F}</a:tableStyleId>
              </a:tblPr>
              <a:tblGrid>
                <a:gridCol w="1570836"/>
                <a:gridCol w="800426"/>
                <a:gridCol w="600319"/>
                <a:gridCol w="600319"/>
              </a:tblGrid>
              <a:tr h="767117">
                <a:tc>
                  <a:txBody>
                    <a:bodyPr/>
                    <a:lstStyle/>
                    <a:p>
                      <a:pPr algn="ctr">
                        <a:lnSpc>
                          <a:spcPct val="150000"/>
                        </a:lnSpc>
                        <a:spcAft>
                          <a:spcPts val="0"/>
                        </a:spcAft>
                      </a:pPr>
                      <a:r>
                        <a:rPr lang="es-EC" sz="1200" kern="0" spc="0" dirty="0">
                          <a:solidFill>
                            <a:schemeClr val="bg1"/>
                          </a:solidFill>
                        </a:rPr>
                        <a:t>Concepto</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Cantidad</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Costo  Unitario</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Costo Total</a:t>
                      </a:r>
                      <a:endParaRPr lang="es-EC" sz="1400" kern="800" spc="40" dirty="0">
                        <a:solidFill>
                          <a:schemeClr val="bg1"/>
                        </a:solidFill>
                        <a:latin typeface="Times New Roman"/>
                        <a:ea typeface="Times New Roman"/>
                        <a:cs typeface="Arial"/>
                      </a:endParaRPr>
                    </a:p>
                  </a:txBody>
                  <a:tcPr marL="68580" marR="68580" marT="0" marB="0"/>
                </a:tc>
              </a:tr>
              <a:tr h="325804">
                <a:tc>
                  <a:txBody>
                    <a:bodyPr/>
                    <a:lstStyle/>
                    <a:p>
                      <a:pPr>
                        <a:lnSpc>
                          <a:spcPct val="150000"/>
                        </a:lnSpc>
                        <a:spcAft>
                          <a:spcPts val="0"/>
                        </a:spcAft>
                      </a:pPr>
                      <a:r>
                        <a:rPr lang="es-EC" sz="1200" kern="0" spc="0">
                          <a:solidFill>
                            <a:schemeClr val="bg1"/>
                          </a:solidFill>
                        </a:rPr>
                        <a:t>Desinfectante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96</a:t>
                      </a:r>
                      <a:endParaRPr lang="es-EC" sz="1400" kern="800" spc="40">
                        <a:solidFill>
                          <a:schemeClr val="bg1"/>
                        </a:solidFill>
                        <a:latin typeface="Times New Roman"/>
                        <a:ea typeface="Times New Roman"/>
                        <a:cs typeface="Arial"/>
                      </a:endParaRPr>
                    </a:p>
                  </a:txBody>
                  <a:tcPr marL="68580" marR="68580" marT="0" marB="0"/>
                </a:tc>
              </a:tr>
              <a:tr h="325804">
                <a:tc>
                  <a:txBody>
                    <a:bodyPr/>
                    <a:lstStyle/>
                    <a:p>
                      <a:pPr>
                        <a:lnSpc>
                          <a:spcPct val="150000"/>
                        </a:lnSpc>
                        <a:spcAft>
                          <a:spcPts val="0"/>
                        </a:spcAft>
                      </a:pPr>
                      <a:r>
                        <a:rPr lang="es-EC" sz="1200" kern="0" spc="0">
                          <a:solidFill>
                            <a:schemeClr val="bg1"/>
                          </a:solidFill>
                        </a:rPr>
                        <a:t>Escoba</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4</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3</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12</a:t>
                      </a:r>
                      <a:endParaRPr lang="es-EC" sz="1400" kern="800" spc="40">
                        <a:solidFill>
                          <a:schemeClr val="bg1"/>
                        </a:solidFill>
                        <a:latin typeface="Times New Roman"/>
                        <a:ea typeface="Times New Roman"/>
                        <a:cs typeface="Arial"/>
                      </a:endParaRPr>
                    </a:p>
                  </a:txBody>
                  <a:tcPr marL="68580" marR="68580" marT="0" marB="0"/>
                </a:tc>
              </a:tr>
              <a:tr h="325804">
                <a:tc>
                  <a:txBody>
                    <a:bodyPr/>
                    <a:lstStyle/>
                    <a:p>
                      <a:pPr>
                        <a:lnSpc>
                          <a:spcPct val="150000"/>
                        </a:lnSpc>
                        <a:spcAft>
                          <a:spcPts val="0"/>
                        </a:spcAft>
                      </a:pPr>
                      <a:r>
                        <a:rPr lang="es-EC" sz="1200" kern="0" spc="0">
                          <a:solidFill>
                            <a:schemeClr val="bg1"/>
                          </a:solidFill>
                        </a:rPr>
                        <a:t>Jabón liquido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5,5</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66</a:t>
                      </a:r>
                      <a:endParaRPr lang="es-EC" sz="1400" kern="800" spc="40">
                        <a:solidFill>
                          <a:schemeClr val="bg1"/>
                        </a:solidFill>
                        <a:latin typeface="Times New Roman"/>
                        <a:ea typeface="Times New Roman"/>
                        <a:cs typeface="Arial"/>
                      </a:endParaRPr>
                    </a:p>
                  </a:txBody>
                  <a:tcPr marL="68580" marR="68580" marT="0" marB="0"/>
                </a:tc>
              </a:tr>
              <a:tr h="325804">
                <a:tc>
                  <a:txBody>
                    <a:bodyPr/>
                    <a:lstStyle/>
                    <a:p>
                      <a:pPr>
                        <a:lnSpc>
                          <a:spcPct val="150000"/>
                        </a:lnSpc>
                        <a:spcAft>
                          <a:spcPts val="0"/>
                        </a:spcAft>
                      </a:pPr>
                      <a:r>
                        <a:rPr lang="es-EC" sz="1200" kern="0" spc="0">
                          <a:solidFill>
                            <a:schemeClr val="bg1"/>
                          </a:solidFill>
                        </a:rPr>
                        <a:t>Papel higiénico</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24</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3</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72</a:t>
                      </a:r>
                      <a:endParaRPr lang="es-EC" sz="1400" kern="800" spc="40">
                        <a:solidFill>
                          <a:schemeClr val="bg1"/>
                        </a:solidFill>
                        <a:latin typeface="Times New Roman"/>
                        <a:ea typeface="Times New Roman"/>
                        <a:cs typeface="Arial"/>
                      </a:endParaRPr>
                    </a:p>
                  </a:txBody>
                  <a:tcPr marL="68580" marR="68580" marT="0" marB="0"/>
                </a:tc>
              </a:tr>
              <a:tr h="325804">
                <a:tc>
                  <a:txBody>
                    <a:bodyPr/>
                    <a:lstStyle/>
                    <a:p>
                      <a:pPr>
                        <a:lnSpc>
                          <a:spcPct val="150000"/>
                        </a:lnSpc>
                        <a:spcAft>
                          <a:spcPts val="0"/>
                        </a:spcAft>
                      </a:pPr>
                      <a:r>
                        <a:rPr lang="es-EC" sz="1200" kern="0" spc="0">
                          <a:solidFill>
                            <a:schemeClr val="bg1"/>
                          </a:solidFill>
                        </a:rPr>
                        <a:t>Trapeador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4</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3</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12</a:t>
                      </a:r>
                      <a:endParaRPr lang="es-EC" sz="1400" kern="800" spc="40">
                        <a:solidFill>
                          <a:schemeClr val="bg1"/>
                        </a:solidFill>
                        <a:latin typeface="Times New Roman"/>
                        <a:ea typeface="Times New Roman"/>
                        <a:cs typeface="Arial"/>
                      </a:endParaRPr>
                    </a:p>
                  </a:txBody>
                  <a:tcPr marL="68580" marR="68580" marT="0" marB="0"/>
                </a:tc>
              </a:tr>
              <a:tr h="325804">
                <a:tc>
                  <a:txBody>
                    <a:bodyPr/>
                    <a:lstStyle/>
                    <a:p>
                      <a:pPr>
                        <a:lnSpc>
                          <a:spcPct val="150000"/>
                        </a:lnSpc>
                        <a:spcAft>
                          <a:spcPts val="0"/>
                        </a:spcAft>
                      </a:pPr>
                      <a:r>
                        <a:rPr lang="es-EC" sz="1200" kern="0" spc="0">
                          <a:solidFill>
                            <a:schemeClr val="bg1"/>
                          </a:solidFill>
                        </a:rPr>
                        <a:t>Toallas para baño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24</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3,5</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84</a:t>
                      </a:r>
                      <a:endParaRPr lang="es-EC" sz="1400" kern="800" spc="40">
                        <a:solidFill>
                          <a:schemeClr val="bg1"/>
                        </a:solidFill>
                        <a:latin typeface="Times New Roman"/>
                        <a:ea typeface="Times New Roman"/>
                        <a:cs typeface="Arial"/>
                      </a:endParaRPr>
                    </a:p>
                  </a:txBody>
                  <a:tcPr marL="68580" marR="68580" marT="0" marB="0"/>
                </a:tc>
              </a:tr>
              <a:tr h="325804">
                <a:tc>
                  <a:txBody>
                    <a:bodyPr/>
                    <a:lstStyle/>
                    <a:p>
                      <a:pPr>
                        <a:lnSpc>
                          <a:spcPct val="150000"/>
                        </a:lnSpc>
                        <a:spcAft>
                          <a:spcPts val="0"/>
                        </a:spcAft>
                      </a:pPr>
                      <a:r>
                        <a:rPr lang="es-EC" sz="1200" kern="0" spc="0">
                          <a:solidFill>
                            <a:schemeClr val="bg1"/>
                          </a:solidFill>
                        </a:rPr>
                        <a:t>Ambiental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6</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72</a:t>
                      </a:r>
                      <a:endParaRPr lang="es-EC" sz="1400" kern="800" spc="40">
                        <a:solidFill>
                          <a:schemeClr val="bg1"/>
                        </a:solidFill>
                        <a:latin typeface="Times New Roman"/>
                        <a:ea typeface="Times New Roman"/>
                        <a:cs typeface="Arial"/>
                      </a:endParaRPr>
                    </a:p>
                  </a:txBody>
                  <a:tcPr marL="68580" marR="68580" marT="0" marB="0"/>
                </a:tc>
              </a:tr>
              <a:tr h="325804">
                <a:tc>
                  <a:txBody>
                    <a:bodyPr/>
                    <a:lstStyle/>
                    <a:p>
                      <a:pPr>
                        <a:lnSpc>
                          <a:spcPct val="150000"/>
                        </a:lnSpc>
                        <a:spcAft>
                          <a:spcPts val="0"/>
                        </a:spcAft>
                      </a:pPr>
                      <a:r>
                        <a:rPr lang="es-EC" sz="1200" kern="0" spc="0" dirty="0">
                          <a:solidFill>
                            <a:schemeClr val="bg1"/>
                          </a:solidFill>
                        </a:rPr>
                        <a:t> </a:t>
                      </a:r>
                      <a:r>
                        <a:rPr lang="es-EC" sz="1200" kern="0" spc="0" dirty="0" smtClean="0">
                          <a:solidFill>
                            <a:schemeClr val="bg1"/>
                          </a:solidFill>
                        </a:rPr>
                        <a:t>Total</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414</a:t>
                      </a:r>
                      <a:endParaRPr lang="es-EC" sz="1400" kern="800" spc="40" dirty="0">
                        <a:solidFill>
                          <a:schemeClr val="bg1"/>
                        </a:solidFill>
                        <a:latin typeface="Times New Roman"/>
                        <a:ea typeface="Times New Roman"/>
                        <a:cs typeface="Arial"/>
                      </a:endParaRPr>
                    </a:p>
                  </a:txBody>
                  <a:tcPr marL="68580" marR="68580" marT="0" marB="0"/>
                </a:tc>
              </a:tr>
            </a:tbl>
          </a:graphicData>
        </a:graphic>
      </p:graphicFrame>
      <p:sp>
        <p:nvSpPr>
          <p:cNvPr id="6" name="5 Rectángulo"/>
          <p:cNvSpPr/>
          <p:nvPr/>
        </p:nvSpPr>
        <p:spPr>
          <a:xfrm>
            <a:off x="285720" y="1285860"/>
            <a:ext cx="4049117" cy="5232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cap="none" spc="0" dirty="0" smtClean="0">
                <a:ln/>
                <a:solidFill>
                  <a:schemeClr val="accent3"/>
                </a:solidFill>
                <a:effectLst/>
              </a:rPr>
              <a:t>Suministros de oficina</a:t>
            </a:r>
            <a:endParaRPr lang="es-ES" sz="2800" b="1" cap="none" spc="0" dirty="0">
              <a:ln/>
              <a:solidFill>
                <a:schemeClr val="accent3"/>
              </a:solidFill>
              <a:effectLst/>
            </a:endParaRPr>
          </a:p>
        </p:txBody>
      </p:sp>
      <p:sp>
        <p:nvSpPr>
          <p:cNvPr id="7" name="6 Rectángulo"/>
          <p:cNvSpPr/>
          <p:nvPr/>
        </p:nvSpPr>
        <p:spPr>
          <a:xfrm>
            <a:off x="4737725" y="1357298"/>
            <a:ext cx="4049117" cy="5232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cap="none" spc="0" dirty="0" smtClean="0">
                <a:ln/>
                <a:solidFill>
                  <a:schemeClr val="accent3"/>
                </a:solidFill>
                <a:effectLst/>
              </a:rPr>
              <a:t>Útiles de aseo</a:t>
            </a:r>
            <a:endParaRPr lang="es-ES" sz="28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92537809"/>
              </p:ext>
            </p:extLst>
          </p:nvPr>
        </p:nvGraphicFramePr>
        <p:xfrm>
          <a:off x="4245020" y="1772816"/>
          <a:ext cx="4143404" cy="4389120"/>
        </p:xfrm>
        <a:graphic>
          <a:graphicData uri="http://schemas.openxmlformats.org/drawingml/2006/table">
            <a:tbl>
              <a:tblPr>
                <a:tableStyleId>{ED083AE6-46FA-4A59-8FB0-9F97EB10719F}</a:tableStyleId>
              </a:tblPr>
              <a:tblGrid>
                <a:gridCol w="1500198"/>
                <a:gridCol w="1095190"/>
                <a:gridCol w="791230"/>
                <a:gridCol w="756786"/>
              </a:tblGrid>
              <a:tr h="486936">
                <a:tc>
                  <a:txBody>
                    <a:bodyPr/>
                    <a:lstStyle/>
                    <a:p>
                      <a:pPr>
                        <a:lnSpc>
                          <a:spcPct val="150000"/>
                        </a:lnSpc>
                        <a:spcAft>
                          <a:spcPts val="0"/>
                        </a:spcAft>
                      </a:pPr>
                      <a:r>
                        <a:rPr lang="es-EC" sz="1200" kern="0" spc="0" dirty="0">
                          <a:solidFill>
                            <a:schemeClr val="bg1"/>
                          </a:solidFill>
                        </a:rPr>
                        <a:t>Concepto</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Cantidad</a:t>
                      </a:r>
                      <a:endParaRPr lang="es-EC" sz="1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Costo Unitario</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Costo Total</a:t>
                      </a:r>
                      <a:endParaRPr lang="es-EC" sz="1400" kern="800" spc="40" dirty="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Sábanas</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16</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160</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Batas</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80</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Mandiles</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100</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Toallas Grandes</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100</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Toallas Pequeñas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6</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rPr>
                        <a:t>48</a:t>
                      </a:r>
                      <a:endParaRPr lang="es-EC" sz="1400" kern="800" spc="40" dirty="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Brochas para spa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6</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48</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Cepillos y peinillas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6</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48</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Piedras volcánicas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9</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108</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Recipientes para spa</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9</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72</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Tijeras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40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80</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Kit de manicure </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26</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52</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Tina Pedicure</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40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80</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pPr algn="just">
                        <a:lnSpc>
                          <a:spcPct val="150000"/>
                        </a:lnSpc>
                        <a:spcAft>
                          <a:spcPts val="0"/>
                        </a:spcAft>
                      </a:pPr>
                      <a:r>
                        <a:rPr lang="es-EC" sz="1200" kern="0" spc="0">
                          <a:solidFill>
                            <a:schemeClr val="bg1"/>
                          </a:solidFill>
                        </a:rPr>
                        <a:t>Kit Pedircure</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2</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30</a:t>
                      </a:r>
                      <a:endParaRPr lang="es-EC" sz="1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rPr>
                        <a:t>60</a:t>
                      </a:r>
                      <a:endParaRPr lang="es-EC" sz="1400" kern="800" spc="40">
                        <a:solidFill>
                          <a:schemeClr val="bg1"/>
                        </a:solidFill>
                        <a:latin typeface="Times New Roman"/>
                        <a:ea typeface="Times New Roman"/>
                        <a:cs typeface="Arial"/>
                      </a:endParaRPr>
                    </a:p>
                  </a:txBody>
                  <a:tcPr marL="68580" marR="68580" marT="0" marB="0"/>
                </a:tc>
              </a:tr>
              <a:tr h="243746">
                <a:tc>
                  <a:txBody>
                    <a:bodyPr/>
                    <a:lstStyle/>
                    <a:p>
                      <a:r>
                        <a:rPr lang="es-EC" sz="1200" dirty="0" smtClean="0">
                          <a:solidFill>
                            <a:schemeClr val="bg1"/>
                          </a:solidFill>
                          <a:latin typeface="Calibri"/>
                          <a:cs typeface="Times New Roman"/>
                        </a:rPr>
                        <a:t>Total</a:t>
                      </a:r>
                      <a:endParaRPr lang="es-EC" sz="1200" dirty="0">
                        <a:solidFill>
                          <a:schemeClr val="bg1"/>
                        </a:solidFill>
                        <a:latin typeface="Calibri"/>
                        <a:cs typeface="Times New Roman"/>
                      </a:endParaRPr>
                    </a:p>
                  </a:txBody>
                  <a:tcPr marL="68580" marR="68580" marT="0" marB="0"/>
                </a:tc>
                <a:tc>
                  <a:txBody>
                    <a:bodyPr/>
                    <a:lstStyle/>
                    <a:p>
                      <a:endParaRPr lang="es-EC" sz="1200" dirty="0">
                        <a:solidFill>
                          <a:schemeClr val="bg1"/>
                        </a:solidFill>
                        <a:latin typeface="Calibri"/>
                        <a:cs typeface="Times New Roman"/>
                      </a:endParaRPr>
                    </a:p>
                  </a:txBody>
                  <a:tcPr marL="68580" marR="68580" marT="0" marB="0"/>
                </a:tc>
                <a:tc>
                  <a:txBody>
                    <a:bodyPr/>
                    <a:lstStyle/>
                    <a:p>
                      <a:endParaRPr lang="es-EC" sz="1200" dirty="0">
                        <a:solidFill>
                          <a:schemeClr val="bg1"/>
                        </a:solidFill>
                        <a:latin typeface="Calibri"/>
                        <a:cs typeface="Times New Roman"/>
                      </a:endParaRPr>
                    </a:p>
                  </a:txBody>
                  <a:tcPr marL="68580" marR="68580" marT="0" marB="0"/>
                </a:tc>
                <a:tc>
                  <a:txBody>
                    <a:bodyPr/>
                    <a:lstStyle/>
                    <a:p>
                      <a:pPr algn="ctr">
                        <a:lnSpc>
                          <a:spcPct val="150000"/>
                        </a:lnSpc>
                        <a:spcAft>
                          <a:spcPts val="0"/>
                        </a:spcAft>
                      </a:pPr>
                      <a:r>
                        <a:rPr lang="es-EC" sz="1200" kern="0" spc="0" dirty="0">
                          <a:solidFill>
                            <a:schemeClr val="bg1"/>
                          </a:solidFill>
                        </a:rPr>
                        <a:t>1036</a:t>
                      </a:r>
                      <a:endParaRPr lang="es-EC" sz="1400" kern="800" spc="40" dirty="0">
                        <a:solidFill>
                          <a:schemeClr val="bg1"/>
                        </a:solidFill>
                        <a:latin typeface="Times New Roman"/>
                        <a:ea typeface="Times New Roman"/>
                        <a:cs typeface="Arial"/>
                      </a:endParaRPr>
                    </a:p>
                  </a:txBody>
                  <a:tcPr marL="68580" marR="68580" marT="0" marB="0"/>
                </a:tc>
              </a:tr>
            </a:tbl>
          </a:graphicData>
        </a:graphic>
      </p:graphicFrame>
      <p:sp>
        <p:nvSpPr>
          <p:cNvPr id="3" name="2 Rectángulo"/>
          <p:cNvSpPr/>
          <p:nvPr/>
        </p:nvSpPr>
        <p:spPr>
          <a:xfrm>
            <a:off x="-71470" y="149346"/>
            <a:ext cx="8501090" cy="83099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2" algn="ctr"/>
            <a:r>
              <a:rPr lang="es-ES" sz="2400" b="1" dirty="0" smtClean="0">
                <a:ln w="50800"/>
                <a:solidFill>
                  <a:schemeClr val="bg1">
                    <a:shade val="50000"/>
                  </a:schemeClr>
                </a:solidFill>
              </a:rPr>
              <a:t>REQUERIMIENTO DE SUMINISTROS, INSUMOS Y MATERIALES, ÚTILES Y  SERVICIOS</a:t>
            </a:r>
            <a:endParaRPr lang="es-EC" sz="2400" b="1" dirty="0">
              <a:ln w="50800"/>
              <a:solidFill>
                <a:schemeClr val="bg1">
                  <a:shade val="50000"/>
                </a:schemeClr>
              </a:solidFill>
            </a:endParaRPr>
          </a:p>
        </p:txBody>
      </p:sp>
      <p:sp>
        <p:nvSpPr>
          <p:cNvPr id="4" name="3 Rectángulo"/>
          <p:cNvSpPr/>
          <p:nvPr/>
        </p:nvSpPr>
        <p:spPr>
          <a:xfrm>
            <a:off x="4860032" y="1196752"/>
            <a:ext cx="336534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cap="none" spc="0" dirty="0" smtClean="0">
                <a:ln/>
                <a:solidFill>
                  <a:schemeClr val="accent3"/>
                </a:solidFill>
                <a:effectLst/>
              </a:rPr>
              <a:t>Insumos y Materiales</a:t>
            </a:r>
            <a:endParaRPr lang="es-ES" sz="2800" b="1" cap="none" spc="0" dirty="0">
              <a:ln/>
              <a:solidFill>
                <a:schemeClr val="accent3"/>
              </a:solidFill>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283800998"/>
              </p:ext>
            </p:extLst>
          </p:nvPr>
        </p:nvGraphicFramePr>
        <p:xfrm>
          <a:off x="437528" y="2681192"/>
          <a:ext cx="3054352" cy="2115748"/>
        </p:xfrm>
        <a:graphic>
          <a:graphicData uri="http://schemas.openxmlformats.org/drawingml/2006/table">
            <a:tbl>
              <a:tblPr>
                <a:tableStyleId>{ED083AE6-46FA-4A59-8FB0-9F97EB10719F}</a:tableStyleId>
              </a:tblPr>
              <a:tblGrid>
                <a:gridCol w="1668901"/>
                <a:gridCol w="1385451"/>
              </a:tblGrid>
              <a:tr h="296292">
                <a:tc>
                  <a:txBody>
                    <a:bodyPr/>
                    <a:lstStyle/>
                    <a:p>
                      <a:pPr algn="ctr">
                        <a:lnSpc>
                          <a:spcPct val="150000"/>
                        </a:lnSpc>
                        <a:spcAft>
                          <a:spcPts val="0"/>
                        </a:spcAft>
                      </a:pPr>
                      <a:r>
                        <a:rPr lang="es-EC" sz="1400" kern="0" spc="0" dirty="0">
                          <a:solidFill>
                            <a:schemeClr val="bg1"/>
                          </a:solidFill>
                        </a:rPr>
                        <a:t>Detalle</a:t>
                      </a:r>
                      <a:endParaRPr lang="es-EC" sz="16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a:solidFill>
                            <a:schemeClr val="bg1"/>
                          </a:solidFill>
                        </a:rPr>
                        <a:t>Costo anual </a:t>
                      </a:r>
                      <a:endParaRPr lang="es-EC" sz="1600" kern="800" spc="40">
                        <a:solidFill>
                          <a:schemeClr val="bg1"/>
                        </a:solidFill>
                        <a:latin typeface="Times New Roman"/>
                        <a:ea typeface="Times New Roman"/>
                        <a:cs typeface="Arial"/>
                      </a:endParaRPr>
                    </a:p>
                  </a:txBody>
                  <a:tcPr marL="68580" marR="68580" marT="0" marB="0"/>
                </a:tc>
              </a:tr>
              <a:tr h="448927">
                <a:tc>
                  <a:txBody>
                    <a:bodyPr/>
                    <a:lstStyle/>
                    <a:p>
                      <a:pPr>
                        <a:lnSpc>
                          <a:spcPct val="150000"/>
                        </a:lnSpc>
                        <a:spcAft>
                          <a:spcPts val="0"/>
                        </a:spcAft>
                      </a:pPr>
                      <a:r>
                        <a:rPr lang="es-EC" sz="1400" kern="0" spc="0" dirty="0">
                          <a:solidFill>
                            <a:schemeClr val="bg1"/>
                          </a:solidFill>
                        </a:rPr>
                        <a:t>Teléfono/Internet</a:t>
                      </a:r>
                      <a:endParaRPr lang="es-EC" sz="1600" kern="800" spc="40" dirty="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400" kern="0" spc="0">
                          <a:solidFill>
                            <a:schemeClr val="bg1"/>
                          </a:solidFill>
                        </a:rPr>
                        <a:t>1080</a:t>
                      </a:r>
                      <a:endParaRPr lang="es-EC" sz="1600" kern="800" spc="40">
                        <a:solidFill>
                          <a:schemeClr val="bg1"/>
                        </a:solidFill>
                        <a:latin typeface="Times New Roman"/>
                        <a:ea typeface="Times New Roman"/>
                        <a:cs typeface="Arial"/>
                      </a:endParaRPr>
                    </a:p>
                  </a:txBody>
                  <a:tcPr marL="68580" marR="68580" marT="0" marB="0"/>
                </a:tc>
              </a:tr>
              <a:tr h="448927">
                <a:tc>
                  <a:txBody>
                    <a:bodyPr/>
                    <a:lstStyle/>
                    <a:p>
                      <a:pPr>
                        <a:lnSpc>
                          <a:spcPct val="150000"/>
                        </a:lnSpc>
                        <a:spcAft>
                          <a:spcPts val="0"/>
                        </a:spcAft>
                      </a:pPr>
                      <a:r>
                        <a:rPr lang="es-EC" sz="1400" kern="0" spc="0">
                          <a:solidFill>
                            <a:schemeClr val="bg1"/>
                          </a:solidFill>
                        </a:rPr>
                        <a:t>Energía eléctrica</a:t>
                      </a:r>
                      <a:endParaRPr lang="es-EC" sz="16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400" kern="0" spc="0">
                          <a:solidFill>
                            <a:schemeClr val="bg1"/>
                          </a:solidFill>
                        </a:rPr>
                        <a:t>1440</a:t>
                      </a:r>
                      <a:endParaRPr lang="es-EC" sz="1600" kern="800" spc="40">
                        <a:solidFill>
                          <a:schemeClr val="bg1"/>
                        </a:solidFill>
                        <a:latin typeface="Times New Roman"/>
                        <a:ea typeface="Times New Roman"/>
                        <a:cs typeface="Arial"/>
                      </a:endParaRPr>
                    </a:p>
                  </a:txBody>
                  <a:tcPr marL="68580" marR="68580" marT="0" marB="0"/>
                </a:tc>
              </a:tr>
              <a:tr h="448927">
                <a:tc>
                  <a:txBody>
                    <a:bodyPr/>
                    <a:lstStyle/>
                    <a:p>
                      <a:pPr>
                        <a:lnSpc>
                          <a:spcPct val="150000"/>
                        </a:lnSpc>
                        <a:spcAft>
                          <a:spcPts val="0"/>
                        </a:spcAft>
                      </a:pPr>
                      <a:r>
                        <a:rPr lang="es-EC" sz="1400" kern="0" spc="0">
                          <a:solidFill>
                            <a:schemeClr val="bg1"/>
                          </a:solidFill>
                        </a:rPr>
                        <a:t>Agua potable</a:t>
                      </a:r>
                      <a:endParaRPr lang="es-EC" sz="1600" kern="800" spc="4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400" kern="0" spc="0" dirty="0" smtClean="0">
                          <a:solidFill>
                            <a:schemeClr val="bg1"/>
                          </a:solidFill>
                        </a:rPr>
                        <a:t>1200</a:t>
                      </a:r>
                    </a:p>
                  </a:txBody>
                  <a:tcPr marL="68580" marR="68580" marT="0" marB="0"/>
                </a:tc>
              </a:tr>
              <a:tr h="448927">
                <a:tc>
                  <a:txBody>
                    <a:bodyPr/>
                    <a:lstStyle/>
                    <a:p>
                      <a:pPr>
                        <a:lnSpc>
                          <a:spcPct val="150000"/>
                        </a:lnSpc>
                        <a:spcAft>
                          <a:spcPts val="0"/>
                        </a:spcAft>
                      </a:pPr>
                      <a:r>
                        <a:rPr lang="es-EC" sz="1600" kern="800" spc="40" dirty="0" smtClean="0">
                          <a:solidFill>
                            <a:schemeClr val="bg1"/>
                          </a:solidFill>
                          <a:latin typeface="Times New Roman"/>
                          <a:ea typeface="Times New Roman"/>
                          <a:cs typeface="Arial"/>
                        </a:rPr>
                        <a:t>Total </a:t>
                      </a:r>
                      <a:endParaRPr lang="es-EC" sz="1600" kern="800" spc="40" dirty="0">
                        <a:solidFill>
                          <a:schemeClr val="bg1"/>
                        </a:solidFill>
                        <a:latin typeface="Times New Roman"/>
                        <a:ea typeface="Times New Roman"/>
                        <a:cs typeface="Arial"/>
                      </a:endParaRPr>
                    </a:p>
                  </a:txBody>
                  <a:tcPr marL="68580" marR="68580" marT="0" marB="0"/>
                </a:tc>
                <a:tc>
                  <a:txBody>
                    <a:bodyPr/>
                    <a:lstStyle/>
                    <a:p>
                      <a:pPr algn="r">
                        <a:lnSpc>
                          <a:spcPct val="150000"/>
                        </a:lnSpc>
                        <a:spcAft>
                          <a:spcPts val="0"/>
                        </a:spcAft>
                      </a:pPr>
                      <a:r>
                        <a:rPr lang="es-EC" sz="1400" kern="0" spc="0" dirty="0" smtClean="0">
                          <a:solidFill>
                            <a:schemeClr val="bg1"/>
                          </a:solidFill>
                        </a:rPr>
                        <a:t>3720</a:t>
                      </a:r>
                    </a:p>
                  </a:txBody>
                  <a:tcPr marL="68580" marR="68580" marT="0" marB="0"/>
                </a:tc>
              </a:tr>
            </a:tbl>
          </a:graphicData>
        </a:graphic>
      </p:graphicFrame>
      <p:sp>
        <p:nvSpPr>
          <p:cNvPr id="6" name="5 Rectángulo"/>
          <p:cNvSpPr/>
          <p:nvPr/>
        </p:nvSpPr>
        <p:spPr>
          <a:xfrm>
            <a:off x="1259632" y="2132856"/>
            <a:ext cx="14990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cap="none" spc="0" dirty="0" smtClean="0">
                <a:ln/>
                <a:solidFill>
                  <a:schemeClr val="accent3"/>
                </a:solidFill>
                <a:effectLst/>
              </a:rPr>
              <a:t>Servicios</a:t>
            </a:r>
            <a:endParaRPr lang="es-ES" sz="28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89510" y="188640"/>
            <a:ext cx="6677725"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ESTIMACIÓN DE INVERSIÓN</a:t>
            </a:r>
            <a:endParaRPr lang="es-ES" sz="44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4098437264"/>
              </p:ext>
            </p:extLst>
          </p:nvPr>
        </p:nvGraphicFramePr>
        <p:xfrm>
          <a:off x="107504" y="2996952"/>
          <a:ext cx="3774123" cy="1280160"/>
        </p:xfrm>
        <a:graphic>
          <a:graphicData uri="http://schemas.openxmlformats.org/drawingml/2006/table">
            <a:tbl>
              <a:tblPr firstRow="1" firstCol="1" bandRow="1">
                <a:tableStyleId>{ED083AE6-46FA-4A59-8FB0-9F97EB10719F}</a:tableStyleId>
              </a:tblPr>
              <a:tblGrid>
                <a:gridCol w="1274128"/>
                <a:gridCol w="928712"/>
                <a:gridCol w="783883"/>
                <a:gridCol w="787400"/>
              </a:tblGrid>
              <a:tr h="190500">
                <a:tc>
                  <a:txBody>
                    <a:bodyPr/>
                    <a:lstStyle/>
                    <a:p>
                      <a:pPr algn="ctr">
                        <a:lnSpc>
                          <a:spcPct val="150000"/>
                        </a:lnSpc>
                        <a:spcAft>
                          <a:spcPts val="0"/>
                        </a:spcAft>
                      </a:pPr>
                      <a:r>
                        <a:rPr lang="es-EC" sz="1400" kern="0" spc="0" dirty="0">
                          <a:solidFill>
                            <a:schemeClr val="bg1"/>
                          </a:solidFill>
                          <a:effectLst/>
                        </a:rPr>
                        <a:t>Descripción </a:t>
                      </a:r>
                      <a:endParaRPr lang="es-EC" sz="14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a:solidFill>
                            <a:schemeClr val="bg1"/>
                          </a:solidFill>
                          <a:effectLst/>
                        </a:rPr>
                        <a:t>Cantidad</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effectLst/>
                        </a:rPr>
                        <a:t>Valor  Unitario</a:t>
                      </a:r>
                      <a:endParaRPr lang="es-EC" sz="14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a:solidFill>
                            <a:schemeClr val="bg1"/>
                          </a:solidFill>
                          <a:effectLst/>
                        </a:rPr>
                        <a:t>Valor Total</a:t>
                      </a:r>
                      <a:endParaRPr lang="es-EC" sz="1400" kern="800" spc="40">
                        <a:solidFill>
                          <a:schemeClr val="bg1"/>
                        </a:solidFill>
                        <a:effectLst/>
                        <a:latin typeface="Times New Roman"/>
                        <a:ea typeface="Times New Roman"/>
                        <a:cs typeface="Arial"/>
                      </a:endParaRPr>
                    </a:p>
                  </a:txBody>
                  <a:tcPr marL="68580" marR="68580" marT="0" marB="0"/>
                </a:tc>
              </a:tr>
              <a:tr h="42218">
                <a:tc>
                  <a:txBody>
                    <a:bodyPr/>
                    <a:lstStyle/>
                    <a:p>
                      <a:pPr>
                        <a:lnSpc>
                          <a:spcPct val="150000"/>
                        </a:lnSpc>
                        <a:spcAft>
                          <a:spcPts val="0"/>
                        </a:spcAft>
                      </a:pPr>
                      <a:r>
                        <a:rPr lang="es-EC" sz="1400" kern="0" spc="0">
                          <a:solidFill>
                            <a:schemeClr val="bg1"/>
                          </a:solidFill>
                          <a:effectLst/>
                        </a:rPr>
                        <a:t>Computadores</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a:solidFill>
                            <a:schemeClr val="bg1"/>
                          </a:solidFill>
                          <a:effectLst/>
                        </a:rPr>
                        <a:t>3</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a:solidFill>
                            <a:schemeClr val="bg1"/>
                          </a:solidFill>
                          <a:effectLst/>
                        </a:rPr>
                        <a:t>700</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a:solidFill>
                            <a:schemeClr val="bg1"/>
                          </a:solidFill>
                          <a:effectLst/>
                        </a:rPr>
                        <a:t>2100</a:t>
                      </a:r>
                      <a:endParaRPr lang="es-EC" sz="14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400" kern="0" spc="0" dirty="0">
                          <a:solidFill>
                            <a:schemeClr val="bg1"/>
                          </a:solidFill>
                          <a:effectLst/>
                        </a:rPr>
                        <a:t>SUMAN</a:t>
                      </a:r>
                      <a:endParaRPr lang="es-EC" sz="1400" kern="800" spc="40" dirty="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400" kern="0" spc="0">
                          <a:solidFill>
                            <a:schemeClr val="bg1"/>
                          </a:solidFill>
                          <a:effectLst/>
                        </a:rPr>
                        <a:t>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400" kern="0" spc="0">
                          <a:solidFill>
                            <a:schemeClr val="bg1"/>
                          </a:solidFill>
                          <a:effectLst/>
                        </a:rPr>
                        <a:t>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effectLst/>
                        </a:rPr>
                        <a:t>2100</a:t>
                      </a:r>
                      <a:endParaRPr lang="es-EC" sz="1400" kern="800" spc="40" dirty="0">
                        <a:solidFill>
                          <a:schemeClr val="bg1"/>
                        </a:solidFill>
                        <a:effectLst/>
                        <a:latin typeface="Times New Roman"/>
                        <a:ea typeface="Times New Roman"/>
                        <a:cs typeface="Arial"/>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008243817"/>
              </p:ext>
            </p:extLst>
          </p:nvPr>
        </p:nvGraphicFramePr>
        <p:xfrm>
          <a:off x="3995936" y="2257764"/>
          <a:ext cx="4356100" cy="4114800"/>
        </p:xfrm>
        <a:graphic>
          <a:graphicData uri="http://schemas.openxmlformats.org/drawingml/2006/table">
            <a:tbl>
              <a:tblPr firstRow="1" firstCol="1" bandRow="1">
                <a:tableStyleId>{ED083AE6-46FA-4A59-8FB0-9F97EB10719F}</a:tableStyleId>
              </a:tblPr>
              <a:tblGrid>
                <a:gridCol w="1656184"/>
                <a:gridCol w="896516"/>
                <a:gridCol w="1016000"/>
                <a:gridCol w="787400"/>
              </a:tblGrid>
              <a:tr h="190500">
                <a:tc>
                  <a:txBody>
                    <a:bodyPr/>
                    <a:lstStyle/>
                    <a:p>
                      <a:pPr>
                        <a:lnSpc>
                          <a:spcPct val="150000"/>
                        </a:lnSpc>
                        <a:spcAft>
                          <a:spcPts val="0"/>
                        </a:spcAft>
                      </a:pPr>
                      <a:r>
                        <a:rPr lang="es-EC" sz="1200" kern="0" spc="0" dirty="0">
                          <a:solidFill>
                            <a:schemeClr val="bg1"/>
                          </a:solidFill>
                          <a:effectLst/>
                        </a:rPr>
                        <a:t>Descripción </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effectLst/>
                        </a:rPr>
                        <a:t>Cantidad </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Valor  Unitario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Valor Total </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Equipo 8 funciones</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924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1848</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Equipo peeling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492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984</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Hidromasaje 3-4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1750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1750</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Cámara Bronceadora</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2000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2000</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Calentador para piedras</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80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160</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Minicomponentes</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200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800</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Esterilizador</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142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568</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Máquina de cortar cabello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60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120</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Afeitadora con patillera</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72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144</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a:solidFill>
                            <a:schemeClr val="bg1"/>
                          </a:solidFill>
                          <a:effectLst/>
                        </a:rPr>
                        <a:t>Secador de cabello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61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122</a:t>
                      </a:r>
                      <a:endParaRPr lang="es-EC" sz="1200" kern="800" spc="40">
                        <a:solidFill>
                          <a:schemeClr val="bg1"/>
                        </a:solidFill>
                        <a:effectLst/>
                        <a:latin typeface="Times New Roman"/>
                        <a:ea typeface="Times New Roman"/>
                        <a:cs typeface="Arial"/>
                      </a:endParaRPr>
                    </a:p>
                  </a:txBody>
                  <a:tcPr marL="68580" marR="68580" marT="0" marB="0"/>
                </a:tc>
              </a:tr>
              <a:tr h="190500">
                <a:tc>
                  <a:txBody>
                    <a:bodyPr/>
                    <a:lstStyle/>
                    <a:p>
                      <a:pPr>
                        <a:lnSpc>
                          <a:spcPct val="150000"/>
                        </a:lnSpc>
                        <a:spcAft>
                          <a:spcPts val="0"/>
                        </a:spcAft>
                      </a:pPr>
                      <a:r>
                        <a:rPr lang="es-EC" sz="1200" kern="0" spc="0" dirty="0">
                          <a:solidFill>
                            <a:schemeClr val="bg1"/>
                          </a:solidFill>
                          <a:effectLst/>
                        </a:rPr>
                        <a:t>SUMAN</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effectLst/>
                        </a:rPr>
                        <a:t> </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dirty="0">
                          <a:solidFill>
                            <a:schemeClr val="bg1"/>
                          </a:solidFill>
                          <a:effectLst/>
                        </a:rPr>
                        <a:t>8496</a:t>
                      </a:r>
                      <a:endParaRPr lang="es-EC" sz="1200" kern="800" spc="40" dirty="0">
                        <a:solidFill>
                          <a:schemeClr val="bg1"/>
                        </a:solidFill>
                        <a:effectLst/>
                        <a:latin typeface="Times New Roman"/>
                        <a:ea typeface="Times New Roman"/>
                        <a:cs typeface="Arial"/>
                      </a:endParaRPr>
                    </a:p>
                  </a:txBody>
                  <a:tcPr marL="68580" marR="68580" marT="0" marB="0"/>
                </a:tc>
              </a:tr>
            </a:tbl>
          </a:graphicData>
        </a:graphic>
      </p:graphicFrame>
      <p:sp>
        <p:nvSpPr>
          <p:cNvPr id="5" name="4 Rectángulo"/>
          <p:cNvSpPr/>
          <p:nvPr/>
        </p:nvSpPr>
        <p:spPr>
          <a:xfrm>
            <a:off x="251520" y="2420888"/>
            <a:ext cx="3514327" cy="46166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cap="none" spc="0" dirty="0" smtClean="0">
                <a:ln/>
                <a:solidFill>
                  <a:schemeClr val="accent3"/>
                </a:solidFill>
                <a:effectLst/>
              </a:rPr>
              <a:t>Equipo de Computación</a:t>
            </a:r>
            <a:endParaRPr lang="es-ES" sz="2400" b="1" cap="none" spc="0" dirty="0">
              <a:ln/>
              <a:solidFill>
                <a:schemeClr val="accent3"/>
              </a:solidFill>
              <a:effectLst/>
            </a:endParaRPr>
          </a:p>
        </p:txBody>
      </p:sp>
      <p:sp>
        <p:nvSpPr>
          <p:cNvPr id="6" name="5 Rectángulo"/>
          <p:cNvSpPr/>
          <p:nvPr/>
        </p:nvSpPr>
        <p:spPr>
          <a:xfrm>
            <a:off x="4353721" y="1628800"/>
            <a:ext cx="3514327" cy="46166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Maquinaria y equipo</a:t>
            </a:r>
            <a:endParaRPr lang="es-ES" sz="2400" b="1" cap="none" spc="0" dirty="0">
              <a:ln/>
              <a:solidFill>
                <a:schemeClr val="accent3"/>
              </a:solidFill>
              <a:effectLst/>
            </a:endParaRPr>
          </a:p>
        </p:txBody>
      </p:sp>
    </p:spTree>
    <p:extLst>
      <p:ext uri="{BB962C8B-B14F-4D97-AF65-F5344CB8AC3E}">
        <p14:creationId xmlns:p14="http://schemas.microsoft.com/office/powerpoint/2010/main" val="7034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8213" y="188640"/>
            <a:ext cx="6080319"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cap="none" spc="0" dirty="0" smtClean="0">
                <a:ln w="50800"/>
                <a:solidFill>
                  <a:schemeClr val="bg1">
                    <a:shade val="50000"/>
                  </a:schemeClr>
                </a:solidFill>
                <a:effectLst/>
              </a:rPr>
              <a:t>ESTIMACIÓN DE INVERSIÓN</a:t>
            </a:r>
            <a:endParaRPr lang="es-ES" sz="40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443557504"/>
              </p:ext>
            </p:extLst>
          </p:nvPr>
        </p:nvGraphicFramePr>
        <p:xfrm>
          <a:off x="4283968" y="1628800"/>
          <a:ext cx="3910222" cy="5149409"/>
        </p:xfrm>
        <a:graphic>
          <a:graphicData uri="http://schemas.openxmlformats.org/drawingml/2006/table">
            <a:tbl>
              <a:tblPr firstRow="1" firstCol="1" bandRow="1">
                <a:tableStyleId>{ED083AE6-46FA-4A59-8FB0-9F97EB10719F}</a:tableStyleId>
              </a:tblPr>
              <a:tblGrid>
                <a:gridCol w="1678158"/>
                <a:gridCol w="621938"/>
                <a:gridCol w="907113"/>
                <a:gridCol w="703013"/>
              </a:tblGrid>
              <a:tr h="368218">
                <a:tc>
                  <a:txBody>
                    <a:bodyPr/>
                    <a:lstStyle/>
                    <a:p>
                      <a:pPr algn="ctr">
                        <a:lnSpc>
                          <a:spcPct val="150000"/>
                        </a:lnSpc>
                        <a:spcAft>
                          <a:spcPts val="0"/>
                        </a:spcAft>
                      </a:pPr>
                      <a:r>
                        <a:rPr lang="es-EC" sz="900" kern="0" spc="0" dirty="0">
                          <a:solidFill>
                            <a:schemeClr val="bg1"/>
                          </a:solidFill>
                          <a:effectLst/>
                        </a:rPr>
                        <a:t>Descripción </a:t>
                      </a:r>
                      <a:endParaRPr lang="es-EC" sz="900" kern="800" spc="40" dirty="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Cantidad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Valor  Unitario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Valor Total </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Mesa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90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90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Butacas de espera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6</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160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960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Decoración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300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300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Plasma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900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1800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Dispensador de Agua</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80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160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Escritorio</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211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211</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Silla Ejecutiva</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148</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148</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Sillas de espera</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80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160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Archivador</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120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240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Teléfono-Fax</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100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200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Estación de trabajo</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300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300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Silla Giratoria</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120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120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Cafetera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35</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35</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Comedor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180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180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Camillas</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4</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247</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988</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Sillas spa</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4</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51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204</a:t>
                      </a:r>
                      <a:endParaRPr lang="es-EC" sz="900" kern="800" spc="40">
                        <a:solidFill>
                          <a:schemeClr val="bg1"/>
                        </a:solidFill>
                        <a:effectLst/>
                        <a:latin typeface="Times New Roman"/>
                        <a:ea typeface="Times New Roman"/>
                        <a:cs typeface="Arial"/>
                      </a:endParaRPr>
                    </a:p>
                  </a:txBody>
                  <a:tcPr marL="45260" marR="45260" marT="0" marB="0"/>
                </a:tc>
              </a:tr>
              <a:tr h="219870">
                <a:tc>
                  <a:txBody>
                    <a:bodyPr/>
                    <a:lstStyle/>
                    <a:p>
                      <a:pPr algn="just">
                        <a:lnSpc>
                          <a:spcPct val="150000"/>
                        </a:lnSpc>
                        <a:spcAft>
                          <a:spcPts val="0"/>
                        </a:spcAft>
                      </a:pPr>
                      <a:r>
                        <a:rPr lang="es-EC" sz="900" kern="0" spc="0">
                          <a:solidFill>
                            <a:schemeClr val="bg1"/>
                          </a:solidFill>
                          <a:effectLst/>
                        </a:rPr>
                        <a:t>Sillas para hidromasaje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4</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65</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260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Mesas Auxiliares</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4</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35</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140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Sillones peluquería</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230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460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Silla para manicurista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51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51</a:t>
                      </a:r>
                      <a:endParaRPr lang="es-EC" sz="900" kern="800" spc="40">
                        <a:solidFill>
                          <a:schemeClr val="bg1"/>
                        </a:solidFill>
                        <a:effectLst/>
                        <a:latin typeface="Times New Roman"/>
                        <a:ea typeface="Times New Roman"/>
                        <a:cs typeface="Arial"/>
                      </a:endParaRPr>
                    </a:p>
                  </a:txBody>
                  <a:tcPr marL="45260" marR="45260" marT="0" marB="0"/>
                </a:tc>
              </a:tr>
              <a:tr h="240781">
                <a:tc>
                  <a:txBody>
                    <a:bodyPr/>
                    <a:lstStyle/>
                    <a:p>
                      <a:pPr algn="just">
                        <a:lnSpc>
                          <a:spcPct val="150000"/>
                        </a:lnSpc>
                        <a:spcAft>
                          <a:spcPts val="0"/>
                        </a:spcAft>
                      </a:pPr>
                      <a:r>
                        <a:rPr lang="es-EC" sz="900" kern="0" spc="0">
                          <a:solidFill>
                            <a:schemeClr val="bg1"/>
                          </a:solidFill>
                          <a:effectLst/>
                        </a:rPr>
                        <a:t>Asiento para pedicurista</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68</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68</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gn="just">
                        <a:lnSpc>
                          <a:spcPct val="150000"/>
                        </a:lnSpc>
                        <a:spcAft>
                          <a:spcPts val="0"/>
                        </a:spcAft>
                      </a:pPr>
                      <a:r>
                        <a:rPr lang="es-EC" sz="900" kern="0" spc="0">
                          <a:solidFill>
                            <a:schemeClr val="bg1"/>
                          </a:solidFill>
                          <a:effectLst/>
                        </a:rPr>
                        <a:t>Lavacabezas</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2</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560</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a:solidFill>
                            <a:schemeClr val="bg1"/>
                          </a:solidFill>
                          <a:effectLst/>
                        </a:rPr>
                        <a:t>1120</a:t>
                      </a:r>
                      <a:endParaRPr lang="es-EC" sz="900" kern="800" spc="40">
                        <a:solidFill>
                          <a:schemeClr val="bg1"/>
                        </a:solidFill>
                        <a:effectLst/>
                        <a:latin typeface="Times New Roman"/>
                        <a:ea typeface="Times New Roman"/>
                        <a:cs typeface="Arial"/>
                      </a:endParaRPr>
                    </a:p>
                  </a:txBody>
                  <a:tcPr marL="45260" marR="45260" marT="0" marB="0"/>
                </a:tc>
              </a:tr>
              <a:tr h="173708">
                <a:tc>
                  <a:txBody>
                    <a:bodyPr/>
                    <a:lstStyle/>
                    <a:p>
                      <a:pPr>
                        <a:lnSpc>
                          <a:spcPct val="150000"/>
                        </a:lnSpc>
                        <a:spcAft>
                          <a:spcPts val="0"/>
                        </a:spcAft>
                      </a:pPr>
                      <a:r>
                        <a:rPr lang="es-EC" sz="900" kern="0" spc="0" dirty="0">
                          <a:solidFill>
                            <a:schemeClr val="bg1"/>
                          </a:solidFill>
                          <a:effectLst/>
                        </a:rPr>
                        <a:t>SUMAN</a:t>
                      </a:r>
                      <a:endParaRPr lang="es-EC" sz="900" kern="800" spc="40" dirty="0">
                        <a:solidFill>
                          <a:schemeClr val="bg1"/>
                        </a:solidFill>
                        <a:effectLst/>
                        <a:latin typeface="Times New Roman"/>
                        <a:ea typeface="Times New Roman"/>
                        <a:cs typeface="Arial"/>
                      </a:endParaRPr>
                    </a:p>
                  </a:txBody>
                  <a:tcPr marL="45260" marR="45260" marT="0" marB="0"/>
                </a:tc>
                <a:tc>
                  <a:txBody>
                    <a:bodyPr/>
                    <a:lstStyle/>
                    <a:p>
                      <a:pPr>
                        <a:lnSpc>
                          <a:spcPct val="150000"/>
                        </a:lnSpc>
                        <a:spcAft>
                          <a:spcPts val="0"/>
                        </a:spcAft>
                      </a:pPr>
                      <a:r>
                        <a:rPr lang="es-EC" sz="900" kern="0" spc="0">
                          <a:solidFill>
                            <a:schemeClr val="bg1"/>
                          </a:solidFill>
                          <a:effectLst/>
                        </a:rPr>
                        <a:t>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nSpc>
                          <a:spcPct val="150000"/>
                        </a:lnSpc>
                        <a:spcAft>
                          <a:spcPts val="0"/>
                        </a:spcAft>
                      </a:pPr>
                      <a:r>
                        <a:rPr lang="es-EC" sz="900" kern="0" spc="0">
                          <a:solidFill>
                            <a:schemeClr val="bg1"/>
                          </a:solidFill>
                          <a:effectLst/>
                        </a:rPr>
                        <a:t> </a:t>
                      </a:r>
                      <a:endParaRPr lang="es-EC" sz="900" kern="800" spc="40">
                        <a:solidFill>
                          <a:schemeClr val="bg1"/>
                        </a:solidFill>
                        <a:effectLst/>
                        <a:latin typeface="Times New Roman"/>
                        <a:ea typeface="Times New Roman"/>
                        <a:cs typeface="Arial"/>
                      </a:endParaRPr>
                    </a:p>
                  </a:txBody>
                  <a:tcPr marL="45260" marR="45260" marT="0" marB="0"/>
                </a:tc>
                <a:tc>
                  <a:txBody>
                    <a:bodyPr/>
                    <a:lstStyle/>
                    <a:p>
                      <a:pPr algn="ctr">
                        <a:lnSpc>
                          <a:spcPct val="150000"/>
                        </a:lnSpc>
                        <a:spcAft>
                          <a:spcPts val="0"/>
                        </a:spcAft>
                      </a:pPr>
                      <a:r>
                        <a:rPr lang="es-EC" sz="900" kern="0" spc="0" dirty="0">
                          <a:solidFill>
                            <a:schemeClr val="bg1"/>
                          </a:solidFill>
                          <a:effectLst/>
                        </a:rPr>
                        <a:t>8195</a:t>
                      </a:r>
                      <a:endParaRPr lang="es-EC" sz="900" kern="800" spc="40" dirty="0">
                        <a:solidFill>
                          <a:schemeClr val="bg1"/>
                        </a:solidFill>
                        <a:effectLst/>
                        <a:latin typeface="Times New Roman"/>
                        <a:ea typeface="Times New Roman"/>
                        <a:cs typeface="Arial"/>
                      </a:endParaRPr>
                    </a:p>
                  </a:txBody>
                  <a:tcPr marL="45260" marR="4526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565417320"/>
              </p:ext>
            </p:extLst>
          </p:nvPr>
        </p:nvGraphicFramePr>
        <p:xfrm>
          <a:off x="179512" y="3501008"/>
          <a:ext cx="3790315" cy="823595"/>
        </p:xfrm>
        <a:graphic>
          <a:graphicData uri="http://schemas.openxmlformats.org/drawingml/2006/table">
            <a:tbl>
              <a:tblPr firstRow="1" firstCol="1" bandRow="1">
                <a:tableStyleId>{ED083AE6-46FA-4A59-8FB0-9F97EB10719F}</a:tableStyleId>
              </a:tblPr>
              <a:tblGrid>
                <a:gridCol w="2790825"/>
                <a:gridCol w="999490"/>
              </a:tblGrid>
              <a:tr h="274955">
                <a:tc>
                  <a:txBody>
                    <a:bodyPr/>
                    <a:lstStyle/>
                    <a:p>
                      <a:pPr algn="ctr">
                        <a:lnSpc>
                          <a:spcPct val="150000"/>
                        </a:lnSpc>
                        <a:spcAft>
                          <a:spcPts val="0"/>
                        </a:spcAft>
                      </a:pPr>
                      <a:r>
                        <a:rPr lang="es-EC" sz="1200" kern="0" spc="0">
                          <a:solidFill>
                            <a:schemeClr val="bg1"/>
                          </a:solidFill>
                          <a:effectLst/>
                        </a:rPr>
                        <a:t>Descripción</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Valor Anual</a:t>
                      </a:r>
                      <a:endParaRPr lang="es-EC" sz="1200" kern="800" spc="40">
                        <a:solidFill>
                          <a:schemeClr val="bg1"/>
                        </a:solidFill>
                        <a:effectLst/>
                        <a:latin typeface="Times New Roman"/>
                        <a:ea typeface="Times New Roman"/>
                        <a:cs typeface="Arial"/>
                      </a:endParaRPr>
                    </a:p>
                  </a:txBody>
                  <a:tcPr marL="68580" marR="68580" marT="0" marB="0"/>
                </a:tc>
              </a:tr>
              <a:tr h="137160">
                <a:tc>
                  <a:txBody>
                    <a:bodyPr/>
                    <a:lstStyle/>
                    <a:p>
                      <a:pPr algn="just">
                        <a:lnSpc>
                          <a:spcPct val="150000"/>
                        </a:lnSpc>
                        <a:spcAft>
                          <a:spcPts val="0"/>
                        </a:spcAft>
                      </a:pPr>
                      <a:r>
                        <a:rPr lang="es-EC" sz="1200" kern="0" spc="0">
                          <a:solidFill>
                            <a:schemeClr val="bg1"/>
                          </a:solidFill>
                          <a:effectLst/>
                        </a:rPr>
                        <a:t>Terreno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just">
                        <a:lnSpc>
                          <a:spcPct val="150000"/>
                        </a:lnSpc>
                        <a:spcAft>
                          <a:spcPts val="0"/>
                        </a:spcAft>
                      </a:pPr>
                      <a:r>
                        <a:rPr lang="es-EC" sz="1200" kern="0" spc="0">
                          <a:solidFill>
                            <a:schemeClr val="bg1"/>
                          </a:solidFill>
                          <a:effectLst/>
                        </a:rPr>
                        <a:t>65000</a:t>
                      </a:r>
                      <a:endParaRPr lang="es-EC" sz="1200" kern="800" spc="40">
                        <a:solidFill>
                          <a:schemeClr val="bg1"/>
                        </a:solidFill>
                        <a:effectLst/>
                        <a:latin typeface="Times New Roman"/>
                        <a:ea typeface="Times New Roman"/>
                        <a:cs typeface="Arial"/>
                      </a:endParaRPr>
                    </a:p>
                  </a:txBody>
                  <a:tcPr marL="68580" marR="68580" marT="0" marB="0"/>
                </a:tc>
              </a:tr>
              <a:tr h="137160">
                <a:tc>
                  <a:txBody>
                    <a:bodyPr/>
                    <a:lstStyle/>
                    <a:p>
                      <a:pPr algn="just">
                        <a:lnSpc>
                          <a:spcPct val="150000"/>
                        </a:lnSpc>
                        <a:spcAft>
                          <a:spcPts val="0"/>
                        </a:spcAft>
                      </a:pPr>
                      <a:r>
                        <a:rPr lang="es-EC" sz="1200" kern="0" spc="0">
                          <a:solidFill>
                            <a:schemeClr val="bg1"/>
                          </a:solidFill>
                          <a:effectLst/>
                        </a:rPr>
                        <a:t>Edificios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just">
                        <a:lnSpc>
                          <a:spcPct val="150000"/>
                        </a:lnSpc>
                        <a:spcAft>
                          <a:spcPts val="0"/>
                        </a:spcAft>
                      </a:pPr>
                      <a:r>
                        <a:rPr lang="es-EC" sz="1200" kern="0" spc="0" dirty="0">
                          <a:solidFill>
                            <a:schemeClr val="bg1"/>
                          </a:solidFill>
                          <a:effectLst/>
                        </a:rPr>
                        <a:t>70000</a:t>
                      </a:r>
                      <a:endParaRPr lang="es-EC" sz="1200" kern="800" spc="40" dirty="0">
                        <a:solidFill>
                          <a:schemeClr val="bg1"/>
                        </a:solidFill>
                        <a:effectLst/>
                        <a:latin typeface="Times New Roman"/>
                        <a:ea typeface="Times New Roman"/>
                        <a:cs typeface="Arial"/>
                      </a:endParaRPr>
                    </a:p>
                  </a:txBody>
                  <a:tcPr marL="68580" marR="68580" marT="0" marB="0"/>
                </a:tc>
              </a:tr>
            </a:tbl>
          </a:graphicData>
        </a:graphic>
      </p:graphicFrame>
      <p:sp>
        <p:nvSpPr>
          <p:cNvPr id="5" name="4 Rectángulo"/>
          <p:cNvSpPr/>
          <p:nvPr/>
        </p:nvSpPr>
        <p:spPr>
          <a:xfrm>
            <a:off x="4572000" y="1124744"/>
            <a:ext cx="3514327" cy="46166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cap="none" spc="0" dirty="0" smtClean="0">
                <a:ln/>
                <a:solidFill>
                  <a:schemeClr val="accent3"/>
                </a:solidFill>
                <a:effectLst/>
              </a:rPr>
              <a:t>Muebles y Enseres</a:t>
            </a:r>
            <a:endParaRPr lang="es-ES" sz="2400" b="1" cap="none" spc="0" dirty="0">
              <a:ln/>
              <a:solidFill>
                <a:schemeClr val="accent3"/>
              </a:solidFill>
              <a:effectLst/>
            </a:endParaRPr>
          </a:p>
        </p:txBody>
      </p:sp>
      <p:sp>
        <p:nvSpPr>
          <p:cNvPr id="6" name="5 Rectángulo"/>
          <p:cNvSpPr/>
          <p:nvPr/>
        </p:nvSpPr>
        <p:spPr>
          <a:xfrm>
            <a:off x="323528" y="2852936"/>
            <a:ext cx="3514327" cy="46166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cap="none" spc="0" dirty="0" smtClean="0">
                <a:ln/>
                <a:solidFill>
                  <a:schemeClr val="accent3"/>
                </a:solidFill>
                <a:effectLst/>
              </a:rPr>
              <a:t>Terreno y Edificios </a:t>
            </a:r>
            <a:endParaRPr lang="es-ES" sz="2400" b="1" cap="none" spc="0" dirty="0">
              <a:ln/>
              <a:solidFill>
                <a:schemeClr val="accent3"/>
              </a:solidFill>
              <a:effectLst/>
            </a:endParaRPr>
          </a:p>
        </p:txBody>
      </p:sp>
    </p:spTree>
    <p:extLst>
      <p:ext uri="{BB962C8B-B14F-4D97-AF65-F5344CB8AC3E}">
        <p14:creationId xmlns:p14="http://schemas.microsoft.com/office/powerpoint/2010/main" val="3793494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63300" y="220784"/>
            <a:ext cx="6498446"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cap="none" spc="0" dirty="0" smtClean="0">
                <a:ln w="50800"/>
                <a:solidFill>
                  <a:schemeClr val="bg1">
                    <a:shade val="50000"/>
                  </a:schemeClr>
                </a:solidFill>
                <a:effectLst/>
              </a:rPr>
              <a:t>DISTRIBUCIÓN DE LA PLANTA </a:t>
            </a:r>
            <a:endParaRPr lang="es-ES" sz="4000" b="1" cap="none" spc="0" dirty="0">
              <a:ln w="50800"/>
              <a:solidFill>
                <a:schemeClr val="bg1">
                  <a:shade val="50000"/>
                </a:schemeClr>
              </a:solidFill>
              <a:effectLst/>
            </a:endParaRPr>
          </a:p>
        </p:txBody>
      </p:sp>
      <p:pic>
        <p:nvPicPr>
          <p:cNvPr id="5" name="4 Imagen"/>
          <p:cNvPicPr/>
          <p:nvPr/>
        </p:nvPicPr>
        <p:blipFill rotWithShape="1">
          <a:blip r:embed="rId2" cstate="print"/>
          <a:srcRect l="21990" t="19782" r="25169" b="9146"/>
          <a:stretch/>
        </p:blipFill>
        <p:spPr bwMode="auto">
          <a:xfrm>
            <a:off x="1475656" y="1198735"/>
            <a:ext cx="6840760" cy="5288692"/>
          </a:xfrm>
          <a:prstGeom prst="rect">
            <a:avLst/>
          </a:prstGeom>
          <a:ln/>
          <a:extLst>
            <a:ext uri="{53640926-AAD7-44D8-BBD7-CCE9431645EC}">
              <a14:shadowObscured xmlns:a14="http://schemas.microsoft.com/office/drawing/2010/main"/>
            </a:ext>
          </a:extLst>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61970" y="2677065"/>
            <a:ext cx="7281930" cy="1323439"/>
          </a:xfrm>
          <a:prstGeom prst="rect">
            <a:avLst/>
          </a:prstGeom>
          <a:noFill/>
        </p:spPr>
        <p:txBody>
          <a:bodyPr wrap="none" lIns="91440" tIns="45720" rIns="91440" bIns="45720">
            <a:spAutoFit/>
          </a:bodyPr>
          <a:lstStyle/>
          <a:p>
            <a:pPr algn="ctr"/>
            <a:r>
              <a:rPr lang="es-EC"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CAPÍTULO III</a:t>
            </a:r>
          </a:p>
          <a:p>
            <a:pPr lvl="0" algn="ctr"/>
            <a:r>
              <a:rPr lang="es-EC"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EMPRESA Y SU ORGANIZACIÓN</a:t>
            </a:r>
            <a:endParaRPr lang="es-EC"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pSp>
        <p:nvGrpSpPr>
          <p:cNvPr id="46090" name="167 Grupo"/>
          <p:cNvGrpSpPr>
            <a:grpSpLocks/>
          </p:cNvGrpSpPr>
          <p:nvPr/>
        </p:nvGrpSpPr>
        <p:grpSpPr bwMode="auto">
          <a:xfrm>
            <a:off x="1500166" y="1857364"/>
            <a:ext cx="6286544" cy="1209954"/>
            <a:chOff x="15716" y="17149"/>
            <a:chExt cx="643" cy="183"/>
          </a:xfrm>
        </p:grpSpPr>
        <p:sp>
          <p:nvSpPr>
            <p:cNvPr id="2" name="3 Rectángulo"/>
            <p:cNvSpPr>
              <a:spLocks noChangeArrowheads="1"/>
            </p:cNvSpPr>
            <p:nvPr/>
          </p:nvSpPr>
          <p:spPr bwMode="auto">
            <a:xfrm>
              <a:off x="15716" y="17149"/>
              <a:ext cx="606" cy="179"/>
            </a:xfrm>
            <a:prstGeom prst="rect">
              <a:avLst/>
            </a:prstGeom>
            <a:solidFill>
              <a:srgbClr val="000000"/>
            </a:solidFill>
            <a:ln w="25400">
              <a:solidFill>
                <a:srgbClr val="FFFFFF"/>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4"/>
            <p:cNvPicPr>
              <a:picLocks noChangeAspect="1" noChangeArrowheads="1"/>
            </p:cNvPicPr>
            <p:nvPr/>
          </p:nvPicPr>
          <p:blipFill>
            <a:blip r:embed="rId2" cstate="print"/>
            <a:srcRect l="44545"/>
            <a:stretch>
              <a:fillRect/>
            </a:stretch>
          </p:blipFill>
          <p:spPr bwMode="auto">
            <a:xfrm>
              <a:off x="15779" y="17182"/>
              <a:ext cx="77" cy="93"/>
            </a:xfrm>
            <a:prstGeom prst="rect">
              <a:avLst/>
            </a:prstGeom>
            <a:noFill/>
          </p:spPr>
        </p:pic>
        <p:sp>
          <p:nvSpPr>
            <p:cNvPr id="4" name="7 CuadroTexto"/>
            <p:cNvSpPr txBox="1">
              <a:spLocks noChangeArrowheads="1"/>
            </p:cNvSpPr>
            <p:nvPr/>
          </p:nvSpPr>
          <p:spPr bwMode="auto">
            <a:xfrm>
              <a:off x="15730" y="17177"/>
              <a:ext cx="57" cy="1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4800" b="0" i="0" u="none" strike="noStrike" cap="none" normalizeH="0" baseline="0" smtClean="0">
                  <a:ln>
                    <a:noFill/>
                  </a:ln>
                  <a:solidFill>
                    <a:srgbClr val="FFFFFF"/>
                  </a:solidFill>
                  <a:effectLst/>
                  <a:latin typeface="Brush Script MT" pitchFamily="66" charset="0"/>
                  <a:ea typeface="Times New Roman" pitchFamily="18" charset="0"/>
                  <a:cs typeface="Arial" pitchFamily="34" charset="0"/>
                </a:rPr>
                <a:t>U</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8 CuadroTexto"/>
            <p:cNvSpPr txBox="1">
              <a:spLocks noChangeArrowheads="1"/>
            </p:cNvSpPr>
            <p:nvPr/>
          </p:nvSpPr>
          <p:spPr bwMode="auto">
            <a:xfrm>
              <a:off x="15837" y="17178"/>
              <a:ext cx="129" cy="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4400" b="0" i="0" u="none" strike="noStrike" cap="none" normalizeH="0" baseline="0" dirty="0" smtClean="0">
                  <a:ln>
                    <a:noFill/>
                  </a:ln>
                  <a:solidFill>
                    <a:srgbClr val="FFFFFF"/>
                  </a:solidFill>
                  <a:effectLst/>
                  <a:latin typeface="Brush Script MT" pitchFamily="66" charset="0"/>
                  <a:ea typeface="Times New Roman" pitchFamily="18" charset="0"/>
                  <a:cs typeface="Arial" pitchFamily="34" charset="0"/>
                </a:rPr>
                <a:t>MO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9 CuadroTexto"/>
            <p:cNvSpPr txBox="1">
              <a:spLocks noChangeArrowheads="1"/>
            </p:cNvSpPr>
            <p:nvPr/>
          </p:nvSpPr>
          <p:spPr bwMode="auto">
            <a:xfrm>
              <a:off x="15933" y="17195"/>
              <a:ext cx="404" cy="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1" i="1" u="none" strike="noStrike" cap="none" normalizeH="0" baseline="0" dirty="0" smtClean="0">
                  <a:ln>
                    <a:noFill/>
                  </a:ln>
                  <a:solidFill>
                    <a:srgbClr val="FFFFFF"/>
                  </a:solidFill>
                  <a:effectLst/>
                  <a:latin typeface="Vijaya" pitchFamily="34" charset="0"/>
                  <a:ea typeface="Times New Roman" pitchFamily="18" charset="0"/>
                  <a:cs typeface="Vijaya" pitchFamily="34" charset="0"/>
                </a:rPr>
                <a:t>SPA Y CENTRO ESTÉTICO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10 CuadroTexto"/>
            <p:cNvSpPr txBox="1">
              <a:spLocks noChangeArrowheads="1"/>
            </p:cNvSpPr>
            <p:nvPr/>
          </p:nvSpPr>
          <p:spPr bwMode="auto">
            <a:xfrm>
              <a:off x="16091" y="17262"/>
              <a:ext cx="268" cy="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FFFFFF"/>
                  </a:solidFill>
                  <a:effectLst/>
                  <a:latin typeface="Vijaya" pitchFamily="34" charset="0"/>
                  <a:ea typeface="Times New Roman" pitchFamily="18" charset="0"/>
                  <a:cs typeface="Vijaya" pitchFamily="34" charset="0"/>
                </a:rPr>
                <a:t>EXCLUSIVO PARA HOMBRES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t="14284" r="57198" b="33334"/>
            <a:stretch>
              <a:fillRect/>
            </a:stretch>
          </p:blipFill>
          <p:spPr bwMode="auto">
            <a:xfrm>
              <a:off x="16220" y="17171"/>
              <a:ext cx="93" cy="50"/>
            </a:xfrm>
            <a:prstGeom prst="rect">
              <a:avLst/>
            </a:prstGeom>
            <a:noFill/>
          </p:spPr>
        </p:pic>
      </p:grpSp>
      <p:graphicFrame>
        <p:nvGraphicFramePr>
          <p:cNvPr id="20" name="19 Diagrama"/>
          <p:cNvGraphicFramePr/>
          <p:nvPr>
            <p:extLst>
              <p:ext uri="{D42A27DB-BD31-4B8C-83A1-F6EECF244321}">
                <p14:modId xmlns:p14="http://schemas.microsoft.com/office/powerpoint/2010/main" val="1404853169"/>
              </p:ext>
            </p:extLst>
          </p:nvPr>
        </p:nvGraphicFramePr>
        <p:xfrm>
          <a:off x="857224" y="3643314"/>
          <a:ext cx="6858048" cy="1726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20 Rectángulo"/>
          <p:cNvSpPr/>
          <p:nvPr/>
        </p:nvSpPr>
        <p:spPr>
          <a:xfrm>
            <a:off x="2857488" y="214290"/>
            <a:ext cx="3150671"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bg1">
                    <a:shade val="50000"/>
                  </a:schemeClr>
                </a:solidFill>
              </a:rPr>
              <a:t>LA EMPRESA</a:t>
            </a:r>
            <a:endParaRPr lang="es-ES" sz="44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18891" y="214290"/>
            <a:ext cx="4224811"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BASE FILOSÓFICA</a:t>
            </a:r>
            <a:endParaRPr lang="es-ES" sz="4400" b="1" cap="none" spc="0" dirty="0">
              <a:ln w="50800"/>
              <a:solidFill>
                <a:schemeClr val="bg1">
                  <a:shade val="50000"/>
                </a:schemeClr>
              </a:solidFill>
              <a:effectLst/>
            </a:endParaRPr>
          </a:p>
        </p:txBody>
      </p:sp>
      <p:sp>
        <p:nvSpPr>
          <p:cNvPr id="49156" name="Rectangle 55"/>
          <p:cNvSpPr>
            <a:spLocks noChangeArrowheads="1"/>
          </p:cNvSpPr>
          <p:nvPr/>
        </p:nvSpPr>
        <p:spPr bwMode="auto">
          <a:xfrm>
            <a:off x="785786" y="2000240"/>
            <a:ext cx="5857916" cy="1214445"/>
          </a:xfrm>
          <a:prstGeom prst="rect">
            <a:avLst/>
          </a:prstGeom>
          <a:solidFill>
            <a:srgbClr val="FFFFFF"/>
          </a:solidFill>
          <a:ln w="63500" cmpd="thickThin">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600" b="0" i="1" u="none" strike="noStrike" cap="none" normalizeH="0" baseline="0" dirty="0" smtClean="0">
                <a:ln>
                  <a:noFill/>
                </a:ln>
                <a:solidFill>
                  <a:schemeClr val="tx1"/>
                </a:solidFill>
                <a:effectLst/>
                <a:latin typeface="Calibri" pitchFamily="34" charset="0"/>
                <a:cs typeface="Arial" pitchFamily="34" charset="0"/>
              </a:rPr>
              <a:t>Somos una empresa innovadora que proporciona el servicio de Spa y Centro estético </a:t>
            </a:r>
            <a:r>
              <a:rPr lang="es-EC" sz="1600" i="1" dirty="0" smtClean="0">
                <a:latin typeface="Calibri" pitchFamily="34" charset="0"/>
                <a:cs typeface="Arial" pitchFamily="34" charset="0"/>
              </a:rPr>
              <a:t>para el</a:t>
            </a:r>
            <a:r>
              <a:rPr kumimoji="0" lang="es-EC" sz="1600" b="0" i="1" u="none" strike="noStrike" cap="none" normalizeH="0" baseline="0" dirty="0" smtClean="0">
                <a:ln>
                  <a:noFill/>
                </a:ln>
                <a:solidFill>
                  <a:srgbClr val="000000"/>
                </a:solidFill>
                <a:effectLst/>
                <a:latin typeface="Calibri" pitchFamily="34" charset="0"/>
                <a:cs typeface="Arial" pitchFamily="34" charset="0"/>
              </a:rPr>
              <a:t> hombre actual, que brinda un servicio eficiente y de alta calidad, creando relaciones armoniosas y estables tanto con nuestros clientes,</a:t>
            </a:r>
            <a:r>
              <a:rPr kumimoji="0" lang="es-EC" sz="1600" b="0" i="1" u="none" strike="noStrike" cap="none" normalizeH="0" dirty="0" smtClean="0">
                <a:ln>
                  <a:noFill/>
                </a:ln>
                <a:solidFill>
                  <a:srgbClr val="000000"/>
                </a:solidFill>
                <a:effectLst/>
                <a:latin typeface="Calibri" pitchFamily="34" charset="0"/>
                <a:cs typeface="Arial" pitchFamily="34" charset="0"/>
              </a:rPr>
              <a:t> proveedores y </a:t>
            </a:r>
            <a:r>
              <a:rPr kumimoji="0" lang="es-EC" sz="1600" b="0" i="1" u="none" strike="noStrike" cap="none" normalizeH="0" baseline="0" dirty="0" smtClean="0">
                <a:ln>
                  <a:noFill/>
                </a:ln>
                <a:solidFill>
                  <a:srgbClr val="000000"/>
                </a:solidFill>
                <a:effectLst/>
                <a:latin typeface="Calibri" pitchFamily="34" charset="0"/>
                <a:cs typeface="Arial" pitchFamily="34" charset="0"/>
              </a:rPr>
              <a:t>colaboradores.</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785786" y="1214422"/>
            <a:ext cx="1503937"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MISIÓN</a:t>
            </a:r>
            <a:endParaRPr lang="es-ES" sz="3200" b="1" dirty="0">
              <a:ln/>
              <a:solidFill>
                <a:schemeClr val="accent3"/>
              </a:solidFill>
            </a:endParaRPr>
          </a:p>
        </p:txBody>
      </p:sp>
      <p:sp>
        <p:nvSpPr>
          <p:cNvPr id="49157" name="Rectangle 52"/>
          <p:cNvSpPr>
            <a:spLocks noChangeArrowheads="1"/>
          </p:cNvSpPr>
          <p:nvPr/>
        </p:nvSpPr>
        <p:spPr bwMode="auto">
          <a:xfrm>
            <a:off x="2571736" y="4286256"/>
            <a:ext cx="5500726" cy="1500198"/>
          </a:xfrm>
          <a:prstGeom prst="rect">
            <a:avLst/>
          </a:prstGeom>
          <a:solidFill>
            <a:srgbClr val="FFFFFF"/>
          </a:solidFill>
          <a:ln w="63500" cmpd="thickThin">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600" b="0" i="1" u="none" strike="noStrike" cap="none" normalizeH="0" baseline="0" dirty="0" smtClean="0">
                <a:ln>
                  <a:noFill/>
                </a:ln>
                <a:solidFill>
                  <a:srgbClr val="000000"/>
                </a:solidFill>
                <a:effectLst/>
                <a:latin typeface="Calibri" pitchFamily="34" charset="0"/>
                <a:cs typeface="Arial" pitchFamily="34" charset="0"/>
              </a:rPr>
              <a:t>En el 2016 ser líderes en el campo de los Spa y Centros estéticos masculinos, </a:t>
            </a:r>
            <a:r>
              <a:rPr kumimoji="0" lang="es-EC" sz="1600" b="0" i="1" u="none" strike="noStrike" cap="none" normalizeH="0" baseline="0" dirty="0" smtClean="0">
                <a:ln>
                  <a:noFill/>
                </a:ln>
                <a:solidFill>
                  <a:schemeClr val="tx1"/>
                </a:solidFill>
                <a:effectLst/>
                <a:latin typeface="Calibri" pitchFamily="34" charset="0"/>
                <a:cs typeface="Arial" pitchFamily="34" charset="0"/>
              </a:rPr>
              <a:t>a través de la entrega de un servicio de la más alta calidad, logrando la completa satisfacción del cliente, con el apoyo de un equipo altamente calificado y comprometido bajo la ideología de una organización moderna en constante innovación.</a:t>
            </a:r>
            <a:endParaRPr kumimoji="0" lang="es-EC"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2571736" y="3571876"/>
            <a:ext cx="1386918"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VISIÓN</a:t>
            </a:r>
            <a:endParaRPr lang="es-E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19959" y="230667"/>
            <a:ext cx="6295313"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bg1">
                    <a:shade val="50000"/>
                  </a:schemeClr>
                </a:solidFill>
              </a:rPr>
              <a:t>OBJETIVOS ESTRATÉGICOS</a:t>
            </a:r>
            <a:endParaRPr lang="es-ES" sz="4400" b="1" dirty="0">
              <a:ln w="50800"/>
              <a:solidFill>
                <a:schemeClr val="bg1">
                  <a:shade val="50000"/>
                </a:schemeClr>
              </a:solidFill>
            </a:endParaRPr>
          </a:p>
        </p:txBody>
      </p:sp>
      <p:graphicFrame>
        <p:nvGraphicFramePr>
          <p:cNvPr id="3" name="2 Diagrama"/>
          <p:cNvGraphicFramePr/>
          <p:nvPr>
            <p:extLst>
              <p:ext uri="{D42A27DB-BD31-4B8C-83A1-F6EECF244321}">
                <p14:modId xmlns:p14="http://schemas.microsoft.com/office/powerpoint/2010/main" val="3525351920"/>
              </p:ext>
            </p:extLst>
          </p:nvPr>
        </p:nvGraphicFramePr>
        <p:xfrm>
          <a:off x="539552" y="1268760"/>
          <a:ext cx="753120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85852" y="2561578"/>
            <a:ext cx="6500858" cy="144655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bg1"/>
                </a:solidFill>
              </a:rPr>
              <a:t>CAPÍTULO 1 </a:t>
            </a:r>
          </a:p>
          <a:p>
            <a:pPr algn="ctr"/>
            <a:r>
              <a:rPr lang="es-ES" sz="4400" b="1" dirty="0" smtClean="0">
                <a:ln w="50800"/>
                <a:solidFill>
                  <a:schemeClr val="bg1"/>
                </a:solidFill>
              </a:rPr>
              <a:t>ESTUDIO DE MERCADO</a:t>
            </a:r>
            <a:endParaRPr lang="es-ES" sz="4400" b="1" dirty="0">
              <a:ln w="5080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83341" y="260648"/>
            <a:ext cx="5868979"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ESTRATEGIA EMPRESARIAL</a:t>
            </a:r>
            <a:endParaRPr lang="es-ES" sz="4000" b="1" cap="none" spc="0" dirty="0">
              <a:ln w="50800"/>
              <a:solidFill>
                <a:schemeClr val="bg1">
                  <a:shade val="50000"/>
                </a:schemeClr>
              </a:solidFill>
              <a:effectLst/>
            </a:endParaRPr>
          </a:p>
        </p:txBody>
      </p:sp>
      <p:graphicFrame>
        <p:nvGraphicFramePr>
          <p:cNvPr id="5" name="4 Diagrama"/>
          <p:cNvGraphicFramePr/>
          <p:nvPr/>
        </p:nvGraphicFramePr>
        <p:xfrm>
          <a:off x="1285852" y="1357298"/>
          <a:ext cx="678661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415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1627" y="214290"/>
            <a:ext cx="5658345"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PRINCIPIOS Y VALORES </a:t>
            </a:r>
            <a:endParaRPr lang="es-ES" sz="4400" b="1" cap="none" spc="0" dirty="0">
              <a:ln w="50800"/>
              <a:solidFill>
                <a:schemeClr val="bg1">
                  <a:shade val="50000"/>
                </a:schemeClr>
              </a:solidFill>
              <a:effectLst/>
            </a:endParaRPr>
          </a:p>
        </p:txBody>
      </p:sp>
      <p:graphicFrame>
        <p:nvGraphicFramePr>
          <p:cNvPr id="3" name="2 Diagrama"/>
          <p:cNvGraphicFramePr/>
          <p:nvPr>
            <p:extLst>
              <p:ext uri="{D42A27DB-BD31-4B8C-83A1-F6EECF244321}">
                <p14:modId xmlns:p14="http://schemas.microsoft.com/office/powerpoint/2010/main" val="389539120"/>
              </p:ext>
            </p:extLst>
          </p:nvPr>
        </p:nvGraphicFramePr>
        <p:xfrm>
          <a:off x="395536" y="1500174"/>
          <a:ext cx="4176464" cy="401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454937340"/>
              </p:ext>
            </p:extLst>
          </p:nvPr>
        </p:nvGraphicFramePr>
        <p:xfrm>
          <a:off x="3419872" y="1839694"/>
          <a:ext cx="5400600" cy="36610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3310" y="214290"/>
            <a:ext cx="6766276"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ORGANIGRAMA ESTRUCTURAL</a:t>
            </a:r>
            <a:endParaRPr lang="es-ES" sz="4000" b="1" cap="none" spc="0" dirty="0">
              <a:ln w="50800"/>
              <a:solidFill>
                <a:schemeClr val="bg1">
                  <a:shade val="50000"/>
                </a:schemeClr>
              </a:solidFill>
              <a:effectLst/>
            </a:endParaRPr>
          </a:p>
        </p:txBody>
      </p:sp>
      <p:graphicFrame>
        <p:nvGraphicFramePr>
          <p:cNvPr id="3" name="2 Diagrama"/>
          <p:cNvGraphicFramePr/>
          <p:nvPr/>
        </p:nvGraphicFramePr>
        <p:xfrm>
          <a:off x="642910" y="1727790"/>
          <a:ext cx="7500990" cy="3987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42421" y="292222"/>
            <a:ext cx="5658537"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solidFill>
                  <a:schemeClr val="bg1">
                    <a:shade val="50000"/>
                  </a:schemeClr>
                </a:solidFill>
              </a:rPr>
              <a:t>ORGANIGRAMA FUNCIONAL</a:t>
            </a:r>
            <a:endParaRPr lang="es-ES" sz="3600" b="1" dirty="0">
              <a:ln w="50800"/>
              <a:solidFill>
                <a:schemeClr val="bg1">
                  <a:shade val="50000"/>
                </a:schemeClr>
              </a:solidFill>
            </a:endParaRPr>
          </a:p>
        </p:txBody>
      </p:sp>
      <p:graphicFrame>
        <p:nvGraphicFramePr>
          <p:cNvPr id="3" name="2 Diagrama"/>
          <p:cNvGraphicFramePr/>
          <p:nvPr/>
        </p:nvGraphicFramePr>
        <p:xfrm>
          <a:off x="1078869" y="1214422"/>
          <a:ext cx="7136469"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14414" y="2531930"/>
            <a:ext cx="6610143" cy="175432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cap="none" spc="0" dirty="0" smtClean="0">
                <a:ln w="50800"/>
                <a:solidFill>
                  <a:schemeClr val="bg1">
                    <a:shade val="50000"/>
                  </a:schemeClr>
                </a:solidFill>
                <a:effectLst/>
              </a:rPr>
              <a:t>CAPÍTULO 4</a:t>
            </a:r>
          </a:p>
          <a:p>
            <a:pPr algn="ctr"/>
            <a:r>
              <a:rPr lang="es-ES" sz="5400" b="1" cap="none" spc="0" dirty="0" smtClean="0">
                <a:ln w="50800"/>
                <a:solidFill>
                  <a:schemeClr val="bg1">
                    <a:shade val="50000"/>
                  </a:schemeClr>
                </a:solidFill>
                <a:effectLst/>
              </a:rPr>
              <a:t>ESTUDIO FINANCIERO </a:t>
            </a:r>
            <a:endParaRPr lang="es-ES" sz="54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93450" y="214290"/>
            <a:ext cx="6421822"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cap="none" spc="0" dirty="0" smtClean="0">
                <a:ln w="50800"/>
                <a:solidFill>
                  <a:schemeClr val="bg1">
                    <a:shade val="50000"/>
                  </a:schemeClr>
                </a:solidFill>
                <a:effectLst/>
              </a:rPr>
              <a:t>PRESUPUESTO DE INVERSIÓN</a:t>
            </a:r>
            <a:endParaRPr lang="es-ES" sz="4000" b="1" cap="none" spc="0" dirty="0">
              <a:ln w="50800"/>
              <a:solidFill>
                <a:schemeClr val="bg1">
                  <a:shade val="50000"/>
                </a:schemeClr>
              </a:solidFill>
              <a:effectLst/>
            </a:endParaRPr>
          </a:p>
        </p:txBody>
      </p:sp>
      <p:graphicFrame>
        <p:nvGraphicFramePr>
          <p:cNvPr id="3" name="2 Tabla"/>
          <p:cNvGraphicFramePr>
            <a:graphicFrameLocks noGrp="1"/>
          </p:cNvGraphicFramePr>
          <p:nvPr/>
        </p:nvGraphicFramePr>
        <p:xfrm>
          <a:off x="357158" y="1928802"/>
          <a:ext cx="3786214" cy="3228988"/>
        </p:xfrm>
        <a:graphic>
          <a:graphicData uri="http://schemas.openxmlformats.org/drawingml/2006/table">
            <a:tbl>
              <a:tblPr>
                <a:tableStyleId>{ED083AE6-46FA-4A59-8FB0-9F97EB10719F}</a:tableStyleId>
              </a:tblPr>
              <a:tblGrid>
                <a:gridCol w="2714644"/>
                <a:gridCol w="1071570"/>
              </a:tblGrid>
              <a:tr h="367575">
                <a:tc>
                  <a:txBody>
                    <a:bodyPr/>
                    <a:lstStyle/>
                    <a:p>
                      <a:pPr algn="ctr">
                        <a:lnSpc>
                          <a:spcPct val="150000"/>
                        </a:lnSpc>
                        <a:spcAft>
                          <a:spcPts val="0"/>
                        </a:spcAft>
                      </a:pPr>
                      <a:r>
                        <a:rPr lang="es-EC" sz="2000" kern="0" spc="0" dirty="0">
                          <a:solidFill>
                            <a:schemeClr val="bg1"/>
                          </a:solidFill>
                        </a:rPr>
                        <a:t>Detalle </a:t>
                      </a:r>
                      <a:endParaRPr lang="es-EC" sz="2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2000" kern="0" spc="0" dirty="0">
                          <a:solidFill>
                            <a:schemeClr val="bg1"/>
                          </a:solidFill>
                        </a:rPr>
                        <a:t>Valor</a:t>
                      </a:r>
                      <a:endParaRPr lang="es-EC" sz="2400" kern="800" spc="40" dirty="0">
                        <a:solidFill>
                          <a:schemeClr val="bg1"/>
                        </a:solidFill>
                        <a:latin typeface="Times New Roman"/>
                        <a:ea typeface="Times New Roman"/>
                        <a:cs typeface="Arial"/>
                      </a:endParaRPr>
                    </a:p>
                  </a:txBody>
                  <a:tcPr marL="68580" marR="68580" marT="0" marB="0"/>
                </a:tc>
              </a:tr>
              <a:tr h="367575">
                <a:tc>
                  <a:txBody>
                    <a:bodyPr/>
                    <a:lstStyle/>
                    <a:p>
                      <a:pPr>
                        <a:lnSpc>
                          <a:spcPct val="150000"/>
                        </a:lnSpc>
                        <a:spcAft>
                          <a:spcPts val="0"/>
                        </a:spcAft>
                      </a:pPr>
                      <a:r>
                        <a:rPr lang="es-EC" sz="2000" kern="0" spc="0" dirty="0">
                          <a:solidFill>
                            <a:schemeClr val="bg1"/>
                          </a:solidFill>
                        </a:rPr>
                        <a:t>Terrenos </a:t>
                      </a:r>
                      <a:endParaRPr lang="es-EC" sz="2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2000" kern="0" spc="0">
                          <a:solidFill>
                            <a:schemeClr val="bg1"/>
                          </a:solidFill>
                        </a:rPr>
                        <a:t>65000</a:t>
                      </a:r>
                      <a:endParaRPr lang="es-EC" sz="2400" kern="800" spc="40">
                        <a:solidFill>
                          <a:schemeClr val="bg1"/>
                        </a:solidFill>
                        <a:latin typeface="Times New Roman"/>
                        <a:ea typeface="Times New Roman"/>
                        <a:cs typeface="Arial"/>
                      </a:endParaRPr>
                    </a:p>
                  </a:txBody>
                  <a:tcPr marL="68580" marR="68580" marT="0" marB="0"/>
                </a:tc>
              </a:tr>
              <a:tr h="367575">
                <a:tc>
                  <a:txBody>
                    <a:bodyPr/>
                    <a:lstStyle/>
                    <a:p>
                      <a:pPr>
                        <a:lnSpc>
                          <a:spcPct val="150000"/>
                        </a:lnSpc>
                        <a:spcAft>
                          <a:spcPts val="0"/>
                        </a:spcAft>
                      </a:pPr>
                      <a:r>
                        <a:rPr lang="es-EC" sz="2000" kern="0" spc="0" dirty="0">
                          <a:solidFill>
                            <a:schemeClr val="bg1"/>
                          </a:solidFill>
                        </a:rPr>
                        <a:t>Edificios </a:t>
                      </a:r>
                      <a:endParaRPr lang="es-EC" sz="2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2000" kern="0" spc="0">
                          <a:solidFill>
                            <a:schemeClr val="bg1"/>
                          </a:solidFill>
                        </a:rPr>
                        <a:t>70000</a:t>
                      </a:r>
                      <a:endParaRPr lang="es-EC" sz="2400" kern="800" spc="40">
                        <a:solidFill>
                          <a:schemeClr val="bg1"/>
                        </a:solidFill>
                        <a:latin typeface="Times New Roman"/>
                        <a:ea typeface="Times New Roman"/>
                        <a:cs typeface="Arial"/>
                      </a:endParaRPr>
                    </a:p>
                  </a:txBody>
                  <a:tcPr marL="68580" marR="68580" marT="0" marB="0"/>
                </a:tc>
              </a:tr>
              <a:tr h="485788">
                <a:tc>
                  <a:txBody>
                    <a:bodyPr/>
                    <a:lstStyle/>
                    <a:p>
                      <a:pPr>
                        <a:lnSpc>
                          <a:spcPct val="150000"/>
                        </a:lnSpc>
                        <a:spcAft>
                          <a:spcPts val="0"/>
                        </a:spcAft>
                      </a:pPr>
                      <a:r>
                        <a:rPr lang="es-EC" sz="2000" kern="0" spc="0" dirty="0">
                          <a:solidFill>
                            <a:schemeClr val="bg1"/>
                          </a:solidFill>
                        </a:rPr>
                        <a:t>Equipos de Computación </a:t>
                      </a:r>
                      <a:endParaRPr lang="es-EC" sz="2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2000" kern="0" spc="0">
                          <a:solidFill>
                            <a:schemeClr val="bg1"/>
                          </a:solidFill>
                        </a:rPr>
                        <a:t>2100</a:t>
                      </a:r>
                      <a:endParaRPr lang="es-EC" sz="2400" kern="800" spc="40">
                        <a:solidFill>
                          <a:schemeClr val="bg1"/>
                        </a:solidFill>
                        <a:latin typeface="Times New Roman"/>
                        <a:ea typeface="Times New Roman"/>
                        <a:cs typeface="Arial"/>
                      </a:endParaRPr>
                    </a:p>
                  </a:txBody>
                  <a:tcPr marL="68580" marR="68580" marT="0" marB="0"/>
                </a:tc>
              </a:tr>
              <a:tr h="367575">
                <a:tc>
                  <a:txBody>
                    <a:bodyPr/>
                    <a:lstStyle/>
                    <a:p>
                      <a:pPr>
                        <a:lnSpc>
                          <a:spcPct val="150000"/>
                        </a:lnSpc>
                        <a:spcAft>
                          <a:spcPts val="0"/>
                        </a:spcAft>
                      </a:pPr>
                      <a:r>
                        <a:rPr lang="es-EC" sz="2000" kern="0" spc="0" dirty="0">
                          <a:solidFill>
                            <a:schemeClr val="bg1"/>
                          </a:solidFill>
                        </a:rPr>
                        <a:t>Maquinaria y equipos </a:t>
                      </a:r>
                      <a:endParaRPr lang="es-EC" sz="2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2000" kern="0" spc="0">
                          <a:solidFill>
                            <a:schemeClr val="bg1"/>
                          </a:solidFill>
                        </a:rPr>
                        <a:t>10296</a:t>
                      </a:r>
                      <a:endParaRPr lang="es-EC" sz="2400" kern="800" spc="40">
                        <a:solidFill>
                          <a:schemeClr val="bg1"/>
                        </a:solidFill>
                        <a:latin typeface="Times New Roman"/>
                        <a:ea typeface="Times New Roman"/>
                        <a:cs typeface="Arial"/>
                      </a:endParaRPr>
                    </a:p>
                  </a:txBody>
                  <a:tcPr marL="68580" marR="68580" marT="0" marB="0"/>
                </a:tc>
              </a:tr>
              <a:tr h="367575">
                <a:tc>
                  <a:txBody>
                    <a:bodyPr/>
                    <a:lstStyle/>
                    <a:p>
                      <a:pPr>
                        <a:lnSpc>
                          <a:spcPct val="150000"/>
                        </a:lnSpc>
                        <a:spcAft>
                          <a:spcPts val="0"/>
                        </a:spcAft>
                      </a:pPr>
                      <a:r>
                        <a:rPr lang="es-EC" sz="2000" kern="0" spc="0">
                          <a:solidFill>
                            <a:schemeClr val="bg1"/>
                          </a:solidFill>
                        </a:rPr>
                        <a:t>Muebles y enseres </a:t>
                      </a:r>
                      <a:endParaRPr lang="es-EC" sz="2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2000" kern="0" spc="0">
                          <a:solidFill>
                            <a:schemeClr val="bg1"/>
                          </a:solidFill>
                        </a:rPr>
                        <a:t>6395</a:t>
                      </a:r>
                      <a:endParaRPr lang="es-EC" sz="2400" kern="800" spc="40">
                        <a:solidFill>
                          <a:schemeClr val="bg1"/>
                        </a:solidFill>
                        <a:latin typeface="Times New Roman"/>
                        <a:ea typeface="Times New Roman"/>
                        <a:cs typeface="Arial"/>
                      </a:endParaRPr>
                    </a:p>
                  </a:txBody>
                  <a:tcPr marL="68580" marR="68580" marT="0" marB="0"/>
                </a:tc>
              </a:tr>
              <a:tr h="367575">
                <a:tc>
                  <a:txBody>
                    <a:bodyPr/>
                    <a:lstStyle/>
                    <a:p>
                      <a:pPr>
                        <a:lnSpc>
                          <a:spcPct val="150000"/>
                        </a:lnSpc>
                        <a:spcAft>
                          <a:spcPts val="0"/>
                        </a:spcAft>
                      </a:pPr>
                      <a:r>
                        <a:rPr lang="es-EC" sz="2000" kern="0" spc="0">
                          <a:solidFill>
                            <a:schemeClr val="bg1"/>
                          </a:solidFill>
                        </a:rPr>
                        <a:t>Total </a:t>
                      </a:r>
                      <a:endParaRPr lang="es-EC" sz="2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2000" kern="0" spc="0" dirty="0">
                          <a:solidFill>
                            <a:schemeClr val="bg1"/>
                          </a:solidFill>
                        </a:rPr>
                        <a:t>153791</a:t>
                      </a:r>
                      <a:endParaRPr lang="es-EC" sz="2400" kern="800" spc="40" dirty="0">
                        <a:solidFill>
                          <a:schemeClr val="bg1"/>
                        </a:solidFill>
                        <a:latin typeface="Times New Roman"/>
                        <a:ea typeface="Times New Roman"/>
                        <a:cs typeface="Arial"/>
                      </a:endParaRPr>
                    </a:p>
                  </a:txBody>
                  <a:tcPr marL="68580" marR="68580" marT="0" marB="0"/>
                </a:tc>
              </a:tr>
            </a:tbl>
          </a:graphicData>
        </a:graphic>
      </p:graphicFrame>
      <p:sp>
        <p:nvSpPr>
          <p:cNvPr id="4" name="3 Rectángulo"/>
          <p:cNvSpPr/>
          <p:nvPr/>
        </p:nvSpPr>
        <p:spPr>
          <a:xfrm>
            <a:off x="1000100" y="1344027"/>
            <a:ext cx="2355260"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cap="none" spc="0" dirty="0" smtClean="0">
                <a:ln/>
                <a:solidFill>
                  <a:schemeClr val="accent3"/>
                </a:solidFill>
                <a:effectLst/>
              </a:rPr>
              <a:t>ACTIVOS FIJOS</a:t>
            </a:r>
            <a:endParaRPr lang="es-ES" sz="2800" b="1" cap="none" spc="0" dirty="0">
              <a:ln/>
              <a:solidFill>
                <a:schemeClr val="accent3"/>
              </a:solidFill>
              <a:effectLst/>
            </a:endParaRPr>
          </a:p>
        </p:txBody>
      </p:sp>
      <p:graphicFrame>
        <p:nvGraphicFramePr>
          <p:cNvPr id="5" name="4 Tabla"/>
          <p:cNvGraphicFramePr>
            <a:graphicFrameLocks noGrp="1"/>
          </p:cNvGraphicFramePr>
          <p:nvPr/>
        </p:nvGraphicFramePr>
        <p:xfrm>
          <a:off x="4714876" y="2000242"/>
          <a:ext cx="3429024" cy="3643338"/>
        </p:xfrm>
        <a:graphic>
          <a:graphicData uri="http://schemas.openxmlformats.org/drawingml/2006/table">
            <a:tbl>
              <a:tblPr>
                <a:tableStyleId>{ED083AE6-46FA-4A59-8FB0-9F97EB10719F}</a:tableStyleId>
              </a:tblPr>
              <a:tblGrid>
                <a:gridCol w="2524853"/>
                <a:gridCol w="904171"/>
              </a:tblGrid>
              <a:tr h="607223">
                <a:tc>
                  <a:txBody>
                    <a:bodyPr/>
                    <a:lstStyle/>
                    <a:p>
                      <a:pPr algn="ctr">
                        <a:lnSpc>
                          <a:spcPct val="150000"/>
                        </a:lnSpc>
                        <a:spcAft>
                          <a:spcPts val="0"/>
                        </a:spcAft>
                      </a:pPr>
                      <a:r>
                        <a:rPr lang="es-ES" sz="2000" kern="0" spc="0" dirty="0" smtClean="0">
                          <a:solidFill>
                            <a:schemeClr val="bg1"/>
                          </a:solidFill>
                          <a:latin typeface="Times New Roman"/>
                          <a:ea typeface="Times New Roman"/>
                          <a:cs typeface="Arial"/>
                        </a:rPr>
                        <a:t>Detalle</a:t>
                      </a:r>
                      <a:r>
                        <a:rPr lang="es-ES" sz="2000" kern="0" spc="0" baseline="0" dirty="0" smtClean="0">
                          <a:solidFill>
                            <a:schemeClr val="bg1"/>
                          </a:solidFill>
                          <a:latin typeface="Times New Roman"/>
                          <a:ea typeface="Times New Roman"/>
                          <a:cs typeface="Arial"/>
                        </a:rPr>
                        <a:t> </a:t>
                      </a:r>
                      <a:endParaRPr lang="es-EC" sz="2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S" sz="2000" kern="0" spc="0" dirty="0" smtClean="0">
                          <a:solidFill>
                            <a:schemeClr val="bg1"/>
                          </a:solidFill>
                        </a:rPr>
                        <a:t>Valor </a:t>
                      </a:r>
                      <a:endParaRPr lang="es-EC" sz="2400" kern="800" spc="40" dirty="0">
                        <a:solidFill>
                          <a:schemeClr val="bg1"/>
                        </a:solidFill>
                        <a:latin typeface="Times New Roman"/>
                        <a:ea typeface="Times New Roman"/>
                        <a:cs typeface="Arial"/>
                      </a:endParaRPr>
                    </a:p>
                  </a:txBody>
                  <a:tcPr marL="68580" marR="68580" marT="0" marB="0"/>
                </a:tc>
              </a:tr>
              <a:tr h="607223">
                <a:tc>
                  <a:txBody>
                    <a:bodyPr/>
                    <a:lstStyle/>
                    <a:p>
                      <a:pPr>
                        <a:lnSpc>
                          <a:spcPct val="150000"/>
                        </a:lnSpc>
                        <a:spcAft>
                          <a:spcPts val="0"/>
                        </a:spcAft>
                      </a:pPr>
                      <a:r>
                        <a:rPr lang="es-ES" sz="2000" kern="0" spc="0" dirty="0">
                          <a:solidFill>
                            <a:schemeClr val="bg1"/>
                          </a:solidFill>
                        </a:rPr>
                        <a:t>Gastos de Constitución </a:t>
                      </a:r>
                      <a:endParaRPr lang="es-EC" sz="2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S" sz="2000" kern="0" spc="0">
                          <a:solidFill>
                            <a:schemeClr val="bg1"/>
                          </a:solidFill>
                        </a:rPr>
                        <a:t>2500</a:t>
                      </a:r>
                      <a:endParaRPr lang="es-EC" sz="2400" kern="800" spc="40">
                        <a:solidFill>
                          <a:schemeClr val="bg1"/>
                        </a:solidFill>
                        <a:latin typeface="Times New Roman"/>
                        <a:ea typeface="Times New Roman"/>
                        <a:cs typeface="Arial"/>
                      </a:endParaRPr>
                    </a:p>
                  </a:txBody>
                  <a:tcPr marL="68580" marR="68580" marT="0" marB="0"/>
                </a:tc>
              </a:tr>
              <a:tr h="607223">
                <a:tc>
                  <a:txBody>
                    <a:bodyPr/>
                    <a:lstStyle/>
                    <a:p>
                      <a:pPr>
                        <a:lnSpc>
                          <a:spcPct val="150000"/>
                        </a:lnSpc>
                        <a:spcAft>
                          <a:spcPts val="0"/>
                        </a:spcAft>
                      </a:pPr>
                      <a:r>
                        <a:rPr lang="es-ES" sz="2000" kern="0" spc="0">
                          <a:solidFill>
                            <a:schemeClr val="bg1"/>
                          </a:solidFill>
                        </a:rPr>
                        <a:t>Software</a:t>
                      </a:r>
                      <a:endParaRPr lang="es-EC" sz="2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S" sz="2000" kern="0" spc="0">
                          <a:solidFill>
                            <a:schemeClr val="bg1"/>
                          </a:solidFill>
                        </a:rPr>
                        <a:t>2000</a:t>
                      </a:r>
                      <a:endParaRPr lang="es-EC" sz="2400" kern="800" spc="40">
                        <a:solidFill>
                          <a:schemeClr val="bg1"/>
                        </a:solidFill>
                        <a:latin typeface="Times New Roman"/>
                        <a:ea typeface="Times New Roman"/>
                        <a:cs typeface="Arial"/>
                      </a:endParaRPr>
                    </a:p>
                  </a:txBody>
                  <a:tcPr marL="68580" marR="68580" marT="0" marB="0"/>
                </a:tc>
              </a:tr>
              <a:tr h="607223">
                <a:tc>
                  <a:txBody>
                    <a:bodyPr/>
                    <a:lstStyle/>
                    <a:p>
                      <a:pPr>
                        <a:lnSpc>
                          <a:spcPct val="150000"/>
                        </a:lnSpc>
                        <a:spcAft>
                          <a:spcPts val="0"/>
                        </a:spcAft>
                      </a:pPr>
                      <a:r>
                        <a:rPr lang="es-ES" sz="2000" kern="0" spc="0">
                          <a:solidFill>
                            <a:schemeClr val="bg1"/>
                          </a:solidFill>
                        </a:rPr>
                        <a:t>Capacitaciones </a:t>
                      </a:r>
                      <a:endParaRPr lang="es-EC" sz="2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S" sz="2000" kern="0" spc="0">
                          <a:solidFill>
                            <a:schemeClr val="bg1"/>
                          </a:solidFill>
                        </a:rPr>
                        <a:t>1250</a:t>
                      </a:r>
                      <a:endParaRPr lang="es-EC" sz="2400" kern="800" spc="40">
                        <a:solidFill>
                          <a:schemeClr val="bg1"/>
                        </a:solidFill>
                        <a:latin typeface="Times New Roman"/>
                        <a:ea typeface="Times New Roman"/>
                        <a:cs typeface="Arial"/>
                      </a:endParaRPr>
                    </a:p>
                  </a:txBody>
                  <a:tcPr marL="68580" marR="68580" marT="0" marB="0"/>
                </a:tc>
              </a:tr>
              <a:tr h="607223">
                <a:tc>
                  <a:txBody>
                    <a:bodyPr/>
                    <a:lstStyle/>
                    <a:p>
                      <a:pPr>
                        <a:lnSpc>
                          <a:spcPct val="150000"/>
                        </a:lnSpc>
                        <a:spcAft>
                          <a:spcPts val="0"/>
                        </a:spcAft>
                      </a:pPr>
                      <a:r>
                        <a:rPr lang="es-ES" sz="2000" kern="0" spc="0">
                          <a:solidFill>
                            <a:schemeClr val="bg1"/>
                          </a:solidFill>
                        </a:rPr>
                        <a:t>Patentes y permisos </a:t>
                      </a:r>
                      <a:endParaRPr lang="es-EC" sz="24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S" sz="2000" kern="0" spc="0">
                          <a:solidFill>
                            <a:schemeClr val="bg1"/>
                          </a:solidFill>
                        </a:rPr>
                        <a:t>1000</a:t>
                      </a:r>
                      <a:endParaRPr lang="es-EC" sz="2400" kern="800" spc="40">
                        <a:solidFill>
                          <a:schemeClr val="bg1"/>
                        </a:solidFill>
                        <a:latin typeface="Times New Roman"/>
                        <a:ea typeface="Times New Roman"/>
                        <a:cs typeface="Arial"/>
                      </a:endParaRPr>
                    </a:p>
                  </a:txBody>
                  <a:tcPr marL="68580" marR="68580" marT="0" marB="0"/>
                </a:tc>
              </a:tr>
              <a:tr h="607223">
                <a:tc>
                  <a:txBody>
                    <a:bodyPr/>
                    <a:lstStyle/>
                    <a:p>
                      <a:pPr>
                        <a:lnSpc>
                          <a:spcPct val="150000"/>
                        </a:lnSpc>
                        <a:spcAft>
                          <a:spcPts val="0"/>
                        </a:spcAft>
                      </a:pPr>
                      <a:r>
                        <a:rPr lang="es-ES" sz="2000" kern="0" spc="0" dirty="0">
                          <a:solidFill>
                            <a:schemeClr val="bg1"/>
                          </a:solidFill>
                        </a:rPr>
                        <a:t> Total</a:t>
                      </a:r>
                      <a:endParaRPr lang="es-EC" sz="24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S" sz="2000" kern="0" spc="0" dirty="0">
                          <a:solidFill>
                            <a:schemeClr val="bg1"/>
                          </a:solidFill>
                        </a:rPr>
                        <a:t>6750</a:t>
                      </a:r>
                      <a:endParaRPr lang="es-EC" sz="2400" kern="800" spc="40" dirty="0">
                        <a:solidFill>
                          <a:schemeClr val="bg1"/>
                        </a:solidFill>
                        <a:latin typeface="Times New Roman"/>
                        <a:ea typeface="Times New Roman"/>
                        <a:cs typeface="Arial"/>
                      </a:endParaRPr>
                    </a:p>
                  </a:txBody>
                  <a:tcPr marL="68580" marR="68580" marT="0" marB="0"/>
                </a:tc>
              </a:tr>
            </a:tbl>
          </a:graphicData>
        </a:graphic>
      </p:graphicFrame>
      <p:sp>
        <p:nvSpPr>
          <p:cNvPr id="6" name="5 Rectángulo"/>
          <p:cNvSpPr/>
          <p:nvPr/>
        </p:nvSpPr>
        <p:spPr>
          <a:xfrm>
            <a:off x="4714876" y="1357298"/>
            <a:ext cx="3522567"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cap="none" spc="0" dirty="0" smtClean="0">
                <a:ln/>
                <a:solidFill>
                  <a:schemeClr val="accent3"/>
                </a:solidFill>
                <a:effectLst/>
              </a:rPr>
              <a:t>ACTIVOS INTANGIBLES</a:t>
            </a:r>
            <a:endParaRPr lang="es-ES" sz="28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93450" y="214290"/>
            <a:ext cx="6421822"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cap="none" spc="0" dirty="0" smtClean="0">
                <a:ln w="50800"/>
                <a:solidFill>
                  <a:schemeClr val="bg1">
                    <a:shade val="50000"/>
                  </a:schemeClr>
                </a:solidFill>
                <a:effectLst/>
              </a:rPr>
              <a:t>PRESUPUESTO DE INVERSIÓN</a:t>
            </a:r>
            <a:endParaRPr lang="es-ES" sz="4000" b="1" cap="none" spc="0" dirty="0">
              <a:ln w="50800"/>
              <a:solidFill>
                <a:schemeClr val="bg1">
                  <a:shade val="50000"/>
                </a:schemeClr>
              </a:solidFill>
              <a:effectLst/>
            </a:endParaRPr>
          </a:p>
        </p:txBody>
      </p:sp>
      <p:sp>
        <p:nvSpPr>
          <p:cNvPr id="3" name="2 Rectángulo"/>
          <p:cNvSpPr/>
          <p:nvPr/>
        </p:nvSpPr>
        <p:spPr>
          <a:xfrm>
            <a:off x="428596" y="2285992"/>
            <a:ext cx="3344635"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dirty="0" smtClean="0">
                <a:ln/>
                <a:solidFill>
                  <a:schemeClr val="accent3"/>
                </a:solidFill>
              </a:rPr>
              <a:t>CAPITAL DE TRABAJO</a:t>
            </a:r>
            <a:endParaRPr lang="es-ES" sz="2800" b="1" cap="none" spc="0" dirty="0">
              <a:ln/>
              <a:solidFill>
                <a:schemeClr val="accent3"/>
              </a:solidFill>
              <a:effectLst/>
            </a:endParaRPr>
          </a:p>
        </p:txBody>
      </p:sp>
      <p:pic>
        <p:nvPicPr>
          <p:cNvPr id="57346" name="Picture 2"/>
          <p:cNvPicPr>
            <a:picLocks noChangeAspect="1" noChangeArrowheads="1"/>
          </p:cNvPicPr>
          <p:nvPr/>
        </p:nvPicPr>
        <p:blipFill>
          <a:blip r:embed="rId2" cstate="print"/>
          <a:srcRect l="31845" t="41992" r="31918" b="48960"/>
          <a:stretch>
            <a:fillRect/>
          </a:stretch>
        </p:blipFill>
        <p:spPr bwMode="auto">
          <a:xfrm>
            <a:off x="142844" y="3357562"/>
            <a:ext cx="3929090" cy="714380"/>
          </a:xfrm>
          <a:prstGeom prst="rect">
            <a:avLst/>
          </a:prstGeom>
          <a:ln>
            <a:headEnd/>
            <a:tailEnd/>
          </a:ln>
        </p:spPr>
        <p:style>
          <a:lnRef idx="2">
            <a:schemeClr val="accent4"/>
          </a:lnRef>
          <a:fillRef idx="1">
            <a:schemeClr val="lt1"/>
          </a:fillRef>
          <a:effectRef idx="0">
            <a:schemeClr val="accent4"/>
          </a:effectRef>
          <a:fontRef idx="minor">
            <a:schemeClr val="dk1"/>
          </a:fontRef>
        </p:style>
      </p:pic>
      <p:graphicFrame>
        <p:nvGraphicFramePr>
          <p:cNvPr id="5" name="4 Tabla"/>
          <p:cNvGraphicFramePr>
            <a:graphicFrameLocks noGrp="1"/>
          </p:cNvGraphicFramePr>
          <p:nvPr>
            <p:extLst>
              <p:ext uri="{D42A27DB-BD31-4B8C-83A1-F6EECF244321}">
                <p14:modId xmlns:p14="http://schemas.microsoft.com/office/powerpoint/2010/main" val="942727926"/>
              </p:ext>
            </p:extLst>
          </p:nvPr>
        </p:nvGraphicFramePr>
        <p:xfrm>
          <a:off x="4357686" y="1928802"/>
          <a:ext cx="3926209" cy="3742338"/>
        </p:xfrm>
        <a:graphic>
          <a:graphicData uri="http://schemas.openxmlformats.org/drawingml/2006/table">
            <a:tbl>
              <a:tblPr>
                <a:tableStyleId>{ED083AE6-46FA-4A59-8FB0-9F97EB10719F}</a:tableStyleId>
              </a:tblPr>
              <a:tblGrid>
                <a:gridCol w="2601123"/>
                <a:gridCol w="1325086"/>
              </a:tblGrid>
              <a:tr h="406642">
                <a:tc>
                  <a:txBody>
                    <a:bodyPr/>
                    <a:lstStyle/>
                    <a:p>
                      <a:pPr algn="ctr">
                        <a:lnSpc>
                          <a:spcPct val="150000"/>
                        </a:lnSpc>
                        <a:spcAft>
                          <a:spcPts val="0"/>
                        </a:spcAft>
                      </a:pPr>
                      <a:r>
                        <a:rPr lang="es-EC" sz="1800" kern="0" spc="0" dirty="0">
                          <a:solidFill>
                            <a:schemeClr val="bg1"/>
                          </a:solidFill>
                        </a:rPr>
                        <a:t>DESCRIPCIÓN </a:t>
                      </a:r>
                      <a:endParaRPr lang="es-EC" sz="20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VALOR</a:t>
                      </a:r>
                      <a:endParaRPr lang="es-EC" sz="2000" kern="800" spc="40">
                        <a:solidFill>
                          <a:schemeClr val="bg1"/>
                        </a:solidFill>
                        <a:latin typeface="Times New Roman"/>
                        <a:ea typeface="Times New Roman"/>
                        <a:cs typeface="Arial"/>
                      </a:endParaRPr>
                    </a:p>
                  </a:txBody>
                  <a:tcPr marL="68580" marR="68580" marT="0" marB="0"/>
                </a:tc>
              </a:tr>
              <a:tr h="406642">
                <a:tc>
                  <a:txBody>
                    <a:bodyPr/>
                    <a:lstStyle/>
                    <a:p>
                      <a:pPr>
                        <a:lnSpc>
                          <a:spcPct val="150000"/>
                        </a:lnSpc>
                        <a:spcAft>
                          <a:spcPts val="0"/>
                        </a:spcAft>
                      </a:pPr>
                      <a:r>
                        <a:rPr lang="es-EC" sz="1800" kern="0" spc="0" dirty="0">
                          <a:solidFill>
                            <a:schemeClr val="bg1"/>
                          </a:solidFill>
                        </a:rPr>
                        <a:t>Costos Variables </a:t>
                      </a:r>
                      <a:endParaRPr lang="es-EC" sz="20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dirty="0">
                          <a:solidFill>
                            <a:schemeClr val="bg1"/>
                          </a:solidFill>
                        </a:rPr>
                        <a:t>31985</a:t>
                      </a:r>
                      <a:endParaRPr lang="es-EC" sz="2000" kern="800" spc="40" dirty="0">
                        <a:solidFill>
                          <a:schemeClr val="bg1"/>
                        </a:solidFill>
                        <a:latin typeface="Times New Roman"/>
                        <a:ea typeface="Times New Roman"/>
                        <a:cs typeface="Arial"/>
                      </a:endParaRPr>
                    </a:p>
                  </a:txBody>
                  <a:tcPr marL="68580" marR="68580" marT="0" marB="0"/>
                </a:tc>
              </a:tr>
              <a:tr h="406642">
                <a:tc>
                  <a:txBody>
                    <a:bodyPr/>
                    <a:lstStyle/>
                    <a:p>
                      <a:pPr>
                        <a:lnSpc>
                          <a:spcPct val="150000"/>
                        </a:lnSpc>
                        <a:spcAft>
                          <a:spcPts val="0"/>
                        </a:spcAft>
                      </a:pPr>
                      <a:r>
                        <a:rPr lang="es-EC" sz="1800" kern="0" spc="0">
                          <a:solidFill>
                            <a:schemeClr val="bg1"/>
                          </a:solidFill>
                        </a:rPr>
                        <a:t>Costos Fijos </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34512</a:t>
                      </a:r>
                      <a:endParaRPr lang="es-EC" sz="2000" kern="800" spc="40">
                        <a:solidFill>
                          <a:schemeClr val="bg1"/>
                        </a:solidFill>
                        <a:latin typeface="Times New Roman"/>
                        <a:ea typeface="Times New Roman"/>
                        <a:cs typeface="Arial"/>
                      </a:endParaRPr>
                    </a:p>
                  </a:txBody>
                  <a:tcPr marL="68580" marR="68580" marT="0" marB="0"/>
                </a:tc>
              </a:tr>
              <a:tr h="406642">
                <a:tc>
                  <a:txBody>
                    <a:bodyPr/>
                    <a:lstStyle/>
                    <a:p>
                      <a:pPr>
                        <a:lnSpc>
                          <a:spcPct val="150000"/>
                        </a:lnSpc>
                        <a:spcAft>
                          <a:spcPts val="0"/>
                        </a:spcAft>
                      </a:pPr>
                      <a:r>
                        <a:rPr lang="es-EC" sz="1800" kern="0" spc="0">
                          <a:solidFill>
                            <a:schemeClr val="bg1"/>
                          </a:solidFill>
                        </a:rPr>
                        <a:t>Insumos y materiales</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1036</a:t>
                      </a:r>
                      <a:endParaRPr lang="es-EC" sz="2000" kern="800" spc="40">
                        <a:solidFill>
                          <a:schemeClr val="bg1"/>
                        </a:solidFill>
                        <a:latin typeface="Times New Roman"/>
                        <a:ea typeface="Times New Roman"/>
                        <a:cs typeface="Arial"/>
                      </a:endParaRPr>
                    </a:p>
                  </a:txBody>
                  <a:tcPr marL="68580" marR="68580" marT="0" marB="0"/>
                </a:tc>
              </a:tr>
              <a:tr h="861978">
                <a:tc>
                  <a:txBody>
                    <a:bodyPr/>
                    <a:lstStyle/>
                    <a:p>
                      <a:pPr>
                        <a:lnSpc>
                          <a:spcPct val="150000"/>
                        </a:lnSpc>
                        <a:spcAft>
                          <a:spcPts val="0"/>
                        </a:spcAft>
                      </a:pPr>
                      <a:r>
                        <a:rPr lang="es-EC" sz="1800" kern="0" spc="0" dirty="0">
                          <a:solidFill>
                            <a:schemeClr val="bg1"/>
                          </a:solidFill>
                        </a:rPr>
                        <a:t>Gastos Administrativos y ventas </a:t>
                      </a:r>
                      <a:endParaRPr lang="es-EC" sz="20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dirty="0" smtClean="0">
                          <a:solidFill>
                            <a:schemeClr val="bg1"/>
                          </a:solidFill>
                        </a:rPr>
                        <a:t>24808</a:t>
                      </a:r>
                      <a:endParaRPr lang="es-EC" sz="2000" kern="800" spc="40" dirty="0">
                        <a:solidFill>
                          <a:schemeClr val="bg1"/>
                        </a:solidFill>
                        <a:latin typeface="Times New Roman"/>
                        <a:ea typeface="Times New Roman"/>
                        <a:cs typeface="Arial"/>
                      </a:endParaRPr>
                    </a:p>
                  </a:txBody>
                  <a:tcPr marL="68580" marR="68580" marT="0" marB="0"/>
                </a:tc>
              </a:tr>
              <a:tr h="406642">
                <a:tc>
                  <a:txBody>
                    <a:bodyPr/>
                    <a:lstStyle/>
                    <a:p>
                      <a:pPr>
                        <a:lnSpc>
                          <a:spcPct val="150000"/>
                        </a:lnSpc>
                        <a:spcAft>
                          <a:spcPts val="0"/>
                        </a:spcAft>
                      </a:pPr>
                      <a:r>
                        <a:rPr lang="es-EC" sz="1800" kern="0" spc="0">
                          <a:solidFill>
                            <a:schemeClr val="bg1"/>
                          </a:solidFill>
                        </a:rPr>
                        <a:t>Total Costos y Gastos </a:t>
                      </a:r>
                      <a:endParaRPr lang="es-EC" sz="20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92341</a:t>
                      </a:r>
                      <a:endParaRPr lang="es-EC" sz="2000" kern="800" spc="40">
                        <a:solidFill>
                          <a:schemeClr val="bg1"/>
                        </a:solidFill>
                        <a:latin typeface="Times New Roman"/>
                        <a:ea typeface="Times New Roman"/>
                        <a:cs typeface="Arial"/>
                      </a:endParaRPr>
                    </a:p>
                  </a:txBody>
                  <a:tcPr marL="68580" marR="68580" marT="0" marB="0"/>
                </a:tc>
              </a:tr>
              <a:tr h="406642">
                <a:tc>
                  <a:txBody>
                    <a:bodyPr/>
                    <a:lstStyle/>
                    <a:p>
                      <a:pPr>
                        <a:lnSpc>
                          <a:spcPct val="150000"/>
                        </a:lnSpc>
                        <a:spcAft>
                          <a:spcPts val="0"/>
                        </a:spcAft>
                      </a:pPr>
                      <a:r>
                        <a:rPr lang="es-EC" sz="1800" kern="0" spc="0" dirty="0" smtClean="0">
                          <a:solidFill>
                            <a:schemeClr val="bg1"/>
                          </a:solidFill>
                        </a:rPr>
                        <a:t>Ciclo</a:t>
                      </a:r>
                      <a:endParaRPr lang="es-EC" sz="20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a:solidFill>
                            <a:schemeClr val="bg1"/>
                          </a:solidFill>
                        </a:rPr>
                        <a:t>30 DIAS </a:t>
                      </a:r>
                      <a:endParaRPr lang="es-EC" sz="2000" kern="800" spc="40">
                        <a:solidFill>
                          <a:schemeClr val="bg1"/>
                        </a:solidFill>
                        <a:latin typeface="Times New Roman"/>
                        <a:ea typeface="Times New Roman"/>
                        <a:cs typeface="Arial"/>
                      </a:endParaRPr>
                    </a:p>
                  </a:txBody>
                  <a:tcPr marL="68580" marR="68580" marT="0" marB="0"/>
                </a:tc>
              </a:tr>
              <a:tr h="406642">
                <a:tc>
                  <a:txBody>
                    <a:bodyPr/>
                    <a:lstStyle/>
                    <a:p>
                      <a:pPr>
                        <a:lnSpc>
                          <a:spcPct val="150000"/>
                        </a:lnSpc>
                        <a:spcAft>
                          <a:spcPts val="0"/>
                        </a:spcAft>
                      </a:pPr>
                      <a:r>
                        <a:rPr lang="es-EC" sz="1800" kern="0" spc="0" dirty="0">
                          <a:solidFill>
                            <a:schemeClr val="bg1"/>
                          </a:solidFill>
                        </a:rPr>
                        <a:t>CAPITAL DE TRABAJO </a:t>
                      </a:r>
                      <a:endParaRPr lang="es-EC" sz="20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800" kern="0" spc="0" dirty="0">
                          <a:solidFill>
                            <a:schemeClr val="bg1"/>
                          </a:solidFill>
                        </a:rPr>
                        <a:t>7695</a:t>
                      </a:r>
                      <a:endParaRPr lang="es-EC" sz="2000" kern="800" spc="40" dirty="0">
                        <a:solidFill>
                          <a:schemeClr val="bg1"/>
                        </a:solidFill>
                        <a:latin typeface="Times New Roman"/>
                        <a:ea typeface="Times New Roman"/>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93450" y="214290"/>
            <a:ext cx="6421822"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cap="none" spc="0" dirty="0" smtClean="0">
                <a:ln w="50800"/>
                <a:solidFill>
                  <a:schemeClr val="bg1">
                    <a:shade val="50000"/>
                  </a:schemeClr>
                </a:solidFill>
                <a:effectLst/>
              </a:rPr>
              <a:t>PRESUPUESTO DE INVERSIÓN</a:t>
            </a:r>
            <a:endParaRPr lang="es-ES" sz="4000" b="1" cap="none" spc="0" dirty="0">
              <a:ln w="50800"/>
              <a:solidFill>
                <a:schemeClr val="bg1">
                  <a:shade val="50000"/>
                </a:schemeClr>
              </a:solidFill>
              <a:effectLst/>
            </a:endParaRPr>
          </a:p>
        </p:txBody>
      </p:sp>
      <p:sp>
        <p:nvSpPr>
          <p:cNvPr id="4" name="3 Rectángulo"/>
          <p:cNvSpPr/>
          <p:nvPr/>
        </p:nvSpPr>
        <p:spPr>
          <a:xfrm>
            <a:off x="2611532" y="1252823"/>
            <a:ext cx="3674980"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RESUMEN DE INVERSIONES</a:t>
            </a:r>
            <a:endParaRPr lang="es-ES" sz="2400" b="1" cap="none" spc="0" dirty="0">
              <a:ln/>
              <a:solidFill>
                <a:schemeClr val="accent3"/>
              </a:solidFill>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3438296134"/>
              </p:ext>
            </p:extLst>
          </p:nvPr>
        </p:nvGraphicFramePr>
        <p:xfrm>
          <a:off x="1571604" y="1785920"/>
          <a:ext cx="5786478" cy="4800600"/>
        </p:xfrm>
        <a:graphic>
          <a:graphicData uri="http://schemas.openxmlformats.org/drawingml/2006/table">
            <a:tbl>
              <a:tblPr>
                <a:tableStyleId>{ED083AE6-46FA-4A59-8FB0-9F97EB10719F}</a:tableStyleId>
              </a:tblPr>
              <a:tblGrid>
                <a:gridCol w="3909674"/>
                <a:gridCol w="1876804"/>
              </a:tblGrid>
              <a:tr h="266702">
                <a:tc>
                  <a:txBody>
                    <a:bodyPr/>
                    <a:lstStyle/>
                    <a:p>
                      <a:pPr algn="ctr">
                        <a:lnSpc>
                          <a:spcPct val="150000"/>
                        </a:lnSpc>
                        <a:spcAft>
                          <a:spcPts val="0"/>
                        </a:spcAft>
                      </a:pPr>
                      <a:r>
                        <a:rPr lang="es-EC" sz="1400" kern="0" spc="0" dirty="0">
                          <a:solidFill>
                            <a:schemeClr val="bg1"/>
                          </a:solidFill>
                        </a:rPr>
                        <a:t>Detalle </a:t>
                      </a:r>
                      <a:endParaRPr lang="es-EC" sz="16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a:solidFill>
                            <a:schemeClr val="bg1"/>
                          </a:solidFill>
                        </a:rPr>
                        <a:t>Valor</a:t>
                      </a:r>
                      <a:endParaRPr lang="es-EC" sz="1600" kern="800" spc="4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b="1" kern="0" spc="0" dirty="0">
                          <a:solidFill>
                            <a:schemeClr val="bg1"/>
                          </a:solidFill>
                        </a:rPr>
                        <a:t>Activos fijos </a:t>
                      </a:r>
                      <a:endParaRPr lang="es-EC" sz="1600" b="1" kern="800" spc="40" dirty="0">
                        <a:solidFill>
                          <a:schemeClr val="bg1"/>
                        </a:solidFill>
                        <a:latin typeface="Times New Roman"/>
                        <a:ea typeface="Times New Roman"/>
                        <a:cs typeface="Arial"/>
                      </a:endParaRPr>
                    </a:p>
                  </a:txBody>
                  <a:tcPr marL="68580" marR="68580" marT="0" marB="0"/>
                </a:tc>
                <a:tc>
                  <a:txBody>
                    <a:bodyPr/>
                    <a:lstStyle/>
                    <a:p>
                      <a:pPr>
                        <a:lnSpc>
                          <a:spcPct val="150000"/>
                        </a:lnSpc>
                        <a:spcAft>
                          <a:spcPts val="0"/>
                        </a:spcAft>
                      </a:pPr>
                      <a:r>
                        <a:rPr lang="es-EC" sz="1400" kern="0" spc="0">
                          <a:solidFill>
                            <a:schemeClr val="bg1"/>
                          </a:solidFill>
                        </a:rPr>
                        <a:t> </a:t>
                      </a:r>
                      <a:endParaRPr lang="es-EC" sz="1600" kern="800" spc="4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kern="0" spc="0">
                          <a:solidFill>
                            <a:schemeClr val="bg1"/>
                          </a:solidFill>
                        </a:rPr>
                        <a:t>Terrenos </a:t>
                      </a:r>
                      <a:endParaRPr lang="es-EC" sz="16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65000</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kern="0" spc="0">
                          <a:solidFill>
                            <a:schemeClr val="bg1"/>
                          </a:solidFill>
                        </a:rPr>
                        <a:t>Edificios </a:t>
                      </a:r>
                      <a:endParaRPr lang="es-EC" sz="16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70000</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kern="0" spc="0">
                          <a:solidFill>
                            <a:schemeClr val="bg1"/>
                          </a:solidFill>
                        </a:rPr>
                        <a:t>Equipos de Computación </a:t>
                      </a:r>
                      <a:endParaRPr lang="es-EC" sz="16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2100</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kern="0" spc="0" dirty="0">
                          <a:solidFill>
                            <a:schemeClr val="bg1"/>
                          </a:solidFill>
                        </a:rPr>
                        <a:t>Maquinaria y equipos </a:t>
                      </a:r>
                      <a:endParaRPr lang="es-EC" sz="1600"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10296</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kern="0" spc="0">
                          <a:solidFill>
                            <a:schemeClr val="bg1"/>
                          </a:solidFill>
                        </a:rPr>
                        <a:t>Muebles y enseres </a:t>
                      </a:r>
                      <a:endParaRPr lang="es-EC" sz="16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6395</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b="1" kern="0" spc="0" dirty="0">
                          <a:solidFill>
                            <a:schemeClr val="bg1"/>
                          </a:solidFill>
                        </a:rPr>
                        <a:t>Activos Intangibles </a:t>
                      </a:r>
                      <a:endParaRPr lang="es-EC" sz="1600" b="1"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 </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kern="0" spc="0">
                          <a:solidFill>
                            <a:schemeClr val="bg1"/>
                          </a:solidFill>
                        </a:rPr>
                        <a:t>Gastos de Constitución </a:t>
                      </a:r>
                      <a:endParaRPr lang="es-EC" sz="16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2500</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kern="0" spc="0">
                          <a:solidFill>
                            <a:schemeClr val="bg1"/>
                          </a:solidFill>
                        </a:rPr>
                        <a:t>Software</a:t>
                      </a:r>
                      <a:endParaRPr lang="es-EC" sz="16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2000</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kern="0" spc="0">
                          <a:solidFill>
                            <a:schemeClr val="bg1"/>
                          </a:solidFill>
                        </a:rPr>
                        <a:t>Capacitaciones </a:t>
                      </a:r>
                      <a:endParaRPr lang="es-EC" sz="16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1250</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kern="0" spc="0">
                          <a:solidFill>
                            <a:schemeClr val="bg1"/>
                          </a:solidFill>
                        </a:rPr>
                        <a:t>Patentes y permisos </a:t>
                      </a:r>
                      <a:endParaRPr lang="es-EC" sz="1600" kern="800" spc="4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1000</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b="1" kern="0" spc="0" dirty="0">
                          <a:solidFill>
                            <a:schemeClr val="bg1"/>
                          </a:solidFill>
                        </a:rPr>
                        <a:t>Subtotal</a:t>
                      </a:r>
                      <a:endParaRPr lang="es-EC" sz="1600" b="1"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a:solidFill>
                            <a:schemeClr val="bg1"/>
                          </a:solidFill>
                        </a:rPr>
                        <a:t>160541</a:t>
                      </a:r>
                      <a:endParaRPr lang="es-EC" sz="1600" kern="800" spc="4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b="1" kern="0" spc="0" dirty="0">
                          <a:solidFill>
                            <a:schemeClr val="bg1"/>
                          </a:solidFill>
                        </a:rPr>
                        <a:t>Capital de Trabajo </a:t>
                      </a:r>
                      <a:endParaRPr lang="es-EC" sz="1600" b="1"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7695</a:t>
                      </a:r>
                      <a:endParaRPr lang="es-EC" sz="1600" kern="800" spc="40" dirty="0">
                        <a:solidFill>
                          <a:schemeClr val="bg1"/>
                        </a:solidFill>
                        <a:latin typeface="Times New Roman"/>
                        <a:ea typeface="Times New Roman"/>
                        <a:cs typeface="Arial"/>
                      </a:endParaRPr>
                    </a:p>
                  </a:txBody>
                  <a:tcPr marL="68580" marR="68580" marT="0" marB="0"/>
                </a:tc>
              </a:tr>
              <a:tr h="266702">
                <a:tc>
                  <a:txBody>
                    <a:bodyPr/>
                    <a:lstStyle/>
                    <a:p>
                      <a:pPr>
                        <a:lnSpc>
                          <a:spcPct val="150000"/>
                        </a:lnSpc>
                        <a:spcAft>
                          <a:spcPts val="0"/>
                        </a:spcAft>
                      </a:pPr>
                      <a:r>
                        <a:rPr lang="es-EC" sz="1400" b="1" kern="0" spc="0" dirty="0">
                          <a:solidFill>
                            <a:schemeClr val="bg1"/>
                          </a:solidFill>
                        </a:rPr>
                        <a:t>Total </a:t>
                      </a:r>
                      <a:endParaRPr lang="es-EC" sz="1600" b="1" kern="800" spc="40" dirty="0">
                        <a:solidFill>
                          <a:schemeClr val="bg1"/>
                        </a:solidFill>
                        <a:latin typeface="Times New Roman"/>
                        <a:ea typeface="Times New Roman"/>
                        <a:cs typeface="Arial"/>
                      </a:endParaRPr>
                    </a:p>
                  </a:txBody>
                  <a:tcPr marL="68580" marR="68580" marT="0" marB="0"/>
                </a:tc>
                <a:tc>
                  <a:txBody>
                    <a:bodyPr/>
                    <a:lstStyle/>
                    <a:p>
                      <a:pPr algn="ctr">
                        <a:lnSpc>
                          <a:spcPct val="150000"/>
                        </a:lnSpc>
                        <a:spcAft>
                          <a:spcPts val="0"/>
                        </a:spcAft>
                      </a:pPr>
                      <a:r>
                        <a:rPr lang="es-EC" sz="1400" kern="0" spc="0" dirty="0">
                          <a:solidFill>
                            <a:schemeClr val="bg1"/>
                          </a:solidFill>
                        </a:rPr>
                        <a:t>168236</a:t>
                      </a:r>
                      <a:endParaRPr lang="es-EC" sz="1600" kern="800" spc="40" dirty="0">
                        <a:solidFill>
                          <a:schemeClr val="bg1"/>
                        </a:solidFill>
                        <a:latin typeface="Times New Roman"/>
                        <a:ea typeface="Times New Roman"/>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28728" y="149346"/>
            <a:ext cx="6213431"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cap="none" spc="0" dirty="0" smtClean="0">
                <a:ln w="50800"/>
                <a:solidFill>
                  <a:schemeClr val="bg1">
                    <a:shade val="50000"/>
                  </a:schemeClr>
                </a:solidFill>
                <a:effectLst/>
              </a:rPr>
              <a:t>PRESUPUESTO DE INGRESOS</a:t>
            </a:r>
            <a:endParaRPr lang="es-ES" sz="4000" b="1" cap="none" spc="0" dirty="0">
              <a:ln w="50800"/>
              <a:solidFill>
                <a:schemeClr val="bg1">
                  <a:shade val="50000"/>
                </a:schemeClr>
              </a:solidFill>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3101512728"/>
              </p:ext>
            </p:extLst>
          </p:nvPr>
        </p:nvGraphicFramePr>
        <p:xfrm>
          <a:off x="539552" y="931096"/>
          <a:ext cx="7776864" cy="5001723"/>
        </p:xfrm>
        <a:graphic>
          <a:graphicData uri="http://schemas.openxmlformats.org/drawingml/2006/table">
            <a:tbl>
              <a:tblPr firstRow="1" firstCol="1" bandRow="1">
                <a:tableStyleId>{ED083AE6-46FA-4A59-8FB0-9F97EB10719F}</a:tableStyleId>
              </a:tblPr>
              <a:tblGrid>
                <a:gridCol w="375354"/>
                <a:gridCol w="1328528"/>
                <a:gridCol w="1328528"/>
                <a:gridCol w="1328528"/>
                <a:gridCol w="1328528"/>
                <a:gridCol w="1199358"/>
                <a:gridCol w="888040"/>
              </a:tblGrid>
              <a:tr h="724432">
                <a:tc rowSpan="2">
                  <a:txBody>
                    <a:bodyPr/>
                    <a:lstStyle/>
                    <a:p>
                      <a:pPr algn="ctr" rtl="0" fontAlgn="ctr"/>
                      <a:r>
                        <a:rPr lang="es-EC" sz="1200" u="none" strike="noStrike" dirty="0">
                          <a:solidFill>
                            <a:schemeClr val="bg1"/>
                          </a:solidFill>
                          <a:effectLst/>
                        </a:rPr>
                        <a:t>AÑO</a:t>
                      </a:r>
                      <a:endParaRPr lang="es-EC" sz="1200" b="1" i="0" u="none" strike="noStrike" dirty="0">
                        <a:solidFill>
                          <a:schemeClr val="bg1"/>
                        </a:solidFill>
                        <a:effectLst/>
                        <a:latin typeface="Calibri"/>
                      </a:endParaRPr>
                    </a:p>
                  </a:txBody>
                  <a:tcPr marL="9525" marR="9525" marT="9525" marB="0" anchor="ctr"/>
                </a:tc>
                <a:tc gridSpan="4">
                  <a:txBody>
                    <a:bodyPr/>
                    <a:lstStyle/>
                    <a:p>
                      <a:pPr algn="ctr" rtl="0" fontAlgn="ctr"/>
                      <a:r>
                        <a:rPr lang="es-EC" sz="1200" u="none" strike="noStrike" dirty="0">
                          <a:solidFill>
                            <a:schemeClr val="bg1"/>
                          </a:solidFill>
                          <a:effectLst/>
                        </a:rPr>
                        <a:t>INGRESOS OPERACIONALES</a:t>
                      </a:r>
                      <a:endParaRPr lang="es-EC" sz="1200" b="1" i="0" u="none" strike="noStrike" dirty="0">
                        <a:solidFill>
                          <a:schemeClr val="bg1"/>
                        </a:solidFill>
                        <a:effectLst/>
                        <a:latin typeface="Calibri"/>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pPr algn="ctr" rtl="0" fontAlgn="ctr"/>
                      <a:endParaRPr lang="es-EC" sz="1200" b="1"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INGRESOS </a:t>
                      </a:r>
                      <a:r>
                        <a:rPr lang="es-EC" sz="1200" u="none" strike="noStrike" dirty="0" smtClean="0">
                          <a:solidFill>
                            <a:schemeClr val="bg1"/>
                          </a:solidFill>
                          <a:effectLst/>
                        </a:rPr>
                        <a:t>NO</a:t>
                      </a:r>
                    </a:p>
                    <a:p>
                      <a:pPr algn="ctr" rtl="0" fontAlgn="ctr"/>
                      <a:r>
                        <a:rPr lang="es-EC" sz="1200" u="none" strike="noStrike" dirty="0" smtClean="0">
                          <a:solidFill>
                            <a:schemeClr val="bg1"/>
                          </a:solidFill>
                          <a:effectLst/>
                        </a:rPr>
                        <a:t>OPERACIONALES</a:t>
                      </a:r>
                      <a:endParaRPr lang="es-EC" sz="1200" b="1" i="0" u="none" strike="noStrike" dirty="0">
                        <a:solidFill>
                          <a:schemeClr val="bg1"/>
                        </a:solidFill>
                        <a:effectLst/>
                        <a:latin typeface="Calibri"/>
                      </a:endParaRPr>
                    </a:p>
                  </a:txBody>
                  <a:tcPr marL="9525" marR="9525" marT="9525" marB="0" anchor="ctr"/>
                </a:tc>
                <a:tc rowSpan="2">
                  <a:txBody>
                    <a:bodyPr/>
                    <a:lstStyle/>
                    <a:p>
                      <a:pPr algn="ctr" rtl="0" fontAlgn="ctr"/>
                      <a:r>
                        <a:rPr lang="es-EC" sz="1200" u="none" strike="noStrike" dirty="0" smtClean="0">
                          <a:solidFill>
                            <a:schemeClr val="bg1"/>
                          </a:solidFill>
                          <a:effectLst/>
                        </a:rPr>
                        <a:t>TOTAL</a:t>
                      </a:r>
                      <a:endParaRPr lang="es-EC" sz="1200" b="0" i="0" u="none" strike="noStrike" dirty="0">
                        <a:solidFill>
                          <a:schemeClr val="bg1"/>
                        </a:solidFill>
                        <a:effectLst/>
                        <a:latin typeface="Calibri"/>
                      </a:endParaRPr>
                    </a:p>
                  </a:txBody>
                  <a:tcPr marL="9525" marR="9525" marT="9525" marB="0" anchor="ctr"/>
                </a:tc>
              </a:tr>
              <a:tr h="1534091">
                <a:tc vMerge="1">
                  <a:txBody>
                    <a:bodyPr/>
                    <a:lstStyle/>
                    <a:p>
                      <a:endParaRPr lang="es-EC"/>
                    </a:p>
                  </a:txBody>
                  <a:tcPr/>
                </a:tc>
                <a:tc>
                  <a:txBody>
                    <a:bodyPr/>
                    <a:lstStyle/>
                    <a:p>
                      <a:pPr algn="ctr" rtl="0" fontAlgn="ctr"/>
                      <a:r>
                        <a:rPr lang="es-EC" sz="1200" u="none" strike="noStrike" dirty="0">
                          <a:solidFill>
                            <a:schemeClr val="bg1"/>
                          </a:solidFill>
                          <a:effectLst/>
                        </a:rPr>
                        <a:t>TRATAMIENTOS </a:t>
                      </a:r>
                      <a:endParaRPr lang="es-EC" sz="1200" u="none" strike="noStrike" dirty="0" smtClean="0">
                        <a:solidFill>
                          <a:schemeClr val="bg1"/>
                        </a:solidFill>
                        <a:effectLst/>
                      </a:endParaRPr>
                    </a:p>
                    <a:p>
                      <a:pPr algn="ctr" rtl="0" fontAlgn="ctr"/>
                      <a:r>
                        <a:rPr lang="es-EC" sz="1200" u="none" strike="noStrike" dirty="0" smtClean="0">
                          <a:solidFill>
                            <a:schemeClr val="bg1"/>
                          </a:solidFill>
                          <a:effectLst/>
                        </a:rPr>
                        <a:t>FACIALES </a:t>
                      </a:r>
                      <a:endParaRPr lang="es-EC" sz="1200" b="0" i="0" u="none" strike="noStrike" dirty="0">
                        <a:solidFill>
                          <a:schemeClr val="bg1"/>
                        </a:solidFill>
                        <a:effectLst/>
                        <a:latin typeface="Calibri"/>
                      </a:endParaRPr>
                    </a:p>
                    <a:p>
                      <a:pPr algn="ctr" rtl="0" fontAlgn="ctr"/>
                      <a:r>
                        <a:rPr lang="es-EC" sz="1200" u="none" strike="noStrike" dirty="0">
                          <a:solidFill>
                            <a:schemeClr val="bg1"/>
                          </a:solidFill>
                          <a:effectLst/>
                        </a:rPr>
                        <a:t>( Precio $30) </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TRATAMIENTOS CORPORALES</a:t>
                      </a:r>
                      <a:endParaRPr lang="es-EC" sz="1200" b="0" i="0" u="none" strike="noStrike" dirty="0">
                        <a:solidFill>
                          <a:schemeClr val="bg1"/>
                        </a:solidFill>
                        <a:effectLst/>
                        <a:latin typeface="Calibri"/>
                      </a:endParaRPr>
                    </a:p>
                    <a:p>
                      <a:pPr algn="ctr" rtl="0" fontAlgn="ctr"/>
                      <a:r>
                        <a:rPr lang="es-EC" sz="1200" u="none" strike="noStrike" dirty="0">
                          <a:solidFill>
                            <a:schemeClr val="bg1"/>
                          </a:solidFill>
                          <a:effectLst/>
                        </a:rPr>
                        <a:t>( Precio  $25) </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CENTRO </a:t>
                      </a:r>
                      <a:endParaRPr lang="es-EC" sz="1200" u="none" strike="noStrike" dirty="0" smtClean="0">
                        <a:solidFill>
                          <a:schemeClr val="bg1"/>
                        </a:solidFill>
                        <a:effectLst/>
                      </a:endParaRPr>
                    </a:p>
                    <a:p>
                      <a:pPr algn="ctr" rtl="0" fontAlgn="ctr"/>
                      <a:r>
                        <a:rPr lang="es-EC" sz="1200" u="none" strike="noStrike" dirty="0" smtClean="0">
                          <a:solidFill>
                            <a:schemeClr val="bg1"/>
                          </a:solidFill>
                          <a:effectLst/>
                        </a:rPr>
                        <a:t>ESTÉTICO</a:t>
                      </a:r>
                      <a:endParaRPr lang="es-EC" sz="1200" b="0" i="0" u="none" strike="noStrike" dirty="0">
                        <a:solidFill>
                          <a:schemeClr val="bg1"/>
                        </a:solidFill>
                        <a:effectLst/>
                        <a:latin typeface="Calibri"/>
                      </a:endParaRPr>
                    </a:p>
                    <a:p>
                      <a:pPr algn="ctr" rtl="0" fontAlgn="ctr"/>
                      <a:r>
                        <a:rPr lang="es-EC" sz="1200" u="none" strike="noStrike" dirty="0">
                          <a:solidFill>
                            <a:schemeClr val="bg1"/>
                          </a:solidFill>
                          <a:effectLst/>
                        </a:rPr>
                        <a:t>( Precio $12) </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b="0" i="0" u="none" strike="noStrike" dirty="0" smtClean="0">
                          <a:solidFill>
                            <a:schemeClr val="bg1"/>
                          </a:solidFill>
                          <a:effectLst/>
                          <a:latin typeface="Calibri"/>
                        </a:rPr>
                        <a:t>TOTAL</a:t>
                      </a:r>
                      <a:r>
                        <a:rPr lang="es-EC" sz="1200" b="0" i="0" u="none" strike="noStrike" baseline="0" dirty="0" smtClean="0">
                          <a:solidFill>
                            <a:schemeClr val="bg1"/>
                          </a:solidFill>
                          <a:effectLst/>
                          <a:latin typeface="Calibri"/>
                        </a:rPr>
                        <a:t> INGRESOS OPERACIONALES</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VENTAS DE </a:t>
                      </a:r>
                      <a:endParaRPr lang="es-EC" sz="1200" u="none" strike="noStrike" dirty="0" smtClean="0">
                        <a:solidFill>
                          <a:schemeClr val="bg1"/>
                        </a:solidFill>
                        <a:effectLst/>
                      </a:endParaRPr>
                    </a:p>
                    <a:p>
                      <a:pPr algn="ctr" rtl="0" fontAlgn="ctr"/>
                      <a:r>
                        <a:rPr lang="es-EC" sz="1200" u="none" strike="noStrike" dirty="0" smtClean="0">
                          <a:solidFill>
                            <a:schemeClr val="bg1"/>
                          </a:solidFill>
                          <a:effectLst/>
                        </a:rPr>
                        <a:t>ACTIVOS </a:t>
                      </a:r>
                      <a:r>
                        <a:rPr lang="es-EC" sz="1200" u="none" strike="noStrike" dirty="0">
                          <a:solidFill>
                            <a:schemeClr val="bg1"/>
                          </a:solidFill>
                          <a:effectLst/>
                        </a:rPr>
                        <a:t>FIJOS </a:t>
                      </a:r>
                      <a:endParaRPr lang="es-EC" sz="1200" b="0" i="0" u="none" strike="noStrike" dirty="0">
                        <a:solidFill>
                          <a:schemeClr val="bg1"/>
                        </a:solidFill>
                        <a:effectLst/>
                        <a:latin typeface="Calibri"/>
                      </a:endParaRPr>
                    </a:p>
                  </a:txBody>
                  <a:tcPr marL="9525" marR="9525" marT="9525" marB="0" anchor="ctr"/>
                </a:tc>
                <a:tc vMerge="1">
                  <a:txBody>
                    <a:bodyPr/>
                    <a:lstStyle/>
                    <a:p>
                      <a:pPr algn="ctr" rtl="0" fontAlgn="ctr"/>
                      <a:endParaRPr lang="es-EC" sz="1300" b="0" i="0" u="none" strike="noStrike" dirty="0">
                        <a:solidFill>
                          <a:schemeClr val="bg1"/>
                        </a:solidFill>
                        <a:effectLst/>
                        <a:latin typeface="Calibri"/>
                      </a:endParaRPr>
                    </a:p>
                  </a:txBody>
                  <a:tcPr marL="9525" marR="9525" marT="9525" marB="0" anchor="ctr"/>
                </a:tc>
              </a:tr>
              <a:tr h="263802">
                <a:tc>
                  <a:txBody>
                    <a:bodyPr/>
                    <a:lstStyle/>
                    <a:p>
                      <a:pPr algn="ctr" rtl="0" fontAlgn="ctr"/>
                      <a:r>
                        <a:rPr lang="es-EC" sz="1200" u="none" strike="noStrike">
                          <a:solidFill>
                            <a:schemeClr val="bg1"/>
                          </a:solidFill>
                          <a:effectLst/>
                        </a:rPr>
                        <a:t>1</a:t>
                      </a:r>
                      <a:endParaRPr lang="es-EC" sz="1200" b="1"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52255</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49997</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32514</a:t>
                      </a:r>
                      <a:endParaRPr lang="es-EC" sz="1200" b="0" i="0" u="none" strike="noStrike">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dirty="0">
                          <a:solidFill>
                            <a:schemeClr val="bg1"/>
                          </a:solidFill>
                          <a:effectLst/>
                          <a:latin typeface="Times New Roman"/>
                          <a:ea typeface="Times New Roman"/>
                          <a:cs typeface="Times New Roman"/>
                        </a:rPr>
                        <a:t>134766</a:t>
                      </a:r>
                      <a:endParaRPr lang="es-EC" sz="1200" b="0" kern="800" spc="40" dirty="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a:solidFill>
                            <a:schemeClr val="bg1"/>
                          </a:solidFill>
                          <a:effectLst/>
                        </a:rPr>
                        <a:t>0</a:t>
                      </a:r>
                      <a:endParaRPr lang="es-EC" sz="1200" b="0" i="0" u="none" strike="noStrike">
                        <a:solidFill>
                          <a:schemeClr val="bg1"/>
                        </a:solidFill>
                        <a:effectLst/>
                        <a:latin typeface="Calibri"/>
                      </a:endParaRPr>
                    </a:p>
                  </a:txBody>
                  <a:tcPr marL="9525" marR="9525" marT="9525" marB="0" anchor="ctr"/>
                </a:tc>
                <a:tc>
                  <a:txBody>
                    <a:bodyPr/>
                    <a:lstStyle/>
                    <a:p>
                      <a:pPr algn="ctr" fontAlgn="b"/>
                      <a:r>
                        <a:rPr lang="es-EC" sz="1200" u="none" strike="noStrike">
                          <a:solidFill>
                            <a:schemeClr val="bg1"/>
                          </a:solidFill>
                          <a:effectLst/>
                        </a:rPr>
                        <a:t>134766</a:t>
                      </a:r>
                      <a:endParaRPr lang="es-EC" sz="1200" b="0" i="0" u="none" strike="noStrike">
                        <a:solidFill>
                          <a:schemeClr val="bg1"/>
                        </a:solidFill>
                        <a:effectLst/>
                        <a:latin typeface="Calibri"/>
                      </a:endParaRPr>
                    </a:p>
                  </a:txBody>
                  <a:tcPr marL="9525" marR="9525" marT="9525" marB="0" anchor="b"/>
                </a:tc>
              </a:tr>
              <a:tr h="263802">
                <a:tc>
                  <a:txBody>
                    <a:bodyPr/>
                    <a:lstStyle/>
                    <a:p>
                      <a:pPr algn="ctr" rtl="0" fontAlgn="ctr"/>
                      <a:r>
                        <a:rPr lang="es-EC" sz="1200" u="none" strike="noStrike">
                          <a:solidFill>
                            <a:schemeClr val="bg1"/>
                          </a:solidFill>
                          <a:effectLst/>
                        </a:rPr>
                        <a:t>2</a:t>
                      </a:r>
                      <a:endParaRPr lang="es-EC" sz="1200" b="1"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52255</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49997</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32514</a:t>
                      </a:r>
                      <a:endParaRPr lang="es-EC" sz="1200" b="0" i="0" u="none" strike="noStrike">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a:solidFill>
                            <a:schemeClr val="bg1"/>
                          </a:solidFill>
                          <a:effectLst/>
                          <a:latin typeface="Times New Roman"/>
                          <a:ea typeface="Times New Roman"/>
                          <a:cs typeface="Times New Roman"/>
                        </a:rPr>
                        <a:t>134766</a:t>
                      </a:r>
                      <a:endParaRPr lang="es-EC" sz="1200" b="0" kern="800" spc="4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a:solidFill>
                            <a:schemeClr val="bg1"/>
                          </a:solidFill>
                          <a:effectLst/>
                        </a:rPr>
                        <a:t>0</a:t>
                      </a:r>
                      <a:endParaRPr lang="es-EC" sz="1200" b="0" i="0" u="none" strike="noStrike">
                        <a:solidFill>
                          <a:schemeClr val="bg1"/>
                        </a:solidFill>
                        <a:effectLst/>
                        <a:latin typeface="Calibri"/>
                      </a:endParaRPr>
                    </a:p>
                  </a:txBody>
                  <a:tcPr marL="9525" marR="9525" marT="9525" marB="0" anchor="ctr"/>
                </a:tc>
                <a:tc>
                  <a:txBody>
                    <a:bodyPr/>
                    <a:lstStyle/>
                    <a:p>
                      <a:pPr algn="ctr" fontAlgn="b"/>
                      <a:r>
                        <a:rPr lang="es-EC" sz="1200" u="none" strike="noStrike">
                          <a:solidFill>
                            <a:schemeClr val="bg1"/>
                          </a:solidFill>
                          <a:effectLst/>
                        </a:rPr>
                        <a:t>134766</a:t>
                      </a:r>
                      <a:endParaRPr lang="es-EC" sz="1200" b="0" i="0" u="none" strike="noStrike">
                        <a:solidFill>
                          <a:schemeClr val="bg1"/>
                        </a:solidFill>
                        <a:effectLst/>
                        <a:latin typeface="Calibri"/>
                      </a:endParaRPr>
                    </a:p>
                  </a:txBody>
                  <a:tcPr marL="9525" marR="9525" marT="9525" marB="0" anchor="b"/>
                </a:tc>
              </a:tr>
              <a:tr h="263802">
                <a:tc>
                  <a:txBody>
                    <a:bodyPr/>
                    <a:lstStyle/>
                    <a:p>
                      <a:pPr algn="ctr" rtl="0" fontAlgn="ctr"/>
                      <a:r>
                        <a:rPr lang="es-EC" sz="1200" u="none" strike="noStrike">
                          <a:solidFill>
                            <a:schemeClr val="bg1"/>
                          </a:solidFill>
                          <a:effectLst/>
                        </a:rPr>
                        <a:t>3</a:t>
                      </a:r>
                      <a:endParaRPr lang="es-EC" sz="1200" b="1"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59720</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57139</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37159</a:t>
                      </a:r>
                      <a:endParaRPr lang="es-EC" sz="1200" b="0" i="0" u="none" strike="noStrike">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a:solidFill>
                            <a:schemeClr val="bg1"/>
                          </a:solidFill>
                          <a:effectLst/>
                          <a:latin typeface="Times New Roman"/>
                          <a:ea typeface="Times New Roman"/>
                          <a:cs typeface="Times New Roman"/>
                        </a:rPr>
                        <a:t>154018</a:t>
                      </a:r>
                      <a:endParaRPr lang="es-EC" sz="1200" b="0" kern="800" spc="4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a:solidFill>
                            <a:schemeClr val="bg1"/>
                          </a:solidFill>
                          <a:effectLst/>
                        </a:rPr>
                        <a:t>700</a:t>
                      </a:r>
                      <a:endParaRPr lang="es-EC" sz="1200" b="0" i="0" u="none" strike="noStrike">
                        <a:solidFill>
                          <a:schemeClr val="bg1"/>
                        </a:solidFill>
                        <a:effectLst/>
                        <a:latin typeface="Calibri"/>
                      </a:endParaRPr>
                    </a:p>
                  </a:txBody>
                  <a:tcPr marL="9525" marR="9525" marT="9525" marB="0" anchor="ctr"/>
                </a:tc>
                <a:tc>
                  <a:txBody>
                    <a:bodyPr/>
                    <a:lstStyle/>
                    <a:p>
                      <a:pPr algn="ctr" fontAlgn="b"/>
                      <a:r>
                        <a:rPr lang="es-EC" sz="1200" u="none" strike="noStrike">
                          <a:solidFill>
                            <a:schemeClr val="bg1"/>
                          </a:solidFill>
                          <a:effectLst/>
                        </a:rPr>
                        <a:t>154718</a:t>
                      </a:r>
                      <a:endParaRPr lang="es-EC" sz="1200" b="0" i="0" u="none" strike="noStrike">
                        <a:solidFill>
                          <a:schemeClr val="bg1"/>
                        </a:solidFill>
                        <a:effectLst/>
                        <a:latin typeface="Calibri"/>
                      </a:endParaRPr>
                    </a:p>
                  </a:txBody>
                  <a:tcPr marL="9525" marR="9525" marT="9525" marB="0" anchor="b"/>
                </a:tc>
              </a:tr>
              <a:tr h="263802">
                <a:tc>
                  <a:txBody>
                    <a:bodyPr/>
                    <a:lstStyle/>
                    <a:p>
                      <a:pPr algn="ctr" rtl="0" fontAlgn="ctr"/>
                      <a:r>
                        <a:rPr lang="es-EC" sz="1200" u="none" strike="noStrike">
                          <a:solidFill>
                            <a:schemeClr val="bg1"/>
                          </a:solidFill>
                          <a:effectLst/>
                        </a:rPr>
                        <a:t>4</a:t>
                      </a:r>
                      <a:endParaRPr lang="es-EC" sz="1200" b="1"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67185</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64282</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41804</a:t>
                      </a:r>
                      <a:endParaRPr lang="es-EC" sz="1200" b="0" i="0" u="none" strike="noStrike">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a:solidFill>
                            <a:schemeClr val="bg1"/>
                          </a:solidFill>
                          <a:effectLst/>
                          <a:latin typeface="Times New Roman"/>
                          <a:ea typeface="Times New Roman"/>
                          <a:cs typeface="Times New Roman"/>
                        </a:rPr>
                        <a:t>173270</a:t>
                      </a:r>
                      <a:endParaRPr lang="es-EC" sz="1200" b="0" kern="800" spc="4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a:solidFill>
                            <a:schemeClr val="bg1"/>
                          </a:solidFill>
                          <a:effectLst/>
                        </a:rPr>
                        <a:t>0</a:t>
                      </a:r>
                      <a:endParaRPr lang="es-EC" sz="1200" b="0" i="0" u="none" strike="noStrike">
                        <a:solidFill>
                          <a:schemeClr val="bg1"/>
                        </a:solidFill>
                        <a:effectLst/>
                        <a:latin typeface="Calibri"/>
                      </a:endParaRPr>
                    </a:p>
                  </a:txBody>
                  <a:tcPr marL="9525" marR="9525" marT="9525" marB="0" anchor="ctr"/>
                </a:tc>
                <a:tc>
                  <a:txBody>
                    <a:bodyPr/>
                    <a:lstStyle/>
                    <a:p>
                      <a:pPr algn="ctr" fontAlgn="b"/>
                      <a:r>
                        <a:rPr lang="es-EC" sz="1200" u="none" strike="noStrike">
                          <a:solidFill>
                            <a:schemeClr val="bg1"/>
                          </a:solidFill>
                          <a:effectLst/>
                        </a:rPr>
                        <a:t>173270</a:t>
                      </a:r>
                      <a:endParaRPr lang="es-EC" sz="1200" b="0" i="0" u="none" strike="noStrike">
                        <a:solidFill>
                          <a:schemeClr val="bg1"/>
                        </a:solidFill>
                        <a:effectLst/>
                        <a:latin typeface="Calibri"/>
                      </a:endParaRPr>
                    </a:p>
                  </a:txBody>
                  <a:tcPr marL="9525" marR="9525" marT="9525" marB="0" anchor="b"/>
                </a:tc>
              </a:tr>
              <a:tr h="263802">
                <a:tc>
                  <a:txBody>
                    <a:bodyPr/>
                    <a:lstStyle/>
                    <a:p>
                      <a:pPr algn="ctr" rtl="0" fontAlgn="ctr"/>
                      <a:r>
                        <a:rPr lang="es-EC" sz="1200" u="none" strike="noStrike" dirty="0">
                          <a:solidFill>
                            <a:schemeClr val="bg1"/>
                          </a:solidFill>
                          <a:effectLst/>
                        </a:rPr>
                        <a:t>5</a:t>
                      </a:r>
                      <a:endParaRPr lang="es-EC" sz="1200" b="1"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74650</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71424</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46449</a:t>
                      </a:r>
                      <a:endParaRPr lang="es-EC" sz="1200" b="0" i="0" u="none" strike="noStrike">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a:solidFill>
                            <a:schemeClr val="bg1"/>
                          </a:solidFill>
                          <a:effectLst/>
                          <a:latin typeface="Times New Roman"/>
                          <a:ea typeface="Times New Roman"/>
                          <a:cs typeface="Times New Roman"/>
                        </a:rPr>
                        <a:t>192522</a:t>
                      </a:r>
                      <a:endParaRPr lang="es-EC" sz="1200" b="0" kern="800" spc="4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a:solidFill>
                            <a:schemeClr val="bg1"/>
                          </a:solidFill>
                          <a:effectLst/>
                        </a:rPr>
                        <a:t>407</a:t>
                      </a:r>
                      <a:endParaRPr lang="es-EC" sz="1200" b="0" i="0" u="none" strike="noStrike">
                        <a:solidFill>
                          <a:schemeClr val="bg1"/>
                        </a:solidFill>
                        <a:effectLst/>
                        <a:latin typeface="Calibri"/>
                      </a:endParaRPr>
                    </a:p>
                  </a:txBody>
                  <a:tcPr marL="9525" marR="9525" marT="9525" marB="0" anchor="ctr"/>
                </a:tc>
                <a:tc>
                  <a:txBody>
                    <a:bodyPr/>
                    <a:lstStyle/>
                    <a:p>
                      <a:pPr algn="ctr" fontAlgn="b"/>
                      <a:r>
                        <a:rPr lang="es-EC" sz="1200" u="none" strike="noStrike">
                          <a:solidFill>
                            <a:schemeClr val="bg1"/>
                          </a:solidFill>
                          <a:effectLst/>
                        </a:rPr>
                        <a:t>192929</a:t>
                      </a:r>
                      <a:endParaRPr lang="es-EC" sz="1200" b="0" i="0" u="none" strike="noStrike">
                        <a:solidFill>
                          <a:schemeClr val="bg1"/>
                        </a:solidFill>
                        <a:effectLst/>
                        <a:latin typeface="Calibri"/>
                      </a:endParaRPr>
                    </a:p>
                  </a:txBody>
                  <a:tcPr marL="9525" marR="9525" marT="9525" marB="0" anchor="b"/>
                </a:tc>
              </a:tr>
              <a:tr h="263802">
                <a:tc>
                  <a:txBody>
                    <a:bodyPr/>
                    <a:lstStyle/>
                    <a:p>
                      <a:pPr algn="ctr" rtl="0" fontAlgn="ctr"/>
                      <a:r>
                        <a:rPr lang="es-EC" sz="1200" u="none" strike="noStrike">
                          <a:solidFill>
                            <a:schemeClr val="bg1"/>
                          </a:solidFill>
                          <a:effectLst/>
                        </a:rPr>
                        <a:t>6</a:t>
                      </a:r>
                      <a:endParaRPr lang="es-EC" sz="1200" b="1"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74650</a:t>
                      </a:r>
                      <a:endParaRPr lang="es-EC" sz="1200" b="0" i="0" u="none" strike="noStrike" dirty="0">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71424</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46449</a:t>
                      </a:r>
                      <a:endParaRPr lang="es-EC" sz="1200" b="0" i="0" u="none" strike="noStrike">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a:solidFill>
                            <a:schemeClr val="bg1"/>
                          </a:solidFill>
                          <a:effectLst/>
                          <a:latin typeface="Times New Roman"/>
                          <a:ea typeface="Times New Roman"/>
                          <a:cs typeface="Times New Roman"/>
                        </a:rPr>
                        <a:t>192522</a:t>
                      </a:r>
                      <a:endParaRPr lang="es-EC" sz="1200" b="0" kern="800" spc="4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a:solidFill>
                            <a:schemeClr val="bg1"/>
                          </a:solidFill>
                          <a:effectLst/>
                        </a:rPr>
                        <a:t>700</a:t>
                      </a:r>
                      <a:endParaRPr lang="es-EC" sz="1200" b="0" i="0" u="none" strike="noStrike">
                        <a:solidFill>
                          <a:schemeClr val="bg1"/>
                        </a:solidFill>
                        <a:effectLst/>
                        <a:latin typeface="Calibri"/>
                      </a:endParaRPr>
                    </a:p>
                  </a:txBody>
                  <a:tcPr marL="9525" marR="9525" marT="9525" marB="0" anchor="ctr"/>
                </a:tc>
                <a:tc>
                  <a:txBody>
                    <a:bodyPr/>
                    <a:lstStyle/>
                    <a:p>
                      <a:pPr algn="ctr" fontAlgn="b"/>
                      <a:r>
                        <a:rPr lang="es-EC" sz="1200" u="none" strike="noStrike">
                          <a:solidFill>
                            <a:schemeClr val="bg1"/>
                          </a:solidFill>
                          <a:effectLst/>
                        </a:rPr>
                        <a:t>193222</a:t>
                      </a:r>
                      <a:endParaRPr lang="es-EC" sz="1200" b="0" i="0" u="none" strike="noStrike">
                        <a:solidFill>
                          <a:schemeClr val="bg1"/>
                        </a:solidFill>
                        <a:effectLst/>
                        <a:latin typeface="Calibri"/>
                      </a:endParaRPr>
                    </a:p>
                  </a:txBody>
                  <a:tcPr marL="9525" marR="9525" marT="9525" marB="0" anchor="b"/>
                </a:tc>
              </a:tr>
              <a:tr h="263802">
                <a:tc>
                  <a:txBody>
                    <a:bodyPr/>
                    <a:lstStyle/>
                    <a:p>
                      <a:pPr algn="ctr" rtl="0" fontAlgn="ctr"/>
                      <a:r>
                        <a:rPr lang="es-EC" sz="1200" u="none" strike="noStrike">
                          <a:solidFill>
                            <a:schemeClr val="bg1"/>
                          </a:solidFill>
                          <a:effectLst/>
                        </a:rPr>
                        <a:t>7</a:t>
                      </a:r>
                      <a:endParaRPr lang="es-EC" sz="1200" b="1"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74650</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71424</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46449</a:t>
                      </a:r>
                      <a:endParaRPr lang="es-EC" sz="1200" b="0" i="0" u="none" strike="noStrike">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a:solidFill>
                            <a:schemeClr val="bg1"/>
                          </a:solidFill>
                          <a:effectLst/>
                          <a:latin typeface="Times New Roman"/>
                          <a:ea typeface="Times New Roman"/>
                          <a:cs typeface="Times New Roman"/>
                        </a:rPr>
                        <a:t>192522</a:t>
                      </a:r>
                      <a:endParaRPr lang="es-EC" sz="1200" b="0" kern="800" spc="4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a:solidFill>
                            <a:schemeClr val="bg1"/>
                          </a:solidFill>
                          <a:effectLst/>
                        </a:rPr>
                        <a:t>0</a:t>
                      </a:r>
                      <a:endParaRPr lang="es-EC" sz="1200" b="0" i="0" u="none" strike="noStrike">
                        <a:solidFill>
                          <a:schemeClr val="bg1"/>
                        </a:solidFill>
                        <a:effectLst/>
                        <a:latin typeface="Calibri"/>
                      </a:endParaRPr>
                    </a:p>
                  </a:txBody>
                  <a:tcPr marL="9525" marR="9525" marT="9525" marB="0" anchor="ctr"/>
                </a:tc>
                <a:tc>
                  <a:txBody>
                    <a:bodyPr/>
                    <a:lstStyle/>
                    <a:p>
                      <a:pPr algn="ctr" fontAlgn="b"/>
                      <a:r>
                        <a:rPr lang="es-EC" sz="1200" u="none" strike="noStrike">
                          <a:solidFill>
                            <a:schemeClr val="bg1"/>
                          </a:solidFill>
                          <a:effectLst/>
                        </a:rPr>
                        <a:t>192522</a:t>
                      </a:r>
                      <a:endParaRPr lang="es-EC" sz="1200" b="0" i="0" u="none" strike="noStrike">
                        <a:solidFill>
                          <a:schemeClr val="bg1"/>
                        </a:solidFill>
                        <a:effectLst/>
                        <a:latin typeface="Calibri"/>
                      </a:endParaRPr>
                    </a:p>
                  </a:txBody>
                  <a:tcPr marL="9525" marR="9525" marT="9525" marB="0" anchor="b"/>
                </a:tc>
              </a:tr>
              <a:tr h="263802">
                <a:tc>
                  <a:txBody>
                    <a:bodyPr/>
                    <a:lstStyle/>
                    <a:p>
                      <a:pPr algn="ctr" rtl="0" fontAlgn="ctr"/>
                      <a:r>
                        <a:rPr lang="es-EC" sz="1200" u="none" strike="noStrike">
                          <a:solidFill>
                            <a:schemeClr val="bg1"/>
                          </a:solidFill>
                          <a:effectLst/>
                        </a:rPr>
                        <a:t>8</a:t>
                      </a:r>
                      <a:endParaRPr lang="es-EC" sz="1200" b="1"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74650</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71424</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46449</a:t>
                      </a:r>
                      <a:endParaRPr lang="es-EC" sz="1200" b="0" i="0" u="none" strike="noStrike">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a:solidFill>
                            <a:schemeClr val="bg1"/>
                          </a:solidFill>
                          <a:effectLst/>
                          <a:latin typeface="Times New Roman"/>
                          <a:ea typeface="Times New Roman"/>
                          <a:cs typeface="Times New Roman"/>
                        </a:rPr>
                        <a:t>192522</a:t>
                      </a:r>
                      <a:endParaRPr lang="es-EC" sz="1200" b="0" kern="800" spc="4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a:solidFill>
                            <a:schemeClr val="bg1"/>
                          </a:solidFill>
                          <a:effectLst/>
                        </a:rPr>
                        <a:t>0</a:t>
                      </a:r>
                      <a:endParaRPr lang="es-EC" sz="1200" b="0" i="0" u="none" strike="noStrike">
                        <a:solidFill>
                          <a:schemeClr val="bg1"/>
                        </a:solidFill>
                        <a:effectLst/>
                        <a:latin typeface="Calibri"/>
                      </a:endParaRPr>
                    </a:p>
                  </a:txBody>
                  <a:tcPr marL="9525" marR="9525" marT="9525" marB="0" anchor="ctr"/>
                </a:tc>
                <a:tc>
                  <a:txBody>
                    <a:bodyPr/>
                    <a:lstStyle/>
                    <a:p>
                      <a:pPr algn="ctr" fontAlgn="b"/>
                      <a:r>
                        <a:rPr lang="es-EC" sz="1200" u="none" strike="noStrike">
                          <a:solidFill>
                            <a:schemeClr val="bg1"/>
                          </a:solidFill>
                          <a:effectLst/>
                        </a:rPr>
                        <a:t>192522</a:t>
                      </a:r>
                      <a:endParaRPr lang="es-EC" sz="1200" b="0" i="0" u="none" strike="noStrike">
                        <a:solidFill>
                          <a:schemeClr val="bg1"/>
                        </a:solidFill>
                        <a:effectLst/>
                        <a:latin typeface="Calibri"/>
                      </a:endParaRPr>
                    </a:p>
                  </a:txBody>
                  <a:tcPr marL="9525" marR="9525" marT="9525" marB="0" anchor="b"/>
                </a:tc>
              </a:tr>
              <a:tr h="263802">
                <a:tc>
                  <a:txBody>
                    <a:bodyPr/>
                    <a:lstStyle/>
                    <a:p>
                      <a:pPr algn="ctr" rtl="0" fontAlgn="ctr"/>
                      <a:r>
                        <a:rPr lang="es-EC" sz="1200" u="none" strike="noStrike">
                          <a:solidFill>
                            <a:schemeClr val="bg1"/>
                          </a:solidFill>
                          <a:effectLst/>
                        </a:rPr>
                        <a:t>9</a:t>
                      </a:r>
                      <a:endParaRPr lang="es-EC" sz="1200" b="1"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74650</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71424</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46449</a:t>
                      </a:r>
                      <a:endParaRPr lang="es-EC" sz="1200" b="0" i="0" u="none" strike="noStrike">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a:solidFill>
                            <a:schemeClr val="bg1"/>
                          </a:solidFill>
                          <a:effectLst/>
                          <a:latin typeface="Times New Roman"/>
                          <a:ea typeface="Times New Roman"/>
                          <a:cs typeface="Times New Roman"/>
                        </a:rPr>
                        <a:t>192522</a:t>
                      </a:r>
                      <a:endParaRPr lang="es-EC" sz="1200" b="0" kern="800" spc="4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a:solidFill>
                            <a:schemeClr val="bg1"/>
                          </a:solidFill>
                          <a:effectLst/>
                        </a:rPr>
                        <a:t>700</a:t>
                      </a:r>
                      <a:endParaRPr lang="es-EC" sz="1200" b="0" i="0" u="none" strike="noStrike">
                        <a:solidFill>
                          <a:schemeClr val="bg1"/>
                        </a:solidFill>
                        <a:effectLst/>
                        <a:latin typeface="Calibri"/>
                      </a:endParaRPr>
                    </a:p>
                  </a:txBody>
                  <a:tcPr marL="9525" marR="9525" marT="9525" marB="0" anchor="ctr"/>
                </a:tc>
                <a:tc>
                  <a:txBody>
                    <a:bodyPr/>
                    <a:lstStyle/>
                    <a:p>
                      <a:pPr algn="ctr" fontAlgn="b"/>
                      <a:r>
                        <a:rPr lang="es-EC" sz="1200" u="none" strike="noStrike">
                          <a:solidFill>
                            <a:schemeClr val="bg1"/>
                          </a:solidFill>
                          <a:effectLst/>
                        </a:rPr>
                        <a:t>193222</a:t>
                      </a:r>
                      <a:endParaRPr lang="es-EC" sz="1200" b="0" i="0" u="none" strike="noStrike">
                        <a:solidFill>
                          <a:schemeClr val="bg1"/>
                        </a:solidFill>
                        <a:effectLst/>
                        <a:latin typeface="Calibri"/>
                      </a:endParaRPr>
                    </a:p>
                  </a:txBody>
                  <a:tcPr marL="9525" marR="9525" marT="9525" marB="0" anchor="b"/>
                </a:tc>
              </a:tr>
              <a:tr h="47779">
                <a:tc>
                  <a:txBody>
                    <a:bodyPr/>
                    <a:lstStyle/>
                    <a:p>
                      <a:pPr algn="ctr" rtl="0" fontAlgn="ctr"/>
                      <a:r>
                        <a:rPr lang="es-EC" sz="1200" u="none" strike="noStrike">
                          <a:solidFill>
                            <a:schemeClr val="bg1"/>
                          </a:solidFill>
                          <a:effectLst/>
                        </a:rPr>
                        <a:t>10</a:t>
                      </a:r>
                      <a:endParaRPr lang="es-EC" sz="1200" b="1"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74650</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a:solidFill>
                            <a:schemeClr val="bg1"/>
                          </a:solidFill>
                          <a:effectLst/>
                        </a:rPr>
                        <a:t>71424</a:t>
                      </a:r>
                      <a:endParaRPr lang="es-EC" sz="1200" b="0" i="0" u="none" strike="noStrike">
                        <a:solidFill>
                          <a:schemeClr val="bg1"/>
                        </a:solidFill>
                        <a:effectLst/>
                        <a:latin typeface="Calibri"/>
                      </a:endParaRPr>
                    </a:p>
                  </a:txBody>
                  <a:tcPr marL="9525" marR="9525" marT="9525" marB="0" anchor="ctr"/>
                </a:tc>
                <a:tc>
                  <a:txBody>
                    <a:bodyPr/>
                    <a:lstStyle/>
                    <a:p>
                      <a:pPr algn="ctr" rtl="0" fontAlgn="ctr"/>
                      <a:r>
                        <a:rPr lang="es-EC" sz="1200" u="none" strike="noStrike" dirty="0">
                          <a:solidFill>
                            <a:schemeClr val="bg1"/>
                          </a:solidFill>
                          <a:effectLst/>
                        </a:rPr>
                        <a:t>46449</a:t>
                      </a:r>
                      <a:endParaRPr lang="es-EC" sz="1200" b="0" i="0" u="none" strike="noStrike" dirty="0">
                        <a:solidFill>
                          <a:schemeClr val="bg1"/>
                        </a:solidFill>
                        <a:effectLst/>
                        <a:latin typeface="Calibri"/>
                      </a:endParaRPr>
                    </a:p>
                  </a:txBody>
                  <a:tcPr marL="9525" marR="9525" marT="9525" marB="0" anchor="ctr"/>
                </a:tc>
                <a:tc>
                  <a:txBody>
                    <a:bodyPr/>
                    <a:lstStyle/>
                    <a:p>
                      <a:pPr algn="ctr">
                        <a:lnSpc>
                          <a:spcPct val="150000"/>
                        </a:lnSpc>
                        <a:spcAft>
                          <a:spcPts val="0"/>
                        </a:spcAft>
                      </a:pPr>
                      <a:r>
                        <a:rPr lang="es-EC" sz="1200" b="0" kern="0" spc="0" dirty="0">
                          <a:solidFill>
                            <a:schemeClr val="bg1"/>
                          </a:solidFill>
                          <a:effectLst/>
                          <a:latin typeface="Times New Roman"/>
                          <a:ea typeface="Times New Roman"/>
                          <a:cs typeface="Times New Roman"/>
                        </a:rPr>
                        <a:t>192522</a:t>
                      </a:r>
                      <a:endParaRPr lang="es-EC" sz="1200" b="0" kern="800" spc="40" dirty="0">
                        <a:solidFill>
                          <a:schemeClr val="bg1"/>
                        </a:solidFill>
                        <a:effectLst/>
                        <a:latin typeface="Times New Roman"/>
                        <a:ea typeface="Times New Roman"/>
                        <a:cs typeface="Arial"/>
                      </a:endParaRPr>
                    </a:p>
                  </a:txBody>
                  <a:tcPr marL="68580" marR="68580" marT="0" marB="0"/>
                </a:tc>
                <a:tc>
                  <a:txBody>
                    <a:bodyPr/>
                    <a:lstStyle/>
                    <a:p>
                      <a:pPr algn="ctr" rtl="0" fontAlgn="ctr"/>
                      <a:r>
                        <a:rPr lang="es-EC" sz="1200" u="none" strike="noStrike" dirty="0">
                          <a:solidFill>
                            <a:schemeClr val="bg1"/>
                          </a:solidFill>
                          <a:effectLst/>
                        </a:rPr>
                        <a:t>1.929</a:t>
                      </a:r>
                      <a:endParaRPr lang="es-EC" sz="1200" b="0" i="0" u="none" strike="noStrike" dirty="0">
                        <a:solidFill>
                          <a:schemeClr val="bg1"/>
                        </a:solidFill>
                        <a:effectLst/>
                        <a:latin typeface="Calibri"/>
                      </a:endParaRPr>
                    </a:p>
                  </a:txBody>
                  <a:tcPr marL="9525" marR="9525" marT="9525" marB="0" anchor="ctr"/>
                </a:tc>
                <a:tc>
                  <a:txBody>
                    <a:bodyPr/>
                    <a:lstStyle/>
                    <a:p>
                      <a:pPr algn="ctr" fontAlgn="b"/>
                      <a:r>
                        <a:rPr lang="es-EC" sz="1200" u="none" strike="noStrike" dirty="0">
                          <a:solidFill>
                            <a:schemeClr val="bg1"/>
                          </a:solidFill>
                          <a:effectLst/>
                        </a:rPr>
                        <a:t>194451</a:t>
                      </a:r>
                      <a:endParaRPr lang="es-EC" sz="1200" b="0" i="0" u="none" strike="noStrike" dirty="0">
                        <a:solidFill>
                          <a:schemeClr val="bg1"/>
                        </a:solidFill>
                        <a:effectLst/>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59632" y="211287"/>
            <a:ext cx="6567246"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PRESUPUESTO DE EGRESOS</a:t>
            </a:r>
            <a:endParaRPr lang="es-ES" sz="4400" b="1" cap="none" spc="0" dirty="0">
              <a:ln w="50800"/>
              <a:solidFill>
                <a:schemeClr val="bg1">
                  <a:shade val="50000"/>
                </a:schemeClr>
              </a:solidFill>
              <a:effectLst/>
            </a:endParaRPr>
          </a:p>
        </p:txBody>
      </p:sp>
      <p:graphicFrame>
        <p:nvGraphicFramePr>
          <p:cNvPr id="6" name="5 Tabla"/>
          <p:cNvGraphicFramePr>
            <a:graphicFrameLocks noGrp="1"/>
          </p:cNvGraphicFramePr>
          <p:nvPr/>
        </p:nvGraphicFramePr>
        <p:xfrm>
          <a:off x="285724" y="1428734"/>
          <a:ext cx="8001055" cy="4071969"/>
        </p:xfrm>
        <a:graphic>
          <a:graphicData uri="http://schemas.openxmlformats.org/drawingml/2006/table">
            <a:tbl>
              <a:tblPr>
                <a:tableStyleId>{ED083AE6-46FA-4A59-8FB0-9F97EB10719F}</a:tableStyleId>
              </a:tblPr>
              <a:tblGrid>
                <a:gridCol w="2483999"/>
                <a:gridCol w="566764"/>
                <a:gridCol w="566764"/>
                <a:gridCol w="547941"/>
                <a:gridCol w="547941"/>
                <a:gridCol w="547941"/>
                <a:gridCol w="547941"/>
                <a:gridCol w="547941"/>
                <a:gridCol w="547941"/>
                <a:gridCol w="547941"/>
                <a:gridCol w="547941"/>
              </a:tblGrid>
              <a:tr h="394495">
                <a:tc>
                  <a:txBody>
                    <a:bodyPr/>
                    <a:lstStyle/>
                    <a:p>
                      <a:pPr algn="l" rtl="0" fontAlgn="t"/>
                      <a:r>
                        <a:rPr lang="es-EC" sz="1600" u="none" strike="noStrike">
                          <a:solidFill>
                            <a:schemeClr val="bg1"/>
                          </a:solidFill>
                        </a:rPr>
                        <a:t>AÑO </a:t>
                      </a:r>
                      <a:endParaRPr lang="es-EC" sz="16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a:t>
                      </a:r>
                      <a:endParaRPr lang="es-EC" sz="12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a:t>
                      </a:r>
                      <a:endParaRPr lang="es-EC" sz="12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a:t>
                      </a:r>
                      <a:endParaRPr lang="es-EC" sz="12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a:t>
                      </a:r>
                      <a:endParaRPr lang="es-EC" sz="12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5</a:t>
                      </a:r>
                      <a:endParaRPr lang="es-EC" sz="12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a:t>
                      </a:r>
                      <a:endParaRPr lang="es-EC" sz="12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7</a:t>
                      </a:r>
                      <a:endParaRPr lang="es-EC" sz="12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8</a:t>
                      </a:r>
                      <a:endParaRPr lang="es-EC" sz="12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9</a:t>
                      </a:r>
                      <a:endParaRPr lang="es-EC" sz="12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10</a:t>
                      </a:r>
                      <a:endParaRPr lang="es-EC" sz="1200" b="1" i="0" u="none" strike="noStrike">
                        <a:solidFill>
                          <a:schemeClr val="bg1"/>
                        </a:solidFill>
                        <a:latin typeface="Calibri"/>
                      </a:endParaRPr>
                    </a:p>
                  </a:txBody>
                  <a:tcPr marL="0" marR="0" marT="0" marB="0"/>
                </a:tc>
              </a:tr>
              <a:tr h="408098">
                <a:tc>
                  <a:txBody>
                    <a:bodyPr/>
                    <a:lstStyle/>
                    <a:p>
                      <a:pPr algn="l" rtl="0" fontAlgn="t"/>
                      <a:r>
                        <a:rPr lang="es-EC" sz="1600" u="none" strike="noStrike">
                          <a:solidFill>
                            <a:schemeClr val="bg1"/>
                          </a:solidFill>
                        </a:rPr>
                        <a:t>Costos Variables  </a:t>
                      </a:r>
                      <a:endParaRPr lang="es-EC" sz="16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31985</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31985</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36554</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41124</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45693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45693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45693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45693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45693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45693</a:t>
                      </a:r>
                      <a:endParaRPr lang="es-EC" sz="1200" b="0" i="0" u="none" strike="noStrike">
                        <a:solidFill>
                          <a:schemeClr val="bg1"/>
                        </a:solidFill>
                        <a:latin typeface="Calibri"/>
                      </a:endParaRPr>
                    </a:p>
                  </a:txBody>
                  <a:tcPr marL="0" marR="0" marT="0" marB="0"/>
                </a:tc>
              </a:tr>
              <a:tr h="394495">
                <a:tc>
                  <a:txBody>
                    <a:bodyPr/>
                    <a:lstStyle/>
                    <a:p>
                      <a:pPr algn="l" rtl="0" fontAlgn="t"/>
                      <a:r>
                        <a:rPr lang="es-EC" sz="1600" u="none" strike="noStrike">
                          <a:solidFill>
                            <a:schemeClr val="bg1"/>
                          </a:solidFill>
                        </a:rPr>
                        <a:t>Costos Fijos  </a:t>
                      </a:r>
                      <a:endParaRPr lang="es-EC" sz="16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34512</a:t>
                      </a:r>
                      <a:endParaRPr lang="es-EC" sz="1200" b="0" i="0" u="none" strike="noStrike">
                        <a:solidFill>
                          <a:schemeClr val="bg1"/>
                        </a:solidFill>
                        <a:latin typeface="Calibri"/>
                      </a:endParaRPr>
                    </a:p>
                  </a:txBody>
                  <a:tcPr marL="0" marR="0" marT="0" marB="0"/>
                </a:tc>
              </a:tr>
              <a:tr h="494308">
                <a:tc>
                  <a:txBody>
                    <a:bodyPr/>
                    <a:lstStyle/>
                    <a:p>
                      <a:pPr algn="l" rtl="0" fontAlgn="t"/>
                      <a:r>
                        <a:rPr lang="es-EC" sz="1600" u="none" strike="noStrike">
                          <a:solidFill>
                            <a:schemeClr val="bg1"/>
                          </a:solidFill>
                        </a:rPr>
                        <a:t>Gastos Administrativos y Ventas </a:t>
                      </a:r>
                      <a:endParaRPr lang="es-EC" sz="16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24808</a:t>
                      </a:r>
                      <a:endParaRPr lang="es-EC" sz="1200" b="0" i="0" u="none" strike="noStrike">
                        <a:solidFill>
                          <a:schemeClr val="bg1"/>
                        </a:solidFill>
                        <a:latin typeface="Calibri"/>
                      </a:endParaRPr>
                    </a:p>
                  </a:txBody>
                  <a:tcPr marL="0" marR="0" marT="0" marB="0"/>
                </a:tc>
              </a:tr>
              <a:tr h="408098">
                <a:tc>
                  <a:txBody>
                    <a:bodyPr/>
                    <a:lstStyle/>
                    <a:p>
                      <a:pPr algn="l" rtl="0" fontAlgn="t"/>
                      <a:r>
                        <a:rPr lang="es-EC" sz="1600" u="none" strike="noStrike">
                          <a:solidFill>
                            <a:schemeClr val="bg1"/>
                          </a:solidFill>
                        </a:rPr>
                        <a:t>Gastos Financieros  </a:t>
                      </a:r>
                      <a:endParaRPr lang="es-EC" sz="16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5804</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5224</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4643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4063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3482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2902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2322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1741</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1161</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580</a:t>
                      </a:r>
                      <a:endParaRPr lang="es-EC" sz="1200" b="0" i="0" u="none" strike="noStrike">
                        <a:solidFill>
                          <a:schemeClr val="bg1"/>
                        </a:solidFill>
                        <a:latin typeface="Calibri"/>
                      </a:endParaRPr>
                    </a:p>
                  </a:txBody>
                  <a:tcPr marL="0" marR="0" marT="0" marB="0"/>
                </a:tc>
              </a:tr>
              <a:tr h="394495">
                <a:tc>
                  <a:txBody>
                    <a:bodyPr/>
                    <a:lstStyle/>
                    <a:p>
                      <a:pPr algn="l" rtl="0" fontAlgn="t"/>
                      <a:r>
                        <a:rPr lang="es-EC" sz="1600" u="none" strike="noStrike">
                          <a:solidFill>
                            <a:schemeClr val="bg1"/>
                          </a:solidFill>
                        </a:rPr>
                        <a:t>Depreciaciones  </a:t>
                      </a:r>
                      <a:endParaRPr lang="es-EC" sz="16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6129</a:t>
                      </a:r>
                      <a:endParaRPr lang="es-EC" sz="1200" b="0" i="0" u="none" strike="noStrike">
                        <a:solidFill>
                          <a:schemeClr val="bg1"/>
                        </a:solidFill>
                        <a:latin typeface="Calibri"/>
                      </a:endParaRPr>
                    </a:p>
                  </a:txBody>
                  <a:tcPr marL="0" marR="0" marT="0" marB="0"/>
                </a:tc>
              </a:tr>
              <a:tr h="394495">
                <a:tc>
                  <a:txBody>
                    <a:bodyPr/>
                    <a:lstStyle/>
                    <a:p>
                      <a:pPr algn="l" rtl="0" fontAlgn="t"/>
                      <a:r>
                        <a:rPr lang="es-EC" sz="1600" u="none" strike="noStrike">
                          <a:solidFill>
                            <a:schemeClr val="bg1"/>
                          </a:solidFill>
                        </a:rPr>
                        <a:t>Amortizaciones  </a:t>
                      </a:r>
                      <a:endParaRPr lang="es-EC" sz="16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1350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1350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1350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1350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1350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0</a:t>
                      </a:r>
                      <a:endParaRPr lang="es-EC" sz="1200" b="0" i="0" u="none" strike="noStrike">
                        <a:solidFill>
                          <a:schemeClr val="bg1"/>
                        </a:solidFill>
                        <a:latin typeface="Calibri"/>
                      </a:endParaRPr>
                    </a:p>
                  </a:txBody>
                  <a:tcPr marL="0" marR="0" marT="0" marB="0"/>
                </a:tc>
              </a:tr>
              <a:tr h="394495">
                <a:tc>
                  <a:txBody>
                    <a:bodyPr/>
                    <a:lstStyle/>
                    <a:p>
                      <a:pPr algn="l" rtl="0" fontAlgn="t"/>
                      <a:r>
                        <a:rPr lang="es-EC" sz="1600" u="none" strike="noStrike">
                          <a:solidFill>
                            <a:schemeClr val="bg1"/>
                          </a:solidFill>
                        </a:rPr>
                        <a:t>15% trabajadores  </a:t>
                      </a:r>
                      <a:endParaRPr lang="es-EC" sz="16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4527</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5397</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7600</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9802</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12004</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12207</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12207</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12207</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12207</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12207</a:t>
                      </a:r>
                      <a:endParaRPr lang="es-EC" sz="1200" b="0" i="0" u="none" strike="noStrike">
                        <a:solidFill>
                          <a:schemeClr val="bg1"/>
                        </a:solidFill>
                        <a:latin typeface="Calibri"/>
                      </a:endParaRPr>
                    </a:p>
                  </a:txBody>
                  <a:tcPr marL="0" marR="0" marT="0" marB="0"/>
                </a:tc>
              </a:tr>
              <a:tr h="394495">
                <a:tc>
                  <a:txBody>
                    <a:bodyPr/>
                    <a:lstStyle/>
                    <a:p>
                      <a:pPr algn="l" rtl="0" fontAlgn="t"/>
                      <a:r>
                        <a:rPr lang="es-EC" sz="1600" u="none" strike="noStrike">
                          <a:solidFill>
                            <a:schemeClr val="bg1"/>
                          </a:solidFill>
                        </a:rPr>
                        <a:t>25% impuesto a la renta  </a:t>
                      </a:r>
                      <a:endParaRPr lang="es-EC" sz="1600" b="1"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6413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7646</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10766</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13886</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17006</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17293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17293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17293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17293</a:t>
                      </a:r>
                      <a:endParaRPr lang="es-EC" sz="1200" b="0" i="0" u="none" strike="noStrike">
                        <a:solidFill>
                          <a:schemeClr val="bg1"/>
                        </a:solidFill>
                        <a:latin typeface="Calibri"/>
                      </a:endParaRPr>
                    </a:p>
                  </a:txBody>
                  <a:tcPr marL="0" marR="0" marT="0" marB="0"/>
                </a:tc>
                <a:tc>
                  <a:txBody>
                    <a:bodyPr/>
                    <a:lstStyle/>
                    <a:p>
                      <a:pPr algn="ctr" rtl="0" fontAlgn="t"/>
                      <a:r>
                        <a:rPr lang="es-EC" sz="1200" u="none" strike="noStrike">
                          <a:solidFill>
                            <a:schemeClr val="bg1"/>
                          </a:solidFill>
                        </a:rPr>
                        <a:t>17293</a:t>
                      </a:r>
                      <a:endParaRPr lang="es-EC" sz="1200" b="0" i="0" u="none" strike="noStrike">
                        <a:solidFill>
                          <a:schemeClr val="bg1"/>
                        </a:solidFill>
                        <a:latin typeface="Calibri"/>
                      </a:endParaRPr>
                    </a:p>
                  </a:txBody>
                  <a:tcPr marL="0" marR="0" marT="0" marB="0"/>
                </a:tc>
              </a:tr>
              <a:tr h="394495">
                <a:tc>
                  <a:txBody>
                    <a:bodyPr/>
                    <a:lstStyle/>
                    <a:p>
                      <a:pPr algn="l" rtl="0" fontAlgn="t"/>
                      <a:r>
                        <a:rPr lang="es-EC" sz="1600" u="none" strike="noStrike">
                          <a:solidFill>
                            <a:schemeClr val="bg1"/>
                          </a:solidFill>
                        </a:rPr>
                        <a:t>Total </a:t>
                      </a:r>
                      <a:endParaRPr lang="es-EC" sz="1600" b="1" i="0" u="none" strike="noStrike">
                        <a:solidFill>
                          <a:schemeClr val="bg1"/>
                        </a:solidFill>
                        <a:latin typeface="Times New Roman"/>
                      </a:endParaRPr>
                    </a:p>
                  </a:txBody>
                  <a:tcPr marL="0" marR="0" marT="0" marB="0"/>
                </a:tc>
                <a:tc>
                  <a:txBody>
                    <a:bodyPr/>
                    <a:lstStyle/>
                    <a:p>
                      <a:pPr algn="ctr" fontAlgn="t"/>
                      <a:r>
                        <a:rPr lang="es-EC" sz="1200" u="none" strike="noStrike">
                          <a:solidFill>
                            <a:schemeClr val="bg1"/>
                          </a:solidFill>
                        </a:rPr>
                        <a:t>115528</a:t>
                      </a:r>
                      <a:endParaRPr lang="es-EC" sz="1200" b="0" i="0" u="none" strike="noStrike">
                        <a:solidFill>
                          <a:schemeClr val="bg1"/>
                        </a:solidFill>
                        <a:latin typeface="Times New Roman"/>
                      </a:endParaRPr>
                    </a:p>
                  </a:txBody>
                  <a:tcPr marL="0" marR="0" marT="0" marB="0"/>
                </a:tc>
                <a:tc>
                  <a:txBody>
                    <a:bodyPr/>
                    <a:lstStyle/>
                    <a:p>
                      <a:pPr algn="ctr" fontAlgn="t"/>
                      <a:r>
                        <a:rPr lang="es-EC" sz="1200" u="none" strike="noStrike">
                          <a:solidFill>
                            <a:schemeClr val="bg1"/>
                          </a:solidFill>
                        </a:rPr>
                        <a:t>117051</a:t>
                      </a:r>
                      <a:endParaRPr lang="es-EC" sz="1200" b="0" i="0" u="none" strike="noStrike">
                        <a:solidFill>
                          <a:schemeClr val="bg1"/>
                        </a:solidFill>
                        <a:latin typeface="Times New Roman"/>
                      </a:endParaRPr>
                    </a:p>
                  </a:txBody>
                  <a:tcPr marL="0" marR="0" marT="0" marB="0"/>
                </a:tc>
                <a:tc>
                  <a:txBody>
                    <a:bodyPr/>
                    <a:lstStyle/>
                    <a:p>
                      <a:pPr algn="ctr" fontAlgn="t"/>
                      <a:r>
                        <a:rPr lang="es-EC" sz="1200" u="none" strike="noStrike">
                          <a:solidFill>
                            <a:schemeClr val="bg1"/>
                          </a:solidFill>
                        </a:rPr>
                        <a:t>126362</a:t>
                      </a:r>
                      <a:endParaRPr lang="es-EC" sz="1200" b="0" i="0" u="none" strike="noStrike">
                        <a:solidFill>
                          <a:schemeClr val="bg1"/>
                        </a:solidFill>
                        <a:latin typeface="Times New Roman"/>
                      </a:endParaRPr>
                    </a:p>
                  </a:txBody>
                  <a:tcPr marL="0" marR="0" marT="0" marB="0"/>
                </a:tc>
                <a:tc>
                  <a:txBody>
                    <a:bodyPr/>
                    <a:lstStyle/>
                    <a:p>
                      <a:pPr algn="ctr" fontAlgn="t"/>
                      <a:r>
                        <a:rPr lang="es-EC" sz="1200" u="none" strike="noStrike">
                          <a:solidFill>
                            <a:schemeClr val="bg1"/>
                          </a:solidFill>
                        </a:rPr>
                        <a:t>135674</a:t>
                      </a:r>
                      <a:endParaRPr lang="es-EC" sz="1200" b="0" i="0" u="none" strike="noStrike">
                        <a:solidFill>
                          <a:schemeClr val="bg1"/>
                        </a:solidFill>
                        <a:latin typeface="Times New Roman"/>
                      </a:endParaRPr>
                    </a:p>
                  </a:txBody>
                  <a:tcPr marL="0" marR="0" marT="0" marB="0"/>
                </a:tc>
                <a:tc>
                  <a:txBody>
                    <a:bodyPr/>
                    <a:lstStyle/>
                    <a:p>
                      <a:pPr algn="ctr" fontAlgn="t"/>
                      <a:r>
                        <a:rPr lang="es-EC" sz="1200" u="none" strike="noStrike">
                          <a:solidFill>
                            <a:schemeClr val="bg1"/>
                          </a:solidFill>
                        </a:rPr>
                        <a:t>144984</a:t>
                      </a:r>
                      <a:endParaRPr lang="es-EC" sz="1200" b="0" i="0" u="none" strike="noStrike">
                        <a:solidFill>
                          <a:schemeClr val="bg1"/>
                        </a:solidFill>
                        <a:latin typeface="Times New Roman"/>
                      </a:endParaRPr>
                    </a:p>
                  </a:txBody>
                  <a:tcPr marL="0" marR="0" marT="0" marB="0"/>
                </a:tc>
                <a:tc>
                  <a:txBody>
                    <a:bodyPr/>
                    <a:lstStyle/>
                    <a:p>
                      <a:pPr algn="ctr" fontAlgn="t"/>
                      <a:r>
                        <a:rPr lang="es-EC" sz="1200" u="none" strike="noStrike">
                          <a:solidFill>
                            <a:schemeClr val="bg1"/>
                          </a:solidFill>
                        </a:rPr>
                        <a:t>143544</a:t>
                      </a:r>
                      <a:endParaRPr lang="es-EC" sz="1200" b="0" i="0" u="none" strike="noStrike">
                        <a:solidFill>
                          <a:schemeClr val="bg1"/>
                        </a:solidFill>
                        <a:latin typeface="Times New Roman"/>
                      </a:endParaRPr>
                    </a:p>
                  </a:txBody>
                  <a:tcPr marL="0" marR="0" marT="0" marB="0"/>
                </a:tc>
                <a:tc>
                  <a:txBody>
                    <a:bodyPr/>
                    <a:lstStyle/>
                    <a:p>
                      <a:pPr algn="ctr" fontAlgn="t"/>
                      <a:r>
                        <a:rPr lang="es-EC" sz="1200" u="none" strike="noStrike">
                          <a:solidFill>
                            <a:schemeClr val="bg1"/>
                          </a:solidFill>
                        </a:rPr>
                        <a:t>142964</a:t>
                      </a:r>
                      <a:endParaRPr lang="es-EC" sz="1200" b="0" i="0" u="none" strike="noStrike">
                        <a:solidFill>
                          <a:schemeClr val="bg1"/>
                        </a:solidFill>
                        <a:latin typeface="Times New Roman"/>
                      </a:endParaRPr>
                    </a:p>
                  </a:txBody>
                  <a:tcPr marL="0" marR="0" marT="0" marB="0"/>
                </a:tc>
                <a:tc>
                  <a:txBody>
                    <a:bodyPr/>
                    <a:lstStyle/>
                    <a:p>
                      <a:pPr algn="ctr" fontAlgn="t"/>
                      <a:r>
                        <a:rPr lang="es-EC" sz="1200" u="none" strike="noStrike">
                          <a:solidFill>
                            <a:schemeClr val="bg1"/>
                          </a:solidFill>
                        </a:rPr>
                        <a:t>142383</a:t>
                      </a:r>
                      <a:endParaRPr lang="es-EC" sz="1200" b="0" i="0" u="none" strike="noStrike">
                        <a:solidFill>
                          <a:schemeClr val="bg1"/>
                        </a:solidFill>
                        <a:latin typeface="Times New Roman"/>
                      </a:endParaRPr>
                    </a:p>
                  </a:txBody>
                  <a:tcPr marL="0" marR="0" marT="0" marB="0"/>
                </a:tc>
                <a:tc>
                  <a:txBody>
                    <a:bodyPr/>
                    <a:lstStyle/>
                    <a:p>
                      <a:pPr algn="ctr" fontAlgn="t"/>
                      <a:r>
                        <a:rPr lang="es-EC" sz="1200" u="none" strike="noStrike">
                          <a:solidFill>
                            <a:schemeClr val="bg1"/>
                          </a:solidFill>
                        </a:rPr>
                        <a:t>141803</a:t>
                      </a:r>
                      <a:endParaRPr lang="es-EC" sz="1200" b="0" i="0" u="none" strike="noStrike">
                        <a:solidFill>
                          <a:schemeClr val="bg1"/>
                        </a:solidFill>
                        <a:latin typeface="Times New Roman"/>
                      </a:endParaRPr>
                    </a:p>
                  </a:txBody>
                  <a:tcPr marL="0" marR="0" marT="0" marB="0"/>
                </a:tc>
                <a:tc>
                  <a:txBody>
                    <a:bodyPr/>
                    <a:lstStyle/>
                    <a:p>
                      <a:pPr algn="ctr" fontAlgn="t"/>
                      <a:r>
                        <a:rPr lang="es-EC" sz="1200" u="none" strike="noStrike" dirty="0">
                          <a:solidFill>
                            <a:schemeClr val="bg1"/>
                          </a:solidFill>
                        </a:rPr>
                        <a:t>141222</a:t>
                      </a:r>
                      <a:endParaRPr lang="es-EC" sz="1200" b="0" i="0" u="none" strike="noStrike" dirty="0">
                        <a:solidFill>
                          <a:schemeClr val="bg1"/>
                        </a:solidFill>
                        <a:latin typeface="Times New Roman"/>
                      </a:endParaRPr>
                    </a:p>
                  </a:txBody>
                  <a:tcPr marL="0" marR="0" marT="0" marB="0"/>
                </a:tc>
              </a:tr>
            </a:tbl>
          </a:graphicData>
        </a:graphic>
      </p:graphicFrame>
    </p:spTree>
    <p:extLst>
      <p:ext uri="{BB962C8B-B14F-4D97-AF65-F5344CB8AC3E}">
        <p14:creationId xmlns:p14="http://schemas.microsoft.com/office/powerpoint/2010/main" val="977777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Diagrama"/>
          <p:cNvGraphicFramePr/>
          <p:nvPr>
            <p:extLst>
              <p:ext uri="{D42A27DB-BD31-4B8C-83A1-F6EECF244321}">
                <p14:modId xmlns:p14="http://schemas.microsoft.com/office/powerpoint/2010/main" val="966899108"/>
              </p:ext>
            </p:extLst>
          </p:nvPr>
        </p:nvGraphicFramePr>
        <p:xfrm>
          <a:off x="285720" y="1142984"/>
          <a:ext cx="8643998"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Rectángulo"/>
          <p:cNvSpPr/>
          <p:nvPr/>
        </p:nvSpPr>
        <p:spPr>
          <a:xfrm>
            <a:off x="2571736" y="214290"/>
            <a:ext cx="4143404"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OBJETIVOS </a:t>
            </a:r>
            <a:endParaRPr lang="es-ES" sz="40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8113" y="332656"/>
            <a:ext cx="6907788"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cap="none" spc="0" dirty="0" smtClean="0">
                <a:ln w="50800"/>
                <a:solidFill>
                  <a:schemeClr val="bg1">
                    <a:shade val="50000"/>
                  </a:schemeClr>
                </a:solidFill>
                <a:effectLst/>
              </a:rPr>
              <a:t>ESTRUCTURA DE FINANCIAMIENTO</a:t>
            </a:r>
            <a:endParaRPr lang="es-ES" sz="36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2414401609"/>
              </p:ext>
            </p:extLst>
          </p:nvPr>
        </p:nvGraphicFramePr>
        <p:xfrm>
          <a:off x="539551" y="3140968"/>
          <a:ext cx="7457328" cy="1872207"/>
        </p:xfrm>
        <a:graphic>
          <a:graphicData uri="http://schemas.openxmlformats.org/drawingml/2006/table">
            <a:tbl>
              <a:tblPr firstRow="1" firstCol="1" bandRow="1">
                <a:tableStyleId>{ED083AE6-46FA-4A59-8FB0-9F97EB10719F}</a:tableStyleId>
              </a:tblPr>
              <a:tblGrid>
                <a:gridCol w="1683681"/>
                <a:gridCol w="1807556"/>
                <a:gridCol w="2316478"/>
                <a:gridCol w="1649613"/>
              </a:tblGrid>
              <a:tr h="832093">
                <a:tc>
                  <a:txBody>
                    <a:bodyPr/>
                    <a:lstStyle/>
                    <a:p>
                      <a:endParaRPr lang="es-EC" sz="1800">
                        <a:solidFill>
                          <a:schemeClr val="bg1"/>
                        </a:solidFill>
                        <a:effectLst/>
                        <a:latin typeface="Calibri"/>
                        <a:cs typeface="Times New Roman"/>
                      </a:endParaRPr>
                    </a:p>
                  </a:txBody>
                  <a:tcPr marL="68580" marR="68580" marT="0" marB="0"/>
                </a:tc>
                <a:tc>
                  <a:txBody>
                    <a:bodyPr/>
                    <a:lstStyle/>
                    <a:p>
                      <a:pPr algn="ctr">
                        <a:spcAft>
                          <a:spcPts val="0"/>
                        </a:spcAft>
                      </a:pPr>
                      <a:r>
                        <a:rPr lang="es-EC" sz="2000" kern="0" spc="0" dirty="0">
                          <a:solidFill>
                            <a:schemeClr val="bg1"/>
                          </a:solidFill>
                          <a:effectLst/>
                        </a:rPr>
                        <a:t>Capital </a:t>
                      </a:r>
                      <a:r>
                        <a:rPr lang="es-EC" sz="2000" kern="0" spc="0" dirty="0" smtClean="0">
                          <a:solidFill>
                            <a:schemeClr val="bg1"/>
                          </a:solidFill>
                          <a:effectLst/>
                        </a:rPr>
                        <a:t>Propio</a:t>
                      </a:r>
                      <a:endParaRPr lang="es-EC" sz="20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2000" kern="0" spc="0">
                          <a:solidFill>
                            <a:schemeClr val="bg1"/>
                          </a:solidFill>
                          <a:effectLst/>
                        </a:rPr>
                        <a:t>Capital Financiado</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2000" kern="0" spc="0">
                          <a:solidFill>
                            <a:schemeClr val="bg1"/>
                          </a:solidFill>
                          <a:effectLst/>
                        </a:rPr>
                        <a:t>Total</a:t>
                      </a:r>
                      <a:endParaRPr lang="es-EC" sz="2000" kern="800" spc="40">
                        <a:solidFill>
                          <a:schemeClr val="bg1"/>
                        </a:solidFill>
                        <a:effectLst/>
                        <a:latin typeface="Times New Roman"/>
                        <a:ea typeface="Times New Roman"/>
                        <a:cs typeface="Arial"/>
                      </a:endParaRPr>
                    </a:p>
                  </a:txBody>
                  <a:tcPr marL="68580" marR="68580" marT="0" marB="0"/>
                </a:tc>
              </a:tr>
              <a:tr h="520057">
                <a:tc>
                  <a:txBody>
                    <a:bodyPr/>
                    <a:lstStyle/>
                    <a:p>
                      <a:pPr algn="ctr">
                        <a:spcAft>
                          <a:spcPts val="0"/>
                        </a:spcAft>
                      </a:pPr>
                      <a:r>
                        <a:rPr lang="es-EC" sz="2000" kern="0" spc="0">
                          <a:solidFill>
                            <a:schemeClr val="bg1"/>
                          </a:solidFill>
                          <a:effectLst/>
                        </a:rPr>
                        <a:t>Porcentaje</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2000" kern="0" spc="0">
                          <a:solidFill>
                            <a:schemeClr val="bg1"/>
                          </a:solidFill>
                          <a:effectLst/>
                        </a:rPr>
                        <a:t>70%</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2000" kern="0" spc="0">
                          <a:solidFill>
                            <a:schemeClr val="bg1"/>
                          </a:solidFill>
                          <a:effectLst/>
                        </a:rPr>
                        <a:t>30%</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2000" kern="0" spc="0">
                          <a:solidFill>
                            <a:schemeClr val="bg1"/>
                          </a:solidFill>
                          <a:effectLst/>
                        </a:rPr>
                        <a:t>100%</a:t>
                      </a:r>
                      <a:endParaRPr lang="es-EC" sz="2000" kern="800" spc="40">
                        <a:solidFill>
                          <a:schemeClr val="bg1"/>
                        </a:solidFill>
                        <a:effectLst/>
                        <a:latin typeface="Times New Roman"/>
                        <a:ea typeface="Times New Roman"/>
                        <a:cs typeface="Arial"/>
                      </a:endParaRPr>
                    </a:p>
                  </a:txBody>
                  <a:tcPr marL="68580" marR="68580" marT="0" marB="0"/>
                </a:tc>
              </a:tr>
              <a:tr h="520057">
                <a:tc>
                  <a:txBody>
                    <a:bodyPr/>
                    <a:lstStyle/>
                    <a:p>
                      <a:pPr algn="ctr">
                        <a:spcAft>
                          <a:spcPts val="0"/>
                        </a:spcAft>
                      </a:pPr>
                      <a:r>
                        <a:rPr lang="es-EC" sz="2000" kern="0" spc="0">
                          <a:solidFill>
                            <a:schemeClr val="bg1"/>
                          </a:solidFill>
                          <a:effectLst/>
                        </a:rPr>
                        <a:t>Valor</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2000" kern="0" spc="0" dirty="0">
                          <a:solidFill>
                            <a:schemeClr val="bg1"/>
                          </a:solidFill>
                          <a:effectLst/>
                        </a:rPr>
                        <a:t>$ 117.765,27</a:t>
                      </a:r>
                      <a:endParaRPr lang="es-EC" sz="20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2000" kern="0" spc="0">
                          <a:solidFill>
                            <a:schemeClr val="bg1"/>
                          </a:solidFill>
                          <a:effectLst/>
                        </a:rPr>
                        <a:t>$ 50.470,83</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2000" kern="0" spc="0" dirty="0">
                          <a:solidFill>
                            <a:schemeClr val="bg1"/>
                          </a:solidFill>
                          <a:effectLst/>
                        </a:rPr>
                        <a:t>$ 168.236,10</a:t>
                      </a:r>
                      <a:endParaRPr lang="es-EC" sz="2000" kern="800" spc="40" dirty="0">
                        <a:solidFill>
                          <a:schemeClr val="bg1"/>
                        </a:solidFill>
                        <a:effectLst/>
                        <a:latin typeface="Times New Roman"/>
                        <a:ea typeface="Times New Roman"/>
                        <a:cs typeface="Arial"/>
                      </a:endParaRPr>
                    </a:p>
                  </a:txBody>
                  <a:tcPr marL="68580" marR="68580" marT="0" marB="0"/>
                </a:tc>
              </a:tr>
            </a:tbl>
          </a:graphicData>
        </a:graphic>
      </p:graphicFrame>
      <p:pic>
        <p:nvPicPr>
          <p:cNvPr id="5122" name="Picture 2" descr="http://t1.gstatic.com/images?q=tbn:ANd9GcQs2UJ7iZ61OoprIYQLmNfbUhi_O7QZg9JtDLPhfKk-vUqV8PLeu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528" y="1412776"/>
            <a:ext cx="16764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760" y="1452310"/>
            <a:ext cx="1512168" cy="146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9135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188640"/>
            <a:ext cx="4996752"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cap="none" spc="0" dirty="0" smtClean="0">
                <a:ln w="50800"/>
                <a:solidFill>
                  <a:schemeClr val="bg1">
                    <a:shade val="50000"/>
                  </a:schemeClr>
                </a:solidFill>
                <a:effectLst/>
              </a:rPr>
              <a:t>PUNTO DE EQUILIBRIO</a:t>
            </a:r>
            <a:endParaRPr lang="es-ES" sz="40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1585892297"/>
              </p:ext>
            </p:extLst>
          </p:nvPr>
        </p:nvGraphicFramePr>
        <p:xfrm>
          <a:off x="1212503" y="1268760"/>
          <a:ext cx="6599857" cy="4069450"/>
        </p:xfrm>
        <a:graphic>
          <a:graphicData uri="http://schemas.openxmlformats.org/drawingml/2006/table">
            <a:tbl>
              <a:tblPr firstRow="1" firstCol="1" bandRow="1">
                <a:tableStyleId>{ED083AE6-46FA-4A59-8FB0-9F97EB10719F}</a:tableStyleId>
              </a:tblPr>
              <a:tblGrid>
                <a:gridCol w="1249016"/>
                <a:gridCol w="1311725"/>
                <a:gridCol w="1311725"/>
                <a:gridCol w="1415666"/>
                <a:gridCol w="1311725"/>
              </a:tblGrid>
              <a:tr h="518681">
                <a:tc>
                  <a:txBody>
                    <a:bodyPr/>
                    <a:lstStyle/>
                    <a:p>
                      <a:pPr algn="ctr">
                        <a:lnSpc>
                          <a:spcPct val="150000"/>
                        </a:lnSpc>
                        <a:spcAft>
                          <a:spcPts val="0"/>
                        </a:spcAft>
                      </a:pPr>
                      <a:r>
                        <a:rPr lang="es-EC" sz="1400" kern="0" spc="0" dirty="0">
                          <a:solidFill>
                            <a:schemeClr val="bg1"/>
                          </a:solidFill>
                          <a:effectLst/>
                        </a:rPr>
                        <a:t>Año</a:t>
                      </a:r>
                      <a:endParaRPr lang="es-EC" sz="1400" kern="800" spc="40" dirty="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Costos Fijos Totales</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Costos Variables</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Total Ventas</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Punto de Equilibrio</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2012</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31.985,05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dirty="0">
                          <a:solidFill>
                            <a:schemeClr val="bg1"/>
                          </a:solidFill>
                          <a:effectLst/>
                        </a:rPr>
                        <a:t> $   134.765,57 </a:t>
                      </a:r>
                      <a:endParaRPr lang="es-EC" sz="1400" kern="800" spc="40" dirty="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45.252,05 </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2013</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31.985,05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dirty="0">
                          <a:solidFill>
                            <a:schemeClr val="bg1"/>
                          </a:solidFill>
                          <a:effectLst/>
                        </a:rPr>
                        <a:t> $   134.765,57 </a:t>
                      </a:r>
                      <a:endParaRPr lang="es-EC" sz="1400" kern="800" spc="40" dirty="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45.252,05 </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2014</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36.554,34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154.017,79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45.252,05 </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2015</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41.123,64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173.270,02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45.252,05 </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2016</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45.692,93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192.522,24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45.252,05 </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2017</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45.692,93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192.522,24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45.252,05 </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2018</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45.692,93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192.522,24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45.252,05 </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2019</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45.692,93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192.522,24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45.252,05 </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2020</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45.692,93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192.522,24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45.252,05 </a:t>
                      </a:r>
                      <a:endParaRPr lang="es-EC" sz="1400" kern="800" spc="40">
                        <a:solidFill>
                          <a:schemeClr val="bg1"/>
                        </a:solidFill>
                        <a:effectLst/>
                        <a:latin typeface="Times New Roman"/>
                        <a:ea typeface="Times New Roman"/>
                        <a:cs typeface="Arial"/>
                      </a:endParaRPr>
                    </a:p>
                  </a:txBody>
                  <a:tcPr marL="49195" marR="49195" marT="0" marB="0"/>
                </a:tc>
              </a:tr>
              <a:tr h="342937">
                <a:tc>
                  <a:txBody>
                    <a:bodyPr/>
                    <a:lstStyle/>
                    <a:p>
                      <a:pPr algn="ctr">
                        <a:lnSpc>
                          <a:spcPct val="150000"/>
                        </a:lnSpc>
                        <a:spcAft>
                          <a:spcPts val="0"/>
                        </a:spcAft>
                      </a:pPr>
                      <a:r>
                        <a:rPr lang="es-EC" sz="1400" kern="0" spc="0">
                          <a:solidFill>
                            <a:schemeClr val="bg1"/>
                          </a:solidFill>
                          <a:effectLst/>
                        </a:rPr>
                        <a:t>2021</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34.512,00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dirty="0">
                          <a:solidFill>
                            <a:schemeClr val="bg1"/>
                          </a:solidFill>
                          <a:effectLst/>
                        </a:rPr>
                        <a:t> $   45.692,93 </a:t>
                      </a:r>
                      <a:endParaRPr lang="es-EC" sz="1400" kern="800" spc="40" dirty="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a:solidFill>
                            <a:schemeClr val="bg1"/>
                          </a:solidFill>
                          <a:effectLst/>
                        </a:rPr>
                        <a:t> $   192.522,24 </a:t>
                      </a:r>
                      <a:endParaRPr lang="es-EC" sz="1400" kern="800" spc="40">
                        <a:solidFill>
                          <a:schemeClr val="bg1"/>
                        </a:solidFill>
                        <a:effectLst/>
                        <a:latin typeface="Times New Roman"/>
                        <a:ea typeface="Times New Roman"/>
                        <a:cs typeface="Arial"/>
                      </a:endParaRPr>
                    </a:p>
                  </a:txBody>
                  <a:tcPr marL="49195" marR="49195" marT="0" marB="0"/>
                </a:tc>
                <a:tc>
                  <a:txBody>
                    <a:bodyPr/>
                    <a:lstStyle/>
                    <a:p>
                      <a:pPr algn="ctr">
                        <a:lnSpc>
                          <a:spcPct val="150000"/>
                        </a:lnSpc>
                        <a:spcAft>
                          <a:spcPts val="0"/>
                        </a:spcAft>
                      </a:pPr>
                      <a:r>
                        <a:rPr lang="es-EC" sz="1400" kern="0" spc="0" dirty="0">
                          <a:solidFill>
                            <a:schemeClr val="bg1"/>
                          </a:solidFill>
                          <a:effectLst/>
                        </a:rPr>
                        <a:t> $   45.252,05 </a:t>
                      </a:r>
                      <a:endParaRPr lang="es-EC" sz="1400" kern="800" spc="40" dirty="0">
                        <a:solidFill>
                          <a:schemeClr val="bg1"/>
                        </a:solidFill>
                        <a:effectLst/>
                        <a:latin typeface="Times New Roman"/>
                        <a:ea typeface="Times New Roman"/>
                        <a:cs typeface="Arial"/>
                      </a:endParaRPr>
                    </a:p>
                  </a:txBody>
                  <a:tcPr marL="49195" marR="49195" marT="0" marB="0"/>
                </a:tc>
              </a:tr>
            </a:tbl>
          </a:graphicData>
        </a:graphic>
      </p:graphicFrame>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5589240"/>
            <a:ext cx="1872209" cy="1037240"/>
          </a:xfrm>
          <a:prstGeom prst="rect">
            <a:avLst/>
          </a:prstGeom>
          <a:noFill/>
          <a:ln>
            <a:noFill/>
          </a:ln>
          <a:effectLst>
            <a:outerShdw blurRad="342900" dist="35921" dir="3600000" sx="109000" sy="109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5877272"/>
            <a:ext cx="2819400" cy="523875"/>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716123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11287"/>
            <a:ext cx="782900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cap="none" spc="0" dirty="0" smtClean="0">
                <a:ln w="50800"/>
                <a:solidFill>
                  <a:schemeClr val="bg1">
                    <a:shade val="50000"/>
                  </a:schemeClr>
                </a:solidFill>
                <a:effectLst/>
              </a:rPr>
              <a:t>ESTADO DE RESULTADOS DEL PROYECTO</a:t>
            </a:r>
            <a:endParaRPr lang="es-ES" sz="36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4148883151"/>
              </p:ext>
            </p:extLst>
          </p:nvPr>
        </p:nvGraphicFramePr>
        <p:xfrm>
          <a:off x="395540" y="1052736"/>
          <a:ext cx="7992884" cy="4882882"/>
        </p:xfrm>
        <a:graphic>
          <a:graphicData uri="http://schemas.openxmlformats.org/drawingml/2006/table">
            <a:tbl>
              <a:tblPr firstRow="1" firstCol="1" bandRow="1">
                <a:tableStyleId>{ED083AE6-46FA-4A59-8FB0-9F97EB10719F}</a:tableStyleId>
              </a:tblPr>
              <a:tblGrid>
                <a:gridCol w="1943174"/>
                <a:gridCol w="604971"/>
                <a:gridCol w="604971"/>
                <a:gridCol w="604971"/>
                <a:gridCol w="604971"/>
                <a:gridCol w="604971"/>
                <a:gridCol w="604971"/>
                <a:gridCol w="604971"/>
                <a:gridCol w="604971"/>
                <a:gridCol w="604971"/>
                <a:gridCol w="604971"/>
              </a:tblGrid>
              <a:tr h="239718">
                <a:tc>
                  <a:txBody>
                    <a:bodyPr/>
                    <a:lstStyle/>
                    <a:p>
                      <a:pPr algn="ctr">
                        <a:lnSpc>
                          <a:spcPct val="150000"/>
                        </a:lnSpc>
                        <a:spcAft>
                          <a:spcPts val="0"/>
                        </a:spcAft>
                      </a:pPr>
                      <a:r>
                        <a:rPr lang="es-EC" sz="1200" kern="0" spc="0" dirty="0">
                          <a:solidFill>
                            <a:schemeClr val="bg1"/>
                          </a:solidFill>
                          <a:effectLst/>
                        </a:rPr>
                        <a:t>Concepto</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4</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5</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6</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kern="0" spc="0">
                          <a:solidFill>
                            <a:schemeClr val="bg1"/>
                          </a:solidFill>
                          <a:effectLst/>
                        </a:rPr>
                        <a:t>10</a:t>
                      </a:r>
                      <a:endParaRPr lang="es-EC" sz="1800" kern="800" spc="40">
                        <a:solidFill>
                          <a:schemeClr val="bg1"/>
                        </a:solidFill>
                        <a:effectLst/>
                        <a:latin typeface="Times New Roman"/>
                        <a:ea typeface="Times New Roman"/>
                        <a:cs typeface="Arial"/>
                      </a:endParaRPr>
                    </a:p>
                  </a:txBody>
                  <a:tcPr marL="68580" marR="68580" marT="0" marB="0"/>
                </a:tc>
              </a:tr>
              <a:tr h="384041">
                <a:tc>
                  <a:txBody>
                    <a:bodyPr/>
                    <a:lstStyle/>
                    <a:p>
                      <a:pPr>
                        <a:lnSpc>
                          <a:spcPct val="150000"/>
                        </a:lnSpc>
                        <a:spcAft>
                          <a:spcPts val="0"/>
                        </a:spcAft>
                      </a:pPr>
                      <a:r>
                        <a:rPr lang="es-EC" sz="1200" kern="0" spc="0">
                          <a:solidFill>
                            <a:schemeClr val="bg1"/>
                          </a:solidFill>
                          <a:effectLst/>
                        </a:rPr>
                        <a:t>Ventas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134766</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134766</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154018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173270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192522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192522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192522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192522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192522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192522</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Costos Variables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31985</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31985</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36554</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41124</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45693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45693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45693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45693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45693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45693</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Costos Fijos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34512</a:t>
                      </a:r>
                      <a:endParaRPr lang="es-EC" sz="1800" kern="800" spc="40">
                        <a:solidFill>
                          <a:schemeClr val="bg1"/>
                        </a:solidFill>
                        <a:effectLst/>
                        <a:latin typeface="Times New Roman"/>
                        <a:ea typeface="Times New Roman"/>
                        <a:cs typeface="Arial"/>
                      </a:endParaRPr>
                    </a:p>
                  </a:txBody>
                  <a:tcPr marL="68580" marR="68580" marT="0" marB="0"/>
                </a:tc>
              </a:tr>
              <a:tr h="384041">
                <a:tc>
                  <a:txBody>
                    <a:bodyPr/>
                    <a:lstStyle/>
                    <a:p>
                      <a:pPr>
                        <a:lnSpc>
                          <a:spcPct val="150000"/>
                        </a:lnSpc>
                        <a:spcAft>
                          <a:spcPts val="0"/>
                        </a:spcAft>
                      </a:pPr>
                      <a:r>
                        <a:rPr lang="es-EC" sz="1200" kern="0" spc="0">
                          <a:solidFill>
                            <a:schemeClr val="bg1"/>
                          </a:solidFill>
                          <a:effectLst/>
                        </a:rPr>
                        <a:t>Utilidad Bruta en Ventas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68269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68269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82951</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97634</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112317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112317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112317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112317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112317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112317</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Otros Gastos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r>
              <a:tr h="508072">
                <a:tc>
                  <a:txBody>
                    <a:bodyPr/>
                    <a:lstStyle/>
                    <a:p>
                      <a:pPr>
                        <a:lnSpc>
                          <a:spcPct val="150000"/>
                        </a:lnSpc>
                        <a:spcAft>
                          <a:spcPts val="0"/>
                        </a:spcAft>
                      </a:pPr>
                      <a:r>
                        <a:rPr lang="es-EC" sz="1200" kern="0" spc="0">
                          <a:solidFill>
                            <a:schemeClr val="bg1"/>
                          </a:solidFill>
                          <a:effectLst/>
                        </a:rPr>
                        <a:t>Gastos Administrativos y Ventas</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24808</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Depreciaciones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6129</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Amortizaciones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1350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1350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1350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1350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1350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Otros Ingresos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nSpc>
                          <a:spcPct val="150000"/>
                        </a:lnSpc>
                        <a:spcAft>
                          <a:spcPts val="0"/>
                        </a:spcAft>
                      </a:pPr>
                      <a:r>
                        <a:rPr lang="es-EC" sz="1200" kern="0" spc="0">
                          <a:solidFill>
                            <a:schemeClr val="bg1"/>
                          </a:solidFill>
                          <a:effectLst/>
                        </a:rPr>
                        <a:t> </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Venta de activos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700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407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700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700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1929</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Utilidad Bruta</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35981</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35981</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50664</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65347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80030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81380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81380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81380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81380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81380</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15% trabajadores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5397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5397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7600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9802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12004</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12207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12207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12207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12207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12207</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utilidad antes de impuestos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30584</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30584</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43064</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55545</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68025</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69173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69173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69173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69173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69173</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25% impuesto a la renta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7646</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7646</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10766</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13886</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17006</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17293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17293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17293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17293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17293</a:t>
                      </a:r>
                      <a:endParaRPr lang="es-EC" sz="1800" kern="800" spc="40">
                        <a:solidFill>
                          <a:schemeClr val="bg1"/>
                        </a:solidFill>
                        <a:effectLst/>
                        <a:latin typeface="Times New Roman"/>
                        <a:ea typeface="Times New Roman"/>
                        <a:cs typeface="Arial"/>
                      </a:endParaRPr>
                    </a:p>
                  </a:txBody>
                  <a:tcPr marL="68580" marR="68580" marT="0" marB="0"/>
                </a:tc>
              </a:tr>
              <a:tr h="239718">
                <a:tc>
                  <a:txBody>
                    <a:bodyPr/>
                    <a:lstStyle/>
                    <a:p>
                      <a:pPr>
                        <a:lnSpc>
                          <a:spcPct val="150000"/>
                        </a:lnSpc>
                        <a:spcAft>
                          <a:spcPts val="0"/>
                        </a:spcAft>
                      </a:pPr>
                      <a:r>
                        <a:rPr lang="es-EC" sz="1200" kern="0" spc="0">
                          <a:solidFill>
                            <a:schemeClr val="bg1"/>
                          </a:solidFill>
                          <a:effectLst/>
                        </a:rPr>
                        <a:t>Utilidad neta </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22938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22938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32298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dirty="0">
                          <a:solidFill>
                            <a:schemeClr val="bg1"/>
                          </a:solidFill>
                          <a:effectLst/>
                        </a:rPr>
                        <a:t>41659</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51019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51880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51880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51880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a:solidFill>
                            <a:schemeClr val="bg1"/>
                          </a:solidFill>
                          <a:effectLst/>
                        </a:rPr>
                        <a:t>51880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1200" kern="0" spc="0" dirty="0">
                          <a:solidFill>
                            <a:schemeClr val="bg1"/>
                          </a:solidFill>
                          <a:effectLst/>
                        </a:rPr>
                        <a:t>51880</a:t>
                      </a:r>
                      <a:endParaRPr lang="es-EC" sz="1800" kern="800" spc="40" dirty="0">
                        <a:solidFill>
                          <a:schemeClr val="bg1"/>
                        </a:solidFill>
                        <a:effectLst/>
                        <a:latin typeface="Times New Roman"/>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2257543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285728"/>
            <a:ext cx="7788158"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cap="none" spc="0" dirty="0" smtClean="0">
                <a:ln w="50800"/>
                <a:solidFill>
                  <a:schemeClr val="bg1">
                    <a:shade val="50000"/>
                  </a:schemeClr>
                </a:solidFill>
                <a:effectLst/>
              </a:rPr>
              <a:t>ESTADO DE RESULTADOS DEL INVERSIONISTA</a:t>
            </a:r>
            <a:endParaRPr lang="es-ES" sz="32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3656562602"/>
              </p:ext>
            </p:extLst>
          </p:nvPr>
        </p:nvGraphicFramePr>
        <p:xfrm>
          <a:off x="251520" y="1071546"/>
          <a:ext cx="7992886" cy="4801622"/>
        </p:xfrm>
        <a:graphic>
          <a:graphicData uri="http://schemas.openxmlformats.org/drawingml/2006/table">
            <a:tbl>
              <a:tblPr firstRow="1" firstCol="1" bandRow="1">
                <a:tableStyleId>{ED083AE6-46FA-4A59-8FB0-9F97EB10719F}</a:tableStyleId>
              </a:tblPr>
              <a:tblGrid>
                <a:gridCol w="1886536"/>
                <a:gridCol w="610635"/>
                <a:gridCol w="610635"/>
                <a:gridCol w="610635"/>
                <a:gridCol w="610635"/>
                <a:gridCol w="610635"/>
                <a:gridCol w="610635"/>
                <a:gridCol w="610635"/>
                <a:gridCol w="610635"/>
                <a:gridCol w="610635"/>
                <a:gridCol w="610635"/>
              </a:tblGrid>
              <a:tr h="237088">
                <a:tc>
                  <a:txBody>
                    <a:bodyPr/>
                    <a:lstStyle/>
                    <a:p>
                      <a:pPr algn="ctr">
                        <a:lnSpc>
                          <a:spcPct val="150000"/>
                        </a:lnSpc>
                        <a:spcAft>
                          <a:spcPts val="0"/>
                        </a:spcAft>
                      </a:pPr>
                      <a:r>
                        <a:rPr lang="es-EC" sz="1100" kern="0" spc="0" dirty="0">
                          <a:solidFill>
                            <a:schemeClr val="bg1"/>
                          </a:solidFill>
                          <a:effectLst/>
                        </a:rPr>
                        <a:t>Concepto</a:t>
                      </a:r>
                      <a:endParaRPr lang="es-EC" sz="1600" kern="800" spc="40" dirty="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a:solidFill>
                            <a:schemeClr val="bg1"/>
                          </a:solidFill>
                          <a:effectLst/>
                        </a:rPr>
                        <a:t>1</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a:solidFill>
                            <a:schemeClr val="bg1"/>
                          </a:solidFill>
                          <a:effectLst/>
                        </a:rPr>
                        <a:t>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a:solidFill>
                            <a:schemeClr val="bg1"/>
                          </a:solidFill>
                          <a:effectLst/>
                        </a:rPr>
                        <a:t>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a:solidFill>
                            <a:schemeClr val="bg1"/>
                          </a:solidFill>
                          <a:effectLst/>
                        </a:rPr>
                        <a:t>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a:solidFill>
                            <a:schemeClr val="bg1"/>
                          </a:solidFill>
                          <a:effectLst/>
                        </a:rPr>
                        <a:t>5</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dirty="0">
                          <a:solidFill>
                            <a:schemeClr val="bg1"/>
                          </a:solidFill>
                          <a:effectLst/>
                        </a:rPr>
                        <a:t>6</a:t>
                      </a:r>
                      <a:endParaRPr lang="es-EC" sz="1600" kern="800" spc="40" dirty="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a:solidFill>
                            <a:schemeClr val="bg1"/>
                          </a:solidFill>
                          <a:effectLst/>
                        </a:rPr>
                        <a:t>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a:solidFill>
                            <a:schemeClr val="bg1"/>
                          </a:solidFill>
                          <a:effectLst/>
                        </a:rPr>
                        <a:t>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a:solidFill>
                            <a:schemeClr val="bg1"/>
                          </a:solidFill>
                          <a:effectLst/>
                        </a:rPr>
                        <a:t>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ctr">
                        <a:lnSpc>
                          <a:spcPct val="150000"/>
                        </a:lnSpc>
                        <a:spcAft>
                          <a:spcPts val="0"/>
                        </a:spcAft>
                      </a:pPr>
                      <a:r>
                        <a:rPr lang="es-EC" sz="1100" kern="0" spc="0">
                          <a:solidFill>
                            <a:schemeClr val="bg1"/>
                          </a:solidFill>
                          <a:effectLst/>
                        </a:rPr>
                        <a:t>10</a:t>
                      </a:r>
                      <a:endParaRPr lang="es-EC" sz="1600" kern="800" spc="40">
                        <a:solidFill>
                          <a:schemeClr val="bg1"/>
                        </a:solidFill>
                        <a:effectLst/>
                        <a:latin typeface="Times New Roman"/>
                        <a:ea typeface="Times New Roman"/>
                        <a:cs typeface="Arial"/>
                      </a:endParaRPr>
                    </a:p>
                  </a:txBody>
                  <a:tcPr marL="67889" marR="67889" marT="0" marB="0"/>
                </a:tc>
              </a:tr>
              <a:tr h="255515">
                <a:tc>
                  <a:txBody>
                    <a:bodyPr/>
                    <a:lstStyle/>
                    <a:p>
                      <a:pPr>
                        <a:lnSpc>
                          <a:spcPct val="150000"/>
                        </a:lnSpc>
                        <a:spcAft>
                          <a:spcPts val="0"/>
                        </a:spcAft>
                      </a:pPr>
                      <a:r>
                        <a:rPr lang="es-EC" sz="1100" kern="0" spc="0">
                          <a:solidFill>
                            <a:schemeClr val="bg1"/>
                          </a:solidFill>
                          <a:effectLst/>
                        </a:rPr>
                        <a:t>Ventas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134766</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134766</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154018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173270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192522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192522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192522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192522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192522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192522</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Costos Variables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31985</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31985</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36554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41124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45693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45693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45693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45693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45693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45693</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Costos Fijos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34512</a:t>
                      </a:r>
                      <a:endParaRPr lang="es-EC" sz="1600" kern="800" spc="40">
                        <a:solidFill>
                          <a:schemeClr val="bg1"/>
                        </a:solidFill>
                        <a:effectLst/>
                        <a:latin typeface="Times New Roman"/>
                        <a:ea typeface="Times New Roman"/>
                        <a:cs typeface="Arial"/>
                      </a:endParaRPr>
                    </a:p>
                  </a:txBody>
                  <a:tcPr marL="67889" marR="67889" marT="0" marB="0"/>
                </a:tc>
              </a:tr>
              <a:tr h="255515">
                <a:tc>
                  <a:txBody>
                    <a:bodyPr/>
                    <a:lstStyle/>
                    <a:p>
                      <a:pPr>
                        <a:lnSpc>
                          <a:spcPct val="150000"/>
                        </a:lnSpc>
                        <a:spcAft>
                          <a:spcPts val="0"/>
                        </a:spcAft>
                      </a:pPr>
                      <a:r>
                        <a:rPr lang="es-EC" sz="1100" kern="0" spc="0">
                          <a:solidFill>
                            <a:schemeClr val="bg1"/>
                          </a:solidFill>
                          <a:effectLst/>
                        </a:rPr>
                        <a:t>Utilidad Bruta en Ventas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68269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68269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82951</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97634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112317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112317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112317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112317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112317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112317</a:t>
                      </a:r>
                      <a:endParaRPr lang="es-EC" sz="1600" kern="800" spc="40">
                        <a:solidFill>
                          <a:schemeClr val="bg1"/>
                        </a:solidFill>
                        <a:effectLst/>
                        <a:latin typeface="Times New Roman"/>
                        <a:ea typeface="Times New Roman"/>
                        <a:cs typeface="Arial"/>
                      </a:endParaRPr>
                    </a:p>
                  </a:txBody>
                  <a:tcPr marL="67889" marR="67889" marT="0" marB="0"/>
                </a:tc>
              </a:tr>
              <a:tr h="474177">
                <a:tc>
                  <a:txBody>
                    <a:bodyPr/>
                    <a:lstStyle/>
                    <a:p>
                      <a:pPr>
                        <a:lnSpc>
                          <a:spcPct val="150000"/>
                        </a:lnSpc>
                        <a:spcAft>
                          <a:spcPts val="0"/>
                        </a:spcAft>
                      </a:pPr>
                      <a:r>
                        <a:rPr lang="es-EC" sz="1100" kern="0" spc="0">
                          <a:solidFill>
                            <a:schemeClr val="bg1"/>
                          </a:solidFill>
                          <a:effectLst/>
                        </a:rPr>
                        <a:t>Gastos Administrativos y Ventas</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24808</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Utilidad Operacional</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43460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38237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53500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68763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84027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84607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85188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85768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86348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86929</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Otros Gastos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dirty="0">
                          <a:solidFill>
                            <a:schemeClr val="bg1"/>
                          </a:solidFill>
                          <a:effectLst/>
                        </a:rPr>
                        <a:t>Gastos </a:t>
                      </a:r>
                      <a:r>
                        <a:rPr lang="es-EC" sz="1100" kern="0" spc="0" dirty="0" smtClean="0">
                          <a:solidFill>
                            <a:schemeClr val="bg1"/>
                          </a:solidFill>
                          <a:effectLst/>
                        </a:rPr>
                        <a:t>Financieros </a:t>
                      </a:r>
                      <a:endParaRPr lang="es-EC" sz="1600" kern="800" spc="40" dirty="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5804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5224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4643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4063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3482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2902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2322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1741</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1161</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580</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Depreciaciones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6129</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Amortizaciones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1350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1350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1350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1350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1350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Otros Ingresos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nSpc>
                          <a:spcPct val="150000"/>
                        </a:lnSpc>
                        <a:spcAft>
                          <a:spcPts val="0"/>
                        </a:spcAft>
                      </a:pPr>
                      <a:r>
                        <a:rPr lang="es-EC" sz="1100" kern="0" spc="0">
                          <a:solidFill>
                            <a:schemeClr val="bg1"/>
                          </a:solidFill>
                          <a:effectLst/>
                        </a:rPr>
                        <a:t> </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Venta de activos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700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407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700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700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1929</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Utilidad Bruta</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30177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35981</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50664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65347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80030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81380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81380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81380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81380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81380</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15% trabajadores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4527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5397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7600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9802</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12004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12207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12207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12207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12207</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12207</a:t>
                      </a:r>
                      <a:endParaRPr lang="es-EC" sz="1600" kern="800" spc="40">
                        <a:solidFill>
                          <a:schemeClr val="bg1"/>
                        </a:solidFill>
                        <a:effectLst/>
                        <a:latin typeface="Times New Roman"/>
                        <a:ea typeface="Times New Roman"/>
                        <a:cs typeface="Arial"/>
                      </a:endParaRPr>
                    </a:p>
                  </a:txBody>
                  <a:tcPr marL="67889" marR="67889" marT="0" marB="0"/>
                </a:tc>
              </a:tr>
              <a:tr h="267232">
                <a:tc>
                  <a:txBody>
                    <a:bodyPr/>
                    <a:lstStyle/>
                    <a:p>
                      <a:pPr>
                        <a:lnSpc>
                          <a:spcPct val="150000"/>
                        </a:lnSpc>
                        <a:spcAft>
                          <a:spcPts val="0"/>
                        </a:spcAft>
                      </a:pPr>
                      <a:r>
                        <a:rPr lang="es-EC" sz="1100" kern="0" spc="0">
                          <a:solidFill>
                            <a:schemeClr val="bg1"/>
                          </a:solidFill>
                          <a:effectLst/>
                        </a:rPr>
                        <a:t>utilidad antes de impuestos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25650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30584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43064</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55545</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68025</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69173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69173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69173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69173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69173</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25% impuesto a la renta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6413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7646</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10766</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13886</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17006</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17293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17293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17293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17293</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17293</a:t>
                      </a:r>
                      <a:endParaRPr lang="es-EC" sz="1600" kern="800" spc="40">
                        <a:solidFill>
                          <a:schemeClr val="bg1"/>
                        </a:solidFill>
                        <a:effectLst/>
                        <a:latin typeface="Times New Roman"/>
                        <a:ea typeface="Times New Roman"/>
                        <a:cs typeface="Arial"/>
                      </a:endParaRPr>
                    </a:p>
                  </a:txBody>
                  <a:tcPr marL="67889" marR="67889" marT="0" marB="0"/>
                </a:tc>
              </a:tr>
              <a:tr h="237088">
                <a:tc>
                  <a:txBody>
                    <a:bodyPr/>
                    <a:lstStyle/>
                    <a:p>
                      <a:pPr>
                        <a:lnSpc>
                          <a:spcPct val="150000"/>
                        </a:lnSpc>
                        <a:spcAft>
                          <a:spcPts val="0"/>
                        </a:spcAft>
                      </a:pPr>
                      <a:r>
                        <a:rPr lang="es-EC" sz="1100" kern="0" spc="0">
                          <a:solidFill>
                            <a:schemeClr val="bg1"/>
                          </a:solidFill>
                          <a:effectLst/>
                        </a:rPr>
                        <a:t>Utilidad neta </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19238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22938</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dirty="0">
                          <a:solidFill>
                            <a:schemeClr val="bg1"/>
                          </a:solidFill>
                          <a:effectLst/>
                        </a:rPr>
                        <a:t>32298</a:t>
                      </a:r>
                      <a:endParaRPr lang="es-EC" sz="1600" kern="800" spc="40" dirty="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41659</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dirty="0">
                          <a:solidFill>
                            <a:schemeClr val="bg1"/>
                          </a:solidFill>
                          <a:effectLst/>
                        </a:rPr>
                        <a:t>51019</a:t>
                      </a:r>
                      <a:endParaRPr lang="es-EC" sz="1600" kern="800" spc="40" dirty="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51880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51880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51880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a:solidFill>
                            <a:schemeClr val="bg1"/>
                          </a:solidFill>
                          <a:effectLst/>
                        </a:rPr>
                        <a:t>51880</a:t>
                      </a:r>
                      <a:endParaRPr lang="es-EC" sz="1600" kern="800" spc="40">
                        <a:solidFill>
                          <a:schemeClr val="bg1"/>
                        </a:solidFill>
                        <a:effectLst/>
                        <a:latin typeface="Times New Roman"/>
                        <a:ea typeface="Times New Roman"/>
                        <a:cs typeface="Arial"/>
                      </a:endParaRPr>
                    </a:p>
                  </a:txBody>
                  <a:tcPr marL="67889" marR="67889" marT="0" marB="0"/>
                </a:tc>
                <a:tc>
                  <a:txBody>
                    <a:bodyPr/>
                    <a:lstStyle/>
                    <a:p>
                      <a:pPr algn="r">
                        <a:lnSpc>
                          <a:spcPct val="150000"/>
                        </a:lnSpc>
                        <a:spcAft>
                          <a:spcPts val="0"/>
                        </a:spcAft>
                      </a:pPr>
                      <a:r>
                        <a:rPr lang="es-EC" sz="1100" kern="0" spc="0" dirty="0">
                          <a:solidFill>
                            <a:schemeClr val="bg1"/>
                          </a:solidFill>
                          <a:effectLst/>
                        </a:rPr>
                        <a:t>51880</a:t>
                      </a:r>
                      <a:endParaRPr lang="es-EC" sz="1600" kern="800" spc="40" dirty="0">
                        <a:solidFill>
                          <a:schemeClr val="bg1"/>
                        </a:solidFill>
                        <a:effectLst/>
                        <a:latin typeface="Times New Roman"/>
                        <a:ea typeface="Times New Roman"/>
                        <a:cs typeface="Arial"/>
                      </a:endParaRPr>
                    </a:p>
                  </a:txBody>
                  <a:tcPr marL="67889" marR="67889" marT="0" marB="0"/>
                </a:tc>
              </a:tr>
            </a:tbl>
          </a:graphicData>
        </a:graphic>
      </p:graphicFrame>
    </p:spTree>
    <p:extLst>
      <p:ext uri="{BB962C8B-B14F-4D97-AF65-F5344CB8AC3E}">
        <p14:creationId xmlns:p14="http://schemas.microsoft.com/office/powerpoint/2010/main" val="6577209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107451699"/>
              </p:ext>
            </p:extLst>
          </p:nvPr>
        </p:nvGraphicFramePr>
        <p:xfrm>
          <a:off x="323529" y="1268761"/>
          <a:ext cx="7920882" cy="4401115"/>
        </p:xfrm>
        <a:graphic>
          <a:graphicData uri="http://schemas.openxmlformats.org/drawingml/2006/table">
            <a:tbl>
              <a:tblPr firstRow="1" firstCol="1" bandRow="1">
                <a:tableStyleId>{ED083AE6-46FA-4A59-8FB0-9F97EB10719F}</a:tableStyleId>
              </a:tblPr>
              <a:tblGrid>
                <a:gridCol w="2179290"/>
                <a:gridCol w="572762"/>
                <a:gridCol w="516883"/>
                <a:gridCol w="516883"/>
                <a:gridCol w="516883"/>
                <a:gridCol w="516883"/>
                <a:gridCol w="516883"/>
                <a:gridCol w="516883"/>
                <a:gridCol w="516883"/>
                <a:gridCol w="516883"/>
                <a:gridCol w="516883"/>
                <a:gridCol w="516883"/>
              </a:tblGrid>
              <a:tr h="219050">
                <a:tc>
                  <a:txBody>
                    <a:bodyPr/>
                    <a:lstStyle/>
                    <a:p>
                      <a:pPr algn="ctr">
                        <a:spcAft>
                          <a:spcPts val="0"/>
                        </a:spcAft>
                      </a:pPr>
                      <a:r>
                        <a:rPr lang="es-EC" sz="1100" kern="0" spc="0" dirty="0">
                          <a:solidFill>
                            <a:schemeClr val="bg1"/>
                          </a:solidFill>
                          <a:effectLst/>
                        </a:rPr>
                        <a:t>Concepto </a:t>
                      </a:r>
                      <a:endParaRPr lang="es-EC" sz="1100" kern="800" spc="40" dirty="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1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2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3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4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5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6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7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8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9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10 </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dirty="0">
                          <a:solidFill>
                            <a:schemeClr val="bg1"/>
                          </a:solidFill>
                          <a:effectLst/>
                        </a:rPr>
                        <a:t>Ingresos </a:t>
                      </a:r>
                      <a:endParaRPr lang="es-EC" sz="1100" kern="800" spc="40" dirty="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134766</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134766</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154018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173270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41145" marR="41145" marT="0" marB="0"/>
                </a:tc>
              </a:tr>
              <a:tr h="154201">
                <a:tc>
                  <a:txBody>
                    <a:bodyPr/>
                    <a:lstStyle/>
                    <a:p>
                      <a:pPr>
                        <a:spcAft>
                          <a:spcPts val="0"/>
                        </a:spcAft>
                      </a:pPr>
                      <a:r>
                        <a:rPr lang="es-EC" sz="1100" kern="0" spc="0">
                          <a:solidFill>
                            <a:schemeClr val="bg1"/>
                          </a:solidFill>
                          <a:effectLst/>
                        </a:rPr>
                        <a:t>Venta de activos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700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407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700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700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1929</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Costos Variables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31985</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31985</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36554</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41124</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Costos Fijos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Gastos Administrativos y Ventas</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41145" marR="41145" marT="0" marB="0"/>
                </a:tc>
              </a:tr>
              <a:tr h="154201">
                <a:tc>
                  <a:txBody>
                    <a:bodyPr/>
                    <a:lstStyle/>
                    <a:p>
                      <a:pPr>
                        <a:spcAft>
                          <a:spcPts val="0"/>
                        </a:spcAft>
                      </a:pPr>
                      <a:r>
                        <a:rPr lang="es-EC" sz="1100" kern="0" spc="0">
                          <a:solidFill>
                            <a:schemeClr val="bg1"/>
                          </a:solidFill>
                          <a:effectLst/>
                        </a:rPr>
                        <a:t>Depreciaciones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r>
              <a:tr h="154201">
                <a:tc>
                  <a:txBody>
                    <a:bodyPr/>
                    <a:lstStyle/>
                    <a:p>
                      <a:pPr>
                        <a:spcAft>
                          <a:spcPts val="0"/>
                        </a:spcAft>
                      </a:pPr>
                      <a:r>
                        <a:rPr lang="es-EC" sz="1100" kern="0" spc="0">
                          <a:solidFill>
                            <a:schemeClr val="bg1"/>
                          </a:solidFill>
                          <a:effectLst/>
                        </a:rPr>
                        <a:t>Amortizaciones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Utilidad Bruta</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35981</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35981</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50664</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65347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80030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15% trabajadores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5397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5397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7600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9802</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12004</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utilidad antes de impuestos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30584</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30584</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43064</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55545</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68025</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25% impuesto a la renta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7646</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7646</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10766</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13886</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17006</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Utilidad neta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22938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22938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32298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41659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51019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41145" marR="41145" marT="0" marB="0"/>
                </a:tc>
              </a:tr>
              <a:tr h="154201">
                <a:tc>
                  <a:txBody>
                    <a:bodyPr/>
                    <a:lstStyle/>
                    <a:p>
                      <a:pPr>
                        <a:spcAft>
                          <a:spcPts val="0"/>
                        </a:spcAft>
                      </a:pPr>
                      <a:r>
                        <a:rPr lang="es-EC" sz="1100" kern="0" spc="0">
                          <a:solidFill>
                            <a:schemeClr val="bg1"/>
                          </a:solidFill>
                          <a:effectLst/>
                        </a:rPr>
                        <a:t>Depreciaciones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41145" marR="41145" marT="0" marB="0"/>
                </a:tc>
              </a:tr>
              <a:tr h="154201">
                <a:tc>
                  <a:txBody>
                    <a:bodyPr/>
                    <a:lstStyle/>
                    <a:p>
                      <a:pPr>
                        <a:spcAft>
                          <a:spcPts val="0"/>
                        </a:spcAft>
                      </a:pPr>
                      <a:r>
                        <a:rPr lang="es-EC" sz="1100" kern="0" spc="0">
                          <a:solidFill>
                            <a:schemeClr val="bg1"/>
                          </a:solidFill>
                          <a:effectLst/>
                        </a:rPr>
                        <a:t>Amortizaciones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Inversión Inicial</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160541</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dirty="0">
                          <a:solidFill>
                            <a:schemeClr val="bg1"/>
                          </a:solidFill>
                          <a:effectLst/>
                        </a:rPr>
                        <a:t>Inversiones de reemplazo </a:t>
                      </a:r>
                      <a:endParaRPr lang="es-EC" sz="1100" kern="800" spc="40" dirty="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2100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2035</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2100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2100</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16691</a:t>
                      </a:r>
                      <a:endParaRPr lang="es-EC" sz="1100" kern="800" spc="40">
                        <a:solidFill>
                          <a:schemeClr val="bg1"/>
                        </a:solidFill>
                        <a:effectLst/>
                        <a:latin typeface="Times New Roman"/>
                        <a:ea typeface="Times New Roman"/>
                        <a:cs typeface="Arial"/>
                      </a:endParaRPr>
                    </a:p>
                  </a:txBody>
                  <a:tcPr marL="41145" marR="41145" marT="0" marB="0"/>
                </a:tc>
              </a:tr>
              <a:tr h="154201">
                <a:tc>
                  <a:txBody>
                    <a:bodyPr/>
                    <a:lstStyle/>
                    <a:p>
                      <a:pPr>
                        <a:spcAft>
                          <a:spcPts val="0"/>
                        </a:spcAft>
                      </a:pPr>
                      <a:r>
                        <a:rPr lang="es-EC" sz="1100" kern="0" spc="0">
                          <a:solidFill>
                            <a:schemeClr val="bg1"/>
                          </a:solidFill>
                          <a:effectLst/>
                        </a:rPr>
                        <a:t>Capital de Trabajo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7695</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Recuperación Capital Trabajo</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7695</a:t>
                      </a:r>
                      <a:endParaRPr lang="es-EC" sz="1100" kern="800" spc="40">
                        <a:solidFill>
                          <a:schemeClr val="bg1"/>
                        </a:solidFill>
                        <a:effectLst/>
                        <a:latin typeface="Times New Roman"/>
                        <a:ea typeface="Times New Roman"/>
                        <a:cs typeface="Arial"/>
                      </a:endParaRPr>
                    </a:p>
                  </a:txBody>
                  <a:tcPr marL="41145" marR="41145" marT="0" marB="0"/>
                </a:tc>
              </a:tr>
              <a:tr h="219050">
                <a:tc>
                  <a:txBody>
                    <a:bodyPr/>
                    <a:lstStyle/>
                    <a:p>
                      <a:pPr>
                        <a:spcAft>
                          <a:spcPts val="0"/>
                        </a:spcAft>
                      </a:pPr>
                      <a:r>
                        <a:rPr lang="es-EC" sz="1100" kern="0" spc="0">
                          <a:solidFill>
                            <a:schemeClr val="bg1"/>
                          </a:solidFill>
                          <a:effectLst/>
                        </a:rPr>
                        <a:t>Valor de Deshecho</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35700</a:t>
                      </a:r>
                      <a:endParaRPr lang="es-EC" sz="1100" kern="800" spc="40">
                        <a:solidFill>
                          <a:schemeClr val="bg1"/>
                        </a:solidFill>
                        <a:effectLst/>
                        <a:latin typeface="Times New Roman"/>
                        <a:ea typeface="Times New Roman"/>
                        <a:cs typeface="Arial"/>
                      </a:endParaRPr>
                    </a:p>
                  </a:txBody>
                  <a:tcPr marL="41145" marR="41145" marT="0" marB="0"/>
                </a:tc>
              </a:tr>
              <a:tr h="328575">
                <a:tc>
                  <a:txBody>
                    <a:bodyPr/>
                    <a:lstStyle/>
                    <a:p>
                      <a:pPr>
                        <a:spcAft>
                          <a:spcPts val="0"/>
                        </a:spcAft>
                      </a:pPr>
                      <a:r>
                        <a:rPr lang="es-EC" sz="1100" kern="0" spc="0" dirty="0">
                          <a:solidFill>
                            <a:schemeClr val="bg1"/>
                          </a:solidFill>
                          <a:effectLst/>
                        </a:rPr>
                        <a:t>Flujo de caja </a:t>
                      </a:r>
                      <a:endParaRPr lang="es-EC" sz="1100" kern="800" spc="40" dirty="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-168236</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30417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30417</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37678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49138</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56463</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55909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58009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58009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a:solidFill>
                            <a:schemeClr val="bg1"/>
                          </a:solidFill>
                          <a:effectLst/>
                        </a:rPr>
                        <a:t>55909</a:t>
                      </a:r>
                      <a:endParaRPr lang="es-EC" sz="1100" kern="800" spc="40">
                        <a:solidFill>
                          <a:schemeClr val="bg1"/>
                        </a:solidFill>
                        <a:effectLst/>
                        <a:latin typeface="Times New Roman"/>
                        <a:ea typeface="Times New Roman"/>
                        <a:cs typeface="Arial"/>
                      </a:endParaRPr>
                    </a:p>
                  </a:txBody>
                  <a:tcPr marL="41145" marR="41145" marT="0" marB="0"/>
                </a:tc>
                <a:tc>
                  <a:txBody>
                    <a:bodyPr/>
                    <a:lstStyle/>
                    <a:p>
                      <a:pPr algn="r">
                        <a:spcAft>
                          <a:spcPts val="0"/>
                        </a:spcAft>
                      </a:pPr>
                      <a:r>
                        <a:rPr lang="es-EC" sz="1100" kern="0" spc="0" dirty="0">
                          <a:solidFill>
                            <a:schemeClr val="bg1"/>
                          </a:solidFill>
                          <a:effectLst/>
                        </a:rPr>
                        <a:t>84713</a:t>
                      </a:r>
                      <a:endParaRPr lang="es-EC" sz="1100" kern="800" spc="40" dirty="0">
                        <a:solidFill>
                          <a:schemeClr val="bg1"/>
                        </a:solidFill>
                        <a:effectLst/>
                        <a:latin typeface="Times New Roman"/>
                        <a:ea typeface="Times New Roman"/>
                        <a:cs typeface="Arial"/>
                      </a:endParaRPr>
                    </a:p>
                  </a:txBody>
                  <a:tcPr marL="41145" marR="41145" marT="0" marB="0"/>
                </a:tc>
              </a:tr>
            </a:tbl>
          </a:graphicData>
        </a:graphic>
      </p:graphicFrame>
      <p:sp>
        <p:nvSpPr>
          <p:cNvPr id="3" name="2 Rectángulo"/>
          <p:cNvSpPr/>
          <p:nvPr/>
        </p:nvSpPr>
        <p:spPr>
          <a:xfrm>
            <a:off x="978169" y="211287"/>
            <a:ext cx="6663748"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cap="none" spc="0" dirty="0" smtClean="0">
                <a:ln w="50800"/>
                <a:solidFill>
                  <a:schemeClr val="bg1">
                    <a:shade val="50000"/>
                  </a:schemeClr>
                </a:solidFill>
                <a:effectLst/>
              </a:rPr>
              <a:t>FLUJO DE FONDOS DEL PROYECTO</a:t>
            </a:r>
            <a:endParaRPr lang="es-ES" sz="3600" b="1" cap="none" spc="0" dirty="0">
              <a:ln w="50800"/>
              <a:solidFill>
                <a:schemeClr val="bg1">
                  <a:shade val="50000"/>
                </a:schemeClr>
              </a:solidFill>
              <a:effectLst/>
            </a:endParaRPr>
          </a:p>
        </p:txBody>
      </p:sp>
    </p:spTree>
    <p:extLst>
      <p:ext uri="{BB962C8B-B14F-4D97-AF65-F5344CB8AC3E}">
        <p14:creationId xmlns:p14="http://schemas.microsoft.com/office/powerpoint/2010/main" val="12185007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31924086"/>
              </p:ext>
            </p:extLst>
          </p:nvPr>
        </p:nvGraphicFramePr>
        <p:xfrm>
          <a:off x="179511" y="1196744"/>
          <a:ext cx="8208911" cy="4392492"/>
        </p:xfrm>
        <a:graphic>
          <a:graphicData uri="http://schemas.openxmlformats.org/drawingml/2006/table">
            <a:tbl>
              <a:tblPr firstRow="1" firstCol="1" bandRow="1">
                <a:tableStyleId>{ED083AE6-46FA-4A59-8FB0-9F97EB10719F}</a:tableStyleId>
              </a:tblPr>
              <a:tblGrid>
                <a:gridCol w="1905640"/>
                <a:gridCol w="650221"/>
                <a:gridCol w="565305"/>
                <a:gridCol w="565305"/>
                <a:gridCol w="565305"/>
                <a:gridCol w="565305"/>
                <a:gridCol w="565305"/>
                <a:gridCol w="565305"/>
                <a:gridCol w="565305"/>
                <a:gridCol w="565305"/>
                <a:gridCol w="565305"/>
                <a:gridCol w="565305"/>
              </a:tblGrid>
              <a:tr h="168942">
                <a:tc>
                  <a:txBody>
                    <a:bodyPr/>
                    <a:lstStyle/>
                    <a:p>
                      <a:pPr algn="ctr">
                        <a:spcAft>
                          <a:spcPts val="0"/>
                        </a:spcAft>
                      </a:pPr>
                      <a:r>
                        <a:rPr lang="es-EC" sz="1100" kern="0" spc="0" dirty="0">
                          <a:solidFill>
                            <a:schemeClr val="bg1"/>
                          </a:solidFill>
                          <a:effectLst/>
                        </a:rPr>
                        <a:t>Concepto </a:t>
                      </a:r>
                      <a:endParaRPr lang="es-EC" sz="1100" kern="800" spc="40" dirty="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1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dirty="0">
                          <a:solidFill>
                            <a:schemeClr val="bg1"/>
                          </a:solidFill>
                          <a:effectLst/>
                        </a:rPr>
                        <a:t>           2 </a:t>
                      </a:r>
                      <a:endParaRPr lang="es-EC" sz="1100" kern="800" spc="40" dirty="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3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4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5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6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7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8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9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10 </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Ingresos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134766</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134766</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154018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173270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192522</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Venta de activos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700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407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700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700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1929</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Costos Variables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31985</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31985</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36554</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41124</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45693</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Costos Fijos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34512</a:t>
                      </a:r>
                      <a:endParaRPr lang="es-EC" sz="1100" kern="800" spc="40">
                        <a:solidFill>
                          <a:schemeClr val="bg1"/>
                        </a:solidFill>
                        <a:effectLst/>
                        <a:latin typeface="Times New Roman"/>
                        <a:ea typeface="Times New Roman"/>
                        <a:cs typeface="Arial"/>
                      </a:endParaRPr>
                    </a:p>
                  </a:txBody>
                  <a:tcPr marL="61825" marR="61825" marT="0" marB="0"/>
                </a:tc>
              </a:tr>
              <a:tr h="337884">
                <a:tc>
                  <a:txBody>
                    <a:bodyPr/>
                    <a:lstStyle/>
                    <a:p>
                      <a:pPr>
                        <a:spcAft>
                          <a:spcPts val="0"/>
                        </a:spcAft>
                      </a:pPr>
                      <a:r>
                        <a:rPr lang="es-EC" sz="1100" kern="0" spc="0">
                          <a:solidFill>
                            <a:schemeClr val="bg1"/>
                          </a:solidFill>
                          <a:effectLst/>
                        </a:rPr>
                        <a:t>Gastos Administrativos y Ventas</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24808</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Interés de Préstamo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5804</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5224</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4643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4063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3482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2902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2322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1741</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1161</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580</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Depreciaciones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Amortizaciones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Utilidad Bruta</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30177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35981</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50664</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65347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80030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81380</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15% trabajadores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4527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5397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7600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9802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12004</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12207</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utilidad antes de impuestos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25650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30584</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43064</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55545</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68025</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69173</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25% impuesto a la renta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6413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7646</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10766</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13886</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17006</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17293</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Utilidad neta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19238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22938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32298</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41659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51019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51880</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Depreciaciones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6129</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Amortizaciones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1350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Inversión Inicial</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160541</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Inversiones de reemplazo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2100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2035</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2100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2100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16691</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Capital de Trabajo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7695</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Préstamo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50471</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Amortización de la Deuda</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5047</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Recuperación Capital Trabajo</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7695</a:t>
                      </a:r>
                      <a:endParaRPr lang="es-EC" sz="1100" kern="800" spc="40">
                        <a:solidFill>
                          <a:schemeClr val="bg1"/>
                        </a:solidFill>
                        <a:effectLst/>
                        <a:latin typeface="Times New Roman"/>
                        <a:ea typeface="Times New Roman"/>
                        <a:cs typeface="Arial"/>
                      </a:endParaRPr>
                    </a:p>
                  </a:txBody>
                  <a:tcPr marL="61825" marR="61825" marT="0" marB="0"/>
                </a:tc>
              </a:tr>
              <a:tr h="168942">
                <a:tc>
                  <a:txBody>
                    <a:bodyPr/>
                    <a:lstStyle/>
                    <a:p>
                      <a:pPr>
                        <a:spcAft>
                          <a:spcPts val="0"/>
                        </a:spcAft>
                      </a:pPr>
                      <a:r>
                        <a:rPr lang="es-EC" sz="1100" kern="0" spc="0">
                          <a:solidFill>
                            <a:schemeClr val="bg1"/>
                          </a:solidFill>
                          <a:effectLst/>
                        </a:rPr>
                        <a:t>Valor de Deshecho</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spcAft>
                          <a:spcPts val="0"/>
                        </a:spcAft>
                      </a:pPr>
                      <a:r>
                        <a:rPr lang="es-EC" sz="1100" kern="0" spc="0">
                          <a:solidFill>
                            <a:schemeClr val="bg1"/>
                          </a:solidFill>
                          <a:effectLst/>
                        </a:rPr>
                        <a:t>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35700</a:t>
                      </a:r>
                      <a:endParaRPr lang="es-EC" sz="1100" kern="800" spc="40">
                        <a:solidFill>
                          <a:schemeClr val="bg1"/>
                        </a:solidFill>
                        <a:effectLst/>
                        <a:latin typeface="Times New Roman"/>
                        <a:ea typeface="Times New Roman"/>
                        <a:cs typeface="Arial"/>
                      </a:endParaRPr>
                    </a:p>
                  </a:txBody>
                  <a:tcPr marL="61825" marR="61825" marT="0" marB="0"/>
                </a:tc>
              </a:tr>
              <a:tr h="337884">
                <a:tc>
                  <a:txBody>
                    <a:bodyPr/>
                    <a:lstStyle/>
                    <a:p>
                      <a:pPr>
                        <a:spcAft>
                          <a:spcPts val="0"/>
                        </a:spcAft>
                      </a:pPr>
                      <a:r>
                        <a:rPr lang="es-EC" sz="1100" kern="0" spc="0">
                          <a:solidFill>
                            <a:schemeClr val="bg1"/>
                          </a:solidFill>
                          <a:effectLst/>
                        </a:rPr>
                        <a:t>Flujo de caja </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dirty="0" smtClean="0">
                          <a:solidFill>
                            <a:schemeClr val="bg1"/>
                          </a:solidFill>
                          <a:effectLst/>
                        </a:rPr>
                        <a:t>-117765</a:t>
                      </a:r>
                      <a:endParaRPr lang="es-EC" sz="1100" kern="800" spc="40" dirty="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dirty="0" smtClean="0">
                          <a:solidFill>
                            <a:schemeClr val="bg1"/>
                          </a:solidFill>
                          <a:effectLst/>
                        </a:rPr>
                        <a:t>21670</a:t>
                      </a:r>
                      <a:endParaRPr lang="es-EC" sz="1100" kern="800" spc="40" dirty="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25370</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32631</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44091</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51416</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50862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52962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52962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a:solidFill>
                            <a:schemeClr val="bg1"/>
                          </a:solidFill>
                          <a:effectLst/>
                        </a:rPr>
                        <a:t>50862</a:t>
                      </a:r>
                      <a:endParaRPr lang="es-EC" sz="1100" kern="800" spc="40">
                        <a:solidFill>
                          <a:schemeClr val="bg1"/>
                        </a:solidFill>
                        <a:effectLst/>
                        <a:latin typeface="Times New Roman"/>
                        <a:ea typeface="Times New Roman"/>
                        <a:cs typeface="Arial"/>
                      </a:endParaRPr>
                    </a:p>
                  </a:txBody>
                  <a:tcPr marL="61825" marR="61825" marT="0" marB="0"/>
                </a:tc>
                <a:tc>
                  <a:txBody>
                    <a:bodyPr/>
                    <a:lstStyle/>
                    <a:p>
                      <a:pPr algn="r">
                        <a:spcAft>
                          <a:spcPts val="0"/>
                        </a:spcAft>
                      </a:pPr>
                      <a:r>
                        <a:rPr lang="es-EC" sz="1100" kern="0" spc="0" dirty="0">
                          <a:solidFill>
                            <a:schemeClr val="bg1"/>
                          </a:solidFill>
                          <a:effectLst/>
                        </a:rPr>
                        <a:t>84713</a:t>
                      </a:r>
                      <a:endParaRPr lang="es-EC" sz="1100" kern="800" spc="40" dirty="0">
                        <a:solidFill>
                          <a:schemeClr val="bg1"/>
                        </a:solidFill>
                        <a:effectLst/>
                        <a:latin typeface="Times New Roman"/>
                        <a:ea typeface="Times New Roman"/>
                        <a:cs typeface="Arial"/>
                      </a:endParaRPr>
                    </a:p>
                  </a:txBody>
                  <a:tcPr marL="61825" marR="61825" marT="0" marB="0"/>
                </a:tc>
              </a:tr>
            </a:tbl>
          </a:graphicData>
        </a:graphic>
      </p:graphicFrame>
      <p:sp>
        <p:nvSpPr>
          <p:cNvPr id="3" name="2 Rectángulo"/>
          <p:cNvSpPr/>
          <p:nvPr/>
        </p:nvSpPr>
        <p:spPr>
          <a:xfrm>
            <a:off x="519519" y="211287"/>
            <a:ext cx="7581051"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cap="none" spc="0" dirty="0" smtClean="0">
                <a:ln w="50800"/>
                <a:solidFill>
                  <a:schemeClr val="bg1">
                    <a:shade val="50000"/>
                  </a:schemeClr>
                </a:solidFill>
                <a:effectLst/>
              </a:rPr>
              <a:t>FLUJO DE FONDOS DEL INVERSIONISTA</a:t>
            </a:r>
            <a:endParaRPr lang="es-ES" sz="3600" b="1" cap="none" spc="0" dirty="0">
              <a:ln w="50800"/>
              <a:solidFill>
                <a:schemeClr val="bg1">
                  <a:shade val="50000"/>
                </a:schemeClr>
              </a:solidFill>
              <a:effectLst/>
            </a:endParaRPr>
          </a:p>
        </p:txBody>
      </p:sp>
    </p:spTree>
    <p:extLst>
      <p:ext uri="{BB962C8B-B14F-4D97-AF65-F5344CB8AC3E}">
        <p14:creationId xmlns:p14="http://schemas.microsoft.com/office/powerpoint/2010/main" val="30183872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2750" y="323945"/>
            <a:ext cx="6385594"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cap="none" spc="0" dirty="0" smtClean="0">
                <a:ln w="50800"/>
                <a:solidFill>
                  <a:schemeClr val="bg1">
                    <a:shade val="50000"/>
                  </a:schemeClr>
                </a:solidFill>
                <a:effectLst/>
              </a:rPr>
              <a:t>TASA DE DESCUENTO DEL PROYECTO</a:t>
            </a:r>
            <a:endParaRPr lang="es-ES" sz="3200" b="1" cap="none" spc="0" dirty="0">
              <a:ln w="50800"/>
              <a:solidFill>
                <a:schemeClr val="bg1">
                  <a:shade val="50000"/>
                </a:schemeClr>
              </a:solidFill>
              <a:effectLst/>
            </a:endParaRPr>
          </a:p>
        </p:txBody>
      </p:sp>
      <p:graphicFrame>
        <p:nvGraphicFramePr>
          <p:cNvPr id="5" name="4 Diagrama"/>
          <p:cNvGraphicFramePr/>
          <p:nvPr>
            <p:extLst>
              <p:ext uri="{D42A27DB-BD31-4B8C-83A1-F6EECF244321}">
                <p14:modId xmlns:p14="http://schemas.microsoft.com/office/powerpoint/2010/main" val="2619816308"/>
              </p:ext>
            </p:extLst>
          </p:nvPr>
        </p:nvGraphicFramePr>
        <p:xfrm>
          <a:off x="611560" y="1700808"/>
          <a:ext cx="756084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2426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6486" y="323945"/>
            <a:ext cx="7198125"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cap="none" spc="0" dirty="0" smtClean="0">
                <a:ln w="50800"/>
                <a:solidFill>
                  <a:schemeClr val="bg1">
                    <a:shade val="50000"/>
                  </a:schemeClr>
                </a:solidFill>
                <a:effectLst/>
              </a:rPr>
              <a:t>TASA DE DESCUENTO DEL INVERSIONISTA</a:t>
            </a:r>
            <a:endParaRPr lang="es-ES" sz="3200" b="1" cap="none" spc="0" dirty="0">
              <a:ln w="50800"/>
              <a:solidFill>
                <a:schemeClr val="bg1">
                  <a:shade val="50000"/>
                </a:schemeClr>
              </a:solidFill>
              <a:effectLst/>
            </a:endParaRPr>
          </a:p>
        </p:txBody>
      </p:sp>
      <mc:AlternateContent xmlns:mc="http://schemas.openxmlformats.org/markup-compatibility/2006" xmlns:a14="http://schemas.microsoft.com/office/drawing/2010/main">
        <mc:Choice Requires="a14">
          <p:sp>
            <p:nvSpPr>
              <p:cNvPr id="4" name="3 Rectángulo"/>
              <p:cNvSpPr/>
              <p:nvPr/>
            </p:nvSpPr>
            <p:spPr>
              <a:xfrm>
                <a:off x="1979712" y="1700808"/>
                <a:ext cx="5105308" cy="4975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2400" smtClean="0">
                          <a:solidFill>
                            <a:schemeClr val="bg1"/>
                          </a:solidFill>
                          <a:latin typeface="Cambria Math"/>
                        </a:rPr>
                        <m:t>CPPC</m:t>
                      </m:r>
                      <m:r>
                        <a:rPr lang="es-ES" sz="2400" smtClean="0">
                          <a:solidFill>
                            <a:schemeClr val="bg1"/>
                          </a:solidFill>
                          <a:latin typeface="Cambria Math"/>
                        </a:rPr>
                        <m:t>=</m:t>
                      </m:r>
                      <m:sSub>
                        <m:sSubPr>
                          <m:ctrlPr>
                            <a:rPr lang="es-EC" sz="2400" i="1">
                              <a:solidFill>
                                <a:schemeClr val="bg1"/>
                              </a:solidFill>
                              <a:latin typeface="Cambria Math"/>
                            </a:rPr>
                          </m:ctrlPr>
                        </m:sSubPr>
                        <m:e>
                          <m:r>
                            <m:rPr>
                              <m:sty m:val="p"/>
                            </m:rPr>
                            <a:rPr lang="es-ES" sz="2400">
                              <a:solidFill>
                                <a:schemeClr val="bg1"/>
                              </a:solidFill>
                              <a:latin typeface="Cambria Math"/>
                            </a:rPr>
                            <m:t>p</m:t>
                          </m:r>
                        </m:e>
                        <m:sub>
                          <m:r>
                            <a:rPr lang="es-ES" sz="2400">
                              <a:solidFill>
                                <a:schemeClr val="bg1"/>
                              </a:solidFill>
                              <a:latin typeface="Cambria Math"/>
                            </a:rPr>
                            <m:t>1</m:t>
                          </m:r>
                        </m:sub>
                      </m:sSub>
                      <m:r>
                        <a:rPr lang="es-ES" sz="2400" i="1">
                          <a:solidFill>
                            <a:schemeClr val="bg1"/>
                          </a:solidFill>
                          <a:latin typeface="Cambria Math"/>
                        </a:rPr>
                        <m:t>∗</m:t>
                      </m:r>
                      <m:sSub>
                        <m:sSubPr>
                          <m:ctrlPr>
                            <a:rPr lang="es-EC" sz="2400" i="1">
                              <a:solidFill>
                                <a:schemeClr val="bg1"/>
                              </a:solidFill>
                              <a:latin typeface="Cambria Math"/>
                            </a:rPr>
                          </m:ctrlPr>
                        </m:sSubPr>
                        <m:e>
                          <m:r>
                            <m:rPr>
                              <m:sty m:val="p"/>
                            </m:rPr>
                            <a:rPr lang="es-ES" sz="2400">
                              <a:solidFill>
                                <a:schemeClr val="bg1"/>
                              </a:solidFill>
                              <a:latin typeface="Cambria Math"/>
                            </a:rPr>
                            <m:t>r</m:t>
                          </m:r>
                        </m:e>
                        <m:sub>
                          <m:r>
                            <a:rPr lang="es-ES" sz="2400">
                              <a:solidFill>
                                <a:schemeClr val="bg1"/>
                              </a:solidFill>
                              <a:latin typeface="Cambria Math"/>
                            </a:rPr>
                            <m:t>1</m:t>
                          </m:r>
                        </m:sub>
                      </m:sSub>
                      <m:r>
                        <a:rPr lang="es-ES" sz="2400">
                          <a:solidFill>
                            <a:schemeClr val="bg1"/>
                          </a:solidFill>
                          <a:latin typeface="Cambria Math"/>
                        </a:rPr>
                        <m:t>+</m:t>
                      </m:r>
                      <m:sSub>
                        <m:sSubPr>
                          <m:ctrlPr>
                            <a:rPr lang="es-EC" sz="2400" i="1">
                              <a:solidFill>
                                <a:schemeClr val="bg1"/>
                              </a:solidFill>
                              <a:latin typeface="Cambria Math"/>
                            </a:rPr>
                          </m:ctrlPr>
                        </m:sSubPr>
                        <m:e>
                          <m:r>
                            <m:rPr>
                              <m:sty m:val="p"/>
                            </m:rPr>
                            <a:rPr lang="es-ES" sz="2400">
                              <a:solidFill>
                                <a:schemeClr val="bg1"/>
                              </a:solidFill>
                              <a:latin typeface="Cambria Math"/>
                            </a:rPr>
                            <m:t>p</m:t>
                          </m:r>
                        </m:e>
                        <m:sub>
                          <m:r>
                            <a:rPr lang="es-ES" sz="2400">
                              <a:solidFill>
                                <a:schemeClr val="bg1"/>
                              </a:solidFill>
                              <a:latin typeface="Cambria Math"/>
                            </a:rPr>
                            <m:t>2</m:t>
                          </m:r>
                        </m:sub>
                      </m:sSub>
                      <m:r>
                        <a:rPr lang="es-ES" sz="2400" i="1">
                          <a:solidFill>
                            <a:schemeClr val="bg1"/>
                          </a:solidFill>
                          <a:latin typeface="Cambria Math"/>
                        </a:rPr>
                        <m:t>∗</m:t>
                      </m:r>
                      <m:sSub>
                        <m:sSubPr>
                          <m:ctrlPr>
                            <a:rPr lang="es-EC" sz="2400" i="1">
                              <a:solidFill>
                                <a:schemeClr val="bg1"/>
                              </a:solidFill>
                              <a:latin typeface="Cambria Math"/>
                            </a:rPr>
                          </m:ctrlPr>
                        </m:sSubPr>
                        <m:e>
                          <m:r>
                            <m:rPr>
                              <m:sty m:val="p"/>
                            </m:rPr>
                            <a:rPr lang="es-ES" sz="2400">
                              <a:solidFill>
                                <a:schemeClr val="bg1"/>
                              </a:solidFill>
                              <a:latin typeface="Cambria Math"/>
                            </a:rPr>
                            <m:t>r</m:t>
                          </m:r>
                        </m:e>
                        <m:sub>
                          <m:r>
                            <a:rPr lang="es-ES" sz="2400">
                              <a:solidFill>
                                <a:schemeClr val="bg1"/>
                              </a:solidFill>
                              <a:latin typeface="Cambria Math"/>
                            </a:rPr>
                            <m:t>2</m:t>
                          </m:r>
                        </m:sub>
                      </m:sSub>
                      <m:r>
                        <a:rPr lang="es-ES" sz="2400">
                          <a:solidFill>
                            <a:schemeClr val="bg1"/>
                          </a:solidFill>
                          <a:latin typeface="Cambria Math"/>
                        </a:rPr>
                        <m:t>+</m:t>
                      </m:r>
                      <m:d>
                        <m:dPr>
                          <m:ctrlPr>
                            <a:rPr lang="es-EC" sz="2400" i="1">
                              <a:solidFill>
                                <a:schemeClr val="bg1"/>
                              </a:solidFill>
                              <a:latin typeface="Cambria Math"/>
                            </a:rPr>
                          </m:ctrlPr>
                        </m:dPr>
                        <m:e>
                          <m:r>
                            <a:rPr lang="es-ES" sz="2400">
                              <a:solidFill>
                                <a:schemeClr val="bg1"/>
                              </a:solidFill>
                              <a:latin typeface="Cambria Math"/>
                            </a:rPr>
                            <m:t>1</m:t>
                          </m:r>
                          <m:r>
                            <a:rPr lang="es-ES" sz="2400" i="1">
                              <a:solidFill>
                                <a:schemeClr val="bg1"/>
                              </a:solidFill>
                              <a:latin typeface="Cambria Math"/>
                            </a:rPr>
                            <m:t>−</m:t>
                          </m:r>
                          <m:r>
                            <m:rPr>
                              <m:sty m:val="p"/>
                            </m:rPr>
                            <a:rPr lang="es-ES" sz="2400">
                              <a:solidFill>
                                <a:schemeClr val="bg1"/>
                              </a:solidFill>
                              <a:latin typeface="Cambria Math"/>
                            </a:rPr>
                            <m:t>imp</m:t>
                          </m:r>
                        </m:e>
                      </m:d>
                    </m:oMath>
                  </m:oMathPara>
                </a14:m>
                <a:endParaRPr lang="es-EC" sz="2400" dirty="0">
                  <a:solidFill>
                    <a:schemeClr val="bg1"/>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1979712" y="1700808"/>
                <a:ext cx="5105308" cy="497508"/>
              </a:xfrm>
              <a:prstGeom prst="rect">
                <a:avLst/>
              </a:prstGeom>
              <a:blipFill rotWithShape="1">
                <a:blip r:embed="rId2" cstate="print"/>
                <a:stretch>
                  <a:fillRect b="-8537"/>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2703621373"/>
              </p:ext>
            </p:extLst>
          </p:nvPr>
        </p:nvGraphicFramePr>
        <p:xfrm>
          <a:off x="1907704" y="2492895"/>
          <a:ext cx="5256584" cy="3079237"/>
        </p:xfrm>
        <a:graphic>
          <a:graphicData uri="http://schemas.openxmlformats.org/drawingml/2006/table">
            <a:tbl>
              <a:tblPr firstRow="1" firstCol="1" bandRow="1">
                <a:tableStyleId>{ED083AE6-46FA-4A59-8FB0-9F97EB10719F}</a:tableStyleId>
              </a:tblPr>
              <a:tblGrid>
                <a:gridCol w="2937832"/>
                <a:gridCol w="2318752"/>
              </a:tblGrid>
              <a:tr h="374212">
                <a:tc>
                  <a:txBody>
                    <a:bodyPr/>
                    <a:lstStyle/>
                    <a:p>
                      <a:pPr>
                        <a:lnSpc>
                          <a:spcPct val="150000"/>
                        </a:lnSpc>
                        <a:spcAft>
                          <a:spcPts val="0"/>
                        </a:spcAft>
                      </a:pPr>
                      <a:r>
                        <a:rPr lang="es-EC" sz="2000" kern="0" spc="0">
                          <a:solidFill>
                            <a:schemeClr val="bg1"/>
                          </a:solidFill>
                          <a:effectLst/>
                        </a:rPr>
                        <a:t>p1=</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2000" kern="0" spc="0">
                          <a:solidFill>
                            <a:schemeClr val="bg1"/>
                          </a:solidFill>
                          <a:effectLst/>
                        </a:rPr>
                        <a:t>70,00%</a:t>
                      </a:r>
                      <a:endParaRPr lang="es-EC" sz="2000" kern="800" spc="40">
                        <a:solidFill>
                          <a:schemeClr val="bg1"/>
                        </a:solidFill>
                        <a:effectLst/>
                        <a:latin typeface="Times New Roman"/>
                        <a:ea typeface="Times New Roman"/>
                        <a:cs typeface="Arial"/>
                      </a:endParaRPr>
                    </a:p>
                  </a:txBody>
                  <a:tcPr marL="68580" marR="68580" marT="0" marB="0"/>
                </a:tc>
              </a:tr>
              <a:tr h="374212">
                <a:tc>
                  <a:txBody>
                    <a:bodyPr/>
                    <a:lstStyle/>
                    <a:p>
                      <a:pPr>
                        <a:lnSpc>
                          <a:spcPct val="150000"/>
                        </a:lnSpc>
                        <a:spcAft>
                          <a:spcPts val="0"/>
                        </a:spcAft>
                      </a:pPr>
                      <a:r>
                        <a:rPr lang="es-EC" sz="2000" kern="0" spc="0">
                          <a:solidFill>
                            <a:schemeClr val="bg1"/>
                          </a:solidFill>
                          <a:effectLst/>
                        </a:rPr>
                        <a:t>p2=</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2000" kern="0" spc="0">
                          <a:solidFill>
                            <a:schemeClr val="bg1"/>
                          </a:solidFill>
                          <a:effectLst/>
                        </a:rPr>
                        <a:t>30,00%</a:t>
                      </a:r>
                      <a:endParaRPr lang="es-EC" sz="2000" kern="800" spc="40">
                        <a:solidFill>
                          <a:schemeClr val="bg1"/>
                        </a:solidFill>
                        <a:effectLst/>
                        <a:latin typeface="Times New Roman"/>
                        <a:ea typeface="Times New Roman"/>
                        <a:cs typeface="Arial"/>
                      </a:endParaRPr>
                    </a:p>
                  </a:txBody>
                  <a:tcPr marL="68580" marR="68580" marT="0" marB="0"/>
                </a:tc>
              </a:tr>
              <a:tr h="374212">
                <a:tc>
                  <a:txBody>
                    <a:bodyPr/>
                    <a:lstStyle/>
                    <a:p>
                      <a:pPr>
                        <a:lnSpc>
                          <a:spcPct val="150000"/>
                        </a:lnSpc>
                        <a:spcAft>
                          <a:spcPts val="0"/>
                        </a:spcAft>
                      </a:pPr>
                      <a:r>
                        <a:rPr lang="es-EC" sz="2000" kern="0" spc="0">
                          <a:solidFill>
                            <a:schemeClr val="bg1"/>
                          </a:solidFill>
                          <a:effectLst/>
                        </a:rPr>
                        <a:t>r1=</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2000" kern="0" spc="0">
                          <a:solidFill>
                            <a:schemeClr val="bg1"/>
                          </a:solidFill>
                          <a:effectLst/>
                        </a:rPr>
                        <a:t>13,00%</a:t>
                      </a:r>
                      <a:endParaRPr lang="es-EC" sz="2000" kern="800" spc="40">
                        <a:solidFill>
                          <a:schemeClr val="bg1"/>
                        </a:solidFill>
                        <a:effectLst/>
                        <a:latin typeface="Times New Roman"/>
                        <a:ea typeface="Times New Roman"/>
                        <a:cs typeface="Arial"/>
                      </a:endParaRPr>
                    </a:p>
                  </a:txBody>
                  <a:tcPr marL="68580" marR="68580" marT="0" marB="0"/>
                </a:tc>
              </a:tr>
              <a:tr h="374212">
                <a:tc>
                  <a:txBody>
                    <a:bodyPr/>
                    <a:lstStyle/>
                    <a:p>
                      <a:pPr>
                        <a:lnSpc>
                          <a:spcPct val="150000"/>
                        </a:lnSpc>
                        <a:spcAft>
                          <a:spcPts val="0"/>
                        </a:spcAft>
                      </a:pPr>
                      <a:r>
                        <a:rPr lang="es-EC" sz="2000" kern="0" spc="0">
                          <a:solidFill>
                            <a:schemeClr val="bg1"/>
                          </a:solidFill>
                          <a:effectLst/>
                        </a:rPr>
                        <a:t>r2=</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2000" kern="0" spc="0">
                          <a:solidFill>
                            <a:schemeClr val="bg1"/>
                          </a:solidFill>
                          <a:effectLst/>
                        </a:rPr>
                        <a:t>11,50%</a:t>
                      </a:r>
                      <a:endParaRPr lang="es-EC" sz="2000" kern="800" spc="40">
                        <a:solidFill>
                          <a:schemeClr val="bg1"/>
                        </a:solidFill>
                        <a:effectLst/>
                        <a:latin typeface="Times New Roman"/>
                        <a:ea typeface="Times New Roman"/>
                        <a:cs typeface="Arial"/>
                      </a:endParaRPr>
                    </a:p>
                  </a:txBody>
                  <a:tcPr marL="68580" marR="68580" marT="0" marB="0"/>
                </a:tc>
              </a:tr>
              <a:tr h="374212">
                <a:tc>
                  <a:txBody>
                    <a:bodyPr/>
                    <a:lstStyle/>
                    <a:p>
                      <a:pPr>
                        <a:lnSpc>
                          <a:spcPct val="150000"/>
                        </a:lnSpc>
                        <a:spcAft>
                          <a:spcPts val="0"/>
                        </a:spcAft>
                      </a:pPr>
                      <a:r>
                        <a:rPr lang="es-EC" sz="2000" kern="0" spc="0">
                          <a:solidFill>
                            <a:schemeClr val="bg1"/>
                          </a:solidFill>
                          <a:effectLst/>
                        </a:rPr>
                        <a:t>imp.=</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2000" kern="0" spc="0">
                          <a:solidFill>
                            <a:schemeClr val="bg1"/>
                          </a:solidFill>
                          <a:effectLst/>
                        </a:rPr>
                        <a:t>36,25%</a:t>
                      </a:r>
                      <a:endParaRPr lang="es-EC" sz="2000" kern="800" spc="40">
                        <a:solidFill>
                          <a:schemeClr val="bg1"/>
                        </a:solidFill>
                        <a:effectLst/>
                        <a:latin typeface="Times New Roman"/>
                        <a:ea typeface="Times New Roman"/>
                        <a:cs typeface="Arial"/>
                      </a:endParaRPr>
                    </a:p>
                  </a:txBody>
                  <a:tcPr marL="68580" marR="68580" marT="0" marB="0"/>
                </a:tc>
              </a:tr>
              <a:tr h="793237">
                <a:tc>
                  <a:txBody>
                    <a:bodyPr/>
                    <a:lstStyle/>
                    <a:p>
                      <a:pPr>
                        <a:lnSpc>
                          <a:spcPct val="150000"/>
                        </a:lnSpc>
                        <a:spcAft>
                          <a:spcPts val="0"/>
                        </a:spcAft>
                      </a:pPr>
                      <a:r>
                        <a:rPr lang="es-EC" sz="2000" kern="0" spc="0">
                          <a:solidFill>
                            <a:schemeClr val="bg1"/>
                          </a:solidFill>
                          <a:effectLst/>
                        </a:rPr>
                        <a:t>Tasa del Inversionista</a:t>
                      </a:r>
                      <a:endParaRPr lang="es-EC" sz="2000" kern="800" spc="40">
                        <a:solidFill>
                          <a:schemeClr val="bg1"/>
                        </a:solidFill>
                        <a:effectLst/>
                        <a:latin typeface="Times New Roman"/>
                        <a:ea typeface="Times New Roman"/>
                        <a:cs typeface="Arial"/>
                      </a:endParaRPr>
                    </a:p>
                  </a:txBody>
                  <a:tcPr marL="68580" marR="68580" marT="0" marB="0"/>
                </a:tc>
                <a:tc>
                  <a:txBody>
                    <a:bodyPr/>
                    <a:lstStyle/>
                    <a:p>
                      <a:pPr algn="r">
                        <a:lnSpc>
                          <a:spcPct val="150000"/>
                        </a:lnSpc>
                        <a:spcAft>
                          <a:spcPts val="0"/>
                        </a:spcAft>
                      </a:pPr>
                      <a:r>
                        <a:rPr lang="es-EC" sz="2000" kern="0" spc="0" dirty="0">
                          <a:solidFill>
                            <a:schemeClr val="bg1"/>
                          </a:solidFill>
                          <a:effectLst/>
                        </a:rPr>
                        <a:t>11,30%</a:t>
                      </a:r>
                      <a:endParaRPr lang="es-EC" sz="2000" kern="800" spc="40" dirty="0">
                        <a:solidFill>
                          <a:schemeClr val="bg1"/>
                        </a:solidFill>
                        <a:effectLst/>
                        <a:latin typeface="Times New Roman"/>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500363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02394" y="211287"/>
            <a:ext cx="4698594"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cap="none" spc="0" dirty="0" smtClean="0">
                <a:ln w="50800"/>
                <a:solidFill>
                  <a:schemeClr val="bg1">
                    <a:shade val="50000"/>
                  </a:schemeClr>
                </a:solidFill>
                <a:effectLst/>
              </a:rPr>
              <a:t>VALOR ACTUAL NETO</a:t>
            </a:r>
            <a:endParaRPr lang="es-ES" sz="4000" b="1" cap="none" spc="0" dirty="0">
              <a:ln w="50800"/>
              <a:solidFill>
                <a:schemeClr val="bg1">
                  <a:shade val="50000"/>
                </a:schemeClr>
              </a:solidFill>
              <a:effectLst/>
            </a:endParaRPr>
          </a:p>
        </p:txBody>
      </p:sp>
      <mc:AlternateContent xmlns:mc="http://schemas.openxmlformats.org/markup-compatibility/2006" xmlns:a14="http://schemas.microsoft.com/office/drawing/2010/main">
        <mc:Choice Requires="a14">
          <p:sp>
            <p:nvSpPr>
              <p:cNvPr id="3" name="2 Rectángulo"/>
              <p:cNvSpPr/>
              <p:nvPr/>
            </p:nvSpPr>
            <p:spPr>
              <a:xfrm>
                <a:off x="899592" y="1340769"/>
                <a:ext cx="6696744" cy="635110"/>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s-ES" sz="1600" i="1" smtClean="0">
                          <a:solidFill>
                            <a:schemeClr val="bg1"/>
                          </a:solidFill>
                          <a:latin typeface="Cambria Math"/>
                        </a:rPr>
                        <m:t>𝑉𝐴𝑁</m:t>
                      </m:r>
                      <m:r>
                        <a:rPr lang="es-ES" sz="1600" i="1" smtClean="0">
                          <a:solidFill>
                            <a:schemeClr val="bg1"/>
                          </a:solidFill>
                          <a:latin typeface="Cambria Math"/>
                        </a:rPr>
                        <m:t>=−1+</m:t>
                      </m:r>
                      <m:f>
                        <m:fPr>
                          <m:ctrlPr>
                            <a:rPr lang="es-EC" sz="1600" i="1">
                              <a:solidFill>
                                <a:schemeClr val="bg1"/>
                              </a:solidFill>
                              <a:latin typeface="Cambria Math"/>
                            </a:rPr>
                          </m:ctrlPr>
                        </m:fPr>
                        <m:num>
                          <m:r>
                            <a:rPr lang="es-ES" sz="1600" i="1">
                              <a:solidFill>
                                <a:schemeClr val="bg1"/>
                              </a:solidFill>
                              <a:latin typeface="Cambria Math"/>
                            </a:rPr>
                            <m:t>𝐹𝐹</m:t>
                          </m:r>
                          <m:r>
                            <a:rPr lang="es-ES" sz="1600" i="1">
                              <a:solidFill>
                                <a:schemeClr val="bg1"/>
                              </a:solidFill>
                              <a:latin typeface="Cambria Math"/>
                            </a:rPr>
                            <m:t>1</m:t>
                          </m:r>
                        </m:num>
                        <m:den>
                          <m:sSup>
                            <m:sSupPr>
                              <m:ctrlPr>
                                <a:rPr lang="es-EC" sz="1600" i="1">
                                  <a:solidFill>
                                    <a:schemeClr val="bg1"/>
                                  </a:solidFill>
                                  <a:latin typeface="Cambria Math"/>
                                </a:rPr>
                              </m:ctrlPr>
                            </m:sSupPr>
                            <m:e>
                              <m:r>
                                <a:rPr lang="es-ES" sz="1600" i="1">
                                  <a:solidFill>
                                    <a:schemeClr val="bg1"/>
                                  </a:solidFill>
                                  <a:latin typeface="Cambria Math"/>
                                </a:rPr>
                                <m:t>(1+</m:t>
                              </m:r>
                              <m:r>
                                <a:rPr lang="es-ES" sz="1600" i="1">
                                  <a:solidFill>
                                    <a:schemeClr val="bg1"/>
                                  </a:solidFill>
                                  <a:latin typeface="Cambria Math"/>
                                </a:rPr>
                                <m:t>𝑖</m:t>
                              </m:r>
                              <m:r>
                                <a:rPr lang="es-ES" sz="1600" i="1">
                                  <a:solidFill>
                                    <a:schemeClr val="bg1"/>
                                  </a:solidFill>
                                  <a:latin typeface="Cambria Math"/>
                                </a:rPr>
                                <m:t>)</m:t>
                              </m:r>
                            </m:e>
                            <m:sup>
                              <m:r>
                                <a:rPr lang="es-ES" sz="1600" i="1">
                                  <a:solidFill>
                                    <a:schemeClr val="bg1"/>
                                  </a:solidFill>
                                  <a:latin typeface="Cambria Math"/>
                                </a:rPr>
                                <m:t>1</m:t>
                              </m:r>
                            </m:sup>
                          </m:sSup>
                        </m:den>
                      </m:f>
                      <m:r>
                        <a:rPr lang="es-ES" sz="1600" i="1">
                          <a:solidFill>
                            <a:schemeClr val="bg1"/>
                          </a:solidFill>
                          <a:latin typeface="Cambria Math"/>
                        </a:rPr>
                        <m:t>+</m:t>
                      </m:r>
                      <m:f>
                        <m:fPr>
                          <m:ctrlPr>
                            <a:rPr lang="es-EC" sz="1600" i="1">
                              <a:solidFill>
                                <a:schemeClr val="bg1"/>
                              </a:solidFill>
                              <a:latin typeface="Cambria Math"/>
                            </a:rPr>
                          </m:ctrlPr>
                        </m:fPr>
                        <m:num>
                          <m:r>
                            <a:rPr lang="es-ES" sz="1600" i="1">
                              <a:solidFill>
                                <a:schemeClr val="bg1"/>
                              </a:solidFill>
                              <a:latin typeface="Cambria Math"/>
                            </a:rPr>
                            <m:t>𝐹𝐹</m:t>
                          </m:r>
                          <m:r>
                            <a:rPr lang="es-ES" sz="1600" i="1">
                              <a:solidFill>
                                <a:schemeClr val="bg1"/>
                              </a:solidFill>
                              <a:latin typeface="Cambria Math"/>
                            </a:rPr>
                            <m:t>2</m:t>
                          </m:r>
                        </m:num>
                        <m:den>
                          <m:sSup>
                            <m:sSupPr>
                              <m:ctrlPr>
                                <a:rPr lang="es-EC" sz="1600" i="1">
                                  <a:solidFill>
                                    <a:schemeClr val="bg1"/>
                                  </a:solidFill>
                                  <a:latin typeface="Cambria Math"/>
                                </a:rPr>
                              </m:ctrlPr>
                            </m:sSupPr>
                            <m:e>
                              <m:r>
                                <a:rPr lang="es-ES" sz="1600" i="1">
                                  <a:solidFill>
                                    <a:schemeClr val="bg1"/>
                                  </a:solidFill>
                                  <a:latin typeface="Cambria Math"/>
                                </a:rPr>
                                <m:t>(1+</m:t>
                              </m:r>
                              <m:r>
                                <a:rPr lang="es-ES" sz="1600" i="1">
                                  <a:solidFill>
                                    <a:schemeClr val="bg1"/>
                                  </a:solidFill>
                                  <a:latin typeface="Cambria Math"/>
                                </a:rPr>
                                <m:t>𝑖</m:t>
                              </m:r>
                              <m:r>
                                <a:rPr lang="es-ES" sz="1600" i="1">
                                  <a:solidFill>
                                    <a:schemeClr val="bg1"/>
                                  </a:solidFill>
                                  <a:latin typeface="Cambria Math"/>
                                </a:rPr>
                                <m:t>)</m:t>
                              </m:r>
                            </m:e>
                            <m:sup>
                              <m:r>
                                <a:rPr lang="es-ES" sz="1600" i="1">
                                  <a:solidFill>
                                    <a:schemeClr val="bg1"/>
                                  </a:solidFill>
                                  <a:latin typeface="Cambria Math"/>
                                </a:rPr>
                                <m:t>2</m:t>
                              </m:r>
                            </m:sup>
                          </m:sSup>
                        </m:den>
                      </m:f>
                      <m:r>
                        <a:rPr lang="es-ES" sz="1600" i="1">
                          <a:solidFill>
                            <a:schemeClr val="bg1"/>
                          </a:solidFill>
                          <a:latin typeface="Cambria Math"/>
                        </a:rPr>
                        <m:t>+</m:t>
                      </m:r>
                      <m:f>
                        <m:fPr>
                          <m:ctrlPr>
                            <a:rPr lang="es-EC" sz="1600" i="1">
                              <a:solidFill>
                                <a:schemeClr val="bg1"/>
                              </a:solidFill>
                              <a:latin typeface="Cambria Math"/>
                            </a:rPr>
                          </m:ctrlPr>
                        </m:fPr>
                        <m:num>
                          <m:r>
                            <a:rPr lang="es-ES" sz="1600" i="1">
                              <a:solidFill>
                                <a:schemeClr val="bg1"/>
                              </a:solidFill>
                              <a:latin typeface="Cambria Math"/>
                            </a:rPr>
                            <m:t>𝐹𝐹</m:t>
                          </m:r>
                          <m:r>
                            <a:rPr lang="es-ES" sz="1600" i="1">
                              <a:solidFill>
                                <a:schemeClr val="bg1"/>
                              </a:solidFill>
                              <a:latin typeface="Cambria Math"/>
                            </a:rPr>
                            <m:t>3</m:t>
                          </m:r>
                        </m:num>
                        <m:den>
                          <m:sSup>
                            <m:sSupPr>
                              <m:ctrlPr>
                                <a:rPr lang="es-EC" sz="1600" i="1">
                                  <a:solidFill>
                                    <a:schemeClr val="bg1"/>
                                  </a:solidFill>
                                  <a:latin typeface="Cambria Math"/>
                                </a:rPr>
                              </m:ctrlPr>
                            </m:sSupPr>
                            <m:e>
                              <m:r>
                                <a:rPr lang="es-ES" sz="1600" i="1">
                                  <a:solidFill>
                                    <a:schemeClr val="bg1"/>
                                  </a:solidFill>
                                  <a:latin typeface="Cambria Math"/>
                                </a:rPr>
                                <m:t>(1+</m:t>
                              </m:r>
                              <m:r>
                                <a:rPr lang="es-ES" sz="1600" i="1">
                                  <a:solidFill>
                                    <a:schemeClr val="bg1"/>
                                  </a:solidFill>
                                  <a:latin typeface="Cambria Math"/>
                                </a:rPr>
                                <m:t>𝑖</m:t>
                              </m:r>
                              <m:r>
                                <a:rPr lang="es-ES" sz="1600" i="1">
                                  <a:solidFill>
                                    <a:schemeClr val="bg1"/>
                                  </a:solidFill>
                                  <a:latin typeface="Cambria Math"/>
                                </a:rPr>
                                <m:t>)</m:t>
                              </m:r>
                            </m:e>
                            <m:sup>
                              <m:r>
                                <a:rPr lang="es-ES" sz="1600" i="1">
                                  <a:solidFill>
                                    <a:schemeClr val="bg1"/>
                                  </a:solidFill>
                                  <a:latin typeface="Cambria Math"/>
                                </a:rPr>
                                <m:t>3</m:t>
                              </m:r>
                            </m:sup>
                          </m:sSup>
                        </m:den>
                      </m:f>
                      <m:r>
                        <a:rPr lang="es-ES" sz="1600" i="1">
                          <a:solidFill>
                            <a:schemeClr val="bg1"/>
                          </a:solidFill>
                          <a:latin typeface="Cambria Math"/>
                        </a:rPr>
                        <m:t>+…</m:t>
                      </m:r>
                      <m:f>
                        <m:fPr>
                          <m:ctrlPr>
                            <a:rPr lang="es-EC" sz="1600" i="1">
                              <a:solidFill>
                                <a:schemeClr val="bg1"/>
                              </a:solidFill>
                              <a:latin typeface="Cambria Math"/>
                            </a:rPr>
                          </m:ctrlPr>
                        </m:fPr>
                        <m:num>
                          <m:r>
                            <a:rPr lang="es-ES" sz="1600" i="1">
                              <a:solidFill>
                                <a:schemeClr val="bg1"/>
                              </a:solidFill>
                              <a:latin typeface="Cambria Math"/>
                            </a:rPr>
                            <m:t>𝐹𝐹𝑛</m:t>
                          </m:r>
                        </m:num>
                        <m:den>
                          <m:sSup>
                            <m:sSupPr>
                              <m:ctrlPr>
                                <a:rPr lang="es-EC" sz="1600" i="1">
                                  <a:solidFill>
                                    <a:schemeClr val="bg1"/>
                                  </a:solidFill>
                                  <a:latin typeface="Cambria Math"/>
                                </a:rPr>
                              </m:ctrlPr>
                            </m:sSupPr>
                            <m:e>
                              <m:r>
                                <a:rPr lang="es-ES" sz="1600" i="1">
                                  <a:solidFill>
                                    <a:schemeClr val="bg1"/>
                                  </a:solidFill>
                                  <a:latin typeface="Cambria Math"/>
                                </a:rPr>
                                <m:t>(1+</m:t>
                              </m:r>
                              <m:r>
                                <a:rPr lang="es-ES" sz="1600" i="1">
                                  <a:solidFill>
                                    <a:schemeClr val="bg1"/>
                                  </a:solidFill>
                                  <a:latin typeface="Cambria Math"/>
                                </a:rPr>
                                <m:t>𝑖</m:t>
                              </m:r>
                              <m:r>
                                <a:rPr lang="es-ES" sz="1600" i="1">
                                  <a:solidFill>
                                    <a:schemeClr val="bg1"/>
                                  </a:solidFill>
                                  <a:latin typeface="Cambria Math"/>
                                </a:rPr>
                                <m:t>)</m:t>
                              </m:r>
                            </m:e>
                            <m:sup>
                              <m:r>
                                <a:rPr lang="es-ES" sz="1600" i="1">
                                  <a:solidFill>
                                    <a:schemeClr val="bg1"/>
                                  </a:solidFill>
                                  <a:latin typeface="Cambria Math"/>
                                </a:rPr>
                                <m:t>𝑛</m:t>
                              </m:r>
                            </m:sup>
                          </m:sSup>
                        </m:den>
                      </m:f>
                    </m:oMath>
                  </m:oMathPara>
                </a14:m>
                <a:endParaRPr lang="es-EC" sz="1600" dirty="0">
                  <a:solidFill>
                    <a:schemeClr val="bg1"/>
                  </a:solidFill>
                </a:endParaRPr>
              </a:p>
            </p:txBody>
          </p:sp>
        </mc:Choice>
        <mc:Fallback xmlns="">
          <p:sp>
            <p:nvSpPr>
              <p:cNvPr id="3" name="2 Rectángulo"/>
              <p:cNvSpPr>
                <a:spLocks noRot="1" noChangeAspect="1" noMove="1" noResize="1" noEditPoints="1" noAdjustHandles="1" noChangeArrowheads="1" noChangeShapeType="1" noTextEdit="1"/>
              </p:cNvSpPr>
              <p:nvPr/>
            </p:nvSpPr>
            <p:spPr>
              <a:xfrm>
                <a:off x="899592" y="1340769"/>
                <a:ext cx="6696744" cy="635110"/>
              </a:xfrm>
              <a:prstGeom prst="rect">
                <a:avLst/>
              </a:prstGeom>
              <a:blipFill rotWithShape="1">
                <a:blip r:embed="rId2" cstate="print"/>
                <a:stretch>
                  <a:fillRect/>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409924607"/>
              </p:ext>
            </p:extLst>
          </p:nvPr>
        </p:nvGraphicFramePr>
        <p:xfrm>
          <a:off x="395536" y="2643182"/>
          <a:ext cx="3558857" cy="2952322"/>
        </p:xfrm>
        <a:graphic>
          <a:graphicData uri="http://schemas.openxmlformats.org/drawingml/2006/table">
            <a:tbl>
              <a:tblPr firstRow="1" firstCol="1" bandRow="1">
                <a:tableStyleId>{ED083AE6-46FA-4A59-8FB0-9F97EB10719F}</a:tableStyleId>
              </a:tblPr>
              <a:tblGrid>
                <a:gridCol w="1216977"/>
                <a:gridCol w="1471930"/>
                <a:gridCol w="869950"/>
              </a:tblGrid>
              <a:tr h="211734">
                <a:tc>
                  <a:txBody>
                    <a:bodyPr/>
                    <a:lstStyle/>
                    <a:p>
                      <a:pPr algn="ctr">
                        <a:spcAft>
                          <a:spcPts val="0"/>
                        </a:spcAft>
                      </a:pPr>
                      <a:r>
                        <a:rPr lang="es-EC" sz="1200" kern="0" spc="0" dirty="0">
                          <a:solidFill>
                            <a:schemeClr val="bg1"/>
                          </a:solidFill>
                          <a:effectLst/>
                        </a:rPr>
                        <a:t>Año</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Flujo de Fondos</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VAN</a:t>
                      </a:r>
                      <a:endParaRPr lang="es-EC" sz="1200" kern="800" spc="40" dirty="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-168236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-168236</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30417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26917,96</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30417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23821,21</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37678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26112,51</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49138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30137,28</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5</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56463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30646,07</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55909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26854,14</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58009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24657,36</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58009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21820,67</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55909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18611,27</a:t>
                      </a:r>
                      <a:endParaRPr lang="es-EC" sz="1200" kern="800" spc="40">
                        <a:solidFill>
                          <a:schemeClr val="bg1"/>
                        </a:solidFill>
                        <a:effectLst/>
                        <a:latin typeface="Times New Roman"/>
                        <a:ea typeface="Times New Roman"/>
                        <a:cs typeface="Arial"/>
                      </a:endParaRPr>
                    </a:p>
                  </a:txBody>
                  <a:tcPr marL="68580" marR="68580" marT="0" marB="0"/>
                </a:tc>
              </a:tr>
              <a:tr h="211734">
                <a:tc>
                  <a:txBody>
                    <a:bodyPr/>
                    <a:lstStyle/>
                    <a:p>
                      <a:pPr algn="ctr">
                        <a:spcAft>
                          <a:spcPts val="0"/>
                        </a:spcAft>
                      </a:pPr>
                      <a:r>
                        <a:rPr lang="es-EC" sz="1200" kern="0" spc="0">
                          <a:solidFill>
                            <a:schemeClr val="bg1"/>
                          </a:solidFill>
                          <a:effectLst/>
                        </a:rPr>
                        <a:t>10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84713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24955,50</a:t>
                      </a:r>
                      <a:endParaRPr lang="es-EC" sz="1200" kern="800" spc="40">
                        <a:solidFill>
                          <a:schemeClr val="bg1"/>
                        </a:solidFill>
                        <a:effectLst/>
                        <a:latin typeface="Times New Roman"/>
                        <a:ea typeface="Times New Roman"/>
                        <a:cs typeface="Arial"/>
                      </a:endParaRPr>
                    </a:p>
                  </a:txBody>
                  <a:tcPr marL="68580" marR="68580" marT="0" marB="0"/>
                </a:tc>
              </a:tr>
              <a:tr h="199780">
                <a:tc>
                  <a:txBody>
                    <a:bodyPr/>
                    <a:lstStyle/>
                    <a:p>
                      <a:endParaRPr lang="es-EC" sz="1100">
                        <a:solidFill>
                          <a:schemeClr val="bg1"/>
                        </a:solidFill>
                        <a:effectLst/>
                        <a:latin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211734">
                <a:tc>
                  <a:txBody>
                    <a:bodyPr/>
                    <a:lstStyle/>
                    <a:p>
                      <a:pPr algn="r">
                        <a:spcAft>
                          <a:spcPts val="0"/>
                        </a:spcAft>
                      </a:pPr>
                      <a:r>
                        <a:rPr lang="es-EC" sz="1200" kern="0" spc="0" dirty="0">
                          <a:solidFill>
                            <a:schemeClr val="bg1"/>
                          </a:solidFill>
                          <a:effectLst/>
                        </a:rPr>
                        <a:t>VAN PROYECTO </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86297,88</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endParaRPr lang="es-EC" sz="1100" dirty="0">
                        <a:solidFill>
                          <a:schemeClr val="bg1"/>
                        </a:solidFill>
                        <a:effectLst/>
                        <a:latin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576268421"/>
              </p:ext>
            </p:extLst>
          </p:nvPr>
        </p:nvGraphicFramePr>
        <p:xfrm>
          <a:off x="4459808" y="2643182"/>
          <a:ext cx="3594417" cy="2952334"/>
        </p:xfrm>
        <a:graphic>
          <a:graphicData uri="http://schemas.openxmlformats.org/drawingml/2006/table">
            <a:tbl>
              <a:tblPr firstRow="1" firstCol="1" bandRow="1">
                <a:tableStyleId>{ED083AE6-46FA-4A59-8FB0-9F97EB10719F}</a:tableStyleId>
              </a:tblPr>
              <a:tblGrid>
                <a:gridCol w="1486852"/>
                <a:gridCol w="1324610"/>
                <a:gridCol w="782955"/>
              </a:tblGrid>
              <a:tr h="210881">
                <a:tc>
                  <a:txBody>
                    <a:bodyPr/>
                    <a:lstStyle/>
                    <a:p>
                      <a:pPr algn="ctr">
                        <a:spcAft>
                          <a:spcPts val="0"/>
                        </a:spcAft>
                      </a:pPr>
                      <a:r>
                        <a:rPr lang="es-EC" sz="1200" kern="0" spc="0" dirty="0">
                          <a:solidFill>
                            <a:schemeClr val="bg1"/>
                          </a:solidFill>
                          <a:effectLst/>
                        </a:rPr>
                        <a:t>Año</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Flujo de Fondos</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VAN</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-117765</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-117765</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21670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19470,08</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25370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20480,41</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32631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23667,19</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44091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28732,84</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5</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51416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30104,91</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50862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26756,95</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52962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25033,11</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52962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22491,69</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50862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19407,00</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pPr algn="ctr">
                        <a:spcAft>
                          <a:spcPts val="0"/>
                        </a:spcAft>
                      </a:pPr>
                      <a:r>
                        <a:rPr lang="es-EC" sz="1200" kern="0" spc="0">
                          <a:solidFill>
                            <a:schemeClr val="bg1"/>
                          </a:solidFill>
                          <a:effectLst/>
                        </a:rPr>
                        <a:t>10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84713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29041,79</a:t>
                      </a:r>
                      <a:endParaRPr lang="es-EC" sz="1200" kern="800" spc="40">
                        <a:solidFill>
                          <a:schemeClr val="bg1"/>
                        </a:solidFill>
                        <a:effectLst/>
                        <a:latin typeface="Times New Roman"/>
                        <a:ea typeface="Times New Roman"/>
                        <a:cs typeface="Arial"/>
                      </a:endParaRPr>
                    </a:p>
                  </a:txBody>
                  <a:tcPr marL="68580" marR="68580" marT="0" marB="0"/>
                </a:tc>
              </a:tr>
              <a:tr h="210881">
                <a:tc>
                  <a:txBody>
                    <a:bodyPr/>
                    <a:lstStyle/>
                    <a:p>
                      <a:endParaRPr lang="es-EC" sz="1100">
                        <a:solidFill>
                          <a:schemeClr val="bg1"/>
                        </a:solidFill>
                        <a:effectLst/>
                        <a:latin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210881">
                <a:tc>
                  <a:txBody>
                    <a:bodyPr/>
                    <a:lstStyle/>
                    <a:p>
                      <a:pPr algn="r">
                        <a:spcAft>
                          <a:spcPts val="0"/>
                        </a:spcAft>
                      </a:pPr>
                      <a:r>
                        <a:rPr lang="es-EC" sz="1200" kern="0" spc="0">
                          <a:solidFill>
                            <a:schemeClr val="bg1"/>
                          </a:solidFill>
                          <a:effectLst/>
                        </a:rPr>
                        <a:t>VAN INVERSIONISTA</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127420,72</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endParaRPr lang="es-EC" sz="1100" dirty="0">
                        <a:solidFill>
                          <a:schemeClr val="bg1"/>
                        </a:solidFill>
                        <a:effectLst/>
                        <a:latin typeface="Calibri"/>
                        <a:cs typeface="Times New Roman"/>
                      </a:endParaRPr>
                    </a:p>
                  </a:txBody>
                  <a:tcPr marL="68580" marR="68580" marT="0" marB="0"/>
                </a:tc>
              </a:tr>
            </a:tbl>
          </a:graphicData>
        </a:graphic>
      </p:graphicFrame>
      <p:sp>
        <p:nvSpPr>
          <p:cNvPr id="6" name="5 Rectángulo"/>
          <p:cNvSpPr/>
          <p:nvPr/>
        </p:nvSpPr>
        <p:spPr>
          <a:xfrm>
            <a:off x="1480042" y="2071678"/>
            <a:ext cx="1540806"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PROYECTO</a:t>
            </a:r>
            <a:endParaRPr lang="es-ES" sz="2400" b="1" cap="none" spc="0" dirty="0">
              <a:ln/>
              <a:solidFill>
                <a:schemeClr val="accent3"/>
              </a:solidFill>
              <a:effectLst/>
            </a:endParaRPr>
          </a:p>
        </p:txBody>
      </p:sp>
      <p:sp>
        <p:nvSpPr>
          <p:cNvPr id="7" name="6 Rectángulo"/>
          <p:cNvSpPr/>
          <p:nvPr/>
        </p:nvSpPr>
        <p:spPr>
          <a:xfrm>
            <a:off x="5136586" y="2071678"/>
            <a:ext cx="2148602"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INVERSIONISTA</a:t>
            </a:r>
            <a:endParaRPr lang="es-ES" sz="2400" b="1" cap="none" spc="0" dirty="0">
              <a:ln/>
              <a:solidFill>
                <a:schemeClr val="accent3"/>
              </a:solidFill>
              <a:effectLst/>
            </a:endParaRPr>
          </a:p>
        </p:txBody>
      </p:sp>
    </p:spTree>
    <p:extLst>
      <p:ext uri="{BB962C8B-B14F-4D97-AF65-F5344CB8AC3E}">
        <p14:creationId xmlns:p14="http://schemas.microsoft.com/office/powerpoint/2010/main" val="32737873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51928" y="272842"/>
            <a:ext cx="6188424"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cap="none" spc="0" dirty="0" smtClean="0">
                <a:ln w="50800"/>
                <a:solidFill>
                  <a:schemeClr val="bg1">
                    <a:shade val="50000"/>
                  </a:schemeClr>
                </a:solidFill>
                <a:effectLst/>
              </a:rPr>
              <a:t>TASA INTERNA DE RETORNO</a:t>
            </a:r>
            <a:endParaRPr lang="es-ES" sz="4000" b="1" cap="none" spc="0" dirty="0">
              <a:ln w="50800"/>
              <a:solidFill>
                <a:schemeClr val="bg1">
                  <a:shade val="50000"/>
                </a:schemeClr>
              </a:solidFill>
              <a:effectLst/>
            </a:endParaRPr>
          </a:p>
        </p:txBody>
      </p:sp>
      <mc:AlternateContent xmlns:mc="http://schemas.openxmlformats.org/markup-compatibility/2006" xmlns:a14="http://schemas.microsoft.com/office/drawing/2010/main">
        <mc:Choice Requires="a14">
          <p:sp>
            <p:nvSpPr>
              <p:cNvPr id="3" name="2 Rectángulo"/>
              <p:cNvSpPr/>
              <p:nvPr/>
            </p:nvSpPr>
            <p:spPr>
              <a:xfrm>
                <a:off x="539552" y="1268760"/>
                <a:ext cx="7200800" cy="635110"/>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s-ES" sz="1600" i="1" smtClean="0">
                          <a:solidFill>
                            <a:schemeClr val="bg1"/>
                          </a:solidFill>
                          <a:latin typeface="Cambria Math"/>
                        </a:rPr>
                        <m:t>0=−1+</m:t>
                      </m:r>
                      <m:f>
                        <m:fPr>
                          <m:ctrlPr>
                            <a:rPr lang="es-EC" sz="1600" i="1">
                              <a:solidFill>
                                <a:schemeClr val="bg1"/>
                              </a:solidFill>
                              <a:latin typeface="Cambria Math"/>
                            </a:rPr>
                          </m:ctrlPr>
                        </m:fPr>
                        <m:num>
                          <m:r>
                            <a:rPr lang="es-ES" sz="1600" i="1">
                              <a:solidFill>
                                <a:schemeClr val="bg1"/>
                              </a:solidFill>
                              <a:latin typeface="Cambria Math"/>
                            </a:rPr>
                            <m:t>𝐹𝐹</m:t>
                          </m:r>
                          <m:r>
                            <a:rPr lang="es-ES" sz="1600" i="1">
                              <a:solidFill>
                                <a:schemeClr val="bg1"/>
                              </a:solidFill>
                              <a:latin typeface="Cambria Math"/>
                            </a:rPr>
                            <m:t>1</m:t>
                          </m:r>
                        </m:num>
                        <m:den>
                          <m:sSup>
                            <m:sSupPr>
                              <m:ctrlPr>
                                <a:rPr lang="es-EC" sz="1600" i="1">
                                  <a:solidFill>
                                    <a:schemeClr val="bg1"/>
                                  </a:solidFill>
                                  <a:latin typeface="Cambria Math"/>
                                </a:rPr>
                              </m:ctrlPr>
                            </m:sSupPr>
                            <m:e>
                              <m:r>
                                <a:rPr lang="es-ES" sz="1600" i="1">
                                  <a:solidFill>
                                    <a:schemeClr val="bg1"/>
                                  </a:solidFill>
                                  <a:latin typeface="Cambria Math"/>
                                </a:rPr>
                                <m:t>(1+</m:t>
                              </m:r>
                              <m:r>
                                <a:rPr lang="es-ES" sz="1600" i="1">
                                  <a:solidFill>
                                    <a:schemeClr val="bg1"/>
                                  </a:solidFill>
                                  <a:latin typeface="Cambria Math"/>
                                </a:rPr>
                                <m:t>𝑖</m:t>
                              </m:r>
                              <m:r>
                                <a:rPr lang="es-ES" sz="1600" i="1">
                                  <a:solidFill>
                                    <a:schemeClr val="bg1"/>
                                  </a:solidFill>
                                  <a:latin typeface="Cambria Math"/>
                                </a:rPr>
                                <m:t>)</m:t>
                              </m:r>
                            </m:e>
                            <m:sup>
                              <m:r>
                                <a:rPr lang="es-ES" sz="1600" i="1">
                                  <a:solidFill>
                                    <a:schemeClr val="bg1"/>
                                  </a:solidFill>
                                  <a:latin typeface="Cambria Math"/>
                                </a:rPr>
                                <m:t>1</m:t>
                              </m:r>
                            </m:sup>
                          </m:sSup>
                        </m:den>
                      </m:f>
                      <m:r>
                        <a:rPr lang="es-ES" sz="1600" i="1">
                          <a:solidFill>
                            <a:schemeClr val="bg1"/>
                          </a:solidFill>
                          <a:latin typeface="Cambria Math"/>
                        </a:rPr>
                        <m:t>+</m:t>
                      </m:r>
                      <m:f>
                        <m:fPr>
                          <m:ctrlPr>
                            <a:rPr lang="es-EC" sz="1600" i="1">
                              <a:solidFill>
                                <a:schemeClr val="bg1"/>
                              </a:solidFill>
                              <a:latin typeface="Cambria Math"/>
                            </a:rPr>
                          </m:ctrlPr>
                        </m:fPr>
                        <m:num>
                          <m:r>
                            <a:rPr lang="es-ES" sz="1600" i="1">
                              <a:solidFill>
                                <a:schemeClr val="bg1"/>
                              </a:solidFill>
                              <a:latin typeface="Cambria Math"/>
                            </a:rPr>
                            <m:t>𝐹𝐹</m:t>
                          </m:r>
                          <m:r>
                            <a:rPr lang="es-ES" sz="1600" i="1">
                              <a:solidFill>
                                <a:schemeClr val="bg1"/>
                              </a:solidFill>
                              <a:latin typeface="Cambria Math"/>
                            </a:rPr>
                            <m:t>2</m:t>
                          </m:r>
                        </m:num>
                        <m:den>
                          <m:sSup>
                            <m:sSupPr>
                              <m:ctrlPr>
                                <a:rPr lang="es-EC" sz="1600" i="1">
                                  <a:solidFill>
                                    <a:schemeClr val="bg1"/>
                                  </a:solidFill>
                                  <a:latin typeface="Cambria Math"/>
                                </a:rPr>
                              </m:ctrlPr>
                            </m:sSupPr>
                            <m:e>
                              <m:r>
                                <a:rPr lang="es-ES" sz="1600" i="1">
                                  <a:solidFill>
                                    <a:schemeClr val="bg1"/>
                                  </a:solidFill>
                                  <a:latin typeface="Cambria Math"/>
                                </a:rPr>
                                <m:t>(1+</m:t>
                              </m:r>
                              <m:r>
                                <a:rPr lang="es-ES" sz="1600" i="1">
                                  <a:solidFill>
                                    <a:schemeClr val="bg1"/>
                                  </a:solidFill>
                                  <a:latin typeface="Cambria Math"/>
                                </a:rPr>
                                <m:t>𝑖</m:t>
                              </m:r>
                              <m:r>
                                <a:rPr lang="es-ES" sz="1600" i="1">
                                  <a:solidFill>
                                    <a:schemeClr val="bg1"/>
                                  </a:solidFill>
                                  <a:latin typeface="Cambria Math"/>
                                </a:rPr>
                                <m:t>)</m:t>
                              </m:r>
                            </m:e>
                            <m:sup>
                              <m:r>
                                <a:rPr lang="es-ES" sz="1600" i="1">
                                  <a:solidFill>
                                    <a:schemeClr val="bg1"/>
                                  </a:solidFill>
                                  <a:latin typeface="Cambria Math"/>
                                </a:rPr>
                                <m:t>2</m:t>
                              </m:r>
                            </m:sup>
                          </m:sSup>
                        </m:den>
                      </m:f>
                      <m:r>
                        <a:rPr lang="es-ES" sz="1600" i="1">
                          <a:solidFill>
                            <a:schemeClr val="bg1"/>
                          </a:solidFill>
                          <a:latin typeface="Cambria Math"/>
                        </a:rPr>
                        <m:t>+</m:t>
                      </m:r>
                      <m:f>
                        <m:fPr>
                          <m:ctrlPr>
                            <a:rPr lang="es-EC" sz="1600" i="1">
                              <a:solidFill>
                                <a:schemeClr val="bg1"/>
                              </a:solidFill>
                              <a:latin typeface="Cambria Math"/>
                            </a:rPr>
                          </m:ctrlPr>
                        </m:fPr>
                        <m:num>
                          <m:r>
                            <a:rPr lang="es-ES" sz="1600" i="1">
                              <a:solidFill>
                                <a:schemeClr val="bg1"/>
                              </a:solidFill>
                              <a:latin typeface="Cambria Math"/>
                            </a:rPr>
                            <m:t>𝐹𝐹</m:t>
                          </m:r>
                          <m:r>
                            <a:rPr lang="es-ES" sz="1600" i="1">
                              <a:solidFill>
                                <a:schemeClr val="bg1"/>
                              </a:solidFill>
                              <a:latin typeface="Cambria Math"/>
                            </a:rPr>
                            <m:t>3</m:t>
                          </m:r>
                        </m:num>
                        <m:den>
                          <m:sSup>
                            <m:sSupPr>
                              <m:ctrlPr>
                                <a:rPr lang="es-EC" sz="1600" i="1">
                                  <a:solidFill>
                                    <a:schemeClr val="bg1"/>
                                  </a:solidFill>
                                  <a:latin typeface="Cambria Math"/>
                                </a:rPr>
                              </m:ctrlPr>
                            </m:sSupPr>
                            <m:e>
                              <m:r>
                                <a:rPr lang="es-ES" sz="1600" i="1">
                                  <a:solidFill>
                                    <a:schemeClr val="bg1"/>
                                  </a:solidFill>
                                  <a:latin typeface="Cambria Math"/>
                                </a:rPr>
                                <m:t>(1+</m:t>
                              </m:r>
                              <m:r>
                                <a:rPr lang="es-ES" sz="1600" i="1">
                                  <a:solidFill>
                                    <a:schemeClr val="bg1"/>
                                  </a:solidFill>
                                  <a:latin typeface="Cambria Math"/>
                                </a:rPr>
                                <m:t>𝑖</m:t>
                              </m:r>
                              <m:r>
                                <a:rPr lang="es-ES" sz="1600" i="1">
                                  <a:solidFill>
                                    <a:schemeClr val="bg1"/>
                                  </a:solidFill>
                                  <a:latin typeface="Cambria Math"/>
                                </a:rPr>
                                <m:t>)</m:t>
                              </m:r>
                            </m:e>
                            <m:sup>
                              <m:r>
                                <a:rPr lang="es-ES" sz="1600" i="1">
                                  <a:solidFill>
                                    <a:schemeClr val="bg1"/>
                                  </a:solidFill>
                                  <a:latin typeface="Cambria Math"/>
                                </a:rPr>
                                <m:t>3</m:t>
                              </m:r>
                            </m:sup>
                          </m:sSup>
                        </m:den>
                      </m:f>
                      <m:r>
                        <a:rPr lang="es-ES" sz="1600" i="1">
                          <a:solidFill>
                            <a:schemeClr val="bg1"/>
                          </a:solidFill>
                          <a:latin typeface="Cambria Math"/>
                        </a:rPr>
                        <m:t>+…</m:t>
                      </m:r>
                      <m:f>
                        <m:fPr>
                          <m:ctrlPr>
                            <a:rPr lang="es-EC" sz="1600" i="1">
                              <a:solidFill>
                                <a:schemeClr val="bg1"/>
                              </a:solidFill>
                              <a:latin typeface="Cambria Math"/>
                            </a:rPr>
                          </m:ctrlPr>
                        </m:fPr>
                        <m:num>
                          <m:r>
                            <a:rPr lang="es-ES" sz="1600" i="1">
                              <a:solidFill>
                                <a:schemeClr val="bg1"/>
                              </a:solidFill>
                              <a:latin typeface="Cambria Math"/>
                            </a:rPr>
                            <m:t>𝐹𝐹𝑛</m:t>
                          </m:r>
                        </m:num>
                        <m:den>
                          <m:sSup>
                            <m:sSupPr>
                              <m:ctrlPr>
                                <a:rPr lang="es-EC" sz="1600" i="1">
                                  <a:solidFill>
                                    <a:schemeClr val="bg1"/>
                                  </a:solidFill>
                                  <a:latin typeface="Cambria Math"/>
                                </a:rPr>
                              </m:ctrlPr>
                            </m:sSupPr>
                            <m:e>
                              <m:r>
                                <a:rPr lang="es-ES" sz="1600" i="1">
                                  <a:solidFill>
                                    <a:schemeClr val="bg1"/>
                                  </a:solidFill>
                                  <a:latin typeface="Cambria Math"/>
                                </a:rPr>
                                <m:t>(1+</m:t>
                              </m:r>
                              <m:r>
                                <a:rPr lang="es-ES" sz="1600" i="1">
                                  <a:solidFill>
                                    <a:schemeClr val="bg1"/>
                                  </a:solidFill>
                                  <a:latin typeface="Cambria Math"/>
                                </a:rPr>
                                <m:t>𝑖</m:t>
                              </m:r>
                              <m:r>
                                <a:rPr lang="es-ES" sz="1600" i="1">
                                  <a:solidFill>
                                    <a:schemeClr val="bg1"/>
                                  </a:solidFill>
                                  <a:latin typeface="Cambria Math"/>
                                </a:rPr>
                                <m:t>)</m:t>
                              </m:r>
                            </m:e>
                            <m:sup>
                              <m:r>
                                <a:rPr lang="es-ES" sz="1600" i="1">
                                  <a:solidFill>
                                    <a:schemeClr val="bg1"/>
                                  </a:solidFill>
                                  <a:latin typeface="Cambria Math"/>
                                </a:rPr>
                                <m:t>𝑛</m:t>
                              </m:r>
                            </m:sup>
                          </m:sSup>
                        </m:den>
                      </m:f>
                    </m:oMath>
                  </m:oMathPara>
                </a14:m>
                <a:endParaRPr lang="es-EC" sz="1600" dirty="0">
                  <a:solidFill>
                    <a:schemeClr val="bg1"/>
                  </a:solidFill>
                </a:endParaRPr>
              </a:p>
            </p:txBody>
          </p:sp>
        </mc:Choice>
        <mc:Fallback xmlns="">
          <p:sp>
            <p:nvSpPr>
              <p:cNvPr id="3" name="2 Rectángulo"/>
              <p:cNvSpPr>
                <a:spLocks noRot="1" noChangeAspect="1" noMove="1" noResize="1" noEditPoints="1" noAdjustHandles="1" noChangeArrowheads="1" noChangeShapeType="1" noTextEdit="1"/>
              </p:cNvSpPr>
              <p:nvPr/>
            </p:nvSpPr>
            <p:spPr>
              <a:xfrm>
                <a:off x="539552" y="1268760"/>
                <a:ext cx="7200800" cy="635110"/>
              </a:xfrm>
              <a:prstGeom prst="rect">
                <a:avLst/>
              </a:prstGeom>
              <a:blipFill rotWithShape="1">
                <a:blip r:embed="rId2" cstate="print"/>
                <a:stretch>
                  <a:fillRect/>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1106895883"/>
              </p:ext>
            </p:extLst>
          </p:nvPr>
        </p:nvGraphicFramePr>
        <p:xfrm>
          <a:off x="800969" y="2564904"/>
          <a:ext cx="3326764" cy="3024332"/>
        </p:xfrm>
        <a:graphic>
          <a:graphicData uri="http://schemas.openxmlformats.org/drawingml/2006/table">
            <a:tbl>
              <a:tblPr firstRow="1" firstCol="1" bandRow="1">
                <a:tableStyleId>{ED083AE6-46FA-4A59-8FB0-9F97EB10719F}</a:tableStyleId>
              </a:tblPr>
              <a:tblGrid>
                <a:gridCol w="1216977"/>
                <a:gridCol w="1182052"/>
                <a:gridCol w="927735"/>
              </a:tblGrid>
              <a:tr h="240642">
                <a:tc>
                  <a:txBody>
                    <a:bodyPr/>
                    <a:lstStyle/>
                    <a:p>
                      <a:pPr algn="ctr">
                        <a:spcAft>
                          <a:spcPts val="0"/>
                        </a:spcAft>
                      </a:pPr>
                      <a:r>
                        <a:rPr lang="es-EC" sz="1200" kern="0" spc="0" dirty="0">
                          <a:solidFill>
                            <a:schemeClr val="bg1"/>
                          </a:solidFill>
                          <a:effectLst/>
                        </a:rPr>
                        <a:t>Año</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Flujo de Fondos</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VAN</a:t>
                      </a:r>
                      <a:endParaRPr lang="es-EC" sz="1200" kern="800" spc="40" dirty="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-168236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-168236</a:t>
                      </a:r>
                      <a:endParaRPr lang="es-EC" sz="1200" kern="800" spc="40" dirty="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30417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24774,70</a:t>
                      </a:r>
                      <a:endParaRPr lang="es-EC" sz="1200" kern="800" spc="40" dirty="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30417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20178,83</a:t>
                      </a:r>
                      <a:endParaRPr lang="es-EC" sz="1200" kern="800" spc="40" dirty="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37678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20358,57</a:t>
                      </a:r>
                      <a:endParaRPr lang="es-EC" sz="1200" kern="800" spc="40" dirty="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49138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21625,63</a:t>
                      </a:r>
                      <a:endParaRPr lang="es-EC" sz="1200" kern="800" spc="4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5</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56463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20239,77</a:t>
                      </a:r>
                      <a:endParaRPr lang="es-EC" sz="1200" kern="800" spc="4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55909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16323,31</a:t>
                      </a:r>
                      <a:endParaRPr lang="es-EC" sz="1200" kern="800" spc="4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58009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13794,62</a:t>
                      </a:r>
                      <a:endParaRPr lang="es-EC" sz="1200" kern="800" spc="4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58009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11235,63</a:t>
                      </a:r>
                      <a:endParaRPr lang="es-EC" sz="1200" kern="800" spc="4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55909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8820,06</a:t>
                      </a:r>
                      <a:endParaRPr lang="es-EC" sz="1200" kern="800" spc="40">
                        <a:solidFill>
                          <a:schemeClr val="bg1"/>
                        </a:solidFill>
                        <a:effectLst/>
                        <a:latin typeface="Times New Roman"/>
                        <a:ea typeface="Times New Roman"/>
                        <a:cs typeface="Arial"/>
                      </a:endParaRPr>
                    </a:p>
                  </a:txBody>
                  <a:tcPr marL="68580" marR="68580" marT="0" marB="0"/>
                </a:tc>
              </a:tr>
              <a:tr h="198835">
                <a:tc>
                  <a:txBody>
                    <a:bodyPr/>
                    <a:lstStyle/>
                    <a:p>
                      <a:pPr algn="ctr">
                        <a:spcAft>
                          <a:spcPts val="0"/>
                        </a:spcAft>
                      </a:pPr>
                      <a:r>
                        <a:rPr lang="es-EC" sz="1200" kern="0" spc="0">
                          <a:solidFill>
                            <a:schemeClr val="bg1"/>
                          </a:solidFill>
                          <a:effectLst/>
                        </a:rPr>
                        <a:t>10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84713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10884,99</a:t>
                      </a:r>
                      <a:endParaRPr lang="es-EC" sz="1200" kern="800" spc="40">
                        <a:solidFill>
                          <a:schemeClr val="bg1"/>
                        </a:solidFill>
                        <a:effectLst/>
                        <a:latin typeface="Times New Roman"/>
                        <a:ea typeface="Times New Roman"/>
                        <a:cs typeface="Arial"/>
                      </a:endParaRPr>
                    </a:p>
                  </a:txBody>
                  <a:tcPr marL="68580" marR="68580" marT="0" marB="0"/>
                </a:tc>
              </a:tr>
              <a:tr h="198835">
                <a:tc>
                  <a:txBody>
                    <a:bodyPr/>
                    <a:lstStyle/>
                    <a:p>
                      <a:endParaRPr lang="es-EC" sz="1100">
                        <a:solidFill>
                          <a:schemeClr val="bg1"/>
                        </a:solidFill>
                        <a:effectLst/>
                        <a:latin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198835">
                <a:tc>
                  <a:txBody>
                    <a:bodyPr/>
                    <a:lstStyle/>
                    <a:p>
                      <a:pPr algn="r">
                        <a:spcAft>
                          <a:spcPts val="0"/>
                        </a:spcAft>
                      </a:pPr>
                      <a:r>
                        <a:rPr lang="es-EC" sz="1200" kern="0" spc="0">
                          <a:solidFill>
                            <a:schemeClr val="bg1"/>
                          </a:solidFill>
                          <a:effectLst/>
                        </a:rPr>
                        <a:t>VAN PROYECTO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r">
                        <a:spcAft>
                          <a:spcPts val="0"/>
                        </a:spcAft>
                      </a:pPr>
                      <a:r>
                        <a:rPr lang="es-EC" sz="1200" kern="0" spc="0">
                          <a:solidFill>
                            <a:schemeClr val="bg1"/>
                          </a:solidFill>
                          <a:effectLst/>
                        </a:rPr>
                        <a:t>0,00</a:t>
                      </a:r>
                      <a:endParaRPr lang="es-EC" sz="1200" kern="800" spc="40">
                        <a:solidFill>
                          <a:schemeClr val="bg1"/>
                        </a:solidFill>
                        <a:effectLst/>
                        <a:latin typeface="Times New Roman"/>
                        <a:ea typeface="Times New Roman"/>
                        <a:cs typeface="Arial"/>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198835">
                <a:tc>
                  <a:txBody>
                    <a:bodyPr/>
                    <a:lstStyle/>
                    <a:p>
                      <a:pPr algn="r">
                        <a:spcAft>
                          <a:spcPts val="0"/>
                        </a:spcAft>
                      </a:pPr>
                      <a:r>
                        <a:rPr lang="es-EC" sz="1200" kern="0" spc="0">
                          <a:solidFill>
                            <a:schemeClr val="bg1"/>
                          </a:solidFill>
                          <a:effectLst/>
                        </a:rPr>
                        <a:t>TIR</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r">
                        <a:spcAft>
                          <a:spcPts val="0"/>
                        </a:spcAft>
                      </a:pPr>
                      <a:r>
                        <a:rPr lang="es-EC" sz="1200" kern="0" spc="0">
                          <a:solidFill>
                            <a:schemeClr val="bg1"/>
                          </a:solidFill>
                          <a:effectLst/>
                        </a:rPr>
                        <a:t>23%</a:t>
                      </a:r>
                      <a:endParaRPr lang="es-EC" sz="1200" kern="800" spc="40">
                        <a:solidFill>
                          <a:schemeClr val="bg1"/>
                        </a:solidFill>
                        <a:effectLst/>
                        <a:latin typeface="Times New Roman"/>
                        <a:ea typeface="Times New Roman"/>
                        <a:cs typeface="Arial"/>
                      </a:endParaRPr>
                    </a:p>
                  </a:txBody>
                  <a:tcPr marL="68580" marR="68580" marT="0" marB="0"/>
                </a:tc>
                <a:tc>
                  <a:txBody>
                    <a:bodyPr/>
                    <a:lstStyle/>
                    <a:p>
                      <a:endParaRPr lang="es-EC" sz="1100" dirty="0">
                        <a:solidFill>
                          <a:schemeClr val="bg1"/>
                        </a:solidFill>
                        <a:effectLst/>
                        <a:latin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54288548"/>
              </p:ext>
            </p:extLst>
          </p:nvPr>
        </p:nvGraphicFramePr>
        <p:xfrm>
          <a:off x="4572000" y="2564904"/>
          <a:ext cx="3430904" cy="3032760"/>
        </p:xfrm>
        <a:graphic>
          <a:graphicData uri="http://schemas.openxmlformats.org/drawingml/2006/table">
            <a:tbl>
              <a:tblPr firstRow="1" firstCol="1" bandRow="1">
                <a:tableStyleId>{ED083AE6-46FA-4A59-8FB0-9F97EB10719F}</a:tableStyleId>
              </a:tblPr>
              <a:tblGrid>
                <a:gridCol w="1486852"/>
                <a:gridCol w="1182052"/>
                <a:gridCol w="762000"/>
              </a:tblGrid>
              <a:tr h="202184">
                <a:tc>
                  <a:txBody>
                    <a:bodyPr/>
                    <a:lstStyle/>
                    <a:p>
                      <a:pPr algn="ctr">
                        <a:spcAft>
                          <a:spcPts val="0"/>
                        </a:spcAft>
                      </a:pPr>
                      <a:r>
                        <a:rPr lang="es-EC" sz="1200" kern="0" spc="0" dirty="0">
                          <a:solidFill>
                            <a:schemeClr val="bg1"/>
                          </a:solidFill>
                          <a:effectLst/>
                        </a:rPr>
                        <a:t>Año</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Flujo de Fondos</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VAN</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-117765</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-117765</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21670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16848,48</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25370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15336,45</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32631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15336,48</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44091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16112,05</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5</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51416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14608,40</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50862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11235,56</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52962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9096,33</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52962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7072,39</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50862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5280,75</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pPr algn="ctr">
                        <a:spcAft>
                          <a:spcPts val="0"/>
                        </a:spcAft>
                      </a:pPr>
                      <a:r>
                        <a:rPr lang="es-EC" sz="1200" kern="0" spc="0">
                          <a:solidFill>
                            <a:schemeClr val="bg1"/>
                          </a:solidFill>
                          <a:effectLst/>
                        </a:rPr>
                        <a:t>10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84713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6838,39</a:t>
                      </a:r>
                      <a:endParaRPr lang="es-EC" sz="1200" kern="800" spc="40">
                        <a:solidFill>
                          <a:schemeClr val="bg1"/>
                        </a:solidFill>
                        <a:effectLst/>
                        <a:latin typeface="Times New Roman"/>
                        <a:ea typeface="Times New Roman"/>
                        <a:cs typeface="Arial"/>
                      </a:endParaRPr>
                    </a:p>
                  </a:txBody>
                  <a:tcPr marL="68580" marR="68580" marT="0" marB="0"/>
                </a:tc>
              </a:tr>
              <a:tr h="202184">
                <a:tc>
                  <a:txBody>
                    <a:bodyPr/>
                    <a:lstStyle/>
                    <a:p>
                      <a:endParaRPr lang="es-EC" sz="1100">
                        <a:solidFill>
                          <a:schemeClr val="bg1"/>
                        </a:solidFill>
                        <a:effectLst/>
                        <a:latin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202184">
                <a:tc>
                  <a:txBody>
                    <a:bodyPr/>
                    <a:lstStyle/>
                    <a:p>
                      <a:pPr algn="r">
                        <a:spcAft>
                          <a:spcPts val="0"/>
                        </a:spcAft>
                      </a:pPr>
                      <a:r>
                        <a:rPr lang="es-EC" sz="1200" kern="0" spc="0">
                          <a:solidFill>
                            <a:schemeClr val="bg1"/>
                          </a:solidFill>
                          <a:effectLst/>
                        </a:rPr>
                        <a:t>VAN INVERSIONISTA</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lgn="r">
                        <a:spcAft>
                          <a:spcPts val="0"/>
                        </a:spcAft>
                      </a:pPr>
                      <a:r>
                        <a:rPr lang="es-EC" sz="1200" kern="0" spc="0">
                          <a:solidFill>
                            <a:schemeClr val="bg1"/>
                          </a:solidFill>
                          <a:effectLst/>
                        </a:rPr>
                        <a:t>0,00</a:t>
                      </a:r>
                      <a:endParaRPr lang="es-EC" sz="1200" kern="800" spc="40">
                        <a:solidFill>
                          <a:schemeClr val="bg1"/>
                        </a:solidFill>
                        <a:effectLst/>
                        <a:latin typeface="Times New Roman"/>
                        <a:ea typeface="Times New Roman"/>
                        <a:cs typeface="Arial"/>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202184">
                <a:tc>
                  <a:txBody>
                    <a:bodyPr/>
                    <a:lstStyle/>
                    <a:p>
                      <a:pPr algn="r">
                        <a:spcAft>
                          <a:spcPts val="0"/>
                        </a:spcAft>
                      </a:pPr>
                      <a:r>
                        <a:rPr lang="es-EC" sz="1200" kern="0" spc="0" dirty="0">
                          <a:solidFill>
                            <a:schemeClr val="bg1"/>
                          </a:solidFill>
                          <a:effectLst/>
                        </a:rPr>
                        <a:t>TIR</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r">
                        <a:spcAft>
                          <a:spcPts val="0"/>
                        </a:spcAft>
                      </a:pPr>
                      <a:r>
                        <a:rPr lang="es-EC" sz="1200" kern="0" spc="0" dirty="0">
                          <a:solidFill>
                            <a:schemeClr val="bg1"/>
                          </a:solidFill>
                          <a:effectLst/>
                        </a:rPr>
                        <a:t>29%</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endParaRPr lang="es-EC" sz="1100" dirty="0">
                        <a:solidFill>
                          <a:schemeClr val="bg1"/>
                        </a:solidFill>
                        <a:effectLst/>
                        <a:latin typeface="Calibri"/>
                        <a:cs typeface="Times New Roman"/>
                      </a:endParaRPr>
                    </a:p>
                  </a:txBody>
                  <a:tcPr marL="68580" marR="68580" marT="0" marB="0"/>
                </a:tc>
              </a:tr>
            </a:tbl>
          </a:graphicData>
        </a:graphic>
      </p:graphicFrame>
      <p:sp>
        <p:nvSpPr>
          <p:cNvPr id="6" name="5 Rectángulo"/>
          <p:cNvSpPr/>
          <p:nvPr/>
        </p:nvSpPr>
        <p:spPr>
          <a:xfrm>
            <a:off x="1673872" y="1988840"/>
            <a:ext cx="1540806"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PROYECTO</a:t>
            </a:r>
            <a:endParaRPr lang="es-ES" sz="2400" b="1" cap="none" spc="0" dirty="0">
              <a:ln/>
              <a:solidFill>
                <a:schemeClr val="accent3"/>
              </a:solidFill>
              <a:effectLst/>
            </a:endParaRPr>
          </a:p>
        </p:txBody>
      </p:sp>
      <p:sp>
        <p:nvSpPr>
          <p:cNvPr id="7" name="6 Rectángulo"/>
          <p:cNvSpPr/>
          <p:nvPr/>
        </p:nvSpPr>
        <p:spPr>
          <a:xfrm>
            <a:off x="5136586" y="1988840"/>
            <a:ext cx="2148602"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INVERSIONISTA</a:t>
            </a:r>
            <a:endParaRPr lang="es-ES" sz="2400" b="1" cap="none" spc="0" dirty="0">
              <a:ln/>
              <a:solidFill>
                <a:schemeClr val="accent3"/>
              </a:solidFill>
              <a:effectLst/>
            </a:endParaRPr>
          </a:p>
        </p:txBody>
      </p:sp>
    </p:spTree>
    <p:extLst>
      <p:ext uri="{BB962C8B-B14F-4D97-AF65-F5344CB8AC3E}">
        <p14:creationId xmlns:p14="http://schemas.microsoft.com/office/powerpoint/2010/main" val="167966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1538" y="214290"/>
            <a:ext cx="6765506"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IDENTIFICACIÓN DEL SERVICIO </a:t>
            </a:r>
            <a:endParaRPr lang="es-ES" sz="4000" b="1" dirty="0">
              <a:ln w="50800"/>
              <a:solidFill>
                <a:schemeClr val="bg1">
                  <a:shade val="50000"/>
                </a:schemeClr>
              </a:solidFill>
            </a:endParaRPr>
          </a:p>
        </p:txBody>
      </p:sp>
      <p:graphicFrame>
        <p:nvGraphicFramePr>
          <p:cNvPr id="8" name="7 Diagrama"/>
          <p:cNvGraphicFramePr/>
          <p:nvPr/>
        </p:nvGraphicFramePr>
        <p:xfrm>
          <a:off x="642910" y="1357298"/>
          <a:ext cx="771530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200834"/>
            <a:ext cx="6297813"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PERIODO DE RECUPERACION</a:t>
            </a:r>
            <a:endParaRPr lang="es-ES" sz="40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1067542659"/>
              </p:ext>
            </p:extLst>
          </p:nvPr>
        </p:nvGraphicFramePr>
        <p:xfrm>
          <a:off x="395536" y="1628800"/>
          <a:ext cx="3537768" cy="3960438"/>
        </p:xfrm>
        <a:graphic>
          <a:graphicData uri="http://schemas.openxmlformats.org/drawingml/2006/table">
            <a:tbl>
              <a:tblPr firstRow="1" firstCol="1" bandRow="1">
                <a:tableStyleId>{ED083AE6-46FA-4A59-8FB0-9F97EB10719F}</a:tableStyleId>
              </a:tblPr>
              <a:tblGrid>
                <a:gridCol w="762953"/>
                <a:gridCol w="1379111"/>
                <a:gridCol w="1395704"/>
              </a:tblGrid>
              <a:tr h="271464">
                <a:tc>
                  <a:txBody>
                    <a:bodyPr/>
                    <a:lstStyle/>
                    <a:p>
                      <a:pPr algn="ctr">
                        <a:spcAft>
                          <a:spcPts val="0"/>
                        </a:spcAft>
                      </a:pPr>
                      <a:r>
                        <a:rPr lang="es-EC" sz="1050" kern="0" spc="0" dirty="0" smtClean="0">
                          <a:solidFill>
                            <a:schemeClr val="bg1"/>
                          </a:solidFill>
                          <a:effectLst/>
                        </a:rPr>
                        <a:t>Año/mes</a:t>
                      </a:r>
                      <a:endParaRPr lang="es-EC" sz="14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050" kern="0" spc="0">
                          <a:solidFill>
                            <a:schemeClr val="bg1"/>
                          </a:solidFill>
                          <a:effectLst/>
                        </a:rPr>
                        <a:t>Flujo</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Recuperación</a:t>
                      </a:r>
                      <a:endParaRPr lang="es-EC" sz="1400" kern="800" spc="40">
                        <a:solidFill>
                          <a:schemeClr val="bg1"/>
                        </a:solidFill>
                        <a:effectLst/>
                        <a:latin typeface="Times New Roman"/>
                        <a:ea typeface="Times New Roman"/>
                        <a:cs typeface="Arial"/>
                      </a:endParaRPr>
                    </a:p>
                  </a:txBody>
                  <a:tcPr marL="68580" marR="68580" marT="0" marB="0"/>
                </a:tc>
              </a:tr>
              <a:tr h="409886">
                <a:tc>
                  <a:txBody>
                    <a:bodyPr/>
                    <a:lstStyle/>
                    <a:p>
                      <a:pPr algn="ctr">
                        <a:spcAft>
                          <a:spcPts val="0"/>
                        </a:spcAft>
                      </a:pPr>
                      <a:r>
                        <a:rPr lang="es-EC" sz="1400" kern="0" spc="0">
                          <a:solidFill>
                            <a:schemeClr val="bg1"/>
                          </a:solidFill>
                          <a:effectLst/>
                        </a:rPr>
                        <a:t>0</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(168.236,10)</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   </a:t>
                      </a:r>
                      <a:endParaRPr lang="es-EC" sz="1400" kern="800" spc="40">
                        <a:solidFill>
                          <a:schemeClr val="bg1"/>
                        </a:solidFill>
                        <a:effectLst/>
                        <a:latin typeface="Times New Roman"/>
                        <a:ea typeface="Times New Roman"/>
                        <a:cs typeface="Arial"/>
                      </a:endParaRPr>
                    </a:p>
                  </a:txBody>
                  <a:tcPr marL="68580" marR="68580" marT="0" marB="0"/>
                </a:tc>
              </a:tr>
              <a:tr h="409886">
                <a:tc>
                  <a:txBody>
                    <a:bodyPr/>
                    <a:lstStyle/>
                    <a:p>
                      <a:pPr algn="ctr">
                        <a:spcAft>
                          <a:spcPts val="0"/>
                        </a:spcAft>
                      </a:pPr>
                      <a:r>
                        <a:rPr lang="es-EC" sz="1400" kern="0" spc="0">
                          <a:solidFill>
                            <a:schemeClr val="bg1"/>
                          </a:solidFill>
                          <a:effectLst/>
                        </a:rPr>
                        <a:t>1</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26.917,96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(141.318,13)</a:t>
                      </a:r>
                      <a:endParaRPr lang="es-EC" sz="1400" kern="800" spc="40">
                        <a:solidFill>
                          <a:schemeClr val="bg1"/>
                        </a:solidFill>
                        <a:effectLst/>
                        <a:latin typeface="Times New Roman"/>
                        <a:ea typeface="Times New Roman"/>
                        <a:cs typeface="Arial"/>
                      </a:endParaRPr>
                    </a:p>
                  </a:txBody>
                  <a:tcPr marL="68580" marR="68580" marT="0" marB="0"/>
                </a:tc>
              </a:tr>
              <a:tr h="409886">
                <a:tc>
                  <a:txBody>
                    <a:bodyPr/>
                    <a:lstStyle/>
                    <a:p>
                      <a:pPr algn="ctr">
                        <a:spcAft>
                          <a:spcPts val="0"/>
                        </a:spcAft>
                      </a:pPr>
                      <a:r>
                        <a:rPr lang="es-EC" sz="1400" kern="0" spc="0">
                          <a:solidFill>
                            <a:schemeClr val="bg1"/>
                          </a:solidFill>
                          <a:effectLst/>
                        </a:rPr>
                        <a:t>2</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23.821,21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(117.496,92)</a:t>
                      </a:r>
                      <a:endParaRPr lang="es-EC" sz="1400" kern="800" spc="40">
                        <a:solidFill>
                          <a:schemeClr val="bg1"/>
                        </a:solidFill>
                        <a:effectLst/>
                        <a:latin typeface="Times New Roman"/>
                        <a:ea typeface="Times New Roman"/>
                        <a:cs typeface="Arial"/>
                      </a:endParaRPr>
                    </a:p>
                  </a:txBody>
                  <a:tcPr marL="68580" marR="68580" marT="0" marB="0"/>
                </a:tc>
              </a:tr>
              <a:tr h="409886">
                <a:tc>
                  <a:txBody>
                    <a:bodyPr/>
                    <a:lstStyle/>
                    <a:p>
                      <a:pPr algn="ctr">
                        <a:spcAft>
                          <a:spcPts val="0"/>
                        </a:spcAft>
                      </a:pPr>
                      <a:r>
                        <a:rPr lang="es-EC" sz="1400" kern="0" spc="0">
                          <a:solidFill>
                            <a:schemeClr val="bg1"/>
                          </a:solidFill>
                          <a:effectLst/>
                        </a:rPr>
                        <a:t>3</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26.112,51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(91.384,41)</a:t>
                      </a:r>
                      <a:endParaRPr lang="es-EC" sz="1400" kern="800" spc="40">
                        <a:solidFill>
                          <a:schemeClr val="bg1"/>
                        </a:solidFill>
                        <a:effectLst/>
                        <a:latin typeface="Times New Roman"/>
                        <a:ea typeface="Times New Roman"/>
                        <a:cs typeface="Arial"/>
                      </a:endParaRPr>
                    </a:p>
                  </a:txBody>
                  <a:tcPr marL="68580" marR="68580" marT="0" marB="0"/>
                </a:tc>
              </a:tr>
              <a:tr h="409886">
                <a:tc>
                  <a:txBody>
                    <a:bodyPr/>
                    <a:lstStyle/>
                    <a:p>
                      <a:pPr algn="ctr">
                        <a:spcAft>
                          <a:spcPts val="0"/>
                        </a:spcAft>
                      </a:pPr>
                      <a:r>
                        <a:rPr lang="es-EC" sz="1400" kern="0" spc="0">
                          <a:solidFill>
                            <a:schemeClr val="bg1"/>
                          </a:solidFill>
                          <a:effectLst/>
                        </a:rPr>
                        <a:t>4</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30.137,28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(61.247,13)</a:t>
                      </a:r>
                      <a:endParaRPr lang="es-EC" sz="1400" kern="800" spc="40">
                        <a:solidFill>
                          <a:schemeClr val="bg1"/>
                        </a:solidFill>
                        <a:effectLst/>
                        <a:latin typeface="Times New Roman"/>
                        <a:ea typeface="Times New Roman"/>
                        <a:cs typeface="Arial"/>
                      </a:endParaRPr>
                    </a:p>
                  </a:txBody>
                  <a:tcPr marL="68580" marR="68580" marT="0" marB="0"/>
                </a:tc>
              </a:tr>
              <a:tr h="409886">
                <a:tc>
                  <a:txBody>
                    <a:bodyPr/>
                    <a:lstStyle/>
                    <a:p>
                      <a:pPr algn="ctr">
                        <a:spcAft>
                          <a:spcPts val="0"/>
                        </a:spcAft>
                      </a:pPr>
                      <a:r>
                        <a:rPr lang="es-EC" sz="1400" kern="0" spc="0">
                          <a:solidFill>
                            <a:schemeClr val="bg1"/>
                          </a:solidFill>
                          <a:effectLst/>
                        </a:rPr>
                        <a:t>5</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30.646,07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(30.601,06)</a:t>
                      </a:r>
                      <a:endParaRPr lang="es-EC" sz="1400" kern="800" spc="40">
                        <a:solidFill>
                          <a:schemeClr val="bg1"/>
                        </a:solidFill>
                        <a:effectLst/>
                        <a:latin typeface="Times New Roman"/>
                        <a:ea typeface="Times New Roman"/>
                        <a:cs typeface="Arial"/>
                      </a:endParaRPr>
                    </a:p>
                  </a:txBody>
                  <a:tcPr marL="68580" marR="68580" marT="0" marB="0"/>
                </a:tc>
              </a:tr>
              <a:tr h="409886">
                <a:tc>
                  <a:txBody>
                    <a:bodyPr/>
                    <a:lstStyle/>
                    <a:p>
                      <a:pPr algn="ctr">
                        <a:spcAft>
                          <a:spcPts val="0"/>
                        </a:spcAft>
                      </a:pPr>
                      <a:r>
                        <a:rPr lang="es-EC" sz="1400" kern="0" spc="0">
                          <a:solidFill>
                            <a:schemeClr val="bg1"/>
                          </a:solidFill>
                          <a:effectLst/>
                        </a:rPr>
                        <a:t>6</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26.854,14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(3.746,92)</a:t>
                      </a:r>
                      <a:endParaRPr lang="es-EC" sz="1400" kern="800" spc="40">
                        <a:solidFill>
                          <a:schemeClr val="bg1"/>
                        </a:solidFill>
                        <a:effectLst/>
                        <a:latin typeface="Times New Roman"/>
                        <a:ea typeface="Times New Roman"/>
                        <a:cs typeface="Arial"/>
                      </a:endParaRPr>
                    </a:p>
                  </a:txBody>
                  <a:tcPr marL="68580" marR="68580" marT="0" marB="0"/>
                </a:tc>
              </a:tr>
              <a:tr h="409886">
                <a:tc>
                  <a:txBody>
                    <a:bodyPr/>
                    <a:lstStyle/>
                    <a:p>
                      <a:pPr algn="ctr">
                        <a:spcAft>
                          <a:spcPts val="0"/>
                        </a:spcAft>
                      </a:pPr>
                      <a:r>
                        <a:rPr lang="es-EC" sz="1400" kern="0" spc="0">
                          <a:solidFill>
                            <a:schemeClr val="bg1"/>
                          </a:solidFill>
                          <a:effectLst/>
                        </a:rPr>
                        <a:t>Enero</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2.054,78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(1.692,14)</a:t>
                      </a:r>
                      <a:endParaRPr lang="es-EC" sz="1400" kern="800" spc="40">
                        <a:solidFill>
                          <a:schemeClr val="bg1"/>
                        </a:solidFill>
                        <a:effectLst/>
                        <a:latin typeface="Times New Roman"/>
                        <a:ea typeface="Times New Roman"/>
                        <a:cs typeface="Arial"/>
                      </a:endParaRPr>
                    </a:p>
                  </a:txBody>
                  <a:tcPr marL="68580" marR="68580" marT="0" marB="0"/>
                </a:tc>
              </a:tr>
              <a:tr h="409886">
                <a:tc>
                  <a:txBody>
                    <a:bodyPr/>
                    <a:lstStyle/>
                    <a:p>
                      <a:pPr algn="ctr">
                        <a:spcAft>
                          <a:spcPts val="0"/>
                        </a:spcAft>
                      </a:pPr>
                      <a:r>
                        <a:rPr lang="es-EC" sz="1400" kern="0" spc="0">
                          <a:solidFill>
                            <a:schemeClr val="bg1"/>
                          </a:solidFill>
                          <a:effectLst/>
                        </a:rPr>
                        <a:t>Febrero</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dirty="0">
                          <a:solidFill>
                            <a:schemeClr val="bg1"/>
                          </a:solidFill>
                          <a:effectLst/>
                        </a:rPr>
                        <a:t> $         2.054,78 </a:t>
                      </a:r>
                      <a:endParaRPr lang="es-EC" sz="14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dirty="0">
                          <a:solidFill>
                            <a:schemeClr val="bg1"/>
                          </a:solidFill>
                          <a:effectLst/>
                        </a:rPr>
                        <a:t> $             362,64 </a:t>
                      </a:r>
                      <a:endParaRPr lang="es-EC" sz="1400" kern="800" spc="40" dirty="0">
                        <a:solidFill>
                          <a:schemeClr val="bg1"/>
                        </a:solidFill>
                        <a:effectLst/>
                        <a:latin typeface="Times New Roman"/>
                        <a:ea typeface="Times New Roman"/>
                        <a:cs typeface="Arial"/>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729158742"/>
              </p:ext>
            </p:extLst>
          </p:nvPr>
        </p:nvGraphicFramePr>
        <p:xfrm>
          <a:off x="4211960" y="1700808"/>
          <a:ext cx="3960440" cy="3836336"/>
        </p:xfrm>
        <a:graphic>
          <a:graphicData uri="http://schemas.openxmlformats.org/drawingml/2006/table">
            <a:tbl>
              <a:tblPr firstRow="1" firstCol="1" bandRow="1">
                <a:tableStyleId>{ED083AE6-46FA-4A59-8FB0-9F97EB10719F}</a:tableStyleId>
              </a:tblPr>
              <a:tblGrid>
                <a:gridCol w="1148409"/>
                <a:gridCol w="1397772"/>
                <a:gridCol w="1414259"/>
              </a:tblGrid>
              <a:tr h="585368">
                <a:tc>
                  <a:txBody>
                    <a:bodyPr/>
                    <a:lstStyle/>
                    <a:p>
                      <a:pPr algn="ctr">
                        <a:spcAft>
                          <a:spcPts val="0"/>
                        </a:spcAft>
                      </a:pPr>
                      <a:r>
                        <a:rPr lang="es-EC" sz="1050" kern="0" spc="0" dirty="0">
                          <a:solidFill>
                            <a:schemeClr val="bg1"/>
                          </a:solidFill>
                          <a:effectLst/>
                        </a:rPr>
                        <a:t>Año/mes</a:t>
                      </a:r>
                      <a:endParaRPr lang="es-EC" sz="14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050" kern="0" spc="0">
                          <a:solidFill>
                            <a:schemeClr val="bg1"/>
                          </a:solidFill>
                          <a:effectLst/>
                        </a:rPr>
                        <a:t>Flujo</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Recuperación</a:t>
                      </a:r>
                      <a:endParaRPr lang="es-EC" sz="1400" kern="800" spc="40">
                        <a:solidFill>
                          <a:schemeClr val="bg1"/>
                        </a:solidFill>
                        <a:effectLst/>
                        <a:latin typeface="Times New Roman"/>
                        <a:ea typeface="Times New Roman"/>
                        <a:cs typeface="Arial"/>
                      </a:endParaRPr>
                    </a:p>
                  </a:txBody>
                  <a:tcPr marL="68580" marR="68580" marT="0" marB="0"/>
                </a:tc>
              </a:tr>
              <a:tr h="464424">
                <a:tc>
                  <a:txBody>
                    <a:bodyPr/>
                    <a:lstStyle/>
                    <a:p>
                      <a:pPr algn="ctr">
                        <a:spcAft>
                          <a:spcPts val="0"/>
                        </a:spcAft>
                      </a:pPr>
                      <a:r>
                        <a:rPr lang="es-EC" sz="1400" kern="0" spc="0">
                          <a:solidFill>
                            <a:schemeClr val="bg1"/>
                          </a:solidFill>
                          <a:effectLst/>
                        </a:rPr>
                        <a:t>0</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(117.765,27)</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   </a:t>
                      </a:r>
                      <a:endParaRPr lang="es-EC" sz="1400" kern="800" spc="40">
                        <a:solidFill>
                          <a:schemeClr val="bg1"/>
                        </a:solidFill>
                        <a:effectLst/>
                        <a:latin typeface="Times New Roman"/>
                        <a:ea typeface="Times New Roman"/>
                        <a:cs typeface="Arial"/>
                      </a:endParaRPr>
                    </a:p>
                  </a:txBody>
                  <a:tcPr marL="68580" marR="68580" marT="0" marB="0"/>
                </a:tc>
              </a:tr>
              <a:tr h="464424">
                <a:tc>
                  <a:txBody>
                    <a:bodyPr/>
                    <a:lstStyle/>
                    <a:p>
                      <a:pPr algn="ctr">
                        <a:spcAft>
                          <a:spcPts val="0"/>
                        </a:spcAft>
                      </a:pPr>
                      <a:r>
                        <a:rPr lang="es-EC" sz="1400" kern="0" spc="0">
                          <a:solidFill>
                            <a:schemeClr val="bg1"/>
                          </a:solidFill>
                          <a:effectLst/>
                        </a:rPr>
                        <a:t>1</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19.177,06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(98.588,21)</a:t>
                      </a:r>
                      <a:endParaRPr lang="es-EC" sz="1400" kern="800" spc="40">
                        <a:solidFill>
                          <a:schemeClr val="bg1"/>
                        </a:solidFill>
                        <a:effectLst/>
                        <a:latin typeface="Times New Roman"/>
                        <a:ea typeface="Times New Roman"/>
                        <a:cs typeface="Arial"/>
                      </a:endParaRPr>
                    </a:p>
                  </a:txBody>
                  <a:tcPr marL="68580" marR="68580" marT="0" marB="0"/>
                </a:tc>
              </a:tr>
              <a:tr h="464424">
                <a:tc>
                  <a:txBody>
                    <a:bodyPr/>
                    <a:lstStyle/>
                    <a:p>
                      <a:pPr algn="ctr">
                        <a:spcAft>
                          <a:spcPts val="0"/>
                        </a:spcAft>
                      </a:pPr>
                      <a:r>
                        <a:rPr lang="es-EC" sz="1400" kern="0" spc="0">
                          <a:solidFill>
                            <a:schemeClr val="bg1"/>
                          </a:solidFill>
                          <a:effectLst/>
                        </a:rPr>
                        <a:t>2</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19.868,60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(78.719,61)</a:t>
                      </a:r>
                      <a:endParaRPr lang="es-EC" sz="1400" kern="800" spc="40">
                        <a:solidFill>
                          <a:schemeClr val="bg1"/>
                        </a:solidFill>
                        <a:effectLst/>
                        <a:latin typeface="Times New Roman"/>
                        <a:ea typeface="Times New Roman"/>
                        <a:cs typeface="Arial"/>
                      </a:endParaRPr>
                    </a:p>
                  </a:txBody>
                  <a:tcPr marL="68580" marR="68580" marT="0" marB="0"/>
                </a:tc>
              </a:tr>
              <a:tr h="464424">
                <a:tc>
                  <a:txBody>
                    <a:bodyPr/>
                    <a:lstStyle/>
                    <a:p>
                      <a:pPr algn="ctr">
                        <a:spcAft>
                          <a:spcPts val="0"/>
                        </a:spcAft>
                      </a:pPr>
                      <a:r>
                        <a:rPr lang="es-EC" sz="1400" kern="0" spc="0">
                          <a:solidFill>
                            <a:schemeClr val="bg1"/>
                          </a:solidFill>
                          <a:effectLst/>
                        </a:rPr>
                        <a:t>3</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22.614,63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(56.104,98)</a:t>
                      </a:r>
                      <a:endParaRPr lang="es-EC" sz="1400" kern="800" spc="40">
                        <a:solidFill>
                          <a:schemeClr val="bg1"/>
                        </a:solidFill>
                        <a:effectLst/>
                        <a:latin typeface="Times New Roman"/>
                        <a:ea typeface="Times New Roman"/>
                        <a:cs typeface="Arial"/>
                      </a:endParaRPr>
                    </a:p>
                  </a:txBody>
                  <a:tcPr marL="68580" marR="68580" marT="0" marB="0"/>
                </a:tc>
              </a:tr>
              <a:tr h="464424">
                <a:tc>
                  <a:txBody>
                    <a:bodyPr/>
                    <a:lstStyle/>
                    <a:p>
                      <a:pPr algn="ctr">
                        <a:spcAft>
                          <a:spcPts val="0"/>
                        </a:spcAft>
                      </a:pPr>
                      <a:r>
                        <a:rPr lang="es-EC" sz="1400" kern="0" spc="0">
                          <a:solidFill>
                            <a:schemeClr val="bg1"/>
                          </a:solidFill>
                          <a:effectLst/>
                        </a:rPr>
                        <a:t>4</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27.041,81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(29.063,17)</a:t>
                      </a:r>
                      <a:endParaRPr lang="es-EC" sz="1400" kern="800" spc="40">
                        <a:solidFill>
                          <a:schemeClr val="bg1"/>
                        </a:solidFill>
                        <a:effectLst/>
                        <a:latin typeface="Times New Roman"/>
                        <a:ea typeface="Times New Roman"/>
                        <a:cs typeface="Arial"/>
                      </a:endParaRPr>
                    </a:p>
                  </a:txBody>
                  <a:tcPr marL="68580" marR="68580" marT="0" marB="0"/>
                </a:tc>
              </a:tr>
              <a:tr h="464424">
                <a:tc>
                  <a:txBody>
                    <a:bodyPr/>
                    <a:lstStyle/>
                    <a:p>
                      <a:pPr algn="ctr">
                        <a:spcAft>
                          <a:spcPts val="0"/>
                        </a:spcAft>
                      </a:pPr>
                      <a:r>
                        <a:rPr lang="es-EC" sz="1400" kern="0" spc="0">
                          <a:solidFill>
                            <a:schemeClr val="bg1"/>
                          </a:solidFill>
                          <a:effectLst/>
                        </a:rPr>
                        <a:t>5</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27.906,72 </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a:solidFill>
                            <a:schemeClr val="bg1"/>
                          </a:solidFill>
                          <a:effectLst/>
                        </a:rPr>
                        <a:t> $       (1.156,45)</a:t>
                      </a:r>
                      <a:endParaRPr lang="es-EC" sz="1400" kern="800" spc="40">
                        <a:solidFill>
                          <a:schemeClr val="bg1"/>
                        </a:solidFill>
                        <a:effectLst/>
                        <a:latin typeface="Times New Roman"/>
                        <a:ea typeface="Times New Roman"/>
                        <a:cs typeface="Arial"/>
                      </a:endParaRPr>
                    </a:p>
                  </a:txBody>
                  <a:tcPr marL="68580" marR="68580" marT="0" marB="0"/>
                </a:tc>
              </a:tr>
              <a:tr h="464424">
                <a:tc>
                  <a:txBody>
                    <a:bodyPr/>
                    <a:lstStyle/>
                    <a:p>
                      <a:pPr algn="ctr">
                        <a:spcAft>
                          <a:spcPts val="0"/>
                        </a:spcAft>
                      </a:pPr>
                      <a:r>
                        <a:rPr lang="es-EC" sz="1400" kern="0" spc="0">
                          <a:solidFill>
                            <a:schemeClr val="bg1"/>
                          </a:solidFill>
                          <a:effectLst/>
                        </a:rPr>
                        <a:t>Enero</a:t>
                      </a:r>
                      <a:endParaRPr lang="es-EC" sz="14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dirty="0">
                          <a:solidFill>
                            <a:schemeClr val="bg1"/>
                          </a:solidFill>
                          <a:effectLst/>
                        </a:rPr>
                        <a:t> $         2.035,83 </a:t>
                      </a:r>
                      <a:endParaRPr lang="es-EC" sz="14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400" kern="0" spc="0" dirty="0">
                          <a:solidFill>
                            <a:schemeClr val="bg1"/>
                          </a:solidFill>
                          <a:effectLst/>
                        </a:rPr>
                        <a:t> $             879,38 </a:t>
                      </a:r>
                      <a:endParaRPr lang="es-EC" sz="1400" kern="800" spc="40" dirty="0">
                        <a:solidFill>
                          <a:schemeClr val="bg1"/>
                        </a:solidFill>
                        <a:effectLst/>
                        <a:latin typeface="Times New Roman"/>
                        <a:ea typeface="Times New Roman"/>
                        <a:cs typeface="Arial"/>
                      </a:endParaRPr>
                    </a:p>
                  </a:txBody>
                  <a:tcPr marL="68580" marR="68580" marT="0" marB="0"/>
                </a:tc>
              </a:tr>
            </a:tbl>
          </a:graphicData>
        </a:graphic>
      </p:graphicFrame>
      <p:sp>
        <p:nvSpPr>
          <p:cNvPr id="5" name="4 Rectángulo"/>
          <p:cNvSpPr/>
          <p:nvPr/>
        </p:nvSpPr>
        <p:spPr>
          <a:xfrm>
            <a:off x="1480042" y="1124744"/>
            <a:ext cx="1540806"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PROYECTO</a:t>
            </a:r>
            <a:endParaRPr lang="es-ES" sz="2400" b="1" cap="none" spc="0" dirty="0">
              <a:ln/>
              <a:solidFill>
                <a:schemeClr val="accent3"/>
              </a:solidFill>
              <a:effectLst/>
            </a:endParaRPr>
          </a:p>
        </p:txBody>
      </p:sp>
      <p:sp>
        <p:nvSpPr>
          <p:cNvPr id="6" name="5 Rectángulo"/>
          <p:cNvSpPr/>
          <p:nvPr/>
        </p:nvSpPr>
        <p:spPr>
          <a:xfrm>
            <a:off x="5136586" y="1124744"/>
            <a:ext cx="2148602"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INVERSIONISTA</a:t>
            </a:r>
            <a:endParaRPr lang="es-ES" sz="2400" b="1" cap="none" spc="0" dirty="0">
              <a:ln/>
              <a:solidFill>
                <a:schemeClr val="accent3"/>
              </a:solidFill>
              <a:effectLst/>
            </a:endParaRPr>
          </a:p>
        </p:txBody>
      </p:sp>
    </p:spTree>
    <p:extLst>
      <p:ext uri="{BB962C8B-B14F-4D97-AF65-F5344CB8AC3E}">
        <p14:creationId xmlns:p14="http://schemas.microsoft.com/office/powerpoint/2010/main" val="1051175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40554" y="188640"/>
            <a:ext cx="6871496"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RELACION COSTO BENEFICIO</a:t>
            </a:r>
            <a:endParaRPr lang="es-ES" sz="44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86836138"/>
              </p:ext>
            </p:extLst>
          </p:nvPr>
        </p:nvGraphicFramePr>
        <p:xfrm>
          <a:off x="447179" y="1782688"/>
          <a:ext cx="3260725" cy="2438400"/>
        </p:xfrm>
        <a:graphic>
          <a:graphicData uri="http://schemas.openxmlformats.org/drawingml/2006/table">
            <a:tbl>
              <a:tblPr firstRow="1" firstCol="1" bandRow="1">
                <a:tableStyleId>{ED083AE6-46FA-4A59-8FB0-9F97EB10719F}</a:tableStyleId>
              </a:tblPr>
              <a:tblGrid>
                <a:gridCol w="817245"/>
                <a:gridCol w="1221740"/>
                <a:gridCol w="1221740"/>
              </a:tblGrid>
              <a:tr h="457200">
                <a:tc>
                  <a:txBody>
                    <a:bodyPr/>
                    <a:lstStyle/>
                    <a:p>
                      <a:pPr algn="ctr">
                        <a:spcAft>
                          <a:spcPts val="0"/>
                        </a:spcAft>
                      </a:pPr>
                      <a:r>
                        <a:rPr lang="es-EC" sz="1000" kern="0" spc="0" dirty="0">
                          <a:solidFill>
                            <a:schemeClr val="bg1"/>
                          </a:solidFill>
                          <a:effectLst/>
                        </a:rPr>
                        <a:t>AÑO</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000" kern="0" spc="0" dirty="0">
                          <a:solidFill>
                            <a:schemeClr val="bg1"/>
                          </a:solidFill>
                          <a:effectLst/>
                        </a:rPr>
                        <a:t>INGRESOS ACTUALIZADOS</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000" kern="0" spc="0" dirty="0">
                          <a:solidFill>
                            <a:schemeClr val="bg1"/>
                          </a:solidFill>
                          <a:effectLst/>
                        </a:rPr>
                        <a:t>EGRESOS ACTUALIZADOS</a:t>
                      </a:r>
                      <a:endParaRPr lang="es-EC" sz="1200" kern="800" spc="40" dirty="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168.236,10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125.880,50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98.962,54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111.398,67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87.577,47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112.410,79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85.813,14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110.857,00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80.719,72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5</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108.773,78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77.906,80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95.752,29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68.561,92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84.438,99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59.781,64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74.724,77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52.904,10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66.361,14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47.516,85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10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71.872,53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46.348,65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spcAft>
                          <a:spcPts val="0"/>
                        </a:spcAft>
                      </a:pPr>
                      <a:r>
                        <a:rPr lang="es-EC" sz="1000" kern="0" spc="0">
                          <a:solidFill>
                            <a:schemeClr val="bg1"/>
                          </a:solidFill>
                          <a:effectLst/>
                        </a:rPr>
                        <a:t>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962.470,47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874.328,93 </a:t>
                      </a:r>
                      <a:endParaRPr lang="es-EC" sz="1200" kern="800" spc="40">
                        <a:solidFill>
                          <a:schemeClr val="bg1"/>
                        </a:solidFill>
                        <a:effectLst/>
                        <a:latin typeface="Times New Roman"/>
                        <a:ea typeface="Times New Roman"/>
                        <a:cs typeface="Arial"/>
                      </a:endParaRPr>
                    </a:p>
                  </a:txBody>
                  <a:tcPr marL="68580" marR="68580" marT="0" marB="0"/>
                </a:tc>
              </a:tr>
              <a:tr h="152400">
                <a:tc>
                  <a:txBody>
                    <a:bodyPr/>
                    <a:lstStyle/>
                    <a:p>
                      <a:pPr algn="ctr">
                        <a:spcAft>
                          <a:spcPts val="0"/>
                        </a:spcAft>
                      </a:pPr>
                      <a:r>
                        <a:rPr lang="es-EC" sz="1000" kern="0" spc="0">
                          <a:solidFill>
                            <a:schemeClr val="bg1"/>
                          </a:solidFill>
                          <a:effectLst/>
                        </a:rPr>
                        <a:t>       1,101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dirty="0">
                          <a:solidFill>
                            <a:schemeClr val="bg1"/>
                          </a:solidFill>
                          <a:effectLst/>
                        </a:rPr>
                        <a:t> </a:t>
                      </a:r>
                      <a:endParaRPr lang="es-EC" sz="1200" kern="800" spc="40" dirty="0">
                        <a:solidFill>
                          <a:schemeClr val="bg1"/>
                        </a:solidFill>
                        <a:effectLst/>
                        <a:latin typeface="Times New Roman"/>
                        <a:ea typeface="Times New Roman"/>
                        <a:cs typeface="Arial"/>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587713984"/>
              </p:ext>
            </p:extLst>
          </p:nvPr>
        </p:nvGraphicFramePr>
        <p:xfrm>
          <a:off x="3445465" y="4455368"/>
          <a:ext cx="3340100" cy="2286000"/>
        </p:xfrm>
        <a:graphic>
          <a:graphicData uri="http://schemas.openxmlformats.org/drawingml/2006/table">
            <a:tbl>
              <a:tblPr firstRow="1" firstCol="1" bandRow="1">
                <a:tableStyleId>{ED083AE6-46FA-4A59-8FB0-9F97EB10719F}</a:tableStyleId>
              </a:tblPr>
              <a:tblGrid>
                <a:gridCol w="836930"/>
                <a:gridCol w="1251585"/>
                <a:gridCol w="1251585"/>
              </a:tblGrid>
              <a:tr h="61367">
                <a:tc>
                  <a:txBody>
                    <a:bodyPr/>
                    <a:lstStyle/>
                    <a:p>
                      <a:pPr algn="ctr">
                        <a:spcAft>
                          <a:spcPts val="0"/>
                        </a:spcAft>
                      </a:pPr>
                      <a:r>
                        <a:rPr lang="es-EC" sz="1000" kern="0" spc="0" dirty="0">
                          <a:solidFill>
                            <a:schemeClr val="bg1"/>
                          </a:solidFill>
                          <a:effectLst/>
                        </a:rPr>
                        <a:t>AÑO</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000" kern="0" spc="0" dirty="0">
                          <a:solidFill>
                            <a:schemeClr val="bg1"/>
                          </a:solidFill>
                          <a:effectLst/>
                        </a:rPr>
                        <a:t>INGRESOS ACTUALIZADOS</a:t>
                      </a:r>
                      <a:endParaRPr lang="es-EC" sz="12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000" kern="0" spc="0" dirty="0">
                          <a:solidFill>
                            <a:schemeClr val="bg1"/>
                          </a:solidFill>
                          <a:effectLst/>
                        </a:rPr>
                        <a:t>EGRESOS ACTUALIZADOS</a:t>
                      </a:r>
                      <a:endParaRPr lang="es-EC" sz="1200" kern="800" spc="40" dirty="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64.938,13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168.236,10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1</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125.880,50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dirty="0">
                          <a:solidFill>
                            <a:schemeClr val="bg1"/>
                          </a:solidFill>
                          <a:effectLst/>
                        </a:rPr>
                        <a:t> $            106.703,45 </a:t>
                      </a:r>
                      <a:endParaRPr lang="es-EC" sz="1200" kern="800" spc="40" dirty="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2</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111.398,67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95.621,02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3</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112.410,79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92.529,07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4</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110.857,00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86.307,05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5</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108.773,78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82.536,31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6</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95.752,29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72.380,05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7</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84.438,99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62.913,80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8</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74.724,77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55.457,60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9</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66.361,14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49.583,37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10</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71.872,53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46.519,63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spcAft>
                          <a:spcPts val="0"/>
                        </a:spcAft>
                      </a:pPr>
                      <a:r>
                        <a:rPr lang="es-EC" sz="1000" kern="0" spc="0">
                          <a:solidFill>
                            <a:schemeClr val="bg1"/>
                          </a:solidFill>
                          <a:effectLst/>
                        </a:rPr>
                        <a:t>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1.027.408,60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        918.787,45 </a:t>
                      </a:r>
                      <a:endParaRPr lang="es-EC" sz="1200" kern="800" spc="40">
                        <a:solidFill>
                          <a:schemeClr val="bg1"/>
                        </a:solidFill>
                        <a:effectLst/>
                        <a:latin typeface="Times New Roman"/>
                        <a:ea typeface="Times New Roman"/>
                        <a:cs typeface="Arial"/>
                      </a:endParaRPr>
                    </a:p>
                  </a:txBody>
                  <a:tcPr marL="68580" marR="68580" marT="0" marB="0"/>
                </a:tc>
              </a:tr>
              <a:tr h="123825">
                <a:tc>
                  <a:txBody>
                    <a:bodyPr/>
                    <a:lstStyle/>
                    <a:p>
                      <a:pPr algn="ctr">
                        <a:spcAft>
                          <a:spcPts val="0"/>
                        </a:spcAft>
                      </a:pPr>
                      <a:r>
                        <a:rPr lang="es-EC" sz="1000" kern="0" spc="0">
                          <a:solidFill>
                            <a:schemeClr val="bg1"/>
                          </a:solidFill>
                          <a:effectLst/>
                        </a:rPr>
                        <a:t>       1,118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a:solidFill>
                            <a:schemeClr val="bg1"/>
                          </a:solidFill>
                          <a:effectLst/>
                        </a:rPr>
                        <a:t> </a:t>
                      </a:r>
                      <a:endParaRPr lang="es-EC" sz="1200" kern="800" spc="40">
                        <a:solidFill>
                          <a:schemeClr val="bg1"/>
                        </a:solidFill>
                        <a:effectLst/>
                        <a:latin typeface="Times New Roman"/>
                        <a:ea typeface="Times New Roman"/>
                        <a:cs typeface="Arial"/>
                      </a:endParaRPr>
                    </a:p>
                  </a:txBody>
                  <a:tcPr marL="68580" marR="68580" marT="0" marB="0"/>
                </a:tc>
                <a:tc>
                  <a:txBody>
                    <a:bodyPr/>
                    <a:lstStyle/>
                    <a:p>
                      <a:pPr>
                        <a:spcAft>
                          <a:spcPts val="0"/>
                        </a:spcAft>
                      </a:pPr>
                      <a:r>
                        <a:rPr lang="es-EC" sz="1000" kern="0" spc="0" dirty="0">
                          <a:solidFill>
                            <a:schemeClr val="bg1"/>
                          </a:solidFill>
                          <a:effectLst/>
                        </a:rPr>
                        <a:t> </a:t>
                      </a:r>
                      <a:endParaRPr lang="es-EC" sz="1200" kern="800" spc="40" dirty="0">
                        <a:solidFill>
                          <a:schemeClr val="bg1"/>
                        </a:solidFill>
                        <a:effectLst/>
                        <a:latin typeface="Times New Roman"/>
                        <a:ea typeface="Times New Roman"/>
                        <a:cs typeface="Arial"/>
                      </a:endParaRPr>
                    </a:p>
                  </a:txBody>
                  <a:tcPr marL="68580" marR="68580" marT="0" marB="0"/>
                </a:tc>
              </a:tr>
            </a:tbl>
          </a:graphicData>
        </a:graphic>
      </p:graphicFrame>
      <p:sp>
        <p:nvSpPr>
          <p:cNvPr id="5" name="4 Rectángulo"/>
          <p:cNvSpPr/>
          <p:nvPr/>
        </p:nvSpPr>
        <p:spPr>
          <a:xfrm>
            <a:off x="467544" y="1124744"/>
            <a:ext cx="1540806"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PROYECTO</a:t>
            </a:r>
            <a:endParaRPr lang="es-ES" sz="2400" b="1" cap="none" spc="0" dirty="0">
              <a:ln/>
              <a:solidFill>
                <a:schemeClr val="accent3"/>
              </a:solidFill>
              <a:effectLst/>
            </a:endParaRPr>
          </a:p>
        </p:txBody>
      </p:sp>
      <p:sp>
        <p:nvSpPr>
          <p:cNvPr id="6" name="5 Rectángulo"/>
          <p:cNvSpPr/>
          <p:nvPr/>
        </p:nvSpPr>
        <p:spPr>
          <a:xfrm>
            <a:off x="1115616" y="5055567"/>
            <a:ext cx="2148602"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INVERSIONISTA</a:t>
            </a:r>
            <a:endParaRPr lang="es-ES" sz="2400" b="1" cap="none" spc="0" dirty="0">
              <a:ln/>
              <a:solidFill>
                <a:schemeClr val="accent3"/>
              </a:solidFill>
              <a:effectLst/>
            </a:endParaRPr>
          </a:p>
        </p:txBody>
      </p:sp>
      <p:pic>
        <p:nvPicPr>
          <p:cNvPr id="7" name="Picture 2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21687" y="2114998"/>
            <a:ext cx="1998585" cy="924346"/>
          </a:xfrm>
          <a:prstGeom prst="rect">
            <a:avLst/>
          </a:prstGeom>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2994794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85985" y="211287"/>
            <a:ext cx="6426375"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ANALISIS DE SENSIBILIDAD</a:t>
            </a:r>
            <a:endParaRPr lang="es-ES" sz="4400" b="1" cap="none" spc="0" dirty="0">
              <a:ln w="50800"/>
              <a:solidFill>
                <a:schemeClr val="bg1">
                  <a:shade val="50000"/>
                </a:schemeClr>
              </a:soli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1992363037"/>
              </p:ext>
            </p:extLst>
          </p:nvPr>
        </p:nvGraphicFramePr>
        <p:xfrm>
          <a:off x="683568" y="1988841"/>
          <a:ext cx="7344817" cy="1152128"/>
        </p:xfrm>
        <a:graphic>
          <a:graphicData uri="http://schemas.openxmlformats.org/drawingml/2006/table">
            <a:tbl>
              <a:tblPr firstRow="1" firstCol="1" bandRow="1">
                <a:tableStyleId>{ED083AE6-46FA-4A59-8FB0-9F97EB10719F}</a:tableStyleId>
              </a:tblPr>
              <a:tblGrid>
                <a:gridCol w="1497289"/>
                <a:gridCol w="1421357"/>
                <a:gridCol w="1388937"/>
                <a:gridCol w="1518617"/>
                <a:gridCol w="1518617"/>
              </a:tblGrid>
              <a:tr h="765392">
                <a:tc>
                  <a:txBody>
                    <a:bodyPr/>
                    <a:lstStyle/>
                    <a:p>
                      <a:pPr algn="ctr">
                        <a:spcAft>
                          <a:spcPts val="0"/>
                        </a:spcAft>
                      </a:pPr>
                      <a:r>
                        <a:rPr lang="es-EC" sz="1200" kern="0" spc="0" dirty="0">
                          <a:solidFill>
                            <a:schemeClr val="bg1"/>
                          </a:solidFill>
                          <a:effectLst/>
                        </a:rPr>
                        <a:t>CRITERIOS DE EVALUACIÓN</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DATOS </a:t>
                      </a:r>
                      <a:r>
                        <a:rPr lang="es-EC" sz="1200" kern="0" spc="0" dirty="0" smtClean="0">
                          <a:solidFill>
                            <a:schemeClr val="bg1"/>
                          </a:solidFill>
                          <a:effectLst/>
                        </a:rPr>
                        <a:t>REALES</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REDUCCIÓN DE LAS VENTAS EN UN 5 %.</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INCREMENTO DE LOS COSTOS VARIABLES </a:t>
                      </a:r>
                      <a:r>
                        <a:rPr lang="es-EC" sz="1200" kern="0" spc="0" dirty="0" smtClean="0">
                          <a:solidFill>
                            <a:schemeClr val="bg1"/>
                          </a:solidFill>
                          <a:effectLst/>
                        </a:rPr>
                        <a:t>5%.</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INCREMENTO DE LOS COSTOS DE LA MANO DE OBRA EN UN 5 %.</a:t>
                      </a:r>
                      <a:endParaRPr lang="es-EC" sz="1800" kern="800" spc="40" dirty="0">
                        <a:solidFill>
                          <a:schemeClr val="bg1"/>
                        </a:solidFill>
                        <a:effectLst/>
                        <a:latin typeface="Times New Roman"/>
                        <a:ea typeface="Times New Roman"/>
                        <a:cs typeface="Arial"/>
                      </a:endParaRPr>
                    </a:p>
                  </a:txBody>
                  <a:tcPr marL="68580" marR="68580" marT="0" marB="0"/>
                </a:tc>
              </a:tr>
              <a:tr h="193368">
                <a:tc>
                  <a:txBody>
                    <a:bodyPr/>
                    <a:lstStyle/>
                    <a:p>
                      <a:pPr algn="ctr">
                        <a:spcAft>
                          <a:spcPts val="0"/>
                        </a:spcAft>
                      </a:pPr>
                      <a:r>
                        <a:rPr lang="es-EC" sz="1200" kern="0" spc="0">
                          <a:solidFill>
                            <a:schemeClr val="bg1"/>
                          </a:solidFill>
                          <a:effectLst/>
                        </a:rPr>
                        <a:t>VAN</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$ 86.297,88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$ 57.296,88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$ 79.414,83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$ 77.964,25</a:t>
                      </a:r>
                      <a:endParaRPr lang="es-EC" sz="1800" kern="800" spc="40">
                        <a:solidFill>
                          <a:schemeClr val="bg1"/>
                        </a:solidFill>
                        <a:effectLst/>
                        <a:latin typeface="Times New Roman"/>
                        <a:ea typeface="Times New Roman"/>
                        <a:cs typeface="Arial"/>
                      </a:endParaRPr>
                    </a:p>
                  </a:txBody>
                  <a:tcPr marL="68580" marR="68580" marT="0" marB="0"/>
                </a:tc>
              </a:tr>
              <a:tr h="193368">
                <a:tc>
                  <a:txBody>
                    <a:bodyPr/>
                    <a:lstStyle/>
                    <a:p>
                      <a:pPr algn="ctr">
                        <a:spcAft>
                          <a:spcPts val="0"/>
                        </a:spcAft>
                      </a:pPr>
                      <a:r>
                        <a:rPr lang="es-EC" sz="1200" kern="0" spc="0">
                          <a:solidFill>
                            <a:schemeClr val="bg1"/>
                          </a:solidFill>
                          <a:effectLst/>
                        </a:rPr>
                        <a:t>TIR</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23%</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20%</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22%</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22%</a:t>
                      </a:r>
                      <a:endParaRPr lang="es-EC" sz="1800" kern="800" spc="40" dirty="0">
                        <a:solidFill>
                          <a:schemeClr val="bg1"/>
                        </a:solidFill>
                        <a:effectLst/>
                        <a:latin typeface="Times New Roman"/>
                        <a:ea typeface="Times New Roman"/>
                        <a:cs typeface="Arial"/>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88454813"/>
              </p:ext>
            </p:extLst>
          </p:nvPr>
        </p:nvGraphicFramePr>
        <p:xfrm>
          <a:off x="683568" y="4324903"/>
          <a:ext cx="7272809" cy="1264337"/>
        </p:xfrm>
        <a:graphic>
          <a:graphicData uri="http://schemas.openxmlformats.org/drawingml/2006/table">
            <a:tbl>
              <a:tblPr firstRow="1" firstCol="1" bandRow="1">
                <a:tableStyleId>{ED083AE6-46FA-4A59-8FB0-9F97EB10719F}</a:tableStyleId>
              </a:tblPr>
              <a:tblGrid>
                <a:gridCol w="1482124"/>
                <a:gridCol w="1407585"/>
                <a:gridCol w="1375514"/>
                <a:gridCol w="1503793"/>
                <a:gridCol w="1503793"/>
              </a:tblGrid>
              <a:tr h="864095">
                <a:tc>
                  <a:txBody>
                    <a:bodyPr/>
                    <a:lstStyle/>
                    <a:p>
                      <a:pPr algn="ctr">
                        <a:spcAft>
                          <a:spcPts val="0"/>
                        </a:spcAft>
                      </a:pPr>
                      <a:r>
                        <a:rPr lang="es-EC" sz="1200" kern="0" spc="0" dirty="0">
                          <a:solidFill>
                            <a:schemeClr val="bg1"/>
                          </a:solidFill>
                          <a:effectLst/>
                        </a:rPr>
                        <a:t>CRITERIOS DE EVALUACIÓN</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DATOS </a:t>
                      </a:r>
                      <a:r>
                        <a:rPr lang="es-EC" sz="1200" kern="0" spc="0" dirty="0" smtClean="0">
                          <a:solidFill>
                            <a:schemeClr val="bg1"/>
                          </a:solidFill>
                          <a:effectLst/>
                        </a:rPr>
                        <a:t>REALES</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REDUCCIÓN DE LAS VENTAS EN UN </a:t>
                      </a:r>
                      <a:r>
                        <a:rPr lang="es-EC" sz="1200" kern="0" spc="0" dirty="0" smtClean="0">
                          <a:solidFill>
                            <a:schemeClr val="bg1"/>
                          </a:solidFill>
                          <a:effectLst/>
                        </a:rPr>
                        <a:t>5%.</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INCREMENTO DE LOS COSTOS VARIABLES </a:t>
                      </a:r>
                      <a:r>
                        <a:rPr lang="es-EC" sz="1200" kern="0" spc="0" dirty="0" smtClean="0">
                          <a:solidFill>
                            <a:schemeClr val="bg1"/>
                          </a:solidFill>
                          <a:effectLst/>
                        </a:rPr>
                        <a:t>5%.</a:t>
                      </a:r>
                      <a:endParaRPr lang="es-EC" sz="1800" kern="800" spc="40" dirty="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INCREMENTO DE LOS COSTOS DE LA MANO DE OBRA EN UN 5 %.</a:t>
                      </a:r>
                      <a:endParaRPr lang="es-EC" sz="1800" kern="800" spc="40" dirty="0">
                        <a:solidFill>
                          <a:schemeClr val="bg1"/>
                        </a:solidFill>
                        <a:effectLst/>
                        <a:latin typeface="Times New Roman"/>
                        <a:ea typeface="Times New Roman"/>
                        <a:cs typeface="Arial"/>
                      </a:endParaRPr>
                    </a:p>
                  </a:txBody>
                  <a:tcPr marL="68580" marR="68580" marT="0" marB="0"/>
                </a:tc>
              </a:tr>
              <a:tr h="200121">
                <a:tc>
                  <a:txBody>
                    <a:bodyPr/>
                    <a:lstStyle/>
                    <a:p>
                      <a:pPr algn="ctr">
                        <a:spcAft>
                          <a:spcPts val="0"/>
                        </a:spcAft>
                      </a:pPr>
                      <a:r>
                        <a:rPr lang="es-EC" sz="1200" kern="0" spc="0">
                          <a:solidFill>
                            <a:schemeClr val="bg1"/>
                          </a:solidFill>
                          <a:effectLst/>
                        </a:rPr>
                        <a:t>VAN</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$ 127.420,72</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$ 96.160,17</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$ 120.001,39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$ 121.414,22</a:t>
                      </a:r>
                      <a:endParaRPr lang="es-EC" sz="1800" kern="800" spc="40">
                        <a:solidFill>
                          <a:schemeClr val="bg1"/>
                        </a:solidFill>
                        <a:effectLst/>
                        <a:latin typeface="Times New Roman"/>
                        <a:ea typeface="Times New Roman"/>
                        <a:cs typeface="Arial"/>
                      </a:endParaRPr>
                    </a:p>
                  </a:txBody>
                  <a:tcPr marL="68580" marR="68580" marT="0" marB="0"/>
                </a:tc>
              </a:tr>
              <a:tr h="200121">
                <a:tc>
                  <a:txBody>
                    <a:bodyPr/>
                    <a:lstStyle/>
                    <a:p>
                      <a:pPr algn="ctr">
                        <a:spcAft>
                          <a:spcPts val="0"/>
                        </a:spcAft>
                      </a:pPr>
                      <a:r>
                        <a:rPr lang="es-EC" sz="1200" kern="0" spc="0">
                          <a:solidFill>
                            <a:schemeClr val="bg1"/>
                          </a:solidFill>
                          <a:effectLst/>
                        </a:rPr>
                        <a:t>TIR</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29%</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25%</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a:solidFill>
                            <a:schemeClr val="bg1"/>
                          </a:solidFill>
                          <a:effectLst/>
                        </a:rPr>
                        <a:t>28%</a:t>
                      </a:r>
                      <a:endParaRPr lang="es-EC" sz="1800" kern="800" spc="40">
                        <a:solidFill>
                          <a:schemeClr val="bg1"/>
                        </a:solidFill>
                        <a:effectLst/>
                        <a:latin typeface="Times New Roman"/>
                        <a:ea typeface="Times New Roman"/>
                        <a:cs typeface="Arial"/>
                      </a:endParaRPr>
                    </a:p>
                  </a:txBody>
                  <a:tcPr marL="68580" marR="68580" marT="0" marB="0"/>
                </a:tc>
                <a:tc>
                  <a:txBody>
                    <a:bodyPr/>
                    <a:lstStyle/>
                    <a:p>
                      <a:pPr algn="ctr">
                        <a:spcAft>
                          <a:spcPts val="0"/>
                        </a:spcAft>
                      </a:pPr>
                      <a:r>
                        <a:rPr lang="es-EC" sz="1200" kern="0" spc="0" dirty="0">
                          <a:solidFill>
                            <a:schemeClr val="bg1"/>
                          </a:solidFill>
                          <a:effectLst/>
                        </a:rPr>
                        <a:t>28%</a:t>
                      </a:r>
                      <a:endParaRPr lang="es-EC" sz="1800" kern="800" spc="40" dirty="0">
                        <a:solidFill>
                          <a:schemeClr val="bg1"/>
                        </a:solidFill>
                        <a:effectLst/>
                        <a:latin typeface="Times New Roman"/>
                        <a:ea typeface="Times New Roman"/>
                        <a:cs typeface="Arial"/>
                      </a:endParaRPr>
                    </a:p>
                  </a:txBody>
                  <a:tcPr marL="68580" marR="68580" marT="0" marB="0"/>
                </a:tc>
              </a:tr>
            </a:tbl>
          </a:graphicData>
        </a:graphic>
      </p:graphicFrame>
      <p:sp>
        <p:nvSpPr>
          <p:cNvPr id="5" name="4 Rectángulo"/>
          <p:cNvSpPr/>
          <p:nvPr/>
        </p:nvSpPr>
        <p:spPr>
          <a:xfrm>
            <a:off x="3828769" y="1340768"/>
            <a:ext cx="1540806"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PROYECTO</a:t>
            </a:r>
            <a:endParaRPr lang="es-ES" sz="2400" b="1" cap="none" spc="0" dirty="0">
              <a:ln/>
              <a:solidFill>
                <a:schemeClr val="accent3"/>
              </a:solidFill>
              <a:effectLst/>
            </a:endParaRPr>
          </a:p>
        </p:txBody>
      </p:sp>
      <p:sp>
        <p:nvSpPr>
          <p:cNvPr id="6" name="5 Rectángulo"/>
          <p:cNvSpPr/>
          <p:nvPr/>
        </p:nvSpPr>
        <p:spPr>
          <a:xfrm>
            <a:off x="3524871" y="3674641"/>
            <a:ext cx="2148602"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INVERSIONISTA</a:t>
            </a:r>
            <a:endParaRPr lang="es-ES" sz="2400" b="1" cap="none" spc="0" dirty="0">
              <a:ln/>
              <a:solidFill>
                <a:schemeClr val="accent3"/>
              </a:solidFill>
              <a:effectLst/>
            </a:endParaRPr>
          </a:p>
        </p:txBody>
      </p:sp>
    </p:spTree>
    <p:extLst>
      <p:ext uri="{BB962C8B-B14F-4D97-AF65-F5344CB8AC3E}">
        <p14:creationId xmlns:p14="http://schemas.microsoft.com/office/powerpoint/2010/main" val="5795528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43489" y="2636912"/>
            <a:ext cx="6257034" cy="1754326"/>
          </a:xfrm>
          <a:prstGeom prst="rect">
            <a:avLst/>
          </a:prstGeom>
          <a:noFill/>
        </p:spPr>
        <p:txBody>
          <a:bodyPr wrap="non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CONCLUSIONES Y</a:t>
            </a:r>
          </a:p>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RECOMENDACIONES</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843447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13672" y="211287"/>
            <a:ext cx="3830536"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CONCLUSIONES</a:t>
            </a:r>
            <a:endParaRPr lang="es-ES" sz="4400" b="1" cap="none" spc="0" dirty="0">
              <a:ln w="50800"/>
              <a:solidFill>
                <a:schemeClr val="bg1">
                  <a:shade val="50000"/>
                </a:schemeClr>
              </a:solidFill>
              <a:effectLst/>
            </a:endParaRPr>
          </a:p>
        </p:txBody>
      </p:sp>
      <p:graphicFrame>
        <p:nvGraphicFramePr>
          <p:cNvPr id="5" name="4 Diagrama"/>
          <p:cNvGraphicFramePr/>
          <p:nvPr>
            <p:extLst>
              <p:ext uri="{D42A27DB-BD31-4B8C-83A1-F6EECF244321}">
                <p14:modId xmlns:p14="http://schemas.microsoft.com/office/powerpoint/2010/main" val="1443450744"/>
              </p:ext>
            </p:extLst>
          </p:nvPr>
        </p:nvGraphicFramePr>
        <p:xfrm>
          <a:off x="-180528" y="1324992"/>
          <a:ext cx="8928992"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82756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13672" y="211287"/>
            <a:ext cx="3830536"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CONCLUSIONES</a:t>
            </a:r>
            <a:endParaRPr lang="es-ES" sz="4400" b="1" cap="none" spc="0" dirty="0">
              <a:ln w="50800"/>
              <a:solidFill>
                <a:schemeClr val="bg1">
                  <a:shade val="50000"/>
                </a:schemeClr>
              </a:solidFill>
              <a:effectLst/>
            </a:endParaRPr>
          </a:p>
        </p:txBody>
      </p:sp>
      <p:graphicFrame>
        <p:nvGraphicFramePr>
          <p:cNvPr id="3" name="2 Diagrama"/>
          <p:cNvGraphicFramePr/>
          <p:nvPr>
            <p:extLst>
              <p:ext uri="{D42A27DB-BD31-4B8C-83A1-F6EECF244321}">
                <p14:modId xmlns:p14="http://schemas.microsoft.com/office/powerpoint/2010/main" val="1670799572"/>
              </p:ext>
            </p:extLst>
          </p:nvPr>
        </p:nvGraphicFramePr>
        <p:xfrm>
          <a:off x="323528" y="980728"/>
          <a:ext cx="81369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5675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7704" y="139279"/>
            <a:ext cx="5002459"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hade val="50000"/>
                  </a:schemeClr>
                </a:solidFill>
                <a:effectLst/>
              </a:rPr>
              <a:t>RECOMENDACIONES</a:t>
            </a:r>
            <a:endParaRPr lang="es-ES" sz="4400" b="1" cap="none" spc="0" dirty="0">
              <a:ln w="50800"/>
              <a:solidFill>
                <a:schemeClr val="bg1">
                  <a:shade val="50000"/>
                </a:schemeClr>
              </a:solidFill>
              <a:effectLst/>
            </a:endParaRPr>
          </a:p>
        </p:txBody>
      </p:sp>
      <p:graphicFrame>
        <p:nvGraphicFramePr>
          <p:cNvPr id="3" name="2 Diagrama"/>
          <p:cNvGraphicFramePr/>
          <p:nvPr>
            <p:extLst>
              <p:ext uri="{D42A27DB-BD31-4B8C-83A1-F6EECF244321}">
                <p14:modId xmlns:p14="http://schemas.microsoft.com/office/powerpoint/2010/main" val="1105470239"/>
              </p:ext>
            </p:extLst>
          </p:nvPr>
        </p:nvGraphicFramePr>
        <p:xfrm>
          <a:off x="395536" y="1397000"/>
          <a:ext cx="7848872"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55637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25000"/>
          </a:stretch>
        </a:blipFill>
        <a:effectLst/>
      </p:bgPr>
    </p:bg>
    <p:spTree>
      <p:nvGrpSpPr>
        <p:cNvPr id="1" name=""/>
        <p:cNvGrpSpPr/>
        <p:nvPr/>
      </p:nvGrpSpPr>
      <p:grpSpPr>
        <a:xfrm>
          <a:off x="0" y="0"/>
          <a:ext cx="0" cy="0"/>
          <a:chOff x="0" y="0"/>
          <a:chExt cx="0" cy="0"/>
        </a:xfrm>
      </p:grpSpPr>
      <p:sp>
        <p:nvSpPr>
          <p:cNvPr id="2" name="1 Rectángulo"/>
          <p:cNvSpPr/>
          <p:nvPr/>
        </p:nvSpPr>
        <p:spPr>
          <a:xfrm>
            <a:off x="5796136" y="5445224"/>
            <a:ext cx="3113353" cy="1015663"/>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6000" b="1" cap="none" spc="0" dirty="0" smtClean="0">
                <a:ln w="50800"/>
                <a:effectLst>
                  <a:glow rad="228600">
                    <a:schemeClr val="bg1">
                      <a:alpha val="40000"/>
                    </a:schemeClr>
                  </a:glow>
                  <a:outerShdw blurRad="38100" dist="38100" dir="2700000" algn="tl">
                    <a:srgbClr val="000000">
                      <a:alpha val="43137"/>
                    </a:srgbClr>
                  </a:outerShdw>
                </a:effectLst>
                <a:latin typeface="Amienne" pitchFamily="82" charset="0"/>
              </a:rPr>
              <a:t>GRACIAS!!! </a:t>
            </a:r>
            <a:endParaRPr lang="es-ES" sz="6000" b="1" cap="none" spc="0" dirty="0">
              <a:ln w="50800"/>
              <a:effectLst>
                <a:glow rad="228600">
                  <a:schemeClr val="bg1">
                    <a:alpha val="40000"/>
                  </a:schemeClr>
                </a:glow>
                <a:outerShdw blurRad="38100" dist="38100" dir="2700000" algn="tl">
                  <a:srgbClr val="000000">
                    <a:alpha val="43137"/>
                  </a:srgbClr>
                </a:outerShdw>
              </a:effectLst>
              <a:latin typeface="Amienne" pitchFamily="82" charset="0"/>
            </a:endParaRPr>
          </a:p>
        </p:txBody>
      </p:sp>
      <p:sp>
        <p:nvSpPr>
          <p:cNvPr id="11" name="3 Rectángulo"/>
          <p:cNvSpPr>
            <a:spLocks noChangeArrowheads="1"/>
          </p:cNvSpPr>
          <p:nvPr/>
        </p:nvSpPr>
        <p:spPr bwMode="auto">
          <a:xfrm>
            <a:off x="0" y="2852936"/>
            <a:ext cx="9144001" cy="1368152"/>
          </a:xfrm>
          <a:prstGeom prst="rect">
            <a:avLst/>
          </a:prstGeom>
          <a:solidFill>
            <a:srgbClr val="000000"/>
          </a:solidFill>
          <a:ln w="25400">
            <a:solidFill>
              <a:srgbClr val="FFFFFF"/>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4"/>
          <p:cNvPicPr>
            <a:picLocks noChangeAspect="1" noChangeArrowheads="1"/>
          </p:cNvPicPr>
          <p:nvPr/>
        </p:nvPicPr>
        <p:blipFill>
          <a:blip r:embed="rId3" cstate="print"/>
          <a:srcRect l="44545"/>
          <a:stretch>
            <a:fillRect/>
          </a:stretch>
        </p:blipFill>
        <p:spPr bwMode="auto">
          <a:xfrm>
            <a:off x="2070726" y="3068960"/>
            <a:ext cx="1033101" cy="843824"/>
          </a:xfrm>
          <a:prstGeom prst="rect">
            <a:avLst/>
          </a:prstGeom>
          <a:noFill/>
        </p:spPr>
      </p:pic>
      <p:sp>
        <p:nvSpPr>
          <p:cNvPr id="13" name="7 CuadroTexto"/>
          <p:cNvSpPr txBox="1">
            <a:spLocks noChangeArrowheads="1"/>
          </p:cNvSpPr>
          <p:nvPr/>
        </p:nvSpPr>
        <p:spPr bwMode="auto">
          <a:xfrm>
            <a:off x="1538432" y="3032245"/>
            <a:ext cx="557283"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6000" b="0" i="0" u="none" strike="noStrike" cap="none" normalizeH="0" baseline="0" dirty="0" smtClean="0">
                <a:ln>
                  <a:noFill/>
                </a:ln>
                <a:solidFill>
                  <a:srgbClr val="FFFFFF"/>
                </a:solidFill>
                <a:effectLst/>
                <a:latin typeface="Brush Script MT" pitchFamily="66" charset="0"/>
                <a:ea typeface="Times New Roman" pitchFamily="18" charset="0"/>
                <a:cs typeface="Arial" pitchFamily="34" charset="0"/>
              </a:rPr>
              <a:t>U</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8 CuadroTexto"/>
          <p:cNvSpPr txBox="1">
            <a:spLocks noChangeArrowheads="1"/>
          </p:cNvSpPr>
          <p:nvPr/>
        </p:nvSpPr>
        <p:spPr bwMode="auto">
          <a:xfrm>
            <a:off x="2806724" y="3111351"/>
            <a:ext cx="1261220"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5400" b="0" i="0" u="none" strike="noStrike" cap="none" normalizeH="0" baseline="0" dirty="0" smtClean="0">
                <a:ln>
                  <a:noFill/>
                </a:ln>
                <a:solidFill>
                  <a:srgbClr val="FFFFFF"/>
                </a:solidFill>
                <a:effectLst/>
                <a:latin typeface="Brush Script MT" pitchFamily="66" charset="0"/>
                <a:ea typeface="Times New Roman" pitchFamily="18" charset="0"/>
                <a:cs typeface="Arial" pitchFamily="34" charset="0"/>
              </a:rPr>
              <a:t>MO</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9 CuadroTexto"/>
          <p:cNvSpPr txBox="1">
            <a:spLocks noChangeArrowheads="1"/>
          </p:cNvSpPr>
          <p:nvPr/>
        </p:nvSpPr>
        <p:spPr bwMode="auto">
          <a:xfrm>
            <a:off x="4139952" y="3212976"/>
            <a:ext cx="3949866" cy="3834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1" i="1" u="none" strike="noStrike" cap="none" normalizeH="0" baseline="0" dirty="0" smtClean="0">
                <a:ln>
                  <a:noFill/>
                </a:ln>
                <a:solidFill>
                  <a:srgbClr val="FFFFFF"/>
                </a:solidFill>
                <a:effectLst/>
                <a:latin typeface="Vijaya" pitchFamily="34" charset="0"/>
                <a:ea typeface="Times New Roman" pitchFamily="18" charset="0"/>
                <a:cs typeface="Vijaya" pitchFamily="34" charset="0"/>
              </a:rPr>
              <a:t>SPA Y CENTRO ESTÉTICO </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10 CuadroTexto"/>
          <p:cNvSpPr txBox="1">
            <a:spLocks noChangeArrowheads="1"/>
          </p:cNvSpPr>
          <p:nvPr/>
        </p:nvSpPr>
        <p:spPr bwMode="auto">
          <a:xfrm>
            <a:off x="5364088" y="3738518"/>
            <a:ext cx="2987062"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FFFFFF"/>
                </a:solidFill>
                <a:effectLst/>
                <a:latin typeface="Vijaya" pitchFamily="34" charset="0"/>
                <a:ea typeface="Times New Roman" pitchFamily="18" charset="0"/>
                <a:cs typeface="Vijaya" pitchFamily="34" charset="0"/>
              </a:rPr>
              <a:t>EXCLUSIVO PARA HOMBRES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41197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481021" y="1116033"/>
            <a:ext cx="4284314"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dirty="0" smtClean="0">
                <a:ln/>
                <a:solidFill>
                  <a:schemeClr val="accent3"/>
                </a:solidFill>
              </a:rPr>
              <a:t>SEGMENTACIÓN DEL MERCADO </a:t>
            </a:r>
            <a:endParaRPr lang="es-ES" sz="2400" b="1" dirty="0">
              <a:ln/>
              <a:solidFill>
                <a:schemeClr val="accent3"/>
              </a:solidFill>
            </a:endParaRPr>
          </a:p>
        </p:txBody>
      </p:sp>
      <p:graphicFrame>
        <p:nvGraphicFramePr>
          <p:cNvPr id="8" name="7 Diagrama"/>
          <p:cNvGraphicFramePr/>
          <p:nvPr/>
        </p:nvGraphicFramePr>
        <p:xfrm>
          <a:off x="1000101" y="1571613"/>
          <a:ext cx="742955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1641968" y="192703"/>
            <a:ext cx="5860066"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000" b="1" dirty="0" smtClean="0">
                <a:ln w="50800"/>
                <a:solidFill>
                  <a:schemeClr val="bg1">
                    <a:shade val="50000"/>
                  </a:schemeClr>
                </a:solidFill>
              </a:rPr>
              <a:t>ANALISIS DE LA DEMANDA</a:t>
            </a:r>
            <a:endParaRPr lang="es-ES" sz="40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600889" y="1124744"/>
            <a:ext cx="5749203"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dirty="0" smtClean="0">
                <a:ln/>
                <a:solidFill>
                  <a:schemeClr val="accent3"/>
                </a:solidFill>
              </a:rPr>
              <a:t>ELABORACIÓN DE LA PRUEBA PILOTO</a:t>
            </a:r>
            <a:endParaRPr lang="es-ES" sz="2800" b="1" dirty="0">
              <a:ln/>
              <a:solidFill>
                <a:schemeClr val="accent3"/>
              </a:solidFill>
            </a:endParaRPr>
          </a:p>
        </p:txBody>
      </p:sp>
      <p:graphicFrame>
        <p:nvGraphicFramePr>
          <p:cNvPr id="10" name="9 Diagrama"/>
          <p:cNvGraphicFramePr/>
          <p:nvPr/>
        </p:nvGraphicFramePr>
        <p:xfrm>
          <a:off x="2643174" y="4500570"/>
          <a:ext cx="3976694" cy="217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304138350"/>
              </p:ext>
            </p:extLst>
          </p:nvPr>
        </p:nvGraphicFramePr>
        <p:xfrm>
          <a:off x="839059" y="1844824"/>
          <a:ext cx="7005277" cy="2194560"/>
        </p:xfrm>
        <a:graphic>
          <a:graphicData uri="http://schemas.openxmlformats.org/drawingml/2006/table">
            <a:tbl>
              <a:tblPr firstRow="1" firstCol="1" bandRow="1">
                <a:tableStyleId>{ED083AE6-46FA-4A59-8FB0-9F97EB10719F}</a:tableStyleId>
              </a:tblPr>
              <a:tblGrid>
                <a:gridCol w="4708478"/>
                <a:gridCol w="1148001"/>
                <a:gridCol w="1148798"/>
              </a:tblGrid>
              <a:tr h="271798">
                <a:tc>
                  <a:txBody>
                    <a:bodyPr/>
                    <a:lstStyle/>
                    <a:p>
                      <a:pPr algn="ctr">
                        <a:lnSpc>
                          <a:spcPct val="150000"/>
                        </a:lnSpc>
                        <a:spcAft>
                          <a:spcPts val="0"/>
                        </a:spcAft>
                      </a:pPr>
                      <a:r>
                        <a:rPr lang="es-ES" sz="1600" kern="800" spc="40" dirty="0">
                          <a:solidFill>
                            <a:schemeClr val="bg1"/>
                          </a:solidFill>
                          <a:effectLst/>
                        </a:rPr>
                        <a:t>	</a:t>
                      </a:r>
                      <a:r>
                        <a:rPr lang="es-ES" sz="1600" kern="800" spc="40" dirty="0" smtClean="0">
                          <a:solidFill>
                            <a:schemeClr val="bg1"/>
                          </a:solidFill>
                          <a:effectLst/>
                        </a:rPr>
                        <a:t>Pregunta</a:t>
                      </a:r>
                      <a:endParaRPr lang="es-EC" sz="16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S" sz="1600" kern="800" spc="40">
                          <a:solidFill>
                            <a:schemeClr val="bg1"/>
                          </a:solidFill>
                          <a:effectLst/>
                        </a:rPr>
                        <a:t>Si</a:t>
                      </a:r>
                      <a:endParaRPr lang="es-EC" sz="1600" kern="800" spc="4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S" sz="1600" kern="800" spc="40">
                          <a:solidFill>
                            <a:schemeClr val="bg1"/>
                          </a:solidFill>
                          <a:effectLst/>
                        </a:rPr>
                        <a:t>No</a:t>
                      </a:r>
                      <a:endParaRPr lang="es-EC" sz="1600" kern="800" spc="40">
                        <a:solidFill>
                          <a:schemeClr val="bg1"/>
                        </a:solidFill>
                        <a:effectLst/>
                        <a:latin typeface="Times New Roman"/>
                        <a:ea typeface="Times New Roman"/>
                        <a:cs typeface="Arial"/>
                      </a:endParaRPr>
                    </a:p>
                  </a:txBody>
                  <a:tcPr marL="68580" marR="68580" marT="0" marB="0"/>
                </a:tc>
              </a:tr>
              <a:tr h="1488863">
                <a:tc>
                  <a:txBody>
                    <a:bodyPr/>
                    <a:lstStyle/>
                    <a:p>
                      <a:pPr>
                        <a:lnSpc>
                          <a:spcPct val="150000"/>
                        </a:lnSpc>
                        <a:spcAft>
                          <a:spcPts val="0"/>
                        </a:spcAft>
                      </a:pPr>
                      <a:r>
                        <a:rPr lang="es-ES" sz="1600" kern="800" spc="40" dirty="0">
                          <a:solidFill>
                            <a:schemeClr val="bg1"/>
                          </a:solidFill>
                          <a:effectLst/>
                        </a:rPr>
                        <a:t>¿Estaría usted dispuesto a asistir a un Spa y centro estético para hombres ubicado en el Cantón Rumiñahui con un diseño y ambiente enfocado al género masculino con personal altamente calificado?</a:t>
                      </a:r>
                      <a:endParaRPr lang="es-EC" sz="16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endParaRPr lang="es-ES" sz="1600" kern="800" spc="40" dirty="0" smtClean="0">
                        <a:solidFill>
                          <a:schemeClr val="bg1"/>
                        </a:solidFill>
                        <a:effectLst/>
                      </a:endParaRPr>
                    </a:p>
                    <a:p>
                      <a:pPr algn="ctr">
                        <a:lnSpc>
                          <a:spcPct val="150000"/>
                        </a:lnSpc>
                        <a:spcAft>
                          <a:spcPts val="0"/>
                        </a:spcAft>
                      </a:pPr>
                      <a:r>
                        <a:rPr lang="es-ES" sz="1600" kern="800" spc="40" dirty="0" smtClean="0">
                          <a:solidFill>
                            <a:schemeClr val="bg1"/>
                          </a:solidFill>
                          <a:effectLst/>
                        </a:rPr>
                        <a:t>11</a:t>
                      </a:r>
                      <a:endParaRPr lang="es-EC" sz="1600" kern="800" spc="40" dirty="0">
                        <a:solidFill>
                          <a:schemeClr val="bg1"/>
                        </a:solidFill>
                        <a:effectLst/>
                        <a:latin typeface="Times New Roman"/>
                        <a:ea typeface="Times New Roman"/>
                        <a:cs typeface="Arial"/>
                      </a:endParaRPr>
                    </a:p>
                  </a:txBody>
                  <a:tcPr marL="68580" marR="68580" marT="0" marB="0"/>
                </a:tc>
                <a:tc>
                  <a:txBody>
                    <a:bodyPr/>
                    <a:lstStyle/>
                    <a:p>
                      <a:pPr algn="ctr">
                        <a:lnSpc>
                          <a:spcPct val="150000"/>
                        </a:lnSpc>
                        <a:spcAft>
                          <a:spcPts val="0"/>
                        </a:spcAft>
                      </a:pPr>
                      <a:endParaRPr lang="es-ES" sz="1600" kern="800" spc="40" dirty="0" smtClean="0">
                        <a:solidFill>
                          <a:schemeClr val="bg1"/>
                        </a:solidFill>
                        <a:effectLst/>
                      </a:endParaRPr>
                    </a:p>
                    <a:p>
                      <a:pPr algn="ctr">
                        <a:lnSpc>
                          <a:spcPct val="150000"/>
                        </a:lnSpc>
                        <a:spcAft>
                          <a:spcPts val="0"/>
                        </a:spcAft>
                      </a:pPr>
                      <a:r>
                        <a:rPr lang="es-ES" sz="1600" kern="800" spc="40" dirty="0" smtClean="0">
                          <a:solidFill>
                            <a:schemeClr val="bg1"/>
                          </a:solidFill>
                          <a:effectLst/>
                        </a:rPr>
                        <a:t>7</a:t>
                      </a:r>
                      <a:endParaRPr lang="es-EC" sz="1600" kern="800" spc="40" dirty="0">
                        <a:solidFill>
                          <a:schemeClr val="bg1"/>
                        </a:solidFill>
                        <a:effectLst/>
                        <a:latin typeface="Times New Roman"/>
                        <a:ea typeface="Times New Roman"/>
                        <a:cs typeface="Arial"/>
                      </a:endParaRPr>
                    </a:p>
                  </a:txBody>
                  <a:tcPr marL="68580" marR="68580" marT="0" marB="0"/>
                </a:tc>
              </a:tr>
            </a:tbl>
          </a:graphicData>
        </a:graphic>
      </p:graphicFrame>
      <p:sp>
        <p:nvSpPr>
          <p:cNvPr id="3" name="2 Rectángulo"/>
          <p:cNvSpPr/>
          <p:nvPr/>
        </p:nvSpPr>
        <p:spPr>
          <a:xfrm>
            <a:off x="2051720" y="139279"/>
            <a:ext cx="4812408"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bg1">
                    <a:shade val="50000"/>
                  </a:schemeClr>
                </a:solidFill>
              </a:rPr>
              <a:t>DEMANDA ACTUAL </a:t>
            </a:r>
            <a:endParaRPr lang="es-ES" sz="44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4282" y="214290"/>
            <a:ext cx="8140112"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solidFill>
                  <a:schemeClr val="bg1">
                    <a:shade val="50000"/>
                  </a:schemeClr>
                </a:solidFill>
              </a:rPr>
              <a:t>DEFINICIÓN DE LA POBLACIÓN UNIVERSO</a:t>
            </a:r>
            <a:endParaRPr lang="es-ES" sz="3600" b="1" dirty="0">
              <a:ln w="50800"/>
              <a:solidFill>
                <a:schemeClr val="bg1">
                  <a:shade val="50000"/>
                </a:schemeClr>
              </a:solidFill>
            </a:endParaRPr>
          </a:p>
        </p:txBody>
      </p:sp>
      <p:graphicFrame>
        <p:nvGraphicFramePr>
          <p:cNvPr id="10" name="9 Diagrama"/>
          <p:cNvGraphicFramePr/>
          <p:nvPr/>
        </p:nvGraphicFramePr>
        <p:xfrm>
          <a:off x="285720" y="0"/>
          <a:ext cx="8143932"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2598</TotalTime>
  <Words>5474</Words>
  <Application>Microsoft Office PowerPoint</Application>
  <PresentationFormat>Presentación en pantalla (4:3)</PresentationFormat>
  <Paragraphs>2548</Paragraphs>
  <Slides>67</Slides>
  <Notes>1</Notes>
  <HiddenSlides>0</HiddenSlides>
  <MMClips>0</MMClip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Wendy</dc:creator>
  <cp:lastModifiedBy>iry</cp:lastModifiedBy>
  <cp:revision>228</cp:revision>
  <dcterms:created xsi:type="dcterms:W3CDTF">2012-04-03T19:23:20Z</dcterms:created>
  <dcterms:modified xsi:type="dcterms:W3CDTF">2012-04-12T23:48:03Z</dcterms:modified>
</cp:coreProperties>
</file>