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Lst>
  <p:notesMasterIdLst>
    <p:notesMasterId r:id="rId62"/>
  </p:notesMasterIdLst>
  <p:handoutMasterIdLst>
    <p:handoutMasterId r:id="rId63"/>
  </p:handoutMasterIdLst>
  <p:sldIdLst>
    <p:sldId id="755" r:id="rId3"/>
    <p:sldId id="637" r:id="rId4"/>
    <p:sldId id="706" r:id="rId5"/>
    <p:sldId id="742" r:id="rId6"/>
    <p:sldId id="591" r:id="rId7"/>
    <p:sldId id="594" r:id="rId8"/>
    <p:sldId id="743" r:id="rId9"/>
    <p:sldId id="709" r:id="rId10"/>
    <p:sldId id="744" r:id="rId11"/>
    <p:sldId id="710" r:id="rId12"/>
    <p:sldId id="711" r:id="rId13"/>
    <p:sldId id="745" r:id="rId14"/>
    <p:sldId id="712" r:id="rId15"/>
    <p:sldId id="713" r:id="rId16"/>
    <p:sldId id="714" r:id="rId17"/>
    <p:sldId id="653" r:id="rId18"/>
    <p:sldId id="763" r:id="rId19"/>
    <p:sldId id="746" r:id="rId20"/>
    <p:sldId id="601" r:id="rId21"/>
    <p:sldId id="747" r:id="rId22"/>
    <p:sldId id="715" r:id="rId23"/>
    <p:sldId id="718" r:id="rId24"/>
    <p:sldId id="675" r:id="rId25"/>
    <p:sldId id="676" r:id="rId26"/>
    <p:sldId id="677" r:id="rId27"/>
    <p:sldId id="719" r:id="rId28"/>
    <p:sldId id="720" r:id="rId29"/>
    <p:sldId id="721" r:id="rId30"/>
    <p:sldId id="722" r:id="rId31"/>
    <p:sldId id="723" r:id="rId32"/>
    <p:sldId id="735" r:id="rId33"/>
    <p:sldId id="736" r:id="rId34"/>
    <p:sldId id="737" r:id="rId35"/>
    <p:sldId id="738" r:id="rId36"/>
    <p:sldId id="739" r:id="rId37"/>
    <p:sldId id="740" r:id="rId38"/>
    <p:sldId id="748" r:id="rId39"/>
    <p:sldId id="764" r:id="rId40"/>
    <p:sldId id="705" r:id="rId41"/>
    <p:sldId id="700" r:id="rId42"/>
    <p:sldId id="724" r:id="rId43"/>
    <p:sldId id="726" r:id="rId44"/>
    <p:sldId id="766" r:id="rId45"/>
    <p:sldId id="727" r:id="rId46"/>
    <p:sldId id="728" r:id="rId47"/>
    <p:sldId id="749" r:id="rId48"/>
    <p:sldId id="632" r:id="rId49"/>
    <p:sldId id="617" r:id="rId50"/>
    <p:sldId id="634" r:id="rId51"/>
    <p:sldId id="666" r:id="rId52"/>
    <p:sldId id="729" r:id="rId53"/>
    <p:sldId id="750" r:id="rId54"/>
    <p:sldId id="756" r:id="rId55"/>
    <p:sldId id="762" r:id="rId56"/>
    <p:sldId id="760" r:id="rId57"/>
    <p:sldId id="751" r:id="rId58"/>
    <p:sldId id="758" r:id="rId59"/>
    <p:sldId id="759" r:id="rId60"/>
    <p:sldId id="668" r:id="rId61"/>
  </p:sldIdLst>
  <p:sldSz cx="9144000" cy="6858000" type="screen4x3"/>
  <p:notesSz cx="6699250" cy="9836150"/>
  <p:custDataLst>
    <p:tags r:id="rId64"/>
  </p:custDataLst>
  <p:defaultTex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66FF"/>
    <a:srgbClr val="FF66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500" autoAdjust="0"/>
  </p:normalViewPr>
  <p:slideViewPr>
    <p:cSldViewPr snapToGrid="0">
      <p:cViewPr>
        <p:scale>
          <a:sx n="70" d="100"/>
          <a:sy n="70" d="100"/>
        </p:scale>
        <p:origin x="-1176" y="0"/>
      </p:cViewPr>
      <p:guideLst>
        <p:guide orient="horz" pos="4319"/>
        <p:guide orient="horz" pos="1382"/>
        <p:guide pos="213"/>
        <p:guide pos="5565"/>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ata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_rels/data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diagrams/_rels/data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5.jpeg"/><Relationship Id="rId1" Type="http://schemas.openxmlformats.org/officeDocument/2006/relationships/image" Target="../media/image34.png"/><Relationship Id="rId4" Type="http://schemas.openxmlformats.org/officeDocument/2006/relationships/image" Target="../media/image36.jpeg"/></Relationships>
</file>

<file path=ppt/diagrams/_rels/data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5" Type="http://schemas.openxmlformats.org/officeDocument/2006/relationships/image" Target="../media/image41.png"/><Relationship Id="rId4" Type="http://schemas.openxmlformats.org/officeDocument/2006/relationships/image" Target="../media/image40.png"/></Relationships>
</file>

<file path=ppt/diagrams/_rels/data1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53.png"/></Relationships>
</file>

<file path=ppt/diagrams/_rels/data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3.png"/></Relationships>
</file>

<file path=ppt/diagrams/_rels/data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jpeg"/><Relationship Id="rId4"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_rels/drawing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diagrams/_rels/drawing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5.jpeg"/><Relationship Id="rId1" Type="http://schemas.openxmlformats.org/officeDocument/2006/relationships/image" Target="../media/image34.png"/><Relationship Id="rId4" Type="http://schemas.openxmlformats.org/officeDocument/2006/relationships/image" Target="../media/image36.jpeg"/></Relationships>
</file>

<file path=ppt/diagrams/_rels/drawing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5" Type="http://schemas.openxmlformats.org/officeDocument/2006/relationships/image" Target="../media/image41.png"/><Relationship Id="rId4" Type="http://schemas.openxmlformats.org/officeDocument/2006/relationships/image" Target="../media/image40.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5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3.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jpeg"/><Relationship Id="rId4"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0F542D-1064-4869-AE91-4AD1B2E8AE02}" type="doc">
      <dgm:prSet loTypeId="urn:microsoft.com/office/officeart/2005/8/layout/hList7" loCatId="list" qsTypeId="urn:microsoft.com/office/officeart/2005/8/quickstyle/simple1" qsCatId="simple" csTypeId="urn:microsoft.com/office/officeart/2005/8/colors/accent2_2" csCatId="accent2" phldr="1"/>
      <dgm:spPr/>
      <dgm:t>
        <a:bodyPr/>
        <a:lstStyle/>
        <a:p>
          <a:endParaRPr lang="en-US"/>
        </a:p>
      </dgm:t>
    </dgm:pt>
    <dgm:pt modelId="{E7C16306-0748-4445-A7BB-870618B67EEE}">
      <dgm:prSet phldrT="[Texto]" custT="1"/>
      <dgm:spPr/>
      <dgm:t>
        <a:bodyPr/>
        <a:lstStyle/>
        <a:p>
          <a:pPr algn="just"/>
          <a:r>
            <a:rPr lang="es-MX" sz="1600" b="0" dirty="0" smtClean="0">
              <a:solidFill>
                <a:schemeClr val="tx1"/>
              </a:solidFill>
              <a:latin typeface="Calibri" pitchFamily="34" charset="0"/>
              <a:cs typeface="Calibri" pitchFamily="34" charset="0"/>
            </a:rPr>
            <a:t>Los avances tecnológicos que se han generado a través de la informática han causado un gran impacto social en las instituciones educativas; es por ello que muchas de estas, se han adaptado a los cambios y han visto la necesidad de automatizar sus procesos. </a:t>
          </a:r>
          <a:endParaRPr lang="en-US" sz="1600" b="0" dirty="0">
            <a:solidFill>
              <a:schemeClr val="tx1"/>
            </a:solidFill>
          </a:endParaRPr>
        </a:p>
      </dgm:t>
    </dgm:pt>
    <dgm:pt modelId="{EDBC4FDF-AA66-4244-A12F-EAC98FDCD706}" type="parTrans" cxnId="{65B5565B-0B2C-4163-ABC4-2E9453B2152A}">
      <dgm:prSet/>
      <dgm:spPr/>
      <dgm:t>
        <a:bodyPr/>
        <a:lstStyle/>
        <a:p>
          <a:pPr algn="just"/>
          <a:endParaRPr lang="en-US" b="0"/>
        </a:p>
      </dgm:t>
    </dgm:pt>
    <dgm:pt modelId="{E774DE54-12A3-4EB1-A54D-F4808EE080CC}" type="sibTrans" cxnId="{65B5565B-0B2C-4163-ABC4-2E9453B2152A}">
      <dgm:prSet/>
      <dgm:spPr/>
      <dgm:t>
        <a:bodyPr/>
        <a:lstStyle/>
        <a:p>
          <a:pPr algn="just"/>
          <a:endParaRPr lang="en-US" b="0"/>
        </a:p>
      </dgm:t>
    </dgm:pt>
    <dgm:pt modelId="{FDE91E35-A2BF-4647-B741-BA59FC3993A6}">
      <dgm:prSet phldrT="[Texto]" custT="1"/>
      <dgm:spPr/>
      <dgm:t>
        <a:bodyPr/>
        <a:lstStyle/>
        <a:p>
          <a:pPr algn="just"/>
          <a:r>
            <a:rPr lang="es-MX" sz="1600" b="0" dirty="0" smtClean="0">
              <a:solidFill>
                <a:schemeClr val="tx1"/>
              </a:solidFill>
              <a:latin typeface="Calibri" pitchFamily="34" charset="0"/>
              <a:cs typeface="Calibri" pitchFamily="34" charset="0"/>
            </a:rPr>
            <a:t>El manejo de un sistema de control escolar es importante para los planes de cualquier institución educativa, actualmente se considera un medio eficaz para agilizar los procedimientos que </a:t>
          </a:r>
          <a:r>
            <a:rPr lang="es-MX" sz="1600" dirty="0" smtClean="0">
              <a:solidFill>
                <a:schemeClr val="tx1"/>
              </a:solidFill>
            </a:rPr>
            <a:t>en ella se desarrollan</a:t>
          </a:r>
          <a:r>
            <a:rPr lang="es-MX" sz="1600" b="0" dirty="0" smtClean="0">
              <a:solidFill>
                <a:schemeClr val="tx1"/>
              </a:solidFill>
              <a:latin typeface="Calibri" pitchFamily="34" charset="0"/>
              <a:cs typeface="Calibri" pitchFamily="34" charset="0"/>
            </a:rPr>
            <a:t>.</a:t>
          </a:r>
          <a:endParaRPr lang="en-US" sz="1600" b="0" dirty="0">
            <a:solidFill>
              <a:schemeClr val="tx1"/>
            </a:solidFill>
            <a:latin typeface="Calibri" pitchFamily="34" charset="0"/>
            <a:cs typeface="Calibri" pitchFamily="34" charset="0"/>
          </a:endParaRPr>
        </a:p>
      </dgm:t>
    </dgm:pt>
    <dgm:pt modelId="{767610A2-729F-4FC1-98FF-508FFEC16535}" type="parTrans" cxnId="{1C50A44D-F2C4-43C3-9D33-BBA869850F78}">
      <dgm:prSet/>
      <dgm:spPr/>
      <dgm:t>
        <a:bodyPr/>
        <a:lstStyle/>
        <a:p>
          <a:pPr algn="just"/>
          <a:endParaRPr lang="en-US" b="0"/>
        </a:p>
      </dgm:t>
    </dgm:pt>
    <dgm:pt modelId="{B5FB8833-E6C3-4897-85A3-47BC4F74ADED}" type="sibTrans" cxnId="{1C50A44D-F2C4-43C3-9D33-BBA869850F78}">
      <dgm:prSet/>
      <dgm:spPr/>
      <dgm:t>
        <a:bodyPr/>
        <a:lstStyle/>
        <a:p>
          <a:pPr algn="just"/>
          <a:endParaRPr lang="en-US" b="0"/>
        </a:p>
      </dgm:t>
    </dgm:pt>
    <dgm:pt modelId="{6D612A8C-AB22-4D26-AF2C-D207C28FAC0A}" type="pres">
      <dgm:prSet presAssocID="{A40F542D-1064-4869-AE91-4AD1B2E8AE02}" presName="Name0" presStyleCnt="0">
        <dgm:presLayoutVars>
          <dgm:dir/>
          <dgm:resizeHandles val="exact"/>
        </dgm:presLayoutVars>
      </dgm:prSet>
      <dgm:spPr/>
      <dgm:t>
        <a:bodyPr/>
        <a:lstStyle/>
        <a:p>
          <a:endParaRPr lang="en-US"/>
        </a:p>
      </dgm:t>
    </dgm:pt>
    <dgm:pt modelId="{17B8D5FD-FC15-4CC6-8BB8-3D85BC0B5E2B}" type="pres">
      <dgm:prSet presAssocID="{A40F542D-1064-4869-AE91-4AD1B2E8AE02}" presName="fgShape" presStyleLbl="fgShp" presStyleIdx="0" presStyleCnt="1" custLinFactNeighborX="-311" custLinFactNeighborY="17910"/>
      <dgm:spPr/>
      <dgm:t>
        <a:bodyPr/>
        <a:lstStyle/>
        <a:p>
          <a:endParaRPr lang="en-US"/>
        </a:p>
      </dgm:t>
    </dgm:pt>
    <dgm:pt modelId="{2CDE82BE-3D51-4D02-8560-D8EAE52FA47E}" type="pres">
      <dgm:prSet presAssocID="{A40F542D-1064-4869-AE91-4AD1B2E8AE02}" presName="linComp" presStyleCnt="0"/>
      <dgm:spPr/>
      <dgm:t>
        <a:bodyPr/>
        <a:lstStyle/>
        <a:p>
          <a:endParaRPr lang="en-US"/>
        </a:p>
      </dgm:t>
    </dgm:pt>
    <dgm:pt modelId="{AEB6AF3F-DB4F-4C9B-B37A-4A381E7E541F}" type="pres">
      <dgm:prSet presAssocID="{E7C16306-0748-4445-A7BB-870618B67EEE}" presName="compNode" presStyleCnt="0"/>
      <dgm:spPr/>
      <dgm:t>
        <a:bodyPr/>
        <a:lstStyle/>
        <a:p>
          <a:endParaRPr lang="en-US"/>
        </a:p>
      </dgm:t>
    </dgm:pt>
    <dgm:pt modelId="{F697F56D-9F78-4748-ACB9-832E4461C95E}" type="pres">
      <dgm:prSet presAssocID="{E7C16306-0748-4445-A7BB-870618B67EEE}" presName="bkgdShape" presStyleLbl="node1" presStyleIdx="0" presStyleCnt="2"/>
      <dgm:spPr/>
      <dgm:t>
        <a:bodyPr/>
        <a:lstStyle/>
        <a:p>
          <a:endParaRPr lang="en-US"/>
        </a:p>
      </dgm:t>
    </dgm:pt>
    <dgm:pt modelId="{AD83A208-C0EA-473A-95E2-613BDED5E198}" type="pres">
      <dgm:prSet presAssocID="{E7C16306-0748-4445-A7BB-870618B67EEE}" presName="nodeTx" presStyleLbl="node1" presStyleIdx="0" presStyleCnt="2">
        <dgm:presLayoutVars>
          <dgm:bulletEnabled val="1"/>
        </dgm:presLayoutVars>
      </dgm:prSet>
      <dgm:spPr/>
      <dgm:t>
        <a:bodyPr/>
        <a:lstStyle/>
        <a:p>
          <a:endParaRPr lang="en-US"/>
        </a:p>
      </dgm:t>
    </dgm:pt>
    <dgm:pt modelId="{63753151-FF98-427E-9365-07B38130B06B}" type="pres">
      <dgm:prSet presAssocID="{E7C16306-0748-4445-A7BB-870618B67EEE}" presName="invisiNode" presStyleLbl="node1" presStyleIdx="0" presStyleCnt="2"/>
      <dgm:spPr/>
      <dgm:t>
        <a:bodyPr/>
        <a:lstStyle/>
        <a:p>
          <a:endParaRPr lang="en-US"/>
        </a:p>
      </dgm:t>
    </dgm:pt>
    <dgm:pt modelId="{F0E8FFCD-1D59-49E5-98F2-64C971332917}" type="pres">
      <dgm:prSet presAssocID="{E7C16306-0748-4445-A7BB-870618B67EEE}" presName="imagNode" presStyleLbl="fgImgPlace1" presStyleIdx="0" presStyleCnt="2"/>
      <dgm:spPr>
        <a:blipFill rotWithShape="1">
          <a:blip xmlns:r="http://schemas.openxmlformats.org/officeDocument/2006/relationships" r:embed="rId1"/>
          <a:stretch>
            <a:fillRect/>
          </a:stretch>
        </a:blipFill>
      </dgm:spPr>
      <dgm:t>
        <a:bodyPr/>
        <a:lstStyle/>
        <a:p>
          <a:endParaRPr lang="en-US"/>
        </a:p>
      </dgm:t>
    </dgm:pt>
    <dgm:pt modelId="{CD354650-0034-4F9E-A433-042D7D822614}" type="pres">
      <dgm:prSet presAssocID="{E774DE54-12A3-4EB1-A54D-F4808EE080CC}" presName="sibTrans" presStyleLbl="sibTrans2D1" presStyleIdx="0" presStyleCnt="0"/>
      <dgm:spPr/>
      <dgm:t>
        <a:bodyPr/>
        <a:lstStyle/>
        <a:p>
          <a:endParaRPr lang="en-US"/>
        </a:p>
      </dgm:t>
    </dgm:pt>
    <dgm:pt modelId="{C59B87D8-E79F-49D7-BE95-D83B00F81072}" type="pres">
      <dgm:prSet presAssocID="{FDE91E35-A2BF-4647-B741-BA59FC3993A6}" presName="compNode" presStyleCnt="0"/>
      <dgm:spPr/>
      <dgm:t>
        <a:bodyPr/>
        <a:lstStyle/>
        <a:p>
          <a:endParaRPr lang="en-US"/>
        </a:p>
      </dgm:t>
    </dgm:pt>
    <dgm:pt modelId="{D2D11C14-F02B-4691-8D10-6CAE48106B1B}" type="pres">
      <dgm:prSet presAssocID="{FDE91E35-A2BF-4647-B741-BA59FC3993A6}" presName="bkgdShape" presStyleLbl="node1" presStyleIdx="1" presStyleCnt="2"/>
      <dgm:spPr/>
      <dgm:t>
        <a:bodyPr/>
        <a:lstStyle/>
        <a:p>
          <a:endParaRPr lang="en-US"/>
        </a:p>
      </dgm:t>
    </dgm:pt>
    <dgm:pt modelId="{2F145749-06D0-42CD-A2A8-42DBEB353113}" type="pres">
      <dgm:prSet presAssocID="{FDE91E35-A2BF-4647-B741-BA59FC3993A6}" presName="nodeTx" presStyleLbl="node1" presStyleIdx="1" presStyleCnt="2">
        <dgm:presLayoutVars>
          <dgm:bulletEnabled val="1"/>
        </dgm:presLayoutVars>
      </dgm:prSet>
      <dgm:spPr/>
      <dgm:t>
        <a:bodyPr/>
        <a:lstStyle/>
        <a:p>
          <a:endParaRPr lang="en-US"/>
        </a:p>
      </dgm:t>
    </dgm:pt>
    <dgm:pt modelId="{8BA14DCA-9CDE-4F6C-993C-692B596A5252}" type="pres">
      <dgm:prSet presAssocID="{FDE91E35-A2BF-4647-B741-BA59FC3993A6}" presName="invisiNode" presStyleLbl="node1" presStyleIdx="1" presStyleCnt="2"/>
      <dgm:spPr/>
      <dgm:t>
        <a:bodyPr/>
        <a:lstStyle/>
        <a:p>
          <a:endParaRPr lang="en-US"/>
        </a:p>
      </dgm:t>
    </dgm:pt>
    <dgm:pt modelId="{9F2EB691-06A9-46D8-8E0F-F09C0225F9EF}" type="pres">
      <dgm:prSet presAssocID="{FDE91E35-A2BF-4647-B741-BA59FC3993A6}" presName="imagNode" presStyleLbl="fgImgPlace1" presStyleIdx="1" presStyleCnt="2"/>
      <dgm:spPr>
        <a:blipFill rotWithShape="1">
          <a:blip xmlns:r="http://schemas.openxmlformats.org/officeDocument/2006/relationships" r:embed="rId2"/>
          <a:stretch>
            <a:fillRect/>
          </a:stretch>
        </a:blipFill>
      </dgm:spPr>
      <dgm:t>
        <a:bodyPr/>
        <a:lstStyle/>
        <a:p>
          <a:endParaRPr lang="en-US"/>
        </a:p>
      </dgm:t>
    </dgm:pt>
  </dgm:ptLst>
  <dgm:cxnLst>
    <dgm:cxn modelId="{3473AD30-C291-4EA0-9B1D-E8DF452A5DFF}" type="presOf" srcId="{E7C16306-0748-4445-A7BB-870618B67EEE}" destId="{AD83A208-C0EA-473A-95E2-613BDED5E198}" srcOrd="1" destOrd="0" presId="urn:microsoft.com/office/officeart/2005/8/layout/hList7"/>
    <dgm:cxn modelId="{65B5565B-0B2C-4163-ABC4-2E9453B2152A}" srcId="{A40F542D-1064-4869-AE91-4AD1B2E8AE02}" destId="{E7C16306-0748-4445-A7BB-870618B67EEE}" srcOrd="0" destOrd="0" parTransId="{EDBC4FDF-AA66-4244-A12F-EAC98FDCD706}" sibTransId="{E774DE54-12A3-4EB1-A54D-F4808EE080CC}"/>
    <dgm:cxn modelId="{1C50A44D-F2C4-43C3-9D33-BBA869850F78}" srcId="{A40F542D-1064-4869-AE91-4AD1B2E8AE02}" destId="{FDE91E35-A2BF-4647-B741-BA59FC3993A6}" srcOrd="1" destOrd="0" parTransId="{767610A2-729F-4FC1-98FF-508FFEC16535}" sibTransId="{B5FB8833-E6C3-4897-85A3-47BC4F74ADED}"/>
    <dgm:cxn modelId="{5E3A6791-F937-41B8-BC2B-4D4CEA1F141F}" type="presOf" srcId="{FDE91E35-A2BF-4647-B741-BA59FC3993A6}" destId="{2F145749-06D0-42CD-A2A8-42DBEB353113}" srcOrd="1" destOrd="0" presId="urn:microsoft.com/office/officeart/2005/8/layout/hList7"/>
    <dgm:cxn modelId="{9B9A4DCA-FB27-436C-8618-F15BEBC2D0C6}" type="presOf" srcId="{FDE91E35-A2BF-4647-B741-BA59FC3993A6}" destId="{D2D11C14-F02B-4691-8D10-6CAE48106B1B}" srcOrd="0" destOrd="0" presId="urn:microsoft.com/office/officeart/2005/8/layout/hList7"/>
    <dgm:cxn modelId="{38BBACF2-F8E1-4F84-8205-C6E746A63894}" type="presOf" srcId="{E7C16306-0748-4445-A7BB-870618B67EEE}" destId="{F697F56D-9F78-4748-ACB9-832E4461C95E}" srcOrd="0" destOrd="0" presId="urn:microsoft.com/office/officeart/2005/8/layout/hList7"/>
    <dgm:cxn modelId="{F8095C64-D7F6-46F1-98EB-6B0E590E65D3}" type="presOf" srcId="{E774DE54-12A3-4EB1-A54D-F4808EE080CC}" destId="{CD354650-0034-4F9E-A433-042D7D822614}" srcOrd="0" destOrd="0" presId="urn:microsoft.com/office/officeart/2005/8/layout/hList7"/>
    <dgm:cxn modelId="{F5D507FC-8CBB-4A89-AAED-4C0BFF7736E9}" type="presOf" srcId="{A40F542D-1064-4869-AE91-4AD1B2E8AE02}" destId="{6D612A8C-AB22-4D26-AF2C-D207C28FAC0A}" srcOrd="0" destOrd="0" presId="urn:microsoft.com/office/officeart/2005/8/layout/hList7"/>
    <dgm:cxn modelId="{BBECEF0A-158F-4164-A09B-F74A5A782018}" type="presParOf" srcId="{6D612A8C-AB22-4D26-AF2C-D207C28FAC0A}" destId="{17B8D5FD-FC15-4CC6-8BB8-3D85BC0B5E2B}" srcOrd="0" destOrd="0" presId="urn:microsoft.com/office/officeart/2005/8/layout/hList7"/>
    <dgm:cxn modelId="{D27A4C95-8337-4276-8BF0-D60968502A27}" type="presParOf" srcId="{6D612A8C-AB22-4D26-AF2C-D207C28FAC0A}" destId="{2CDE82BE-3D51-4D02-8560-D8EAE52FA47E}" srcOrd="1" destOrd="0" presId="urn:microsoft.com/office/officeart/2005/8/layout/hList7"/>
    <dgm:cxn modelId="{BD49D94F-85EF-401E-9509-D3E9AFD4CA5C}" type="presParOf" srcId="{2CDE82BE-3D51-4D02-8560-D8EAE52FA47E}" destId="{AEB6AF3F-DB4F-4C9B-B37A-4A381E7E541F}" srcOrd="0" destOrd="0" presId="urn:microsoft.com/office/officeart/2005/8/layout/hList7"/>
    <dgm:cxn modelId="{A6A33BF2-BDBF-4979-BD78-1155B617351B}" type="presParOf" srcId="{AEB6AF3F-DB4F-4C9B-B37A-4A381E7E541F}" destId="{F697F56D-9F78-4748-ACB9-832E4461C95E}" srcOrd="0" destOrd="0" presId="urn:microsoft.com/office/officeart/2005/8/layout/hList7"/>
    <dgm:cxn modelId="{2F6FF6E1-F9FA-4A4E-B1EB-01A3C63ACA6D}" type="presParOf" srcId="{AEB6AF3F-DB4F-4C9B-B37A-4A381E7E541F}" destId="{AD83A208-C0EA-473A-95E2-613BDED5E198}" srcOrd="1" destOrd="0" presId="urn:microsoft.com/office/officeart/2005/8/layout/hList7"/>
    <dgm:cxn modelId="{FFD5DE37-A523-4A4F-86FF-B6497A74ACA4}" type="presParOf" srcId="{AEB6AF3F-DB4F-4C9B-B37A-4A381E7E541F}" destId="{63753151-FF98-427E-9365-07B38130B06B}" srcOrd="2" destOrd="0" presId="urn:microsoft.com/office/officeart/2005/8/layout/hList7"/>
    <dgm:cxn modelId="{119BD273-5FA9-4170-BE87-4EE85B38A0EF}" type="presParOf" srcId="{AEB6AF3F-DB4F-4C9B-B37A-4A381E7E541F}" destId="{F0E8FFCD-1D59-49E5-98F2-64C971332917}" srcOrd="3" destOrd="0" presId="urn:microsoft.com/office/officeart/2005/8/layout/hList7"/>
    <dgm:cxn modelId="{C4535460-143C-4167-B572-53A007B6FFDE}" type="presParOf" srcId="{2CDE82BE-3D51-4D02-8560-D8EAE52FA47E}" destId="{CD354650-0034-4F9E-A433-042D7D822614}" srcOrd="1" destOrd="0" presId="urn:microsoft.com/office/officeart/2005/8/layout/hList7"/>
    <dgm:cxn modelId="{3E09CD64-EF0B-4851-ABF1-F02A94B432E5}" type="presParOf" srcId="{2CDE82BE-3D51-4D02-8560-D8EAE52FA47E}" destId="{C59B87D8-E79F-49D7-BE95-D83B00F81072}" srcOrd="2" destOrd="0" presId="urn:microsoft.com/office/officeart/2005/8/layout/hList7"/>
    <dgm:cxn modelId="{4BCCF761-ADE4-4976-872C-FB8F64CE7013}" type="presParOf" srcId="{C59B87D8-E79F-49D7-BE95-D83B00F81072}" destId="{D2D11C14-F02B-4691-8D10-6CAE48106B1B}" srcOrd="0" destOrd="0" presId="urn:microsoft.com/office/officeart/2005/8/layout/hList7"/>
    <dgm:cxn modelId="{4BE82614-C219-4CAD-B02E-C6BC6B4C0F54}" type="presParOf" srcId="{C59B87D8-E79F-49D7-BE95-D83B00F81072}" destId="{2F145749-06D0-42CD-A2A8-42DBEB353113}" srcOrd="1" destOrd="0" presId="urn:microsoft.com/office/officeart/2005/8/layout/hList7"/>
    <dgm:cxn modelId="{4851271E-7DCF-42E8-8ADF-CF8FC672E258}" type="presParOf" srcId="{C59B87D8-E79F-49D7-BE95-D83B00F81072}" destId="{8BA14DCA-9CDE-4F6C-993C-692B596A5252}" srcOrd="2" destOrd="0" presId="urn:microsoft.com/office/officeart/2005/8/layout/hList7"/>
    <dgm:cxn modelId="{0E44FBCD-D41F-4F26-AA72-6EFD223ACD06}" type="presParOf" srcId="{C59B87D8-E79F-49D7-BE95-D83B00F81072}" destId="{9F2EB691-06A9-46D8-8E0F-F09C0225F9EF}"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4A41BBA-6A96-4A25-8A2C-6DF187C69A4B}" type="doc">
      <dgm:prSet loTypeId="urn:microsoft.com/office/officeart/2005/8/layout/pList2#1" loCatId="list" qsTypeId="urn:microsoft.com/office/officeart/2005/8/quickstyle/simple1" qsCatId="simple" csTypeId="urn:microsoft.com/office/officeart/2005/8/colors/accent2_4" csCatId="accent2" phldr="1"/>
      <dgm:spPr/>
    </dgm:pt>
    <dgm:pt modelId="{CC2B6B19-31D6-4A75-BB39-4848E14100EE}">
      <dgm:prSet phldrT="[Texto]"/>
      <dgm:spPr/>
      <dgm:t>
        <a:bodyPr/>
        <a:lstStyle/>
        <a:p>
          <a:r>
            <a:rPr lang="en-US" b="0" dirty="0" smtClean="0">
              <a:solidFill>
                <a:schemeClr val="tx1"/>
              </a:solidFill>
              <a:latin typeface="Calibri" pitchFamily="34" charset="0"/>
              <a:cs typeface="Calibri" pitchFamily="34" charset="0"/>
            </a:rPr>
            <a:t>Product Owner</a:t>
          </a:r>
          <a:endParaRPr lang="en-US" b="0" dirty="0">
            <a:solidFill>
              <a:schemeClr val="tx1"/>
            </a:solidFill>
          </a:endParaRPr>
        </a:p>
      </dgm:t>
    </dgm:pt>
    <dgm:pt modelId="{79F9EF8F-D9F1-4695-9757-FC24A649706B}" type="parTrans" cxnId="{1532B448-C72E-4DCA-8740-6049EEA5C1E2}">
      <dgm:prSet/>
      <dgm:spPr/>
      <dgm:t>
        <a:bodyPr/>
        <a:lstStyle/>
        <a:p>
          <a:endParaRPr lang="en-US"/>
        </a:p>
      </dgm:t>
    </dgm:pt>
    <dgm:pt modelId="{D2870419-1496-4434-99C8-92E1B24E7665}" type="sibTrans" cxnId="{1532B448-C72E-4DCA-8740-6049EEA5C1E2}">
      <dgm:prSet/>
      <dgm:spPr/>
      <dgm:t>
        <a:bodyPr/>
        <a:lstStyle/>
        <a:p>
          <a:endParaRPr lang="en-US"/>
        </a:p>
      </dgm:t>
    </dgm:pt>
    <dgm:pt modelId="{F28F8115-79FE-4CCD-AEA0-60A13FEBFC39}">
      <dgm:prSet phldrT="[Texto]"/>
      <dgm:spPr/>
      <dgm:t>
        <a:bodyPr/>
        <a:lstStyle/>
        <a:p>
          <a:r>
            <a:rPr lang="en-US" b="0" dirty="0" smtClean="0">
              <a:solidFill>
                <a:schemeClr val="tx1"/>
              </a:solidFill>
              <a:latin typeface="Calibri" pitchFamily="34" charset="0"/>
              <a:cs typeface="Calibri" pitchFamily="34" charset="0"/>
            </a:rPr>
            <a:t>ScrumMaster</a:t>
          </a:r>
          <a:endParaRPr lang="en-US" b="0" dirty="0">
            <a:solidFill>
              <a:schemeClr val="tx1"/>
            </a:solidFill>
          </a:endParaRPr>
        </a:p>
      </dgm:t>
    </dgm:pt>
    <dgm:pt modelId="{327ADE6E-5C5A-41C9-A21C-7D82B9403D1D}" type="parTrans" cxnId="{4674863A-2507-4911-AD59-C534910C5189}">
      <dgm:prSet/>
      <dgm:spPr/>
      <dgm:t>
        <a:bodyPr/>
        <a:lstStyle/>
        <a:p>
          <a:endParaRPr lang="en-US"/>
        </a:p>
      </dgm:t>
    </dgm:pt>
    <dgm:pt modelId="{AC52C79B-67BD-49D1-B366-F08A31F0ED3F}" type="sibTrans" cxnId="{4674863A-2507-4911-AD59-C534910C5189}">
      <dgm:prSet/>
      <dgm:spPr/>
      <dgm:t>
        <a:bodyPr/>
        <a:lstStyle/>
        <a:p>
          <a:endParaRPr lang="en-US"/>
        </a:p>
      </dgm:t>
    </dgm:pt>
    <dgm:pt modelId="{3F1D8D76-F264-44AB-B990-9E215A124173}">
      <dgm:prSet phldrT="[Texto]"/>
      <dgm:spPr/>
      <dgm:t>
        <a:bodyPr/>
        <a:lstStyle/>
        <a:p>
          <a:r>
            <a:rPr lang="en-US" b="0" dirty="0" smtClean="0">
              <a:solidFill>
                <a:schemeClr val="tx1"/>
              </a:solidFill>
              <a:latin typeface="Calibri" pitchFamily="34" charset="0"/>
              <a:cs typeface="Calibri" pitchFamily="34" charset="0"/>
            </a:rPr>
            <a:t>Scrum Team</a:t>
          </a:r>
          <a:endParaRPr lang="en-US" b="0" dirty="0">
            <a:solidFill>
              <a:schemeClr val="tx1"/>
            </a:solidFill>
          </a:endParaRPr>
        </a:p>
      </dgm:t>
    </dgm:pt>
    <dgm:pt modelId="{5B79C940-5633-4C34-A00D-B6669A5C10AA}" type="parTrans" cxnId="{5444819A-7AC6-475F-B7B2-B04E977396A7}">
      <dgm:prSet/>
      <dgm:spPr/>
      <dgm:t>
        <a:bodyPr/>
        <a:lstStyle/>
        <a:p>
          <a:endParaRPr lang="en-US"/>
        </a:p>
      </dgm:t>
    </dgm:pt>
    <dgm:pt modelId="{0D6122B2-FEF2-4E87-84C8-649E22365215}" type="sibTrans" cxnId="{5444819A-7AC6-475F-B7B2-B04E977396A7}">
      <dgm:prSet/>
      <dgm:spPr/>
      <dgm:t>
        <a:bodyPr/>
        <a:lstStyle/>
        <a:p>
          <a:endParaRPr lang="en-US"/>
        </a:p>
      </dgm:t>
    </dgm:pt>
    <dgm:pt modelId="{AB1D1CAC-E590-492A-81AF-3716EB791F12}" type="pres">
      <dgm:prSet presAssocID="{14A41BBA-6A96-4A25-8A2C-6DF187C69A4B}" presName="Name0" presStyleCnt="0">
        <dgm:presLayoutVars>
          <dgm:dir/>
          <dgm:resizeHandles val="exact"/>
        </dgm:presLayoutVars>
      </dgm:prSet>
      <dgm:spPr/>
    </dgm:pt>
    <dgm:pt modelId="{CA4E7842-CAFE-4999-9054-869B6B283662}" type="pres">
      <dgm:prSet presAssocID="{14A41BBA-6A96-4A25-8A2C-6DF187C69A4B}" presName="bkgdShp" presStyleLbl="alignAccFollowNode1" presStyleIdx="0" presStyleCnt="1" custScaleY="110239" custLinFactNeighborX="-9179"/>
      <dgm:spPr/>
    </dgm:pt>
    <dgm:pt modelId="{B2883C90-F063-4A8A-B53C-6FD0F8475DF3}" type="pres">
      <dgm:prSet presAssocID="{14A41BBA-6A96-4A25-8A2C-6DF187C69A4B}" presName="linComp" presStyleCnt="0"/>
      <dgm:spPr/>
    </dgm:pt>
    <dgm:pt modelId="{2DD0FBE5-A697-46F6-B3ED-A82888353D15}" type="pres">
      <dgm:prSet presAssocID="{CC2B6B19-31D6-4A75-BB39-4848E14100EE}" presName="compNode" presStyleCnt="0"/>
      <dgm:spPr/>
    </dgm:pt>
    <dgm:pt modelId="{401CFD91-41F8-4B16-ACF5-9DF6BC062FF4}" type="pres">
      <dgm:prSet presAssocID="{CC2B6B19-31D6-4A75-BB39-4848E14100EE}" presName="node" presStyleLbl="node1" presStyleIdx="0" presStyleCnt="3" custScaleY="55228" custLinFactNeighborX="2286" custLinFactNeighborY="-21731">
        <dgm:presLayoutVars>
          <dgm:bulletEnabled val="1"/>
        </dgm:presLayoutVars>
      </dgm:prSet>
      <dgm:spPr/>
      <dgm:t>
        <a:bodyPr/>
        <a:lstStyle/>
        <a:p>
          <a:endParaRPr lang="en-US"/>
        </a:p>
      </dgm:t>
    </dgm:pt>
    <dgm:pt modelId="{EC6E3E13-A687-4FFD-8821-BC15D6D3A16E}" type="pres">
      <dgm:prSet presAssocID="{CC2B6B19-31D6-4A75-BB39-4848E14100EE}" presName="invisiNode" presStyleLbl="node1" presStyleIdx="0" presStyleCnt="3"/>
      <dgm:spPr/>
    </dgm:pt>
    <dgm:pt modelId="{EF842C8F-C590-4F53-9609-4187A7331AE6}" type="pres">
      <dgm:prSet presAssocID="{CC2B6B19-31D6-4A75-BB39-4848E14100EE}" presName="imagNode" presStyleLbl="fgImgPlace1" presStyleIdx="0" presStyleCnt="3" custLinFactNeighborX="-3207" custLinFactNeighborY="-22938"/>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pt>
    <dgm:pt modelId="{3540234D-40A7-4A7D-A11A-D16EF7145436}" type="pres">
      <dgm:prSet presAssocID="{D2870419-1496-4434-99C8-92E1B24E7665}" presName="sibTrans" presStyleLbl="sibTrans2D1" presStyleIdx="0" presStyleCnt="0"/>
      <dgm:spPr/>
      <dgm:t>
        <a:bodyPr/>
        <a:lstStyle/>
        <a:p>
          <a:endParaRPr lang="en-US"/>
        </a:p>
      </dgm:t>
    </dgm:pt>
    <dgm:pt modelId="{2418EAA5-3B4A-4413-A2F2-69C4ECE8DA13}" type="pres">
      <dgm:prSet presAssocID="{F28F8115-79FE-4CCD-AEA0-60A13FEBFC39}" presName="compNode" presStyleCnt="0"/>
      <dgm:spPr/>
    </dgm:pt>
    <dgm:pt modelId="{1F21845B-838F-4045-AE9C-2269B12EB56B}" type="pres">
      <dgm:prSet presAssocID="{F28F8115-79FE-4CCD-AEA0-60A13FEBFC39}" presName="node" presStyleLbl="node1" presStyleIdx="1" presStyleCnt="3" custScaleY="53791" custLinFactNeighborY="-22456">
        <dgm:presLayoutVars>
          <dgm:bulletEnabled val="1"/>
        </dgm:presLayoutVars>
      </dgm:prSet>
      <dgm:spPr/>
      <dgm:t>
        <a:bodyPr/>
        <a:lstStyle/>
        <a:p>
          <a:endParaRPr lang="en-US"/>
        </a:p>
      </dgm:t>
    </dgm:pt>
    <dgm:pt modelId="{C0AB1BCE-6745-4485-B5A7-D5E2FC716464}" type="pres">
      <dgm:prSet presAssocID="{F28F8115-79FE-4CCD-AEA0-60A13FEBFC39}" presName="invisiNode" presStyleLbl="node1" presStyleIdx="1" presStyleCnt="3"/>
      <dgm:spPr/>
    </dgm:pt>
    <dgm:pt modelId="{48FC18CA-03E8-4308-87A4-969B73120273}" type="pres">
      <dgm:prSet presAssocID="{F28F8115-79FE-4CCD-AEA0-60A13FEBFC39}" presName="imagNode" presStyleLbl="fgImgPlace1" presStyleIdx="1" presStyleCnt="3" custLinFactNeighborX="-1524" custLinFactNeighborY="-19317"/>
      <dgm:spPr>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dgm:spPr>
    </dgm:pt>
    <dgm:pt modelId="{70056E73-B71B-4ED7-939B-9812564678D7}" type="pres">
      <dgm:prSet presAssocID="{AC52C79B-67BD-49D1-B366-F08A31F0ED3F}" presName="sibTrans" presStyleLbl="sibTrans2D1" presStyleIdx="0" presStyleCnt="0"/>
      <dgm:spPr/>
      <dgm:t>
        <a:bodyPr/>
        <a:lstStyle/>
        <a:p>
          <a:endParaRPr lang="en-US"/>
        </a:p>
      </dgm:t>
    </dgm:pt>
    <dgm:pt modelId="{8CA37E70-DE12-4CA7-89EE-3F43253EE180}" type="pres">
      <dgm:prSet presAssocID="{3F1D8D76-F264-44AB-B990-9E215A124173}" presName="compNode" presStyleCnt="0"/>
      <dgm:spPr/>
    </dgm:pt>
    <dgm:pt modelId="{93070964-7CFA-4271-8FC0-85A6D622864F}" type="pres">
      <dgm:prSet presAssocID="{3F1D8D76-F264-44AB-B990-9E215A124173}" presName="node" presStyleLbl="node1" presStyleIdx="2" presStyleCnt="3" custScaleY="54312" custLinFactNeighborX="762" custLinFactNeighborY="-21731">
        <dgm:presLayoutVars>
          <dgm:bulletEnabled val="1"/>
        </dgm:presLayoutVars>
      </dgm:prSet>
      <dgm:spPr/>
      <dgm:t>
        <a:bodyPr/>
        <a:lstStyle/>
        <a:p>
          <a:endParaRPr lang="en-US"/>
        </a:p>
      </dgm:t>
    </dgm:pt>
    <dgm:pt modelId="{E2E9C360-CEE8-48C3-9728-D8C4DA844236}" type="pres">
      <dgm:prSet presAssocID="{3F1D8D76-F264-44AB-B990-9E215A124173}" presName="invisiNode" presStyleLbl="node1" presStyleIdx="2" presStyleCnt="3"/>
      <dgm:spPr/>
    </dgm:pt>
    <dgm:pt modelId="{BF639203-59AD-41B8-86AA-B20C8071CE0C}" type="pres">
      <dgm:prSet presAssocID="{3F1D8D76-F264-44AB-B990-9E215A124173}" presName="imagNode" presStyleLbl="fgImgPlace1" presStyleIdx="2" presStyleCnt="3" custLinFactNeighborX="-3811" custLinFactNeighborY="-21731"/>
      <dgm:spPr>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dgm:spPr>
    </dgm:pt>
  </dgm:ptLst>
  <dgm:cxnLst>
    <dgm:cxn modelId="{1532B448-C72E-4DCA-8740-6049EEA5C1E2}" srcId="{14A41BBA-6A96-4A25-8A2C-6DF187C69A4B}" destId="{CC2B6B19-31D6-4A75-BB39-4848E14100EE}" srcOrd="0" destOrd="0" parTransId="{79F9EF8F-D9F1-4695-9757-FC24A649706B}" sibTransId="{D2870419-1496-4434-99C8-92E1B24E7665}"/>
    <dgm:cxn modelId="{6778DE6D-B502-4A71-B927-C229118981DB}" type="presOf" srcId="{14A41BBA-6A96-4A25-8A2C-6DF187C69A4B}" destId="{AB1D1CAC-E590-492A-81AF-3716EB791F12}" srcOrd="0" destOrd="0" presId="urn:microsoft.com/office/officeart/2005/8/layout/pList2#1"/>
    <dgm:cxn modelId="{5444819A-7AC6-475F-B7B2-B04E977396A7}" srcId="{14A41BBA-6A96-4A25-8A2C-6DF187C69A4B}" destId="{3F1D8D76-F264-44AB-B990-9E215A124173}" srcOrd="2" destOrd="0" parTransId="{5B79C940-5633-4C34-A00D-B6669A5C10AA}" sibTransId="{0D6122B2-FEF2-4E87-84C8-649E22365215}"/>
    <dgm:cxn modelId="{4196CD54-CE00-47E5-9662-9D870221AAB1}" type="presOf" srcId="{D2870419-1496-4434-99C8-92E1B24E7665}" destId="{3540234D-40A7-4A7D-A11A-D16EF7145436}" srcOrd="0" destOrd="0" presId="urn:microsoft.com/office/officeart/2005/8/layout/pList2#1"/>
    <dgm:cxn modelId="{261A972D-BD8C-4BD4-98C8-BAE773CDDF05}" type="presOf" srcId="{CC2B6B19-31D6-4A75-BB39-4848E14100EE}" destId="{401CFD91-41F8-4B16-ACF5-9DF6BC062FF4}" srcOrd="0" destOrd="0" presId="urn:microsoft.com/office/officeart/2005/8/layout/pList2#1"/>
    <dgm:cxn modelId="{96EA9039-0136-43F1-B165-B6BC609E2209}" type="presOf" srcId="{F28F8115-79FE-4CCD-AEA0-60A13FEBFC39}" destId="{1F21845B-838F-4045-AE9C-2269B12EB56B}" srcOrd="0" destOrd="0" presId="urn:microsoft.com/office/officeart/2005/8/layout/pList2#1"/>
    <dgm:cxn modelId="{4674863A-2507-4911-AD59-C534910C5189}" srcId="{14A41BBA-6A96-4A25-8A2C-6DF187C69A4B}" destId="{F28F8115-79FE-4CCD-AEA0-60A13FEBFC39}" srcOrd="1" destOrd="0" parTransId="{327ADE6E-5C5A-41C9-A21C-7D82B9403D1D}" sibTransId="{AC52C79B-67BD-49D1-B366-F08A31F0ED3F}"/>
    <dgm:cxn modelId="{33A5776F-F807-4B30-8FEA-4EF9ABEB32FE}" type="presOf" srcId="{AC52C79B-67BD-49D1-B366-F08A31F0ED3F}" destId="{70056E73-B71B-4ED7-939B-9812564678D7}" srcOrd="0" destOrd="0" presId="urn:microsoft.com/office/officeart/2005/8/layout/pList2#1"/>
    <dgm:cxn modelId="{99E2F248-A409-4185-8401-46219CF54D64}" type="presOf" srcId="{3F1D8D76-F264-44AB-B990-9E215A124173}" destId="{93070964-7CFA-4271-8FC0-85A6D622864F}" srcOrd="0" destOrd="0" presId="urn:microsoft.com/office/officeart/2005/8/layout/pList2#1"/>
    <dgm:cxn modelId="{A99727EB-DB69-44C5-B1EE-B577AA3A438C}" type="presParOf" srcId="{AB1D1CAC-E590-492A-81AF-3716EB791F12}" destId="{CA4E7842-CAFE-4999-9054-869B6B283662}" srcOrd="0" destOrd="0" presId="urn:microsoft.com/office/officeart/2005/8/layout/pList2#1"/>
    <dgm:cxn modelId="{BDA9E6FD-67D9-40D5-8334-37DAE5EDAA82}" type="presParOf" srcId="{AB1D1CAC-E590-492A-81AF-3716EB791F12}" destId="{B2883C90-F063-4A8A-B53C-6FD0F8475DF3}" srcOrd="1" destOrd="0" presId="urn:microsoft.com/office/officeart/2005/8/layout/pList2#1"/>
    <dgm:cxn modelId="{804E8FDA-7FC3-4CF6-A940-A8AA2E41A388}" type="presParOf" srcId="{B2883C90-F063-4A8A-B53C-6FD0F8475DF3}" destId="{2DD0FBE5-A697-46F6-B3ED-A82888353D15}" srcOrd="0" destOrd="0" presId="urn:microsoft.com/office/officeart/2005/8/layout/pList2#1"/>
    <dgm:cxn modelId="{D7FBFC5A-366B-4DC4-9A43-336DB5ACEEE7}" type="presParOf" srcId="{2DD0FBE5-A697-46F6-B3ED-A82888353D15}" destId="{401CFD91-41F8-4B16-ACF5-9DF6BC062FF4}" srcOrd="0" destOrd="0" presId="urn:microsoft.com/office/officeart/2005/8/layout/pList2#1"/>
    <dgm:cxn modelId="{2A150040-E43E-4A52-8091-CA7ACBFBDA88}" type="presParOf" srcId="{2DD0FBE5-A697-46F6-B3ED-A82888353D15}" destId="{EC6E3E13-A687-4FFD-8821-BC15D6D3A16E}" srcOrd="1" destOrd="0" presId="urn:microsoft.com/office/officeart/2005/8/layout/pList2#1"/>
    <dgm:cxn modelId="{AC83F640-D5A2-4887-B647-11A3B58CE897}" type="presParOf" srcId="{2DD0FBE5-A697-46F6-B3ED-A82888353D15}" destId="{EF842C8F-C590-4F53-9609-4187A7331AE6}" srcOrd="2" destOrd="0" presId="urn:microsoft.com/office/officeart/2005/8/layout/pList2#1"/>
    <dgm:cxn modelId="{7FADC046-BAF7-4F0F-A623-2843F60D4B78}" type="presParOf" srcId="{B2883C90-F063-4A8A-B53C-6FD0F8475DF3}" destId="{3540234D-40A7-4A7D-A11A-D16EF7145436}" srcOrd="1" destOrd="0" presId="urn:microsoft.com/office/officeart/2005/8/layout/pList2#1"/>
    <dgm:cxn modelId="{C0B3EBC5-05E8-4EC7-88B7-9E681E6F9D8F}" type="presParOf" srcId="{B2883C90-F063-4A8A-B53C-6FD0F8475DF3}" destId="{2418EAA5-3B4A-4413-A2F2-69C4ECE8DA13}" srcOrd="2" destOrd="0" presId="urn:microsoft.com/office/officeart/2005/8/layout/pList2#1"/>
    <dgm:cxn modelId="{E7881179-B396-4BF6-ADBC-E1FCB297C47C}" type="presParOf" srcId="{2418EAA5-3B4A-4413-A2F2-69C4ECE8DA13}" destId="{1F21845B-838F-4045-AE9C-2269B12EB56B}" srcOrd="0" destOrd="0" presId="urn:microsoft.com/office/officeart/2005/8/layout/pList2#1"/>
    <dgm:cxn modelId="{C205DBE4-514A-4BFB-9BF6-F7100BE070AB}" type="presParOf" srcId="{2418EAA5-3B4A-4413-A2F2-69C4ECE8DA13}" destId="{C0AB1BCE-6745-4485-B5A7-D5E2FC716464}" srcOrd="1" destOrd="0" presId="urn:microsoft.com/office/officeart/2005/8/layout/pList2#1"/>
    <dgm:cxn modelId="{629DA059-F296-4552-9651-767FA6D6B4DD}" type="presParOf" srcId="{2418EAA5-3B4A-4413-A2F2-69C4ECE8DA13}" destId="{48FC18CA-03E8-4308-87A4-969B73120273}" srcOrd="2" destOrd="0" presId="urn:microsoft.com/office/officeart/2005/8/layout/pList2#1"/>
    <dgm:cxn modelId="{0F3DD8F1-97E9-487D-B22E-816C1E9BFC57}" type="presParOf" srcId="{B2883C90-F063-4A8A-B53C-6FD0F8475DF3}" destId="{70056E73-B71B-4ED7-939B-9812564678D7}" srcOrd="3" destOrd="0" presId="urn:microsoft.com/office/officeart/2005/8/layout/pList2#1"/>
    <dgm:cxn modelId="{F4892CCC-D18C-4990-9F18-58E7E9EBBB0E}" type="presParOf" srcId="{B2883C90-F063-4A8A-B53C-6FD0F8475DF3}" destId="{8CA37E70-DE12-4CA7-89EE-3F43253EE180}" srcOrd="4" destOrd="0" presId="urn:microsoft.com/office/officeart/2005/8/layout/pList2#1"/>
    <dgm:cxn modelId="{34D7BE63-FC63-431D-98FF-BDB20D14AFE0}" type="presParOf" srcId="{8CA37E70-DE12-4CA7-89EE-3F43253EE180}" destId="{93070964-7CFA-4271-8FC0-85A6D622864F}" srcOrd="0" destOrd="0" presId="urn:microsoft.com/office/officeart/2005/8/layout/pList2#1"/>
    <dgm:cxn modelId="{AA5CEDE8-18AB-4914-9705-AA2562AB7233}" type="presParOf" srcId="{8CA37E70-DE12-4CA7-89EE-3F43253EE180}" destId="{E2E9C360-CEE8-48C3-9728-D8C4DA844236}" srcOrd="1" destOrd="0" presId="urn:microsoft.com/office/officeart/2005/8/layout/pList2#1"/>
    <dgm:cxn modelId="{17BCFA29-12B7-4C10-885F-6CB889BD7B18}" type="presParOf" srcId="{8CA37E70-DE12-4CA7-89EE-3F43253EE180}" destId="{BF639203-59AD-41B8-86AA-B20C8071CE0C}" srcOrd="2" destOrd="0" presId="urn:microsoft.com/office/officeart/2005/8/layout/pList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4A41BBA-6A96-4A25-8A2C-6DF187C69A4B}" type="doc">
      <dgm:prSet loTypeId="urn:microsoft.com/office/officeart/2005/8/layout/pList2#2" loCatId="list" qsTypeId="urn:microsoft.com/office/officeart/2005/8/quickstyle/simple1" qsCatId="simple" csTypeId="urn:microsoft.com/office/officeart/2005/8/colors/accent2_4" csCatId="accent2" phldr="1"/>
      <dgm:spPr/>
    </dgm:pt>
    <dgm:pt modelId="{CC2B6B19-31D6-4A75-BB39-4848E14100EE}">
      <dgm:prSet phldrT="[Texto]"/>
      <dgm:spPr/>
      <dgm:t>
        <a:bodyPr/>
        <a:lstStyle/>
        <a:p>
          <a:r>
            <a:rPr lang="en-US" dirty="0" smtClean="0">
              <a:solidFill>
                <a:schemeClr val="tx1"/>
              </a:solidFill>
            </a:rPr>
            <a:t>Product Backlog</a:t>
          </a:r>
          <a:endParaRPr lang="en-US" b="0" dirty="0">
            <a:solidFill>
              <a:schemeClr val="tx1"/>
            </a:solidFill>
          </a:endParaRPr>
        </a:p>
      </dgm:t>
    </dgm:pt>
    <dgm:pt modelId="{79F9EF8F-D9F1-4695-9757-FC24A649706B}" type="parTrans" cxnId="{1532B448-C72E-4DCA-8740-6049EEA5C1E2}">
      <dgm:prSet/>
      <dgm:spPr/>
      <dgm:t>
        <a:bodyPr/>
        <a:lstStyle/>
        <a:p>
          <a:endParaRPr lang="en-US"/>
        </a:p>
      </dgm:t>
    </dgm:pt>
    <dgm:pt modelId="{D2870419-1496-4434-99C8-92E1B24E7665}" type="sibTrans" cxnId="{1532B448-C72E-4DCA-8740-6049EEA5C1E2}">
      <dgm:prSet/>
      <dgm:spPr/>
      <dgm:t>
        <a:bodyPr/>
        <a:lstStyle/>
        <a:p>
          <a:endParaRPr lang="en-US"/>
        </a:p>
      </dgm:t>
    </dgm:pt>
    <dgm:pt modelId="{F28F8115-79FE-4CCD-AEA0-60A13FEBFC39}">
      <dgm:prSet phldrT="[Texto]"/>
      <dgm:spPr/>
      <dgm:t>
        <a:bodyPr/>
        <a:lstStyle/>
        <a:p>
          <a:r>
            <a:rPr lang="en-US" dirty="0" smtClean="0">
              <a:solidFill>
                <a:schemeClr val="tx1"/>
              </a:solidFill>
            </a:rPr>
            <a:t>Sprint Backlog</a:t>
          </a:r>
          <a:endParaRPr lang="en-US" b="0" dirty="0">
            <a:solidFill>
              <a:schemeClr val="tx1"/>
            </a:solidFill>
          </a:endParaRPr>
        </a:p>
      </dgm:t>
    </dgm:pt>
    <dgm:pt modelId="{327ADE6E-5C5A-41C9-A21C-7D82B9403D1D}" type="parTrans" cxnId="{4674863A-2507-4911-AD59-C534910C5189}">
      <dgm:prSet/>
      <dgm:spPr/>
      <dgm:t>
        <a:bodyPr/>
        <a:lstStyle/>
        <a:p>
          <a:endParaRPr lang="en-US"/>
        </a:p>
      </dgm:t>
    </dgm:pt>
    <dgm:pt modelId="{AC52C79B-67BD-49D1-B366-F08A31F0ED3F}" type="sibTrans" cxnId="{4674863A-2507-4911-AD59-C534910C5189}">
      <dgm:prSet/>
      <dgm:spPr/>
      <dgm:t>
        <a:bodyPr/>
        <a:lstStyle/>
        <a:p>
          <a:endParaRPr lang="en-US"/>
        </a:p>
      </dgm:t>
    </dgm:pt>
    <dgm:pt modelId="{3F1D8D76-F264-44AB-B990-9E215A124173}">
      <dgm:prSet phldrT="[Texto]"/>
      <dgm:spPr/>
      <dgm:t>
        <a:bodyPr/>
        <a:lstStyle/>
        <a:p>
          <a:r>
            <a:rPr lang="en-US" dirty="0" smtClean="0">
              <a:solidFill>
                <a:schemeClr val="tx1"/>
              </a:solidFill>
            </a:rPr>
            <a:t>Gráfica de progreso</a:t>
          </a:r>
          <a:endParaRPr lang="en-US" b="0" dirty="0">
            <a:solidFill>
              <a:schemeClr val="tx1"/>
            </a:solidFill>
          </a:endParaRPr>
        </a:p>
      </dgm:t>
    </dgm:pt>
    <dgm:pt modelId="{5B79C940-5633-4C34-A00D-B6669A5C10AA}" type="parTrans" cxnId="{5444819A-7AC6-475F-B7B2-B04E977396A7}">
      <dgm:prSet/>
      <dgm:spPr/>
      <dgm:t>
        <a:bodyPr/>
        <a:lstStyle/>
        <a:p>
          <a:endParaRPr lang="en-US"/>
        </a:p>
      </dgm:t>
    </dgm:pt>
    <dgm:pt modelId="{0D6122B2-FEF2-4E87-84C8-649E22365215}" type="sibTrans" cxnId="{5444819A-7AC6-475F-B7B2-B04E977396A7}">
      <dgm:prSet/>
      <dgm:spPr/>
      <dgm:t>
        <a:bodyPr/>
        <a:lstStyle/>
        <a:p>
          <a:endParaRPr lang="en-US"/>
        </a:p>
      </dgm:t>
    </dgm:pt>
    <dgm:pt modelId="{AB1D1CAC-E590-492A-81AF-3716EB791F12}" type="pres">
      <dgm:prSet presAssocID="{14A41BBA-6A96-4A25-8A2C-6DF187C69A4B}" presName="Name0" presStyleCnt="0">
        <dgm:presLayoutVars>
          <dgm:dir/>
          <dgm:resizeHandles val="exact"/>
        </dgm:presLayoutVars>
      </dgm:prSet>
      <dgm:spPr/>
    </dgm:pt>
    <dgm:pt modelId="{CA4E7842-CAFE-4999-9054-869B6B283662}" type="pres">
      <dgm:prSet presAssocID="{14A41BBA-6A96-4A25-8A2C-6DF187C69A4B}" presName="bkgdShp" presStyleLbl="alignAccFollowNode1" presStyleIdx="0" presStyleCnt="1" custScaleY="110239" custLinFactNeighborX="-9179"/>
      <dgm:spPr/>
    </dgm:pt>
    <dgm:pt modelId="{B2883C90-F063-4A8A-B53C-6FD0F8475DF3}" type="pres">
      <dgm:prSet presAssocID="{14A41BBA-6A96-4A25-8A2C-6DF187C69A4B}" presName="linComp" presStyleCnt="0"/>
      <dgm:spPr/>
    </dgm:pt>
    <dgm:pt modelId="{2DD0FBE5-A697-46F6-B3ED-A82888353D15}" type="pres">
      <dgm:prSet presAssocID="{CC2B6B19-31D6-4A75-BB39-4848E14100EE}" presName="compNode" presStyleCnt="0"/>
      <dgm:spPr/>
    </dgm:pt>
    <dgm:pt modelId="{401CFD91-41F8-4B16-ACF5-9DF6BC062FF4}" type="pres">
      <dgm:prSet presAssocID="{CC2B6B19-31D6-4A75-BB39-4848E14100EE}" presName="node" presStyleLbl="node1" presStyleIdx="0" presStyleCnt="3" custScaleY="55228" custLinFactNeighborX="2286" custLinFactNeighborY="-21731">
        <dgm:presLayoutVars>
          <dgm:bulletEnabled val="1"/>
        </dgm:presLayoutVars>
      </dgm:prSet>
      <dgm:spPr/>
      <dgm:t>
        <a:bodyPr/>
        <a:lstStyle/>
        <a:p>
          <a:endParaRPr lang="en-US"/>
        </a:p>
      </dgm:t>
    </dgm:pt>
    <dgm:pt modelId="{EC6E3E13-A687-4FFD-8821-BC15D6D3A16E}" type="pres">
      <dgm:prSet presAssocID="{CC2B6B19-31D6-4A75-BB39-4848E14100EE}" presName="invisiNode" presStyleLbl="node1" presStyleIdx="0" presStyleCnt="3"/>
      <dgm:spPr/>
    </dgm:pt>
    <dgm:pt modelId="{EF842C8F-C590-4F53-9609-4187A7331AE6}" type="pres">
      <dgm:prSet presAssocID="{CC2B6B19-31D6-4A75-BB39-4848E14100EE}" presName="imagNode" presStyleLbl="fgImgPlace1" presStyleIdx="0" presStyleCnt="3" custLinFactNeighborX="-3207" custLinFactNeighborY="-22938"/>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3540234D-40A7-4A7D-A11A-D16EF7145436}" type="pres">
      <dgm:prSet presAssocID="{D2870419-1496-4434-99C8-92E1B24E7665}" presName="sibTrans" presStyleLbl="sibTrans2D1" presStyleIdx="0" presStyleCnt="0"/>
      <dgm:spPr/>
      <dgm:t>
        <a:bodyPr/>
        <a:lstStyle/>
        <a:p>
          <a:endParaRPr lang="en-US"/>
        </a:p>
      </dgm:t>
    </dgm:pt>
    <dgm:pt modelId="{2418EAA5-3B4A-4413-A2F2-69C4ECE8DA13}" type="pres">
      <dgm:prSet presAssocID="{F28F8115-79FE-4CCD-AEA0-60A13FEBFC39}" presName="compNode" presStyleCnt="0"/>
      <dgm:spPr/>
    </dgm:pt>
    <dgm:pt modelId="{1F21845B-838F-4045-AE9C-2269B12EB56B}" type="pres">
      <dgm:prSet presAssocID="{F28F8115-79FE-4CCD-AEA0-60A13FEBFC39}" presName="node" presStyleLbl="node1" presStyleIdx="1" presStyleCnt="3" custScaleY="53791" custLinFactNeighborY="-22456">
        <dgm:presLayoutVars>
          <dgm:bulletEnabled val="1"/>
        </dgm:presLayoutVars>
      </dgm:prSet>
      <dgm:spPr/>
      <dgm:t>
        <a:bodyPr/>
        <a:lstStyle/>
        <a:p>
          <a:endParaRPr lang="en-US"/>
        </a:p>
      </dgm:t>
    </dgm:pt>
    <dgm:pt modelId="{C0AB1BCE-6745-4485-B5A7-D5E2FC716464}" type="pres">
      <dgm:prSet presAssocID="{F28F8115-79FE-4CCD-AEA0-60A13FEBFC39}" presName="invisiNode" presStyleLbl="node1" presStyleIdx="1" presStyleCnt="3"/>
      <dgm:spPr/>
    </dgm:pt>
    <dgm:pt modelId="{48FC18CA-03E8-4308-87A4-969B73120273}" type="pres">
      <dgm:prSet presAssocID="{F28F8115-79FE-4CCD-AEA0-60A13FEBFC39}" presName="imagNode" presStyleLbl="fgImgPlace1" presStyleIdx="1" presStyleCnt="3" custLinFactNeighborX="-1524" custLinFactNeighborY="-19317"/>
      <dgm:spPr>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dgm:spPr>
    </dgm:pt>
    <dgm:pt modelId="{70056E73-B71B-4ED7-939B-9812564678D7}" type="pres">
      <dgm:prSet presAssocID="{AC52C79B-67BD-49D1-B366-F08A31F0ED3F}" presName="sibTrans" presStyleLbl="sibTrans2D1" presStyleIdx="0" presStyleCnt="0"/>
      <dgm:spPr/>
      <dgm:t>
        <a:bodyPr/>
        <a:lstStyle/>
        <a:p>
          <a:endParaRPr lang="en-US"/>
        </a:p>
      </dgm:t>
    </dgm:pt>
    <dgm:pt modelId="{8CA37E70-DE12-4CA7-89EE-3F43253EE180}" type="pres">
      <dgm:prSet presAssocID="{3F1D8D76-F264-44AB-B990-9E215A124173}" presName="compNode" presStyleCnt="0"/>
      <dgm:spPr/>
    </dgm:pt>
    <dgm:pt modelId="{93070964-7CFA-4271-8FC0-85A6D622864F}" type="pres">
      <dgm:prSet presAssocID="{3F1D8D76-F264-44AB-B990-9E215A124173}" presName="node" presStyleLbl="node1" presStyleIdx="2" presStyleCnt="3" custScaleY="54312" custLinFactNeighborX="762" custLinFactNeighborY="-21731">
        <dgm:presLayoutVars>
          <dgm:bulletEnabled val="1"/>
        </dgm:presLayoutVars>
      </dgm:prSet>
      <dgm:spPr/>
      <dgm:t>
        <a:bodyPr/>
        <a:lstStyle/>
        <a:p>
          <a:endParaRPr lang="en-US"/>
        </a:p>
      </dgm:t>
    </dgm:pt>
    <dgm:pt modelId="{E2E9C360-CEE8-48C3-9728-D8C4DA844236}" type="pres">
      <dgm:prSet presAssocID="{3F1D8D76-F264-44AB-B990-9E215A124173}" presName="invisiNode" presStyleLbl="node1" presStyleIdx="2" presStyleCnt="3"/>
      <dgm:spPr/>
    </dgm:pt>
    <dgm:pt modelId="{BF639203-59AD-41B8-86AA-B20C8071CE0C}" type="pres">
      <dgm:prSet presAssocID="{3F1D8D76-F264-44AB-B990-9E215A124173}" presName="imagNode" presStyleLbl="fgImgPlace1" presStyleIdx="2" presStyleCnt="3" custLinFactNeighborX="-3811" custLinFactNeighborY="-2173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 b="-3000"/>
          </a:stretch>
        </a:blipFill>
      </dgm:spPr>
    </dgm:pt>
  </dgm:ptLst>
  <dgm:cxnLst>
    <dgm:cxn modelId="{1532B448-C72E-4DCA-8740-6049EEA5C1E2}" srcId="{14A41BBA-6A96-4A25-8A2C-6DF187C69A4B}" destId="{CC2B6B19-31D6-4A75-BB39-4848E14100EE}" srcOrd="0" destOrd="0" parTransId="{79F9EF8F-D9F1-4695-9757-FC24A649706B}" sibTransId="{D2870419-1496-4434-99C8-92E1B24E7665}"/>
    <dgm:cxn modelId="{B754E14B-F8CA-46A0-B8C3-224E8FC0F362}" type="presOf" srcId="{AC52C79B-67BD-49D1-B366-F08A31F0ED3F}" destId="{70056E73-B71B-4ED7-939B-9812564678D7}" srcOrd="0" destOrd="0" presId="urn:microsoft.com/office/officeart/2005/8/layout/pList2#2"/>
    <dgm:cxn modelId="{0F140E72-5683-43B7-BBF3-889A56A5039F}" type="presOf" srcId="{F28F8115-79FE-4CCD-AEA0-60A13FEBFC39}" destId="{1F21845B-838F-4045-AE9C-2269B12EB56B}" srcOrd="0" destOrd="0" presId="urn:microsoft.com/office/officeart/2005/8/layout/pList2#2"/>
    <dgm:cxn modelId="{9C659AA8-3BDB-4952-9798-D70346FD4828}" type="presOf" srcId="{3F1D8D76-F264-44AB-B990-9E215A124173}" destId="{93070964-7CFA-4271-8FC0-85A6D622864F}" srcOrd="0" destOrd="0" presId="urn:microsoft.com/office/officeart/2005/8/layout/pList2#2"/>
    <dgm:cxn modelId="{8D6F371A-4548-47B6-B1D1-EFDE01D0642E}" type="presOf" srcId="{D2870419-1496-4434-99C8-92E1B24E7665}" destId="{3540234D-40A7-4A7D-A11A-D16EF7145436}" srcOrd="0" destOrd="0" presId="urn:microsoft.com/office/officeart/2005/8/layout/pList2#2"/>
    <dgm:cxn modelId="{5444819A-7AC6-475F-B7B2-B04E977396A7}" srcId="{14A41BBA-6A96-4A25-8A2C-6DF187C69A4B}" destId="{3F1D8D76-F264-44AB-B990-9E215A124173}" srcOrd="2" destOrd="0" parTransId="{5B79C940-5633-4C34-A00D-B6669A5C10AA}" sibTransId="{0D6122B2-FEF2-4E87-84C8-649E22365215}"/>
    <dgm:cxn modelId="{DCC3426E-2644-455F-8EA0-35558382E92A}" type="presOf" srcId="{14A41BBA-6A96-4A25-8A2C-6DF187C69A4B}" destId="{AB1D1CAC-E590-492A-81AF-3716EB791F12}" srcOrd="0" destOrd="0" presId="urn:microsoft.com/office/officeart/2005/8/layout/pList2#2"/>
    <dgm:cxn modelId="{C92C4FC9-9A52-4BD3-983B-465543DC3F23}" type="presOf" srcId="{CC2B6B19-31D6-4A75-BB39-4848E14100EE}" destId="{401CFD91-41F8-4B16-ACF5-9DF6BC062FF4}" srcOrd="0" destOrd="0" presId="urn:microsoft.com/office/officeart/2005/8/layout/pList2#2"/>
    <dgm:cxn modelId="{4674863A-2507-4911-AD59-C534910C5189}" srcId="{14A41BBA-6A96-4A25-8A2C-6DF187C69A4B}" destId="{F28F8115-79FE-4CCD-AEA0-60A13FEBFC39}" srcOrd="1" destOrd="0" parTransId="{327ADE6E-5C5A-41C9-A21C-7D82B9403D1D}" sibTransId="{AC52C79B-67BD-49D1-B366-F08A31F0ED3F}"/>
    <dgm:cxn modelId="{8C951AA3-8EB2-483E-B7A5-696E070A3A18}" type="presParOf" srcId="{AB1D1CAC-E590-492A-81AF-3716EB791F12}" destId="{CA4E7842-CAFE-4999-9054-869B6B283662}" srcOrd="0" destOrd="0" presId="urn:microsoft.com/office/officeart/2005/8/layout/pList2#2"/>
    <dgm:cxn modelId="{D4D286D5-1D4C-436C-8AB5-EB398F0A90C9}" type="presParOf" srcId="{AB1D1CAC-E590-492A-81AF-3716EB791F12}" destId="{B2883C90-F063-4A8A-B53C-6FD0F8475DF3}" srcOrd="1" destOrd="0" presId="urn:microsoft.com/office/officeart/2005/8/layout/pList2#2"/>
    <dgm:cxn modelId="{DA867698-A8F1-4BC7-9677-882F82558684}" type="presParOf" srcId="{B2883C90-F063-4A8A-B53C-6FD0F8475DF3}" destId="{2DD0FBE5-A697-46F6-B3ED-A82888353D15}" srcOrd="0" destOrd="0" presId="urn:microsoft.com/office/officeart/2005/8/layout/pList2#2"/>
    <dgm:cxn modelId="{EE11B363-5F4A-4553-8273-0F49E00B02A6}" type="presParOf" srcId="{2DD0FBE5-A697-46F6-B3ED-A82888353D15}" destId="{401CFD91-41F8-4B16-ACF5-9DF6BC062FF4}" srcOrd="0" destOrd="0" presId="urn:microsoft.com/office/officeart/2005/8/layout/pList2#2"/>
    <dgm:cxn modelId="{5F3DAF03-DEF8-45DC-92DC-631E4BB84413}" type="presParOf" srcId="{2DD0FBE5-A697-46F6-B3ED-A82888353D15}" destId="{EC6E3E13-A687-4FFD-8821-BC15D6D3A16E}" srcOrd="1" destOrd="0" presId="urn:microsoft.com/office/officeart/2005/8/layout/pList2#2"/>
    <dgm:cxn modelId="{BDBE2740-666A-4430-B085-F2F942730B18}" type="presParOf" srcId="{2DD0FBE5-A697-46F6-B3ED-A82888353D15}" destId="{EF842C8F-C590-4F53-9609-4187A7331AE6}" srcOrd="2" destOrd="0" presId="urn:microsoft.com/office/officeart/2005/8/layout/pList2#2"/>
    <dgm:cxn modelId="{586FE474-8606-4E01-9290-E62F4F7A4126}" type="presParOf" srcId="{B2883C90-F063-4A8A-B53C-6FD0F8475DF3}" destId="{3540234D-40A7-4A7D-A11A-D16EF7145436}" srcOrd="1" destOrd="0" presId="urn:microsoft.com/office/officeart/2005/8/layout/pList2#2"/>
    <dgm:cxn modelId="{B8BC4E98-45B3-4F9D-833A-8A71F443B10E}" type="presParOf" srcId="{B2883C90-F063-4A8A-B53C-6FD0F8475DF3}" destId="{2418EAA5-3B4A-4413-A2F2-69C4ECE8DA13}" srcOrd="2" destOrd="0" presId="urn:microsoft.com/office/officeart/2005/8/layout/pList2#2"/>
    <dgm:cxn modelId="{352529C7-DB5F-46E3-87E1-F5D4505D4C2E}" type="presParOf" srcId="{2418EAA5-3B4A-4413-A2F2-69C4ECE8DA13}" destId="{1F21845B-838F-4045-AE9C-2269B12EB56B}" srcOrd="0" destOrd="0" presId="urn:microsoft.com/office/officeart/2005/8/layout/pList2#2"/>
    <dgm:cxn modelId="{9D027144-0963-4F05-A987-837A4693DB24}" type="presParOf" srcId="{2418EAA5-3B4A-4413-A2F2-69C4ECE8DA13}" destId="{C0AB1BCE-6745-4485-B5A7-D5E2FC716464}" srcOrd="1" destOrd="0" presId="urn:microsoft.com/office/officeart/2005/8/layout/pList2#2"/>
    <dgm:cxn modelId="{DBFC0E12-301E-4730-9E2F-F3A567452F3C}" type="presParOf" srcId="{2418EAA5-3B4A-4413-A2F2-69C4ECE8DA13}" destId="{48FC18CA-03E8-4308-87A4-969B73120273}" srcOrd="2" destOrd="0" presId="urn:microsoft.com/office/officeart/2005/8/layout/pList2#2"/>
    <dgm:cxn modelId="{EC58B5CF-CFF6-461A-82F3-B9113C1FE5D8}" type="presParOf" srcId="{B2883C90-F063-4A8A-B53C-6FD0F8475DF3}" destId="{70056E73-B71B-4ED7-939B-9812564678D7}" srcOrd="3" destOrd="0" presId="urn:microsoft.com/office/officeart/2005/8/layout/pList2#2"/>
    <dgm:cxn modelId="{F478B50D-1943-45DD-B922-27AE58DA1E5C}" type="presParOf" srcId="{B2883C90-F063-4A8A-B53C-6FD0F8475DF3}" destId="{8CA37E70-DE12-4CA7-89EE-3F43253EE180}" srcOrd="4" destOrd="0" presId="urn:microsoft.com/office/officeart/2005/8/layout/pList2#2"/>
    <dgm:cxn modelId="{73D5F402-68EE-46C7-A83C-8389CF9B5331}" type="presParOf" srcId="{8CA37E70-DE12-4CA7-89EE-3F43253EE180}" destId="{93070964-7CFA-4271-8FC0-85A6D622864F}" srcOrd="0" destOrd="0" presId="urn:microsoft.com/office/officeart/2005/8/layout/pList2#2"/>
    <dgm:cxn modelId="{A2446716-A113-447D-9636-A73A43FE05F8}" type="presParOf" srcId="{8CA37E70-DE12-4CA7-89EE-3F43253EE180}" destId="{E2E9C360-CEE8-48C3-9728-D8C4DA844236}" srcOrd="1" destOrd="0" presId="urn:microsoft.com/office/officeart/2005/8/layout/pList2#2"/>
    <dgm:cxn modelId="{CFFC0E92-2F77-4C89-AA78-F9AEA777C844}" type="presParOf" srcId="{8CA37E70-DE12-4CA7-89EE-3F43253EE180}" destId="{BF639203-59AD-41B8-86AA-B20C8071CE0C}" srcOrd="2" destOrd="0" presId="urn:microsoft.com/office/officeart/2005/8/layout/pList2#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DCBD100-823B-48E0-AEFC-EB356DF725EF}" type="doc">
      <dgm:prSet loTypeId="urn:microsoft.com/office/officeart/2005/8/layout/hList7#2" loCatId="list" qsTypeId="urn:microsoft.com/office/officeart/2005/8/quickstyle/simple1" qsCatId="simple" csTypeId="urn:microsoft.com/office/officeart/2005/8/colors/accent2_3" csCatId="accent2" phldr="1"/>
      <dgm:spPr/>
    </dgm:pt>
    <dgm:pt modelId="{5F6DDB68-6742-4AD3-A63F-8138B312C090}">
      <dgm:prSet phldrT="[Texto]" custT="1"/>
      <dgm:spPr/>
      <dgm:t>
        <a:bodyPr/>
        <a:lstStyle/>
        <a:p>
          <a:r>
            <a:rPr lang="es-ES" sz="1600" dirty="0" smtClean="0">
              <a:solidFill>
                <a:schemeClr val="tx1"/>
              </a:solidFill>
              <a:latin typeface="Calibri" pitchFamily="34" charset="0"/>
              <a:cs typeface="Calibri" pitchFamily="34" charset="0"/>
            </a:rPr>
            <a:t>Esta orientado hacia quien produce y usa el software ( retroalimentación continua cliente y desarrollador).</a:t>
          </a:r>
          <a:endParaRPr lang="en-US" sz="1600" dirty="0">
            <a:solidFill>
              <a:schemeClr val="tx1"/>
            </a:solidFill>
            <a:latin typeface="Calibri" pitchFamily="34" charset="0"/>
            <a:cs typeface="Calibri" pitchFamily="34" charset="0"/>
          </a:endParaRPr>
        </a:p>
      </dgm:t>
    </dgm:pt>
    <dgm:pt modelId="{25F36105-5D46-4E60-96A7-1CC94611A36A}" type="parTrans" cxnId="{C8E7EF59-1801-470B-8726-AF8589968D87}">
      <dgm:prSet/>
      <dgm:spPr/>
      <dgm:t>
        <a:bodyPr/>
        <a:lstStyle/>
        <a:p>
          <a:endParaRPr lang="en-US">
            <a:latin typeface="Calibri" pitchFamily="34" charset="0"/>
            <a:cs typeface="Calibri" pitchFamily="34" charset="0"/>
          </a:endParaRPr>
        </a:p>
      </dgm:t>
    </dgm:pt>
    <dgm:pt modelId="{3824018E-3B54-4DC2-AB82-2DC974C34E1A}" type="sibTrans" cxnId="{C8E7EF59-1801-470B-8726-AF8589968D87}">
      <dgm:prSet/>
      <dgm:spPr/>
      <dgm:t>
        <a:bodyPr/>
        <a:lstStyle/>
        <a:p>
          <a:endParaRPr lang="en-US">
            <a:latin typeface="Calibri" pitchFamily="34" charset="0"/>
            <a:cs typeface="Calibri" pitchFamily="34" charset="0"/>
          </a:endParaRPr>
        </a:p>
      </dgm:t>
    </dgm:pt>
    <dgm:pt modelId="{837709CC-056B-414A-8EC0-6350255D7098}">
      <dgm:prSet phldrT="[Texto]" custT="1"/>
      <dgm:spPr/>
      <dgm:t>
        <a:bodyPr/>
        <a:lstStyle/>
        <a:p>
          <a:r>
            <a:rPr lang="es-ES" sz="1600" dirty="0" smtClean="0">
              <a:solidFill>
                <a:schemeClr val="tx1"/>
              </a:solidFill>
              <a:latin typeface="Calibri" pitchFamily="34" charset="0"/>
              <a:cs typeface="Calibri" pitchFamily="34" charset="0"/>
            </a:rPr>
            <a:t>Reduce el costo del cambio en todas las etapas del ciclo de vida del sistema.</a:t>
          </a:r>
          <a:endParaRPr lang="en-US" sz="1600" dirty="0">
            <a:solidFill>
              <a:schemeClr val="tx1"/>
            </a:solidFill>
            <a:latin typeface="Calibri" pitchFamily="34" charset="0"/>
            <a:cs typeface="Calibri" pitchFamily="34" charset="0"/>
          </a:endParaRPr>
        </a:p>
      </dgm:t>
    </dgm:pt>
    <dgm:pt modelId="{E15A198A-E781-42BA-824D-12CB2236F5B3}" type="parTrans" cxnId="{FB2B6D84-2445-4058-A018-9AB7E109431F}">
      <dgm:prSet/>
      <dgm:spPr/>
      <dgm:t>
        <a:bodyPr/>
        <a:lstStyle/>
        <a:p>
          <a:endParaRPr lang="en-US">
            <a:latin typeface="Calibri" pitchFamily="34" charset="0"/>
            <a:cs typeface="Calibri" pitchFamily="34" charset="0"/>
          </a:endParaRPr>
        </a:p>
      </dgm:t>
    </dgm:pt>
    <dgm:pt modelId="{80E60383-7D7F-4B1B-8E84-FEDDDC42A3A0}" type="sibTrans" cxnId="{FB2B6D84-2445-4058-A018-9AB7E109431F}">
      <dgm:prSet/>
      <dgm:spPr/>
      <dgm:t>
        <a:bodyPr/>
        <a:lstStyle/>
        <a:p>
          <a:endParaRPr lang="en-US">
            <a:latin typeface="Calibri" pitchFamily="34" charset="0"/>
            <a:cs typeface="Calibri" pitchFamily="34" charset="0"/>
          </a:endParaRPr>
        </a:p>
      </dgm:t>
    </dgm:pt>
    <dgm:pt modelId="{885B718E-3C29-4A60-85D9-DD6F684A8135}">
      <dgm:prSet phldrT="[Texto]" custT="1"/>
      <dgm:spPr/>
      <dgm:t>
        <a:bodyPr/>
        <a:lstStyle/>
        <a:p>
          <a:r>
            <a:rPr lang="es-ES" sz="1600" dirty="0" smtClean="0">
              <a:solidFill>
                <a:schemeClr val="tx1"/>
              </a:solidFill>
              <a:latin typeface="Calibri" pitchFamily="34" charset="0"/>
              <a:cs typeface="Calibri" pitchFamily="34" charset="0"/>
            </a:rPr>
            <a:t>Desarrollo incremental y continuo para responder a los cambios.</a:t>
          </a:r>
          <a:endParaRPr lang="en-US" sz="1400" dirty="0">
            <a:solidFill>
              <a:schemeClr val="tx1"/>
            </a:solidFill>
            <a:latin typeface="Calibri" pitchFamily="34" charset="0"/>
            <a:cs typeface="Calibri" pitchFamily="34" charset="0"/>
          </a:endParaRPr>
        </a:p>
      </dgm:t>
    </dgm:pt>
    <dgm:pt modelId="{93D520DE-842A-4E6D-B599-CFB28111F4C1}" type="parTrans" cxnId="{25B96E54-0A36-4FAA-A944-13DA3FAC8DB4}">
      <dgm:prSet/>
      <dgm:spPr/>
      <dgm:t>
        <a:bodyPr/>
        <a:lstStyle/>
        <a:p>
          <a:endParaRPr lang="en-US">
            <a:latin typeface="Calibri" pitchFamily="34" charset="0"/>
            <a:cs typeface="Calibri" pitchFamily="34" charset="0"/>
          </a:endParaRPr>
        </a:p>
      </dgm:t>
    </dgm:pt>
    <dgm:pt modelId="{F1E723F6-D33F-4DE0-BDDB-4DA6757E2DBD}" type="sibTrans" cxnId="{25B96E54-0A36-4FAA-A944-13DA3FAC8DB4}">
      <dgm:prSet/>
      <dgm:spPr/>
      <dgm:t>
        <a:bodyPr/>
        <a:lstStyle/>
        <a:p>
          <a:endParaRPr lang="en-US">
            <a:latin typeface="Calibri" pitchFamily="34" charset="0"/>
            <a:cs typeface="Calibri" pitchFamily="34" charset="0"/>
          </a:endParaRPr>
        </a:p>
      </dgm:t>
    </dgm:pt>
    <dgm:pt modelId="{1179CAC8-D26B-48B3-BF38-BC5B4E920116}">
      <dgm:prSet phldrT="[Texto]" custT="1"/>
      <dgm:spPr/>
      <dgm:t>
        <a:bodyPr/>
        <a:lstStyle/>
        <a:p>
          <a:r>
            <a:rPr lang="es-ES" sz="1600" dirty="0" smtClean="0">
              <a:solidFill>
                <a:schemeClr val="tx1"/>
              </a:solidFill>
              <a:latin typeface="Calibri" pitchFamily="34" charset="0"/>
              <a:cs typeface="Calibri" pitchFamily="34" charset="0"/>
            </a:rPr>
            <a:t>Gran protagonismo de reuniones a lo largo del proyecto.</a:t>
          </a:r>
          <a:endParaRPr lang="en-US" sz="1600" dirty="0">
            <a:solidFill>
              <a:schemeClr val="tx1"/>
            </a:solidFill>
            <a:latin typeface="Calibri" pitchFamily="34" charset="0"/>
            <a:cs typeface="Calibri" pitchFamily="34" charset="0"/>
          </a:endParaRPr>
        </a:p>
      </dgm:t>
    </dgm:pt>
    <dgm:pt modelId="{E2A524DB-28E2-49FA-9B57-81029838EA12}" type="parTrans" cxnId="{C899592E-566A-43AC-80EB-45364C722B52}">
      <dgm:prSet/>
      <dgm:spPr/>
      <dgm:t>
        <a:bodyPr/>
        <a:lstStyle/>
        <a:p>
          <a:endParaRPr lang="en-US">
            <a:latin typeface="Calibri" pitchFamily="34" charset="0"/>
            <a:cs typeface="Calibri" pitchFamily="34" charset="0"/>
          </a:endParaRPr>
        </a:p>
      </dgm:t>
    </dgm:pt>
    <dgm:pt modelId="{E67EF7FD-7345-4F5B-9963-902EA4E3882C}" type="sibTrans" cxnId="{C899592E-566A-43AC-80EB-45364C722B52}">
      <dgm:prSet/>
      <dgm:spPr/>
      <dgm:t>
        <a:bodyPr/>
        <a:lstStyle/>
        <a:p>
          <a:endParaRPr lang="en-US">
            <a:latin typeface="Calibri" pitchFamily="34" charset="0"/>
            <a:cs typeface="Calibri" pitchFamily="34" charset="0"/>
          </a:endParaRPr>
        </a:p>
      </dgm:t>
    </dgm:pt>
    <dgm:pt modelId="{32E1DA75-9590-4553-926D-3B8C85F8400C}" type="pres">
      <dgm:prSet presAssocID="{8DCBD100-823B-48E0-AEFC-EB356DF725EF}" presName="Name0" presStyleCnt="0">
        <dgm:presLayoutVars>
          <dgm:dir/>
          <dgm:resizeHandles val="exact"/>
        </dgm:presLayoutVars>
      </dgm:prSet>
      <dgm:spPr/>
    </dgm:pt>
    <dgm:pt modelId="{9439F47F-2779-41AF-9741-57088369D9DC}" type="pres">
      <dgm:prSet presAssocID="{8DCBD100-823B-48E0-AEFC-EB356DF725EF}" presName="fgShape" presStyleLbl="fgShp" presStyleIdx="0" presStyleCnt="1"/>
      <dgm:spPr/>
    </dgm:pt>
    <dgm:pt modelId="{88F592E3-DAD4-4403-968A-AA04D4F26FA8}" type="pres">
      <dgm:prSet presAssocID="{8DCBD100-823B-48E0-AEFC-EB356DF725EF}" presName="linComp" presStyleCnt="0"/>
      <dgm:spPr/>
    </dgm:pt>
    <dgm:pt modelId="{EE865BD8-BE8A-43D7-AE68-B817F11DD310}" type="pres">
      <dgm:prSet presAssocID="{5F6DDB68-6742-4AD3-A63F-8138B312C090}" presName="compNode" presStyleCnt="0"/>
      <dgm:spPr/>
    </dgm:pt>
    <dgm:pt modelId="{C0FA407F-01D1-43EB-8B33-34AE7F3A2A80}" type="pres">
      <dgm:prSet presAssocID="{5F6DDB68-6742-4AD3-A63F-8138B312C090}" presName="bkgdShape" presStyleLbl="node1" presStyleIdx="0" presStyleCnt="4"/>
      <dgm:spPr/>
      <dgm:t>
        <a:bodyPr/>
        <a:lstStyle/>
        <a:p>
          <a:endParaRPr lang="en-US"/>
        </a:p>
      </dgm:t>
    </dgm:pt>
    <dgm:pt modelId="{0AE5F458-5303-4BBE-9670-38A3FC5CEA21}" type="pres">
      <dgm:prSet presAssocID="{5F6DDB68-6742-4AD3-A63F-8138B312C090}" presName="nodeTx" presStyleLbl="node1" presStyleIdx="0" presStyleCnt="4">
        <dgm:presLayoutVars>
          <dgm:bulletEnabled val="1"/>
        </dgm:presLayoutVars>
      </dgm:prSet>
      <dgm:spPr/>
      <dgm:t>
        <a:bodyPr/>
        <a:lstStyle/>
        <a:p>
          <a:endParaRPr lang="en-US"/>
        </a:p>
      </dgm:t>
    </dgm:pt>
    <dgm:pt modelId="{85E5CFFF-A576-40EA-94D6-C4DAB45F1217}" type="pres">
      <dgm:prSet presAssocID="{5F6DDB68-6742-4AD3-A63F-8138B312C090}" presName="invisiNode" presStyleLbl="node1" presStyleIdx="0" presStyleCnt="4"/>
      <dgm:spPr/>
    </dgm:pt>
    <dgm:pt modelId="{9380D1F5-5EEE-4A26-A4B1-99C3E2EAD063}" type="pres">
      <dgm:prSet presAssocID="{5F6DDB68-6742-4AD3-A63F-8138B312C090}" presName="imagNode" presStyleLbl="fgImgPlace1" presStyleIdx="0" presStyleCnt="4"/>
      <dgm:spPr>
        <a:blipFill rotWithShape="1">
          <a:blip xmlns:r="http://schemas.openxmlformats.org/officeDocument/2006/relationships" r:embed="rId1"/>
          <a:stretch>
            <a:fillRect/>
          </a:stretch>
        </a:blipFill>
      </dgm:spPr>
    </dgm:pt>
    <dgm:pt modelId="{3A4AC17E-B48C-40C2-B032-2BFB672D5B75}" type="pres">
      <dgm:prSet presAssocID="{3824018E-3B54-4DC2-AB82-2DC974C34E1A}" presName="sibTrans" presStyleLbl="sibTrans2D1" presStyleIdx="0" presStyleCnt="0"/>
      <dgm:spPr/>
      <dgm:t>
        <a:bodyPr/>
        <a:lstStyle/>
        <a:p>
          <a:endParaRPr lang="en-US"/>
        </a:p>
      </dgm:t>
    </dgm:pt>
    <dgm:pt modelId="{E847A5DE-5892-405A-9DBD-40A9EED89177}" type="pres">
      <dgm:prSet presAssocID="{837709CC-056B-414A-8EC0-6350255D7098}" presName="compNode" presStyleCnt="0"/>
      <dgm:spPr/>
    </dgm:pt>
    <dgm:pt modelId="{32819457-B561-4683-8C74-2AA2BA0DE3A0}" type="pres">
      <dgm:prSet presAssocID="{837709CC-056B-414A-8EC0-6350255D7098}" presName="bkgdShape" presStyleLbl="node1" presStyleIdx="1" presStyleCnt="4"/>
      <dgm:spPr/>
      <dgm:t>
        <a:bodyPr/>
        <a:lstStyle/>
        <a:p>
          <a:endParaRPr lang="en-US"/>
        </a:p>
      </dgm:t>
    </dgm:pt>
    <dgm:pt modelId="{1A323222-143C-4404-A99F-635B3A9961DF}" type="pres">
      <dgm:prSet presAssocID="{837709CC-056B-414A-8EC0-6350255D7098}" presName="nodeTx" presStyleLbl="node1" presStyleIdx="1" presStyleCnt="4">
        <dgm:presLayoutVars>
          <dgm:bulletEnabled val="1"/>
        </dgm:presLayoutVars>
      </dgm:prSet>
      <dgm:spPr/>
      <dgm:t>
        <a:bodyPr/>
        <a:lstStyle/>
        <a:p>
          <a:endParaRPr lang="en-US"/>
        </a:p>
      </dgm:t>
    </dgm:pt>
    <dgm:pt modelId="{C184F78C-B9B4-4904-9BAB-0EF0D45F2218}" type="pres">
      <dgm:prSet presAssocID="{837709CC-056B-414A-8EC0-6350255D7098}" presName="invisiNode" presStyleLbl="node1" presStyleIdx="1" presStyleCnt="4"/>
      <dgm:spPr/>
    </dgm:pt>
    <dgm:pt modelId="{78F1D2DD-EEDF-488A-B027-4BAC86D3EDDE}" type="pres">
      <dgm:prSet presAssocID="{837709CC-056B-414A-8EC0-6350255D7098}"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17CF7607-4E42-41E7-BF93-AFA882A13E44}" type="pres">
      <dgm:prSet presAssocID="{80E60383-7D7F-4B1B-8E84-FEDDDC42A3A0}" presName="sibTrans" presStyleLbl="sibTrans2D1" presStyleIdx="0" presStyleCnt="0"/>
      <dgm:spPr/>
      <dgm:t>
        <a:bodyPr/>
        <a:lstStyle/>
        <a:p>
          <a:endParaRPr lang="en-US"/>
        </a:p>
      </dgm:t>
    </dgm:pt>
    <dgm:pt modelId="{16EA3049-601C-4875-9E56-E0F0BAEA6A88}" type="pres">
      <dgm:prSet presAssocID="{885B718E-3C29-4A60-85D9-DD6F684A8135}" presName="compNode" presStyleCnt="0"/>
      <dgm:spPr/>
    </dgm:pt>
    <dgm:pt modelId="{B22464A1-5EAD-4930-BDC0-527F54A3E0F4}" type="pres">
      <dgm:prSet presAssocID="{885B718E-3C29-4A60-85D9-DD6F684A8135}" presName="bkgdShape" presStyleLbl="node1" presStyleIdx="2" presStyleCnt="4"/>
      <dgm:spPr/>
      <dgm:t>
        <a:bodyPr/>
        <a:lstStyle/>
        <a:p>
          <a:endParaRPr lang="en-US"/>
        </a:p>
      </dgm:t>
    </dgm:pt>
    <dgm:pt modelId="{F36EBBC7-6E21-42EF-A293-57F305205856}" type="pres">
      <dgm:prSet presAssocID="{885B718E-3C29-4A60-85D9-DD6F684A8135}" presName="nodeTx" presStyleLbl="node1" presStyleIdx="2" presStyleCnt="4">
        <dgm:presLayoutVars>
          <dgm:bulletEnabled val="1"/>
        </dgm:presLayoutVars>
      </dgm:prSet>
      <dgm:spPr/>
      <dgm:t>
        <a:bodyPr/>
        <a:lstStyle/>
        <a:p>
          <a:endParaRPr lang="en-US"/>
        </a:p>
      </dgm:t>
    </dgm:pt>
    <dgm:pt modelId="{17E8FBBC-8221-4381-BBA0-B6356B63C1EE}" type="pres">
      <dgm:prSet presAssocID="{885B718E-3C29-4A60-85D9-DD6F684A8135}" presName="invisiNode" presStyleLbl="node1" presStyleIdx="2" presStyleCnt="4"/>
      <dgm:spPr/>
    </dgm:pt>
    <dgm:pt modelId="{0237E9AD-FFD3-43F1-865B-0AF01CFBF08F}" type="pres">
      <dgm:prSet presAssocID="{885B718E-3C29-4A60-85D9-DD6F684A8135}"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9008D4DB-C9E3-4D01-A47A-A9C1FA739188}" type="pres">
      <dgm:prSet presAssocID="{F1E723F6-D33F-4DE0-BDDB-4DA6757E2DBD}" presName="sibTrans" presStyleLbl="sibTrans2D1" presStyleIdx="0" presStyleCnt="0"/>
      <dgm:spPr/>
      <dgm:t>
        <a:bodyPr/>
        <a:lstStyle/>
        <a:p>
          <a:endParaRPr lang="en-US"/>
        </a:p>
      </dgm:t>
    </dgm:pt>
    <dgm:pt modelId="{6F98B1FC-51C6-40BB-AD04-CC5EBC6DA109}" type="pres">
      <dgm:prSet presAssocID="{1179CAC8-D26B-48B3-BF38-BC5B4E920116}" presName="compNode" presStyleCnt="0"/>
      <dgm:spPr/>
    </dgm:pt>
    <dgm:pt modelId="{B2F9F140-4874-4746-B3B4-08DC18746FD1}" type="pres">
      <dgm:prSet presAssocID="{1179CAC8-D26B-48B3-BF38-BC5B4E920116}" presName="bkgdShape" presStyleLbl="node1" presStyleIdx="3" presStyleCnt="4"/>
      <dgm:spPr/>
      <dgm:t>
        <a:bodyPr/>
        <a:lstStyle/>
        <a:p>
          <a:endParaRPr lang="en-US"/>
        </a:p>
      </dgm:t>
    </dgm:pt>
    <dgm:pt modelId="{1ED922AE-C8BC-45E0-8589-70BCA473A7B8}" type="pres">
      <dgm:prSet presAssocID="{1179CAC8-D26B-48B3-BF38-BC5B4E920116}" presName="nodeTx" presStyleLbl="node1" presStyleIdx="3" presStyleCnt="4">
        <dgm:presLayoutVars>
          <dgm:bulletEnabled val="1"/>
        </dgm:presLayoutVars>
      </dgm:prSet>
      <dgm:spPr/>
      <dgm:t>
        <a:bodyPr/>
        <a:lstStyle/>
        <a:p>
          <a:endParaRPr lang="en-US"/>
        </a:p>
      </dgm:t>
    </dgm:pt>
    <dgm:pt modelId="{67CDA477-50ED-4222-BD3A-5DF5B426D6F3}" type="pres">
      <dgm:prSet presAssocID="{1179CAC8-D26B-48B3-BF38-BC5B4E920116}" presName="invisiNode" presStyleLbl="node1" presStyleIdx="3" presStyleCnt="4"/>
      <dgm:spPr/>
    </dgm:pt>
    <dgm:pt modelId="{7AC8C2F1-882A-497F-94A9-B7F5203C6CD9}" type="pres">
      <dgm:prSet presAssocID="{1179CAC8-D26B-48B3-BF38-BC5B4E920116}"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Lst>
  <dgm:cxnLst>
    <dgm:cxn modelId="{7BD2E666-76FA-4A4A-BD8B-8C4DCF812BBE}" type="presOf" srcId="{1179CAC8-D26B-48B3-BF38-BC5B4E920116}" destId="{B2F9F140-4874-4746-B3B4-08DC18746FD1}" srcOrd="0" destOrd="0" presId="urn:microsoft.com/office/officeart/2005/8/layout/hList7#2"/>
    <dgm:cxn modelId="{C8E7EF59-1801-470B-8726-AF8589968D87}" srcId="{8DCBD100-823B-48E0-AEFC-EB356DF725EF}" destId="{5F6DDB68-6742-4AD3-A63F-8138B312C090}" srcOrd="0" destOrd="0" parTransId="{25F36105-5D46-4E60-96A7-1CC94611A36A}" sibTransId="{3824018E-3B54-4DC2-AB82-2DC974C34E1A}"/>
    <dgm:cxn modelId="{F976D2BC-0B99-438E-9196-11C3B8FAB05E}" type="presOf" srcId="{5F6DDB68-6742-4AD3-A63F-8138B312C090}" destId="{C0FA407F-01D1-43EB-8B33-34AE7F3A2A80}" srcOrd="0" destOrd="0" presId="urn:microsoft.com/office/officeart/2005/8/layout/hList7#2"/>
    <dgm:cxn modelId="{1E19D2B1-DE41-486B-ACBF-450D2EB10BFF}" type="presOf" srcId="{837709CC-056B-414A-8EC0-6350255D7098}" destId="{32819457-B561-4683-8C74-2AA2BA0DE3A0}" srcOrd="0" destOrd="0" presId="urn:microsoft.com/office/officeart/2005/8/layout/hList7#2"/>
    <dgm:cxn modelId="{C899592E-566A-43AC-80EB-45364C722B52}" srcId="{8DCBD100-823B-48E0-AEFC-EB356DF725EF}" destId="{1179CAC8-D26B-48B3-BF38-BC5B4E920116}" srcOrd="3" destOrd="0" parTransId="{E2A524DB-28E2-49FA-9B57-81029838EA12}" sibTransId="{E67EF7FD-7345-4F5B-9963-902EA4E3882C}"/>
    <dgm:cxn modelId="{F72FB594-7815-440B-BEDD-C2AE67270B61}" type="presOf" srcId="{3824018E-3B54-4DC2-AB82-2DC974C34E1A}" destId="{3A4AC17E-B48C-40C2-B032-2BFB672D5B75}" srcOrd="0" destOrd="0" presId="urn:microsoft.com/office/officeart/2005/8/layout/hList7#2"/>
    <dgm:cxn modelId="{3B5BB584-F4FE-4AEE-B3E6-62B0E4CFC877}" type="presOf" srcId="{837709CC-056B-414A-8EC0-6350255D7098}" destId="{1A323222-143C-4404-A99F-635B3A9961DF}" srcOrd="1" destOrd="0" presId="urn:microsoft.com/office/officeart/2005/8/layout/hList7#2"/>
    <dgm:cxn modelId="{587BC4CB-2AAE-40E8-8888-B43EF6748DE3}" type="presOf" srcId="{5F6DDB68-6742-4AD3-A63F-8138B312C090}" destId="{0AE5F458-5303-4BBE-9670-38A3FC5CEA21}" srcOrd="1" destOrd="0" presId="urn:microsoft.com/office/officeart/2005/8/layout/hList7#2"/>
    <dgm:cxn modelId="{AA6C3B22-95EE-4797-A543-B18D2B3A5B2B}" type="presOf" srcId="{F1E723F6-D33F-4DE0-BDDB-4DA6757E2DBD}" destId="{9008D4DB-C9E3-4D01-A47A-A9C1FA739188}" srcOrd="0" destOrd="0" presId="urn:microsoft.com/office/officeart/2005/8/layout/hList7#2"/>
    <dgm:cxn modelId="{62D8A1D6-1530-4228-9D2D-5811C82FA132}" type="presOf" srcId="{885B718E-3C29-4A60-85D9-DD6F684A8135}" destId="{F36EBBC7-6E21-42EF-A293-57F305205856}" srcOrd="1" destOrd="0" presId="urn:microsoft.com/office/officeart/2005/8/layout/hList7#2"/>
    <dgm:cxn modelId="{FB2B6D84-2445-4058-A018-9AB7E109431F}" srcId="{8DCBD100-823B-48E0-AEFC-EB356DF725EF}" destId="{837709CC-056B-414A-8EC0-6350255D7098}" srcOrd="1" destOrd="0" parTransId="{E15A198A-E781-42BA-824D-12CB2236F5B3}" sibTransId="{80E60383-7D7F-4B1B-8E84-FEDDDC42A3A0}"/>
    <dgm:cxn modelId="{E0F6F121-DA82-4C15-843C-2D45B771D788}" type="presOf" srcId="{80E60383-7D7F-4B1B-8E84-FEDDDC42A3A0}" destId="{17CF7607-4E42-41E7-BF93-AFA882A13E44}" srcOrd="0" destOrd="0" presId="urn:microsoft.com/office/officeart/2005/8/layout/hList7#2"/>
    <dgm:cxn modelId="{2A5ED0B6-E2BC-43EE-ADEB-20711378BECC}" type="presOf" srcId="{8DCBD100-823B-48E0-AEFC-EB356DF725EF}" destId="{32E1DA75-9590-4553-926D-3B8C85F8400C}" srcOrd="0" destOrd="0" presId="urn:microsoft.com/office/officeart/2005/8/layout/hList7#2"/>
    <dgm:cxn modelId="{25B96E54-0A36-4FAA-A944-13DA3FAC8DB4}" srcId="{8DCBD100-823B-48E0-AEFC-EB356DF725EF}" destId="{885B718E-3C29-4A60-85D9-DD6F684A8135}" srcOrd="2" destOrd="0" parTransId="{93D520DE-842A-4E6D-B599-CFB28111F4C1}" sibTransId="{F1E723F6-D33F-4DE0-BDDB-4DA6757E2DBD}"/>
    <dgm:cxn modelId="{7C292991-FB84-4827-8FFB-D539DE0B0F1B}" type="presOf" srcId="{1179CAC8-D26B-48B3-BF38-BC5B4E920116}" destId="{1ED922AE-C8BC-45E0-8589-70BCA473A7B8}" srcOrd="1" destOrd="0" presId="urn:microsoft.com/office/officeart/2005/8/layout/hList7#2"/>
    <dgm:cxn modelId="{F16F9626-1963-467A-ABED-A351CA3B8EF3}" type="presOf" srcId="{885B718E-3C29-4A60-85D9-DD6F684A8135}" destId="{B22464A1-5EAD-4930-BDC0-527F54A3E0F4}" srcOrd="0" destOrd="0" presId="urn:microsoft.com/office/officeart/2005/8/layout/hList7#2"/>
    <dgm:cxn modelId="{4BD3A622-F3EB-4F3F-8EC5-AAEA2095B860}" type="presParOf" srcId="{32E1DA75-9590-4553-926D-3B8C85F8400C}" destId="{9439F47F-2779-41AF-9741-57088369D9DC}" srcOrd="0" destOrd="0" presId="urn:microsoft.com/office/officeart/2005/8/layout/hList7#2"/>
    <dgm:cxn modelId="{EF4B2DD4-B6B9-4F6C-8EDA-F0D819AB8617}" type="presParOf" srcId="{32E1DA75-9590-4553-926D-3B8C85F8400C}" destId="{88F592E3-DAD4-4403-968A-AA04D4F26FA8}" srcOrd="1" destOrd="0" presId="urn:microsoft.com/office/officeart/2005/8/layout/hList7#2"/>
    <dgm:cxn modelId="{E36CC549-5325-429F-855B-6399928AF031}" type="presParOf" srcId="{88F592E3-DAD4-4403-968A-AA04D4F26FA8}" destId="{EE865BD8-BE8A-43D7-AE68-B817F11DD310}" srcOrd="0" destOrd="0" presId="urn:microsoft.com/office/officeart/2005/8/layout/hList7#2"/>
    <dgm:cxn modelId="{07887FD4-FBE3-4BC0-AF7E-75C31E8E74F7}" type="presParOf" srcId="{EE865BD8-BE8A-43D7-AE68-B817F11DD310}" destId="{C0FA407F-01D1-43EB-8B33-34AE7F3A2A80}" srcOrd="0" destOrd="0" presId="urn:microsoft.com/office/officeart/2005/8/layout/hList7#2"/>
    <dgm:cxn modelId="{F5826B3D-AB69-4F54-AF25-254FEB97B586}" type="presParOf" srcId="{EE865BD8-BE8A-43D7-AE68-B817F11DD310}" destId="{0AE5F458-5303-4BBE-9670-38A3FC5CEA21}" srcOrd="1" destOrd="0" presId="urn:microsoft.com/office/officeart/2005/8/layout/hList7#2"/>
    <dgm:cxn modelId="{0C0A2BAF-71E1-49FD-8D53-820CF2A48B39}" type="presParOf" srcId="{EE865BD8-BE8A-43D7-AE68-B817F11DD310}" destId="{85E5CFFF-A576-40EA-94D6-C4DAB45F1217}" srcOrd="2" destOrd="0" presId="urn:microsoft.com/office/officeart/2005/8/layout/hList7#2"/>
    <dgm:cxn modelId="{E6F74925-51D3-4173-BDF5-F5A2504734E1}" type="presParOf" srcId="{EE865BD8-BE8A-43D7-AE68-B817F11DD310}" destId="{9380D1F5-5EEE-4A26-A4B1-99C3E2EAD063}" srcOrd="3" destOrd="0" presId="urn:microsoft.com/office/officeart/2005/8/layout/hList7#2"/>
    <dgm:cxn modelId="{5BAA8251-2E92-44DE-B1B0-BC75B97F2144}" type="presParOf" srcId="{88F592E3-DAD4-4403-968A-AA04D4F26FA8}" destId="{3A4AC17E-B48C-40C2-B032-2BFB672D5B75}" srcOrd="1" destOrd="0" presId="urn:microsoft.com/office/officeart/2005/8/layout/hList7#2"/>
    <dgm:cxn modelId="{A2B02C3F-767C-45F4-95F9-C9FC7FB84F25}" type="presParOf" srcId="{88F592E3-DAD4-4403-968A-AA04D4F26FA8}" destId="{E847A5DE-5892-405A-9DBD-40A9EED89177}" srcOrd="2" destOrd="0" presId="urn:microsoft.com/office/officeart/2005/8/layout/hList7#2"/>
    <dgm:cxn modelId="{B5340BEA-81AB-4D2E-8FE0-86C726B7B4C2}" type="presParOf" srcId="{E847A5DE-5892-405A-9DBD-40A9EED89177}" destId="{32819457-B561-4683-8C74-2AA2BA0DE3A0}" srcOrd="0" destOrd="0" presId="urn:microsoft.com/office/officeart/2005/8/layout/hList7#2"/>
    <dgm:cxn modelId="{46E70EF4-91CC-4420-81D7-C33C2DA3FB94}" type="presParOf" srcId="{E847A5DE-5892-405A-9DBD-40A9EED89177}" destId="{1A323222-143C-4404-A99F-635B3A9961DF}" srcOrd="1" destOrd="0" presId="urn:microsoft.com/office/officeart/2005/8/layout/hList7#2"/>
    <dgm:cxn modelId="{371C46EE-9A4E-4FB8-9AB0-9033ECDE2F54}" type="presParOf" srcId="{E847A5DE-5892-405A-9DBD-40A9EED89177}" destId="{C184F78C-B9B4-4904-9BAB-0EF0D45F2218}" srcOrd="2" destOrd="0" presId="urn:microsoft.com/office/officeart/2005/8/layout/hList7#2"/>
    <dgm:cxn modelId="{4FA898F8-3B60-4762-A180-CEBF7E6D9547}" type="presParOf" srcId="{E847A5DE-5892-405A-9DBD-40A9EED89177}" destId="{78F1D2DD-EEDF-488A-B027-4BAC86D3EDDE}" srcOrd="3" destOrd="0" presId="urn:microsoft.com/office/officeart/2005/8/layout/hList7#2"/>
    <dgm:cxn modelId="{A4377F84-8B43-46A3-83D3-541F88242112}" type="presParOf" srcId="{88F592E3-DAD4-4403-968A-AA04D4F26FA8}" destId="{17CF7607-4E42-41E7-BF93-AFA882A13E44}" srcOrd="3" destOrd="0" presId="urn:microsoft.com/office/officeart/2005/8/layout/hList7#2"/>
    <dgm:cxn modelId="{6414737D-D0C3-4659-91E5-47111C565D26}" type="presParOf" srcId="{88F592E3-DAD4-4403-968A-AA04D4F26FA8}" destId="{16EA3049-601C-4875-9E56-E0F0BAEA6A88}" srcOrd="4" destOrd="0" presId="urn:microsoft.com/office/officeart/2005/8/layout/hList7#2"/>
    <dgm:cxn modelId="{40543A31-C889-479C-B7FE-475F050B4154}" type="presParOf" srcId="{16EA3049-601C-4875-9E56-E0F0BAEA6A88}" destId="{B22464A1-5EAD-4930-BDC0-527F54A3E0F4}" srcOrd="0" destOrd="0" presId="urn:microsoft.com/office/officeart/2005/8/layout/hList7#2"/>
    <dgm:cxn modelId="{8861AB1A-DEFF-4D2E-AE7B-9BAD80CC4288}" type="presParOf" srcId="{16EA3049-601C-4875-9E56-E0F0BAEA6A88}" destId="{F36EBBC7-6E21-42EF-A293-57F305205856}" srcOrd="1" destOrd="0" presId="urn:microsoft.com/office/officeart/2005/8/layout/hList7#2"/>
    <dgm:cxn modelId="{5999FBD9-1CE8-4638-B030-5808AB43A0A5}" type="presParOf" srcId="{16EA3049-601C-4875-9E56-E0F0BAEA6A88}" destId="{17E8FBBC-8221-4381-BBA0-B6356B63C1EE}" srcOrd="2" destOrd="0" presId="urn:microsoft.com/office/officeart/2005/8/layout/hList7#2"/>
    <dgm:cxn modelId="{F5C36FC4-8D54-4BD1-BA21-E3C9123A46B5}" type="presParOf" srcId="{16EA3049-601C-4875-9E56-E0F0BAEA6A88}" destId="{0237E9AD-FFD3-43F1-865B-0AF01CFBF08F}" srcOrd="3" destOrd="0" presId="urn:microsoft.com/office/officeart/2005/8/layout/hList7#2"/>
    <dgm:cxn modelId="{AFC253CA-D82F-4FD1-8B48-DCD9409CCD69}" type="presParOf" srcId="{88F592E3-DAD4-4403-968A-AA04D4F26FA8}" destId="{9008D4DB-C9E3-4D01-A47A-A9C1FA739188}" srcOrd="5" destOrd="0" presId="urn:microsoft.com/office/officeart/2005/8/layout/hList7#2"/>
    <dgm:cxn modelId="{C0154383-778D-4333-ABA6-F6F9FD852E2F}" type="presParOf" srcId="{88F592E3-DAD4-4403-968A-AA04D4F26FA8}" destId="{6F98B1FC-51C6-40BB-AD04-CC5EBC6DA109}" srcOrd="6" destOrd="0" presId="urn:microsoft.com/office/officeart/2005/8/layout/hList7#2"/>
    <dgm:cxn modelId="{4A108B0A-5736-401E-B490-6C92E55062BA}" type="presParOf" srcId="{6F98B1FC-51C6-40BB-AD04-CC5EBC6DA109}" destId="{B2F9F140-4874-4746-B3B4-08DC18746FD1}" srcOrd="0" destOrd="0" presId="urn:microsoft.com/office/officeart/2005/8/layout/hList7#2"/>
    <dgm:cxn modelId="{FC95E8A8-6FF1-453D-9C71-CBA92C10B83C}" type="presParOf" srcId="{6F98B1FC-51C6-40BB-AD04-CC5EBC6DA109}" destId="{1ED922AE-C8BC-45E0-8589-70BCA473A7B8}" srcOrd="1" destOrd="0" presId="urn:microsoft.com/office/officeart/2005/8/layout/hList7#2"/>
    <dgm:cxn modelId="{71059D32-4515-4E0F-82AC-18A651932CE4}" type="presParOf" srcId="{6F98B1FC-51C6-40BB-AD04-CC5EBC6DA109}" destId="{67CDA477-50ED-4222-BD3A-5DF5B426D6F3}" srcOrd="2" destOrd="0" presId="urn:microsoft.com/office/officeart/2005/8/layout/hList7#2"/>
    <dgm:cxn modelId="{08C58BF9-0208-4CA2-947A-09C259A6061A}" type="presParOf" srcId="{6F98B1FC-51C6-40BB-AD04-CC5EBC6DA109}" destId="{7AC8C2F1-882A-497F-94A9-B7F5203C6CD9}" srcOrd="3" destOrd="0" presId="urn:microsoft.com/office/officeart/2005/8/layout/hList7#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4A41BBA-6A96-4A25-8A2C-6DF187C69A4B}" type="doc">
      <dgm:prSet loTypeId="urn:microsoft.com/office/officeart/2005/8/layout/pList2#3" loCatId="list" qsTypeId="urn:microsoft.com/office/officeart/2005/8/quickstyle/simple1" qsCatId="simple" csTypeId="urn:microsoft.com/office/officeart/2005/8/colors/accent2_4" csCatId="accent2" phldr="1"/>
      <dgm:spPr/>
    </dgm:pt>
    <dgm:pt modelId="{CC2B6B19-31D6-4A75-BB39-4848E14100EE}">
      <dgm:prSet phldrT="[Texto]" custT="1"/>
      <dgm:spPr/>
      <dgm:t>
        <a:bodyPr/>
        <a:lstStyle/>
        <a:p>
          <a:r>
            <a:rPr lang="en-US" sz="1400" b="1" dirty="0" smtClean="0">
              <a:solidFill>
                <a:schemeClr val="tx1"/>
              </a:solidFill>
              <a:latin typeface="Calibri" pitchFamily="34" charset="0"/>
              <a:cs typeface="Calibri" pitchFamily="34" charset="0"/>
            </a:rPr>
            <a:t>Diseño Simple</a:t>
          </a:r>
          <a:endParaRPr lang="en-US" sz="1400" b="1" dirty="0">
            <a:solidFill>
              <a:schemeClr val="tx1"/>
            </a:solidFill>
            <a:latin typeface="Calibri" pitchFamily="34" charset="0"/>
            <a:cs typeface="Calibri" pitchFamily="34" charset="0"/>
          </a:endParaRPr>
        </a:p>
      </dgm:t>
    </dgm:pt>
    <dgm:pt modelId="{79F9EF8F-D9F1-4695-9757-FC24A649706B}" type="parTrans" cxnId="{1532B448-C72E-4DCA-8740-6049EEA5C1E2}">
      <dgm:prSet/>
      <dgm:spPr/>
      <dgm:t>
        <a:bodyPr/>
        <a:lstStyle/>
        <a:p>
          <a:endParaRPr lang="en-US" sz="2400" b="1"/>
        </a:p>
      </dgm:t>
    </dgm:pt>
    <dgm:pt modelId="{D2870419-1496-4434-99C8-92E1B24E7665}" type="sibTrans" cxnId="{1532B448-C72E-4DCA-8740-6049EEA5C1E2}">
      <dgm:prSet/>
      <dgm:spPr/>
      <dgm:t>
        <a:bodyPr/>
        <a:lstStyle/>
        <a:p>
          <a:endParaRPr lang="en-US" sz="2400" b="1"/>
        </a:p>
      </dgm:t>
    </dgm:pt>
    <dgm:pt modelId="{F28F8115-79FE-4CCD-AEA0-60A13FEBFC39}">
      <dgm:prSet phldrT="[Texto]" custT="1"/>
      <dgm:spPr/>
      <dgm:t>
        <a:bodyPr/>
        <a:lstStyle/>
        <a:p>
          <a:r>
            <a:rPr lang="en-US" sz="1400" b="1" smtClean="0">
              <a:solidFill>
                <a:schemeClr val="tx1"/>
              </a:solidFill>
              <a:latin typeface="Calibri" pitchFamily="34" charset="0"/>
              <a:cs typeface="Calibri" pitchFamily="34" charset="0"/>
            </a:rPr>
            <a:t>Pruebas</a:t>
          </a:r>
          <a:endParaRPr lang="en-US" sz="1400" b="1" dirty="0">
            <a:solidFill>
              <a:schemeClr val="tx1"/>
            </a:solidFill>
            <a:latin typeface="Calibri" pitchFamily="34" charset="0"/>
            <a:cs typeface="Calibri" pitchFamily="34" charset="0"/>
          </a:endParaRPr>
        </a:p>
      </dgm:t>
    </dgm:pt>
    <dgm:pt modelId="{327ADE6E-5C5A-41C9-A21C-7D82B9403D1D}" type="parTrans" cxnId="{4674863A-2507-4911-AD59-C534910C5189}">
      <dgm:prSet/>
      <dgm:spPr/>
      <dgm:t>
        <a:bodyPr/>
        <a:lstStyle/>
        <a:p>
          <a:endParaRPr lang="en-US" sz="2400" b="1"/>
        </a:p>
      </dgm:t>
    </dgm:pt>
    <dgm:pt modelId="{AC52C79B-67BD-49D1-B366-F08A31F0ED3F}" type="sibTrans" cxnId="{4674863A-2507-4911-AD59-C534910C5189}">
      <dgm:prSet/>
      <dgm:spPr/>
      <dgm:t>
        <a:bodyPr/>
        <a:lstStyle/>
        <a:p>
          <a:endParaRPr lang="en-US" sz="2400" b="1"/>
        </a:p>
      </dgm:t>
    </dgm:pt>
    <dgm:pt modelId="{3F1D8D76-F264-44AB-B990-9E215A124173}">
      <dgm:prSet phldrT="[Texto]" custT="1"/>
      <dgm:spPr/>
      <dgm:t>
        <a:bodyPr/>
        <a:lstStyle/>
        <a:p>
          <a:r>
            <a:rPr lang="en-US" sz="1400" b="1" dirty="0" smtClean="0">
              <a:solidFill>
                <a:schemeClr val="tx1"/>
              </a:solidFill>
              <a:latin typeface="Calibri" pitchFamily="34" charset="0"/>
              <a:cs typeface="Calibri" pitchFamily="34" charset="0"/>
            </a:rPr>
            <a:t>Integración Continua</a:t>
          </a:r>
          <a:endParaRPr lang="en-US" sz="1400" b="1" dirty="0">
            <a:solidFill>
              <a:schemeClr val="tx1"/>
            </a:solidFill>
            <a:latin typeface="Calibri" pitchFamily="34" charset="0"/>
            <a:cs typeface="Calibri" pitchFamily="34" charset="0"/>
          </a:endParaRPr>
        </a:p>
      </dgm:t>
    </dgm:pt>
    <dgm:pt modelId="{5B79C940-5633-4C34-A00D-B6669A5C10AA}" type="parTrans" cxnId="{5444819A-7AC6-475F-B7B2-B04E977396A7}">
      <dgm:prSet/>
      <dgm:spPr/>
      <dgm:t>
        <a:bodyPr/>
        <a:lstStyle/>
        <a:p>
          <a:endParaRPr lang="en-US" sz="2400" b="1"/>
        </a:p>
      </dgm:t>
    </dgm:pt>
    <dgm:pt modelId="{0D6122B2-FEF2-4E87-84C8-649E22365215}" type="sibTrans" cxnId="{5444819A-7AC6-475F-B7B2-B04E977396A7}">
      <dgm:prSet/>
      <dgm:spPr/>
      <dgm:t>
        <a:bodyPr/>
        <a:lstStyle/>
        <a:p>
          <a:endParaRPr lang="en-US" sz="2400" b="1"/>
        </a:p>
      </dgm:t>
    </dgm:pt>
    <dgm:pt modelId="{76E3EF11-1A5C-4F53-8475-E015C43C07CB}">
      <dgm:prSet phldrT="[Texto]" custT="1"/>
      <dgm:spPr/>
      <dgm:t>
        <a:bodyPr/>
        <a:lstStyle/>
        <a:p>
          <a:r>
            <a:rPr lang="en-US" sz="1400" b="1" dirty="0" smtClean="0">
              <a:solidFill>
                <a:schemeClr val="tx1"/>
              </a:solidFill>
              <a:latin typeface="Calibri" pitchFamily="34" charset="0"/>
              <a:cs typeface="Calibri" pitchFamily="34" charset="0"/>
            </a:rPr>
            <a:t>Refactorización</a:t>
          </a:r>
          <a:endParaRPr lang="en-US" sz="1400" b="1" dirty="0">
            <a:solidFill>
              <a:schemeClr val="tx1"/>
            </a:solidFill>
            <a:latin typeface="Calibri" pitchFamily="34" charset="0"/>
            <a:cs typeface="Calibri" pitchFamily="34" charset="0"/>
          </a:endParaRPr>
        </a:p>
      </dgm:t>
    </dgm:pt>
    <dgm:pt modelId="{37F70332-D7A2-46CD-A5F6-06C4F99CD51B}" type="parTrans" cxnId="{2F5B7F80-E043-44F8-8FA0-352CA7D9F871}">
      <dgm:prSet/>
      <dgm:spPr/>
      <dgm:t>
        <a:bodyPr/>
        <a:lstStyle/>
        <a:p>
          <a:endParaRPr lang="en-US" sz="2400" b="1"/>
        </a:p>
      </dgm:t>
    </dgm:pt>
    <dgm:pt modelId="{B0443A9D-B6A5-4764-A66B-E15F0BEBF507}" type="sibTrans" cxnId="{2F5B7F80-E043-44F8-8FA0-352CA7D9F871}">
      <dgm:prSet/>
      <dgm:spPr/>
      <dgm:t>
        <a:bodyPr/>
        <a:lstStyle/>
        <a:p>
          <a:endParaRPr lang="en-US" sz="2400" b="1"/>
        </a:p>
      </dgm:t>
    </dgm:pt>
    <dgm:pt modelId="{D65504C1-A7C6-47F4-BF20-28664293697D}">
      <dgm:prSet phldrT="[Texto]" custT="1"/>
      <dgm:spPr/>
      <dgm:t>
        <a:bodyPr/>
        <a:lstStyle/>
        <a:p>
          <a:r>
            <a:rPr lang="en-US" sz="1400" b="1" dirty="0" smtClean="0">
              <a:solidFill>
                <a:schemeClr val="tx1"/>
              </a:solidFill>
              <a:latin typeface="Calibri" pitchFamily="34" charset="0"/>
              <a:cs typeface="Calibri" pitchFamily="34" charset="0"/>
            </a:rPr>
            <a:t>Programación por Parejas</a:t>
          </a:r>
          <a:endParaRPr lang="en-US" sz="1400" b="1" dirty="0">
            <a:solidFill>
              <a:schemeClr val="tx1"/>
            </a:solidFill>
            <a:latin typeface="Calibri" pitchFamily="34" charset="0"/>
            <a:cs typeface="Calibri" pitchFamily="34" charset="0"/>
          </a:endParaRPr>
        </a:p>
      </dgm:t>
    </dgm:pt>
    <dgm:pt modelId="{E783CC47-3F4C-4CCB-96BD-DBC19C6A8497}" type="parTrans" cxnId="{51D1055D-C749-4F58-9766-C7CC40C6BEB2}">
      <dgm:prSet/>
      <dgm:spPr/>
      <dgm:t>
        <a:bodyPr/>
        <a:lstStyle/>
        <a:p>
          <a:endParaRPr lang="en-US" sz="2400" b="1"/>
        </a:p>
      </dgm:t>
    </dgm:pt>
    <dgm:pt modelId="{3B26A7A2-7966-4096-846B-D87640B6C573}" type="sibTrans" cxnId="{51D1055D-C749-4F58-9766-C7CC40C6BEB2}">
      <dgm:prSet/>
      <dgm:spPr/>
      <dgm:t>
        <a:bodyPr/>
        <a:lstStyle/>
        <a:p>
          <a:endParaRPr lang="en-US" sz="2400" b="1"/>
        </a:p>
      </dgm:t>
    </dgm:pt>
    <dgm:pt modelId="{AB1D1CAC-E590-492A-81AF-3716EB791F12}" type="pres">
      <dgm:prSet presAssocID="{14A41BBA-6A96-4A25-8A2C-6DF187C69A4B}" presName="Name0" presStyleCnt="0">
        <dgm:presLayoutVars>
          <dgm:dir/>
          <dgm:resizeHandles val="exact"/>
        </dgm:presLayoutVars>
      </dgm:prSet>
      <dgm:spPr/>
    </dgm:pt>
    <dgm:pt modelId="{CA4E7842-CAFE-4999-9054-869B6B283662}" type="pres">
      <dgm:prSet presAssocID="{14A41BBA-6A96-4A25-8A2C-6DF187C69A4B}" presName="bkgdShp" presStyleLbl="alignAccFollowNode1" presStyleIdx="0" presStyleCnt="1" custScaleY="110239" custLinFactNeighborX="-9179"/>
      <dgm:spPr/>
    </dgm:pt>
    <dgm:pt modelId="{B2883C90-F063-4A8A-B53C-6FD0F8475DF3}" type="pres">
      <dgm:prSet presAssocID="{14A41BBA-6A96-4A25-8A2C-6DF187C69A4B}" presName="linComp" presStyleCnt="0"/>
      <dgm:spPr/>
    </dgm:pt>
    <dgm:pt modelId="{2DD0FBE5-A697-46F6-B3ED-A82888353D15}" type="pres">
      <dgm:prSet presAssocID="{CC2B6B19-31D6-4A75-BB39-4848E14100EE}" presName="compNode" presStyleCnt="0"/>
      <dgm:spPr/>
    </dgm:pt>
    <dgm:pt modelId="{401CFD91-41F8-4B16-ACF5-9DF6BC062FF4}" type="pres">
      <dgm:prSet presAssocID="{CC2B6B19-31D6-4A75-BB39-4848E14100EE}" presName="node" presStyleLbl="node1" presStyleIdx="0" presStyleCnt="5" custScaleY="55228" custLinFactNeighborX="2286" custLinFactNeighborY="-21731">
        <dgm:presLayoutVars>
          <dgm:bulletEnabled val="1"/>
        </dgm:presLayoutVars>
      </dgm:prSet>
      <dgm:spPr/>
      <dgm:t>
        <a:bodyPr/>
        <a:lstStyle/>
        <a:p>
          <a:endParaRPr lang="en-US"/>
        </a:p>
      </dgm:t>
    </dgm:pt>
    <dgm:pt modelId="{EC6E3E13-A687-4FFD-8821-BC15D6D3A16E}" type="pres">
      <dgm:prSet presAssocID="{CC2B6B19-31D6-4A75-BB39-4848E14100EE}" presName="invisiNode" presStyleLbl="node1" presStyleIdx="0" presStyleCnt="5"/>
      <dgm:spPr/>
    </dgm:pt>
    <dgm:pt modelId="{EF842C8F-C590-4F53-9609-4187A7331AE6}" type="pres">
      <dgm:prSet presAssocID="{CC2B6B19-31D6-4A75-BB39-4848E14100EE}" presName="imagNode" presStyleLbl="fgImgPlace1" presStyleIdx="0" presStyleCnt="5" custLinFactNeighborX="-3207" custLinFactNeighborY="-22938"/>
      <dgm:spPr>
        <a:blipFill rotWithShape="1">
          <a:blip xmlns:r="http://schemas.openxmlformats.org/officeDocument/2006/relationships" r:embed="rId1"/>
          <a:stretch>
            <a:fillRect/>
          </a:stretch>
        </a:blipFill>
      </dgm:spPr>
    </dgm:pt>
    <dgm:pt modelId="{3540234D-40A7-4A7D-A11A-D16EF7145436}" type="pres">
      <dgm:prSet presAssocID="{D2870419-1496-4434-99C8-92E1B24E7665}" presName="sibTrans" presStyleLbl="sibTrans2D1" presStyleIdx="0" presStyleCnt="0"/>
      <dgm:spPr/>
      <dgm:t>
        <a:bodyPr/>
        <a:lstStyle/>
        <a:p>
          <a:endParaRPr lang="en-US"/>
        </a:p>
      </dgm:t>
    </dgm:pt>
    <dgm:pt modelId="{2418EAA5-3B4A-4413-A2F2-69C4ECE8DA13}" type="pres">
      <dgm:prSet presAssocID="{F28F8115-79FE-4CCD-AEA0-60A13FEBFC39}" presName="compNode" presStyleCnt="0"/>
      <dgm:spPr/>
    </dgm:pt>
    <dgm:pt modelId="{1F21845B-838F-4045-AE9C-2269B12EB56B}" type="pres">
      <dgm:prSet presAssocID="{F28F8115-79FE-4CCD-AEA0-60A13FEBFC39}" presName="node" presStyleLbl="node1" presStyleIdx="1" presStyleCnt="5" custScaleY="53791" custLinFactNeighborY="-22456">
        <dgm:presLayoutVars>
          <dgm:bulletEnabled val="1"/>
        </dgm:presLayoutVars>
      </dgm:prSet>
      <dgm:spPr/>
      <dgm:t>
        <a:bodyPr/>
        <a:lstStyle/>
        <a:p>
          <a:endParaRPr lang="en-US"/>
        </a:p>
      </dgm:t>
    </dgm:pt>
    <dgm:pt modelId="{C0AB1BCE-6745-4485-B5A7-D5E2FC716464}" type="pres">
      <dgm:prSet presAssocID="{F28F8115-79FE-4CCD-AEA0-60A13FEBFC39}" presName="invisiNode" presStyleLbl="node1" presStyleIdx="1" presStyleCnt="5"/>
      <dgm:spPr/>
    </dgm:pt>
    <dgm:pt modelId="{48FC18CA-03E8-4308-87A4-969B73120273}" type="pres">
      <dgm:prSet presAssocID="{F28F8115-79FE-4CCD-AEA0-60A13FEBFC39}" presName="imagNode" presStyleLbl="fgImgPlace1" presStyleIdx="1" presStyleCnt="5" custLinFactNeighborX="-1524" custLinFactNeighborY="-19317"/>
      <dgm:spPr>
        <a:blipFill rotWithShape="1">
          <a:blip xmlns:r="http://schemas.openxmlformats.org/officeDocument/2006/relationships" r:embed="rId2"/>
          <a:stretch>
            <a:fillRect/>
          </a:stretch>
        </a:blipFill>
      </dgm:spPr>
    </dgm:pt>
    <dgm:pt modelId="{70056E73-B71B-4ED7-939B-9812564678D7}" type="pres">
      <dgm:prSet presAssocID="{AC52C79B-67BD-49D1-B366-F08A31F0ED3F}" presName="sibTrans" presStyleLbl="sibTrans2D1" presStyleIdx="0" presStyleCnt="0"/>
      <dgm:spPr/>
      <dgm:t>
        <a:bodyPr/>
        <a:lstStyle/>
        <a:p>
          <a:endParaRPr lang="en-US"/>
        </a:p>
      </dgm:t>
    </dgm:pt>
    <dgm:pt modelId="{8CA37E70-DE12-4CA7-89EE-3F43253EE180}" type="pres">
      <dgm:prSet presAssocID="{3F1D8D76-F264-44AB-B990-9E215A124173}" presName="compNode" presStyleCnt="0"/>
      <dgm:spPr/>
    </dgm:pt>
    <dgm:pt modelId="{93070964-7CFA-4271-8FC0-85A6D622864F}" type="pres">
      <dgm:prSet presAssocID="{3F1D8D76-F264-44AB-B990-9E215A124173}" presName="node" presStyleLbl="node1" presStyleIdx="2" presStyleCnt="5" custScaleY="54312" custLinFactNeighborX="762" custLinFactNeighborY="-21731">
        <dgm:presLayoutVars>
          <dgm:bulletEnabled val="1"/>
        </dgm:presLayoutVars>
      </dgm:prSet>
      <dgm:spPr/>
      <dgm:t>
        <a:bodyPr/>
        <a:lstStyle/>
        <a:p>
          <a:endParaRPr lang="en-US"/>
        </a:p>
      </dgm:t>
    </dgm:pt>
    <dgm:pt modelId="{E2E9C360-CEE8-48C3-9728-D8C4DA844236}" type="pres">
      <dgm:prSet presAssocID="{3F1D8D76-F264-44AB-B990-9E215A124173}" presName="invisiNode" presStyleLbl="node1" presStyleIdx="2" presStyleCnt="5"/>
      <dgm:spPr/>
    </dgm:pt>
    <dgm:pt modelId="{BF639203-59AD-41B8-86AA-B20C8071CE0C}" type="pres">
      <dgm:prSet presAssocID="{3F1D8D76-F264-44AB-B990-9E215A124173}" presName="imagNode" presStyleLbl="fgImgPlace1" presStyleIdx="2" presStyleCnt="5" custLinFactNeighborX="-3811" custLinFactNeighborY="-21731"/>
      <dgm:spPr>
        <a:blipFill rotWithShape="0">
          <a:blip xmlns:r="http://schemas.openxmlformats.org/officeDocument/2006/relationships" r:embed="rId3"/>
          <a:stretch>
            <a:fillRect/>
          </a:stretch>
        </a:blipFill>
      </dgm:spPr>
    </dgm:pt>
    <dgm:pt modelId="{3E9E5ED8-2B61-4F26-B92B-7898C22A46DC}" type="pres">
      <dgm:prSet presAssocID="{0D6122B2-FEF2-4E87-84C8-649E22365215}" presName="sibTrans" presStyleLbl="sibTrans2D1" presStyleIdx="0" presStyleCnt="0"/>
      <dgm:spPr/>
      <dgm:t>
        <a:bodyPr/>
        <a:lstStyle/>
        <a:p>
          <a:endParaRPr lang="en-US"/>
        </a:p>
      </dgm:t>
    </dgm:pt>
    <dgm:pt modelId="{CA00C630-9542-4887-8F6C-F3E0EA12134C}" type="pres">
      <dgm:prSet presAssocID="{76E3EF11-1A5C-4F53-8475-E015C43C07CB}" presName="compNode" presStyleCnt="0"/>
      <dgm:spPr/>
    </dgm:pt>
    <dgm:pt modelId="{1E55F43A-3B18-4241-9E1C-45C046167D2A}" type="pres">
      <dgm:prSet presAssocID="{76E3EF11-1A5C-4F53-8475-E015C43C07CB}" presName="node" presStyleLbl="node1" presStyleIdx="3" presStyleCnt="5" custScaleY="54956" custLinFactNeighborY="-22546">
        <dgm:presLayoutVars>
          <dgm:bulletEnabled val="1"/>
        </dgm:presLayoutVars>
      </dgm:prSet>
      <dgm:spPr/>
      <dgm:t>
        <a:bodyPr/>
        <a:lstStyle/>
        <a:p>
          <a:endParaRPr lang="en-US"/>
        </a:p>
      </dgm:t>
    </dgm:pt>
    <dgm:pt modelId="{15E3580D-99D1-4893-B194-B1B68AA8B7FB}" type="pres">
      <dgm:prSet presAssocID="{76E3EF11-1A5C-4F53-8475-E015C43C07CB}" presName="invisiNode" presStyleLbl="node1" presStyleIdx="3" presStyleCnt="5"/>
      <dgm:spPr/>
    </dgm:pt>
    <dgm:pt modelId="{E4D3D025-D680-4756-AE83-997A14FD43D3}" type="pres">
      <dgm:prSet presAssocID="{76E3EF11-1A5C-4F53-8475-E015C43C07CB}" presName="imagNode" presStyleLbl="fgImgPlace1" presStyleIdx="3" presStyleCnt="5" custLinFactNeighborX="-7465" custLinFactNeighborY="-21324"/>
      <dgm:spPr>
        <a:blipFill rotWithShape="0">
          <a:blip xmlns:r="http://schemas.openxmlformats.org/officeDocument/2006/relationships" r:embed="rId4"/>
          <a:stretch>
            <a:fillRect/>
          </a:stretch>
        </a:blipFill>
      </dgm:spPr>
    </dgm:pt>
    <dgm:pt modelId="{103AD5FB-40D4-4882-BAB7-799667679ED3}" type="pres">
      <dgm:prSet presAssocID="{B0443A9D-B6A5-4764-A66B-E15F0BEBF507}" presName="sibTrans" presStyleLbl="sibTrans2D1" presStyleIdx="0" presStyleCnt="0"/>
      <dgm:spPr/>
      <dgm:t>
        <a:bodyPr/>
        <a:lstStyle/>
        <a:p>
          <a:endParaRPr lang="en-US"/>
        </a:p>
      </dgm:t>
    </dgm:pt>
    <dgm:pt modelId="{F93317CE-DD5A-4CC3-841B-E4578C504D1A}" type="pres">
      <dgm:prSet presAssocID="{D65504C1-A7C6-47F4-BF20-28664293697D}" presName="compNode" presStyleCnt="0"/>
      <dgm:spPr/>
    </dgm:pt>
    <dgm:pt modelId="{9F370896-3743-4145-9637-252ECEDA9D97}" type="pres">
      <dgm:prSet presAssocID="{D65504C1-A7C6-47F4-BF20-28664293697D}" presName="node" presStyleLbl="node1" presStyleIdx="4" presStyleCnt="5" custScaleY="55055" custLinFactNeighborX="0" custLinFactNeighborY="-23564">
        <dgm:presLayoutVars>
          <dgm:bulletEnabled val="1"/>
        </dgm:presLayoutVars>
      </dgm:prSet>
      <dgm:spPr/>
      <dgm:t>
        <a:bodyPr/>
        <a:lstStyle/>
        <a:p>
          <a:endParaRPr lang="en-US"/>
        </a:p>
      </dgm:t>
    </dgm:pt>
    <dgm:pt modelId="{94D7B679-1A22-4C10-92FA-5D1F5232A6FC}" type="pres">
      <dgm:prSet presAssocID="{D65504C1-A7C6-47F4-BF20-28664293697D}" presName="invisiNode" presStyleLbl="node1" presStyleIdx="4" presStyleCnt="5"/>
      <dgm:spPr/>
    </dgm:pt>
    <dgm:pt modelId="{0ED0A6D5-98D3-45BE-A5CE-DB40BC558014}" type="pres">
      <dgm:prSet presAssocID="{D65504C1-A7C6-47F4-BF20-28664293697D}" presName="imagNode" presStyleLbl="fgImgPlace1" presStyleIdx="4" presStyleCnt="5" custLinFactNeighborX="-9130" custLinFactNeighborY="-24691"/>
      <dgm:spPr>
        <a:blipFill rotWithShape="0">
          <a:blip xmlns:r="http://schemas.openxmlformats.org/officeDocument/2006/relationships" r:embed="rId5"/>
          <a:stretch>
            <a:fillRect/>
          </a:stretch>
        </a:blipFill>
      </dgm:spPr>
    </dgm:pt>
  </dgm:ptLst>
  <dgm:cxnLst>
    <dgm:cxn modelId="{4674863A-2507-4911-AD59-C534910C5189}" srcId="{14A41BBA-6A96-4A25-8A2C-6DF187C69A4B}" destId="{F28F8115-79FE-4CCD-AEA0-60A13FEBFC39}" srcOrd="1" destOrd="0" parTransId="{327ADE6E-5C5A-41C9-A21C-7D82B9403D1D}" sibTransId="{AC52C79B-67BD-49D1-B366-F08A31F0ED3F}"/>
    <dgm:cxn modelId="{B1D1205B-07FA-4901-A77B-C4529764E380}" type="presOf" srcId="{CC2B6B19-31D6-4A75-BB39-4848E14100EE}" destId="{401CFD91-41F8-4B16-ACF5-9DF6BC062FF4}" srcOrd="0" destOrd="0" presId="urn:microsoft.com/office/officeart/2005/8/layout/pList2#3"/>
    <dgm:cxn modelId="{1532B448-C72E-4DCA-8740-6049EEA5C1E2}" srcId="{14A41BBA-6A96-4A25-8A2C-6DF187C69A4B}" destId="{CC2B6B19-31D6-4A75-BB39-4848E14100EE}" srcOrd="0" destOrd="0" parTransId="{79F9EF8F-D9F1-4695-9757-FC24A649706B}" sibTransId="{D2870419-1496-4434-99C8-92E1B24E7665}"/>
    <dgm:cxn modelId="{44397ED7-E6D2-47DC-8E52-360D1D80423E}" type="presOf" srcId="{D2870419-1496-4434-99C8-92E1B24E7665}" destId="{3540234D-40A7-4A7D-A11A-D16EF7145436}" srcOrd="0" destOrd="0" presId="urn:microsoft.com/office/officeart/2005/8/layout/pList2#3"/>
    <dgm:cxn modelId="{C6C298A4-6AFF-46A2-BB53-774655AEB057}" type="presOf" srcId="{B0443A9D-B6A5-4764-A66B-E15F0BEBF507}" destId="{103AD5FB-40D4-4882-BAB7-799667679ED3}" srcOrd="0" destOrd="0" presId="urn:microsoft.com/office/officeart/2005/8/layout/pList2#3"/>
    <dgm:cxn modelId="{51D1055D-C749-4F58-9766-C7CC40C6BEB2}" srcId="{14A41BBA-6A96-4A25-8A2C-6DF187C69A4B}" destId="{D65504C1-A7C6-47F4-BF20-28664293697D}" srcOrd="4" destOrd="0" parTransId="{E783CC47-3F4C-4CCB-96BD-DBC19C6A8497}" sibTransId="{3B26A7A2-7966-4096-846B-D87640B6C573}"/>
    <dgm:cxn modelId="{C529517A-A57C-4CC3-9DC7-3F15E4905882}" type="presOf" srcId="{0D6122B2-FEF2-4E87-84C8-649E22365215}" destId="{3E9E5ED8-2B61-4F26-B92B-7898C22A46DC}" srcOrd="0" destOrd="0" presId="urn:microsoft.com/office/officeart/2005/8/layout/pList2#3"/>
    <dgm:cxn modelId="{1F2EAAA1-E897-4450-9351-9C9E79E76205}" type="presOf" srcId="{F28F8115-79FE-4CCD-AEA0-60A13FEBFC39}" destId="{1F21845B-838F-4045-AE9C-2269B12EB56B}" srcOrd="0" destOrd="0" presId="urn:microsoft.com/office/officeart/2005/8/layout/pList2#3"/>
    <dgm:cxn modelId="{5CF118CA-1FEE-43DF-8CAC-1936E1DFC86A}" type="presOf" srcId="{AC52C79B-67BD-49D1-B366-F08A31F0ED3F}" destId="{70056E73-B71B-4ED7-939B-9812564678D7}" srcOrd="0" destOrd="0" presId="urn:microsoft.com/office/officeart/2005/8/layout/pList2#3"/>
    <dgm:cxn modelId="{9DEA5B24-EEBC-46EA-AAD9-8266CB36E12F}" type="presOf" srcId="{3F1D8D76-F264-44AB-B990-9E215A124173}" destId="{93070964-7CFA-4271-8FC0-85A6D622864F}" srcOrd="0" destOrd="0" presId="urn:microsoft.com/office/officeart/2005/8/layout/pList2#3"/>
    <dgm:cxn modelId="{5444819A-7AC6-475F-B7B2-B04E977396A7}" srcId="{14A41BBA-6A96-4A25-8A2C-6DF187C69A4B}" destId="{3F1D8D76-F264-44AB-B990-9E215A124173}" srcOrd="2" destOrd="0" parTransId="{5B79C940-5633-4C34-A00D-B6669A5C10AA}" sibTransId="{0D6122B2-FEF2-4E87-84C8-649E22365215}"/>
    <dgm:cxn modelId="{249EB4C5-9274-4B8F-830D-5C625859F536}" type="presOf" srcId="{14A41BBA-6A96-4A25-8A2C-6DF187C69A4B}" destId="{AB1D1CAC-E590-492A-81AF-3716EB791F12}" srcOrd="0" destOrd="0" presId="urn:microsoft.com/office/officeart/2005/8/layout/pList2#3"/>
    <dgm:cxn modelId="{94C6679E-DE32-4BE5-9AFF-FD3ED0514353}" type="presOf" srcId="{D65504C1-A7C6-47F4-BF20-28664293697D}" destId="{9F370896-3743-4145-9637-252ECEDA9D97}" srcOrd="0" destOrd="0" presId="urn:microsoft.com/office/officeart/2005/8/layout/pList2#3"/>
    <dgm:cxn modelId="{DE952D91-99B8-4356-85CC-83D2D1289388}" type="presOf" srcId="{76E3EF11-1A5C-4F53-8475-E015C43C07CB}" destId="{1E55F43A-3B18-4241-9E1C-45C046167D2A}" srcOrd="0" destOrd="0" presId="urn:microsoft.com/office/officeart/2005/8/layout/pList2#3"/>
    <dgm:cxn modelId="{2F5B7F80-E043-44F8-8FA0-352CA7D9F871}" srcId="{14A41BBA-6A96-4A25-8A2C-6DF187C69A4B}" destId="{76E3EF11-1A5C-4F53-8475-E015C43C07CB}" srcOrd="3" destOrd="0" parTransId="{37F70332-D7A2-46CD-A5F6-06C4F99CD51B}" sibTransId="{B0443A9D-B6A5-4764-A66B-E15F0BEBF507}"/>
    <dgm:cxn modelId="{2EA21567-7250-4885-AF98-0BF3163097E3}" type="presParOf" srcId="{AB1D1CAC-E590-492A-81AF-3716EB791F12}" destId="{CA4E7842-CAFE-4999-9054-869B6B283662}" srcOrd="0" destOrd="0" presId="urn:microsoft.com/office/officeart/2005/8/layout/pList2#3"/>
    <dgm:cxn modelId="{8454FD92-74C5-4988-9F98-6F9AD0D89FD5}" type="presParOf" srcId="{AB1D1CAC-E590-492A-81AF-3716EB791F12}" destId="{B2883C90-F063-4A8A-B53C-6FD0F8475DF3}" srcOrd="1" destOrd="0" presId="urn:microsoft.com/office/officeart/2005/8/layout/pList2#3"/>
    <dgm:cxn modelId="{DA7B482B-0C49-458C-B163-7FBED59B6579}" type="presParOf" srcId="{B2883C90-F063-4A8A-B53C-6FD0F8475DF3}" destId="{2DD0FBE5-A697-46F6-B3ED-A82888353D15}" srcOrd="0" destOrd="0" presId="urn:microsoft.com/office/officeart/2005/8/layout/pList2#3"/>
    <dgm:cxn modelId="{CCF3D160-A3D2-4479-A236-3972E49F13D9}" type="presParOf" srcId="{2DD0FBE5-A697-46F6-B3ED-A82888353D15}" destId="{401CFD91-41F8-4B16-ACF5-9DF6BC062FF4}" srcOrd="0" destOrd="0" presId="urn:microsoft.com/office/officeart/2005/8/layout/pList2#3"/>
    <dgm:cxn modelId="{46A93137-6070-46E6-B82C-CF868C235956}" type="presParOf" srcId="{2DD0FBE5-A697-46F6-B3ED-A82888353D15}" destId="{EC6E3E13-A687-4FFD-8821-BC15D6D3A16E}" srcOrd="1" destOrd="0" presId="urn:microsoft.com/office/officeart/2005/8/layout/pList2#3"/>
    <dgm:cxn modelId="{F34B8863-2089-4976-9DF2-159B04A93BF9}" type="presParOf" srcId="{2DD0FBE5-A697-46F6-B3ED-A82888353D15}" destId="{EF842C8F-C590-4F53-9609-4187A7331AE6}" srcOrd="2" destOrd="0" presId="urn:microsoft.com/office/officeart/2005/8/layout/pList2#3"/>
    <dgm:cxn modelId="{CC200623-92AB-4A9E-B227-6FC35B9C6AC1}" type="presParOf" srcId="{B2883C90-F063-4A8A-B53C-6FD0F8475DF3}" destId="{3540234D-40A7-4A7D-A11A-D16EF7145436}" srcOrd="1" destOrd="0" presId="urn:microsoft.com/office/officeart/2005/8/layout/pList2#3"/>
    <dgm:cxn modelId="{81A02FA3-95DF-4B2A-9FC5-2ACA1D3CD2A3}" type="presParOf" srcId="{B2883C90-F063-4A8A-B53C-6FD0F8475DF3}" destId="{2418EAA5-3B4A-4413-A2F2-69C4ECE8DA13}" srcOrd="2" destOrd="0" presId="urn:microsoft.com/office/officeart/2005/8/layout/pList2#3"/>
    <dgm:cxn modelId="{A4F9195F-2F37-4746-A929-B8EB5DE9A1DA}" type="presParOf" srcId="{2418EAA5-3B4A-4413-A2F2-69C4ECE8DA13}" destId="{1F21845B-838F-4045-AE9C-2269B12EB56B}" srcOrd="0" destOrd="0" presId="urn:microsoft.com/office/officeart/2005/8/layout/pList2#3"/>
    <dgm:cxn modelId="{E437D145-7C8E-4360-A77D-851C33698263}" type="presParOf" srcId="{2418EAA5-3B4A-4413-A2F2-69C4ECE8DA13}" destId="{C0AB1BCE-6745-4485-B5A7-D5E2FC716464}" srcOrd="1" destOrd="0" presId="urn:microsoft.com/office/officeart/2005/8/layout/pList2#3"/>
    <dgm:cxn modelId="{E6B22502-2DE6-47F2-9134-012A68CD240C}" type="presParOf" srcId="{2418EAA5-3B4A-4413-A2F2-69C4ECE8DA13}" destId="{48FC18CA-03E8-4308-87A4-969B73120273}" srcOrd="2" destOrd="0" presId="urn:microsoft.com/office/officeart/2005/8/layout/pList2#3"/>
    <dgm:cxn modelId="{8E398399-8AE7-423B-A827-606E027619A9}" type="presParOf" srcId="{B2883C90-F063-4A8A-B53C-6FD0F8475DF3}" destId="{70056E73-B71B-4ED7-939B-9812564678D7}" srcOrd="3" destOrd="0" presId="urn:microsoft.com/office/officeart/2005/8/layout/pList2#3"/>
    <dgm:cxn modelId="{8ACD7092-604F-4946-B980-960DEAE1C4CA}" type="presParOf" srcId="{B2883C90-F063-4A8A-B53C-6FD0F8475DF3}" destId="{8CA37E70-DE12-4CA7-89EE-3F43253EE180}" srcOrd="4" destOrd="0" presId="urn:microsoft.com/office/officeart/2005/8/layout/pList2#3"/>
    <dgm:cxn modelId="{DB1269EC-12FE-463D-A0A2-58B6F82C2706}" type="presParOf" srcId="{8CA37E70-DE12-4CA7-89EE-3F43253EE180}" destId="{93070964-7CFA-4271-8FC0-85A6D622864F}" srcOrd="0" destOrd="0" presId="urn:microsoft.com/office/officeart/2005/8/layout/pList2#3"/>
    <dgm:cxn modelId="{31921044-5D8E-411E-BAA2-14A084EADB8F}" type="presParOf" srcId="{8CA37E70-DE12-4CA7-89EE-3F43253EE180}" destId="{E2E9C360-CEE8-48C3-9728-D8C4DA844236}" srcOrd="1" destOrd="0" presId="urn:microsoft.com/office/officeart/2005/8/layout/pList2#3"/>
    <dgm:cxn modelId="{F3688A44-A496-4359-A587-C0BDD5F98367}" type="presParOf" srcId="{8CA37E70-DE12-4CA7-89EE-3F43253EE180}" destId="{BF639203-59AD-41B8-86AA-B20C8071CE0C}" srcOrd="2" destOrd="0" presId="urn:microsoft.com/office/officeart/2005/8/layout/pList2#3"/>
    <dgm:cxn modelId="{2A6E510E-D36E-4DA0-BBC8-82521A3CF5BB}" type="presParOf" srcId="{B2883C90-F063-4A8A-B53C-6FD0F8475DF3}" destId="{3E9E5ED8-2B61-4F26-B92B-7898C22A46DC}" srcOrd="5" destOrd="0" presId="urn:microsoft.com/office/officeart/2005/8/layout/pList2#3"/>
    <dgm:cxn modelId="{1D7DA0A2-49EF-41E8-9923-1AA8D51DF3CA}" type="presParOf" srcId="{B2883C90-F063-4A8A-B53C-6FD0F8475DF3}" destId="{CA00C630-9542-4887-8F6C-F3E0EA12134C}" srcOrd="6" destOrd="0" presId="urn:microsoft.com/office/officeart/2005/8/layout/pList2#3"/>
    <dgm:cxn modelId="{1745453B-79B1-4696-BAB9-88E5479BEFF0}" type="presParOf" srcId="{CA00C630-9542-4887-8F6C-F3E0EA12134C}" destId="{1E55F43A-3B18-4241-9E1C-45C046167D2A}" srcOrd="0" destOrd="0" presId="urn:microsoft.com/office/officeart/2005/8/layout/pList2#3"/>
    <dgm:cxn modelId="{9F1173A2-5FD5-4CE6-94E2-B66F818CE2EE}" type="presParOf" srcId="{CA00C630-9542-4887-8F6C-F3E0EA12134C}" destId="{15E3580D-99D1-4893-B194-B1B68AA8B7FB}" srcOrd="1" destOrd="0" presId="urn:microsoft.com/office/officeart/2005/8/layout/pList2#3"/>
    <dgm:cxn modelId="{20942662-D54E-4FBC-94F4-F5E117357B2C}" type="presParOf" srcId="{CA00C630-9542-4887-8F6C-F3E0EA12134C}" destId="{E4D3D025-D680-4756-AE83-997A14FD43D3}" srcOrd="2" destOrd="0" presId="urn:microsoft.com/office/officeart/2005/8/layout/pList2#3"/>
    <dgm:cxn modelId="{8639838D-CD90-452B-A45D-D7B9D2F85372}" type="presParOf" srcId="{B2883C90-F063-4A8A-B53C-6FD0F8475DF3}" destId="{103AD5FB-40D4-4882-BAB7-799667679ED3}" srcOrd="7" destOrd="0" presId="urn:microsoft.com/office/officeart/2005/8/layout/pList2#3"/>
    <dgm:cxn modelId="{427096A2-C4DB-4DCA-8E9B-4A2B49CFE98F}" type="presParOf" srcId="{B2883C90-F063-4A8A-B53C-6FD0F8475DF3}" destId="{F93317CE-DD5A-4CC3-841B-E4578C504D1A}" srcOrd="8" destOrd="0" presId="urn:microsoft.com/office/officeart/2005/8/layout/pList2#3"/>
    <dgm:cxn modelId="{AB991C72-AFD4-4589-AA55-08477DD6CC43}" type="presParOf" srcId="{F93317CE-DD5A-4CC3-841B-E4578C504D1A}" destId="{9F370896-3743-4145-9637-252ECEDA9D97}" srcOrd="0" destOrd="0" presId="urn:microsoft.com/office/officeart/2005/8/layout/pList2#3"/>
    <dgm:cxn modelId="{6F7B2A75-0E90-4211-8467-0BF55DF89D00}" type="presParOf" srcId="{F93317CE-DD5A-4CC3-841B-E4578C504D1A}" destId="{94D7B679-1A22-4C10-92FA-5D1F5232A6FC}" srcOrd="1" destOrd="0" presId="urn:microsoft.com/office/officeart/2005/8/layout/pList2#3"/>
    <dgm:cxn modelId="{3525D022-4872-4D89-87FE-7DEC335CF26D}" type="presParOf" srcId="{F93317CE-DD5A-4CC3-841B-E4578C504D1A}" destId="{0ED0A6D5-98D3-45BE-A5CE-DB40BC558014}" srcOrd="2" destOrd="0" presId="urn:microsoft.com/office/officeart/2005/8/layout/pList2#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BCD3394-BAAB-4370-A2BD-5D7FFF15E6CC}" type="doc">
      <dgm:prSet loTypeId="urn:microsoft.com/office/officeart/2005/8/layout/vList4#2" loCatId="list" qsTypeId="urn:microsoft.com/office/officeart/2005/8/quickstyle/simple1" qsCatId="simple" csTypeId="urn:microsoft.com/office/officeart/2005/8/colors/accent2_3" csCatId="accent2" phldr="1"/>
      <dgm:spPr/>
      <dgm:t>
        <a:bodyPr/>
        <a:lstStyle/>
        <a:p>
          <a:endParaRPr lang="en-US"/>
        </a:p>
      </dgm:t>
    </dgm:pt>
    <dgm:pt modelId="{EF91B9EC-A438-4AFA-A23E-CC276CE775F5}">
      <dgm:prSet phldrT="[Texto]"/>
      <dgm:spPr/>
      <dgm:t>
        <a:bodyPr/>
        <a:lstStyle/>
        <a:p>
          <a:r>
            <a:rPr lang="es-EC" b="0" dirty="0" smtClean="0">
              <a:solidFill>
                <a:schemeClr val="tx1"/>
              </a:solidFill>
              <a:latin typeface="Calibri" pitchFamily="34" charset="0"/>
              <a:cs typeface="Calibri" pitchFamily="34" charset="0"/>
            </a:rPr>
            <a:t>El sistema ha sido desarrollado con el fin de automatizar, optimizar e integrar los procesos administrativos como: Ingreso de alumnos, inscripción, matriculación, ingreso de notas y generación de reportes.</a:t>
          </a:r>
          <a:endParaRPr lang="en-US" b="0" dirty="0">
            <a:solidFill>
              <a:schemeClr val="tx1"/>
            </a:solidFill>
            <a:latin typeface="Calibri" pitchFamily="34" charset="0"/>
            <a:cs typeface="Calibri" pitchFamily="34" charset="0"/>
          </a:endParaRPr>
        </a:p>
      </dgm:t>
    </dgm:pt>
    <dgm:pt modelId="{13A4638B-7517-44B9-A645-79B5A5637853}" type="parTrans" cxnId="{93382C26-18F6-457E-82EA-FFD1E265E627}">
      <dgm:prSet/>
      <dgm:spPr/>
      <dgm:t>
        <a:bodyPr/>
        <a:lstStyle/>
        <a:p>
          <a:endParaRPr lang="en-US"/>
        </a:p>
      </dgm:t>
    </dgm:pt>
    <dgm:pt modelId="{7905A315-2588-48D6-BB14-E9A3CDA4DF9A}" type="sibTrans" cxnId="{93382C26-18F6-457E-82EA-FFD1E265E627}">
      <dgm:prSet/>
      <dgm:spPr/>
      <dgm:t>
        <a:bodyPr/>
        <a:lstStyle/>
        <a:p>
          <a:endParaRPr lang="en-US"/>
        </a:p>
      </dgm:t>
    </dgm:pt>
    <dgm:pt modelId="{2060585B-A9EC-49DC-BE3E-8FB81E62892E}">
      <dgm:prSet phldrT="[Texto]"/>
      <dgm:spPr/>
      <dgm:t>
        <a:bodyPr/>
        <a:lstStyle/>
        <a:p>
          <a:r>
            <a:rPr lang="es-EC" dirty="0" smtClean="0">
              <a:solidFill>
                <a:schemeClr val="tx1"/>
              </a:solidFill>
              <a:latin typeface="Calibri" pitchFamily="34" charset="0"/>
              <a:cs typeface="Calibri" pitchFamily="34" charset="0"/>
            </a:rPr>
            <a:t>SICOES Sangay es una aplicación multiplataforma y está orientada a la web.</a:t>
          </a:r>
          <a:endParaRPr lang="en-US" dirty="0">
            <a:solidFill>
              <a:schemeClr val="tx1"/>
            </a:solidFill>
            <a:latin typeface="Calibri" pitchFamily="34" charset="0"/>
            <a:cs typeface="Calibri" pitchFamily="34" charset="0"/>
          </a:endParaRPr>
        </a:p>
      </dgm:t>
    </dgm:pt>
    <dgm:pt modelId="{D5A4C1AC-FDF3-41FA-B2B2-1D331726C6B2}" type="parTrans" cxnId="{FF5AFE98-3707-4BDB-AB38-530A64EA2EB5}">
      <dgm:prSet/>
      <dgm:spPr/>
      <dgm:t>
        <a:bodyPr/>
        <a:lstStyle/>
        <a:p>
          <a:endParaRPr lang="en-US"/>
        </a:p>
      </dgm:t>
    </dgm:pt>
    <dgm:pt modelId="{F8A08A0F-C7D4-4ED1-ACB2-7298C42A6F26}" type="sibTrans" cxnId="{FF5AFE98-3707-4BDB-AB38-530A64EA2EB5}">
      <dgm:prSet/>
      <dgm:spPr/>
      <dgm:t>
        <a:bodyPr/>
        <a:lstStyle/>
        <a:p>
          <a:endParaRPr lang="en-US"/>
        </a:p>
      </dgm:t>
    </dgm:pt>
    <dgm:pt modelId="{16992DE4-24E9-41BA-B454-BA08261A1ADB}">
      <dgm:prSet phldrT="[Texto]"/>
      <dgm:spPr/>
      <dgm:t>
        <a:bodyPr/>
        <a:lstStyle/>
        <a:p>
          <a:r>
            <a:rPr lang="es-EC" dirty="0" smtClean="0">
              <a:solidFill>
                <a:schemeClr val="tx1"/>
              </a:solidFill>
              <a:latin typeface="Calibri" pitchFamily="34" charset="0"/>
              <a:cs typeface="Calibri" pitchFamily="34" charset="0"/>
            </a:rPr>
            <a:t>Mejor Atención al Cliente (alumnos, padres de familia).</a:t>
          </a:r>
          <a:endParaRPr lang="en-US" dirty="0">
            <a:solidFill>
              <a:schemeClr val="tx1"/>
            </a:solidFill>
            <a:latin typeface="Calibri" pitchFamily="34" charset="0"/>
            <a:cs typeface="Calibri" pitchFamily="34" charset="0"/>
          </a:endParaRPr>
        </a:p>
      </dgm:t>
    </dgm:pt>
    <dgm:pt modelId="{82288555-9C0F-41B7-9BD0-149F7C389326}" type="parTrans" cxnId="{E4E9B600-AFB6-49B6-9B2D-3DAD612ADA48}">
      <dgm:prSet/>
      <dgm:spPr/>
      <dgm:t>
        <a:bodyPr/>
        <a:lstStyle/>
        <a:p>
          <a:endParaRPr lang="en-US"/>
        </a:p>
      </dgm:t>
    </dgm:pt>
    <dgm:pt modelId="{853EB2A9-2BC7-40E1-B2F6-E22A57A29F82}" type="sibTrans" cxnId="{E4E9B600-AFB6-49B6-9B2D-3DAD612ADA48}">
      <dgm:prSet/>
      <dgm:spPr/>
      <dgm:t>
        <a:bodyPr/>
        <a:lstStyle/>
        <a:p>
          <a:endParaRPr lang="en-US"/>
        </a:p>
      </dgm:t>
    </dgm:pt>
    <dgm:pt modelId="{83D2143D-116F-465B-99CE-44583CE63F81}" type="pres">
      <dgm:prSet presAssocID="{4BCD3394-BAAB-4370-A2BD-5D7FFF15E6CC}" presName="linear" presStyleCnt="0">
        <dgm:presLayoutVars>
          <dgm:dir/>
          <dgm:resizeHandles val="exact"/>
        </dgm:presLayoutVars>
      </dgm:prSet>
      <dgm:spPr/>
      <dgm:t>
        <a:bodyPr/>
        <a:lstStyle/>
        <a:p>
          <a:endParaRPr lang="en-US"/>
        </a:p>
      </dgm:t>
    </dgm:pt>
    <dgm:pt modelId="{DFA7C5C7-BFB6-4D87-A8D4-F1EC8D140F41}" type="pres">
      <dgm:prSet presAssocID="{EF91B9EC-A438-4AFA-A23E-CC276CE775F5}" presName="comp" presStyleCnt="0"/>
      <dgm:spPr/>
    </dgm:pt>
    <dgm:pt modelId="{AC648114-7562-4AA5-B527-7F301B7F1FAD}" type="pres">
      <dgm:prSet presAssocID="{EF91B9EC-A438-4AFA-A23E-CC276CE775F5}" presName="box" presStyleLbl="node1" presStyleIdx="0" presStyleCnt="3"/>
      <dgm:spPr/>
      <dgm:t>
        <a:bodyPr/>
        <a:lstStyle/>
        <a:p>
          <a:endParaRPr lang="en-US"/>
        </a:p>
      </dgm:t>
    </dgm:pt>
    <dgm:pt modelId="{47E98689-2E98-43CF-B4A4-C8EE8520B367}" type="pres">
      <dgm:prSet presAssocID="{EF91B9EC-A438-4AFA-A23E-CC276CE775F5}" presName="img" presStyleLbl="fgImgPlace1" presStyleIdx="0" presStyleCnt="3" custScaleX="69592"/>
      <dgm:spPr>
        <a:prstGeom prst="flowChartConnector">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dgm:spPr>
    </dgm:pt>
    <dgm:pt modelId="{7265F6A5-83FA-4517-BE0D-480633101F94}" type="pres">
      <dgm:prSet presAssocID="{EF91B9EC-A438-4AFA-A23E-CC276CE775F5}" presName="text" presStyleLbl="node1" presStyleIdx="0" presStyleCnt="3">
        <dgm:presLayoutVars>
          <dgm:bulletEnabled val="1"/>
        </dgm:presLayoutVars>
      </dgm:prSet>
      <dgm:spPr/>
      <dgm:t>
        <a:bodyPr/>
        <a:lstStyle/>
        <a:p>
          <a:endParaRPr lang="en-US"/>
        </a:p>
      </dgm:t>
    </dgm:pt>
    <dgm:pt modelId="{5769AAEF-9545-4DD5-A871-6E89054DD9FD}" type="pres">
      <dgm:prSet presAssocID="{7905A315-2588-48D6-BB14-E9A3CDA4DF9A}" presName="spacer" presStyleCnt="0"/>
      <dgm:spPr/>
    </dgm:pt>
    <dgm:pt modelId="{E78E2662-5D56-4BD4-82B0-3325C7508170}" type="pres">
      <dgm:prSet presAssocID="{2060585B-A9EC-49DC-BE3E-8FB81E62892E}" presName="comp" presStyleCnt="0"/>
      <dgm:spPr/>
    </dgm:pt>
    <dgm:pt modelId="{EADF538C-A4C6-4480-A4F3-F9A312C52BE2}" type="pres">
      <dgm:prSet presAssocID="{2060585B-A9EC-49DC-BE3E-8FB81E62892E}" presName="box" presStyleLbl="node1" presStyleIdx="1" presStyleCnt="3"/>
      <dgm:spPr/>
      <dgm:t>
        <a:bodyPr/>
        <a:lstStyle/>
        <a:p>
          <a:endParaRPr lang="en-US"/>
        </a:p>
      </dgm:t>
    </dgm:pt>
    <dgm:pt modelId="{D227E1EC-FE39-4A66-9CA9-51DA0800F46E}" type="pres">
      <dgm:prSet presAssocID="{2060585B-A9EC-49DC-BE3E-8FB81E62892E}"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dgm:spPr>
    </dgm:pt>
    <dgm:pt modelId="{B15C23D4-8F5C-45B1-84BB-87E071358469}" type="pres">
      <dgm:prSet presAssocID="{2060585B-A9EC-49DC-BE3E-8FB81E62892E}" presName="text" presStyleLbl="node1" presStyleIdx="1" presStyleCnt="3">
        <dgm:presLayoutVars>
          <dgm:bulletEnabled val="1"/>
        </dgm:presLayoutVars>
      </dgm:prSet>
      <dgm:spPr/>
      <dgm:t>
        <a:bodyPr/>
        <a:lstStyle/>
        <a:p>
          <a:endParaRPr lang="en-US"/>
        </a:p>
      </dgm:t>
    </dgm:pt>
    <dgm:pt modelId="{7C74F1B0-DA33-4F68-A159-746E001AEC10}" type="pres">
      <dgm:prSet presAssocID="{F8A08A0F-C7D4-4ED1-ACB2-7298C42A6F26}" presName="spacer" presStyleCnt="0"/>
      <dgm:spPr/>
    </dgm:pt>
    <dgm:pt modelId="{BE665A0E-A871-4268-9D7D-4F296A570E36}" type="pres">
      <dgm:prSet presAssocID="{16992DE4-24E9-41BA-B454-BA08261A1ADB}" presName="comp" presStyleCnt="0"/>
      <dgm:spPr/>
    </dgm:pt>
    <dgm:pt modelId="{5A21C9D3-6630-475A-83F1-963262CA67DA}" type="pres">
      <dgm:prSet presAssocID="{16992DE4-24E9-41BA-B454-BA08261A1ADB}" presName="box" presStyleLbl="node1" presStyleIdx="2" presStyleCnt="3"/>
      <dgm:spPr/>
      <dgm:t>
        <a:bodyPr/>
        <a:lstStyle/>
        <a:p>
          <a:endParaRPr lang="en-US"/>
        </a:p>
      </dgm:t>
    </dgm:pt>
    <dgm:pt modelId="{155948AB-C05E-4E3F-8B61-595715FECA6D}" type="pres">
      <dgm:prSet presAssocID="{16992DE4-24E9-41BA-B454-BA08261A1ADB}"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 modelId="{9E5FBBAD-13D5-4DA5-83FD-20E4A10512D3}" type="pres">
      <dgm:prSet presAssocID="{16992DE4-24E9-41BA-B454-BA08261A1ADB}" presName="text" presStyleLbl="node1" presStyleIdx="2" presStyleCnt="3">
        <dgm:presLayoutVars>
          <dgm:bulletEnabled val="1"/>
        </dgm:presLayoutVars>
      </dgm:prSet>
      <dgm:spPr/>
      <dgm:t>
        <a:bodyPr/>
        <a:lstStyle/>
        <a:p>
          <a:endParaRPr lang="en-US"/>
        </a:p>
      </dgm:t>
    </dgm:pt>
  </dgm:ptLst>
  <dgm:cxnLst>
    <dgm:cxn modelId="{E7F73239-B067-4631-BF2D-50B9189A1A14}" type="presOf" srcId="{EF91B9EC-A438-4AFA-A23E-CC276CE775F5}" destId="{AC648114-7562-4AA5-B527-7F301B7F1FAD}" srcOrd="0" destOrd="0" presId="urn:microsoft.com/office/officeart/2005/8/layout/vList4#2"/>
    <dgm:cxn modelId="{220788DA-6F3B-428E-B6F8-2278DD0DE2E1}" type="presOf" srcId="{16992DE4-24E9-41BA-B454-BA08261A1ADB}" destId="{9E5FBBAD-13D5-4DA5-83FD-20E4A10512D3}" srcOrd="1" destOrd="0" presId="urn:microsoft.com/office/officeart/2005/8/layout/vList4#2"/>
    <dgm:cxn modelId="{A27DC4FB-4F72-48F9-8561-57378AF91B3D}" type="presOf" srcId="{2060585B-A9EC-49DC-BE3E-8FB81E62892E}" destId="{EADF538C-A4C6-4480-A4F3-F9A312C52BE2}" srcOrd="0" destOrd="0" presId="urn:microsoft.com/office/officeart/2005/8/layout/vList4#2"/>
    <dgm:cxn modelId="{060B846C-AE86-45A2-9809-FF58E2A4B966}" type="presOf" srcId="{2060585B-A9EC-49DC-BE3E-8FB81E62892E}" destId="{B15C23D4-8F5C-45B1-84BB-87E071358469}" srcOrd="1" destOrd="0" presId="urn:microsoft.com/office/officeart/2005/8/layout/vList4#2"/>
    <dgm:cxn modelId="{0A53D062-DFB3-45A2-B4FD-D1E33175A0FE}" type="presOf" srcId="{4BCD3394-BAAB-4370-A2BD-5D7FFF15E6CC}" destId="{83D2143D-116F-465B-99CE-44583CE63F81}" srcOrd="0" destOrd="0" presId="urn:microsoft.com/office/officeart/2005/8/layout/vList4#2"/>
    <dgm:cxn modelId="{FF5AFE98-3707-4BDB-AB38-530A64EA2EB5}" srcId="{4BCD3394-BAAB-4370-A2BD-5D7FFF15E6CC}" destId="{2060585B-A9EC-49DC-BE3E-8FB81E62892E}" srcOrd="1" destOrd="0" parTransId="{D5A4C1AC-FDF3-41FA-B2B2-1D331726C6B2}" sibTransId="{F8A08A0F-C7D4-4ED1-ACB2-7298C42A6F26}"/>
    <dgm:cxn modelId="{93382C26-18F6-457E-82EA-FFD1E265E627}" srcId="{4BCD3394-BAAB-4370-A2BD-5D7FFF15E6CC}" destId="{EF91B9EC-A438-4AFA-A23E-CC276CE775F5}" srcOrd="0" destOrd="0" parTransId="{13A4638B-7517-44B9-A645-79B5A5637853}" sibTransId="{7905A315-2588-48D6-BB14-E9A3CDA4DF9A}"/>
    <dgm:cxn modelId="{A708FCA5-ADF8-4111-A05E-5A4DC44B908A}" type="presOf" srcId="{16992DE4-24E9-41BA-B454-BA08261A1ADB}" destId="{5A21C9D3-6630-475A-83F1-963262CA67DA}" srcOrd="0" destOrd="0" presId="urn:microsoft.com/office/officeart/2005/8/layout/vList4#2"/>
    <dgm:cxn modelId="{E4E9B600-AFB6-49B6-9B2D-3DAD612ADA48}" srcId="{4BCD3394-BAAB-4370-A2BD-5D7FFF15E6CC}" destId="{16992DE4-24E9-41BA-B454-BA08261A1ADB}" srcOrd="2" destOrd="0" parTransId="{82288555-9C0F-41B7-9BD0-149F7C389326}" sibTransId="{853EB2A9-2BC7-40E1-B2F6-E22A57A29F82}"/>
    <dgm:cxn modelId="{F07A0F4E-309D-48B2-9A73-D0F92295C8F7}" type="presOf" srcId="{EF91B9EC-A438-4AFA-A23E-CC276CE775F5}" destId="{7265F6A5-83FA-4517-BE0D-480633101F94}" srcOrd="1" destOrd="0" presId="urn:microsoft.com/office/officeart/2005/8/layout/vList4#2"/>
    <dgm:cxn modelId="{82EB7F2C-0975-4083-9418-594914EA9456}" type="presParOf" srcId="{83D2143D-116F-465B-99CE-44583CE63F81}" destId="{DFA7C5C7-BFB6-4D87-A8D4-F1EC8D140F41}" srcOrd="0" destOrd="0" presId="urn:microsoft.com/office/officeart/2005/8/layout/vList4#2"/>
    <dgm:cxn modelId="{8B61205C-7314-420C-ADD3-D7CFFF3DF8B2}" type="presParOf" srcId="{DFA7C5C7-BFB6-4D87-A8D4-F1EC8D140F41}" destId="{AC648114-7562-4AA5-B527-7F301B7F1FAD}" srcOrd="0" destOrd="0" presId="urn:microsoft.com/office/officeart/2005/8/layout/vList4#2"/>
    <dgm:cxn modelId="{3E313817-D16A-49E0-9B97-4487179DAEAC}" type="presParOf" srcId="{DFA7C5C7-BFB6-4D87-A8D4-F1EC8D140F41}" destId="{47E98689-2E98-43CF-B4A4-C8EE8520B367}" srcOrd="1" destOrd="0" presId="urn:microsoft.com/office/officeart/2005/8/layout/vList4#2"/>
    <dgm:cxn modelId="{868EB15A-3975-4C70-806E-47AA6CFE5066}" type="presParOf" srcId="{DFA7C5C7-BFB6-4D87-A8D4-F1EC8D140F41}" destId="{7265F6A5-83FA-4517-BE0D-480633101F94}" srcOrd="2" destOrd="0" presId="urn:microsoft.com/office/officeart/2005/8/layout/vList4#2"/>
    <dgm:cxn modelId="{3B1A2067-5C2C-49E1-B2DB-B471C749944A}" type="presParOf" srcId="{83D2143D-116F-465B-99CE-44583CE63F81}" destId="{5769AAEF-9545-4DD5-A871-6E89054DD9FD}" srcOrd="1" destOrd="0" presId="urn:microsoft.com/office/officeart/2005/8/layout/vList4#2"/>
    <dgm:cxn modelId="{BC50185E-3D80-42E6-ABDB-BC669A3FBC9C}" type="presParOf" srcId="{83D2143D-116F-465B-99CE-44583CE63F81}" destId="{E78E2662-5D56-4BD4-82B0-3325C7508170}" srcOrd="2" destOrd="0" presId="urn:microsoft.com/office/officeart/2005/8/layout/vList4#2"/>
    <dgm:cxn modelId="{816B54BB-499C-44CC-A019-9D7DA54E8904}" type="presParOf" srcId="{E78E2662-5D56-4BD4-82B0-3325C7508170}" destId="{EADF538C-A4C6-4480-A4F3-F9A312C52BE2}" srcOrd="0" destOrd="0" presId="urn:microsoft.com/office/officeart/2005/8/layout/vList4#2"/>
    <dgm:cxn modelId="{5E3D116B-D351-4FB4-87EC-0D66FCEEC1A3}" type="presParOf" srcId="{E78E2662-5D56-4BD4-82B0-3325C7508170}" destId="{D227E1EC-FE39-4A66-9CA9-51DA0800F46E}" srcOrd="1" destOrd="0" presId="urn:microsoft.com/office/officeart/2005/8/layout/vList4#2"/>
    <dgm:cxn modelId="{27403EE0-D3D3-45A6-A408-A7528755A38A}" type="presParOf" srcId="{E78E2662-5D56-4BD4-82B0-3325C7508170}" destId="{B15C23D4-8F5C-45B1-84BB-87E071358469}" srcOrd="2" destOrd="0" presId="urn:microsoft.com/office/officeart/2005/8/layout/vList4#2"/>
    <dgm:cxn modelId="{F30BBDF8-2E4D-49E2-B9A5-F749343E7E7F}" type="presParOf" srcId="{83D2143D-116F-465B-99CE-44583CE63F81}" destId="{7C74F1B0-DA33-4F68-A159-746E001AEC10}" srcOrd="3" destOrd="0" presId="urn:microsoft.com/office/officeart/2005/8/layout/vList4#2"/>
    <dgm:cxn modelId="{E5CCB868-37F3-41B9-A74A-65CFCEDB4FFA}" type="presParOf" srcId="{83D2143D-116F-465B-99CE-44583CE63F81}" destId="{BE665A0E-A871-4268-9D7D-4F296A570E36}" srcOrd="4" destOrd="0" presId="urn:microsoft.com/office/officeart/2005/8/layout/vList4#2"/>
    <dgm:cxn modelId="{E5949821-77E4-44F4-A77D-A919CED5BF99}" type="presParOf" srcId="{BE665A0E-A871-4268-9D7D-4F296A570E36}" destId="{5A21C9D3-6630-475A-83F1-963262CA67DA}" srcOrd="0" destOrd="0" presId="urn:microsoft.com/office/officeart/2005/8/layout/vList4#2"/>
    <dgm:cxn modelId="{BA93CE58-B107-4E79-9CAC-DCBD650AA397}" type="presParOf" srcId="{BE665A0E-A871-4268-9D7D-4F296A570E36}" destId="{155948AB-C05E-4E3F-8B61-595715FECA6D}" srcOrd="1" destOrd="0" presId="urn:microsoft.com/office/officeart/2005/8/layout/vList4#2"/>
    <dgm:cxn modelId="{C273C727-268E-422A-A321-55AAF4E38CE6}" type="presParOf" srcId="{BE665A0E-A871-4268-9D7D-4F296A570E36}" destId="{9E5FBBAD-13D5-4DA5-83FD-20E4A10512D3}" srcOrd="2" destOrd="0" presId="urn:microsoft.com/office/officeart/2005/8/layout/vList4#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EBAC7FD-B491-4E69-B521-FDEE6E0124C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77353FE7-7F7B-4CEB-91FE-C8E7DF8416AE}">
      <dgm:prSet phldrT="[Texto]"/>
      <dgm:spPr/>
      <dgm:t>
        <a:bodyPr/>
        <a:lstStyle/>
        <a:p>
          <a:r>
            <a:rPr lang="es-EC" dirty="0" smtClean="0"/>
            <a:t>1</a:t>
          </a:r>
          <a:endParaRPr lang="es-EC" dirty="0"/>
        </a:p>
      </dgm:t>
    </dgm:pt>
    <dgm:pt modelId="{BDABAE34-59DC-4BF3-9832-A7A2846676EA}" type="parTrans" cxnId="{A3FDBD2A-FFF8-4A81-8AD9-0ACD056BDD56}">
      <dgm:prSet/>
      <dgm:spPr/>
      <dgm:t>
        <a:bodyPr/>
        <a:lstStyle/>
        <a:p>
          <a:endParaRPr lang="es-EC"/>
        </a:p>
      </dgm:t>
    </dgm:pt>
    <dgm:pt modelId="{98A4F2FC-2177-4DE4-AB9B-A03959F4CA23}" type="sibTrans" cxnId="{A3FDBD2A-FFF8-4A81-8AD9-0ACD056BDD56}">
      <dgm:prSet/>
      <dgm:spPr/>
      <dgm:t>
        <a:bodyPr/>
        <a:lstStyle/>
        <a:p>
          <a:endParaRPr lang="es-EC"/>
        </a:p>
      </dgm:t>
    </dgm:pt>
    <dgm:pt modelId="{7A22D6D1-FB39-4C9C-8074-6F03A228AEDD}">
      <dgm:prSet phldrT="[Texto]"/>
      <dgm:spPr/>
      <dgm:t>
        <a:bodyPr/>
        <a:lstStyle/>
        <a:p>
          <a:pPr algn="just"/>
          <a:r>
            <a:rPr lang="es-ES" dirty="0" smtClean="0">
              <a:latin typeface="Calibri" pitchFamily="34" charset="0"/>
              <a:cs typeface="Calibri" pitchFamily="34" charset="0"/>
            </a:rPr>
            <a:t>El uso de la metodología Scrum conjuntamente con Extreme Programming para el análisis, diseño y desarrollo del sistema de control escolar, permitió obtener un producto de software que automatizó los procesos manuales, dentro de los plazos previstos y cubriendo todas las necesidades que exige la escuela bilingüe Sangay.</a:t>
          </a:r>
          <a:endParaRPr lang="es-EC" dirty="0"/>
        </a:p>
      </dgm:t>
    </dgm:pt>
    <dgm:pt modelId="{0E3D919D-F22B-42E1-9AB1-CF677E66E223}" type="parTrans" cxnId="{B43222AE-DF0D-4E0D-B432-EA1030C86CA2}">
      <dgm:prSet/>
      <dgm:spPr/>
      <dgm:t>
        <a:bodyPr/>
        <a:lstStyle/>
        <a:p>
          <a:endParaRPr lang="es-EC"/>
        </a:p>
      </dgm:t>
    </dgm:pt>
    <dgm:pt modelId="{5CCFCDA3-3622-43B5-84C2-3E01218A5074}" type="sibTrans" cxnId="{B43222AE-DF0D-4E0D-B432-EA1030C86CA2}">
      <dgm:prSet/>
      <dgm:spPr/>
      <dgm:t>
        <a:bodyPr/>
        <a:lstStyle/>
        <a:p>
          <a:endParaRPr lang="es-EC"/>
        </a:p>
      </dgm:t>
    </dgm:pt>
    <dgm:pt modelId="{13210386-6A7E-4079-8BA1-2B1666AED968}">
      <dgm:prSet phldrT="[Texto]"/>
      <dgm:spPr/>
      <dgm:t>
        <a:bodyPr/>
        <a:lstStyle/>
        <a:p>
          <a:r>
            <a:rPr lang="es-EC" dirty="0" smtClean="0"/>
            <a:t>2</a:t>
          </a:r>
          <a:endParaRPr lang="es-EC" dirty="0"/>
        </a:p>
      </dgm:t>
    </dgm:pt>
    <dgm:pt modelId="{9BC894BF-B42B-48EA-8EDF-D80F58E0BCE6}" type="parTrans" cxnId="{2A3998B6-FC13-4601-8493-ED36D0CCA486}">
      <dgm:prSet/>
      <dgm:spPr/>
      <dgm:t>
        <a:bodyPr/>
        <a:lstStyle/>
        <a:p>
          <a:endParaRPr lang="es-EC"/>
        </a:p>
      </dgm:t>
    </dgm:pt>
    <dgm:pt modelId="{61CBBC78-A1F1-4015-897B-0F997F7EDEF7}" type="sibTrans" cxnId="{2A3998B6-FC13-4601-8493-ED36D0CCA486}">
      <dgm:prSet/>
      <dgm:spPr/>
      <dgm:t>
        <a:bodyPr/>
        <a:lstStyle/>
        <a:p>
          <a:endParaRPr lang="es-EC"/>
        </a:p>
      </dgm:t>
    </dgm:pt>
    <dgm:pt modelId="{AFB06754-72AC-4DF7-BEBB-9D225BE5AB04}">
      <dgm:prSet phldrT="[Texto]"/>
      <dgm:spPr/>
      <dgm:t>
        <a:bodyPr/>
        <a:lstStyle/>
        <a:p>
          <a:pPr algn="just"/>
          <a:r>
            <a:rPr lang="es-ES" dirty="0" smtClean="0">
              <a:latin typeface="Calibri" pitchFamily="34" charset="0"/>
              <a:cs typeface="Calibri" pitchFamily="34" charset="0"/>
            </a:rPr>
            <a:t>La especificación de requerimientos del sistema desarrollado se lo hizo poco a poco a medida que se avanzaba con los diferentes prototipos del sistema, lo cual permitió realizar correcciones y ajustes al producto de software creado.</a:t>
          </a:r>
          <a:endParaRPr lang="es-EC" dirty="0"/>
        </a:p>
      </dgm:t>
    </dgm:pt>
    <dgm:pt modelId="{07400A54-5FBD-4C60-9A85-071FC697E4CC}" type="parTrans" cxnId="{C0CDF699-0E14-4839-9295-0AC2076EB474}">
      <dgm:prSet/>
      <dgm:spPr/>
      <dgm:t>
        <a:bodyPr/>
        <a:lstStyle/>
        <a:p>
          <a:endParaRPr lang="es-EC"/>
        </a:p>
      </dgm:t>
    </dgm:pt>
    <dgm:pt modelId="{F5F312C8-D6ED-47EA-8BF7-FCAD998FB032}" type="sibTrans" cxnId="{C0CDF699-0E14-4839-9295-0AC2076EB474}">
      <dgm:prSet/>
      <dgm:spPr/>
      <dgm:t>
        <a:bodyPr/>
        <a:lstStyle/>
        <a:p>
          <a:endParaRPr lang="es-EC"/>
        </a:p>
      </dgm:t>
    </dgm:pt>
    <dgm:pt modelId="{E674E5D5-735A-4835-A637-FE509F2AE89A}" type="pres">
      <dgm:prSet presAssocID="{6EBAC7FD-B491-4E69-B521-FDEE6E0124C2}" presName="vert0" presStyleCnt="0">
        <dgm:presLayoutVars>
          <dgm:dir/>
          <dgm:animOne val="branch"/>
          <dgm:animLvl val="lvl"/>
        </dgm:presLayoutVars>
      </dgm:prSet>
      <dgm:spPr/>
      <dgm:t>
        <a:bodyPr/>
        <a:lstStyle/>
        <a:p>
          <a:endParaRPr lang="es-EC"/>
        </a:p>
      </dgm:t>
    </dgm:pt>
    <dgm:pt modelId="{C50BAFEF-B1EB-4E31-8B00-3F5E3BB2BEC7}" type="pres">
      <dgm:prSet presAssocID="{77353FE7-7F7B-4CEB-91FE-C8E7DF8416AE}" presName="thickLine" presStyleLbl="alignNode1" presStyleIdx="0" presStyleCnt="2"/>
      <dgm:spPr/>
    </dgm:pt>
    <dgm:pt modelId="{6EA8BEAE-CFDD-4B1C-B4C8-4872489D4D5C}" type="pres">
      <dgm:prSet presAssocID="{77353FE7-7F7B-4CEB-91FE-C8E7DF8416AE}" presName="horz1" presStyleCnt="0"/>
      <dgm:spPr/>
    </dgm:pt>
    <dgm:pt modelId="{00CAC61C-ED27-4E85-B595-D170C97467BC}" type="pres">
      <dgm:prSet presAssocID="{77353FE7-7F7B-4CEB-91FE-C8E7DF8416AE}" presName="tx1" presStyleLbl="revTx" presStyleIdx="0" presStyleCnt="4" custScaleY="121961"/>
      <dgm:spPr/>
      <dgm:t>
        <a:bodyPr/>
        <a:lstStyle/>
        <a:p>
          <a:endParaRPr lang="es-EC"/>
        </a:p>
      </dgm:t>
    </dgm:pt>
    <dgm:pt modelId="{D4D6668D-6BEF-401E-9D8E-3B0BB00765C8}" type="pres">
      <dgm:prSet presAssocID="{77353FE7-7F7B-4CEB-91FE-C8E7DF8416AE}" presName="vert1" presStyleCnt="0"/>
      <dgm:spPr/>
    </dgm:pt>
    <dgm:pt modelId="{131F59C5-78B2-4FBA-A0A1-0867E6069220}" type="pres">
      <dgm:prSet presAssocID="{7A22D6D1-FB39-4C9C-8074-6F03A228AEDD}" presName="vertSpace2a" presStyleCnt="0"/>
      <dgm:spPr/>
    </dgm:pt>
    <dgm:pt modelId="{94964F2A-391E-4ABF-B081-062CEA3DDF35}" type="pres">
      <dgm:prSet presAssocID="{7A22D6D1-FB39-4C9C-8074-6F03A228AEDD}" presName="horz2" presStyleCnt="0"/>
      <dgm:spPr/>
    </dgm:pt>
    <dgm:pt modelId="{3AD57DB7-645E-4B00-A612-EBDBCF689DAC}" type="pres">
      <dgm:prSet presAssocID="{7A22D6D1-FB39-4C9C-8074-6F03A228AEDD}" presName="horzSpace2" presStyleCnt="0"/>
      <dgm:spPr/>
    </dgm:pt>
    <dgm:pt modelId="{AD398C0D-2F13-43F3-AE11-2E695D84FDFF}" type="pres">
      <dgm:prSet presAssocID="{7A22D6D1-FB39-4C9C-8074-6F03A228AEDD}" presName="tx2" presStyleLbl="revTx" presStyleIdx="1" presStyleCnt="4" custScaleX="206768" custScaleY="261311"/>
      <dgm:spPr/>
      <dgm:t>
        <a:bodyPr/>
        <a:lstStyle/>
        <a:p>
          <a:endParaRPr lang="es-EC"/>
        </a:p>
      </dgm:t>
    </dgm:pt>
    <dgm:pt modelId="{BD1AEEE3-7D93-4B49-8B57-3C9517693B13}" type="pres">
      <dgm:prSet presAssocID="{7A22D6D1-FB39-4C9C-8074-6F03A228AEDD}" presName="vert2" presStyleCnt="0"/>
      <dgm:spPr/>
    </dgm:pt>
    <dgm:pt modelId="{7EB6FCAE-1514-48D6-8B2C-1C57C2F59496}" type="pres">
      <dgm:prSet presAssocID="{7A22D6D1-FB39-4C9C-8074-6F03A228AEDD}" presName="thinLine2b" presStyleLbl="callout" presStyleIdx="0" presStyleCnt="2"/>
      <dgm:spPr/>
    </dgm:pt>
    <dgm:pt modelId="{8396FBFA-4BAB-4248-A50E-CE7FC35D43F5}" type="pres">
      <dgm:prSet presAssocID="{7A22D6D1-FB39-4C9C-8074-6F03A228AEDD}" presName="vertSpace2b" presStyleCnt="0"/>
      <dgm:spPr/>
    </dgm:pt>
    <dgm:pt modelId="{14777E08-0E0E-4541-ADC7-F4DB4F6F7DAA}" type="pres">
      <dgm:prSet presAssocID="{13210386-6A7E-4079-8BA1-2B1666AED968}" presName="thickLine" presStyleLbl="alignNode1" presStyleIdx="1" presStyleCnt="2" custLinFactNeighborY="-13032"/>
      <dgm:spPr/>
    </dgm:pt>
    <dgm:pt modelId="{59423703-A485-4952-8859-6BC8A45DD208}" type="pres">
      <dgm:prSet presAssocID="{13210386-6A7E-4079-8BA1-2B1666AED968}" presName="horz1" presStyleCnt="0"/>
      <dgm:spPr/>
    </dgm:pt>
    <dgm:pt modelId="{4627C70D-62F0-4356-8E0C-E83B6BD23A11}" type="pres">
      <dgm:prSet presAssocID="{13210386-6A7E-4079-8BA1-2B1666AED968}" presName="tx1" presStyleLbl="revTx" presStyleIdx="2" presStyleCnt="4" custScaleY="47000" custLinFactNeighborY="2555"/>
      <dgm:spPr/>
      <dgm:t>
        <a:bodyPr/>
        <a:lstStyle/>
        <a:p>
          <a:endParaRPr lang="es-EC"/>
        </a:p>
      </dgm:t>
    </dgm:pt>
    <dgm:pt modelId="{8DE6B0F3-C4E4-4A54-95EA-FEF9252AAABF}" type="pres">
      <dgm:prSet presAssocID="{13210386-6A7E-4079-8BA1-2B1666AED968}" presName="vert1" presStyleCnt="0"/>
      <dgm:spPr/>
    </dgm:pt>
    <dgm:pt modelId="{1DB9EDF3-6F51-42AB-99A8-32B451E9EA48}" type="pres">
      <dgm:prSet presAssocID="{AFB06754-72AC-4DF7-BEBB-9D225BE5AB04}" presName="vertSpace2a" presStyleCnt="0"/>
      <dgm:spPr/>
    </dgm:pt>
    <dgm:pt modelId="{F3CA9B1C-ED4C-4A56-82CE-E92CB64A0513}" type="pres">
      <dgm:prSet presAssocID="{AFB06754-72AC-4DF7-BEBB-9D225BE5AB04}" presName="horz2" presStyleCnt="0"/>
      <dgm:spPr/>
    </dgm:pt>
    <dgm:pt modelId="{71F30BCA-35BA-453E-875C-42C6E710F7B6}" type="pres">
      <dgm:prSet presAssocID="{AFB06754-72AC-4DF7-BEBB-9D225BE5AB04}" presName="horzSpace2" presStyleCnt="0"/>
      <dgm:spPr/>
    </dgm:pt>
    <dgm:pt modelId="{2C633A42-CBC5-4FAC-B8DC-284D09712753}" type="pres">
      <dgm:prSet presAssocID="{AFB06754-72AC-4DF7-BEBB-9D225BE5AB04}" presName="tx2" presStyleLbl="revTx" presStyleIdx="3" presStyleCnt="4" custScaleX="190702" custScaleY="135155"/>
      <dgm:spPr/>
      <dgm:t>
        <a:bodyPr/>
        <a:lstStyle/>
        <a:p>
          <a:endParaRPr lang="es-EC"/>
        </a:p>
      </dgm:t>
    </dgm:pt>
    <dgm:pt modelId="{495A1D91-E13C-44EC-BF7C-CA358F95220A}" type="pres">
      <dgm:prSet presAssocID="{AFB06754-72AC-4DF7-BEBB-9D225BE5AB04}" presName="vert2" presStyleCnt="0"/>
      <dgm:spPr/>
    </dgm:pt>
    <dgm:pt modelId="{B2A62773-6357-406F-95C2-7F210F3ED64C}" type="pres">
      <dgm:prSet presAssocID="{AFB06754-72AC-4DF7-BEBB-9D225BE5AB04}" presName="thinLine2b" presStyleLbl="callout" presStyleIdx="1" presStyleCnt="2"/>
      <dgm:spPr/>
    </dgm:pt>
    <dgm:pt modelId="{C1F52FF2-B861-42C8-BFF8-D22815FBE4EC}" type="pres">
      <dgm:prSet presAssocID="{AFB06754-72AC-4DF7-BEBB-9D225BE5AB04}" presName="vertSpace2b" presStyleCnt="0"/>
      <dgm:spPr/>
    </dgm:pt>
  </dgm:ptLst>
  <dgm:cxnLst>
    <dgm:cxn modelId="{E2C238A7-4D64-4170-83F9-2243FD3932BC}" type="presOf" srcId="{13210386-6A7E-4079-8BA1-2B1666AED968}" destId="{4627C70D-62F0-4356-8E0C-E83B6BD23A11}" srcOrd="0" destOrd="0" presId="urn:microsoft.com/office/officeart/2008/layout/LinedList"/>
    <dgm:cxn modelId="{A3FDBD2A-FFF8-4A81-8AD9-0ACD056BDD56}" srcId="{6EBAC7FD-B491-4E69-B521-FDEE6E0124C2}" destId="{77353FE7-7F7B-4CEB-91FE-C8E7DF8416AE}" srcOrd="0" destOrd="0" parTransId="{BDABAE34-59DC-4BF3-9832-A7A2846676EA}" sibTransId="{98A4F2FC-2177-4DE4-AB9B-A03959F4CA23}"/>
    <dgm:cxn modelId="{C0CDF699-0E14-4839-9295-0AC2076EB474}" srcId="{13210386-6A7E-4079-8BA1-2B1666AED968}" destId="{AFB06754-72AC-4DF7-BEBB-9D225BE5AB04}" srcOrd="0" destOrd="0" parTransId="{07400A54-5FBD-4C60-9A85-071FC697E4CC}" sibTransId="{F5F312C8-D6ED-47EA-8BF7-FCAD998FB032}"/>
    <dgm:cxn modelId="{B43222AE-DF0D-4E0D-B432-EA1030C86CA2}" srcId="{77353FE7-7F7B-4CEB-91FE-C8E7DF8416AE}" destId="{7A22D6D1-FB39-4C9C-8074-6F03A228AEDD}" srcOrd="0" destOrd="0" parTransId="{0E3D919D-F22B-42E1-9AB1-CF677E66E223}" sibTransId="{5CCFCDA3-3622-43B5-84C2-3E01218A5074}"/>
    <dgm:cxn modelId="{EF053381-891E-4B33-AF35-283A9054093C}" type="presOf" srcId="{77353FE7-7F7B-4CEB-91FE-C8E7DF8416AE}" destId="{00CAC61C-ED27-4E85-B595-D170C97467BC}" srcOrd="0" destOrd="0" presId="urn:microsoft.com/office/officeart/2008/layout/LinedList"/>
    <dgm:cxn modelId="{2A3998B6-FC13-4601-8493-ED36D0CCA486}" srcId="{6EBAC7FD-B491-4E69-B521-FDEE6E0124C2}" destId="{13210386-6A7E-4079-8BA1-2B1666AED968}" srcOrd="1" destOrd="0" parTransId="{9BC894BF-B42B-48EA-8EDF-D80F58E0BCE6}" sibTransId="{61CBBC78-A1F1-4015-897B-0F997F7EDEF7}"/>
    <dgm:cxn modelId="{5A12DBFF-2FDA-4709-B280-0DB8237A7072}" type="presOf" srcId="{AFB06754-72AC-4DF7-BEBB-9D225BE5AB04}" destId="{2C633A42-CBC5-4FAC-B8DC-284D09712753}" srcOrd="0" destOrd="0" presId="urn:microsoft.com/office/officeart/2008/layout/LinedList"/>
    <dgm:cxn modelId="{F151937D-C1C6-4B3C-8230-6C0E5878A850}" type="presOf" srcId="{6EBAC7FD-B491-4E69-B521-FDEE6E0124C2}" destId="{E674E5D5-735A-4835-A637-FE509F2AE89A}" srcOrd="0" destOrd="0" presId="urn:microsoft.com/office/officeart/2008/layout/LinedList"/>
    <dgm:cxn modelId="{34D17CD0-DCC1-499A-842F-12952CCC6C50}" type="presOf" srcId="{7A22D6D1-FB39-4C9C-8074-6F03A228AEDD}" destId="{AD398C0D-2F13-43F3-AE11-2E695D84FDFF}" srcOrd="0" destOrd="0" presId="urn:microsoft.com/office/officeart/2008/layout/LinedList"/>
    <dgm:cxn modelId="{CD4B3264-C648-4A46-B07F-21BE1B890508}" type="presParOf" srcId="{E674E5D5-735A-4835-A637-FE509F2AE89A}" destId="{C50BAFEF-B1EB-4E31-8B00-3F5E3BB2BEC7}" srcOrd="0" destOrd="0" presId="urn:microsoft.com/office/officeart/2008/layout/LinedList"/>
    <dgm:cxn modelId="{B8BEEB56-B099-4FDA-A1BA-14CD9E85E47D}" type="presParOf" srcId="{E674E5D5-735A-4835-A637-FE509F2AE89A}" destId="{6EA8BEAE-CFDD-4B1C-B4C8-4872489D4D5C}" srcOrd="1" destOrd="0" presId="urn:microsoft.com/office/officeart/2008/layout/LinedList"/>
    <dgm:cxn modelId="{FE6C5ABE-1CE2-4FF6-A7B8-5CD3E20CE09B}" type="presParOf" srcId="{6EA8BEAE-CFDD-4B1C-B4C8-4872489D4D5C}" destId="{00CAC61C-ED27-4E85-B595-D170C97467BC}" srcOrd="0" destOrd="0" presId="urn:microsoft.com/office/officeart/2008/layout/LinedList"/>
    <dgm:cxn modelId="{0E218D90-BCD4-486A-AE8C-0993B5434FC6}" type="presParOf" srcId="{6EA8BEAE-CFDD-4B1C-B4C8-4872489D4D5C}" destId="{D4D6668D-6BEF-401E-9D8E-3B0BB00765C8}" srcOrd="1" destOrd="0" presId="urn:microsoft.com/office/officeart/2008/layout/LinedList"/>
    <dgm:cxn modelId="{7EF558AC-CB20-4148-8159-185C1F7B577F}" type="presParOf" srcId="{D4D6668D-6BEF-401E-9D8E-3B0BB00765C8}" destId="{131F59C5-78B2-4FBA-A0A1-0867E6069220}" srcOrd="0" destOrd="0" presId="urn:microsoft.com/office/officeart/2008/layout/LinedList"/>
    <dgm:cxn modelId="{46FB1161-01D1-4EE8-9F9E-5DAF010CE54A}" type="presParOf" srcId="{D4D6668D-6BEF-401E-9D8E-3B0BB00765C8}" destId="{94964F2A-391E-4ABF-B081-062CEA3DDF35}" srcOrd="1" destOrd="0" presId="urn:microsoft.com/office/officeart/2008/layout/LinedList"/>
    <dgm:cxn modelId="{12A93221-191A-408E-949A-31C94D5FA749}" type="presParOf" srcId="{94964F2A-391E-4ABF-B081-062CEA3DDF35}" destId="{3AD57DB7-645E-4B00-A612-EBDBCF689DAC}" srcOrd="0" destOrd="0" presId="urn:microsoft.com/office/officeart/2008/layout/LinedList"/>
    <dgm:cxn modelId="{1270EEF2-3EF8-410A-A72F-C4EA74736F5D}" type="presParOf" srcId="{94964F2A-391E-4ABF-B081-062CEA3DDF35}" destId="{AD398C0D-2F13-43F3-AE11-2E695D84FDFF}" srcOrd="1" destOrd="0" presId="urn:microsoft.com/office/officeart/2008/layout/LinedList"/>
    <dgm:cxn modelId="{F79FEAA3-01A4-4042-92D6-E3E3B726D668}" type="presParOf" srcId="{94964F2A-391E-4ABF-B081-062CEA3DDF35}" destId="{BD1AEEE3-7D93-4B49-8B57-3C9517693B13}" srcOrd="2" destOrd="0" presId="urn:microsoft.com/office/officeart/2008/layout/LinedList"/>
    <dgm:cxn modelId="{04263AEC-3496-498C-A335-7AF36F028A94}" type="presParOf" srcId="{D4D6668D-6BEF-401E-9D8E-3B0BB00765C8}" destId="{7EB6FCAE-1514-48D6-8B2C-1C57C2F59496}" srcOrd="2" destOrd="0" presId="urn:microsoft.com/office/officeart/2008/layout/LinedList"/>
    <dgm:cxn modelId="{51BBDA42-D074-4037-93CB-6595F9D93F2A}" type="presParOf" srcId="{D4D6668D-6BEF-401E-9D8E-3B0BB00765C8}" destId="{8396FBFA-4BAB-4248-A50E-CE7FC35D43F5}" srcOrd="3" destOrd="0" presId="urn:microsoft.com/office/officeart/2008/layout/LinedList"/>
    <dgm:cxn modelId="{21FDEB7D-A2F1-495B-A7C4-BBF36A466684}" type="presParOf" srcId="{E674E5D5-735A-4835-A637-FE509F2AE89A}" destId="{14777E08-0E0E-4541-ADC7-F4DB4F6F7DAA}" srcOrd="2" destOrd="0" presId="urn:microsoft.com/office/officeart/2008/layout/LinedList"/>
    <dgm:cxn modelId="{2D8EA935-ED7B-4D2B-A98A-6A15837B1F41}" type="presParOf" srcId="{E674E5D5-735A-4835-A637-FE509F2AE89A}" destId="{59423703-A485-4952-8859-6BC8A45DD208}" srcOrd="3" destOrd="0" presId="urn:microsoft.com/office/officeart/2008/layout/LinedList"/>
    <dgm:cxn modelId="{D5DAC79E-47D0-435C-9D26-D98E43FC13EE}" type="presParOf" srcId="{59423703-A485-4952-8859-6BC8A45DD208}" destId="{4627C70D-62F0-4356-8E0C-E83B6BD23A11}" srcOrd="0" destOrd="0" presId="urn:microsoft.com/office/officeart/2008/layout/LinedList"/>
    <dgm:cxn modelId="{E4C601FB-DD35-457C-A312-7EA616BA17AC}" type="presParOf" srcId="{59423703-A485-4952-8859-6BC8A45DD208}" destId="{8DE6B0F3-C4E4-4A54-95EA-FEF9252AAABF}" srcOrd="1" destOrd="0" presId="urn:microsoft.com/office/officeart/2008/layout/LinedList"/>
    <dgm:cxn modelId="{EED218D4-E01D-44D2-8309-C5F9A36A6E1D}" type="presParOf" srcId="{8DE6B0F3-C4E4-4A54-95EA-FEF9252AAABF}" destId="{1DB9EDF3-6F51-42AB-99A8-32B451E9EA48}" srcOrd="0" destOrd="0" presId="urn:microsoft.com/office/officeart/2008/layout/LinedList"/>
    <dgm:cxn modelId="{6E8DA6C9-6436-4140-96DB-CEC92C5D605E}" type="presParOf" srcId="{8DE6B0F3-C4E4-4A54-95EA-FEF9252AAABF}" destId="{F3CA9B1C-ED4C-4A56-82CE-E92CB64A0513}" srcOrd="1" destOrd="0" presId="urn:microsoft.com/office/officeart/2008/layout/LinedList"/>
    <dgm:cxn modelId="{285B4A44-8A14-4E1B-AE72-865E8EDEC2FA}" type="presParOf" srcId="{F3CA9B1C-ED4C-4A56-82CE-E92CB64A0513}" destId="{71F30BCA-35BA-453E-875C-42C6E710F7B6}" srcOrd="0" destOrd="0" presId="urn:microsoft.com/office/officeart/2008/layout/LinedList"/>
    <dgm:cxn modelId="{EFDE4571-851E-4E07-A623-4F2067AC1103}" type="presParOf" srcId="{F3CA9B1C-ED4C-4A56-82CE-E92CB64A0513}" destId="{2C633A42-CBC5-4FAC-B8DC-284D09712753}" srcOrd="1" destOrd="0" presId="urn:microsoft.com/office/officeart/2008/layout/LinedList"/>
    <dgm:cxn modelId="{657FDD36-0363-4DED-9169-0622C85242B9}" type="presParOf" srcId="{F3CA9B1C-ED4C-4A56-82CE-E92CB64A0513}" destId="{495A1D91-E13C-44EC-BF7C-CA358F95220A}" srcOrd="2" destOrd="0" presId="urn:microsoft.com/office/officeart/2008/layout/LinedList"/>
    <dgm:cxn modelId="{2DA679C4-D3C5-470B-8D64-1557917CE25F}" type="presParOf" srcId="{8DE6B0F3-C4E4-4A54-95EA-FEF9252AAABF}" destId="{B2A62773-6357-406F-95C2-7F210F3ED64C}" srcOrd="2" destOrd="0" presId="urn:microsoft.com/office/officeart/2008/layout/LinedList"/>
    <dgm:cxn modelId="{708AA475-38F9-4393-BB00-15698A309EBE}" type="presParOf" srcId="{8DE6B0F3-C4E4-4A54-95EA-FEF9252AAABF}" destId="{C1F52FF2-B861-42C8-BFF8-D22815FBE4EC}"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C1A0C5E-2359-4E7B-9903-A44C1DF2279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A5A30F0-A0C5-4036-BED4-09DDFFA12C41}">
      <dgm:prSet phldrT="[Texto]"/>
      <dgm:spPr/>
      <dgm:t>
        <a:bodyPr/>
        <a:lstStyle/>
        <a:p>
          <a:r>
            <a:rPr lang="en-US" dirty="0" smtClean="0"/>
            <a:t>3</a:t>
          </a:r>
          <a:endParaRPr lang="en-US" dirty="0"/>
        </a:p>
      </dgm:t>
    </dgm:pt>
    <dgm:pt modelId="{2CB50C08-3D12-420A-8D5E-4B7DA3C57F30}" type="parTrans" cxnId="{BE08621B-FE72-4797-8B04-6827E3960D54}">
      <dgm:prSet/>
      <dgm:spPr/>
      <dgm:t>
        <a:bodyPr/>
        <a:lstStyle/>
        <a:p>
          <a:endParaRPr lang="en-US"/>
        </a:p>
      </dgm:t>
    </dgm:pt>
    <dgm:pt modelId="{C4908415-0566-4A18-9074-52243F4E33D1}" type="sibTrans" cxnId="{BE08621B-FE72-4797-8B04-6827E3960D54}">
      <dgm:prSet/>
      <dgm:spPr/>
      <dgm:t>
        <a:bodyPr/>
        <a:lstStyle/>
        <a:p>
          <a:endParaRPr lang="en-US"/>
        </a:p>
      </dgm:t>
    </dgm:pt>
    <dgm:pt modelId="{8848495F-B715-4D82-814B-7638201574E4}">
      <dgm:prSet phldrT="[Texto]"/>
      <dgm:spPr/>
      <dgm:t>
        <a:bodyPr/>
        <a:lstStyle/>
        <a:p>
          <a:pPr algn="just"/>
          <a:r>
            <a:rPr lang="es-MX" dirty="0" smtClean="0">
              <a:latin typeface="Calibri" pitchFamily="34" charset="0"/>
              <a:cs typeface="Calibri" pitchFamily="34" charset="0"/>
            </a:rPr>
            <a:t>La implementación del sistema de control escolar para la escuela bilingüe Sangay, permitió a los colaboradores del área académica reducir los tiempos empleados en la administración y gestión de los procesos académicos mejorando el desempeño de sus actividades  en la realización de tareas de planificación académica como asignar materias a profesores, generar listas del alumnado  e ingreso de notas, de esta manera la institución brinda un mejor servicio a los estudiantes, profesores y docentes. Además de permitir que la información grabada esté disponible al usuario de manera automática, reduciendo los ingresos de datos manuales que generan resultados de poca fiabilidad.</a:t>
          </a:r>
          <a:endParaRPr lang="en-US" dirty="0"/>
        </a:p>
      </dgm:t>
    </dgm:pt>
    <dgm:pt modelId="{9C29BBAC-00ED-45FB-BA42-DBD822B13DA5}" type="parTrans" cxnId="{7BB348AE-174A-41CD-8F77-43637E8144CF}">
      <dgm:prSet/>
      <dgm:spPr/>
      <dgm:t>
        <a:bodyPr/>
        <a:lstStyle/>
        <a:p>
          <a:endParaRPr lang="en-US"/>
        </a:p>
      </dgm:t>
    </dgm:pt>
    <dgm:pt modelId="{EC250F92-20FC-4D79-94E3-9094A109BABB}" type="sibTrans" cxnId="{7BB348AE-174A-41CD-8F77-43637E8144CF}">
      <dgm:prSet/>
      <dgm:spPr/>
      <dgm:t>
        <a:bodyPr/>
        <a:lstStyle/>
        <a:p>
          <a:endParaRPr lang="en-US"/>
        </a:p>
      </dgm:t>
    </dgm:pt>
    <dgm:pt modelId="{37CDD4C9-81B2-4EC7-85C5-5B4BFD559BC3}">
      <dgm:prSet phldrT="[Texto]"/>
      <dgm:spPr/>
      <dgm:t>
        <a:bodyPr/>
        <a:lstStyle/>
        <a:p>
          <a:r>
            <a:rPr lang="en-US" dirty="0" smtClean="0"/>
            <a:t>4</a:t>
          </a:r>
          <a:endParaRPr lang="en-US" dirty="0"/>
        </a:p>
      </dgm:t>
    </dgm:pt>
    <dgm:pt modelId="{0EFB84AF-2A65-498C-B756-5548CFFD8CA9}" type="parTrans" cxnId="{3EE762B4-A159-4C95-89F4-C428A5DAC8D1}">
      <dgm:prSet/>
      <dgm:spPr/>
      <dgm:t>
        <a:bodyPr/>
        <a:lstStyle/>
        <a:p>
          <a:endParaRPr lang="en-US"/>
        </a:p>
      </dgm:t>
    </dgm:pt>
    <dgm:pt modelId="{98B40A99-B69F-4025-BB27-BFB02F41DB80}" type="sibTrans" cxnId="{3EE762B4-A159-4C95-89F4-C428A5DAC8D1}">
      <dgm:prSet/>
      <dgm:spPr/>
      <dgm:t>
        <a:bodyPr/>
        <a:lstStyle/>
        <a:p>
          <a:endParaRPr lang="en-US"/>
        </a:p>
      </dgm:t>
    </dgm:pt>
    <dgm:pt modelId="{E42FDF16-C264-494F-A171-C2BD18FC539E}">
      <dgm:prSet phldrT="[Texto]"/>
      <dgm:spPr/>
      <dgm:t>
        <a:bodyPr/>
        <a:lstStyle/>
        <a:p>
          <a:r>
            <a:rPr lang="es-ES" dirty="0" smtClean="0">
              <a:latin typeface="Calibri" pitchFamily="34" charset="0"/>
              <a:cs typeface="Calibri" pitchFamily="34" charset="0"/>
            </a:rPr>
            <a:t>Existe un mayor control de la programación al desarrollar una aplicación distribuida en capas usando patrones de diseño de J2EE, pues facilita el mantenimiento de la aplicación al poder realizar modificaciones de una manera rápida y sencilla.</a:t>
          </a:r>
          <a:endParaRPr lang="en-US" dirty="0"/>
        </a:p>
      </dgm:t>
    </dgm:pt>
    <dgm:pt modelId="{99E4F7BB-E053-424D-879E-8458C9A32538}" type="parTrans" cxnId="{847FCB63-851A-417F-9C9D-337CF7A4D9FC}">
      <dgm:prSet/>
      <dgm:spPr/>
      <dgm:t>
        <a:bodyPr/>
        <a:lstStyle/>
        <a:p>
          <a:endParaRPr lang="en-US"/>
        </a:p>
      </dgm:t>
    </dgm:pt>
    <dgm:pt modelId="{9005031D-4157-4615-ADF0-94408A41D76C}" type="sibTrans" cxnId="{847FCB63-851A-417F-9C9D-337CF7A4D9FC}">
      <dgm:prSet/>
      <dgm:spPr/>
      <dgm:t>
        <a:bodyPr/>
        <a:lstStyle/>
        <a:p>
          <a:endParaRPr lang="en-US"/>
        </a:p>
      </dgm:t>
    </dgm:pt>
    <dgm:pt modelId="{8A372723-DCAE-45D3-946C-8FF4795A6697}" type="pres">
      <dgm:prSet presAssocID="{DC1A0C5E-2359-4E7B-9903-A44C1DF22797}" presName="vert0" presStyleCnt="0">
        <dgm:presLayoutVars>
          <dgm:dir/>
          <dgm:animOne val="branch"/>
          <dgm:animLvl val="lvl"/>
        </dgm:presLayoutVars>
      </dgm:prSet>
      <dgm:spPr/>
      <dgm:t>
        <a:bodyPr/>
        <a:lstStyle/>
        <a:p>
          <a:endParaRPr lang="en-US"/>
        </a:p>
      </dgm:t>
    </dgm:pt>
    <dgm:pt modelId="{A035DC5E-1875-45AF-9E7B-7315AC92BBF7}" type="pres">
      <dgm:prSet presAssocID="{AA5A30F0-A0C5-4036-BED4-09DDFFA12C41}" presName="thickLine" presStyleLbl="alignNode1" presStyleIdx="0" presStyleCnt="2"/>
      <dgm:spPr/>
    </dgm:pt>
    <dgm:pt modelId="{FF459EB8-A0F0-4B3C-8D13-08EFD02FEAAF}" type="pres">
      <dgm:prSet presAssocID="{AA5A30F0-A0C5-4036-BED4-09DDFFA12C41}" presName="horz1" presStyleCnt="0"/>
      <dgm:spPr/>
    </dgm:pt>
    <dgm:pt modelId="{0DA0AB95-D796-48E1-A138-F3918139AF81}" type="pres">
      <dgm:prSet presAssocID="{AA5A30F0-A0C5-4036-BED4-09DDFFA12C41}" presName="tx1" presStyleLbl="revTx" presStyleIdx="0" presStyleCnt="4"/>
      <dgm:spPr/>
      <dgm:t>
        <a:bodyPr/>
        <a:lstStyle/>
        <a:p>
          <a:endParaRPr lang="en-US"/>
        </a:p>
      </dgm:t>
    </dgm:pt>
    <dgm:pt modelId="{170B7F5C-FE52-4642-8636-244AB97CC1D8}" type="pres">
      <dgm:prSet presAssocID="{AA5A30F0-A0C5-4036-BED4-09DDFFA12C41}" presName="vert1" presStyleCnt="0"/>
      <dgm:spPr/>
    </dgm:pt>
    <dgm:pt modelId="{3B3DA5AD-FCF3-457E-AF0A-3D61EB69CBD8}" type="pres">
      <dgm:prSet presAssocID="{8848495F-B715-4D82-814B-7638201574E4}" presName="vertSpace2a" presStyleCnt="0"/>
      <dgm:spPr/>
    </dgm:pt>
    <dgm:pt modelId="{6C2659B5-B407-4C19-B68A-49D42C28985B}" type="pres">
      <dgm:prSet presAssocID="{8848495F-B715-4D82-814B-7638201574E4}" presName="horz2" presStyleCnt="0"/>
      <dgm:spPr/>
    </dgm:pt>
    <dgm:pt modelId="{C7AAFA05-F70B-4523-BDB3-B6E850CFBAFF}" type="pres">
      <dgm:prSet presAssocID="{8848495F-B715-4D82-814B-7638201574E4}" presName="horzSpace2" presStyleCnt="0"/>
      <dgm:spPr/>
    </dgm:pt>
    <dgm:pt modelId="{465C7CB8-54C1-4A55-A7CE-09ECE05ADA86}" type="pres">
      <dgm:prSet presAssocID="{8848495F-B715-4D82-814B-7638201574E4}" presName="tx2" presStyleLbl="revTx" presStyleIdx="1" presStyleCnt="4" custScaleX="171483"/>
      <dgm:spPr/>
      <dgm:t>
        <a:bodyPr/>
        <a:lstStyle/>
        <a:p>
          <a:endParaRPr lang="en-US"/>
        </a:p>
      </dgm:t>
    </dgm:pt>
    <dgm:pt modelId="{DDBCA861-5DB5-4A44-99BA-0F8342995BF9}" type="pres">
      <dgm:prSet presAssocID="{8848495F-B715-4D82-814B-7638201574E4}" presName="vert2" presStyleCnt="0"/>
      <dgm:spPr/>
    </dgm:pt>
    <dgm:pt modelId="{055870C7-C85E-4AAC-BEED-04E37E0661BE}" type="pres">
      <dgm:prSet presAssocID="{8848495F-B715-4D82-814B-7638201574E4}" presName="thinLine2b" presStyleLbl="callout" presStyleIdx="0" presStyleCnt="2"/>
      <dgm:spPr/>
    </dgm:pt>
    <dgm:pt modelId="{2DE89CCE-4775-4646-A715-0ACD2D0518BB}" type="pres">
      <dgm:prSet presAssocID="{8848495F-B715-4D82-814B-7638201574E4}" presName="vertSpace2b" presStyleCnt="0"/>
      <dgm:spPr/>
    </dgm:pt>
    <dgm:pt modelId="{F190EACC-0D9A-4E6D-A781-9B85AB547608}" type="pres">
      <dgm:prSet presAssocID="{37CDD4C9-81B2-4EC7-85C5-5B4BFD559BC3}" presName="thickLine" presStyleLbl="alignNode1" presStyleIdx="1" presStyleCnt="2"/>
      <dgm:spPr/>
    </dgm:pt>
    <dgm:pt modelId="{297D23DC-8A2D-4E3C-9259-5C0F2E6CC870}" type="pres">
      <dgm:prSet presAssocID="{37CDD4C9-81B2-4EC7-85C5-5B4BFD559BC3}" presName="horz1" presStyleCnt="0"/>
      <dgm:spPr/>
    </dgm:pt>
    <dgm:pt modelId="{4D8A7DFD-8CBD-48B9-B0E1-7DD43EB7D876}" type="pres">
      <dgm:prSet presAssocID="{37CDD4C9-81B2-4EC7-85C5-5B4BFD559BC3}" presName="tx1" presStyleLbl="revTx" presStyleIdx="2" presStyleCnt="4" custScaleY="37254"/>
      <dgm:spPr/>
      <dgm:t>
        <a:bodyPr/>
        <a:lstStyle/>
        <a:p>
          <a:endParaRPr lang="en-US"/>
        </a:p>
      </dgm:t>
    </dgm:pt>
    <dgm:pt modelId="{5290EC90-D8D0-4951-A1B4-E25BDC12BA78}" type="pres">
      <dgm:prSet presAssocID="{37CDD4C9-81B2-4EC7-85C5-5B4BFD559BC3}" presName="vert1" presStyleCnt="0"/>
      <dgm:spPr/>
    </dgm:pt>
    <dgm:pt modelId="{EA84E638-0D32-42CC-950E-9A26BD01C118}" type="pres">
      <dgm:prSet presAssocID="{E42FDF16-C264-494F-A171-C2BD18FC539E}" presName="vertSpace2a" presStyleCnt="0"/>
      <dgm:spPr/>
    </dgm:pt>
    <dgm:pt modelId="{B8886084-62FA-425D-AD10-9898ADDA18C9}" type="pres">
      <dgm:prSet presAssocID="{E42FDF16-C264-494F-A171-C2BD18FC539E}" presName="horz2" presStyleCnt="0"/>
      <dgm:spPr/>
    </dgm:pt>
    <dgm:pt modelId="{65C9D2C8-45B0-479B-A1C7-F5FA730E669E}" type="pres">
      <dgm:prSet presAssocID="{E42FDF16-C264-494F-A171-C2BD18FC539E}" presName="horzSpace2" presStyleCnt="0"/>
      <dgm:spPr/>
    </dgm:pt>
    <dgm:pt modelId="{DAE9A637-1A94-4CB6-90D3-C03C64FF2FF6}" type="pres">
      <dgm:prSet presAssocID="{E42FDF16-C264-494F-A171-C2BD18FC539E}" presName="tx2" presStyleLbl="revTx" presStyleIdx="3" presStyleCnt="4" custScaleX="171483" custScaleY="37868"/>
      <dgm:spPr/>
      <dgm:t>
        <a:bodyPr/>
        <a:lstStyle/>
        <a:p>
          <a:endParaRPr lang="en-US"/>
        </a:p>
      </dgm:t>
    </dgm:pt>
    <dgm:pt modelId="{E3668DAA-5E16-4CD8-8B0F-216DF871C46B}" type="pres">
      <dgm:prSet presAssocID="{E42FDF16-C264-494F-A171-C2BD18FC539E}" presName="vert2" presStyleCnt="0"/>
      <dgm:spPr/>
    </dgm:pt>
    <dgm:pt modelId="{35232EB0-3A1E-4E0B-941D-DE86EB58DF0E}" type="pres">
      <dgm:prSet presAssocID="{E42FDF16-C264-494F-A171-C2BD18FC539E}" presName="thinLine2b" presStyleLbl="callout" presStyleIdx="1" presStyleCnt="2"/>
      <dgm:spPr/>
    </dgm:pt>
    <dgm:pt modelId="{8C3D465B-AC27-44F8-89F8-BB317F4B329F}" type="pres">
      <dgm:prSet presAssocID="{E42FDF16-C264-494F-A171-C2BD18FC539E}" presName="vertSpace2b" presStyleCnt="0"/>
      <dgm:spPr/>
    </dgm:pt>
  </dgm:ptLst>
  <dgm:cxnLst>
    <dgm:cxn modelId="{847FCB63-851A-417F-9C9D-337CF7A4D9FC}" srcId="{37CDD4C9-81B2-4EC7-85C5-5B4BFD559BC3}" destId="{E42FDF16-C264-494F-A171-C2BD18FC539E}" srcOrd="0" destOrd="0" parTransId="{99E4F7BB-E053-424D-879E-8458C9A32538}" sibTransId="{9005031D-4157-4615-ADF0-94408A41D76C}"/>
    <dgm:cxn modelId="{4A33005D-C62F-4968-A853-6725C30E4E77}" type="presOf" srcId="{AA5A30F0-A0C5-4036-BED4-09DDFFA12C41}" destId="{0DA0AB95-D796-48E1-A138-F3918139AF81}" srcOrd="0" destOrd="0" presId="urn:microsoft.com/office/officeart/2008/layout/LinedList"/>
    <dgm:cxn modelId="{0411074B-F2C4-491C-8FFA-71CE575486CD}" type="presOf" srcId="{E42FDF16-C264-494F-A171-C2BD18FC539E}" destId="{DAE9A637-1A94-4CB6-90D3-C03C64FF2FF6}" srcOrd="0" destOrd="0" presId="urn:microsoft.com/office/officeart/2008/layout/LinedList"/>
    <dgm:cxn modelId="{721AD225-51D8-4530-A9E2-39399C557BA7}" type="presOf" srcId="{DC1A0C5E-2359-4E7B-9903-A44C1DF22797}" destId="{8A372723-DCAE-45D3-946C-8FF4795A6697}" srcOrd="0" destOrd="0" presId="urn:microsoft.com/office/officeart/2008/layout/LinedList"/>
    <dgm:cxn modelId="{7BB348AE-174A-41CD-8F77-43637E8144CF}" srcId="{AA5A30F0-A0C5-4036-BED4-09DDFFA12C41}" destId="{8848495F-B715-4D82-814B-7638201574E4}" srcOrd="0" destOrd="0" parTransId="{9C29BBAC-00ED-45FB-BA42-DBD822B13DA5}" sibTransId="{EC250F92-20FC-4D79-94E3-9094A109BABB}"/>
    <dgm:cxn modelId="{BE08621B-FE72-4797-8B04-6827E3960D54}" srcId="{DC1A0C5E-2359-4E7B-9903-A44C1DF22797}" destId="{AA5A30F0-A0C5-4036-BED4-09DDFFA12C41}" srcOrd="0" destOrd="0" parTransId="{2CB50C08-3D12-420A-8D5E-4B7DA3C57F30}" sibTransId="{C4908415-0566-4A18-9074-52243F4E33D1}"/>
    <dgm:cxn modelId="{3EE762B4-A159-4C95-89F4-C428A5DAC8D1}" srcId="{DC1A0C5E-2359-4E7B-9903-A44C1DF22797}" destId="{37CDD4C9-81B2-4EC7-85C5-5B4BFD559BC3}" srcOrd="1" destOrd="0" parTransId="{0EFB84AF-2A65-498C-B756-5548CFFD8CA9}" sibTransId="{98B40A99-B69F-4025-BB27-BFB02F41DB80}"/>
    <dgm:cxn modelId="{9E0E8C65-3055-43DA-AFE8-374049299E8B}" type="presOf" srcId="{37CDD4C9-81B2-4EC7-85C5-5B4BFD559BC3}" destId="{4D8A7DFD-8CBD-48B9-B0E1-7DD43EB7D876}" srcOrd="0" destOrd="0" presId="urn:microsoft.com/office/officeart/2008/layout/LinedList"/>
    <dgm:cxn modelId="{89B44345-F5B7-42AA-B119-E90D7251C924}" type="presOf" srcId="{8848495F-B715-4D82-814B-7638201574E4}" destId="{465C7CB8-54C1-4A55-A7CE-09ECE05ADA86}" srcOrd="0" destOrd="0" presId="urn:microsoft.com/office/officeart/2008/layout/LinedList"/>
    <dgm:cxn modelId="{73B4616F-A8B4-4372-B319-44B0CB8D5FBC}" type="presParOf" srcId="{8A372723-DCAE-45D3-946C-8FF4795A6697}" destId="{A035DC5E-1875-45AF-9E7B-7315AC92BBF7}" srcOrd="0" destOrd="0" presId="urn:microsoft.com/office/officeart/2008/layout/LinedList"/>
    <dgm:cxn modelId="{52107BF8-E55A-4F96-964E-788D3D1EBDE2}" type="presParOf" srcId="{8A372723-DCAE-45D3-946C-8FF4795A6697}" destId="{FF459EB8-A0F0-4B3C-8D13-08EFD02FEAAF}" srcOrd="1" destOrd="0" presId="urn:microsoft.com/office/officeart/2008/layout/LinedList"/>
    <dgm:cxn modelId="{237D3818-7363-4C12-BB36-6E6EF36C5C30}" type="presParOf" srcId="{FF459EB8-A0F0-4B3C-8D13-08EFD02FEAAF}" destId="{0DA0AB95-D796-48E1-A138-F3918139AF81}" srcOrd="0" destOrd="0" presId="urn:microsoft.com/office/officeart/2008/layout/LinedList"/>
    <dgm:cxn modelId="{0682C534-4379-4B72-A60E-66B237AE44EF}" type="presParOf" srcId="{FF459EB8-A0F0-4B3C-8D13-08EFD02FEAAF}" destId="{170B7F5C-FE52-4642-8636-244AB97CC1D8}" srcOrd="1" destOrd="0" presId="urn:microsoft.com/office/officeart/2008/layout/LinedList"/>
    <dgm:cxn modelId="{C54D9193-B94A-4CC3-B619-540708B2B57B}" type="presParOf" srcId="{170B7F5C-FE52-4642-8636-244AB97CC1D8}" destId="{3B3DA5AD-FCF3-457E-AF0A-3D61EB69CBD8}" srcOrd="0" destOrd="0" presId="urn:microsoft.com/office/officeart/2008/layout/LinedList"/>
    <dgm:cxn modelId="{2F57D20C-1686-4581-8B93-C2BE197F1C37}" type="presParOf" srcId="{170B7F5C-FE52-4642-8636-244AB97CC1D8}" destId="{6C2659B5-B407-4C19-B68A-49D42C28985B}" srcOrd="1" destOrd="0" presId="urn:microsoft.com/office/officeart/2008/layout/LinedList"/>
    <dgm:cxn modelId="{C6CF953C-2FE5-48E1-8816-B0A1E7042C39}" type="presParOf" srcId="{6C2659B5-B407-4C19-B68A-49D42C28985B}" destId="{C7AAFA05-F70B-4523-BDB3-B6E850CFBAFF}" srcOrd="0" destOrd="0" presId="urn:microsoft.com/office/officeart/2008/layout/LinedList"/>
    <dgm:cxn modelId="{B9111DCC-AFF9-4303-A270-DD231D94FC9E}" type="presParOf" srcId="{6C2659B5-B407-4C19-B68A-49D42C28985B}" destId="{465C7CB8-54C1-4A55-A7CE-09ECE05ADA86}" srcOrd="1" destOrd="0" presId="urn:microsoft.com/office/officeart/2008/layout/LinedList"/>
    <dgm:cxn modelId="{B1274D73-5250-477C-A254-79FF84E7FFCC}" type="presParOf" srcId="{6C2659B5-B407-4C19-B68A-49D42C28985B}" destId="{DDBCA861-5DB5-4A44-99BA-0F8342995BF9}" srcOrd="2" destOrd="0" presId="urn:microsoft.com/office/officeart/2008/layout/LinedList"/>
    <dgm:cxn modelId="{C354301D-8A9A-469A-95A3-BB72B4251198}" type="presParOf" srcId="{170B7F5C-FE52-4642-8636-244AB97CC1D8}" destId="{055870C7-C85E-4AAC-BEED-04E37E0661BE}" srcOrd="2" destOrd="0" presId="urn:microsoft.com/office/officeart/2008/layout/LinedList"/>
    <dgm:cxn modelId="{0481BB1C-DCED-4C98-AB87-BE8B070E485B}" type="presParOf" srcId="{170B7F5C-FE52-4642-8636-244AB97CC1D8}" destId="{2DE89CCE-4775-4646-A715-0ACD2D0518BB}" srcOrd="3" destOrd="0" presId="urn:microsoft.com/office/officeart/2008/layout/LinedList"/>
    <dgm:cxn modelId="{FE6B51F9-C582-484D-9D20-AC9D9061D770}" type="presParOf" srcId="{8A372723-DCAE-45D3-946C-8FF4795A6697}" destId="{F190EACC-0D9A-4E6D-A781-9B85AB547608}" srcOrd="2" destOrd="0" presId="urn:microsoft.com/office/officeart/2008/layout/LinedList"/>
    <dgm:cxn modelId="{8277EB68-2039-4BD9-ACE6-DC5D86F6F4A2}" type="presParOf" srcId="{8A372723-DCAE-45D3-946C-8FF4795A6697}" destId="{297D23DC-8A2D-4E3C-9259-5C0F2E6CC870}" srcOrd="3" destOrd="0" presId="urn:microsoft.com/office/officeart/2008/layout/LinedList"/>
    <dgm:cxn modelId="{AFA2D6BE-C5B8-4191-9C46-BD9BDBD39BE1}" type="presParOf" srcId="{297D23DC-8A2D-4E3C-9259-5C0F2E6CC870}" destId="{4D8A7DFD-8CBD-48B9-B0E1-7DD43EB7D876}" srcOrd="0" destOrd="0" presId="urn:microsoft.com/office/officeart/2008/layout/LinedList"/>
    <dgm:cxn modelId="{B3DB3D39-0368-40F1-9B39-D7474CBE8B1B}" type="presParOf" srcId="{297D23DC-8A2D-4E3C-9259-5C0F2E6CC870}" destId="{5290EC90-D8D0-4951-A1B4-E25BDC12BA78}" srcOrd="1" destOrd="0" presId="urn:microsoft.com/office/officeart/2008/layout/LinedList"/>
    <dgm:cxn modelId="{89C41C03-64F8-4BEB-A809-BC6289149E90}" type="presParOf" srcId="{5290EC90-D8D0-4951-A1B4-E25BDC12BA78}" destId="{EA84E638-0D32-42CC-950E-9A26BD01C118}" srcOrd="0" destOrd="0" presId="urn:microsoft.com/office/officeart/2008/layout/LinedList"/>
    <dgm:cxn modelId="{A17E1C8B-9E58-4D52-8A17-36A30F1481D4}" type="presParOf" srcId="{5290EC90-D8D0-4951-A1B4-E25BDC12BA78}" destId="{B8886084-62FA-425D-AD10-9898ADDA18C9}" srcOrd="1" destOrd="0" presId="urn:microsoft.com/office/officeart/2008/layout/LinedList"/>
    <dgm:cxn modelId="{759C5C30-9016-4FDC-B256-A1D5C961E743}" type="presParOf" srcId="{B8886084-62FA-425D-AD10-9898ADDA18C9}" destId="{65C9D2C8-45B0-479B-A1C7-F5FA730E669E}" srcOrd="0" destOrd="0" presId="urn:microsoft.com/office/officeart/2008/layout/LinedList"/>
    <dgm:cxn modelId="{93EFB06C-F844-4C93-BBE1-D938837F7805}" type="presParOf" srcId="{B8886084-62FA-425D-AD10-9898ADDA18C9}" destId="{DAE9A637-1A94-4CB6-90D3-C03C64FF2FF6}" srcOrd="1" destOrd="0" presId="urn:microsoft.com/office/officeart/2008/layout/LinedList"/>
    <dgm:cxn modelId="{6FCE6BE0-4F38-4940-870C-7BE1D2757A91}" type="presParOf" srcId="{B8886084-62FA-425D-AD10-9898ADDA18C9}" destId="{E3668DAA-5E16-4CD8-8B0F-216DF871C46B}" srcOrd="2" destOrd="0" presId="urn:microsoft.com/office/officeart/2008/layout/LinedList"/>
    <dgm:cxn modelId="{426115EB-50F0-461E-A4E4-EDC9DC4997E9}" type="presParOf" srcId="{5290EC90-D8D0-4951-A1B4-E25BDC12BA78}" destId="{35232EB0-3A1E-4E0B-941D-DE86EB58DF0E}" srcOrd="2" destOrd="0" presId="urn:microsoft.com/office/officeart/2008/layout/LinedList"/>
    <dgm:cxn modelId="{7BF3DB1A-DD65-4FBD-A25C-28BA7A0D4D29}" type="presParOf" srcId="{5290EC90-D8D0-4951-A1B4-E25BDC12BA78}" destId="{8C3D465B-AC27-44F8-89F8-BB317F4B329F}"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D5B1630-FF7C-4D3D-AFDC-A90E94062E3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D8E5163C-91D3-43E7-B13A-234BBFD86FD6}">
      <dgm:prSet phldrT="[Texto]" custT="1"/>
      <dgm:spPr/>
      <dgm:t>
        <a:bodyPr/>
        <a:lstStyle/>
        <a:p>
          <a:r>
            <a:rPr lang="es-EC" sz="5000" dirty="0" smtClean="0"/>
            <a:t>5</a:t>
          </a:r>
          <a:endParaRPr lang="es-EC" sz="5000" dirty="0"/>
        </a:p>
      </dgm:t>
    </dgm:pt>
    <dgm:pt modelId="{6E1C7431-884C-4AAF-8E1A-F4902CC968BF}" type="parTrans" cxnId="{A1149D82-E7C0-46BC-88E6-5D55F2F9418F}">
      <dgm:prSet/>
      <dgm:spPr/>
      <dgm:t>
        <a:bodyPr/>
        <a:lstStyle/>
        <a:p>
          <a:endParaRPr lang="es-EC"/>
        </a:p>
      </dgm:t>
    </dgm:pt>
    <dgm:pt modelId="{60447763-1E17-4C88-84B1-CF0DE3F834B8}" type="sibTrans" cxnId="{A1149D82-E7C0-46BC-88E6-5D55F2F9418F}">
      <dgm:prSet/>
      <dgm:spPr/>
      <dgm:t>
        <a:bodyPr/>
        <a:lstStyle/>
        <a:p>
          <a:endParaRPr lang="es-EC"/>
        </a:p>
      </dgm:t>
    </dgm:pt>
    <dgm:pt modelId="{DC9B9C80-6EED-4F19-A225-F4615B9544CE}">
      <dgm:prSet phldrT="[Texto]" custT="1"/>
      <dgm:spPr/>
      <dgm:t>
        <a:bodyPr/>
        <a:lstStyle/>
        <a:p>
          <a:r>
            <a:rPr lang="es-ES" sz="1900" dirty="0" smtClean="0">
              <a:latin typeface="Calibri" pitchFamily="34" charset="0"/>
              <a:cs typeface="Calibri" pitchFamily="34" charset="0"/>
            </a:rPr>
            <a:t>Las herramientas utilizadas para el desarrollo del presente proyecto han sido en su mayoría Open Source, economizando de esta manera los costos de construcción y mantenimiento del sistema. </a:t>
          </a:r>
          <a:endParaRPr lang="es-EC" sz="1900" dirty="0"/>
        </a:p>
      </dgm:t>
    </dgm:pt>
    <dgm:pt modelId="{BE6C8F03-9504-412D-9A21-C410F1E96717}" type="parTrans" cxnId="{F0D171FB-AE3F-40DE-A285-1E1EE93F9C95}">
      <dgm:prSet/>
      <dgm:spPr/>
      <dgm:t>
        <a:bodyPr/>
        <a:lstStyle/>
        <a:p>
          <a:endParaRPr lang="es-EC"/>
        </a:p>
      </dgm:t>
    </dgm:pt>
    <dgm:pt modelId="{16E88641-4B9A-4632-9DB1-095497A6F20C}" type="sibTrans" cxnId="{F0D171FB-AE3F-40DE-A285-1E1EE93F9C95}">
      <dgm:prSet/>
      <dgm:spPr/>
      <dgm:t>
        <a:bodyPr/>
        <a:lstStyle/>
        <a:p>
          <a:endParaRPr lang="es-EC"/>
        </a:p>
      </dgm:t>
    </dgm:pt>
    <dgm:pt modelId="{0DB5DA52-4EB8-4281-8FAD-CC40D468881A}" type="pres">
      <dgm:prSet presAssocID="{2D5B1630-FF7C-4D3D-AFDC-A90E94062E32}" presName="vert0" presStyleCnt="0">
        <dgm:presLayoutVars>
          <dgm:dir/>
          <dgm:animOne val="branch"/>
          <dgm:animLvl val="lvl"/>
        </dgm:presLayoutVars>
      </dgm:prSet>
      <dgm:spPr/>
      <dgm:t>
        <a:bodyPr/>
        <a:lstStyle/>
        <a:p>
          <a:endParaRPr lang="es-EC"/>
        </a:p>
      </dgm:t>
    </dgm:pt>
    <dgm:pt modelId="{21E4EBAE-5367-4EB4-A0F5-BF5886029093}" type="pres">
      <dgm:prSet presAssocID="{D8E5163C-91D3-43E7-B13A-234BBFD86FD6}" presName="thickLine" presStyleLbl="alignNode1" presStyleIdx="0" presStyleCnt="1"/>
      <dgm:spPr/>
    </dgm:pt>
    <dgm:pt modelId="{D6EC82A5-DA4E-41A6-947B-85139CBDC732}" type="pres">
      <dgm:prSet presAssocID="{D8E5163C-91D3-43E7-B13A-234BBFD86FD6}" presName="horz1" presStyleCnt="0"/>
      <dgm:spPr/>
    </dgm:pt>
    <dgm:pt modelId="{62FEA725-DE7C-481E-ABF5-0B66280CE19D}" type="pres">
      <dgm:prSet presAssocID="{D8E5163C-91D3-43E7-B13A-234BBFD86FD6}" presName="tx1" presStyleLbl="revTx" presStyleIdx="0" presStyleCnt="2" custScaleY="141864"/>
      <dgm:spPr/>
      <dgm:t>
        <a:bodyPr/>
        <a:lstStyle/>
        <a:p>
          <a:endParaRPr lang="es-EC"/>
        </a:p>
      </dgm:t>
    </dgm:pt>
    <dgm:pt modelId="{E578BAAB-B3CE-4863-85B9-E16786221EF4}" type="pres">
      <dgm:prSet presAssocID="{D8E5163C-91D3-43E7-B13A-234BBFD86FD6}" presName="vert1" presStyleCnt="0"/>
      <dgm:spPr/>
    </dgm:pt>
    <dgm:pt modelId="{5E3955C1-B1B8-4CF9-9576-885AA54FB234}" type="pres">
      <dgm:prSet presAssocID="{DC9B9C80-6EED-4F19-A225-F4615B9544CE}" presName="vertSpace2a" presStyleCnt="0"/>
      <dgm:spPr/>
    </dgm:pt>
    <dgm:pt modelId="{EAA82CA7-BD6A-415F-AB57-C7DEEBC52C26}" type="pres">
      <dgm:prSet presAssocID="{DC9B9C80-6EED-4F19-A225-F4615B9544CE}" presName="horz2" presStyleCnt="0"/>
      <dgm:spPr/>
    </dgm:pt>
    <dgm:pt modelId="{AEBCA160-2F46-4E11-9B41-27E47E1A13A5}" type="pres">
      <dgm:prSet presAssocID="{DC9B9C80-6EED-4F19-A225-F4615B9544CE}" presName="horzSpace2" presStyleCnt="0"/>
      <dgm:spPr/>
    </dgm:pt>
    <dgm:pt modelId="{B6A97ADA-A283-4BEA-B4AE-B60945163E6F}" type="pres">
      <dgm:prSet presAssocID="{DC9B9C80-6EED-4F19-A225-F4615B9544CE}" presName="tx2" presStyleLbl="revTx" presStyleIdx="1" presStyleCnt="2" custScaleX="200383" custScaleY="49276"/>
      <dgm:spPr/>
      <dgm:t>
        <a:bodyPr/>
        <a:lstStyle/>
        <a:p>
          <a:endParaRPr lang="es-EC"/>
        </a:p>
      </dgm:t>
    </dgm:pt>
    <dgm:pt modelId="{3500B5D9-5DF2-4A6F-8707-1CE8FD825463}" type="pres">
      <dgm:prSet presAssocID="{DC9B9C80-6EED-4F19-A225-F4615B9544CE}" presName="vert2" presStyleCnt="0"/>
      <dgm:spPr/>
    </dgm:pt>
    <dgm:pt modelId="{B064A3A2-3D38-4453-840F-DA6C48A67509}" type="pres">
      <dgm:prSet presAssocID="{DC9B9C80-6EED-4F19-A225-F4615B9544CE}" presName="thinLine2b" presStyleLbl="callout" presStyleIdx="0" presStyleCnt="1" custLinFactY="-200000" custLinFactNeighborY="-219700"/>
      <dgm:spPr/>
    </dgm:pt>
    <dgm:pt modelId="{70D44E8C-0B6E-4026-BBA7-0C1F6001F192}" type="pres">
      <dgm:prSet presAssocID="{DC9B9C80-6EED-4F19-A225-F4615B9544CE}" presName="vertSpace2b" presStyleCnt="0"/>
      <dgm:spPr/>
    </dgm:pt>
  </dgm:ptLst>
  <dgm:cxnLst>
    <dgm:cxn modelId="{F8CACCCF-F7F1-40E3-A99F-6194CEF1B3DA}" type="presOf" srcId="{DC9B9C80-6EED-4F19-A225-F4615B9544CE}" destId="{B6A97ADA-A283-4BEA-B4AE-B60945163E6F}" srcOrd="0" destOrd="0" presId="urn:microsoft.com/office/officeart/2008/layout/LinedList"/>
    <dgm:cxn modelId="{D113FF38-EF5B-4509-A7E2-9DA18532C722}" type="presOf" srcId="{D8E5163C-91D3-43E7-B13A-234BBFD86FD6}" destId="{62FEA725-DE7C-481E-ABF5-0B66280CE19D}" srcOrd="0" destOrd="0" presId="urn:microsoft.com/office/officeart/2008/layout/LinedList"/>
    <dgm:cxn modelId="{EE362B5E-CC04-4AA9-B284-DD0E8E2B654D}" type="presOf" srcId="{2D5B1630-FF7C-4D3D-AFDC-A90E94062E32}" destId="{0DB5DA52-4EB8-4281-8FAD-CC40D468881A}" srcOrd="0" destOrd="0" presId="urn:microsoft.com/office/officeart/2008/layout/LinedList"/>
    <dgm:cxn modelId="{A1149D82-E7C0-46BC-88E6-5D55F2F9418F}" srcId="{2D5B1630-FF7C-4D3D-AFDC-A90E94062E32}" destId="{D8E5163C-91D3-43E7-B13A-234BBFD86FD6}" srcOrd="0" destOrd="0" parTransId="{6E1C7431-884C-4AAF-8E1A-F4902CC968BF}" sibTransId="{60447763-1E17-4C88-84B1-CF0DE3F834B8}"/>
    <dgm:cxn modelId="{F0D171FB-AE3F-40DE-A285-1E1EE93F9C95}" srcId="{D8E5163C-91D3-43E7-B13A-234BBFD86FD6}" destId="{DC9B9C80-6EED-4F19-A225-F4615B9544CE}" srcOrd="0" destOrd="0" parTransId="{BE6C8F03-9504-412D-9A21-C410F1E96717}" sibTransId="{16E88641-4B9A-4632-9DB1-095497A6F20C}"/>
    <dgm:cxn modelId="{FEB47763-5ABC-4AC3-A6A0-8BB03E95F125}" type="presParOf" srcId="{0DB5DA52-4EB8-4281-8FAD-CC40D468881A}" destId="{21E4EBAE-5367-4EB4-A0F5-BF5886029093}" srcOrd="0" destOrd="0" presId="urn:microsoft.com/office/officeart/2008/layout/LinedList"/>
    <dgm:cxn modelId="{6F4DF898-4708-40CB-B919-1DC313670418}" type="presParOf" srcId="{0DB5DA52-4EB8-4281-8FAD-CC40D468881A}" destId="{D6EC82A5-DA4E-41A6-947B-85139CBDC732}" srcOrd="1" destOrd="0" presId="urn:microsoft.com/office/officeart/2008/layout/LinedList"/>
    <dgm:cxn modelId="{96485656-5422-4BC1-8CD4-76DD2A6B6522}" type="presParOf" srcId="{D6EC82A5-DA4E-41A6-947B-85139CBDC732}" destId="{62FEA725-DE7C-481E-ABF5-0B66280CE19D}" srcOrd="0" destOrd="0" presId="urn:microsoft.com/office/officeart/2008/layout/LinedList"/>
    <dgm:cxn modelId="{0E763C25-5705-4E76-96F5-8FF6FA1DD7E0}" type="presParOf" srcId="{D6EC82A5-DA4E-41A6-947B-85139CBDC732}" destId="{E578BAAB-B3CE-4863-85B9-E16786221EF4}" srcOrd="1" destOrd="0" presId="urn:microsoft.com/office/officeart/2008/layout/LinedList"/>
    <dgm:cxn modelId="{A7764721-2CC1-4E9D-880A-93E764D43CE2}" type="presParOf" srcId="{E578BAAB-B3CE-4863-85B9-E16786221EF4}" destId="{5E3955C1-B1B8-4CF9-9576-885AA54FB234}" srcOrd="0" destOrd="0" presId="urn:microsoft.com/office/officeart/2008/layout/LinedList"/>
    <dgm:cxn modelId="{A847CD30-A392-4525-AEE6-97CAA4DCA4D1}" type="presParOf" srcId="{E578BAAB-B3CE-4863-85B9-E16786221EF4}" destId="{EAA82CA7-BD6A-415F-AB57-C7DEEBC52C26}" srcOrd="1" destOrd="0" presId="urn:microsoft.com/office/officeart/2008/layout/LinedList"/>
    <dgm:cxn modelId="{83D00162-C7E3-4AA0-A50F-93CD2C31B755}" type="presParOf" srcId="{EAA82CA7-BD6A-415F-AB57-C7DEEBC52C26}" destId="{AEBCA160-2F46-4E11-9B41-27E47E1A13A5}" srcOrd="0" destOrd="0" presId="urn:microsoft.com/office/officeart/2008/layout/LinedList"/>
    <dgm:cxn modelId="{1BB83F26-172C-4A4D-8A7D-1BAFF861AC06}" type="presParOf" srcId="{EAA82CA7-BD6A-415F-AB57-C7DEEBC52C26}" destId="{B6A97ADA-A283-4BEA-B4AE-B60945163E6F}" srcOrd="1" destOrd="0" presId="urn:microsoft.com/office/officeart/2008/layout/LinedList"/>
    <dgm:cxn modelId="{4C596AA1-A9CC-478C-858D-85A074CF9E50}" type="presParOf" srcId="{EAA82CA7-BD6A-415F-AB57-C7DEEBC52C26}" destId="{3500B5D9-5DF2-4A6F-8707-1CE8FD825463}" srcOrd="2" destOrd="0" presId="urn:microsoft.com/office/officeart/2008/layout/LinedList"/>
    <dgm:cxn modelId="{CE8AEC03-D541-427E-9656-45AFEC1EC176}" type="presParOf" srcId="{E578BAAB-B3CE-4863-85B9-E16786221EF4}" destId="{B064A3A2-3D38-4453-840F-DA6C48A67509}" srcOrd="2" destOrd="0" presId="urn:microsoft.com/office/officeart/2008/layout/LinedList"/>
    <dgm:cxn modelId="{D938514B-2735-4B20-9E3B-3F391767487C}" type="presParOf" srcId="{E578BAAB-B3CE-4863-85B9-E16786221EF4}" destId="{70D44E8C-0B6E-4026-BBA7-0C1F6001F192}"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EBAC7FD-B491-4E69-B521-FDEE6E0124C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77353FE7-7F7B-4CEB-91FE-C8E7DF8416AE}">
      <dgm:prSet phldrT="[Texto]"/>
      <dgm:spPr/>
      <dgm:t>
        <a:bodyPr/>
        <a:lstStyle/>
        <a:p>
          <a:r>
            <a:rPr lang="es-EC" dirty="0" smtClean="0"/>
            <a:t>1</a:t>
          </a:r>
          <a:endParaRPr lang="es-EC" dirty="0"/>
        </a:p>
      </dgm:t>
    </dgm:pt>
    <dgm:pt modelId="{BDABAE34-59DC-4BF3-9832-A7A2846676EA}" type="parTrans" cxnId="{A3FDBD2A-FFF8-4A81-8AD9-0ACD056BDD56}">
      <dgm:prSet/>
      <dgm:spPr/>
      <dgm:t>
        <a:bodyPr/>
        <a:lstStyle/>
        <a:p>
          <a:endParaRPr lang="es-EC"/>
        </a:p>
      </dgm:t>
    </dgm:pt>
    <dgm:pt modelId="{98A4F2FC-2177-4DE4-AB9B-A03959F4CA23}" type="sibTrans" cxnId="{A3FDBD2A-FFF8-4A81-8AD9-0ACD056BDD56}">
      <dgm:prSet/>
      <dgm:spPr/>
      <dgm:t>
        <a:bodyPr/>
        <a:lstStyle/>
        <a:p>
          <a:endParaRPr lang="es-EC"/>
        </a:p>
      </dgm:t>
    </dgm:pt>
    <dgm:pt modelId="{7A22D6D1-FB39-4C9C-8074-6F03A228AEDD}">
      <dgm:prSet phldrT="[Texto]"/>
      <dgm:spPr/>
      <dgm:t>
        <a:bodyPr/>
        <a:lstStyle/>
        <a:p>
          <a:pPr algn="just"/>
          <a:r>
            <a:rPr lang="es-ES" dirty="0" smtClean="0">
              <a:latin typeface="Calibri" pitchFamily="34" charset="0"/>
              <a:cs typeface="Calibri" pitchFamily="34" charset="0"/>
            </a:rPr>
            <a:t>Para el desarrollo de aplicaciones web es recomendable usar herramientas de software libre, para evitar los altos costos de licenciamiento y la poca flexibilidad que presenta el software propietario. Se recomienda el uso de software libre, pues la tendencia actual es la utilización de estas herramientas que aparte de economizar totalmente la construcción de un sistema, facilitan en gran manera la misma, a más de que permiten reutilizar el código y optimizarlo, dando con esto un buen mantenimiento al sistema que se haya construido.</a:t>
          </a:r>
          <a:endParaRPr lang="es-EC" dirty="0"/>
        </a:p>
      </dgm:t>
    </dgm:pt>
    <dgm:pt modelId="{0E3D919D-F22B-42E1-9AB1-CF677E66E223}" type="parTrans" cxnId="{B43222AE-DF0D-4E0D-B432-EA1030C86CA2}">
      <dgm:prSet/>
      <dgm:spPr/>
      <dgm:t>
        <a:bodyPr/>
        <a:lstStyle/>
        <a:p>
          <a:endParaRPr lang="es-EC"/>
        </a:p>
      </dgm:t>
    </dgm:pt>
    <dgm:pt modelId="{5CCFCDA3-3622-43B5-84C2-3E01218A5074}" type="sibTrans" cxnId="{B43222AE-DF0D-4E0D-B432-EA1030C86CA2}">
      <dgm:prSet/>
      <dgm:spPr/>
      <dgm:t>
        <a:bodyPr/>
        <a:lstStyle/>
        <a:p>
          <a:endParaRPr lang="es-EC"/>
        </a:p>
      </dgm:t>
    </dgm:pt>
    <dgm:pt modelId="{13210386-6A7E-4079-8BA1-2B1666AED968}">
      <dgm:prSet phldrT="[Texto]"/>
      <dgm:spPr/>
      <dgm:t>
        <a:bodyPr/>
        <a:lstStyle/>
        <a:p>
          <a:r>
            <a:rPr lang="es-EC" dirty="0" smtClean="0"/>
            <a:t>2</a:t>
          </a:r>
          <a:endParaRPr lang="es-EC" dirty="0"/>
        </a:p>
      </dgm:t>
    </dgm:pt>
    <dgm:pt modelId="{9BC894BF-B42B-48EA-8EDF-D80F58E0BCE6}" type="parTrans" cxnId="{2A3998B6-FC13-4601-8493-ED36D0CCA486}">
      <dgm:prSet/>
      <dgm:spPr/>
      <dgm:t>
        <a:bodyPr/>
        <a:lstStyle/>
        <a:p>
          <a:endParaRPr lang="es-EC"/>
        </a:p>
      </dgm:t>
    </dgm:pt>
    <dgm:pt modelId="{61CBBC78-A1F1-4015-897B-0F997F7EDEF7}" type="sibTrans" cxnId="{2A3998B6-FC13-4601-8493-ED36D0CCA486}">
      <dgm:prSet/>
      <dgm:spPr/>
      <dgm:t>
        <a:bodyPr/>
        <a:lstStyle/>
        <a:p>
          <a:endParaRPr lang="es-EC"/>
        </a:p>
      </dgm:t>
    </dgm:pt>
    <dgm:pt modelId="{5AFB8E1F-98A8-48DA-8DED-7D01E3A20ACB}">
      <dgm:prSet phldrT="[Texto]"/>
      <dgm:spPr/>
      <dgm:t>
        <a:bodyPr/>
        <a:lstStyle/>
        <a:p>
          <a:pPr algn="just"/>
          <a:r>
            <a:rPr lang="es-ES" dirty="0" smtClean="0">
              <a:latin typeface="Calibri" pitchFamily="34" charset="0"/>
              <a:cs typeface="Calibri" pitchFamily="34" charset="0"/>
            </a:rPr>
            <a:t>Para la realización de un sistema que permita automatizar los procesos de una institución educativa, es recomendable conocer y entender los procesos, para poder recolectar los requerimientos de una manera más fácil y rápida evitando errores en la fase de desarrollo.</a:t>
          </a:r>
        </a:p>
      </dgm:t>
    </dgm:pt>
    <dgm:pt modelId="{14FFDEBE-676D-4AB7-B375-D0736D8DFBB3}" type="parTrans" cxnId="{8E57AE7E-C5FE-4672-95D4-5013CE33F706}">
      <dgm:prSet/>
      <dgm:spPr/>
      <dgm:t>
        <a:bodyPr/>
        <a:lstStyle/>
        <a:p>
          <a:endParaRPr lang="es-EC"/>
        </a:p>
      </dgm:t>
    </dgm:pt>
    <dgm:pt modelId="{A486B079-1BCF-40F6-B1AC-4ADCE786B7A2}" type="sibTrans" cxnId="{8E57AE7E-C5FE-4672-95D4-5013CE33F706}">
      <dgm:prSet/>
      <dgm:spPr/>
      <dgm:t>
        <a:bodyPr/>
        <a:lstStyle/>
        <a:p>
          <a:endParaRPr lang="es-EC"/>
        </a:p>
      </dgm:t>
    </dgm:pt>
    <dgm:pt modelId="{E674E5D5-735A-4835-A637-FE509F2AE89A}" type="pres">
      <dgm:prSet presAssocID="{6EBAC7FD-B491-4E69-B521-FDEE6E0124C2}" presName="vert0" presStyleCnt="0">
        <dgm:presLayoutVars>
          <dgm:dir/>
          <dgm:animOne val="branch"/>
          <dgm:animLvl val="lvl"/>
        </dgm:presLayoutVars>
      </dgm:prSet>
      <dgm:spPr/>
      <dgm:t>
        <a:bodyPr/>
        <a:lstStyle/>
        <a:p>
          <a:endParaRPr lang="es-EC"/>
        </a:p>
      </dgm:t>
    </dgm:pt>
    <dgm:pt modelId="{C50BAFEF-B1EB-4E31-8B00-3F5E3BB2BEC7}" type="pres">
      <dgm:prSet presAssocID="{77353FE7-7F7B-4CEB-91FE-C8E7DF8416AE}" presName="thickLine" presStyleLbl="alignNode1" presStyleIdx="0" presStyleCnt="2"/>
      <dgm:spPr/>
    </dgm:pt>
    <dgm:pt modelId="{6EA8BEAE-CFDD-4B1C-B4C8-4872489D4D5C}" type="pres">
      <dgm:prSet presAssocID="{77353FE7-7F7B-4CEB-91FE-C8E7DF8416AE}" presName="horz1" presStyleCnt="0"/>
      <dgm:spPr/>
    </dgm:pt>
    <dgm:pt modelId="{00CAC61C-ED27-4E85-B595-D170C97467BC}" type="pres">
      <dgm:prSet presAssocID="{77353FE7-7F7B-4CEB-91FE-C8E7DF8416AE}" presName="tx1" presStyleLbl="revTx" presStyleIdx="0" presStyleCnt="4"/>
      <dgm:spPr/>
      <dgm:t>
        <a:bodyPr/>
        <a:lstStyle/>
        <a:p>
          <a:endParaRPr lang="es-EC"/>
        </a:p>
      </dgm:t>
    </dgm:pt>
    <dgm:pt modelId="{D4D6668D-6BEF-401E-9D8E-3B0BB00765C8}" type="pres">
      <dgm:prSet presAssocID="{77353FE7-7F7B-4CEB-91FE-C8E7DF8416AE}" presName="vert1" presStyleCnt="0"/>
      <dgm:spPr/>
    </dgm:pt>
    <dgm:pt modelId="{131F59C5-78B2-4FBA-A0A1-0867E6069220}" type="pres">
      <dgm:prSet presAssocID="{7A22D6D1-FB39-4C9C-8074-6F03A228AEDD}" presName="vertSpace2a" presStyleCnt="0"/>
      <dgm:spPr/>
    </dgm:pt>
    <dgm:pt modelId="{94964F2A-391E-4ABF-B081-062CEA3DDF35}" type="pres">
      <dgm:prSet presAssocID="{7A22D6D1-FB39-4C9C-8074-6F03A228AEDD}" presName="horz2" presStyleCnt="0"/>
      <dgm:spPr/>
    </dgm:pt>
    <dgm:pt modelId="{3AD57DB7-645E-4B00-A612-EBDBCF689DAC}" type="pres">
      <dgm:prSet presAssocID="{7A22D6D1-FB39-4C9C-8074-6F03A228AEDD}" presName="horzSpace2" presStyleCnt="0"/>
      <dgm:spPr/>
    </dgm:pt>
    <dgm:pt modelId="{AD398C0D-2F13-43F3-AE11-2E695D84FDFF}" type="pres">
      <dgm:prSet presAssocID="{7A22D6D1-FB39-4C9C-8074-6F03A228AEDD}" presName="tx2" presStyleLbl="revTx" presStyleIdx="1" presStyleCnt="4" custScaleX="206768" custScaleY="112302"/>
      <dgm:spPr/>
      <dgm:t>
        <a:bodyPr/>
        <a:lstStyle/>
        <a:p>
          <a:endParaRPr lang="es-EC"/>
        </a:p>
      </dgm:t>
    </dgm:pt>
    <dgm:pt modelId="{BD1AEEE3-7D93-4B49-8B57-3C9517693B13}" type="pres">
      <dgm:prSet presAssocID="{7A22D6D1-FB39-4C9C-8074-6F03A228AEDD}" presName="vert2" presStyleCnt="0"/>
      <dgm:spPr/>
    </dgm:pt>
    <dgm:pt modelId="{7EB6FCAE-1514-48D6-8B2C-1C57C2F59496}" type="pres">
      <dgm:prSet presAssocID="{7A22D6D1-FB39-4C9C-8074-6F03A228AEDD}" presName="thinLine2b" presStyleLbl="callout" presStyleIdx="0" presStyleCnt="2"/>
      <dgm:spPr/>
    </dgm:pt>
    <dgm:pt modelId="{8396FBFA-4BAB-4248-A50E-CE7FC35D43F5}" type="pres">
      <dgm:prSet presAssocID="{7A22D6D1-FB39-4C9C-8074-6F03A228AEDD}" presName="vertSpace2b" presStyleCnt="0"/>
      <dgm:spPr/>
    </dgm:pt>
    <dgm:pt modelId="{14777E08-0E0E-4541-ADC7-F4DB4F6F7DAA}" type="pres">
      <dgm:prSet presAssocID="{13210386-6A7E-4079-8BA1-2B1666AED968}" presName="thickLine" presStyleLbl="alignNode1" presStyleIdx="1" presStyleCnt="2"/>
      <dgm:spPr/>
    </dgm:pt>
    <dgm:pt modelId="{59423703-A485-4952-8859-6BC8A45DD208}" type="pres">
      <dgm:prSet presAssocID="{13210386-6A7E-4079-8BA1-2B1666AED968}" presName="horz1" presStyleCnt="0"/>
      <dgm:spPr/>
    </dgm:pt>
    <dgm:pt modelId="{4627C70D-62F0-4356-8E0C-E83B6BD23A11}" type="pres">
      <dgm:prSet presAssocID="{13210386-6A7E-4079-8BA1-2B1666AED968}" presName="tx1" presStyleLbl="revTx" presStyleIdx="2" presStyleCnt="4" custScaleY="47000" custLinFactNeighborY="2555"/>
      <dgm:spPr/>
      <dgm:t>
        <a:bodyPr/>
        <a:lstStyle/>
        <a:p>
          <a:endParaRPr lang="es-EC"/>
        </a:p>
      </dgm:t>
    </dgm:pt>
    <dgm:pt modelId="{8DE6B0F3-C4E4-4A54-95EA-FEF9252AAABF}" type="pres">
      <dgm:prSet presAssocID="{13210386-6A7E-4079-8BA1-2B1666AED968}" presName="vert1" presStyleCnt="0"/>
      <dgm:spPr/>
    </dgm:pt>
    <dgm:pt modelId="{040439D3-FA23-4155-B9BB-D8BBE5611383}" type="pres">
      <dgm:prSet presAssocID="{5AFB8E1F-98A8-48DA-8DED-7D01E3A20ACB}" presName="vertSpace2a" presStyleCnt="0"/>
      <dgm:spPr/>
    </dgm:pt>
    <dgm:pt modelId="{01D7CA07-4F85-40CE-B53A-96167DA0760D}" type="pres">
      <dgm:prSet presAssocID="{5AFB8E1F-98A8-48DA-8DED-7D01E3A20ACB}" presName="horz2" presStyleCnt="0"/>
      <dgm:spPr/>
    </dgm:pt>
    <dgm:pt modelId="{4C402B8C-1491-4AD6-8579-7D5B8BF1DFA8}" type="pres">
      <dgm:prSet presAssocID="{5AFB8E1F-98A8-48DA-8DED-7D01E3A20ACB}" presName="horzSpace2" presStyleCnt="0"/>
      <dgm:spPr/>
    </dgm:pt>
    <dgm:pt modelId="{4B19E6CC-06C7-46F4-BDEC-A139F0B3972B}" type="pres">
      <dgm:prSet presAssocID="{5AFB8E1F-98A8-48DA-8DED-7D01E3A20ACB}" presName="tx2" presStyleLbl="revTx" presStyleIdx="3" presStyleCnt="4" custScaleX="206768" custScaleY="47000"/>
      <dgm:spPr/>
      <dgm:t>
        <a:bodyPr/>
        <a:lstStyle/>
        <a:p>
          <a:endParaRPr lang="es-EC"/>
        </a:p>
      </dgm:t>
    </dgm:pt>
    <dgm:pt modelId="{448212DB-B1E7-46E6-8C45-00883E603F28}" type="pres">
      <dgm:prSet presAssocID="{5AFB8E1F-98A8-48DA-8DED-7D01E3A20ACB}" presName="vert2" presStyleCnt="0"/>
      <dgm:spPr/>
    </dgm:pt>
    <dgm:pt modelId="{04D0E079-55E8-4D6B-A727-6B0F00D99769}" type="pres">
      <dgm:prSet presAssocID="{5AFB8E1F-98A8-48DA-8DED-7D01E3A20ACB}" presName="thinLine2b" presStyleLbl="callout" presStyleIdx="1" presStyleCnt="2"/>
      <dgm:spPr/>
    </dgm:pt>
    <dgm:pt modelId="{D1473750-CD7B-4409-B815-7466EC6E0087}" type="pres">
      <dgm:prSet presAssocID="{5AFB8E1F-98A8-48DA-8DED-7D01E3A20ACB}" presName="vertSpace2b" presStyleCnt="0"/>
      <dgm:spPr/>
    </dgm:pt>
  </dgm:ptLst>
  <dgm:cxnLst>
    <dgm:cxn modelId="{AF9CE5D2-91BF-44F8-94B0-F0B1CDCF6C4D}" type="presOf" srcId="{5AFB8E1F-98A8-48DA-8DED-7D01E3A20ACB}" destId="{4B19E6CC-06C7-46F4-BDEC-A139F0B3972B}" srcOrd="0" destOrd="0" presId="urn:microsoft.com/office/officeart/2008/layout/LinedList"/>
    <dgm:cxn modelId="{90DE4315-E1EE-416A-9FD9-8E9B541D0E43}" type="presOf" srcId="{13210386-6A7E-4079-8BA1-2B1666AED968}" destId="{4627C70D-62F0-4356-8E0C-E83B6BD23A11}" srcOrd="0" destOrd="0" presId="urn:microsoft.com/office/officeart/2008/layout/LinedList"/>
    <dgm:cxn modelId="{A3FDBD2A-FFF8-4A81-8AD9-0ACD056BDD56}" srcId="{6EBAC7FD-B491-4E69-B521-FDEE6E0124C2}" destId="{77353FE7-7F7B-4CEB-91FE-C8E7DF8416AE}" srcOrd="0" destOrd="0" parTransId="{BDABAE34-59DC-4BF3-9832-A7A2846676EA}" sibTransId="{98A4F2FC-2177-4DE4-AB9B-A03959F4CA23}"/>
    <dgm:cxn modelId="{8E57AE7E-C5FE-4672-95D4-5013CE33F706}" srcId="{13210386-6A7E-4079-8BA1-2B1666AED968}" destId="{5AFB8E1F-98A8-48DA-8DED-7D01E3A20ACB}" srcOrd="0" destOrd="0" parTransId="{14FFDEBE-676D-4AB7-B375-D0736D8DFBB3}" sibTransId="{A486B079-1BCF-40F6-B1AC-4ADCE786B7A2}"/>
    <dgm:cxn modelId="{AC7B5FED-01FC-4FBB-99D2-BDF5AAA61C00}" type="presOf" srcId="{6EBAC7FD-B491-4E69-B521-FDEE6E0124C2}" destId="{E674E5D5-735A-4835-A637-FE509F2AE89A}" srcOrd="0" destOrd="0" presId="urn:microsoft.com/office/officeart/2008/layout/LinedList"/>
    <dgm:cxn modelId="{0A37E076-3EC4-4BF2-A08C-016DB5046BD2}" type="presOf" srcId="{7A22D6D1-FB39-4C9C-8074-6F03A228AEDD}" destId="{AD398C0D-2F13-43F3-AE11-2E695D84FDFF}" srcOrd="0" destOrd="0" presId="urn:microsoft.com/office/officeart/2008/layout/LinedList"/>
    <dgm:cxn modelId="{B43222AE-DF0D-4E0D-B432-EA1030C86CA2}" srcId="{77353FE7-7F7B-4CEB-91FE-C8E7DF8416AE}" destId="{7A22D6D1-FB39-4C9C-8074-6F03A228AEDD}" srcOrd="0" destOrd="0" parTransId="{0E3D919D-F22B-42E1-9AB1-CF677E66E223}" sibTransId="{5CCFCDA3-3622-43B5-84C2-3E01218A5074}"/>
    <dgm:cxn modelId="{2A3998B6-FC13-4601-8493-ED36D0CCA486}" srcId="{6EBAC7FD-B491-4E69-B521-FDEE6E0124C2}" destId="{13210386-6A7E-4079-8BA1-2B1666AED968}" srcOrd="1" destOrd="0" parTransId="{9BC894BF-B42B-48EA-8EDF-D80F58E0BCE6}" sibTransId="{61CBBC78-A1F1-4015-897B-0F997F7EDEF7}"/>
    <dgm:cxn modelId="{7EB13562-7796-4993-8CB6-9B83BB2D931A}" type="presOf" srcId="{77353FE7-7F7B-4CEB-91FE-C8E7DF8416AE}" destId="{00CAC61C-ED27-4E85-B595-D170C97467BC}" srcOrd="0" destOrd="0" presId="urn:microsoft.com/office/officeart/2008/layout/LinedList"/>
    <dgm:cxn modelId="{46BDF52D-8161-4911-810E-0444FEED921E}" type="presParOf" srcId="{E674E5D5-735A-4835-A637-FE509F2AE89A}" destId="{C50BAFEF-B1EB-4E31-8B00-3F5E3BB2BEC7}" srcOrd="0" destOrd="0" presId="urn:microsoft.com/office/officeart/2008/layout/LinedList"/>
    <dgm:cxn modelId="{EEF39BD9-CA4C-4374-9FAC-09F2527C78A5}" type="presParOf" srcId="{E674E5D5-735A-4835-A637-FE509F2AE89A}" destId="{6EA8BEAE-CFDD-4B1C-B4C8-4872489D4D5C}" srcOrd="1" destOrd="0" presId="urn:microsoft.com/office/officeart/2008/layout/LinedList"/>
    <dgm:cxn modelId="{86D4E6E9-EEBC-41BB-A240-B1834DD7CCA1}" type="presParOf" srcId="{6EA8BEAE-CFDD-4B1C-B4C8-4872489D4D5C}" destId="{00CAC61C-ED27-4E85-B595-D170C97467BC}" srcOrd="0" destOrd="0" presId="urn:microsoft.com/office/officeart/2008/layout/LinedList"/>
    <dgm:cxn modelId="{16FE3932-946B-4630-BA97-3A4D129DB504}" type="presParOf" srcId="{6EA8BEAE-CFDD-4B1C-B4C8-4872489D4D5C}" destId="{D4D6668D-6BEF-401E-9D8E-3B0BB00765C8}" srcOrd="1" destOrd="0" presId="urn:microsoft.com/office/officeart/2008/layout/LinedList"/>
    <dgm:cxn modelId="{361D8C4D-A91E-424A-AA45-CBCAF94AB357}" type="presParOf" srcId="{D4D6668D-6BEF-401E-9D8E-3B0BB00765C8}" destId="{131F59C5-78B2-4FBA-A0A1-0867E6069220}" srcOrd="0" destOrd="0" presId="urn:microsoft.com/office/officeart/2008/layout/LinedList"/>
    <dgm:cxn modelId="{FF105DA3-4048-4A4B-B3E1-444CF45457BD}" type="presParOf" srcId="{D4D6668D-6BEF-401E-9D8E-3B0BB00765C8}" destId="{94964F2A-391E-4ABF-B081-062CEA3DDF35}" srcOrd="1" destOrd="0" presId="urn:microsoft.com/office/officeart/2008/layout/LinedList"/>
    <dgm:cxn modelId="{CABC094C-CEC9-4438-B031-AC71C8C65331}" type="presParOf" srcId="{94964F2A-391E-4ABF-B081-062CEA3DDF35}" destId="{3AD57DB7-645E-4B00-A612-EBDBCF689DAC}" srcOrd="0" destOrd="0" presId="urn:microsoft.com/office/officeart/2008/layout/LinedList"/>
    <dgm:cxn modelId="{2955C696-4E72-4659-A8B0-9F8AAC9F1FCE}" type="presParOf" srcId="{94964F2A-391E-4ABF-B081-062CEA3DDF35}" destId="{AD398C0D-2F13-43F3-AE11-2E695D84FDFF}" srcOrd="1" destOrd="0" presId="urn:microsoft.com/office/officeart/2008/layout/LinedList"/>
    <dgm:cxn modelId="{64B29931-ABBE-4E79-B622-A5D2148F64CD}" type="presParOf" srcId="{94964F2A-391E-4ABF-B081-062CEA3DDF35}" destId="{BD1AEEE3-7D93-4B49-8B57-3C9517693B13}" srcOrd="2" destOrd="0" presId="urn:microsoft.com/office/officeart/2008/layout/LinedList"/>
    <dgm:cxn modelId="{012E170F-D05C-4C0F-9B37-EB0DA89E6954}" type="presParOf" srcId="{D4D6668D-6BEF-401E-9D8E-3B0BB00765C8}" destId="{7EB6FCAE-1514-48D6-8B2C-1C57C2F59496}" srcOrd="2" destOrd="0" presId="urn:microsoft.com/office/officeart/2008/layout/LinedList"/>
    <dgm:cxn modelId="{5853A0CC-007E-445F-928D-B5F89B9005C1}" type="presParOf" srcId="{D4D6668D-6BEF-401E-9D8E-3B0BB00765C8}" destId="{8396FBFA-4BAB-4248-A50E-CE7FC35D43F5}" srcOrd="3" destOrd="0" presId="urn:microsoft.com/office/officeart/2008/layout/LinedList"/>
    <dgm:cxn modelId="{97967656-E7C4-43F2-B02B-8CB7743CBF58}" type="presParOf" srcId="{E674E5D5-735A-4835-A637-FE509F2AE89A}" destId="{14777E08-0E0E-4541-ADC7-F4DB4F6F7DAA}" srcOrd="2" destOrd="0" presId="urn:microsoft.com/office/officeart/2008/layout/LinedList"/>
    <dgm:cxn modelId="{46A0D3D1-465A-40AA-8C80-79D4E0FF7AD3}" type="presParOf" srcId="{E674E5D5-735A-4835-A637-FE509F2AE89A}" destId="{59423703-A485-4952-8859-6BC8A45DD208}" srcOrd="3" destOrd="0" presId="urn:microsoft.com/office/officeart/2008/layout/LinedList"/>
    <dgm:cxn modelId="{F09BF132-D28B-4A7A-A6B9-1A455F3F8F0D}" type="presParOf" srcId="{59423703-A485-4952-8859-6BC8A45DD208}" destId="{4627C70D-62F0-4356-8E0C-E83B6BD23A11}" srcOrd="0" destOrd="0" presId="urn:microsoft.com/office/officeart/2008/layout/LinedList"/>
    <dgm:cxn modelId="{63337FB5-620D-442B-A763-F35FE4CA1973}" type="presParOf" srcId="{59423703-A485-4952-8859-6BC8A45DD208}" destId="{8DE6B0F3-C4E4-4A54-95EA-FEF9252AAABF}" srcOrd="1" destOrd="0" presId="urn:microsoft.com/office/officeart/2008/layout/LinedList"/>
    <dgm:cxn modelId="{FC1EFE82-B08B-4422-A8C2-489D5A77A64D}" type="presParOf" srcId="{8DE6B0F3-C4E4-4A54-95EA-FEF9252AAABF}" destId="{040439D3-FA23-4155-B9BB-D8BBE5611383}" srcOrd="0" destOrd="0" presId="urn:microsoft.com/office/officeart/2008/layout/LinedList"/>
    <dgm:cxn modelId="{1DC22366-A9C3-402E-A628-697C42C293E1}" type="presParOf" srcId="{8DE6B0F3-C4E4-4A54-95EA-FEF9252AAABF}" destId="{01D7CA07-4F85-40CE-B53A-96167DA0760D}" srcOrd="1" destOrd="0" presId="urn:microsoft.com/office/officeart/2008/layout/LinedList"/>
    <dgm:cxn modelId="{AA2CE98F-1935-4321-8A32-3C17E10AC8BD}" type="presParOf" srcId="{01D7CA07-4F85-40CE-B53A-96167DA0760D}" destId="{4C402B8C-1491-4AD6-8579-7D5B8BF1DFA8}" srcOrd="0" destOrd="0" presId="urn:microsoft.com/office/officeart/2008/layout/LinedList"/>
    <dgm:cxn modelId="{78391030-B263-45B8-A4CC-BDA0B20A2800}" type="presParOf" srcId="{01D7CA07-4F85-40CE-B53A-96167DA0760D}" destId="{4B19E6CC-06C7-46F4-BDEC-A139F0B3972B}" srcOrd="1" destOrd="0" presId="urn:microsoft.com/office/officeart/2008/layout/LinedList"/>
    <dgm:cxn modelId="{306BBB2C-BD8F-4224-AD3F-DD67F2CFF662}" type="presParOf" srcId="{01D7CA07-4F85-40CE-B53A-96167DA0760D}" destId="{448212DB-B1E7-46E6-8C45-00883E603F28}" srcOrd="2" destOrd="0" presId="urn:microsoft.com/office/officeart/2008/layout/LinedList"/>
    <dgm:cxn modelId="{4F429590-3ED9-4998-9E97-7F62E598219E}" type="presParOf" srcId="{8DE6B0F3-C4E4-4A54-95EA-FEF9252AAABF}" destId="{04D0E079-55E8-4D6B-A727-6B0F00D99769}" srcOrd="2" destOrd="0" presId="urn:microsoft.com/office/officeart/2008/layout/LinedList"/>
    <dgm:cxn modelId="{A916CC79-2EC9-4B80-9849-35E3B06C40CD}" type="presParOf" srcId="{8DE6B0F3-C4E4-4A54-95EA-FEF9252AAABF}" destId="{D1473750-CD7B-4409-B815-7466EC6E0087}"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D5B1630-FF7C-4D3D-AFDC-A90E94062E3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D8E5163C-91D3-43E7-B13A-234BBFD86FD6}">
      <dgm:prSet phldrT="[Texto]"/>
      <dgm:spPr/>
      <dgm:t>
        <a:bodyPr/>
        <a:lstStyle/>
        <a:p>
          <a:r>
            <a:rPr lang="es-EC" dirty="0" smtClean="0"/>
            <a:t>3</a:t>
          </a:r>
          <a:endParaRPr lang="es-EC" dirty="0"/>
        </a:p>
      </dgm:t>
    </dgm:pt>
    <dgm:pt modelId="{6E1C7431-884C-4AAF-8E1A-F4902CC968BF}" type="parTrans" cxnId="{A1149D82-E7C0-46BC-88E6-5D55F2F9418F}">
      <dgm:prSet/>
      <dgm:spPr/>
      <dgm:t>
        <a:bodyPr/>
        <a:lstStyle/>
        <a:p>
          <a:endParaRPr lang="es-EC"/>
        </a:p>
      </dgm:t>
    </dgm:pt>
    <dgm:pt modelId="{60447763-1E17-4C88-84B1-CF0DE3F834B8}" type="sibTrans" cxnId="{A1149D82-E7C0-46BC-88E6-5D55F2F9418F}">
      <dgm:prSet/>
      <dgm:spPr/>
      <dgm:t>
        <a:bodyPr/>
        <a:lstStyle/>
        <a:p>
          <a:endParaRPr lang="es-EC"/>
        </a:p>
      </dgm:t>
    </dgm:pt>
    <dgm:pt modelId="{D7CB39FB-8F13-4168-AC1C-A0E8E5186E8E}">
      <dgm:prSet phldrT="[Texto]" custT="1"/>
      <dgm:spPr/>
      <dgm:t>
        <a:bodyPr/>
        <a:lstStyle/>
        <a:p>
          <a:r>
            <a:rPr lang="es-ES" sz="1700" dirty="0" smtClean="0">
              <a:latin typeface="Calibri" pitchFamily="34" charset="0"/>
              <a:cs typeface="Calibri" pitchFamily="34" charset="0"/>
            </a:rPr>
            <a:t>Para el desarrollo de proyectos pequeños es aconsejable combinar las metodologías agiles Scrum con Extreme Programming ya que permite obtener buenos resultados en cortos plazos de tiempos, y con un equipo de desarrollo no muy extenso; la utilización de esta dos metodologías son exitosas siempre y cuando exista una buena interacción con el usuario final. </a:t>
          </a:r>
          <a:endParaRPr lang="es-EC" sz="1700" dirty="0"/>
        </a:p>
      </dgm:t>
    </dgm:pt>
    <dgm:pt modelId="{64864C77-1D74-4F6C-9147-5EB8F4059C8D}" type="parTrans" cxnId="{62ABBE89-C973-43A6-842D-5E5B2F84DD2A}">
      <dgm:prSet/>
      <dgm:spPr/>
      <dgm:t>
        <a:bodyPr/>
        <a:lstStyle/>
        <a:p>
          <a:endParaRPr lang="es-EC"/>
        </a:p>
      </dgm:t>
    </dgm:pt>
    <dgm:pt modelId="{33C96E5D-5A19-41F1-988F-5B62614FFC96}" type="sibTrans" cxnId="{62ABBE89-C973-43A6-842D-5E5B2F84DD2A}">
      <dgm:prSet/>
      <dgm:spPr/>
      <dgm:t>
        <a:bodyPr/>
        <a:lstStyle/>
        <a:p>
          <a:endParaRPr lang="es-EC"/>
        </a:p>
      </dgm:t>
    </dgm:pt>
    <dgm:pt modelId="{6DAC1516-E71E-4DAB-B485-526E8B250CD4}">
      <dgm:prSet phldrT="[Texto]"/>
      <dgm:spPr/>
      <dgm:t>
        <a:bodyPr/>
        <a:lstStyle/>
        <a:p>
          <a:r>
            <a:rPr lang="es-EC" dirty="0" smtClean="0"/>
            <a:t>5</a:t>
          </a:r>
          <a:endParaRPr lang="es-EC" dirty="0"/>
        </a:p>
      </dgm:t>
    </dgm:pt>
    <dgm:pt modelId="{13316CC9-7F84-40E9-A0E4-EB6E370E338B}" type="parTrans" cxnId="{56ACD7D2-3FC0-407B-A56F-E0D92B16B21B}">
      <dgm:prSet/>
      <dgm:spPr/>
      <dgm:t>
        <a:bodyPr/>
        <a:lstStyle/>
        <a:p>
          <a:endParaRPr lang="es-EC"/>
        </a:p>
      </dgm:t>
    </dgm:pt>
    <dgm:pt modelId="{3713D8B9-C29F-4B31-A3EE-F181A505B69B}" type="sibTrans" cxnId="{56ACD7D2-3FC0-407B-A56F-E0D92B16B21B}">
      <dgm:prSet/>
      <dgm:spPr/>
      <dgm:t>
        <a:bodyPr/>
        <a:lstStyle/>
        <a:p>
          <a:endParaRPr lang="es-EC"/>
        </a:p>
      </dgm:t>
    </dgm:pt>
    <dgm:pt modelId="{DC9B9C80-6EED-4F19-A225-F4615B9544CE}">
      <dgm:prSet phldrT="[Texto]"/>
      <dgm:spPr/>
      <dgm:t>
        <a:bodyPr/>
        <a:lstStyle/>
        <a:p>
          <a:r>
            <a:rPr lang="es-ES" dirty="0" smtClean="0">
              <a:latin typeface="Calibri" pitchFamily="34" charset="0"/>
              <a:cs typeface="Calibri" pitchFamily="34" charset="0"/>
            </a:rPr>
            <a:t>Se recomienda a la escuela bilingüe Sangay  utilizar el actual proyecto de tesis como una guía para la automatización a futuro del proceso de gestión de recursos económicos.</a:t>
          </a:r>
          <a:endParaRPr lang="es-EC" dirty="0"/>
        </a:p>
      </dgm:t>
    </dgm:pt>
    <dgm:pt modelId="{BE6C8F03-9504-412D-9A21-C410F1E96717}" type="parTrans" cxnId="{F0D171FB-AE3F-40DE-A285-1E1EE93F9C95}">
      <dgm:prSet/>
      <dgm:spPr/>
      <dgm:t>
        <a:bodyPr/>
        <a:lstStyle/>
        <a:p>
          <a:endParaRPr lang="es-EC"/>
        </a:p>
      </dgm:t>
    </dgm:pt>
    <dgm:pt modelId="{16E88641-4B9A-4632-9DB1-095497A6F20C}" type="sibTrans" cxnId="{F0D171FB-AE3F-40DE-A285-1E1EE93F9C95}">
      <dgm:prSet/>
      <dgm:spPr/>
      <dgm:t>
        <a:bodyPr/>
        <a:lstStyle/>
        <a:p>
          <a:endParaRPr lang="es-EC"/>
        </a:p>
      </dgm:t>
    </dgm:pt>
    <dgm:pt modelId="{A09C4F8D-4D3E-4ADE-8C64-8BB53DFA161D}">
      <dgm:prSet/>
      <dgm:spPr/>
      <dgm:t>
        <a:bodyPr/>
        <a:lstStyle/>
        <a:p>
          <a:r>
            <a:rPr lang="es-ES" dirty="0" smtClean="0"/>
            <a:t>4</a:t>
          </a:r>
        </a:p>
      </dgm:t>
    </dgm:pt>
    <dgm:pt modelId="{379C7ACF-2B54-4516-B028-9BC209CF0E39}" type="parTrans" cxnId="{D217E6B0-C531-4E96-8494-422CAFC35834}">
      <dgm:prSet/>
      <dgm:spPr/>
      <dgm:t>
        <a:bodyPr/>
        <a:lstStyle/>
        <a:p>
          <a:endParaRPr lang="es-EC"/>
        </a:p>
      </dgm:t>
    </dgm:pt>
    <dgm:pt modelId="{30E6CE68-D0D8-4985-8EBB-285E7F1A5982}" type="sibTrans" cxnId="{D217E6B0-C531-4E96-8494-422CAFC35834}">
      <dgm:prSet/>
      <dgm:spPr/>
      <dgm:t>
        <a:bodyPr/>
        <a:lstStyle/>
        <a:p>
          <a:endParaRPr lang="es-EC"/>
        </a:p>
      </dgm:t>
    </dgm:pt>
    <dgm:pt modelId="{415C586A-22E8-44F3-9B0A-03C0FEF7B20F}">
      <dgm:prSet/>
      <dgm:spPr/>
      <dgm:t>
        <a:bodyPr/>
        <a:lstStyle/>
        <a:p>
          <a:r>
            <a:rPr lang="es-ES" dirty="0" smtClean="0">
              <a:latin typeface="Calibri" pitchFamily="34" charset="0"/>
              <a:cs typeface="Calibri" pitchFamily="34" charset="0"/>
            </a:rPr>
            <a:t>Al departamento de ciencias de computación se recomienda que se use el presente proyecto de tesis como un modelo para quienes se interesen más por conocer sobre la utilización de las metodologías Scrum y Extreme Programming, así como </a:t>
          </a:r>
          <a:r>
            <a:rPr lang="es-ES" dirty="0" smtClean="0">
              <a:latin typeface="Calibri" pitchFamily="34" charset="0"/>
              <a:cs typeface="Calibri" pitchFamily="34" charset="0"/>
            </a:rPr>
            <a:t>el uso de </a:t>
          </a:r>
          <a:r>
            <a:rPr lang="es-ES" dirty="0" smtClean="0">
              <a:latin typeface="Calibri" pitchFamily="34" charset="0"/>
              <a:cs typeface="Calibri" pitchFamily="34" charset="0"/>
            </a:rPr>
            <a:t>herramientas Open Source que pueden ser aplicadas en proyectos orientados a la obtención rápida de resultados o que tengan una gran cantidad de cambios en el transcurso del desarrollo.</a:t>
          </a:r>
          <a:endParaRPr lang="en-US" dirty="0">
            <a:latin typeface="Calibri" pitchFamily="34" charset="0"/>
            <a:cs typeface="Calibri" pitchFamily="34" charset="0"/>
          </a:endParaRPr>
        </a:p>
      </dgm:t>
    </dgm:pt>
    <dgm:pt modelId="{6B851831-1B7D-423B-84BB-14E71133A80D}" type="parTrans" cxnId="{D04EDCD7-DD7F-4ECA-92A0-EA2E03E6C7F9}">
      <dgm:prSet/>
      <dgm:spPr/>
      <dgm:t>
        <a:bodyPr/>
        <a:lstStyle/>
        <a:p>
          <a:endParaRPr lang="es-EC"/>
        </a:p>
      </dgm:t>
    </dgm:pt>
    <dgm:pt modelId="{77C4E932-557D-46BB-A3F1-7004CDB4CE0A}" type="sibTrans" cxnId="{D04EDCD7-DD7F-4ECA-92A0-EA2E03E6C7F9}">
      <dgm:prSet/>
      <dgm:spPr/>
      <dgm:t>
        <a:bodyPr/>
        <a:lstStyle/>
        <a:p>
          <a:endParaRPr lang="es-EC"/>
        </a:p>
      </dgm:t>
    </dgm:pt>
    <dgm:pt modelId="{0DB5DA52-4EB8-4281-8FAD-CC40D468881A}" type="pres">
      <dgm:prSet presAssocID="{2D5B1630-FF7C-4D3D-AFDC-A90E94062E32}" presName="vert0" presStyleCnt="0">
        <dgm:presLayoutVars>
          <dgm:dir/>
          <dgm:animOne val="branch"/>
          <dgm:animLvl val="lvl"/>
        </dgm:presLayoutVars>
      </dgm:prSet>
      <dgm:spPr/>
      <dgm:t>
        <a:bodyPr/>
        <a:lstStyle/>
        <a:p>
          <a:endParaRPr lang="es-EC"/>
        </a:p>
      </dgm:t>
    </dgm:pt>
    <dgm:pt modelId="{21E4EBAE-5367-4EB4-A0F5-BF5886029093}" type="pres">
      <dgm:prSet presAssocID="{D8E5163C-91D3-43E7-B13A-234BBFD86FD6}" presName="thickLine" presStyleLbl="alignNode1" presStyleIdx="0" presStyleCnt="3"/>
      <dgm:spPr/>
    </dgm:pt>
    <dgm:pt modelId="{D6EC82A5-DA4E-41A6-947B-85139CBDC732}" type="pres">
      <dgm:prSet presAssocID="{D8E5163C-91D3-43E7-B13A-234BBFD86FD6}" presName="horz1" presStyleCnt="0"/>
      <dgm:spPr/>
    </dgm:pt>
    <dgm:pt modelId="{62FEA725-DE7C-481E-ABF5-0B66280CE19D}" type="pres">
      <dgm:prSet presAssocID="{D8E5163C-91D3-43E7-B13A-234BBFD86FD6}" presName="tx1" presStyleLbl="revTx" presStyleIdx="0" presStyleCnt="6" custScaleY="70734"/>
      <dgm:spPr/>
      <dgm:t>
        <a:bodyPr/>
        <a:lstStyle/>
        <a:p>
          <a:endParaRPr lang="es-EC"/>
        </a:p>
      </dgm:t>
    </dgm:pt>
    <dgm:pt modelId="{E578BAAB-B3CE-4863-85B9-E16786221EF4}" type="pres">
      <dgm:prSet presAssocID="{D8E5163C-91D3-43E7-B13A-234BBFD86FD6}" presName="vert1" presStyleCnt="0"/>
      <dgm:spPr/>
    </dgm:pt>
    <dgm:pt modelId="{8ADA2422-1210-46DC-9C57-FD8883AF14F3}" type="pres">
      <dgm:prSet presAssocID="{D7CB39FB-8F13-4168-AC1C-A0E8E5186E8E}" presName="vertSpace2a" presStyleCnt="0"/>
      <dgm:spPr/>
    </dgm:pt>
    <dgm:pt modelId="{218E0BAA-0ED3-48DE-8837-570175E35D7A}" type="pres">
      <dgm:prSet presAssocID="{D7CB39FB-8F13-4168-AC1C-A0E8E5186E8E}" presName="horz2" presStyleCnt="0"/>
      <dgm:spPr/>
    </dgm:pt>
    <dgm:pt modelId="{0ACC4973-565D-41B1-A875-DA5ADBACCF57}" type="pres">
      <dgm:prSet presAssocID="{D7CB39FB-8F13-4168-AC1C-A0E8E5186E8E}" presName="horzSpace2" presStyleCnt="0"/>
      <dgm:spPr/>
    </dgm:pt>
    <dgm:pt modelId="{88FA67DF-3488-478E-9B20-75B2EA338327}" type="pres">
      <dgm:prSet presAssocID="{D7CB39FB-8F13-4168-AC1C-A0E8E5186E8E}" presName="tx2" presStyleLbl="revTx" presStyleIdx="1" presStyleCnt="6" custScaleX="200383" custScaleY="70734"/>
      <dgm:spPr/>
      <dgm:t>
        <a:bodyPr/>
        <a:lstStyle/>
        <a:p>
          <a:endParaRPr lang="es-EC"/>
        </a:p>
      </dgm:t>
    </dgm:pt>
    <dgm:pt modelId="{8A56DD71-855D-4AF0-96EB-48EB870D0EA8}" type="pres">
      <dgm:prSet presAssocID="{D7CB39FB-8F13-4168-AC1C-A0E8E5186E8E}" presName="vert2" presStyleCnt="0"/>
      <dgm:spPr/>
    </dgm:pt>
    <dgm:pt modelId="{B88C540E-96CB-42C3-A09C-8D75EEA7EC79}" type="pres">
      <dgm:prSet presAssocID="{D7CB39FB-8F13-4168-AC1C-A0E8E5186E8E}" presName="thinLine2b" presStyleLbl="callout" presStyleIdx="0" presStyleCnt="3"/>
      <dgm:spPr/>
    </dgm:pt>
    <dgm:pt modelId="{45159A9D-7F0A-4248-85EE-4EEA9B3AFE68}" type="pres">
      <dgm:prSet presAssocID="{D7CB39FB-8F13-4168-AC1C-A0E8E5186E8E}" presName="vertSpace2b" presStyleCnt="0"/>
      <dgm:spPr/>
    </dgm:pt>
    <dgm:pt modelId="{92A7B295-F0B0-4119-BC59-DD173C7BD83F}" type="pres">
      <dgm:prSet presAssocID="{A09C4F8D-4D3E-4ADE-8C64-8BB53DFA161D}" presName="thickLine" presStyleLbl="alignNode1" presStyleIdx="1" presStyleCnt="3"/>
      <dgm:spPr/>
      <dgm:t>
        <a:bodyPr/>
        <a:lstStyle/>
        <a:p>
          <a:endParaRPr lang="es-EC"/>
        </a:p>
      </dgm:t>
    </dgm:pt>
    <dgm:pt modelId="{E9C970A7-76BC-45B5-A29D-F119C564F28E}" type="pres">
      <dgm:prSet presAssocID="{A09C4F8D-4D3E-4ADE-8C64-8BB53DFA161D}" presName="horz1" presStyleCnt="0"/>
      <dgm:spPr/>
    </dgm:pt>
    <dgm:pt modelId="{97C216DE-14A2-4AF2-8B0A-890CA7312C1D}" type="pres">
      <dgm:prSet presAssocID="{A09C4F8D-4D3E-4ADE-8C64-8BB53DFA161D}" presName="tx1" presStyleLbl="revTx" presStyleIdx="2" presStyleCnt="6"/>
      <dgm:spPr/>
      <dgm:t>
        <a:bodyPr/>
        <a:lstStyle/>
        <a:p>
          <a:endParaRPr lang="es-EC"/>
        </a:p>
      </dgm:t>
    </dgm:pt>
    <dgm:pt modelId="{A7B7163D-845E-473B-9959-274D300A3393}" type="pres">
      <dgm:prSet presAssocID="{A09C4F8D-4D3E-4ADE-8C64-8BB53DFA161D}" presName="vert1" presStyleCnt="0"/>
      <dgm:spPr/>
    </dgm:pt>
    <dgm:pt modelId="{3B4ECC8D-FF67-4294-8AA4-8F31C761A5A0}" type="pres">
      <dgm:prSet presAssocID="{415C586A-22E8-44F3-9B0A-03C0FEF7B20F}" presName="vertSpace2a" presStyleCnt="0"/>
      <dgm:spPr/>
    </dgm:pt>
    <dgm:pt modelId="{3C811ED3-7C2E-439F-93D5-EA227AA9C4FC}" type="pres">
      <dgm:prSet presAssocID="{415C586A-22E8-44F3-9B0A-03C0FEF7B20F}" presName="horz2" presStyleCnt="0"/>
      <dgm:spPr/>
    </dgm:pt>
    <dgm:pt modelId="{11AE458C-9751-4B7A-8EE8-44DA7C24318F}" type="pres">
      <dgm:prSet presAssocID="{415C586A-22E8-44F3-9B0A-03C0FEF7B20F}" presName="horzSpace2" presStyleCnt="0"/>
      <dgm:spPr/>
    </dgm:pt>
    <dgm:pt modelId="{EAF6E29D-D3F5-4EAB-8021-8ADF88F59009}" type="pres">
      <dgm:prSet presAssocID="{415C586A-22E8-44F3-9B0A-03C0FEF7B20F}" presName="tx2" presStyleLbl="revTx" presStyleIdx="3" presStyleCnt="6" custScaleX="200383"/>
      <dgm:spPr/>
      <dgm:t>
        <a:bodyPr/>
        <a:lstStyle/>
        <a:p>
          <a:endParaRPr lang="es-EC"/>
        </a:p>
      </dgm:t>
    </dgm:pt>
    <dgm:pt modelId="{9506E6FE-E31D-44AC-B6FA-C6B393C422CC}" type="pres">
      <dgm:prSet presAssocID="{415C586A-22E8-44F3-9B0A-03C0FEF7B20F}" presName="vert2" presStyleCnt="0"/>
      <dgm:spPr/>
    </dgm:pt>
    <dgm:pt modelId="{FBFFE860-94EA-48E3-89CE-DA095FEF4A94}" type="pres">
      <dgm:prSet presAssocID="{415C586A-22E8-44F3-9B0A-03C0FEF7B20F}" presName="thinLine2b" presStyleLbl="callout" presStyleIdx="1" presStyleCnt="3"/>
      <dgm:spPr/>
    </dgm:pt>
    <dgm:pt modelId="{50A85E49-A1D9-4FD4-96CD-47649BA29C21}" type="pres">
      <dgm:prSet presAssocID="{415C586A-22E8-44F3-9B0A-03C0FEF7B20F}" presName="vertSpace2b" presStyleCnt="0"/>
      <dgm:spPr/>
    </dgm:pt>
    <dgm:pt modelId="{B34AA0BB-2EE0-42B2-8C18-3CDEF962C0DC}" type="pres">
      <dgm:prSet presAssocID="{6DAC1516-E71E-4DAB-B485-526E8B250CD4}" presName="thickLine" presStyleLbl="alignNode1" presStyleIdx="2" presStyleCnt="3"/>
      <dgm:spPr/>
    </dgm:pt>
    <dgm:pt modelId="{E98D7B70-93A4-4169-ABDC-F22EC5D70F60}" type="pres">
      <dgm:prSet presAssocID="{6DAC1516-E71E-4DAB-B485-526E8B250CD4}" presName="horz1" presStyleCnt="0"/>
      <dgm:spPr/>
    </dgm:pt>
    <dgm:pt modelId="{05C1D25F-4227-407F-8F06-27184B6A4F6E}" type="pres">
      <dgm:prSet presAssocID="{6DAC1516-E71E-4DAB-B485-526E8B250CD4}" presName="tx1" presStyleLbl="revTx" presStyleIdx="4" presStyleCnt="6" custScaleY="48214"/>
      <dgm:spPr/>
      <dgm:t>
        <a:bodyPr/>
        <a:lstStyle/>
        <a:p>
          <a:endParaRPr lang="es-EC"/>
        </a:p>
      </dgm:t>
    </dgm:pt>
    <dgm:pt modelId="{4FBB4F1B-858C-4723-B252-B2D5BBAB608C}" type="pres">
      <dgm:prSet presAssocID="{6DAC1516-E71E-4DAB-B485-526E8B250CD4}" presName="vert1" presStyleCnt="0"/>
      <dgm:spPr/>
    </dgm:pt>
    <dgm:pt modelId="{5E3955C1-B1B8-4CF9-9576-885AA54FB234}" type="pres">
      <dgm:prSet presAssocID="{DC9B9C80-6EED-4F19-A225-F4615B9544CE}" presName="vertSpace2a" presStyleCnt="0"/>
      <dgm:spPr/>
    </dgm:pt>
    <dgm:pt modelId="{EAA82CA7-BD6A-415F-AB57-C7DEEBC52C26}" type="pres">
      <dgm:prSet presAssocID="{DC9B9C80-6EED-4F19-A225-F4615B9544CE}" presName="horz2" presStyleCnt="0"/>
      <dgm:spPr/>
    </dgm:pt>
    <dgm:pt modelId="{AEBCA160-2F46-4E11-9B41-27E47E1A13A5}" type="pres">
      <dgm:prSet presAssocID="{DC9B9C80-6EED-4F19-A225-F4615B9544CE}" presName="horzSpace2" presStyleCnt="0"/>
      <dgm:spPr/>
    </dgm:pt>
    <dgm:pt modelId="{B6A97ADA-A283-4BEA-B4AE-B60945163E6F}" type="pres">
      <dgm:prSet presAssocID="{DC9B9C80-6EED-4F19-A225-F4615B9544CE}" presName="tx2" presStyleLbl="revTx" presStyleIdx="5" presStyleCnt="6" custScaleX="200383" custScaleY="48214"/>
      <dgm:spPr/>
      <dgm:t>
        <a:bodyPr/>
        <a:lstStyle/>
        <a:p>
          <a:endParaRPr lang="es-EC"/>
        </a:p>
      </dgm:t>
    </dgm:pt>
    <dgm:pt modelId="{3500B5D9-5DF2-4A6F-8707-1CE8FD825463}" type="pres">
      <dgm:prSet presAssocID="{DC9B9C80-6EED-4F19-A225-F4615B9544CE}" presName="vert2" presStyleCnt="0"/>
      <dgm:spPr/>
    </dgm:pt>
    <dgm:pt modelId="{B064A3A2-3D38-4453-840F-DA6C48A67509}" type="pres">
      <dgm:prSet presAssocID="{DC9B9C80-6EED-4F19-A225-F4615B9544CE}" presName="thinLine2b" presStyleLbl="callout" presStyleIdx="2" presStyleCnt="3"/>
      <dgm:spPr/>
    </dgm:pt>
    <dgm:pt modelId="{70D44E8C-0B6E-4026-BBA7-0C1F6001F192}" type="pres">
      <dgm:prSet presAssocID="{DC9B9C80-6EED-4F19-A225-F4615B9544CE}" presName="vertSpace2b" presStyleCnt="0"/>
      <dgm:spPr/>
    </dgm:pt>
  </dgm:ptLst>
  <dgm:cxnLst>
    <dgm:cxn modelId="{18D513D5-EF3C-4BC2-81E4-F434C3371AF1}" type="presOf" srcId="{D7CB39FB-8F13-4168-AC1C-A0E8E5186E8E}" destId="{88FA67DF-3488-478E-9B20-75B2EA338327}" srcOrd="0" destOrd="0" presId="urn:microsoft.com/office/officeart/2008/layout/LinedList"/>
    <dgm:cxn modelId="{349E0169-60D1-4A17-9ED4-1F095017D0F1}" type="presOf" srcId="{D8E5163C-91D3-43E7-B13A-234BBFD86FD6}" destId="{62FEA725-DE7C-481E-ABF5-0B66280CE19D}" srcOrd="0" destOrd="0" presId="urn:microsoft.com/office/officeart/2008/layout/LinedList"/>
    <dgm:cxn modelId="{62ABBE89-C973-43A6-842D-5E5B2F84DD2A}" srcId="{D8E5163C-91D3-43E7-B13A-234BBFD86FD6}" destId="{D7CB39FB-8F13-4168-AC1C-A0E8E5186E8E}" srcOrd="0" destOrd="0" parTransId="{64864C77-1D74-4F6C-9147-5EB8F4059C8D}" sibTransId="{33C96E5D-5A19-41F1-988F-5B62614FFC96}"/>
    <dgm:cxn modelId="{A1149D82-E7C0-46BC-88E6-5D55F2F9418F}" srcId="{2D5B1630-FF7C-4D3D-AFDC-A90E94062E32}" destId="{D8E5163C-91D3-43E7-B13A-234BBFD86FD6}" srcOrd="0" destOrd="0" parTransId="{6E1C7431-884C-4AAF-8E1A-F4902CC968BF}" sibTransId="{60447763-1E17-4C88-84B1-CF0DE3F834B8}"/>
    <dgm:cxn modelId="{D217E6B0-C531-4E96-8494-422CAFC35834}" srcId="{2D5B1630-FF7C-4D3D-AFDC-A90E94062E32}" destId="{A09C4F8D-4D3E-4ADE-8C64-8BB53DFA161D}" srcOrd="1" destOrd="0" parTransId="{379C7ACF-2B54-4516-B028-9BC209CF0E39}" sibTransId="{30E6CE68-D0D8-4985-8EBB-285E7F1A5982}"/>
    <dgm:cxn modelId="{E383D405-912D-48DD-92F4-B8E220EDE74C}" type="presOf" srcId="{415C586A-22E8-44F3-9B0A-03C0FEF7B20F}" destId="{EAF6E29D-D3F5-4EAB-8021-8ADF88F59009}" srcOrd="0" destOrd="0" presId="urn:microsoft.com/office/officeart/2008/layout/LinedList"/>
    <dgm:cxn modelId="{88A13E01-8818-40E0-A41D-AD44A205EF8B}" type="presOf" srcId="{6DAC1516-E71E-4DAB-B485-526E8B250CD4}" destId="{05C1D25F-4227-407F-8F06-27184B6A4F6E}" srcOrd="0" destOrd="0" presId="urn:microsoft.com/office/officeart/2008/layout/LinedList"/>
    <dgm:cxn modelId="{D04EDCD7-DD7F-4ECA-92A0-EA2E03E6C7F9}" srcId="{A09C4F8D-4D3E-4ADE-8C64-8BB53DFA161D}" destId="{415C586A-22E8-44F3-9B0A-03C0FEF7B20F}" srcOrd="0" destOrd="0" parTransId="{6B851831-1B7D-423B-84BB-14E71133A80D}" sibTransId="{77C4E932-557D-46BB-A3F1-7004CDB4CE0A}"/>
    <dgm:cxn modelId="{6090A6B0-5D88-48DA-B7F9-9B38124A817E}" type="presOf" srcId="{A09C4F8D-4D3E-4ADE-8C64-8BB53DFA161D}" destId="{97C216DE-14A2-4AF2-8B0A-890CA7312C1D}" srcOrd="0" destOrd="0" presId="urn:microsoft.com/office/officeart/2008/layout/LinedList"/>
    <dgm:cxn modelId="{56ACD7D2-3FC0-407B-A56F-E0D92B16B21B}" srcId="{2D5B1630-FF7C-4D3D-AFDC-A90E94062E32}" destId="{6DAC1516-E71E-4DAB-B485-526E8B250CD4}" srcOrd="2" destOrd="0" parTransId="{13316CC9-7F84-40E9-A0E4-EB6E370E338B}" sibTransId="{3713D8B9-C29F-4B31-A3EE-F181A505B69B}"/>
    <dgm:cxn modelId="{F0D171FB-AE3F-40DE-A285-1E1EE93F9C95}" srcId="{6DAC1516-E71E-4DAB-B485-526E8B250CD4}" destId="{DC9B9C80-6EED-4F19-A225-F4615B9544CE}" srcOrd="0" destOrd="0" parTransId="{BE6C8F03-9504-412D-9A21-C410F1E96717}" sibTransId="{16E88641-4B9A-4632-9DB1-095497A6F20C}"/>
    <dgm:cxn modelId="{F0AD89FA-5938-4E82-B400-DA6E97EE78E1}" type="presOf" srcId="{2D5B1630-FF7C-4D3D-AFDC-A90E94062E32}" destId="{0DB5DA52-4EB8-4281-8FAD-CC40D468881A}" srcOrd="0" destOrd="0" presId="urn:microsoft.com/office/officeart/2008/layout/LinedList"/>
    <dgm:cxn modelId="{679F0C3A-EEDD-404B-A048-539E50144F75}" type="presOf" srcId="{DC9B9C80-6EED-4F19-A225-F4615B9544CE}" destId="{B6A97ADA-A283-4BEA-B4AE-B60945163E6F}" srcOrd="0" destOrd="0" presId="urn:microsoft.com/office/officeart/2008/layout/LinedList"/>
    <dgm:cxn modelId="{1FAD66C6-6A53-4C20-BBB7-568C6ABDB5B0}" type="presParOf" srcId="{0DB5DA52-4EB8-4281-8FAD-CC40D468881A}" destId="{21E4EBAE-5367-4EB4-A0F5-BF5886029093}" srcOrd="0" destOrd="0" presId="urn:microsoft.com/office/officeart/2008/layout/LinedList"/>
    <dgm:cxn modelId="{FEC77B66-2F7C-41A9-A732-08FC4829EF9B}" type="presParOf" srcId="{0DB5DA52-4EB8-4281-8FAD-CC40D468881A}" destId="{D6EC82A5-DA4E-41A6-947B-85139CBDC732}" srcOrd="1" destOrd="0" presId="urn:microsoft.com/office/officeart/2008/layout/LinedList"/>
    <dgm:cxn modelId="{388589D8-A149-4764-960D-B4748DABA4E7}" type="presParOf" srcId="{D6EC82A5-DA4E-41A6-947B-85139CBDC732}" destId="{62FEA725-DE7C-481E-ABF5-0B66280CE19D}" srcOrd="0" destOrd="0" presId="urn:microsoft.com/office/officeart/2008/layout/LinedList"/>
    <dgm:cxn modelId="{DEAFF77B-793A-483F-84F3-2BC0A948E0BC}" type="presParOf" srcId="{D6EC82A5-DA4E-41A6-947B-85139CBDC732}" destId="{E578BAAB-B3CE-4863-85B9-E16786221EF4}" srcOrd="1" destOrd="0" presId="urn:microsoft.com/office/officeart/2008/layout/LinedList"/>
    <dgm:cxn modelId="{D54F72A9-230D-4B5B-B5A7-ABA5BF7CBED2}" type="presParOf" srcId="{E578BAAB-B3CE-4863-85B9-E16786221EF4}" destId="{8ADA2422-1210-46DC-9C57-FD8883AF14F3}" srcOrd="0" destOrd="0" presId="urn:microsoft.com/office/officeart/2008/layout/LinedList"/>
    <dgm:cxn modelId="{CF2FAFE4-FAE9-47DF-B49A-27A6C64A7CCB}" type="presParOf" srcId="{E578BAAB-B3CE-4863-85B9-E16786221EF4}" destId="{218E0BAA-0ED3-48DE-8837-570175E35D7A}" srcOrd="1" destOrd="0" presId="urn:microsoft.com/office/officeart/2008/layout/LinedList"/>
    <dgm:cxn modelId="{0B25728E-8EFB-40C0-8831-112D01516EF6}" type="presParOf" srcId="{218E0BAA-0ED3-48DE-8837-570175E35D7A}" destId="{0ACC4973-565D-41B1-A875-DA5ADBACCF57}" srcOrd="0" destOrd="0" presId="urn:microsoft.com/office/officeart/2008/layout/LinedList"/>
    <dgm:cxn modelId="{88436845-08D6-4403-B883-18AAE719BC55}" type="presParOf" srcId="{218E0BAA-0ED3-48DE-8837-570175E35D7A}" destId="{88FA67DF-3488-478E-9B20-75B2EA338327}" srcOrd="1" destOrd="0" presId="urn:microsoft.com/office/officeart/2008/layout/LinedList"/>
    <dgm:cxn modelId="{9287CF4F-B652-4C20-A078-9D26CEECFBE9}" type="presParOf" srcId="{218E0BAA-0ED3-48DE-8837-570175E35D7A}" destId="{8A56DD71-855D-4AF0-96EB-48EB870D0EA8}" srcOrd="2" destOrd="0" presId="urn:microsoft.com/office/officeart/2008/layout/LinedList"/>
    <dgm:cxn modelId="{75624912-219F-41AE-8726-3654139D0983}" type="presParOf" srcId="{E578BAAB-B3CE-4863-85B9-E16786221EF4}" destId="{B88C540E-96CB-42C3-A09C-8D75EEA7EC79}" srcOrd="2" destOrd="0" presId="urn:microsoft.com/office/officeart/2008/layout/LinedList"/>
    <dgm:cxn modelId="{CFA27585-A203-4792-BD3B-EF5C387A8AD7}" type="presParOf" srcId="{E578BAAB-B3CE-4863-85B9-E16786221EF4}" destId="{45159A9D-7F0A-4248-85EE-4EEA9B3AFE68}" srcOrd="3" destOrd="0" presId="urn:microsoft.com/office/officeart/2008/layout/LinedList"/>
    <dgm:cxn modelId="{6A21E964-F041-4ED6-89A5-E244FF7E5502}" type="presParOf" srcId="{0DB5DA52-4EB8-4281-8FAD-CC40D468881A}" destId="{92A7B295-F0B0-4119-BC59-DD173C7BD83F}" srcOrd="2" destOrd="0" presId="urn:microsoft.com/office/officeart/2008/layout/LinedList"/>
    <dgm:cxn modelId="{FBDD9E80-5BA0-4830-B807-AB8EFD860FD9}" type="presParOf" srcId="{0DB5DA52-4EB8-4281-8FAD-CC40D468881A}" destId="{E9C970A7-76BC-45B5-A29D-F119C564F28E}" srcOrd="3" destOrd="0" presId="urn:microsoft.com/office/officeart/2008/layout/LinedList"/>
    <dgm:cxn modelId="{6A2A710D-F466-473E-9215-7DA383296753}" type="presParOf" srcId="{E9C970A7-76BC-45B5-A29D-F119C564F28E}" destId="{97C216DE-14A2-4AF2-8B0A-890CA7312C1D}" srcOrd="0" destOrd="0" presId="urn:microsoft.com/office/officeart/2008/layout/LinedList"/>
    <dgm:cxn modelId="{5013CA2F-CCE0-418B-897E-217C81CDC2AA}" type="presParOf" srcId="{E9C970A7-76BC-45B5-A29D-F119C564F28E}" destId="{A7B7163D-845E-473B-9959-274D300A3393}" srcOrd="1" destOrd="0" presId="urn:microsoft.com/office/officeart/2008/layout/LinedList"/>
    <dgm:cxn modelId="{0FBD9DC5-3FAA-4C6C-9ED5-C0B39D36B3E4}" type="presParOf" srcId="{A7B7163D-845E-473B-9959-274D300A3393}" destId="{3B4ECC8D-FF67-4294-8AA4-8F31C761A5A0}" srcOrd="0" destOrd="0" presId="urn:microsoft.com/office/officeart/2008/layout/LinedList"/>
    <dgm:cxn modelId="{A5ADA849-7EBC-49D2-99F8-F3AE3E0461DC}" type="presParOf" srcId="{A7B7163D-845E-473B-9959-274D300A3393}" destId="{3C811ED3-7C2E-439F-93D5-EA227AA9C4FC}" srcOrd="1" destOrd="0" presId="urn:microsoft.com/office/officeart/2008/layout/LinedList"/>
    <dgm:cxn modelId="{D768D167-9020-4547-ACC9-506FA0DF9F9E}" type="presParOf" srcId="{3C811ED3-7C2E-439F-93D5-EA227AA9C4FC}" destId="{11AE458C-9751-4B7A-8EE8-44DA7C24318F}" srcOrd="0" destOrd="0" presId="urn:microsoft.com/office/officeart/2008/layout/LinedList"/>
    <dgm:cxn modelId="{B7313136-9894-4684-AE99-D0581D611951}" type="presParOf" srcId="{3C811ED3-7C2E-439F-93D5-EA227AA9C4FC}" destId="{EAF6E29D-D3F5-4EAB-8021-8ADF88F59009}" srcOrd="1" destOrd="0" presId="urn:microsoft.com/office/officeart/2008/layout/LinedList"/>
    <dgm:cxn modelId="{B2FB6E50-2A39-49DD-9505-193E6CA87269}" type="presParOf" srcId="{3C811ED3-7C2E-439F-93D5-EA227AA9C4FC}" destId="{9506E6FE-E31D-44AC-B6FA-C6B393C422CC}" srcOrd="2" destOrd="0" presId="urn:microsoft.com/office/officeart/2008/layout/LinedList"/>
    <dgm:cxn modelId="{AB8DC4F9-34E9-4E72-8C46-BA7ACF0CB8D2}" type="presParOf" srcId="{A7B7163D-845E-473B-9959-274D300A3393}" destId="{FBFFE860-94EA-48E3-89CE-DA095FEF4A94}" srcOrd="2" destOrd="0" presId="urn:microsoft.com/office/officeart/2008/layout/LinedList"/>
    <dgm:cxn modelId="{6950016B-C682-49DC-BAEA-0C250065ADD7}" type="presParOf" srcId="{A7B7163D-845E-473B-9959-274D300A3393}" destId="{50A85E49-A1D9-4FD4-96CD-47649BA29C21}" srcOrd="3" destOrd="0" presId="urn:microsoft.com/office/officeart/2008/layout/LinedList"/>
    <dgm:cxn modelId="{DC52C31C-933C-4B87-8E93-0F20EE41072B}" type="presParOf" srcId="{0DB5DA52-4EB8-4281-8FAD-CC40D468881A}" destId="{B34AA0BB-2EE0-42B2-8C18-3CDEF962C0DC}" srcOrd="4" destOrd="0" presId="urn:microsoft.com/office/officeart/2008/layout/LinedList"/>
    <dgm:cxn modelId="{D2A56DD6-9373-4B64-8AE6-2AB14983F36E}" type="presParOf" srcId="{0DB5DA52-4EB8-4281-8FAD-CC40D468881A}" destId="{E98D7B70-93A4-4169-ABDC-F22EC5D70F60}" srcOrd="5" destOrd="0" presId="urn:microsoft.com/office/officeart/2008/layout/LinedList"/>
    <dgm:cxn modelId="{6344713E-8100-439A-BEAA-38AFFEAF1A82}" type="presParOf" srcId="{E98D7B70-93A4-4169-ABDC-F22EC5D70F60}" destId="{05C1D25F-4227-407F-8F06-27184B6A4F6E}" srcOrd="0" destOrd="0" presId="urn:microsoft.com/office/officeart/2008/layout/LinedList"/>
    <dgm:cxn modelId="{F935A41B-E969-47AE-9C97-146A86BAF5C9}" type="presParOf" srcId="{E98D7B70-93A4-4169-ABDC-F22EC5D70F60}" destId="{4FBB4F1B-858C-4723-B252-B2D5BBAB608C}" srcOrd="1" destOrd="0" presId="urn:microsoft.com/office/officeart/2008/layout/LinedList"/>
    <dgm:cxn modelId="{CEA7B607-99C3-4D37-BB32-F34A617CDFB4}" type="presParOf" srcId="{4FBB4F1B-858C-4723-B252-B2D5BBAB608C}" destId="{5E3955C1-B1B8-4CF9-9576-885AA54FB234}" srcOrd="0" destOrd="0" presId="urn:microsoft.com/office/officeart/2008/layout/LinedList"/>
    <dgm:cxn modelId="{B374B4CF-7641-4169-97DD-6A4F7327F783}" type="presParOf" srcId="{4FBB4F1B-858C-4723-B252-B2D5BBAB608C}" destId="{EAA82CA7-BD6A-415F-AB57-C7DEEBC52C26}" srcOrd="1" destOrd="0" presId="urn:microsoft.com/office/officeart/2008/layout/LinedList"/>
    <dgm:cxn modelId="{3FBBC105-A7CE-4EFA-BF22-DB820DD23CFE}" type="presParOf" srcId="{EAA82CA7-BD6A-415F-AB57-C7DEEBC52C26}" destId="{AEBCA160-2F46-4E11-9B41-27E47E1A13A5}" srcOrd="0" destOrd="0" presId="urn:microsoft.com/office/officeart/2008/layout/LinedList"/>
    <dgm:cxn modelId="{09EB417E-64D7-4626-B694-3155833AA404}" type="presParOf" srcId="{EAA82CA7-BD6A-415F-AB57-C7DEEBC52C26}" destId="{B6A97ADA-A283-4BEA-B4AE-B60945163E6F}" srcOrd="1" destOrd="0" presId="urn:microsoft.com/office/officeart/2008/layout/LinedList"/>
    <dgm:cxn modelId="{01242D46-7CB8-4090-9B79-8679F9D6DA6B}" type="presParOf" srcId="{EAA82CA7-BD6A-415F-AB57-C7DEEBC52C26}" destId="{3500B5D9-5DF2-4A6F-8707-1CE8FD825463}" srcOrd="2" destOrd="0" presId="urn:microsoft.com/office/officeart/2008/layout/LinedList"/>
    <dgm:cxn modelId="{62ABF021-880F-483C-A7B6-1BC04B2E3F3D}" type="presParOf" srcId="{4FBB4F1B-858C-4723-B252-B2D5BBAB608C}" destId="{B064A3A2-3D38-4453-840F-DA6C48A67509}" srcOrd="2" destOrd="0" presId="urn:microsoft.com/office/officeart/2008/layout/LinedList"/>
    <dgm:cxn modelId="{06C81187-9C10-418C-859D-D4C68E9764D8}" type="presParOf" srcId="{4FBB4F1B-858C-4723-B252-B2D5BBAB608C}" destId="{70D44E8C-0B6E-4026-BBA7-0C1F6001F192}"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BE2425-A21F-4AB3-ABBF-3D27305FF02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E97CAAB4-6561-48EC-AAAA-1631521590AC}">
      <dgm:prSet phldrT="[Texto]"/>
      <dgm:spPr/>
      <dgm:t>
        <a:bodyPr/>
        <a:lstStyle/>
        <a:p>
          <a:r>
            <a:rPr lang="es-EC" dirty="0" smtClean="0"/>
            <a:t>1</a:t>
          </a:r>
          <a:endParaRPr lang="es-EC" dirty="0"/>
        </a:p>
      </dgm:t>
    </dgm:pt>
    <dgm:pt modelId="{634DFE09-D835-45A1-AC0E-3A37BAA6272E}" type="parTrans" cxnId="{BD47B146-C3D6-4EA4-B840-8E0BF88152EE}">
      <dgm:prSet/>
      <dgm:spPr/>
      <dgm:t>
        <a:bodyPr/>
        <a:lstStyle/>
        <a:p>
          <a:endParaRPr lang="es-EC"/>
        </a:p>
      </dgm:t>
    </dgm:pt>
    <dgm:pt modelId="{8189E2FC-08D2-40E1-8CA7-AAC3C9647D2C}" type="sibTrans" cxnId="{BD47B146-C3D6-4EA4-B840-8E0BF88152EE}">
      <dgm:prSet/>
      <dgm:spPr/>
      <dgm:t>
        <a:bodyPr/>
        <a:lstStyle/>
        <a:p>
          <a:endParaRPr lang="es-EC"/>
        </a:p>
      </dgm:t>
    </dgm:pt>
    <dgm:pt modelId="{389AB302-3F52-4E81-96E9-6E366308D843}">
      <dgm:prSet phldrT="[Texto]"/>
      <dgm:spPr/>
      <dgm:t>
        <a:bodyPr/>
        <a:lstStyle/>
        <a:p>
          <a:r>
            <a:rPr lang="es-ES" dirty="0" smtClean="0">
              <a:latin typeface="Calibri" pitchFamily="34" charset="0"/>
              <a:cs typeface="Calibri" pitchFamily="34" charset="0"/>
            </a:rPr>
            <a:t>Revisar el marco teórico referente a las metodologías Scrum y Xtreme Programming para el desarrollo de sistemas de información.</a:t>
          </a:r>
          <a:endParaRPr lang="es-EC" dirty="0">
            <a:latin typeface="Calibri" pitchFamily="34" charset="0"/>
            <a:cs typeface="Calibri" pitchFamily="34" charset="0"/>
          </a:endParaRPr>
        </a:p>
      </dgm:t>
    </dgm:pt>
    <dgm:pt modelId="{85ACCBAE-6600-46E3-865B-40F821CAEA1A}" type="parTrans" cxnId="{1B25D75D-DC91-4B9A-BE45-777676EC4C09}">
      <dgm:prSet/>
      <dgm:spPr/>
      <dgm:t>
        <a:bodyPr/>
        <a:lstStyle/>
        <a:p>
          <a:endParaRPr lang="es-EC"/>
        </a:p>
      </dgm:t>
    </dgm:pt>
    <dgm:pt modelId="{B120A284-8A4B-476C-ACFC-A4CB4CC0CF2D}" type="sibTrans" cxnId="{1B25D75D-DC91-4B9A-BE45-777676EC4C09}">
      <dgm:prSet/>
      <dgm:spPr/>
      <dgm:t>
        <a:bodyPr/>
        <a:lstStyle/>
        <a:p>
          <a:endParaRPr lang="es-EC"/>
        </a:p>
      </dgm:t>
    </dgm:pt>
    <dgm:pt modelId="{9E9ADBF6-7896-469C-B5A6-EA541B740CC4}">
      <dgm:prSet phldrT="[Texto]"/>
      <dgm:spPr/>
      <dgm:t>
        <a:bodyPr/>
        <a:lstStyle/>
        <a:p>
          <a:r>
            <a:rPr lang="es-EC" dirty="0" smtClean="0"/>
            <a:t>2</a:t>
          </a:r>
          <a:endParaRPr lang="es-EC" dirty="0"/>
        </a:p>
      </dgm:t>
    </dgm:pt>
    <dgm:pt modelId="{5EEDC351-1744-46D3-817F-AA7874DB8D8E}" type="parTrans" cxnId="{5CBE3996-930A-4C63-BA00-9FC7C9FCDC09}">
      <dgm:prSet/>
      <dgm:spPr/>
      <dgm:t>
        <a:bodyPr/>
        <a:lstStyle/>
        <a:p>
          <a:endParaRPr lang="es-EC"/>
        </a:p>
      </dgm:t>
    </dgm:pt>
    <dgm:pt modelId="{CB7934E7-46DF-4070-9F32-D541670CA6C6}" type="sibTrans" cxnId="{5CBE3996-930A-4C63-BA00-9FC7C9FCDC09}">
      <dgm:prSet/>
      <dgm:spPr/>
      <dgm:t>
        <a:bodyPr/>
        <a:lstStyle/>
        <a:p>
          <a:endParaRPr lang="es-EC"/>
        </a:p>
      </dgm:t>
    </dgm:pt>
    <dgm:pt modelId="{D6EBD3EA-7B43-4BBB-96B2-AA9B54A07B6A}">
      <dgm:prSet phldrT="[Texto]"/>
      <dgm:spPr/>
      <dgm:t>
        <a:bodyPr/>
        <a:lstStyle/>
        <a:p>
          <a:r>
            <a:rPr lang="es-ES" dirty="0" smtClean="0">
              <a:latin typeface="Calibri" pitchFamily="34" charset="0"/>
              <a:cs typeface="Calibri" pitchFamily="34" charset="0"/>
            </a:rPr>
            <a:t>Realizar la especificación de requerimientos del sistema de control escolar aplicando la norma IEEE830.</a:t>
          </a:r>
          <a:endParaRPr lang="es-EC" dirty="0">
            <a:latin typeface="Calibri" pitchFamily="34" charset="0"/>
            <a:cs typeface="Calibri" pitchFamily="34" charset="0"/>
          </a:endParaRPr>
        </a:p>
      </dgm:t>
    </dgm:pt>
    <dgm:pt modelId="{07E444B8-3673-42C5-BF6D-C867D5A0A5ED}" type="parTrans" cxnId="{06E50942-72F8-4F12-BF0B-2A1BB3468833}">
      <dgm:prSet/>
      <dgm:spPr/>
      <dgm:t>
        <a:bodyPr/>
        <a:lstStyle/>
        <a:p>
          <a:endParaRPr lang="es-EC"/>
        </a:p>
      </dgm:t>
    </dgm:pt>
    <dgm:pt modelId="{B1F0D80B-36DF-4F13-B83F-2D1E1DB03668}" type="sibTrans" cxnId="{06E50942-72F8-4F12-BF0B-2A1BB3468833}">
      <dgm:prSet/>
      <dgm:spPr/>
      <dgm:t>
        <a:bodyPr/>
        <a:lstStyle/>
        <a:p>
          <a:endParaRPr lang="es-EC"/>
        </a:p>
      </dgm:t>
    </dgm:pt>
    <dgm:pt modelId="{19296AE9-15BF-4391-BFA0-4017A4F7A2D3}">
      <dgm:prSet phldrT="[Texto]"/>
      <dgm:spPr/>
      <dgm:t>
        <a:bodyPr/>
        <a:lstStyle/>
        <a:p>
          <a:r>
            <a:rPr lang="es-EC" dirty="0" smtClean="0"/>
            <a:t>3</a:t>
          </a:r>
          <a:endParaRPr lang="es-EC" dirty="0"/>
        </a:p>
      </dgm:t>
    </dgm:pt>
    <dgm:pt modelId="{F2CA6C2E-240F-4ACE-9846-571E5788B2B2}" type="parTrans" cxnId="{3CD9CC60-0A65-495A-A89C-7A133A5D710E}">
      <dgm:prSet/>
      <dgm:spPr/>
      <dgm:t>
        <a:bodyPr/>
        <a:lstStyle/>
        <a:p>
          <a:endParaRPr lang="es-EC"/>
        </a:p>
      </dgm:t>
    </dgm:pt>
    <dgm:pt modelId="{E3376C04-A8CB-485E-B085-6B4CAC2080BC}" type="sibTrans" cxnId="{3CD9CC60-0A65-495A-A89C-7A133A5D710E}">
      <dgm:prSet/>
      <dgm:spPr/>
      <dgm:t>
        <a:bodyPr/>
        <a:lstStyle/>
        <a:p>
          <a:endParaRPr lang="es-EC"/>
        </a:p>
      </dgm:t>
    </dgm:pt>
    <dgm:pt modelId="{B5757D11-8DB8-48B8-87D5-D3E71E843CB4}">
      <dgm:prSet phldrT="[Texto]"/>
      <dgm:spPr/>
      <dgm:t>
        <a:bodyPr/>
        <a:lstStyle/>
        <a:p>
          <a:r>
            <a:rPr lang="es-ES" dirty="0" smtClean="0">
              <a:latin typeface="Calibri" pitchFamily="34" charset="0"/>
              <a:cs typeface="Calibri" pitchFamily="34" charset="0"/>
            </a:rPr>
            <a:t>Realizar la planificación del sistema utilizando la metodología Scrum.</a:t>
          </a:r>
          <a:endParaRPr lang="es-EC" dirty="0">
            <a:latin typeface="Calibri" pitchFamily="34" charset="0"/>
            <a:cs typeface="Calibri" pitchFamily="34" charset="0"/>
          </a:endParaRPr>
        </a:p>
      </dgm:t>
    </dgm:pt>
    <dgm:pt modelId="{2D79F504-3880-4B65-A5C5-292141039F20}" type="parTrans" cxnId="{EFA8F958-890A-4325-9F93-7118DF2C4B3B}">
      <dgm:prSet/>
      <dgm:spPr/>
      <dgm:t>
        <a:bodyPr/>
        <a:lstStyle/>
        <a:p>
          <a:endParaRPr lang="es-EC"/>
        </a:p>
      </dgm:t>
    </dgm:pt>
    <dgm:pt modelId="{9BCDDFE1-05CB-4969-B399-247113C9DB69}" type="sibTrans" cxnId="{EFA8F958-890A-4325-9F93-7118DF2C4B3B}">
      <dgm:prSet/>
      <dgm:spPr/>
      <dgm:t>
        <a:bodyPr/>
        <a:lstStyle/>
        <a:p>
          <a:endParaRPr lang="es-EC"/>
        </a:p>
      </dgm:t>
    </dgm:pt>
    <dgm:pt modelId="{DE337D32-9AA9-4448-AF65-2DD6931D0837}">
      <dgm:prSet phldrT="[Texto]"/>
      <dgm:spPr/>
      <dgm:t>
        <a:bodyPr/>
        <a:lstStyle/>
        <a:p>
          <a:r>
            <a:rPr lang="es-ES" dirty="0" smtClean="0">
              <a:latin typeface="Calibri" pitchFamily="34" charset="0"/>
              <a:cs typeface="Calibri" pitchFamily="34" charset="0"/>
            </a:rPr>
            <a:t>Aplicar las metodologías Scrum y Xtreme Programming para el desarrollo e implementación  del sistema.</a:t>
          </a:r>
          <a:endParaRPr lang="es-EC" dirty="0">
            <a:latin typeface="Calibri" pitchFamily="34" charset="0"/>
            <a:cs typeface="Calibri" pitchFamily="34" charset="0"/>
          </a:endParaRPr>
        </a:p>
      </dgm:t>
    </dgm:pt>
    <dgm:pt modelId="{48870F6C-00FA-45B0-840E-044296B530E6}" type="parTrans" cxnId="{E35A10D5-2D78-4337-9347-AC06F2E1107F}">
      <dgm:prSet/>
      <dgm:spPr/>
      <dgm:t>
        <a:bodyPr/>
        <a:lstStyle/>
        <a:p>
          <a:endParaRPr lang="es-EC"/>
        </a:p>
      </dgm:t>
    </dgm:pt>
    <dgm:pt modelId="{D7CC98AA-02BD-42F4-9239-992422DFC6E0}" type="sibTrans" cxnId="{E35A10D5-2D78-4337-9347-AC06F2E1107F}">
      <dgm:prSet/>
      <dgm:spPr/>
      <dgm:t>
        <a:bodyPr/>
        <a:lstStyle/>
        <a:p>
          <a:endParaRPr lang="es-EC"/>
        </a:p>
      </dgm:t>
    </dgm:pt>
    <dgm:pt modelId="{D1D99DD9-D468-4A01-A6F3-56E8CD27FABE}">
      <dgm:prSet phldrT="[Texto]"/>
      <dgm:spPr/>
      <dgm:t>
        <a:bodyPr/>
        <a:lstStyle/>
        <a:p>
          <a:r>
            <a:rPr lang="es-EC" dirty="0" smtClean="0"/>
            <a:t>4</a:t>
          </a:r>
          <a:endParaRPr lang="es-EC" dirty="0"/>
        </a:p>
      </dgm:t>
    </dgm:pt>
    <dgm:pt modelId="{4BF1879D-0F01-4B9D-83DF-CE2BAF913CF4}" type="parTrans" cxnId="{96B852D5-E4FE-4DC6-AF9D-9A506810E5E0}">
      <dgm:prSet/>
      <dgm:spPr/>
      <dgm:t>
        <a:bodyPr/>
        <a:lstStyle/>
        <a:p>
          <a:endParaRPr lang="es-EC"/>
        </a:p>
      </dgm:t>
    </dgm:pt>
    <dgm:pt modelId="{AE06F444-D970-4E2C-A389-55E94BFC3371}" type="sibTrans" cxnId="{96B852D5-E4FE-4DC6-AF9D-9A506810E5E0}">
      <dgm:prSet/>
      <dgm:spPr/>
      <dgm:t>
        <a:bodyPr/>
        <a:lstStyle/>
        <a:p>
          <a:endParaRPr lang="es-EC"/>
        </a:p>
      </dgm:t>
    </dgm:pt>
    <dgm:pt modelId="{31B80878-268C-450B-9B22-36FC244ABBC2}" type="pres">
      <dgm:prSet presAssocID="{25BE2425-A21F-4AB3-ABBF-3D27305FF02E}" presName="vert0" presStyleCnt="0">
        <dgm:presLayoutVars>
          <dgm:dir/>
          <dgm:animOne val="branch"/>
          <dgm:animLvl val="lvl"/>
        </dgm:presLayoutVars>
      </dgm:prSet>
      <dgm:spPr/>
      <dgm:t>
        <a:bodyPr/>
        <a:lstStyle/>
        <a:p>
          <a:endParaRPr lang="es-ES"/>
        </a:p>
      </dgm:t>
    </dgm:pt>
    <dgm:pt modelId="{88FC5698-FF1A-466C-BAAB-4D394C19580F}" type="pres">
      <dgm:prSet presAssocID="{E97CAAB4-6561-48EC-AAAA-1631521590AC}" presName="thickLine" presStyleLbl="alignNode1" presStyleIdx="0" presStyleCnt="4"/>
      <dgm:spPr/>
    </dgm:pt>
    <dgm:pt modelId="{9A36C2C2-4494-43E1-9D55-25039CBE5B2E}" type="pres">
      <dgm:prSet presAssocID="{E97CAAB4-6561-48EC-AAAA-1631521590AC}" presName="horz1" presStyleCnt="0"/>
      <dgm:spPr/>
    </dgm:pt>
    <dgm:pt modelId="{BC6A9135-D02A-4799-94B5-F65AF72081DF}" type="pres">
      <dgm:prSet presAssocID="{E97CAAB4-6561-48EC-AAAA-1631521590AC}" presName="tx1" presStyleLbl="revTx" presStyleIdx="0" presStyleCnt="8"/>
      <dgm:spPr/>
      <dgm:t>
        <a:bodyPr/>
        <a:lstStyle/>
        <a:p>
          <a:endParaRPr lang="es-ES"/>
        </a:p>
      </dgm:t>
    </dgm:pt>
    <dgm:pt modelId="{1260BE68-747B-4596-8320-5FF7E424D9BE}" type="pres">
      <dgm:prSet presAssocID="{E97CAAB4-6561-48EC-AAAA-1631521590AC}" presName="vert1" presStyleCnt="0"/>
      <dgm:spPr/>
    </dgm:pt>
    <dgm:pt modelId="{262D9B61-5D76-49C8-B9BA-D02D323A6E28}" type="pres">
      <dgm:prSet presAssocID="{389AB302-3F52-4E81-96E9-6E366308D843}" presName="vertSpace2a" presStyleCnt="0"/>
      <dgm:spPr/>
    </dgm:pt>
    <dgm:pt modelId="{898CCB34-FF3D-427D-B4B2-2C5462725FEB}" type="pres">
      <dgm:prSet presAssocID="{389AB302-3F52-4E81-96E9-6E366308D843}" presName="horz2" presStyleCnt="0"/>
      <dgm:spPr/>
    </dgm:pt>
    <dgm:pt modelId="{D3963B86-85D6-4785-ABE1-2547330EC145}" type="pres">
      <dgm:prSet presAssocID="{389AB302-3F52-4E81-96E9-6E366308D843}" presName="horzSpace2" presStyleCnt="0"/>
      <dgm:spPr/>
    </dgm:pt>
    <dgm:pt modelId="{2B7A9E3F-88B6-4AA5-8D4A-839C95AA2D37}" type="pres">
      <dgm:prSet presAssocID="{389AB302-3F52-4E81-96E9-6E366308D843}" presName="tx2" presStyleLbl="revTx" presStyleIdx="1" presStyleCnt="8"/>
      <dgm:spPr/>
      <dgm:t>
        <a:bodyPr/>
        <a:lstStyle/>
        <a:p>
          <a:endParaRPr lang="es-ES"/>
        </a:p>
      </dgm:t>
    </dgm:pt>
    <dgm:pt modelId="{7B614A03-1FBF-4CDA-A3EF-92AA4E9D9DD1}" type="pres">
      <dgm:prSet presAssocID="{389AB302-3F52-4E81-96E9-6E366308D843}" presName="vert2" presStyleCnt="0"/>
      <dgm:spPr/>
    </dgm:pt>
    <dgm:pt modelId="{7C09336D-CA88-41BD-8942-D75820631444}" type="pres">
      <dgm:prSet presAssocID="{389AB302-3F52-4E81-96E9-6E366308D843}" presName="thinLine2b" presStyleLbl="callout" presStyleIdx="0" presStyleCnt="4"/>
      <dgm:spPr/>
    </dgm:pt>
    <dgm:pt modelId="{C2D829DE-A064-4EE6-B97F-CF9E2273F27C}" type="pres">
      <dgm:prSet presAssocID="{389AB302-3F52-4E81-96E9-6E366308D843}" presName="vertSpace2b" presStyleCnt="0"/>
      <dgm:spPr/>
    </dgm:pt>
    <dgm:pt modelId="{1C8208D8-2B59-48C6-87D2-78BA03E60DB6}" type="pres">
      <dgm:prSet presAssocID="{9E9ADBF6-7896-469C-B5A6-EA541B740CC4}" presName="thickLine" presStyleLbl="alignNode1" presStyleIdx="1" presStyleCnt="4"/>
      <dgm:spPr/>
    </dgm:pt>
    <dgm:pt modelId="{B2438D15-92C1-4882-AD8A-F9191FA9F717}" type="pres">
      <dgm:prSet presAssocID="{9E9ADBF6-7896-469C-B5A6-EA541B740CC4}" presName="horz1" presStyleCnt="0"/>
      <dgm:spPr/>
    </dgm:pt>
    <dgm:pt modelId="{834476C0-5629-4D13-B42A-A3D1782905D7}" type="pres">
      <dgm:prSet presAssocID="{9E9ADBF6-7896-469C-B5A6-EA541B740CC4}" presName="tx1" presStyleLbl="revTx" presStyleIdx="2" presStyleCnt="8"/>
      <dgm:spPr/>
      <dgm:t>
        <a:bodyPr/>
        <a:lstStyle/>
        <a:p>
          <a:endParaRPr lang="es-ES"/>
        </a:p>
      </dgm:t>
    </dgm:pt>
    <dgm:pt modelId="{3AE819BD-C59D-42B7-BB8D-7E081E146323}" type="pres">
      <dgm:prSet presAssocID="{9E9ADBF6-7896-469C-B5A6-EA541B740CC4}" presName="vert1" presStyleCnt="0"/>
      <dgm:spPr/>
    </dgm:pt>
    <dgm:pt modelId="{31F8AE6F-B209-49E4-8092-BCB65DC0D400}" type="pres">
      <dgm:prSet presAssocID="{D6EBD3EA-7B43-4BBB-96B2-AA9B54A07B6A}" presName="vertSpace2a" presStyleCnt="0"/>
      <dgm:spPr/>
    </dgm:pt>
    <dgm:pt modelId="{C7F21D46-0CAF-4E51-B157-955DB0568D8F}" type="pres">
      <dgm:prSet presAssocID="{D6EBD3EA-7B43-4BBB-96B2-AA9B54A07B6A}" presName="horz2" presStyleCnt="0"/>
      <dgm:spPr/>
    </dgm:pt>
    <dgm:pt modelId="{49FFCBCC-D958-490D-99BF-DE16E9BA3179}" type="pres">
      <dgm:prSet presAssocID="{D6EBD3EA-7B43-4BBB-96B2-AA9B54A07B6A}" presName="horzSpace2" presStyleCnt="0"/>
      <dgm:spPr/>
    </dgm:pt>
    <dgm:pt modelId="{BBD6067A-548F-4667-88A6-3B5ECFE53024}" type="pres">
      <dgm:prSet presAssocID="{D6EBD3EA-7B43-4BBB-96B2-AA9B54A07B6A}" presName="tx2" presStyleLbl="revTx" presStyleIdx="3" presStyleCnt="8"/>
      <dgm:spPr/>
      <dgm:t>
        <a:bodyPr/>
        <a:lstStyle/>
        <a:p>
          <a:endParaRPr lang="es-ES"/>
        </a:p>
      </dgm:t>
    </dgm:pt>
    <dgm:pt modelId="{249E381C-352D-4760-9E80-2A233519FA0D}" type="pres">
      <dgm:prSet presAssocID="{D6EBD3EA-7B43-4BBB-96B2-AA9B54A07B6A}" presName="vert2" presStyleCnt="0"/>
      <dgm:spPr/>
    </dgm:pt>
    <dgm:pt modelId="{614FED50-BF0A-4CAD-BBCD-DBC5226288D8}" type="pres">
      <dgm:prSet presAssocID="{D6EBD3EA-7B43-4BBB-96B2-AA9B54A07B6A}" presName="thinLine2b" presStyleLbl="callout" presStyleIdx="1" presStyleCnt="4"/>
      <dgm:spPr/>
    </dgm:pt>
    <dgm:pt modelId="{B311987E-B48C-455D-9500-43FB7E9D3D66}" type="pres">
      <dgm:prSet presAssocID="{D6EBD3EA-7B43-4BBB-96B2-AA9B54A07B6A}" presName="vertSpace2b" presStyleCnt="0"/>
      <dgm:spPr/>
    </dgm:pt>
    <dgm:pt modelId="{BB4F8F5D-2FF7-4950-B63B-3B7D398DEC8D}" type="pres">
      <dgm:prSet presAssocID="{19296AE9-15BF-4391-BFA0-4017A4F7A2D3}" presName="thickLine" presStyleLbl="alignNode1" presStyleIdx="2" presStyleCnt="4"/>
      <dgm:spPr/>
    </dgm:pt>
    <dgm:pt modelId="{77DB8A0F-6576-4105-B673-0CEE8240CC25}" type="pres">
      <dgm:prSet presAssocID="{19296AE9-15BF-4391-BFA0-4017A4F7A2D3}" presName="horz1" presStyleCnt="0"/>
      <dgm:spPr/>
    </dgm:pt>
    <dgm:pt modelId="{A0464B5A-1D25-4EE6-9950-A0F796309C62}" type="pres">
      <dgm:prSet presAssocID="{19296AE9-15BF-4391-BFA0-4017A4F7A2D3}" presName="tx1" presStyleLbl="revTx" presStyleIdx="4" presStyleCnt="8"/>
      <dgm:spPr/>
      <dgm:t>
        <a:bodyPr/>
        <a:lstStyle/>
        <a:p>
          <a:endParaRPr lang="es-ES"/>
        </a:p>
      </dgm:t>
    </dgm:pt>
    <dgm:pt modelId="{3580739B-221E-4525-B9EB-94477302D922}" type="pres">
      <dgm:prSet presAssocID="{19296AE9-15BF-4391-BFA0-4017A4F7A2D3}" presName="vert1" presStyleCnt="0"/>
      <dgm:spPr/>
    </dgm:pt>
    <dgm:pt modelId="{4C9240B7-A76C-4C7A-9F1C-472C24D9B18C}" type="pres">
      <dgm:prSet presAssocID="{B5757D11-8DB8-48B8-87D5-D3E71E843CB4}" presName="vertSpace2a" presStyleCnt="0"/>
      <dgm:spPr/>
    </dgm:pt>
    <dgm:pt modelId="{EBB1942C-672D-487F-9B59-1A04D689DAA2}" type="pres">
      <dgm:prSet presAssocID="{B5757D11-8DB8-48B8-87D5-D3E71E843CB4}" presName="horz2" presStyleCnt="0"/>
      <dgm:spPr/>
    </dgm:pt>
    <dgm:pt modelId="{415EAE08-0E23-490F-825D-37353666AF14}" type="pres">
      <dgm:prSet presAssocID="{B5757D11-8DB8-48B8-87D5-D3E71E843CB4}" presName="horzSpace2" presStyleCnt="0"/>
      <dgm:spPr/>
    </dgm:pt>
    <dgm:pt modelId="{1E726E27-8A52-4A3A-BFAE-652EE1A537C0}" type="pres">
      <dgm:prSet presAssocID="{B5757D11-8DB8-48B8-87D5-D3E71E843CB4}" presName="tx2" presStyleLbl="revTx" presStyleIdx="5" presStyleCnt="8"/>
      <dgm:spPr/>
      <dgm:t>
        <a:bodyPr/>
        <a:lstStyle/>
        <a:p>
          <a:endParaRPr lang="es-ES"/>
        </a:p>
      </dgm:t>
    </dgm:pt>
    <dgm:pt modelId="{10D20F0D-9286-47AD-AF44-950B57256383}" type="pres">
      <dgm:prSet presAssocID="{B5757D11-8DB8-48B8-87D5-D3E71E843CB4}" presName="vert2" presStyleCnt="0"/>
      <dgm:spPr/>
    </dgm:pt>
    <dgm:pt modelId="{593EAAD0-7E5C-459E-A778-57C96C42BFA5}" type="pres">
      <dgm:prSet presAssocID="{B5757D11-8DB8-48B8-87D5-D3E71E843CB4}" presName="thinLine2b" presStyleLbl="callout" presStyleIdx="2" presStyleCnt="4"/>
      <dgm:spPr/>
    </dgm:pt>
    <dgm:pt modelId="{3CF1B1EA-0F49-4755-A0E9-9F100D702BE1}" type="pres">
      <dgm:prSet presAssocID="{B5757D11-8DB8-48B8-87D5-D3E71E843CB4}" presName="vertSpace2b" presStyleCnt="0"/>
      <dgm:spPr/>
    </dgm:pt>
    <dgm:pt modelId="{7C4967F5-5AAA-4C9D-ABD5-8F25C6653690}" type="pres">
      <dgm:prSet presAssocID="{D1D99DD9-D468-4A01-A6F3-56E8CD27FABE}" presName="thickLine" presStyleLbl="alignNode1" presStyleIdx="3" presStyleCnt="4"/>
      <dgm:spPr/>
    </dgm:pt>
    <dgm:pt modelId="{BA9C4DEE-E7D1-496F-922E-09578E733A9E}" type="pres">
      <dgm:prSet presAssocID="{D1D99DD9-D468-4A01-A6F3-56E8CD27FABE}" presName="horz1" presStyleCnt="0"/>
      <dgm:spPr/>
    </dgm:pt>
    <dgm:pt modelId="{929C493A-BBB9-46B9-A8DB-1400A6AB89F6}" type="pres">
      <dgm:prSet presAssocID="{D1D99DD9-D468-4A01-A6F3-56E8CD27FABE}" presName="tx1" presStyleLbl="revTx" presStyleIdx="6" presStyleCnt="8"/>
      <dgm:spPr/>
      <dgm:t>
        <a:bodyPr/>
        <a:lstStyle/>
        <a:p>
          <a:endParaRPr lang="es-ES"/>
        </a:p>
      </dgm:t>
    </dgm:pt>
    <dgm:pt modelId="{5AA89C58-5ECD-4802-9254-911E5D394F62}" type="pres">
      <dgm:prSet presAssocID="{D1D99DD9-D468-4A01-A6F3-56E8CD27FABE}" presName="vert1" presStyleCnt="0"/>
      <dgm:spPr/>
    </dgm:pt>
    <dgm:pt modelId="{1359B372-8F5F-4AB2-A730-89BA4C75C80F}" type="pres">
      <dgm:prSet presAssocID="{DE337D32-9AA9-4448-AF65-2DD6931D0837}" presName="vertSpace2a" presStyleCnt="0"/>
      <dgm:spPr/>
    </dgm:pt>
    <dgm:pt modelId="{1A5111F3-4295-4F0B-9169-09400FF7A0D4}" type="pres">
      <dgm:prSet presAssocID="{DE337D32-9AA9-4448-AF65-2DD6931D0837}" presName="horz2" presStyleCnt="0"/>
      <dgm:spPr/>
    </dgm:pt>
    <dgm:pt modelId="{04661133-B96C-429D-A2EA-93BEDBDF41F3}" type="pres">
      <dgm:prSet presAssocID="{DE337D32-9AA9-4448-AF65-2DD6931D0837}" presName="horzSpace2" presStyleCnt="0"/>
      <dgm:spPr/>
    </dgm:pt>
    <dgm:pt modelId="{FA280C1B-0E62-41EC-921E-C02F4CB8076E}" type="pres">
      <dgm:prSet presAssocID="{DE337D32-9AA9-4448-AF65-2DD6931D0837}" presName="tx2" presStyleLbl="revTx" presStyleIdx="7" presStyleCnt="8"/>
      <dgm:spPr/>
      <dgm:t>
        <a:bodyPr/>
        <a:lstStyle/>
        <a:p>
          <a:endParaRPr lang="es-ES"/>
        </a:p>
      </dgm:t>
    </dgm:pt>
    <dgm:pt modelId="{56D46150-6AB4-4360-8E72-87A21875B433}" type="pres">
      <dgm:prSet presAssocID="{DE337D32-9AA9-4448-AF65-2DD6931D0837}" presName="vert2" presStyleCnt="0"/>
      <dgm:spPr/>
    </dgm:pt>
    <dgm:pt modelId="{E0B756E2-2C0F-4979-81B3-8DBE776E5110}" type="pres">
      <dgm:prSet presAssocID="{DE337D32-9AA9-4448-AF65-2DD6931D0837}" presName="thinLine2b" presStyleLbl="callout" presStyleIdx="3" presStyleCnt="4"/>
      <dgm:spPr/>
    </dgm:pt>
    <dgm:pt modelId="{52714404-D8F2-4A21-ACD9-977FDC873350}" type="pres">
      <dgm:prSet presAssocID="{DE337D32-9AA9-4448-AF65-2DD6931D0837}" presName="vertSpace2b" presStyleCnt="0"/>
      <dgm:spPr/>
    </dgm:pt>
  </dgm:ptLst>
  <dgm:cxnLst>
    <dgm:cxn modelId="{528316CF-F9F9-47E8-8A6C-4716FE74B024}" type="presOf" srcId="{25BE2425-A21F-4AB3-ABBF-3D27305FF02E}" destId="{31B80878-268C-450B-9B22-36FC244ABBC2}" srcOrd="0" destOrd="0" presId="urn:microsoft.com/office/officeart/2008/layout/LinedList"/>
    <dgm:cxn modelId="{1B25D75D-DC91-4B9A-BE45-777676EC4C09}" srcId="{E97CAAB4-6561-48EC-AAAA-1631521590AC}" destId="{389AB302-3F52-4E81-96E9-6E366308D843}" srcOrd="0" destOrd="0" parTransId="{85ACCBAE-6600-46E3-865B-40F821CAEA1A}" sibTransId="{B120A284-8A4B-476C-ACFC-A4CB4CC0CF2D}"/>
    <dgm:cxn modelId="{3CD9CC60-0A65-495A-A89C-7A133A5D710E}" srcId="{25BE2425-A21F-4AB3-ABBF-3D27305FF02E}" destId="{19296AE9-15BF-4391-BFA0-4017A4F7A2D3}" srcOrd="2" destOrd="0" parTransId="{F2CA6C2E-240F-4ACE-9846-571E5788B2B2}" sibTransId="{E3376C04-A8CB-485E-B085-6B4CAC2080BC}"/>
    <dgm:cxn modelId="{5AB4CC33-19E2-48A5-B1DF-BF62FA9C4B7D}" type="presOf" srcId="{19296AE9-15BF-4391-BFA0-4017A4F7A2D3}" destId="{A0464B5A-1D25-4EE6-9950-A0F796309C62}" srcOrd="0" destOrd="0" presId="urn:microsoft.com/office/officeart/2008/layout/LinedList"/>
    <dgm:cxn modelId="{A13373F9-4791-4873-8432-4FEF5E673470}" type="presOf" srcId="{D6EBD3EA-7B43-4BBB-96B2-AA9B54A07B6A}" destId="{BBD6067A-548F-4667-88A6-3B5ECFE53024}" srcOrd="0" destOrd="0" presId="urn:microsoft.com/office/officeart/2008/layout/LinedList"/>
    <dgm:cxn modelId="{EFA8F958-890A-4325-9F93-7118DF2C4B3B}" srcId="{19296AE9-15BF-4391-BFA0-4017A4F7A2D3}" destId="{B5757D11-8DB8-48B8-87D5-D3E71E843CB4}" srcOrd="0" destOrd="0" parTransId="{2D79F504-3880-4B65-A5C5-292141039F20}" sibTransId="{9BCDDFE1-05CB-4969-B399-247113C9DB69}"/>
    <dgm:cxn modelId="{E13533DC-5C16-4190-85C5-F892A0AF972D}" type="presOf" srcId="{B5757D11-8DB8-48B8-87D5-D3E71E843CB4}" destId="{1E726E27-8A52-4A3A-BFAE-652EE1A537C0}" srcOrd="0" destOrd="0" presId="urn:microsoft.com/office/officeart/2008/layout/LinedList"/>
    <dgm:cxn modelId="{06E50942-72F8-4F12-BF0B-2A1BB3468833}" srcId="{9E9ADBF6-7896-469C-B5A6-EA541B740CC4}" destId="{D6EBD3EA-7B43-4BBB-96B2-AA9B54A07B6A}" srcOrd="0" destOrd="0" parTransId="{07E444B8-3673-42C5-BF6D-C867D5A0A5ED}" sibTransId="{B1F0D80B-36DF-4F13-B83F-2D1E1DB03668}"/>
    <dgm:cxn modelId="{94DF0AAC-E957-44DC-BAE7-91EBF310B3BF}" type="presOf" srcId="{389AB302-3F52-4E81-96E9-6E366308D843}" destId="{2B7A9E3F-88B6-4AA5-8D4A-839C95AA2D37}" srcOrd="0" destOrd="0" presId="urn:microsoft.com/office/officeart/2008/layout/LinedList"/>
    <dgm:cxn modelId="{BD47B146-C3D6-4EA4-B840-8E0BF88152EE}" srcId="{25BE2425-A21F-4AB3-ABBF-3D27305FF02E}" destId="{E97CAAB4-6561-48EC-AAAA-1631521590AC}" srcOrd="0" destOrd="0" parTransId="{634DFE09-D835-45A1-AC0E-3A37BAA6272E}" sibTransId="{8189E2FC-08D2-40E1-8CA7-AAC3C9647D2C}"/>
    <dgm:cxn modelId="{C91A3300-5A9D-493A-B49F-682162CA52FA}" type="presOf" srcId="{D1D99DD9-D468-4A01-A6F3-56E8CD27FABE}" destId="{929C493A-BBB9-46B9-A8DB-1400A6AB89F6}" srcOrd="0" destOrd="0" presId="urn:microsoft.com/office/officeart/2008/layout/LinedList"/>
    <dgm:cxn modelId="{5CBE3996-930A-4C63-BA00-9FC7C9FCDC09}" srcId="{25BE2425-A21F-4AB3-ABBF-3D27305FF02E}" destId="{9E9ADBF6-7896-469C-B5A6-EA541B740CC4}" srcOrd="1" destOrd="0" parTransId="{5EEDC351-1744-46D3-817F-AA7874DB8D8E}" sibTransId="{CB7934E7-46DF-4070-9F32-D541670CA6C6}"/>
    <dgm:cxn modelId="{E35A10D5-2D78-4337-9347-AC06F2E1107F}" srcId="{D1D99DD9-D468-4A01-A6F3-56E8CD27FABE}" destId="{DE337D32-9AA9-4448-AF65-2DD6931D0837}" srcOrd="0" destOrd="0" parTransId="{48870F6C-00FA-45B0-840E-044296B530E6}" sibTransId="{D7CC98AA-02BD-42F4-9239-992422DFC6E0}"/>
    <dgm:cxn modelId="{96B852D5-E4FE-4DC6-AF9D-9A506810E5E0}" srcId="{25BE2425-A21F-4AB3-ABBF-3D27305FF02E}" destId="{D1D99DD9-D468-4A01-A6F3-56E8CD27FABE}" srcOrd="3" destOrd="0" parTransId="{4BF1879D-0F01-4B9D-83DF-CE2BAF913CF4}" sibTransId="{AE06F444-D970-4E2C-A389-55E94BFC3371}"/>
    <dgm:cxn modelId="{B684AC1B-D6CF-4C64-9449-48E27DD2E699}" type="presOf" srcId="{E97CAAB4-6561-48EC-AAAA-1631521590AC}" destId="{BC6A9135-D02A-4799-94B5-F65AF72081DF}" srcOrd="0" destOrd="0" presId="urn:microsoft.com/office/officeart/2008/layout/LinedList"/>
    <dgm:cxn modelId="{6E31BCFA-672A-4CBC-8592-6159026305B2}" type="presOf" srcId="{9E9ADBF6-7896-469C-B5A6-EA541B740CC4}" destId="{834476C0-5629-4D13-B42A-A3D1782905D7}" srcOrd="0" destOrd="0" presId="urn:microsoft.com/office/officeart/2008/layout/LinedList"/>
    <dgm:cxn modelId="{DF4A6C61-BCE2-4B52-8783-90D4BD6D0FF8}" type="presOf" srcId="{DE337D32-9AA9-4448-AF65-2DD6931D0837}" destId="{FA280C1B-0E62-41EC-921E-C02F4CB8076E}" srcOrd="0" destOrd="0" presId="urn:microsoft.com/office/officeart/2008/layout/LinedList"/>
    <dgm:cxn modelId="{38B03A1F-467A-4735-B726-0DE0074BCB1A}" type="presParOf" srcId="{31B80878-268C-450B-9B22-36FC244ABBC2}" destId="{88FC5698-FF1A-466C-BAAB-4D394C19580F}" srcOrd="0" destOrd="0" presId="urn:microsoft.com/office/officeart/2008/layout/LinedList"/>
    <dgm:cxn modelId="{A2AF4432-104C-4C55-89E4-2F5CDE16467A}" type="presParOf" srcId="{31B80878-268C-450B-9B22-36FC244ABBC2}" destId="{9A36C2C2-4494-43E1-9D55-25039CBE5B2E}" srcOrd="1" destOrd="0" presId="urn:microsoft.com/office/officeart/2008/layout/LinedList"/>
    <dgm:cxn modelId="{C760430A-CB73-405F-AB26-2992B74F0B0C}" type="presParOf" srcId="{9A36C2C2-4494-43E1-9D55-25039CBE5B2E}" destId="{BC6A9135-D02A-4799-94B5-F65AF72081DF}" srcOrd="0" destOrd="0" presId="urn:microsoft.com/office/officeart/2008/layout/LinedList"/>
    <dgm:cxn modelId="{370D65BB-0DFD-470B-AC67-06D4385F3D92}" type="presParOf" srcId="{9A36C2C2-4494-43E1-9D55-25039CBE5B2E}" destId="{1260BE68-747B-4596-8320-5FF7E424D9BE}" srcOrd="1" destOrd="0" presId="urn:microsoft.com/office/officeart/2008/layout/LinedList"/>
    <dgm:cxn modelId="{D55FA3C0-AA54-41B7-A4C5-FE768B44312E}" type="presParOf" srcId="{1260BE68-747B-4596-8320-5FF7E424D9BE}" destId="{262D9B61-5D76-49C8-B9BA-D02D323A6E28}" srcOrd="0" destOrd="0" presId="urn:microsoft.com/office/officeart/2008/layout/LinedList"/>
    <dgm:cxn modelId="{331C7E95-DA7A-4F40-AC10-109728DDD2F0}" type="presParOf" srcId="{1260BE68-747B-4596-8320-5FF7E424D9BE}" destId="{898CCB34-FF3D-427D-B4B2-2C5462725FEB}" srcOrd="1" destOrd="0" presId="urn:microsoft.com/office/officeart/2008/layout/LinedList"/>
    <dgm:cxn modelId="{50E8D3D0-89C6-478E-97FB-2F6029D86E54}" type="presParOf" srcId="{898CCB34-FF3D-427D-B4B2-2C5462725FEB}" destId="{D3963B86-85D6-4785-ABE1-2547330EC145}" srcOrd="0" destOrd="0" presId="urn:microsoft.com/office/officeart/2008/layout/LinedList"/>
    <dgm:cxn modelId="{65C444AF-9F8B-4B91-A3D4-47F863A34BC5}" type="presParOf" srcId="{898CCB34-FF3D-427D-B4B2-2C5462725FEB}" destId="{2B7A9E3F-88B6-4AA5-8D4A-839C95AA2D37}" srcOrd="1" destOrd="0" presId="urn:microsoft.com/office/officeart/2008/layout/LinedList"/>
    <dgm:cxn modelId="{F3C1993F-43FF-4BB5-9261-B25C0B919E4E}" type="presParOf" srcId="{898CCB34-FF3D-427D-B4B2-2C5462725FEB}" destId="{7B614A03-1FBF-4CDA-A3EF-92AA4E9D9DD1}" srcOrd="2" destOrd="0" presId="urn:microsoft.com/office/officeart/2008/layout/LinedList"/>
    <dgm:cxn modelId="{BA43B118-DB5A-4992-840D-DE2FDB43531A}" type="presParOf" srcId="{1260BE68-747B-4596-8320-5FF7E424D9BE}" destId="{7C09336D-CA88-41BD-8942-D75820631444}" srcOrd="2" destOrd="0" presId="urn:microsoft.com/office/officeart/2008/layout/LinedList"/>
    <dgm:cxn modelId="{8B044507-C45A-43B5-AC96-B672295934DB}" type="presParOf" srcId="{1260BE68-747B-4596-8320-5FF7E424D9BE}" destId="{C2D829DE-A064-4EE6-B97F-CF9E2273F27C}" srcOrd="3" destOrd="0" presId="urn:microsoft.com/office/officeart/2008/layout/LinedList"/>
    <dgm:cxn modelId="{020AE022-4DCB-4FE1-AB50-306D1E85B9AE}" type="presParOf" srcId="{31B80878-268C-450B-9B22-36FC244ABBC2}" destId="{1C8208D8-2B59-48C6-87D2-78BA03E60DB6}" srcOrd="2" destOrd="0" presId="urn:microsoft.com/office/officeart/2008/layout/LinedList"/>
    <dgm:cxn modelId="{DD68B760-A838-409F-9528-C837AEF6816C}" type="presParOf" srcId="{31B80878-268C-450B-9B22-36FC244ABBC2}" destId="{B2438D15-92C1-4882-AD8A-F9191FA9F717}" srcOrd="3" destOrd="0" presId="urn:microsoft.com/office/officeart/2008/layout/LinedList"/>
    <dgm:cxn modelId="{CC2C3F30-599E-48A6-9E1E-4CD152D8E2E5}" type="presParOf" srcId="{B2438D15-92C1-4882-AD8A-F9191FA9F717}" destId="{834476C0-5629-4D13-B42A-A3D1782905D7}" srcOrd="0" destOrd="0" presId="urn:microsoft.com/office/officeart/2008/layout/LinedList"/>
    <dgm:cxn modelId="{75429438-0BDB-4E9B-A8E9-75BB08A52B9A}" type="presParOf" srcId="{B2438D15-92C1-4882-AD8A-F9191FA9F717}" destId="{3AE819BD-C59D-42B7-BB8D-7E081E146323}" srcOrd="1" destOrd="0" presId="urn:microsoft.com/office/officeart/2008/layout/LinedList"/>
    <dgm:cxn modelId="{441B8A56-8B10-45D6-9E00-A9846A933875}" type="presParOf" srcId="{3AE819BD-C59D-42B7-BB8D-7E081E146323}" destId="{31F8AE6F-B209-49E4-8092-BCB65DC0D400}" srcOrd="0" destOrd="0" presId="urn:microsoft.com/office/officeart/2008/layout/LinedList"/>
    <dgm:cxn modelId="{7E7DBF81-79F3-427F-9D14-1855CDECFC45}" type="presParOf" srcId="{3AE819BD-C59D-42B7-BB8D-7E081E146323}" destId="{C7F21D46-0CAF-4E51-B157-955DB0568D8F}" srcOrd="1" destOrd="0" presId="urn:microsoft.com/office/officeart/2008/layout/LinedList"/>
    <dgm:cxn modelId="{486B43E5-9848-4310-9D6D-AFFCA1E5FA16}" type="presParOf" srcId="{C7F21D46-0CAF-4E51-B157-955DB0568D8F}" destId="{49FFCBCC-D958-490D-99BF-DE16E9BA3179}" srcOrd="0" destOrd="0" presId="urn:microsoft.com/office/officeart/2008/layout/LinedList"/>
    <dgm:cxn modelId="{E70F015B-C38D-44FF-ADD6-866F0171CD99}" type="presParOf" srcId="{C7F21D46-0CAF-4E51-B157-955DB0568D8F}" destId="{BBD6067A-548F-4667-88A6-3B5ECFE53024}" srcOrd="1" destOrd="0" presId="urn:microsoft.com/office/officeart/2008/layout/LinedList"/>
    <dgm:cxn modelId="{105459CA-6673-49DB-85A5-621C3AA12BB1}" type="presParOf" srcId="{C7F21D46-0CAF-4E51-B157-955DB0568D8F}" destId="{249E381C-352D-4760-9E80-2A233519FA0D}" srcOrd="2" destOrd="0" presId="urn:microsoft.com/office/officeart/2008/layout/LinedList"/>
    <dgm:cxn modelId="{9D65DF14-F983-4AC3-9901-C457F96057B1}" type="presParOf" srcId="{3AE819BD-C59D-42B7-BB8D-7E081E146323}" destId="{614FED50-BF0A-4CAD-BBCD-DBC5226288D8}" srcOrd="2" destOrd="0" presId="urn:microsoft.com/office/officeart/2008/layout/LinedList"/>
    <dgm:cxn modelId="{A048067A-DC04-49AD-BFD1-1A6D13D48C2E}" type="presParOf" srcId="{3AE819BD-C59D-42B7-BB8D-7E081E146323}" destId="{B311987E-B48C-455D-9500-43FB7E9D3D66}" srcOrd="3" destOrd="0" presId="urn:microsoft.com/office/officeart/2008/layout/LinedList"/>
    <dgm:cxn modelId="{AB00C0DD-051D-469C-96E4-0766E977A7EF}" type="presParOf" srcId="{31B80878-268C-450B-9B22-36FC244ABBC2}" destId="{BB4F8F5D-2FF7-4950-B63B-3B7D398DEC8D}" srcOrd="4" destOrd="0" presId="urn:microsoft.com/office/officeart/2008/layout/LinedList"/>
    <dgm:cxn modelId="{2A1FA13E-005B-4468-8860-B5A2A501D196}" type="presParOf" srcId="{31B80878-268C-450B-9B22-36FC244ABBC2}" destId="{77DB8A0F-6576-4105-B673-0CEE8240CC25}" srcOrd="5" destOrd="0" presId="urn:microsoft.com/office/officeart/2008/layout/LinedList"/>
    <dgm:cxn modelId="{8F15C97A-0244-4FDC-BACB-7610DE4BB1C4}" type="presParOf" srcId="{77DB8A0F-6576-4105-B673-0CEE8240CC25}" destId="{A0464B5A-1D25-4EE6-9950-A0F796309C62}" srcOrd="0" destOrd="0" presId="urn:microsoft.com/office/officeart/2008/layout/LinedList"/>
    <dgm:cxn modelId="{3F7553EC-A37E-443B-9054-E642D8F0BECB}" type="presParOf" srcId="{77DB8A0F-6576-4105-B673-0CEE8240CC25}" destId="{3580739B-221E-4525-B9EB-94477302D922}" srcOrd="1" destOrd="0" presId="urn:microsoft.com/office/officeart/2008/layout/LinedList"/>
    <dgm:cxn modelId="{977C89D3-75A6-41FC-94DC-5BD2F7D3EA64}" type="presParOf" srcId="{3580739B-221E-4525-B9EB-94477302D922}" destId="{4C9240B7-A76C-4C7A-9F1C-472C24D9B18C}" srcOrd="0" destOrd="0" presId="urn:microsoft.com/office/officeart/2008/layout/LinedList"/>
    <dgm:cxn modelId="{95868E2A-E0C6-469B-8079-87ECDB2F5460}" type="presParOf" srcId="{3580739B-221E-4525-B9EB-94477302D922}" destId="{EBB1942C-672D-487F-9B59-1A04D689DAA2}" srcOrd="1" destOrd="0" presId="urn:microsoft.com/office/officeart/2008/layout/LinedList"/>
    <dgm:cxn modelId="{F87413B1-0A2E-4B60-8A4B-0EEDF075F036}" type="presParOf" srcId="{EBB1942C-672D-487F-9B59-1A04D689DAA2}" destId="{415EAE08-0E23-490F-825D-37353666AF14}" srcOrd="0" destOrd="0" presId="urn:microsoft.com/office/officeart/2008/layout/LinedList"/>
    <dgm:cxn modelId="{00D0367C-F59B-4C8A-8DD4-15828D14E73B}" type="presParOf" srcId="{EBB1942C-672D-487F-9B59-1A04D689DAA2}" destId="{1E726E27-8A52-4A3A-BFAE-652EE1A537C0}" srcOrd="1" destOrd="0" presId="urn:microsoft.com/office/officeart/2008/layout/LinedList"/>
    <dgm:cxn modelId="{8429A65E-0377-4F94-89C9-E51C004F11E1}" type="presParOf" srcId="{EBB1942C-672D-487F-9B59-1A04D689DAA2}" destId="{10D20F0D-9286-47AD-AF44-950B57256383}" srcOrd="2" destOrd="0" presId="urn:microsoft.com/office/officeart/2008/layout/LinedList"/>
    <dgm:cxn modelId="{30719E86-5350-4C02-9E35-43F8988EED47}" type="presParOf" srcId="{3580739B-221E-4525-B9EB-94477302D922}" destId="{593EAAD0-7E5C-459E-A778-57C96C42BFA5}" srcOrd="2" destOrd="0" presId="urn:microsoft.com/office/officeart/2008/layout/LinedList"/>
    <dgm:cxn modelId="{59FCBE7D-0791-4095-9DC0-14123BAE0E74}" type="presParOf" srcId="{3580739B-221E-4525-B9EB-94477302D922}" destId="{3CF1B1EA-0F49-4755-A0E9-9F100D702BE1}" srcOrd="3" destOrd="0" presId="urn:microsoft.com/office/officeart/2008/layout/LinedList"/>
    <dgm:cxn modelId="{C1455D85-CECE-46CB-99DD-A7118FCBF0F9}" type="presParOf" srcId="{31B80878-268C-450B-9B22-36FC244ABBC2}" destId="{7C4967F5-5AAA-4C9D-ABD5-8F25C6653690}" srcOrd="6" destOrd="0" presId="urn:microsoft.com/office/officeart/2008/layout/LinedList"/>
    <dgm:cxn modelId="{72A202FA-17DA-4B7C-8C53-C3AA36F79D15}" type="presParOf" srcId="{31B80878-268C-450B-9B22-36FC244ABBC2}" destId="{BA9C4DEE-E7D1-496F-922E-09578E733A9E}" srcOrd="7" destOrd="0" presId="urn:microsoft.com/office/officeart/2008/layout/LinedList"/>
    <dgm:cxn modelId="{84A37591-8ADF-4360-8203-F1443406A7CB}" type="presParOf" srcId="{BA9C4DEE-E7D1-496F-922E-09578E733A9E}" destId="{929C493A-BBB9-46B9-A8DB-1400A6AB89F6}" srcOrd="0" destOrd="0" presId="urn:microsoft.com/office/officeart/2008/layout/LinedList"/>
    <dgm:cxn modelId="{6FC2554F-3151-4955-AF32-537E1C8314FD}" type="presParOf" srcId="{BA9C4DEE-E7D1-496F-922E-09578E733A9E}" destId="{5AA89C58-5ECD-4802-9254-911E5D394F62}" srcOrd="1" destOrd="0" presId="urn:microsoft.com/office/officeart/2008/layout/LinedList"/>
    <dgm:cxn modelId="{27D67A8F-63D3-48CA-9A94-B731D0171F85}" type="presParOf" srcId="{5AA89C58-5ECD-4802-9254-911E5D394F62}" destId="{1359B372-8F5F-4AB2-A730-89BA4C75C80F}" srcOrd="0" destOrd="0" presId="urn:microsoft.com/office/officeart/2008/layout/LinedList"/>
    <dgm:cxn modelId="{1A240B4C-70A3-4D61-A6DC-FA69969DB9DD}" type="presParOf" srcId="{5AA89C58-5ECD-4802-9254-911E5D394F62}" destId="{1A5111F3-4295-4F0B-9169-09400FF7A0D4}" srcOrd="1" destOrd="0" presId="urn:microsoft.com/office/officeart/2008/layout/LinedList"/>
    <dgm:cxn modelId="{28DA5866-79A5-47CB-AF73-3801CEAF5044}" type="presParOf" srcId="{1A5111F3-4295-4F0B-9169-09400FF7A0D4}" destId="{04661133-B96C-429D-A2EA-93BEDBDF41F3}" srcOrd="0" destOrd="0" presId="urn:microsoft.com/office/officeart/2008/layout/LinedList"/>
    <dgm:cxn modelId="{4645AAB1-A462-4C52-8883-DA674BF5B2FC}" type="presParOf" srcId="{1A5111F3-4295-4F0B-9169-09400FF7A0D4}" destId="{FA280C1B-0E62-41EC-921E-C02F4CB8076E}" srcOrd="1" destOrd="0" presId="urn:microsoft.com/office/officeart/2008/layout/LinedList"/>
    <dgm:cxn modelId="{0EE22435-B28F-4FCD-BE15-EC774A0C9C52}" type="presParOf" srcId="{1A5111F3-4295-4F0B-9169-09400FF7A0D4}" destId="{56D46150-6AB4-4360-8E72-87A21875B433}" srcOrd="2" destOrd="0" presId="urn:microsoft.com/office/officeart/2008/layout/LinedList"/>
    <dgm:cxn modelId="{4C598A15-94F5-4530-9457-FBA26F803CD9}" type="presParOf" srcId="{5AA89C58-5ECD-4802-9254-911E5D394F62}" destId="{E0B756E2-2C0F-4979-81B3-8DBE776E5110}" srcOrd="2" destOrd="0" presId="urn:microsoft.com/office/officeart/2008/layout/LinedList"/>
    <dgm:cxn modelId="{AE66BDE8-625D-4F74-A958-6FBD9E421477}" type="presParOf" srcId="{5AA89C58-5ECD-4802-9254-911E5D394F62}" destId="{52714404-D8F2-4A21-ACD9-977FDC873350}"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163386-2ED7-4750-814C-89165BBE1705}" type="doc">
      <dgm:prSet loTypeId="urn:microsoft.com/office/officeart/2005/8/layout/vList3#1" loCatId="list" qsTypeId="urn:microsoft.com/office/officeart/2005/8/quickstyle/simple1" qsCatId="simple" csTypeId="urn:microsoft.com/office/officeart/2005/8/colors/accent2_2" csCatId="accent2" phldr="1"/>
      <dgm:spPr/>
      <dgm:t>
        <a:bodyPr/>
        <a:lstStyle/>
        <a:p>
          <a:endParaRPr lang="en-US"/>
        </a:p>
      </dgm:t>
    </dgm:pt>
    <dgm:pt modelId="{2C592C0C-159C-4A39-8E53-8A69B1BBCAD4}">
      <dgm:prSet phldrT="[Texto]" custT="1"/>
      <dgm:spPr/>
      <dgm:t>
        <a:bodyPr/>
        <a:lstStyle/>
        <a:p>
          <a:pPr algn="ctr"/>
          <a:r>
            <a:rPr lang="es-MX" sz="1800" b="0" dirty="0" smtClean="0">
              <a:solidFill>
                <a:schemeClr val="tx1"/>
              </a:solidFill>
              <a:latin typeface="Calibri" pitchFamily="34" charset="0"/>
              <a:cs typeface="Calibri" pitchFamily="34" charset="0"/>
            </a:rPr>
            <a:t>Administrativo – Seguridad</a:t>
          </a:r>
          <a:endParaRPr lang="en-US" sz="1800" b="0" dirty="0">
            <a:solidFill>
              <a:schemeClr val="tx1"/>
            </a:solidFill>
          </a:endParaRPr>
        </a:p>
      </dgm:t>
    </dgm:pt>
    <dgm:pt modelId="{4A44C887-D521-471F-9913-CCF079A0301C}" type="parTrans" cxnId="{F69F1E94-5A64-4F00-BDB6-9471348AA075}">
      <dgm:prSet/>
      <dgm:spPr/>
      <dgm:t>
        <a:bodyPr/>
        <a:lstStyle/>
        <a:p>
          <a:pPr algn="ctr"/>
          <a:endParaRPr lang="en-US" sz="1400">
            <a:solidFill>
              <a:schemeClr val="tx1"/>
            </a:solidFill>
          </a:endParaRPr>
        </a:p>
      </dgm:t>
    </dgm:pt>
    <dgm:pt modelId="{F66FEC03-0F9B-4285-842C-FA5F3CE7DA22}" type="sibTrans" cxnId="{F69F1E94-5A64-4F00-BDB6-9471348AA075}">
      <dgm:prSet/>
      <dgm:spPr/>
      <dgm:t>
        <a:bodyPr/>
        <a:lstStyle/>
        <a:p>
          <a:pPr algn="ctr"/>
          <a:endParaRPr lang="en-US" sz="1400">
            <a:solidFill>
              <a:schemeClr val="tx1"/>
            </a:solidFill>
          </a:endParaRPr>
        </a:p>
      </dgm:t>
    </dgm:pt>
    <dgm:pt modelId="{7ABFA664-034E-4841-951F-89F62A8F1C11}">
      <dgm:prSet phldrT="[Texto]" custT="1"/>
      <dgm:spPr/>
      <dgm:t>
        <a:bodyPr/>
        <a:lstStyle/>
        <a:p>
          <a:pPr algn="ctr"/>
          <a:r>
            <a:rPr lang="es-MX" sz="1800" b="0" dirty="0" smtClean="0">
              <a:solidFill>
                <a:schemeClr val="tx1"/>
              </a:solidFill>
              <a:latin typeface="Calibri" pitchFamily="34" charset="0"/>
              <a:cs typeface="Calibri" pitchFamily="34" charset="0"/>
            </a:rPr>
            <a:t>Alumnos</a:t>
          </a:r>
          <a:endParaRPr lang="en-US" sz="1800" b="0" dirty="0">
            <a:solidFill>
              <a:schemeClr val="tx1"/>
            </a:solidFill>
          </a:endParaRPr>
        </a:p>
      </dgm:t>
    </dgm:pt>
    <dgm:pt modelId="{DB74EEFC-0D12-4246-B6B2-19DD5B7DE256}" type="parTrans" cxnId="{8770E652-EB66-4DCC-911A-DA46934DF2DD}">
      <dgm:prSet/>
      <dgm:spPr/>
      <dgm:t>
        <a:bodyPr/>
        <a:lstStyle/>
        <a:p>
          <a:pPr algn="ctr"/>
          <a:endParaRPr lang="en-US" sz="1400">
            <a:solidFill>
              <a:schemeClr val="tx1"/>
            </a:solidFill>
          </a:endParaRPr>
        </a:p>
      </dgm:t>
    </dgm:pt>
    <dgm:pt modelId="{6D99AA86-8B49-494A-A422-3E96264262C9}" type="sibTrans" cxnId="{8770E652-EB66-4DCC-911A-DA46934DF2DD}">
      <dgm:prSet/>
      <dgm:spPr/>
      <dgm:t>
        <a:bodyPr/>
        <a:lstStyle/>
        <a:p>
          <a:pPr algn="ctr"/>
          <a:endParaRPr lang="en-US" sz="1400">
            <a:solidFill>
              <a:schemeClr val="tx1"/>
            </a:solidFill>
          </a:endParaRPr>
        </a:p>
      </dgm:t>
    </dgm:pt>
    <dgm:pt modelId="{3643041C-77D7-4A38-A668-C795E3284D1C}">
      <dgm:prSet phldrT="[Texto]" custT="1"/>
      <dgm:spPr/>
      <dgm:t>
        <a:bodyPr/>
        <a:lstStyle/>
        <a:p>
          <a:pPr algn="ctr"/>
          <a:r>
            <a:rPr lang="es-MX" sz="1800" b="0" dirty="0" smtClean="0">
              <a:solidFill>
                <a:schemeClr val="tx1"/>
              </a:solidFill>
              <a:latin typeface="Calibri" pitchFamily="34" charset="0"/>
              <a:cs typeface="Calibri" pitchFamily="34" charset="0"/>
            </a:rPr>
            <a:t>Docentes</a:t>
          </a:r>
          <a:endParaRPr lang="en-US" sz="1800" b="0" dirty="0">
            <a:solidFill>
              <a:schemeClr val="tx1"/>
            </a:solidFill>
          </a:endParaRPr>
        </a:p>
      </dgm:t>
    </dgm:pt>
    <dgm:pt modelId="{7E2CC16B-D2C1-49EE-B591-7EBB60B70E42}" type="parTrans" cxnId="{E5007650-C66A-4E7C-88CD-6FB73F0B894C}">
      <dgm:prSet/>
      <dgm:spPr/>
      <dgm:t>
        <a:bodyPr/>
        <a:lstStyle/>
        <a:p>
          <a:pPr algn="ctr"/>
          <a:endParaRPr lang="en-US" sz="1400">
            <a:solidFill>
              <a:schemeClr val="tx1"/>
            </a:solidFill>
          </a:endParaRPr>
        </a:p>
      </dgm:t>
    </dgm:pt>
    <dgm:pt modelId="{4E57E345-77D5-4F96-A514-4708DE5354FC}" type="sibTrans" cxnId="{E5007650-C66A-4E7C-88CD-6FB73F0B894C}">
      <dgm:prSet/>
      <dgm:spPr/>
      <dgm:t>
        <a:bodyPr/>
        <a:lstStyle/>
        <a:p>
          <a:pPr algn="ctr"/>
          <a:endParaRPr lang="en-US" sz="1400">
            <a:solidFill>
              <a:schemeClr val="tx1"/>
            </a:solidFill>
          </a:endParaRPr>
        </a:p>
      </dgm:t>
    </dgm:pt>
    <dgm:pt modelId="{439FCCB8-B751-4182-BE03-EA3DF9EBCEB2}">
      <dgm:prSet phldrT="[Texto]" custT="1"/>
      <dgm:spPr/>
      <dgm:t>
        <a:bodyPr/>
        <a:lstStyle/>
        <a:p>
          <a:pPr algn="ctr"/>
          <a:r>
            <a:rPr lang="es-MX" sz="1800" b="0" dirty="0" smtClean="0">
              <a:solidFill>
                <a:schemeClr val="tx1"/>
              </a:solidFill>
              <a:latin typeface="Calibri" pitchFamily="34" charset="0"/>
              <a:cs typeface="Calibri" pitchFamily="34" charset="0"/>
            </a:rPr>
            <a:t>Calendario y Horarios</a:t>
          </a:r>
          <a:endParaRPr lang="en-US" sz="1800" b="0" dirty="0">
            <a:solidFill>
              <a:schemeClr val="tx1"/>
            </a:solidFill>
          </a:endParaRPr>
        </a:p>
      </dgm:t>
    </dgm:pt>
    <dgm:pt modelId="{1B73D7F7-2498-49D0-85A4-017C63F67A5F}" type="parTrans" cxnId="{68482D84-0BA6-4A69-8F0A-6A8334999902}">
      <dgm:prSet/>
      <dgm:spPr/>
      <dgm:t>
        <a:bodyPr/>
        <a:lstStyle/>
        <a:p>
          <a:pPr algn="ctr"/>
          <a:endParaRPr lang="en-US" sz="1400">
            <a:solidFill>
              <a:schemeClr val="tx1"/>
            </a:solidFill>
          </a:endParaRPr>
        </a:p>
      </dgm:t>
    </dgm:pt>
    <dgm:pt modelId="{D2E6F2A7-FFD3-4EA2-A67B-C1FF14A4B2DA}" type="sibTrans" cxnId="{68482D84-0BA6-4A69-8F0A-6A8334999902}">
      <dgm:prSet/>
      <dgm:spPr/>
      <dgm:t>
        <a:bodyPr/>
        <a:lstStyle/>
        <a:p>
          <a:pPr algn="ctr"/>
          <a:endParaRPr lang="en-US" sz="1400">
            <a:solidFill>
              <a:schemeClr val="tx1"/>
            </a:solidFill>
          </a:endParaRPr>
        </a:p>
      </dgm:t>
    </dgm:pt>
    <dgm:pt modelId="{0B0995DB-81EC-492E-8C74-C528E914CC69}">
      <dgm:prSet phldrT="[Texto]" custT="1"/>
      <dgm:spPr/>
      <dgm:t>
        <a:bodyPr/>
        <a:lstStyle/>
        <a:p>
          <a:pPr algn="ctr"/>
          <a:r>
            <a:rPr lang="es-MX" sz="1800" b="0" dirty="0" smtClean="0">
              <a:solidFill>
                <a:schemeClr val="tx1"/>
              </a:solidFill>
              <a:latin typeface="Calibri" pitchFamily="34" charset="0"/>
              <a:cs typeface="Calibri" pitchFamily="34" charset="0"/>
            </a:rPr>
            <a:t>Informes y Consultas</a:t>
          </a:r>
          <a:endParaRPr lang="en-US" sz="1800" b="0" dirty="0">
            <a:solidFill>
              <a:schemeClr val="tx1"/>
            </a:solidFill>
          </a:endParaRPr>
        </a:p>
      </dgm:t>
    </dgm:pt>
    <dgm:pt modelId="{63690822-3307-46A3-9CD7-27F312B331C1}" type="parTrans" cxnId="{C70AAAB0-8DBA-4838-8117-6B3BB8976383}">
      <dgm:prSet/>
      <dgm:spPr/>
      <dgm:t>
        <a:bodyPr/>
        <a:lstStyle/>
        <a:p>
          <a:pPr algn="ctr"/>
          <a:endParaRPr lang="en-US" sz="1400">
            <a:solidFill>
              <a:schemeClr val="tx1"/>
            </a:solidFill>
          </a:endParaRPr>
        </a:p>
      </dgm:t>
    </dgm:pt>
    <dgm:pt modelId="{EE86AC79-B6DF-4553-A340-BFD23BB9ACD9}" type="sibTrans" cxnId="{C70AAAB0-8DBA-4838-8117-6B3BB8976383}">
      <dgm:prSet/>
      <dgm:spPr/>
      <dgm:t>
        <a:bodyPr/>
        <a:lstStyle/>
        <a:p>
          <a:pPr algn="ctr"/>
          <a:endParaRPr lang="en-US" sz="1400">
            <a:solidFill>
              <a:schemeClr val="tx1"/>
            </a:solidFill>
          </a:endParaRPr>
        </a:p>
      </dgm:t>
    </dgm:pt>
    <dgm:pt modelId="{B29F9D37-B055-4D7C-9E66-8F51A90D87C6}" type="pres">
      <dgm:prSet presAssocID="{15163386-2ED7-4750-814C-89165BBE1705}" presName="linearFlow" presStyleCnt="0">
        <dgm:presLayoutVars>
          <dgm:dir/>
          <dgm:resizeHandles val="exact"/>
        </dgm:presLayoutVars>
      </dgm:prSet>
      <dgm:spPr/>
      <dgm:t>
        <a:bodyPr/>
        <a:lstStyle/>
        <a:p>
          <a:endParaRPr lang="en-US"/>
        </a:p>
      </dgm:t>
    </dgm:pt>
    <dgm:pt modelId="{D2B528D8-8D7C-40C6-B2B6-EDF3F412CB50}" type="pres">
      <dgm:prSet presAssocID="{2C592C0C-159C-4A39-8E53-8A69B1BBCAD4}" presName="composite" presStyleCnt="0"/>
      <dgm:spPr/>
    </dgm:pt>
    <dgm:pt modelId="{201F7627-C63F-40F6-9E6E-9B0DCF527D49}" type="pres">
      <dgm:prSet presAssocID="{2C592C0C-159C-4A39-8E53-8A69B1BBCAD4}"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9E20393-B899-456A-9D63-64377DF3405A}" type="pres">
      <dgm:prSet presAssocID="{2C592C0C-159C-4A39-8E53-8A69B1BBCAD4}" presName="txShp" presStyleLbl="node1" presStyleIdx="0" presStyleCnt="5">
        <dgm:presLayoutVars>
          <dgm:bulletEnabled val="1"/>
        </dgm:presLayoutVars>
      </dgm:prSet>
      <dgm:spPr/>
      <dgm:t>
        <a:bodyPr/>
        <a:lstStyle/>
        <a:p>
          <a:endParaRPr lang="en-US"/>
        </a:p>
      </dgm:t>
    </dgm:pt>
    <dgm:pt modelId="{62FED185-0541-4EDE-832B-A76315A7E189}" type="pres">
      <dgm:prSet presAssocID="{F66FEC03-0F9B-4285-842C-FA5F3CE7DA22}" presName="spacing" presStyleCnt="0"/>
      <dgm:spPr/>
    </dgm:pt>
    <dgm:pt modelId="{5B5C5E2F-8D2A-45A2-AA4D-5AF0FC756602}" type="pres">
      <dgm:prSet presAssocID="{7ABFA664-034E-4841-951F-89F62A8F1C11}" presName="composite" presStyleCnt="0"/>
      <dgm:spPr/>
    </dgm:pt>
    <dgm:pt modelId="{E22B8555-271C-4DBC-AE65-11E459288980}" type="pres">
      <dgm:prSet presAssocID="{7ABFA664-034E-4841-951F-89F62A8F1C11}"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31000" r="-31000"/>
          </a:stretch>
        </a:blipFill>
      </dgm:spPr>
    </dgm:pt>
    <dgm:pt modelId="{6CAB7501-84A8-4FD7-BE6E-EC3A98636A1D}" type="pres">
      <dgm:prSet presAssocID="{7ABFA664-034E-4841-951F-89F62A8F1C11}" presName="txShp" presStyleLbl="node1" presStyleIdx="1" presStyleCnt="5">
        <dgm:presLayoutVars>
          <dgm:bulletEnabled val="1"/>
        </dgm:presLayoutVars>
      </dgm:prSet>
      <dgm:spPr/>
      <dgm:t>
        <a:bodyPr/>
        <a:lstStyle/>
        <a:p>
          <a:endParaRPr lang="en-US"/>
        </a:p>
      </dgm:t>
    </dgm:pt>
    <dgm:pt modelId="{5F4C76EB-1E2A-41DB-BCA4-AC790DF247EA}" type="pres">
      <dgm:prSet presAssocID="{6D99AA86-8B49-494A-A422-3E96264262C9}" presName="spacing" presStyleCnt="0"/>
      <dgm:spPr/>
    </dgm:pt>
    <dgm:pt modelId="{16EB06F2-1171-42F4-A47C-068095C8756E}" type="pres">
      <dgm:prSet presAssocID="{3643041C-77D7-4A38-A668-C795E3284D1C}" presName="composite" presStyleCnt="0"/>
      <dgm:spPr/>
    </dgm:pt>
    <dgm:pt modelId="{7F17649A-B7C6-4599-99F5-771243304F3C}" type="pres">
      <dgm:prSet presAssocID="{3643041C-77D7-4A38-A668-C795E3284D1C}" presName="imgShp"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9000" r="-9000"/>
          </a:stretch>
        </a:blipFill>
      </dgm:spPr>
      <dgm:t>
        <a:bodyPr/>
        <a:lstStyle/>
        <a:p>
          <a:endParaRPr lang="en-US"/>
        </a:p>
      </dgm:t>
    </dgm:pt>
    <dgm:pt modelId="{D032C346-3942-4A17-855A-0389992C122C}" type="pres">
      <dgm:prSet presAssocID="{3643041C-77D7-4A38-A668-C795E3284D1C}" presName="txShp" presStyleLbl="node1" presStyleIdx="2" presStyleCnt="5">
        <dgm:presLayoutVars>
          <dgm:bulletEnabled val="1"/>
        </dgm:presLayoutVars>
      </dgm:prSet>
      <dgm:spPr/>
      <dgm:t>
        <a:bodyPr/>
        <a:lstStyle/>
        <a:p>
          <a:endParaRPr lang="en-US"/>
        </a:p>
      </dgm:t>
    </dgm:pt>
    <dgm:pt modelId="{C2738B30-7222-4F6B-A227-FB4F02D35E16}" type="pres">
      <dgm:prSet presAssocID="{4E57E345-77D5-4F96-A514-4708DE5354FC}" presName="spacing" presStyleCnt="0"/>
      <dgm:spPr/>
    </dgm:pt>
    <dgm:pt modelId="{C68EAF42-50CE-4FB5-B8B1-9FE13FCC4DD5}" type="pres">
      <dgm:prSet presAssocID="{439FCCB8-B751-4182-BE03-EA3DF9EBCEB2}" presName="composite" presStyleCnt="0"/>
      <dgm:spPr/>
    </dgm:pt>
    <dgm:pt modelId="{7F346B79-5E72-4BA4-86B8-17ED2C9CBA46}" type="pres">
      <dgm:prSet presAssocID="{439FCCB8-B751-4182-BE03-EA3DF9EBCEB2}" presName="imgShp"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AAB3B3C4-14D3-41BB-AC98-D05BE5977CB4}" type="pres">
      <dgm:prSet presAssocID="{439FCCB8-B751-4182-BE03-EA3DF9EBCEB2}" presName="txShp" presStyleLbl="node1" presStyleIdx="3" presStyleCnt="5">
        <dgm:presLayoutVars>
          <dgm:bulletEnabled val="1"/>
        </dgm:presLayoutVars>
      </dgm:prSet>
      <dgm:spPr/>
      <dgm:t>
        <a:bodyPr/>
        <a:lstStyle/>
        <a:p>
          <a:endParaRPr lang="en-US"/>
        </a:p>
      </dgm:t>
    </dgm:pt>
    <dgm:pt modelId="{BBDF7C7E-46CD-4F56-813C-5E724F3B335D}" type="pres">
      <dgm:prSet presAssocID="{D2E6F2A7-FFD3-4EA2-A67B-C1FF14A4B2DA}" presName="spacing" presStyleCnt="0"/>
      <dgm:spPr/>
    </dgm:pt>
    <dgm:pt modelId="{69F76AC7-BD90-444E-B08C-A537E08BAB54}" type="pres">
      <dgm:prSet presAssocID="{0B0995DB-81EC-492E-8C74-C528E914CC69}" presName="composite" presStyleCnt="0"/>
      <dgm:spPr/>
    </dgm:pt>
    <dgm:pt modelId="{31D2434C-30F3-44C1-8E72-1630AE019EEF}" type="pres">
      <dgm:prSet presAssocID="{0B0995DB-81EC-492E-8C74-C528E914CC69}" presName="imgShp"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26000" r="-26000"/>
          </a:stretch>
        </a:blipFill>
      </dgm:spPr>
    </dgm:pt>
    <dgm:pt modelId="{92A0D0C9-FB7E-4A68-B837-E36AD24B7ED5}" type="pres">
      <dgm:prSet presAssocID="{0B0995DB-81EC-492E-8C74-C528E914CC69}" presName="txShp" presStyleLbl="node1" presStyleIdx="4" presStyleCnt="5" custLinFactNeighborX="673" custLinFactNeighborY="-6250">
        <dgm:presLayoutVars>
          <dgm:bulletEnabled val="1"/>
        </dgm:presLayoutVars>
      </dgm:prSet>
      <dgm:spPr/>
      <dgm:t>
        <a:bodyPr/>
        <a:lstStyle/>
        <a:p>
          <a:endParaRPr lang="en-US"/>
        </a:p>
      </dgm:t>
    </dgm:pt>
  </dgm:ptLst>
  <dgm:cxnLst>
    <dgm:cxn modelId="{6E826AB1-A0E9-40DA-B5DD-3AE6784B2897}" type="presOf" srcId="{2C592C0C-159C-4A39-8E53-8A69B1BBCAD4}" destId="{99E20393-B899-456A-9D63-64377DF3405A}" srcOrd="0" destOrd="0" presId="urn:microsoft.com/office/officeart/2005/8/layout/vList3#1"/>
    <dgm:cxn modelId="{F69F1E94-5A64-4F00-BDB6-9471348AA075}" srcId="{15163386-2ED7-4750-814C-89165BBE1705}" destId="{2C592C0C-159C-4A39-8E53-8A69B1BBCAD4}" srcOrd="0" destOrd="0" parTransId="{4A44C887-D521-471F-9913-CCF079A0301C}" sibTransId="{F66FEC03-0F9B-4285-842C-FA5F3CE7DA22}"/>
    <dgm:cxn modelId="{6AC59D8C-747D-4111-BF4E-17C843F208B2}" type="presOf" srcId="{0B0995DB-81EC-492E-8C74-C528E914CC69}" destId="{92A0D0C9-FB7E-4A68-B837-E36AD24B7ED5}" srcOrd="0" destOrd="0" presId="urn:microsoft.com/office/officeart/2005/8/layout/vList3#1"/>
    <dgm:cxn modelId="{68482D84-0BA6-4A69-8F0A-6A8334999902}" srcId="{15163386-2ED7-4750-814C-89165BBE1705}" destId="{439FCCB8-B751-4182-BE03-EA3DF9EBCEB2}" srcOrd="3" destOrd="0" parTransId="{1B73D7F7-2498-49D0-85A4-017C63F67A5F}" sibTransId="{D2E6F2A7-FFD3-4EA2-A67B-C1FF14A4B2DA}"/>
    <dgm:cxn modelId="{C70AAAB0-8DBA-4838-8117-6B3BB8976383}" srcId="{15163386-2ED7-4750-814C-89165BBE1705}" destId="{0B0995DB-81EC-492E-8C74-C528E914CC69}" srcOrd="4" destOrd="0" parTransId="{63690822-3307-46A3-9CD7-27F312B331C1}" sibTransId="{EE86AC79-B6DF-4553-A340-BFD23BB9ACD9}"/>
    <dgm:cxn modelId="{E5007650-C66A-4E7C-88CD-6FB73F0B894C}" srcId="{15163386-2ED7-4750-814C-89165BBE1705}" destId="{3643041C-77D7-4A38-A668-C795E3284D1C}" srcOrd="2" destOrd="0" parTransId="{7E2CC16B-D2C1-49EE-B591-7EBB60B70E42}" sibTransId="{4E57E345-77D5-4F96-A514-4708DE5354FC}"/>
    <dgm:cxn modelId="{2735D756-9F64-4C86-B27A-A0FF2FAAB975}" type="presOf" srcId="{439FCCB8-B751-4182-BE03-EA3DF9EBCEB2}" destId="{AAB3B3C4-14D3-41BB-AC98-D05BE5977CB4}" srcOrd="0" destOrd="0" presId="urn:microsoft.com/office/officeart/2005/8/layout/vList3#1"/>
    <dgm:cxn modelId="{8770E652-EB66-4DCC-911A-DA46934DF2DD}" srcId="{15163386-2ED7-4750-814C-89165BBE1705}" destId="{7ABFA664-034E-4841-951F-89F62A8F1C11}" srcOrd="1" destOrd="0" parTransId="{DB74EEFC-0D12-4246-B6B2-19DD5B7DE256}" sibTransId="{6D99AA86-8B49-494A-A422-3E96264262C9}"/>
    <dgm:cxn modelId="{B8B7DE5A-533B-4588-AE11-9726E9AE9E3F}" type="presOf" srcId="{15163386-2ED7-4750-814C-89165BBE1705}" destId="{B29F9D37-B055-4D7C-9E66-8F51A90D87C6}" srcOrd="0" destOrd="0" presId="urn:microsoft.com/office/officeart/2005/8/layout/vList3#1"/>
    <dgm:cxn modelId="{0637DFDD-7E0C-497D-BA61-F744F9D8538E}" type="presOf" srcId="{7ABFA664-034E-4841-951F-89F62A8F1C11}" destId="{6CAB7501-84A8-4FD7-BE6E-EC3A98636A1D}" srcOrd="0" destOrd="0" presId="urn:microsoft.com/office/officeart/2005/8/layout/vList3#1"/>
    <dgm:cxn modelId="{70416E62-112F-40E1-90DE-1A1C3B2A075C}" type="presOf" srcId="{3643041C-77D7-4A38-A668-C795E3284D1C}" destId="{D032C346-3942-4A17-855A-0389992C122C}" srcOrd="0" destOrd="0" presId="urn:microsoft.com/office/officeart/2005/8/layout/vList3#1"/>
    <dgm:cxn modelId="{BB8DC352-F9B4-4619-B99D-790D9892E09B}" type="presParOf" srcId="{B29F9D37-B055-4D7C-9E66-8F51A90D87C6}" destId="{D2B528D8-8D7C-40C6-B2B6-EDF3F412CB50}" srcOrd="0" destOrd="0" presId="urn:microsoft.com/office/officeart/2005/8/layout/vList3#1"/>
    <dgm:cxn modelId="{6937C629-3875-4E8A-8FA7-A48B0B4C6297}" type="presParOf" srcId="{D2B528D8-8D7C-40C6-B2B6-EDF3F412CB50}" destId="{201F7627-C63F-40F6-9E6E-9B0DCF527D49}" srcOrd="0" destOrd="0" presId="urn:microsoft.com/office/officeart/2005/8/layout/vList3#1"/>
    <dgm:cxn modelId="{A838713E-6649-4AE5-B233-06C0213BDE51}" type="presParOf" srcId="{D2B528D8-8D7C-40C6-B2B6-EDF3F412CB50}" destId="{99E20393-B899-456A-9D63-64377DF3405A}" srcOrd="1" destOrd="0" presId="urn:microsoft.com/office/officeart/2005/8/layout/vList3#1"/>
    <dgm:cxn modelId="{E9FE6600-23C8-42DF-8595-F45FE247C927}" type="presParOf" srcId="{B29F9D37-B055-4D7C-9E66-8F51A90D87C6}" destId="{62FED185-0541-4EDE-832B-A76315A7E189}" srcOrd="1" destOrd="0" presId="urn:microsoft.com/office/officeart/2005/8/layout/vList3#1"/>
    <dgm:cxn modelId="{AE27DE1D-59D8-4B28-90AC-61D695E6A004}" type="presParOf" srcId="{B29F9D37-B055-4D7C-9E66-8F51A90D87C6}" destId="{5B5C5E2F-8D2A-45A2-AA4D-5AF0FC756602}" srcOrd="2" destOrd="0" presId="urn:microsoft.com/office/officeart/2005/8/layout/vList3#1"/>
    <dgm:cxn modelId="{54FB35D2-6A09-4AE4-AEA4-D12DAF600AD5}" type="presParOf" srcId="{5B5C5E2F-8D2A-45A2-AA4D-5AF0FC756602}" destId="{E22B8555-271C-4DBC-AE65-11E459288980}" srcOrd="0" destOrd="0" presId="urn:microsoft.com/office/officeart/2005/8/layout/vList3#1"/>
    <dgm:cxn modelId="{F515CCCD-46E2-43FB-8D64-78F6642EA1B3}" type="presParOf" srcId="{5B5C5E2F-8D2A-45A2-AA4D-5AF0FC756602}" destId="{6CAB7501-84A8-4FD7-BE6E-EC3A98636A1D}" srcOrd="1" destOrd="0" presId="urn:microsoft.com/office/officeart/2005/8/layout/vList3#1"/>
    <dgm:cxn modelId="{D6544C6E-73FF-43D3-B636-2A59278963E1}" type="presParOf" srcId="{B29F9D37-B055-4D7C-9E66-8F51A90D87C6}" destId="{5F4C76EB-1E2A-41DB-BCA4-AC790DF247EA}" srcOrd="3" destOrd="0" presId="urn:microsoft.com/office/officeart/2005/8/layout/vList3#1"/>
    <dgm:cxn modelId="{77007FD7-AFE4-40DF-92A6-47C193BEA6F3}" type="presParOf" srcId="{B29F9D37-B055-4D7C-9E66-8F51A90D87C6}" destId="{16EB06F2-1171-42F4-A47C-068095C8756E}" srcOrd="4" destOrd="0" presId="urn:microsoft.com/office/officeart/2005/8/layout/vList3#1"/>
    <dgm:cxn modelId="{1923C861-7248-45DC-8810-B0D67C8DF212}" type="presParOf" srcId="{16EB06F2-1171-42F4-A47C-068095C8756E}" destId="{7F17649A-B7C6-4599-99F5-771243304F3C}" srcOrd="0" destOrd="0" presId="urn:microsoft.com/office/officeart/2005/8/layout/vList3#1"/>
    <dgm:cxn modelId="{2A2C363F-36EB-4706-8201-0537844A1E22}" type="presParOf" srcId="{16EB06F2-1171-42F4-A47C-068095C8756E}" destId="{D032C346-3942-4A17-855A-0389992C122C}" srcOrd="1" destOrd="0" presId="urn:microsoft.com/office/officeart/2005/8/layout/vList3#1"/>
    <dgm:cxn modelId="{C33425AE-17B7-4D79-AC8B-1FA969E140CF}" type="presParOf" srcId="{B29F9D37-B055-4D7C-9E66-8F51A90D87C6}" destId="{C2738B30-7222-4F6B-A227-FB4F02D35E16}" srcOrd="5" destOrd="0" presId="urn:microsoft.com/office/officeart/2005/8/layout/vList3#1"/>
    <dgm:cxn modelId="{4A50AAAA-EF78-41C2-8D1C-2B7403AEBD63}" type="presParOf" srcId="{B29F9D37-B055-4D7C-9E66-8F51A90D87C6}" destId="{C68EAF42-50CE-4FB5-B8B1-9FE13FCC4DD5}" srcOrd="6" destOrd="0" presId="urn:microsoft.com/office/officeart/2005/8/layout/vList3#1"/>
    <dgm:cxn modelId="{2DF2DD70-0162-4F4B-B9D7-78A961B1B63E}" type="presParOf" srcId="{C68EAF42-50CE-4FB5-B8B1-9FE13FCC4DD5}" destId="{7F346B79-5E72-4BA4-86B8-17ED2C9CBA46}" srcOrd="0" destOrd="0" presId="urn:microsoft.com/office/officeart/2005/8/layout/vList3#1"/>
    <dgm:cxn modelId="{FA224D87-DFB9-4167-90E1-8C5C0ABF87B1}" type="presParOf" srcId="{C68EAF42-50CE-4FB5-B8B1-9FE13FCC4DD5}" destId="{AAB3B3C4-14D3-41BB-AC98-D05BE5977CB4}" srcOrd="1" destOrd="0" presId="urn:microsoft.com/office/officeart/2005/8/layout/vList3#1"/>
    <dgm:cxn modelId="{11C4B686-924E-40A2-905F-A2097078729C}" type="presParOf" srcId="{B29F9D37-B055-4D7C-9E66-8F51A90D87C6}" destId="{BBDF7C7E-46CD-4F56-813C-5E724F3B335D}" srcOrd="7" destOrd="0" presId="urn:microsoft.com/office/officeart/2005/8/layout/vList3#1"/>
    <dgm:cxn modelId="{B32451E7-3C02-46FD-A00A-FC5A2E0CC453}" type="presParOf" srcId="{B29F9D37-B055-4D7C-9E66-8F51A90D87C6}" destId="{69F76AC7-BD90-444E-B08C-A537E08BAB54}" srcOrd="8" destOrd="0" presId="urn:microsoft.com/office/officeart/2005/8/layout/vList3#1"/>
    <dgm:cxn modelId="{57EB4E87-9304-4F63-92FF-B8CBBA0DFB74}" type="presParOf" srcId="{69F76AC7-BD90-444E-B08C-A537E08BAB54}" destId="{31D2434C-30F3-44C1-8E72-1630AE019EEF}" srcOrd="0" destOrd="0" presId="urn:microsoft.com/office/officeart/2005/8/layout/vList3#1"/>
    <dgm:cxn modelId="{31204DAE-ADDD-481E-99F3-49F337946B4E}" type="presParOf" srcId="{69F76AC7-BD90-444E-B08C-A537E08BAB54}" destId="{92A0D0C9-FB7E-4A68-B837-E36AD24B7ED5}"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E15DCA-814A-46B4-BDD6-A112D4138AA6}"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s-ES"/>
        </a:p>
      </dgm:t>
    </dgm:pt>
    <dgm:pt modelId="{43348FB7-E1F3-4B43-86EF-4E6FB9C9F1A9}">
      <dgm:prSet phldrT="[Texto]" custT="1"/>
      <dgm:spPr/>
      <dgm:t>
        <a:bodyPr/>
        <a:lstStyle/>
        <a:p>
          <a:r>
            <a:rPr lang="es-MX" sz="1400" b="0" dirty="0" smtClean="0">
              <a:solidFill>
                <a:schemeClr val="tx1"/>
              </a:solidFill>
              <a:latin typeface="Calibri" pitchFamily="34" charset="0"/>
              <a:cs typeface="Calibri" pitchFamily="34" charset="0"/>
            </a:rPr>
            <a:t>Es un entorno de desarrollo integrado de código </a:t>
          </a:r>
          <a:r>
            <a:rPr lang="es-MX" sz="1400" b="0" dirty="0" smtClean="0">
              <a:solidFill>
                <a:schemeClr val="tx1"/>
              </a:solidFill>
              <a:latin typeface="Calibri" pitchFamily="34" charset="0"/>
              <a:cs typeface="Calibri" pitchFamily="34" charset="0"/>
            </a:rPr>
            <a:t>abierto. Desarrollo de aplicaciones Java.</a:t>
          </a:r>
          <a:endParaRPr lang="es-ES" sz="1400" b="0" dirty="0">
            <a:solidFill>
              <a:schemeClr val="tx1"/>
            </a:solidFill>
            <a:latin typeface="Calibri" pitchFamily="34" charset="0"/>
            <a:cs typeface="Calibri" pitchFamily="34" charset="0"/>
          </a:endParaRPr>
        </a:p>
      </dgm:t>
    </dgm:pt>
    <dgm:pt modelId="{3EC07AB8-19A6-410E-80F2-9C5FBB076287}" type="parTrans" cxnId="{4D39F0C9-6614-4F81-96CD-7315FFB9AE0D}">
      <dgm:prSet/>
      <dgm:spPr/>
      <dgm:t>
        <a:bodyPr/>
        <a:lstStyle/>
        <a:p>
          <a:endParaRPr lang="es-ES" sz="1800">
            <a:solidFill>
              <a:schemeClr val="tx1"/>
            </a:solidFill>
            <a:latin typeface="Calibri" pitchFamily="34" charset="0"/>
          </a:endParaRPr>
        </a:p>
      </dgm:t>
    </dgm:pt>
    <dgm:pt modelId="{7C166DAE-267A-4137-9537-87CC27779628}" type="sibTrans" cxnId="{4D39F0C9-6614-4F81-96CD-7315FFB9AE0D}">
      <dgm:prSet/>
      <dgm:spPr/>
      <dgm:t>
        <a:bodyPr/>
        <a:lstStyle/>
        <a:p>
          <a:endParaRPr lang="es-ES" sz="1800">
            <a:solidFill>
              <a:schemeClr val="tx1"/>
            </a:solidFill>
            <a:latin typeface="Calibri" pitchFamily="34" charset="0"/>
          </a:endParaRPr>
        </a:p>
      </dgm:t>
    </dgm:pt>
    <dgm:pt modelId="{E418239A-0512-4AF2-B1AD-0865CDD7B060}">
      <dgm:prSet phldrT="[Texto]" custT="1"/>
      <dgm:spPr/>
      <dgm:t>
        <a:bodyPr/>
        <a:lstStyle/>
        <a:p>
          <a:r>
            <a:rPr lang="es-ES" sz="1400" dirty="0" smtClean="0">
              <a:solidFill>
                <a:schemeClr val="tx1"/>
              </a:solidFill>
              <a:latin typeface="Calibri" pitchFamily="34" charset="0"/>
            </a:rPr>
            <a:t>Tiene pruebas unitarias con JUnit</a:t>
          </a:r>
          <a:endParaRPr lang="es-ES" sz="1400" dirty="0">
            <a:solidFill>
              <a:schemeClr val="tx1"/>
            </a:solidFill>
            <a:latin typeface="Calibri" pitchFamily="34" charset="0"/>
            <a:cs typeface="Calibri" pitchFamily="34" charset="0"/>
          </a:endParaRPr>
        </a:p>
      </dgm:t>
    </dgm:pt>
    <dgm:pt modelId="{12400254-C262-42A0-B81A-9C4E05B8EED7}" type="parTrans" cxnId="{DF822566-7AD1-4178-AA1B-4712BD2CA86E}">
      <dgm:prSet/>
      <dgm:spPr/>
      <dgm:t>
        <a:bodyPr/>
        <a:lstStyle/>
        <a:p>
          <a:endParaRPr lang="es-ES" sz="1400">
            <a:solidFill>
              <a:schemeClr val="tx1"/>
            </a:solidFill>
            <a:latin typeface="Calibri" pitchFamily="34" charset="0"/>
          </a:endParaRPr>
        </a:p>
      </dgm:t>
    </dgm:pt>
    <dgm:pt modelId="{FDA89B5F-A719-468E-AFC6-32302EABD7F2}" type="sibTrans" cxnId="{DF822566-7AD1-4178-AA1B-4712BD2CA86E}">
      <dgm:prSet/>
      <dgm:spPr/>
      <dgm:t>
        <a:bodyPr/>
        <a:lstStyle/>
        <a:p>
          <a:endParaRPr lang="es-ES" sz="1400">
            <a:solidFill>
              <a:schemeClr val="tx1"/>
            </a:solidFill>
            <a:latin typeface="Calibri" pitchFamily="34" charset="0"/>
          </a:endParaRPr>
        </a:p>
      </dgm:t>
    </dgm:pt>
    <dgm:pt modelId="{486B854C-A84D-4AA6-AFD1-B64B3ABD2244}">
      <dgm:prSet phldrT="[Texto]" custT="1"/>
      <dgm:spPr/>
      <dgm:t>
        <a:bodyPr/>
        <a:lstStyle/>
        <a:p>
          <a:r>
            <a:rPr lang="es-ES" sz="1400" dirty="0" smtClean="0">
              <a:solidFill>
                <a:schemeClr val="tx1"/>
              </a:solidFill>
              <a:latin typeface="Calibri" pitchFamily="34" charset="0"/>
            </a:rPr>
            <a:t>Control de versiones con Subversion</a:t>
          </a:r>
          <a:endParaRPr lang="es-ES" sz="1400" dirty="0">
            <a:solidFill>
              <a:schemeClr val="tx1"/>
            </a:solidFill>
            <a:latin typeface="Calibri" pitchFamily="34" charset="0"/>
            <a:cs typeface="Calibri" pitchFamily="34" charset="0"/>
          </a:endParaRPr>
        </a:p>
      </dgm:t>
    </dgm:pt>
    <dgm:pt modelId="{D9C64351-3361-4255-B615-9750E9FBC2D8}" type="parTrans" cxnId="{DAA6DA5B-A95F-478B-8476-D0D35A3F2D4A}">
      <dgm:prSet/>
      <dgm:spPr/>
      <dgm:t>
        <a:bodyPr/>
        <a:lstStyle/>
        <a:p>
          <a:endParaRPr lang="es-ES" sz="1400">
            <a:solidFill>
              <a:schemeClr val="tx1"/>
            </a:solidFill>
            <a:latin typeface="Calibri" pitchFamily="34" charset="0"/>
          </a:endParaRPr>
        </a:p>
      </dgm:t>
    </dgm:pt>
    <dgm:pt modelId="{2C31D2B1-745D-44D6-BD25-D4BB566F8CC0}" type="sibTrans" cxnId="{DAA6DA5B-A95F-478B-8476-D0D35A3F2D4A}">
      <dgm:prSet/>
      <dgm:spPr/>
      <dgm:t>
        <a:bodyPr/>
        <a:lstStyle/>
        <a:p>
          <a:endParaRPr lang="es-ES" sz="1400">
            <a:solidFill>
              <a:schemeClr val="tx1"/>
            </a:solidFill>
            <a:latin typeface="Calibri" pitchFamily="34" charset="0"/>
          </a:endParaRPr>
        </a:p>
      </dgm:t>
    </dgm:pt>
    <dgm:pt modelId="{A27B3EC2-75CF-4E5C-92B0-6B6F259C2879}">
      <dgm:prSet phldrT="[Texto]" custT="1"/>
      <dgm:spPr/>
      <dgm:t>
        <a:bodyPr/>
        <a:lstStyle/>
        <a:p>
          <a:r>
            <a:rPr lang="es-ES" sz="1400" dirty="0" smtClean="0">
              <a:solidFill>
                <a:schemeClr val="tx1"/>
              </a:solidFill>
              <a:latin typeface="Calibri" pitchFamily="34" charset="0"/>
            </a:rPr>
            <a:t>Asistentes (</a:t>
          </a:r>
          <a:r>
            <a:rPr lang="es-ES" sz="1400" i="1" dirty="0" smtClean="0">
              <a:solidFill>
                <a:schemeClr val="tx1"/>
              </a:solidFill>
              <a:latin typeface="Calibri" pitchFamily="34" charset="0"/>
            </a:rPr>
            <a:t>wizards</a:t>
          </a:r>
          <a:r>
            <a:rPr lang="es-ES" sz="1400" dirty="0" smtClean="0">
              <a:solidFill>
                <a:schemeClr val="tx1"/>
              </a:solidFill>
              <a:latin typeface="Calibri" pitchFamily="34" charset="0"/>
            </a:rPr>
            <a:t>) para creación de proyectos, clases, tests, etc</a:t>
          </a:r>
          <a:endParaRPr lang="es-ES" sz="1400" dirty="0">
            <a:solidFill>
              <a:schemeClr val="tx1"/>
            </a:solidFill>
            <a:latin typeface="Calibri" pitchFamily="34" charset="0"/>
            <a:cs typeface="Calibri" pitchFamily="34" charset="0"/>
          </a:endParaRPr>
        </a:p>
      </dgm:t>
    </dgm:pt>
    <dgm:pt modelId="{2C96A5A1-D093-451F-9B11-A2C601C6E379}" type="parTrans" cxnId="{C1067FF1-25AB-46C9-B206-32CF918301EE}">
      <dgm:prSet/>
      <dgm:spPr/>
      <dgm:t>
        <a:bodyPr/>
        <a:lstStyle/>
        <a:p>
          <a:endParaRPr lang="es-ES" sz="1400">
            <a:solidFill>
              <a:schemeClr val="tx1"/>
            </a:solidFill>
            <a:latin typeface="Calibri" pitchFamily="34" charset="0"/>
          </a:endParaRPr>
        </a:p>
      </dgm:t>
    </dgm:pt>
    <dgm:pt modelId="{F64506AD-2AB5-4342-A2B4-5E3277E142E7}" type="sibTrans" cxnId="{C1067FF1-25AB-46C9-B206-32CF918301EE}">
      <dgm:prSet/>
      <dgm:spPr/>
      <dgm:t>
        <a:bodyPr/>
        <a:lstStyle/>
        <a:p>
          <a:endParaRPr lang="es-ES" sz="1400">
            <a:solidFill>
              <a:schemeClr val="tx1"/>
            </a:solidFill>
            <a:latin typeface="Calibri" pitchFamily="34" charset="0"/>
          </a:endParaRPr>
        </a:p>
      </dgm:t>
    </dgm:pt>
    <dgm:pt modelId="{0050E0C7-A708-4431-8A63-91EB8CED7094}" type="pres">
      <dgm:prSet presAssocID="{43E15DCA-814A-46B4-BDD6-A112D4138AA6}" presName="linear" presStyleCnt="0">
        <dgm:presLayoutVars>
          <dgm:dir/>
          <dgm:animLvl val="lvl"/>
          <dgm:resizeHandles val="exact"/>
        </dgm:presLayoutVars>
      </dgm:prSet>
      <dgm:spPr/>
      <dgm:t>
        <a:bodyPr/>
        <a:lstStyle/>
        <a:p>
          <a:endParaRPr lang="es-ES"/>
        </a:p>
      </dgm:t>
    </dgm:pt>
    <dgm:pt modelId="{73CCECF8-0288-44F6-AC86-26AF074C61C3}" type="pres">
      <dgm:prSet presAssocID="{43348FB7-E1F3-4B43-86EF-4E6FB9C9F1A9}" presName="parentLin" presStyleCnt="0"/>
      <dgm:spPr/>
      <dgm:t>
        <a:bodyPr/>
        <a:lstStyle/>
        <a:p>
          <a:endParaRPr lang="en-US"/>
        </a:p>
      </dgm:t>
    </dgm:pt>
    <dgm:pt modelId="{15943822-2D1A-4BA6-9A55-9F679CF0E17B}" type="pres">
      <dgm:prSet presAssocID="{43348FB7-E1F3-4B43-86EF-4E6FB9C9F1A9}" presName="parentLeftMargin" presStyleLbl="node1" presStyleIdx="0" presStyleCnt="4"/>
      <dgm:spPr/>
      <dgm:t>
        <a:bodyPr/>
        <a:lstStyle/>
        <a:p>
          <a:endParaRPr lang="es-ES"/>
        </a:p>
      </dgm:t>
    </dgm:pt>
    <dgm:pt modelId="{A578B2DD-EE4D-47F7-9E4E-9501524140E0}" type="pres">
      <dgm:prSet presAssocID="{43348FB7-E1F3-4B43-86EF-4E6FB9C9F1A9}" presName="parentText" presStyleLbl="node1" presStyleIdx="0" presStyleCnt="4">
        <dgm:presLayoutVars>
          <dgm:chMax val="0"/>
          <dgm:bulletEnabled val="1"/>
        </dgm:presLayoutVars>
      </dgm:prSet>
      <dgm:spPr/>
      <dgm:t>
        <a:bodyPr/>
        <a:lstStyle/>
        <a:p>
          <a:endParaRPr lang="es-ES"/>
        </a:p>
      </dgm:t>
    </dgm:pt>
    <dgm:pt modelId="{CE8B05FA-ADFE-4F62-87BF-CCEDCD6A1F9D}" type="pres">
      <dgm:prSet presAssocID="{43348FB7-E1F3-4B43-86EF-4E6FB9C9F1A9}" presName="negativeSpace" presStyleCnt="0"/>
      <dgm:spPr/>
      <dgm:t>
        <a:bodyPr/>
        <a:lstStyle/>
        <a:p>
          <a:endParaRPr lang="en-US"/>
        </a:p>
      </dgm:t>
    </dgm:pt>
    <dgm:pt modelId="{36939A2A-D518-4CA7-9BA6-AE459799F055}" type="pres">
      <dgm:prSet presAssocID="{43348FB7-E1F3-4B43-86EF-4E6FB9C9F1A9}" presName="childText" presStyleLbl="conFgAcc1" presStyleIdx="0" presStyleCnt="4">
        <dgm:presLayoutVars>
          <dgm:bulletEnabled val="1"/>
        </dgm:presLayoutVars>
      </dgm:prSet>
      <dgm:spPr/>
      <dgm:t>
        <a:bodyPr/>
        <a:lstStyle/>
        <a:p>
          <a:endParaRPr lang="en-US"/>
        </a:p>
      </dgm:t>
    </dgm:pt>
    <dgm:pt modelId="{656A1EEE-5AE0-4091-A6FE-3C103D971EAB}" type="pres">
      <dgm:prSet presAssocID="{7C166DAE-267A-4137-9537-87CC27779628}" presName="spaceBetweenRectangles" presStyleCnt="0"/>
      <dgm:spPr/>
      <dgm:t>
        <a:bodyPr/>
        <a:lstStyle/>
        <a:p>
          <a:endParaRPr lang="en-US"/>
        </a:p>
      </dgm:t>
    </dgm:pt>
    <dgm:pt modelId="{4304F674-C10F-494B-88FD-264F0AF30F6E}" type="pres">
      <dgm:prSet presAssocID="{E418239A-0512-4AF2-B1AD-0865CDD7B060}" presName="parentLin" presStyleCnt="0"/>
      <dgm:spPr/>
    </dgm:pt>
    <dgm:pt modelId="{EFC8E735-A2BE-4662-B2BF-B458DFE7E88D}" type="pres">
      <dgm:prSet presAssocID="{E418239A-0512-4AF2-B1AD-0865CDD7B060}" presName="parentLeftMargin" presStyleLbl="node1" presStyleIdx="0" presStyleCnt="4"/>
      <dgm:spPr/>
      <dgm:t>
        <a:bodyPr/>
        <a:lstStyle/>
        <a:p>
          <a:endParaRPr lang="es-ES"/>
        </a:p>
      </dgm:t>
    </dgm:pt>
    <dgm:pt modelId="{4B8713DF-F79B-494A-89E7-81BD356670F6}" type="pres">
      <dgm:prSet presAssocID="{E418239A-0512-4AF2-B1AD-0865CDD7B060}" presName="parentText" presStyleLbl="node1" presStyleIdx="1" presStyleCnt="4">
        <dgm:presLayoutVars>
          <dgm:chMax val="0"/>
          <dgm:bulletEnabled val="1"/>
        </dgm:presLayoutVars>
      </dgm:prSet>
      <dgm:spPr/>
      <dgm:t>
        <a:bodyPr/>
        <a:lstStyle/>
        <a:p>
          <a:endParaRPr lang="es-ES"/>
        </a:p>
      </dgm:t>
    </dgm:pt>
    <dgm:pt modelId="{55D45F09-5103-4D45-9644-691A7AFD9126}" type="pres">
      <dgm:prSet presAssocID="{E418239A-0512-4AF2-B1AD-0865CDD7B060}" presName="negativeSpace" presStyleCnt="0"/>
      <dgm:spPr/>
    </dgm:pt>
    <dgm:pt modelId="{1BA4EA1F-02D4-4B43-A1E4-3C487FF1F3BD}" type="pres">
      <dgm:prSet presAssocID="{E418239A-0512-4AF2-B1AD-0865CDD7B060}" presName="childText" presStyleLbl="conFgAcc1" presStyleIdx="1" presStyleCnt="4">
        <dgm:presLayoutVars>
          <dgm:bulletEnabled val="1"/>
        </dgm:presLayoutVars>
      </dgm:prSet>
      <dgm:spPr/>
    </dgm:pt>
    <dgm:pt modelId="{0ADE42D7-CA1C-4716-A5EB-4C9E4779378E}" type="pres">
      <dgm:prSet presAssocID="{FDA89B5F-A719-468E-AFC6-32302EABD7F2}" presName="spaceBetweenRectangles" presStyleCnt="0"/>
      <dgm:spPr/>
    </dgm:pt>
    <dgm:pt modelId="{C7709CEF-574F-484C-B852-C5D738DCC591}" type="pres">
      <dgm:prSet presAssocID="{486B854C-A84D-4AA6-AFD1-B64B3ABD2244}" presName="parentLin" presStyleCnt="0"/>
      <dgm:spPr/>
    </dgm:pt>
    <dgm:pt modelId="{A3AF93D9-6891-4161-B1E6-CDEF7C073A59}" type="pres">
      <dgm:prSet presAssocID="{486B854C-A84D-4AA6-AFD1-B64B3ABD2244}" presName="parentLeftMargin" presStyleLbl="node1" presStyleIdx="1" presStyleCnt="4"/>
      <dgm:spPr/>
      <dgm:t>
        <a:bodyPr/>
        <a:lstStyle/>
        <a:p>
          <a:endParaRPr lang="es-ES"/>
        </a:p>
      </dgm:t>
    </dgm:pt>
    <dgm:pt modelId="{0C4E016B-2CB2-4604-B788-5467C77EC5E2}" type="pres">
      <dgm:prSet presAssocID="{486B854C-A84D-4AA6-AFD1-B64B3ABD2244}" presName="parentText" presStyleLbl="node1" presStyleIdx="2" presStyleCnt="4">
        <dgm:presLayoutVars>
          <dgm:chMax val="0"/>
          <dgm:bulletEnabled val="1"/>
        </dgm:presLayoutVars>
      </dgm:prSet>
      <dgm:spPr/>
      <dgm:t>
        <a:bodyPr/>
        <a:lstStyle/>
        <a:p>
          <a:endParaRPr lang="es-ES"/>
        </a:p>
      </dgm:t>
    </dgm:pt>
    <dgm:pt modelId="{33C5340C-5BE7-4298-957B-C5EBA2887496}" type="pres">
      <dgm:prSet presAssocID="{486B854C-A84D-4AA6-AFD1-B64B3ABD2244}" presName="negativeSpace" presStyleCnt="0"/>
      <dgm:spPr/>
    </dgm:pt>
    <dgm:pt modelId="{C5B680F1-955B-4147-BEE4-D43EBE843AC8}" type="pres">
      <dgm:prSet presAssocID="{486B854C-A84D-4AA6-AFD1-B64B3ABD2244}" presName="childText" presStyleLbl="conFgAcc1" presStyleIdx="2" presStyleCnt="4">
        <dgm:presLayoutVars>
          <dgm:bulletEnabled val="1"/>
        </dgm:presLayoutVars>
      </dgm:prSet>
      <dgm:spPr/>
    </dgm:pt>
    <dgm:pt modelId="{D4C1C894-B255-44E0-AD9C-546F87776B95}" type="pres">
      <dgm:prSet presAssocID="{2C31D2B1-745D-44D6-BD25-D4BB566F8CC0}" presName="spaceBetweenRectangles" presStyleCnt="0"/>
      <dgm:spPr/>
    </dgm:pt>
    <dgm:pt modelId="{11226EE0-6EEF-4D32-AD36-69A7EB077D66}" type="pres">
      <dgm:prSet presAssocID="{A27B3EC2-75CF-4E5C-92B0-6B6F259C2879}" presName="parentLin" presStyleCnt="0"/>
      <dgm:spPr/>
    </dgm:pt>
    <dgm:pt modelId="{7C848807-113C-4F44-B8BF-B7DD0B2CCF88}" type="pres">
      <dgm:prSet presAssocID="{A27B3EC2-75CF-4E5C-92B0-6B6F259C2879}" presName="parentLeftMargin" presStyleLbl="node1" presStyleIdx="2" presStyleCnt="4"/>
      <dgm:spPr/>
      <dgm:t>
        <a:bodyPr/>
        <a:lstStyle/>
        <a:p>
          <a:endParaRPr lang="es-ES"/>
        </a:p>
      </dgm:t>
    </dgm:pt>
    <dgm:pt modelId="{2BA24DE7-FC29-460B-859C-6251EF2E8977}" type="pres">
      <dgm:prSet presAssocID="{A27B3EC2-75CF-4E5C-92B0-6B6F259C2879}" presName="parentText" presStyleLbl="node1" presStyleIdx="3" presStyleCnt="4">
        <dgm:presLayoutVars>
          <dgm:chMax val="0"/>
          <dgm:bulletEnabled val="1"/>
        </dgm:presLayoutVars>
      </dgm:prSet>
      <dgm:spPr/>
      <dgm:t>
        <a:bodyPr/>
        <a:lstStyle/>
        <a:p>
          <a:endParaRPr lang="es-ES"/>
        </a:p>
      </dgm:t>
    </dgm:pt>
    <dgm:pt modelId="{4665B5D9-5E30-4144-A55D-12D127E70A49}" type="pres">
      <dgm:prSet presAssocID="{A27B3EC2-75CF-4E5C-92B0-6B6F259C2879}" presName="negativeSpace" presStyleCnt="0"/>
      <dgm:spPr/>
    </dgm:pt>
    <dgm:pt modelId="{892DCC3F-831D-4CF5-BE3F-E382823EFD29}" type="pres">
      <dgm:prSet presAssocID="{A27B3EC2-75CF-4E5C-92B0-6B6F259C2879}" presName="childText" presStyleLbl="conFgAcc1" presStyleIdx="3" presStyleCnt="4">
        <dgm:presLayoutVars>
          <dgm:bulletEnabled val="1"/>
        </dgm:presLayoutVars>
      </dgm:prSet>
      <dgm:spPr/>
    </dgm:pt>
  </dgm:ptLst>
  <dgm:cxnLst>
    <dgm:cxn modelId="{EF589463-1957-4F5B-A60B-1AB93F085DEF}" type="presOf" srcId="{43348FB7-E1F3-4B43-86EF-4E6FB9C9F1A9}" destId="{15943822-2D1A-4BA6-9A55-9F679CF0E17B}" srcOrd="0" destOrd="0" presId="urn:microsoft.com/office/officeart/2005/8/layout/list1"/>
    <dgm:cxn modelId="{441AA861-51E5-4809-A1D8-1E9C9B04326F}" type="presOf" srcId="{486B854C-A84D-4AA6-AFD1-B64B3ABD2244}" destId="{A3AF93D9-6891-4161-B1E6-CDEF7C073A59}" srcOrd="0" destOrd="0" presId="urn:microsoft.com/office/officeart/2005/8/layout/list1"/>
    <dgm:cxn modelId="{BC2E8E17-D8EF-46B2-98A0-37273A3F87D0}" type="presOf" srcId="{E418239A-0512-4AF2-B1AD-0865CDD7B060}" destId="{EFC8E735-A2BE-4662-B2BF-B458DFE7E88D}" srcOrd="0" destOrd="0" presId="urn:microsoft.com/office/officeart/2005/8/layout/list1"/>
    <dgm:cxn modelId="{DF822566-7AD1-4178-AA1B-4712BD2CA86E}" srcId="{43E15DCA-814A-46B4-BDD6-A112D4138AA6}" destId="{E418239A-0512-4AF2-B1AD-0865CDD7B060}" srcOrd="1" destOrd="0" parTransId="{12400254-C262-42A0-B81A-9C4E05B8EED7}" sibTransId="{FDA89B5F-A719-468E-AFC6-32302EABD7F2}"/>
    <dgm:cxn modelId="{C1067FF1-25AB-46C9-B206-32CF918301EE}" srcId="{43E15DCA-814A-46B4-BDD6-A112D4138AA6}" destId="{A27B3EC2-75CF-4E5C-92B0-6B6F259C2879}" srcOrd="3" destOrd="0" parTransId="{2C96A5A1-D093-451F-9B11-A2C601C6E379}" sibTransId="{F64506AD-2AB5-4342-A2B4-5E3277E142E7}"/>
    <dgm:cxn modelId="{E1DCE640-EBA1-4E0A-8115-FFBEBE44A363}" type="presOf" srcId="{E418239A-0512-4AF2-B1AD-0865CDD7B060}" destId="{4B8713DF-F79B-494A-89E7-81BD356670F6}" srcOrd="1" destOrd="0" presId="urn:microsoft.com/office/officeart/2005/8/layout/list1"/>
    <dgm:cxn modelId="{4D39F0C9-6614-4F81-96CD-7315FFB9AE0D}" srcId="{43E15DCA-814A-46B4-BDD6-A112D4138AA6}" destId="{43348FB7-E1F3-4B43-86EF-4E6FB9C9F1A9}" srcOrd="0" destOrd="0" parTransId="{3EC07AB8-19A6-410E-80F2-9C5FBB076287}" sibTransId="{7C166DAE-267A-4137-9537-87CC27779628}"/>
    <dgm:cxn modelId="{E700E4DE-7A86-46CF-8592-C8A7ED237DF6}" type="presOf" srcId="{486B854C-A84D-4AA6-AFD1-B64B3ABD2244}" destId="{0C4E016B-2CB2-4604-B788-5467C77EC5E2}" srcOrd="1" destOrd="0" presId="urn:microsoft.com/office/officeart/2005/8/layout/list1"/>
    <dgm:cxn modelId="{FE0216F7-A46A-4B3D-8C52-DFA05EFAA39C}" type="presOf" srcId="{43348FB7-E1F3-4B43-86EF-4E6FB9C9F1A9}" destId="{A578B2DD-EE4D-47F7-9E4E-9501524140E0}" srcOrd="1" destOrd="0" presId="urn:microsoft.com/office/officeart/2005/8/layout/list1"/>
    <dgm:cxn modelId="{A02F1F47-00DD-4D2D-B8EE-433C084B1D92}" type="presOf" srcId="{A27B3EC2-75CF-4E5C-92B0-6B6F259C2879}" destId="{7C848807-113C-4F44-B8BF-B7DD0B2CCF88}" srcOrd="0" destOrd="0" presId="urn:microsoft.com/office/officeart/2005/8/layout/list1"/>
    <dgm:cxn modelId="{AE47DEA9-CC77-4834-9976-E380393FED8F}" type="presOf" srcId="{A27B3EC2-75CF-4E5C-92B0-6B6F259C2879}" destId="{2BA24DE7-FC29-460B-859C-6251EF2E8977}" srcOrd="1" destOrd="0" presId="urn:microsoft.com/office/officeart/2005/8/layout/list1"/>
    <dgm:cxn modelId="{DAA6DA5B-A95F-478B-8476-D0D35A3F2D4A}" srcId="{43E15DCA-814A-46B4-BDD6-A112D4138AA6}" destId="{486B854C-A84D-4AA6-AFD1-B64B3ABD2244}" srcOrd="2" destOrd="0" parTransId="{D9C64351-3361-4255-B615-9750E9FBC2D8}" sibTransId="{2C31D2B1-745D-44D6-BD25-D4BB566F8CC0}"/>
    <dgm:cxn modelId="{8636FB95-F501-4B87-AA18-87E44446E7A0}" type="presOf" srcId="{43E15DCA-814A-46B4-BDD6-A112D4138AA6}" destId="{0050E0C7-A708-4431-8A63-91EB8CED7094}" srcOrd="0" destOrd="0" presId="urn:microsoft.com/office/officeart/2005/8/layout/list1"/>
    <dgm:cxn modelId="{E7B6721B-794F-4486-8993-0D598050D3A0}" type="presParOf" srcId="{0050E0C7-A708-4431-8A63-91EB8CED7094}" destId="{73CCECF8-0288-44F6-AC86-26AF074C61C3}" srcOrd="0" destOrd="0" presId="urn:microsoft.com/office/officeart/2005/8/layout/list1"/>
    <dgm:cxn modelId="{21F77291-2585-4E02-A785-523789FE4DE1}" type="presParOf" srcId="{73CCECF8-0288-44F6-AC86-26AF074C61C3}" destId="{15943822-2D1A-4BA6-9A55-9F679CF0E17B}" srcOrd="0" destOrd="0" presId="urn:microsoft.com/office/officeart/2005/8/layout/list1"/>
    <dgm:cxn modelId="{07B9872A-B9D8-4605-B6D4-83CD2B7F2DF8}" type="presParOf" srcId="{73CCECF8-0288-44F6-AC86-26AF074C61C3}" destId="{A578B2DD-EE4D-47F7-9E4E-9501524140E0}" srcOrd="1" destOrd="0" presId="urn:microsoft.com/office/officeart/2005/8/layout/list1"/>
    <dgm:cxn modelId="{467E3494-09AB-44F4-B083-24687668C578}" type="presParOf" srcId="{0050E0C7-A708-4431-8A63-91EB8CED7094}" destId="{CE8B05FA-ADFE-4F62-87BF-CCEDCD6A1F9D}" srcOrd="1" destOrd="0" presId="urn:microsoft.com/office/officeart/2005/8/layout/list1"/>
    <dgm:cxn modelId="{C52EDA43-C740-440D-BA48-1097B487C96E}" type="presParOf" srcId="{0050E0C7-A708-4431-8A63-91EB8CED7094}" destId="{36939A2A-D518-4CA7-9BA6-AE459799F055}" srcOrd="2" destOrd="0" presId="urn:microsoft.com/office/officeart/2005/8/layout/list1"/>
    <dgm:cxn modelId="{D2DCDFE1-5DCA-4E8B-81A7-7431D2BC1C8D}" type="presParOf" srcId="{0050E0C7-A708-4431-8A63-91EB8CED7094}" destId="{656A1EEE-5AE0-4091-A6FE-3C103D971EAB}" srcOrd="3" destOrd="0" presId="urn:microsoft.com/office/officeart/2005/8/layout/list1"/>
    <dgm:cxn modelId="{AF65F99B-9417-412F-83AC-04E313A73FEE}" type="presParOf" srcId="{0050E0C7-A708-4431-8A63-91EB8CED7094}" destId="{4304F674-C10F-494B-88FD-264F0AF30F6E}" srcOrd="4" destOrd="0" presId="urn:microsoft.com/office/officeart/2005/8/layout/list1"/>
    <dgm:cxn modelId="{2DB38B5B-57A0-4757-81BD-16F578DCDE54}" type="presParOf" srcId="{4304F674-C10F-494B-88FD-264F0AF30F6E}" destId="{EFC8E735-A2BE-4662-B2BF-B458DFE7E88D}" srcOrd="0" destOrd="0" presId="urn:microsoft.com/office/officeart/2005/8/layout/list1"/>
    <dgm:cxn modelId="{D3FA972C-5273-4871-86FC-3B64E0CEED29}" type="presParOf" srcId="{4304F674-C10F-494B-88FD-264F0AF30F6E}" destId="{4B8713DF-F79B-494A-89E7-81BD356670F6}" srcOrd="1" destOrd="0" presId="urn:microsoft.com/office/officeart/2005/8/layout/list1"/>
    <dgm:cxn modelId="{34A264BE-90D1-44FF-85FC-F7C19E988695}" type="presParOf" srcId="{0050E0C7-A708-4431-8A63-91EB8CED7094}" destId="{55D45F09-5103-4D45-9644-691A7AFD9126}" srcOrd="5" destOrd="0" presId="urn:microsoft.com/office/officeart/2005/8/layout/list1"/>
    <dgm:cxn modelId="{477514B9-539B-460A-BDC6-6162A7BF0F28}" type="presParOf" srcId="{0050E0C7-A708-4431-8A63-91EB8CED7094}" destId="{1BA4EA1F-02D4-4B43-A1E4-3C487FF1F3BD}" srcOrd="6" destOrd="0" presId="urn:microsoft.com/office/officeart/2005/8/layout/list1"/>
    <dgm:cxn modelId="{673D012B-E7B2-4337-A878-57C9D62E214F}" type="presParOf" srcId="{0050E0C7-A708-4431-8A63-91EB8CED7094}" destId="{0ADE42D7-CA1C-4716-A5EB-4C9E4779378E}" srcOrd="7" destOrd="0" presId="urn:microsoft.com/office/officeart/2005/8/layout/list1"/>
    <dgm:cxn modelId="{661F02DF-D18B-4531-9AD2-3EEC095526F0}" type="presParOf" srcId="{0050E0C7-A708-4431-8A63-91EB8CED7094}" destId="{C7709CEF-574F-484C-B852-C5D738DCC591}" srcOrd="8" destOrd="0" presId="urn:microsoft.com/office/officeart/2005/8/layout/list1"/>
    <dgm:cxn modelId="{738C4601-2F82-416C-8AAA-A49367210F38}" type="presParOf" srcId="{C7709CEF-574F-484C-B852-C5D738DCC591}" destId="{A3AF93D9-6891-4161-B1E6-CDEF7C073A59}" srcOrd="0" destOrd="0" presId="urn:microsoft.com/office/officeart/2005/8/layout/list1"/>
    <dgm:cxn modelId="{AFE0F32B-32E4-4D1D-B983-557F64213FE7}" type="presParOf" srcId="{C7709CEF-574F-484C-B852-C5D738DCC591}" destId="{0C4E016B-2CB2-4604-B788-5467C77EC5E2}" srcOrd="1" destOrd="0" presId="urn:microsoft.com/office/officeart/2005/8/layout/list1"/>
    <dgm:cxn modelId="{80A77831-62E1-4525-9937-C743181E3A66}" type="presParOf" srcId="{0050E0C7-A708-4431-8A63-91EB8CED7094}" destId="{33C5340C-5BE7-4298-957B-C5EBA2887496}" srcOrd="9" destOrd="0" presId="urn:microsoft.com/office/officeart/2005/8/layout/list1"/>
    <dgm:cxn modelId="{674CCD39-AE4B-4F92-A003-BE8CB74C04DF}" type="presParOf" srcId="{0050E0C7-A708-4431-8A63-91EB8CED7094}" destId="{C5B680F1-955B-4147-BEE4-D43EBE843AC8}" srcOrd="10" destOrd="0" presId="urn:microsoft.com/office/officeart/2005/8/layout/list1"/>
    <dgm:cxn modelId="{27CF2E64-0AD0-4767-B605-4273DB6CDB30}" type="presParOf" srcId="{0050E0C7-A708-4431-8A63-91EB8CED7094}" destId="{D4C1C894-B255-44E0-AD9C-546F87776B95}" srcOrd="11" destOrd="0" presId="urn:microsoft.com/office/officeart/2005/8/layout/list1"/>
    <dgm:cxn modelId="{69401847-8877-482B-9D2C-451E44CF2E86}" type="presParOf" srcId="{0050E0C7-A708-4431-8A63-91EB8CED7094}" destId="{11226EE0-6EEF-4D32-AD36-69A7EB077D66}" srcOrd="12" destOrd="0" presId="urn:microsoft.com/office/officeart/2005/8/layout/list1"/>
    <dgm:cxn modelId="{28902446-C7A9-4785-B84F-75395E46E181}" type="presParOf" srcId="{11226EE0-6EEF-4D32-AD36-69A7EB077D66}" destId="{7C848807-113C-4F44-B8BF-B7DD0B2CCF88}" srcOrd="0" destOrd="0" presId="urn:microsoft.com/office/officeart/2005/8/layout/list1"/>
    <dgm:cxn modelId="{2BFA59FD-49AC-44FE-91BA-3174D040EF17}" type="presParOf" srcId="{11226EE0-6EEF-4D32-AD36-69A7EB077D66}" destId="{2BA24DE7-FC29-460B-859C-6251EF2E8977}" srcOrd="1" destOrd="0" presId="urn:microsoft.com/office/officeart/2005/8/layout/list1"/>
    <dgm:cxn modelId="{CD931561-BDEB-4FF0-B12B-520E32233168}" type="presParOf" srcId="{0050E0C7-A708-4431-8A63-91EB8CED7094}" destId="{4665B5D9-5E30-4144-A55D-12D127E70A49}" srcOrd="13" destOrd="0" presId="urn:microsoft.com/office/officeart/2005/8/layout/list1"/>
    <dgm:cxn modelId="{35E4AB6F-981D-4B9E-BFD8-00D503C42086}" type="presParOf" srcId="{0050E0C7-A708-4431-8A63-91EB8CED7094}" destId="{892DCC3F-831D-4CF5-BE3F-E382823EFD29}"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E15DCA-814A-46B4-BDD6-A112D4138AA6}"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s-ES"/>
        </a:p>
      </dgm:t>
    </dgm:pt>
    <dgm:pt modelId="{43348FB7-E1F3-4B43-86EF-4E6FB9C9F1A9}">
      <dgm:prSet phldrT="[Texto]" custT="1"/>
      <dgm:spPr/>
      <dgm:t>
        <a:bodyPr/>
        <a:lstStyle/>
        <a:p>
          <a:r>
            <a:rPr lang="es-ES" sz="1600" b="0" dirty="0" smtClean="0">
              <a:solidFill>
                <a:schemeClr val="tx1"/>
              </a:solidFill>
              <a:latin typeface="Calibri" pitchFamily="34" charset="0"/>
              <a:cs typeface="Calibri" pitchFamily="34" charset="0"/>
            </a:rPr>
            <a:t>Open</a:t>
          </a:r>
          <a:r>
            <a:rPr lang="es-ES" sz="1600" b="0" baseline="0" dirty="0" smtClean="0">
              <a:solidFill>
                <a:schemeClr val="tx1"/>
              </a:solidFill>
              <a:latin typeface="Calibri" pitchFamily="34" charset="0"/>
              <a:cs typeface="Calibri" pitchFamily="34" charset="0"/>
            </a:rPr>
            <a:t> Source</a:t>
          </a:r>
          <a:endParaRPr lang="es-ES" sz="1600" b="0" dirty="0">
            <a:solidFill>
              <a:schemeClr val="tx1"/>
            </a:solidFill>
            <a:latin typeface="Calibri" pitchFamily="34" charset="0"/>
            <a:cs typeface="Calibri" pitchFamily="34" charset="0"/>
          </a:endParaRPr>
        </a:p>
      </dgm:t>
    </dgm:pt>
    <dgm:pt modelId="{3EC07AB8-19A6-410E-80F2-9C5FBB076287}" type="parTrans" cxnId="{4D39F0C9-6614-4F81-96CD-7315FFB9AE0D}">
      <dgm:prSet/>
      <dgm:spPr/>
      <dgm:t>
        <a:bodyPr/>
        <a:lstStyle/>
        <a:p>
          <a:endParaRPr lang="es-ES" sz="2400"/>
        </a:p>
      </dgm:t>
    </dgm:pt>
    <dgm:pt modelId="{7C166DAE-267A-4137-9537-87CC27779628}" type="sibTrans" cxnId="{4D39F0C9-6614-4F81-96CD-7315FFB9AE0D}">
      <dgm:prSet/>
      <dgm:spPr/>
      <dgm:t>
        <a:bodyPr/>
        <a:lstStyle/>
        <a:p>
          <a:endParaRPr lang="es-ES" sz="2400"/>
        </a:p>
      </dgm:t>
    </dgm:pt>
    <dgm:pt modelId="{B2E4C665-AA63-409F-B20C-43C2BCFF45AD}">
      <dgm:prSet phldrT="[Texto]" custT="1"/>
      <dgm:spPr/>
      <dgm:t>
        <a:bodyPr/>
        <a:lstStyle/>
        <a:p>
          <a:r>
            <a:rPr lang="es-ES" sz="1600" i="0" dirty="0" smtClean="0">
              <a:solidFill>
                <a:schemeClr val="tx1"/>
              </a:solidFill>
              <a:latin typeface="Calibri" pitchFamily="34" charset="0"/>
            </a:rPr>
            <a:t>Velocidad al realizar las operaciones, lo que le hace uno de los gestores con mejor rendimiento.</a:t>
          </a:r>
          <a:endParaRPr lang="es-ES" sz="1600" b="0" dirty="0">
            <a:solidFill>
              <a:schemeClr val="tx1"/>
            </a:solidFill>
            <a:latin typeface="Calibri" pitchFamily="34" charset="0"/>
            <a:cs typeface="Calibri" pitchFamily="34" charset="0"/>
          </a:endParaRPr>
        </a:p>
      </dgm:t>
    </dgm:pt>
    <dgm:pt modelId="{A917EED9-9AFD-4F74-AFA6-D3127E6265A8}" type="parTrans" cxnId="{D4387810-FCDE-46AB-B449-5252EF9734E6}">
      <dgm:prSet/>
      <dgm:spPr/>
      <dgm:t>
        <a:bodyPr/>
        <a:lstStyle/>
        <a:p>
          <a:endParaRPr lang="es-ES" sz="2400"/>
        </a:p>
      </dgm:t>
    </dgm:pt>
    <dgm:pt modelId="{4CE37F3A-82C4-4F67-AFB9-969AAC148F6F}" type="sibTrans" cxnId="{D4387810-FCDE-46AB-B449-5252EF9734E6}">
      <dgm:prSet/>
      <dgm:spPr/>
      <dgm:t>
        <a:bodyPr/>
        <a:lstStyle/>
        <a:p>
          <a:endParaRPr lang="es-ES" sz="2400"/>
        </a:p>
      </dgm:t>
    </dgm:pt>
    <dgm:pt modelId="{AFAB0240-9A8F-48A2-97F0-10770D07967D}">
      <dgm:prSet phldrT="[Texto]" custT="1"/>
      <dgm:spPr/>
      <dgm:t>
        <a:bodyPr/>
        <a:lstStyle/>
        <a:p>
          <a:r>
            <a:rPr lang="es-ES" sz="1600" i="0" dirty="0" smtClean="0">
              <a:solidFill>
                <a:schemeClr val="tx1"/>
              </a:solidFill>
              <a:latin typeface="Calibri" pitchFamily="34" charset="0"/>
            </a:rPr>
            <a:t>Facilidad de configuración e instalación.</a:t>
          </a:r>
          <a:br>
            <a:rPr lang="es-ES" sz="1600" i="0" dirty="0" smtClean="0">
              <a:solidFill>
                <a:schemeClr val="tx1"/>
              </a:solidFill>
              <a:latin typeface="Calibri" pitchFamily="34" charset="0"/>
            </a:rPr>
          </a:br>
          <a:endParaRPr lang="es-ES" sz="1600" dirty="0">
            <a:solidFill>
              <a:schemeClr val="tx1"/>
            </a:solidFill>
            <a:latin typeface="Calibri" pitchFamily="34" charset="0"/>
            <a:cs typeface="Calibri" pitchFamily="34" charset="0"/>
          </a:endParaRPr>
        </a:p>
      </dgm:t>
    </dgm:pt>
    <dgm:pt modelId="{572DFD96-781D-49A1-9AF7-8BA0B9EF6F2B}" type="parTrans" cxnId="{2E19E21D-D646-414E-B0B1-5950CDD29693}">
      <dgm:prSet/>
      <dgm:spPr/>
      <dgm:t>
        <a:bodyPr/>
        <a:lstStyle/>
        <a:p>
          <a:endParaRPr lang="es-ES" sz="2400"/>
        </a:p>
      </dgm:t>
    </dgm:pt>
    <dgm:pt modelId="{5A6398E8-D306-498D-81C1-08F459CF39FE}" type="sibTrans" cxnId="{2E19E21D-D646-414E-B0B1-5950CDD29693}">
      <dgm:prSet/>
      <dgm:spPr/>
      <dgm:t>
        <a:bodyPr/>
        <a:lstStyle/>
        <a:p>
          <a:endParaRPr lang="es-ES" sz="2400"/>
        </a:p>
      </dgm:t>
    </dgm:pt>
    <dgm:pt modelId="{0050E0C7-A708-4431-8A63-91EB8CED7094}" type="pres">
      <dgm:prSet presAssocID="{43E15DCA-814A-46B4-BDD6-A112D4138AA6}" presName="linear" presStyleCnt="0">
        <dgm:presLayoutVars>
          <dgm:dir/>
          <dgm:animLvl val="lvl"/>
          <dgm:resizeHandles val="exact"/>
        </dgm:presLayoutVars>
      </dgm:prSet>
      <dgm:spPr/>
      <dgm:t>
        <a:bodyPr/>
        <a:lstStyle/>
        <a:p>
          <a:endParaRPr lang="es-ES"/>
        </a:p>
      </dgm:t>
    </dgm:pt>
    <dgm:pt modelId="{73CCECF8-0288-44F6-AC86-26AF074C61C3}" type="pres">
      <dgm:prSet presAssocID="{43348FB7-E1F3-4B43-86EF-4E6FB9C9F1A9}" presName="parentLin" presStyleCnt="0"/>
      <dgm:spPr/>
      <dgm:t>
        <a:bodyPr/>
        <a:lstStyle/>
        <a:p>
          <a:endParaRPr lang="en-US"/>
        </a:p>
      </dgm:t>
    </dgm:pt>
    <dgm:pt modelId="{15943822-2D1A-4BA6-9A55-9F679CF0E17B}" type="pres">
      <dgm:prSet presAssocID="{43348FB7-E1F3-4B43-86EF-4E6FB9C9F1A9}" presName="parentLeftMargin" presStyleLbl="node1" presStyleIdx="0" presStyleCnt="3"/>
      <dgm:spPr/>
      <dgm:t>
        <a:bodyPr/>
        <a:lstStyle/>
        <a:p>
          <a:endParaRPr lang="es-ES"/>
        </a:p>
      </dgm:t>
    </dgm:pt>
    <dgm:pt modelId="{A578B2DD-EE4D-47F7-9E4E-9501524140E0}" type="pres">
      <dgm:prSet presAssocID="{43348FB7-E1F3-4B43-86EF-4E6FB9C9F1A9}" presName="parentText" presStyleLbl="node1" presStyleIdx="0" presStyleCnt="3">
        <dgm:presLayoutVars>
          <dgm:chMax val="0"/>
          <dgm:bulletEnabled val="1"/>
        </dgm:presLayoutVars>
      </dgm:prSet>
      <dgm:spPr/>
      <dgm:t>
        <a:bodyPr/>
        <a:lstStyle/>
        <a:p>
          <a:endParaRPr lang="es-ES"/>
        </a:p>
      </dgm:t>
    </dgm:pt>
    <dgm:pt modelId="{CE8B05FA-ADFE-4F62-87BF-CCEDCD6A1F9D}" type="pres">
      <dgm:prSet presAssocID="{43348FB7-E1F3-4B43-86EF-4E6FB9C9F1A9}" presName="negativeSpace" presStyleCnt="0"/>
      <dgm:spPr/>
      <dgm:t>
        <a:bodyPr/>
        <a:lstStyle/>
        <a:p>
          <a:endParaRPr lang="en-US"/>
        </a:p>
      </dgm:t>
    </dgm:pt>
    <dgm:pt modelId="{36939A2A-D518-4CA7-9BA6-AE459799F055}" type="pres">
      <dgm:prSet presAssocID="{43348FB7-E1F3-4B43-86EF-4E6FB9C9F1A9}" presName="childText" presStyleLbl="conFgAcc1" presStyleIdx="0" presStyleCnt="3">
        <dgm:presLayoutVars>
          <dgm:bulletEnabled val="1"/>
        </dgm:presLayoutVars>
      </dgm:prSet>
      <dgm:spPr/>
      <dgm:t>
        <a:bodyPr/>
        <a:lstStyle/>
        <a:p>
          <a:endParaRPr lang="en-US"/>
        </a:p>
      </dgm:t>
    </dgm:pt>
    <dgm:pt modelId="{656A1EEE-5AE0-4091-A6FE-3C103D971EAB}" type="pres">
      <dgm:prSet presAssocID="{7C166DAE-267A-4137-9537-87CC27779628}" presName="spaceBetweenRectangles" presStyleCnt="0"/>
      <dgm:spPr/>
      <dgm:t>
        <a:bodyPr/>
        <a:lstStyle/>
        <a:p>
          <a:endParaRPr lang="en-US"/>
        </a:p>
      </dgm:t>
    </dgm:pt>
    <dgm:pt modelId="{8E35D12D-5BEE-4123-B600-D2CCB4F9A463}" type="pres">
      <dgm:prSet presAssocID="{B2E4C665-AA63-409F-B20C-43C2BCFF45AD}" presName="parentLin" presStyleCnt="0"/>
      <dgm:spPr/>
      <dgm:t>
        <a:bodyPr/>
        <a:lstStyle/>
        <a:p>
          <a:endParaRPr lang="en-US"/>
        </a:p>
      </dgm:t>
    </dgm:pt>
    <dgm:pt modelId="{37C5ED00-BE06-46F1-9DBF-91A4EE37DC54}" type="pres">
      <dgm:prSet presAssocID="{B2E4C665-AA63-409F-B20C-43C2BCFF45AD}" presName="parentLeftMargin" presStyleLbl="node1" presStyleIdx="0" presStyleCnt="3"/>
      <dgm:spPr/>
      <dgm:t>
        <a:bodyPr/>
        <a:lstStyle/>
        <a:p>
          <a:endParaRPr lang="es-ES"/>
        </a:p>
      </dgm:t>
    </dgm:pt>
    <dgm:pt modelId="{BDD08468-039E-451B-8B95-EAB55988A789}" type="pres">
      <dgm:prSet presAssocID="{B2E4C665-AA63-409F-B20C-43C2BCFF45AD}" presName="parentText" presStyleLbl="node1" presStyleIdx="1" presStyleCnt="3">
        <dgm:presLayoutVars>
          <dgm:chMax val="0"/>
          <dgm:bulletEnabled val="1"/>
        </dgm:presLayoutVars>
      </dgm:prSet>
      <dgm:spPr/>
      <dgm:t>
        <a:bodyPr/>
        <a:lstStyle/>
        <a:p>
          <a:endParaRPr lang="es-ES"/>
        </a:p>
      </dgm:t>
    </dgm:pt>
    <dgm:pt modelId="{A4764AB2-3894-41AF-B078-060DC396744F}" type="pres">
      <dgm:prSet presAssocID="{B2E4C665-AA63-409F-B20C-43C2BCFF45AD}" presName="negativeSpace" presStyleCnt="0"/>
      <dgm:spPr/>
      <dgm:t>
        <a:bodyPr/>
        <a:lstStyle/>
        <a:p>
          <a:endParaRPr lang="en-US"/>
        </a:p>
      </dgm:t>
    </dgm:pt>
    <dgm:pt modelId="{9ABFF629-85F3-4F82-BF70-FFE03FF2ADA5}" type="pres">
      <dgm:prSet presAssocID="{B2E4C665-AA63-409F-B20C-43C2BCFF45AD}" presName="childText" presStyleLbl="conFgAcc1" presStyleIdx="1" presStyleCnt="3">
        <dgm:presLayoutVars>
          <dgm:bulletEnabled val="1"/>
        </dgm:presLayoutVars>
      </dgm:prSet>
      <dgm:spPr/>
      <dgm:t>
        <a:bodyPr/>
        <a:lstStyle/>
        <a:p>
          <a:endParaRPr lang="en-US"/>
        </a:p>
      </dgm:t>
    </dgm:pt>
    <dgm:pt modelId="{EE9F9F02-264E-4F37-9DD8-502514087824}" type="pres">
      <dgm:prSet presAssocID="{4CE37F3A-82C4-4F67-AFB9-969AAC148F6F}" presName="spaceBetweenRectangles" presStyleCnt="0"/>
      <dgm:spPr/>
      <dgm:t>
        <a:bodyPr/>
        <a:lstStyle/>
        <a:p>
          <a:endParaRPr lang="en-US"/>
        </a:p>
      </dgm:t>
    </dgm:pt>
    <dgm:pt modelId="{CCC8D9C7-068A-48AF-A843-93CCABD83B8C}" type="pres">
      <dgm:prSet presAssocID="{AFAB0240-9A8F-48A2-97F0-10770D07967D}" presName="parentLin" presStyleCnt="0"/>
      <dgm:spPr/>
      <dgm:t>
        <a:bodyPr/>
        <a:lstStyle/>
        <a:p>
          <a:endParaRPr lang="en-US"/>
        </a:p>
      </dgm:t>
    </dgm:pt>
    <dgm:pt modelId="{6F5DB28A-FEF7-42FA-821B-1338C280D063}" type="pres">
      <dgm:prSet presAssocID="{AFAB0240-9A8F-48A2-97F0-10770D07967D}" presName="parentLeftMargin" presStyleLbl="node1" presStyleIdx="1" presStyleCnt="3"/>
      <dgm:spPr/>
      <dgm:t>
        <a:bodyPr/>
        <a:lstStyle/>
        <a:p>
          <a:endParaRPr lang="es-ES"/>
        </a:p>
      </dgm:t>
    </dgm:pt>
    <dgm:pt modelId="{CC1E666B-67F5-4F29-8A27-0BA2B19C3BF9}" type="pres">
      <dgm:prSet presAssocID="{AFAB0240-9A8F-48A2-97F0-10770D07967D}" presName="parentText" presStyleLbl="node1" presStyleIdx="2" presStyleCnt="3">
        <dgm:presLayoutVars>
          <dgm:chMax val="0"/>
          <dgm:bulletEnabled val="1"/>
        </dgm:presLayoutVars>
      </dgm:prSet>
      <dgm:spPr/>
      <dgm:t>
        <a:bodyPr/>
        <a:lstStyle/>
        <a:p>
          <a:endParaRPr lang="es-ES"/>
        </a:p>
      </dgm:t>
    </dgm:pt>
    <dgm:pt modelId="{9A86FA90-4B3E-4E0D-B2C6-189B4DEAC863}" type="pres">
      <dgm:prSet presAssocID="{AFAB0240-9A8F-48A2-97F0-10770D07967D}" presName="negativeSpace" presStyleCnt="0"/>
      <dgm:spPr/>
      <dgm:t>
        <a:bodyPr/>
        <a:lstStyle/>
        <a:p>
          <a:endParaRPr lang="en-US"/>
        </a:p>
      </dgm:t>
    </dgm:pt>
    <dgm:pt modelId="{BBDBC474-E3ED-40FC-BEAC-837D6306B282}" type="pres">
      <dgm:prSet presAssocID="{AFAB0240-9A8F-48A2-97F0-10770D07967D}" presName="childText" presStyleLbl="conFgAcc1" presStyleIdx="2" presStyleCnt="3">
        <dgm:presLayoutVars>
          <dgm:bulletEnabled val="1"/>
        </dgm:presLayoutVars>
      </dgm:prSet>
      <dgm:spPr/>
      <dgm:t>
        <a:bodyPr/>
        <a:lstStyle/>
        <a:p>
          <a:endParaRPr lang="en-US"/>
        </a:p>
      </dgm:t>
    </dgm:pt>
  </dgm:ptLst>
  <dgm:cxnLst>
    <dgm:cxn modelId="{AF131586-B70A-4577-AD7B-779C85CE109B}" type="presOf" srcId="{B2E4C665-AA63-409F-B20C-43C2BCFF45AD}" destId="{37C5ED00-BE06-46F1-9DBF-91A4EE37DC54}" srcOrd="0" destOrd="0" presId="urn:microsoft.com/office/officeart/2005/8/layout/list1"/>
    <dgm:cxn modelId="{4D39F0C9-6614-4F81-96CD-7315FFB9AE0D}" srcId="{43E15DCA-814A-46B4-BDD6-A112D4138AA6}" destId="{43348FB7-E1F3-4B43-86EF-4E6FB9C9F1A9}" srcOrd="0" destOrd="0" parTransId="{3EC07AB8-19A6-410E-80F2-9C5FBB076287}" sibTransId="{7C166DAE-267A-4137-9537-87CC27779628}"/>
    <dgm:cxn modelId="{3232BE2C-B8E4-4C63-A038-18834B083740}" type="presOf" srcId="{43E15DCA-814A-46B4-BDD6-A112D4138AA6}" destId="{0050E0C7-A708-4431-8A63-91EB8CED7094}" srcOrd="0" destOrd="0" presId="urn:microsoft.com/office/officeart/2005/8/layout/list1"/>
    <dgm:cxn modelId="{4D14B05F-6EA6-4E02-B11A-5A1C8814E1C4}" type="presOf" srcId="{43348FB7-E1F3-4B43-86EF-4E6FB9C9F1A9}" destId="{15943822-2D1A-4BA6-9A55-9F679CF0E17B}" srcOrd="0" destOrd="0" presId="urn:microsoft.com/office/officeart/2005/8/layout/list1"/>
    <dgm:cxn modelId="{D4387810-FCDE-46AB-B449-5252EF9734E6}" srcId="{43E15DCA-814A-46B4-BDD6-A112D4138AA6}" destId="{B2E4C665-AA63-409F-B20C-43C2BCFF45AD}" srcOrd="1" destOrd="0" parTransId="{A917EED9-9AFD-4F74-AFA6-D3127E6265A8}" sibTransId="{4CE37F3A-82C4-4F67-AFB9-969AAC148F6F}"/>
    <dgm:cxn modelId="{09693E13-04D9-4451-93CD-C81A3D2AFEE0}" type="presOf" srcId="{AFAB0240-9A8F-48A2-97F0-10770D07967D}" destId="{CC1E666B-67F5-4F29-8A27-0BA2B19C3BF9}" srcOrd="1" destOrd="0" presId="urn:microsoft.com/office/officeart/2005/8/layout/list1"/>
    <dgm:cxn modelId="{30BB8F24-C00F-4349-AE74-7DF58894666F}" type="presOf" srcId="{B2E4C665-AA63-409F-B20C-43C2BCFF45AD}" destId="{BDD08468-039E-451B-8B95-EAB55988A789}" srcOrd="1" destOrd="0" presId="urn:microsoft.com/office/officeart/2005/8/layout/list1"/>
    <dgm:cxn modelId="{46BFDC35-21BD-492B-8944-3B8782E7A334}" type="presOf" srcId="{43348FB7-E1F3-4B43-86EF-4E6FB9C9F1A9}" destId="{A578B2DD-EE4D-47F7-9E4E-9501524140E0}" srcOrd="1" destOrd="0" presId="urn:microsoft.com/office/officeart/2005/8/layout/list1"/>
    <dgm:cxn modelId="{2E19E21D-D646-414E-B0B1-5950CDD29693}" srcId="{43E15DCA-814A-46B4-BDD6-A112D4138AA6}" destId="{AFAB0240-9A8F-48A2-97F0-10770D07967D}" srcOrd="2" destOrd="0" parTransId="{572DFD96-781D-49A1-9AF7-8BA0B9EF6F2B}" sibTransId="{5A6398E8-D306-498D-81C1-08F459CF39FE}"/>
    <dgm:cxn modelId="{C0DD14AD-9603-49F0-B5A6-B933A4437D5B}" type="presOf" srcId="{AFAB0240-9A8F-48A2-97F0-10770D07967D}" destId="{6F5DB28A-FEF7-42FA-821B-1338C280D063}" srcOrd="0" destOrd="0" presId="urn:microsoft.com/office/officeart/2005/8/layout/list1"/>
    <dgm:cxn modelId="{142AC3A7-F99E-4B76-AA50-0C08C0BF63F1}" type="presParOf" srcId="{0050E0C7-A708-4431-8A63-91EB8CED7094}" destId="{73CCECF8-0288-44F6-AC86-26AF074C61C3}" srcOrd="0" destOrd="0" presId="urn:microsoft.com/office/officeart/2005/8/layout/list1"/>
    <dgm:cxn modelId="{A1D6AB0F-0FE9-4994-B00B-B15D8058F791}" type="presParOf" srcId="{73CCECF8-0288-44F6-AC86-26AF074C61C3}" destId="{15943822-2D1A-4BA6-9A55-9F679CF0E17B}" srcOrd="0" destOrd="0" presId="urn:microsoft.com/office/officeart/2005/8/layout/list1"/>
    <dgm:cxn modelId="{6654C9ED-FFB3-45D4-880A-DDD32BB553E8}" type="presParOf" srcId="{73CCECF8-0288-44F6-AC86-26AF074C61C3}" destId="{A578B2DD-EE4D-47F7-9E4E-9501524140E0}" srcOrd="1" destOrd="0" presId="urn:microsoft.com/office/officeart/2005/8/layout/list1"/>
    <dgm:cxn modelId="{C1C4DBD6-3E75-4A36-919A-62538CB2E22E}" type="presParOf" srcId="{0050E0C7-A708-4431-8A63-91EB8CED7094}" destId="{CE8B05FA-ADFE-4F62-87BF-CCEDCD6A1F9D}" srcOrd="1" destOrd="0" presId="urn:microsoft.com/office/officeart/2005/8/layout/list1"/>
    <dgm:cxn modelId="{DDD4F0AF-6564-4AF1-9FCD-407ADDA1FE3B}" type="presParOf" srcId="{0050E0C7-A708-4431-8A63-91EB8CED7094}" destId="{36939A2A-D518-4CA7-9BA6-AE459799F055}" srcOrd="2" destOrd="0" presId="urn:microsoft.com/office/officeart/2005/8/layout/list1"/>
    <dgm:cxn modelId="{F5BA54F2-0E69-497C-B32B-57AB6F78213C}" type="presParOf" srcId="{0050E0C7-A708-4431-8A63-91EB8CED7094}" destId="{656A1EEE-5AE0-4091-A6FE-3C103D971EAB}" srcOrd="3" destOrd="0" presId="urn:microsoft.com/office/officeart/2005/8/layout/list1"/>
    <dgm:cxn modelId="{EC792014-10C5-4271-8E79-6AE9D67D2678}" type="presParOf" srcId="{0050E0C7-A708-4431-8A63-91EB8CED7094}" destId="{8E35D12D-5BEE-4123-B600-D2CCB4F9A463}" srcOrd="4" destOrd="0" presId="urn:microsoft.com/office/officeart/2005/8/layout/list1"/>
    <dgm:cxn modelId="{5C0915BF-6506-4630-9963-E7C80CDE3996}" type="presParOf" srcId="{8E35D12D-5BEE-4123-B600-D2CCB4F9A463}" destId="{37C5ED00-BE06-46F1-9DBF-91A4EE37DC54}" srcOrd="0" destOrd="0" presId="urn:microsoft.com/office/officeart/2005/8/layout/list1"/>
    <dgm:cxn modelId="{6B6C833D-D41E-498C-8366-56443822E509}" type="presParOf" srcId="{8E35D12D-5BEE-4123-B600-D2CCB4F9A463}" destId="{BDD08468-039E-451B-8B95-EAB55988A789}" srcOrd="1" destOrd="0" presId="urn:microsoft.com/office/officeart/2005/8/layout/list1"/>
    <dgm:cxn modelId="{0D45AA42-B774-40EA-B00C-5BA2B900984F}" type="presParOf" srcId="{0050E0C7-A708-4431-8A63-91EB8CED7094}" destId="{A4764AB2-3894-41AF-B078-060DC396744F}" srcOrd="5" destOrd="0" presId="urn:microsoft.com/office/officeart/2005/8/layout/list1"/>
    <dgm:cxn modelId="{8DE73CF6-16DC-405F-A009-702DC42673CE}" type="presParOf" srcId="{0050E0C7-A708-4431-8A63-91EB8CED7094}" destId="{9ABFF629-85F3-4F82-BF70-FFE03FF2ADA5}" srcOrd="6" destOrd="0" presId="urn:microsoft.com/office/officeart/2005/8/layout/list1"/>
    <dgm:cxn modelId="{E6E97630-81D9-4B87-B5DC-A8338D7A2F80}" type="presParOf" srcId="{0050E0C7-A708-4431-8A63-91EB8CED7094}" destId="{EE9F9F02-264E-4F37-9DD8-502514087824}" srcOrd="7" destOrd="0" presId="urn:microsoft.com/office/officeart/2005/8/layout/list1"/>
    <dgm:cxn modelId="{A8EED21D-2530-4921-99C6-B529A2A27231}" type="presParOf" srcId="{0050E0C7-A708-4431-8A63-91EB8CED7094}" destId="{CCC8D9C7-068A-48AF-A843-93CCABD83B8C}" srcOrd="8" destOrd="0" presId="urn:microsoft.com/office/officeart/2005/8/layout/list1"/>
    <dgm:cxn modelId="{44F92851-FD88-4CE6-852B-285AD6028119}" type="presParOf" srcId="{CCC8D9C7-068A-48AF-A843-93CCABD83B8C}" destId="{6F5DB28A-FEF7-42FA-821B-1338C280D063}" srcOrd="0" destOrd="0" presId="urn:microsoft.com/office/officeart/2005/8/layout/list1"/>
    <dgm:cxn modelId="{57D8D2CA-BD61-4C8B-8C7B-2442D99CCE45}" type="presParOf" srcId="{CCC8D9C7-068A-48AF-A843-93CCABD83B8C}" destId="{CC1E666B-67F5-4F29-8A27-0BA2B19C3BF9}" srcOrd="1" destOrd="0" presId="urn:microsoft.com/office/officeart/2005/8/layout/list1"/>
    <dgm:cxn modelId="{CD2CB26E-F3CF-4ABC-A06F-B9C967AB21BB}" type="presParOf" srcId="{0050E0C7-A708-4431-8A63-91EB8CED7094}" destId="{9A86FA90-4B3E-4E0D-B2C6-189B4DEAC863}" srcOrd="9" destOrd="0" presId="urn:microsoft.com/office/officeart/2005/8/layout/list1"/>
    <dgm:cxn modelId="{76F068B6-9130-4195-9640-403D29E74D88}" type="presParOf" srcId="{0050E0C7-A708-4431-8A63-91EB8CED7094}" destId="{BBDBC474-E3ED-40FC-BEAC-837D6306B282}"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E15DCA-814A-46B4-BDD6-A112D4138AA6}"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s-ES"/>
        </a:p>
      </dgm:t>
    </dgm:pt>
    <dgm:pt modelId="{43348FB7-E1F3-4B43-86EF-4E6FB9C9F1A9}">
      <dgm:prSet phldrT="[Texto]" custT="1"/>
      <dgm:spPr/>
      <dgm:t>
        <a:bodyPr/>
        <a:lstStyle/>
        <a:p>
          <a:r>
            <a:rPr lang="es-ES" sz="2000" dirty="0" smtClean="0">
              <a:solidFill>
                <a:schemeClr val="tx1"/>
              </a:solidFill>
              <a:latin typeface="Calibri" pitchFamily="34" charset="0"/>
              <a:cs typeface="Calibri" pitchFamily="34" charset="0"/>
            </a:rPr>
            <a:t>Servidor de aplicaciones J2EE</a:t>
          </a:r>
          <a:endParaRPr lang="es-ES" sz="2000" b="0" dirty="0">
            <a:solidFill>
              <a:schemeClr val="tx1"/>
            </a:solidFill>
            <a:latin typeface="Calibri" pitchFamily="34" charset="0"/>
            <a:cs typeface="Calibri" pitchFamily="34" charset="0"/>
          </a:endParaRPr>
        </a:p>
      </dgm:t>
    </dgm:pt>
    <dgm:pt modelId="{3EC07AB8-19A6-410E-80F2-9C5FBB076287}" type="parTrans" cxnId="{4D39F0C9-6614-4F81-96CD-7315FFB9AE0D}">
      <dgm:prSet/>
      <dgm:spPr/>
      <dgm:t>
        <a:bodyPr/>
        <a:lstStyle/>
        <a:p>
          <a:endParaRPr lang="es-ES" sz="2400"/>
        </a:p>
      </dgm:t>
    </dgm:pt>
    <dgm:pt modelId="{7C166DAE-267A-4137-9537-87CC27779628}" type="sibTrans" cxnId="{4D39F0C9-6614-4F81-96CD-7315FFB9AE0D}">
      <dgm:prSet/>
      <dgm:spPr/>
      <dgm:t>
        <a:bodyPr/>
        <a:lstStyle/>
        <a:p>
          <a:endParaRPr lang="es-ES" sz="2400"/>
        </a:p>
      </dgm:t>
    </dgm:pt>
    <dgm:pt modelId="{B2E4C665-AA63-409F-B20C-43C2BCFF45AD}">
      <dgm:prSet phldrT="[Texto]" custT="1"/>
      <dgm:spPr/>
      <dgm:t>
        <a:bodyPr/>
        <a:lstStyle/>
        <a:p>
          <a:r>
            <a:rPr lang="es-MX" sz="2000" dirty="0" smtClean="0">
              <a:solidFill>
                <a:schemeClr val="tx1"/>
              </a:solidFill>
              <a:latin typeface="Calibri" pitchFamily="34" charset="0"/>
              <a:cs typeface="Calibri" pitchFamily="34" charset="0"/>
            </a:rPr>
            <a:t>Se puede utilizar en cualquier Sistema Operativos</a:t>
          </a:r>
          <a:endParaRPr lang="es-ES" sz="2000" b="0" dirty="0">
            <a:solidFill>
              <a:schemeClr val="tx1"/>
            </a:solidFill>
            <a:latin typeface="Calibri" pitchFamily="34" charset="0"/>
            <a:cs typeface="Calibri" pitchFamily="34" charset="0"/>
          </a:endParaRPr>
        </a:p>
      </dgm:t>
    </dgm:pt>
    <dgm:pt modelId="{A917EED9-9AFD-4F74-AFA6-D3127E6265A8}" type="parTrans" cxnId="{D4387810-FCDE-46AB-B449-5252EF9734E6}">
      <dgm:prSet/>
      <dgm:spPr/>
      <dgm:t>
        <a:bodyPr/>
        <a:lstStyle/>
        <a:p>
          <a:endParaRPr lang="es-ES" sz="2400"/>
        </a:p>
      </dgm:t>
    </dgm:pt>
    <dgm:pt modelId="{4CE37F3A-82C4-4F67-AFB9-969AAC148F6F}" type="sibTrans" cxnId="{D4387810-FCDE-46AB-B449-5252EF9734E6}">
      <dgm:prSet/>
      <dgm:spPr/>
      <dgm:t>
        <a:bodyPr/>
        <a:lstStyle/>
        <a:p>
          <a:endParaRPr lang="es-ES" sz="2400"/>
        </a:p>
      </dgm:t>
    </dgm:pt>
    <dgm:pt modelId="{AFAB0240-9A8F-48A2-97F0-10770D07967D}">
      <dgm:prSet phldrT="[Texto]" custT="1"/>
      <dgm:spPr/>
      <dgm:t>
        <a:bodyPr/>
        <a:lstStyle/>
        <a:p>
          <a:r>
            <a:rPr lang="es-ES" sz="2000" dirty="0" smtClean="0">
              <a:solidFill>
                <a:schemeClr val="tx1"/>
              </a:solidFill>
              <a:latin typeface="Calibri" pitchFamily="34" charset="0"/>
              <a:cs typeface="Calibri" pitchFamily="34" charset="0"/>
            </a:rPr>
            <a:t>Manejo y desempeño en la utilización de EJB</a:t>
          </a:r>
          <a:endParaRPr lang="es-ES" sz="2000" dirty="0">
            <a:solidFill>
              <a:schemeClr val="tx1"/>
            </a:solidFill>
            <a:latin typeface="Calibri" pitchFamily="34" charset="0"/>
            <a:cs typeface="Calibri" pitchFamily="34" charset="0"/>
          </a:endParaRPr>
        </a:p>
      </dgm:t>
    </dgm:pt>
    <dgm:pt modelId="{572DFD96-781D-49A1-9AF7-8BA0B9EF6F2B}" type="parTrans" cxnId="{2E19E21D-D646-414E-B0B1-5950CDD29693}">
      <dgm:prSet/>
      <dgm:spPr/>
      <dgm:t>
        <a:bodyPr/>
        <a:lstStyle/>
        <a:p>
          <a:endParaRPr lang="es-ES" sz="2400"/>
        </a:p>
      </dgm:t>
    </dgm:pt>
    <dgm:pt modelId="{5A6398E8-D306-498D-81C1-08F459CF39FE}" type="sibTrans" cxnId="{2E19E21D-D646-414E-B0B1-5950CDD29693}">
      <dgm:prSet/>
      <dgm:spPr/>
      <dgm:t>
        <a:bodyPr/>
        <a:lstStyle/>
        <a:p>
          <a:endParaRPr lang="es-ES" sz="2400"/>
        </a:p>
      </dgm:t>
    </dgm:pt>
    <dgm:pt modelId="{0050E0C7-A708-4431-8A63-91EB8CED7094}" type="pres">
      <dgm:prSet presAssocID="{43E15DCA-814A-46B4-BDD6-A112D4138AA6}" presName="linear" presStyleCnt="0">
        <dgm:presLayoutVars>
          <dgm:dir/>
          <dgm:animLvl val="lvl"/>
          <dgm:resizeHandles val="exact"/>
        </dgm:presLayoutVars>
      </dgm:prSet>
      <dgm:spPr/>
      <dgm:t>
        <a:bodyPr/>
        <a:lstStyle/>
        <a:p>
          <a:endParaRPr lang="es-ES"/>
        </a:p>
      </dgm:t>
    </dgm:pt>
    <dgm:pt modelId="{73CCECF8-0288-44F6-AC86-26AF074C61C3}" type="pres">
      <dgm:prSet presAssocID="{43348FB7-E1F3-4B43-86EF-4E6FB9C9F1A9}" presName="parentLin" presStyleCnt="0"/>
      <dgm:spPr/>
      <dgm:t>
        <a:bodyPr/>
        <a:lstStyle/>
        <a:p>
          <a:endParaRPr lang="en-US"/>
        </a:p>
      </dgm:t>
    </dgm:pt>
    <dgm:pt modelId="{15943822-2D1A-4BA6-9A55-9F679CF0E17B}" type="pres">
      <dgm:prSet presAssocID="{43348FB7-E1F3-4B43-86EF-4E6FB9C9F1A9}" presName="parentLeftMargin" presStyleLbl="node1" presStyleIdx="0" presStyleCnt="3"/>
      <dgm:spPr/>
      <dgm:t>
        <a:bodyPr/>
        <a:lstStyle/>
        <a:p>
          <a:endParaRPr lang="es-ES"/>
        </a:p>
      </dgm:t>
    </dgm:pt>
    <dgm:pt modelId="{A578B2DD-EE4D-47F7-9E4E-9501524140E0}" type="pres">
      <dgm:prSet presAssocID="{43348FB7-E1F3-4B43-86EF-4E6FB9C9F1A9}" presName="parentText" presStyleLbl="node1" presStyleIdx="0" presStyleCnt="3">
        <dgm:presLayoutVars>
          <dgm:chMax val="0"/>
          <dgm:bulletEnabled val="1"/>
        </dgm:presLayoutVars>
      </dgm:prSet>
      <dgm:spPr/>
      <dgm:t>
        <a:bodyPr/>
        <a:lstStyle/>
        <a:p>
          <a:endParaRPr lang="es-ES"/>
        </a:p>
      </dgm:t>
    </dgm:pt>
    <dgm:pt modelId="{CE8B05FA-ADFE-4F62-87BF-CCEDCD6A1F9D}" type="pres">
      <dgm:prSet presAssocID="{43348FB7-E1F3-4B43-86EF-4E6FB9C9F1A9}" presName="negativeSpace" presStyleCnt="0"/>
      <dgm:spPr/>
      <dgm:t>
        <a:bodyPr/>
        <a:lstStyle/>
        <a:p>
          <a:endParaRPr lang="en-US"/>
        </a:p>
      </dgm:t>
    </dgm:pt>
    <dgm:pt modelId="{36939A2A-D518-4CA7-9BA6-AE459799F055}" type="pres">
      <dgm:prSet presAssocID="{43348FB7-E1F3-4B43-86EF-4E6FB9C9F1A9}" presName="childText" presStyleLbl="conFgAcc1" presStyleIdx="0" presStyleCnt="3">
        <dgm:presLayoutVars>
          <dgm:bulletEnabled val="1"/>
        </dgm:presLayoutVars>
      </dgm:prSet>
      <dgm:spPr/>
      <dgm:t>
        <a:bodyPr/>
        <a:lstStyle/>
        <a:p>
          <a:endParaRPr lang="en-US"/>
        </a:p>
      </dgm:t>
    </dgm:pt>
    <dgm:pt modelId="{656A1EEE-5AE0-4091-A6FE-3C103D971EAB}" type="pres">
      <dgm:prSet presAssocID="{7C166DAE-267A-4137-9537-87CC27779628}" presName="spaceBetweenRectangles" presStyleCnt="0"/>
      <dgm:spPr/>
      <dgm:t>
        <a:bodyPr/>
        <a:lstStyle/>
        <a:p>
          <a:endParaRPr lang="en-US"/>
        </a:p>
      </dgm:t>
    </dgm:pt>
    <dgm:pt modelId="{8E35D12D-5BEE-4123-B600-D2CCB4F9A463}" type="pres">
      <dgm:prSet presAssocID="{B2E4C665-AA63-409F-B20C-43C2BCFF45AD}" presName="parentLin" presStyleCnt="0"/>
      <dgm:spPr/>
      <dgm:t>
        <a:bodyPr/>
        <a:lstStyle/>
        <a:p>
          <a:endParaRPr lang="en-US"/>
        </a:p>
      </dgm:t>
    </dgm:pt>
    <dgm:pt modelId="{37C5ED00-BE06-46F1-9DBF-91A4EE37DC54}" type="pres">
      <dgm:prSet presAssocID="{B2E4C665-AA63-409F-B20C-43C2BCFF45AD}" presName="parentLeftMargin" presStyleLbl="node1" presStyleIdx="0" presStyleCnt="3"/>
      <dgm:spPr/>
      <dgm:t>
        <a:bodyPr/>
        <a:lstStyle/>
        <a:p>
          <a:endParaRPr lang="es-ES"/>
        </a:p>
      </dgm:t>
    </dgm:pt>
    <dgm:pt modelId="{BDD08468-039E-451B-8B95-EAB55988A789}" type="pres">
      <dgm:prSet presAssocID="{B2E4C665-AA63-409F-B20C-43C2BCFF45AD}" presName="parentText" presStyleLbl="node1" presStyleIdx="1" presStyleCnt="3">
        <dgm:presLayoutVars>
          <dgm:chMax val="0"/>
          <dgm:bulletEnabled val="1"/>
        </dgm:presLayoutVars>
      </dgm:prSet>
      <dgm:spPr/>
      <dgm:t>
        <a:bodyPr/>
        <a:lstStyle/>
        <a:p>
          <a:endParaRPr lang="es-ES"/>
        </a:p>
      </dgm:t>
    </dgm:pt>
    <dgm:pt modelId="{A4764AB2-3894-41AF-B078-060DC396744F}" type="pres">
      <dgm:prSet presAssocID="{B2E4C665-AA63-409F-B20C-43C2BCFF45AD}" presName="negativeSpace" presStyleCnt="0"/>
      <dgm:spPr/>
      <dgm:t>
        <a:bodyPr/>
        <a:lstStyle/>
        <a:p>
          <a:endParaRPr lang="en-US"/>
        </a:p>
      </dgm:t>
    </dgm:pt>
    <dgm:pt modelId="{9ABFF629-85F3-4F82-BF70-FFE03FF2ADA5}" type="pres">
      <dgm:prSet presAssocID="{B2E4C665-AA63-409F-B20C-43C2BCFF45AD}" presName="childText" presStyleLbl="conFgAcc1" presStyleIdx="1" presStyleCnt="3">
        <dgm:presLayoutVars>
          <dgm:bulletEnabled val="1"/>
        </dgm:presLayoutVars>
      </dgm:prSet>
      <dgm:spPr/>
      <dgm:t>
        <a:bodyPr/>
        <a:lstStyle/>
        <a:p>
          <a:endParaRPr lang="en-US"/>
        </a:p>
      </dgm:t>
    </dgm:pt>
    <dgm:pt modelId="{EE9F9F02-264E-4F37-9DD8-502514087824}" type="pres">
      <dgm:prSet presAssocID="{4CE37F3A-82C4-4F67-AFB9-969AAC148F6F}" presName="spaceBetweenRectangles" presStyleCnt="0"/>
      <dgm:spPr/>
      <dgm:t>
        <a:bodyPr/>
        <a:lstStyle/>
        <a:p>
          <a:endParaRPr lang="en-US"/>
        </a:p>
      </dgm:t>
    </dgm:pt>
    <dgm:pt modelId="{CCC8D9C7-068A-48AF-A843-93CCABD83B8C}" type="pres">
      <dgm:prSet presAssocID="{AFAB0240-9A8F-48A2-97F0-10770D07967D}" presName="parentLin" presStyleCnt="0"/>
      <dgm:spPr/>
      <dgm:t>
        <a:bodyPr/>
        <a:lstStyle/>
        <a:p>
          <a:endParaRPr lang="en-US"/>
        </a:p>
      </dgm:t>
    </dgm:pt>
    <dgm:pt modelId="{6F5DB28A-FEF7-42FA-821B-1338C280D063}" type="pres">
      <dgm:prSet presAssocID="{AFAB0240-9A8F-48A2-97F0-10770D07967D}" presName="parentLeftMargin" presStyleLbl="node1" presStyleIdx="1" presStyleCnt="3"/>
      <dgm:spPr/>
      <dgm:t>
        <a:bodyPr/>
        <a:lstStyle/>
        <a:p>
          <a:endParaRPr lang="es-ES"/>
        </a:p>
      </dgm:t>
    </dgm:pt>
    <dgm:pt modelId="{CC1E666B-67F5-4F29-8A27-0BA2B19C3BF9}" type="pres">
      <dgm:prSet presAssocID="{AFAB0240-9A8F-48A2-97F0-10770D07967D}" presName="parentText" presStyleLbl="node1" presStyleIdx="2" presStyleCnt="3">
        <dgm:presLayoutVars>
          <dgm:chMax val="0"/>
          <dgm:bulletEnabled val="1"/>
        </dgm:presLayoutVars>
      </dgm:prSet>
      <dgm:spPr/>
      <dgm:t>
        <a:bodyPr/>
        <a:lstStyle/>
        <a:p>
          <a:endParaRPr lang="es-ES"/>
        </a:p>
      </dgm:t>
    </dgm:pt>
    <dgm:pt modelId="{9A86FA90-4B3E-4E0D-B2C6-189B4DEAC863}" type="pres">
      <dgm:prSet presAssocID="{AFAB0240-9A8F-48A2-97F0-10770D07967D}" presName="negativeSpace" presStyleCnt="0"/>
      <dgm:spPr/>
      <dgm:t>
        <a:bodyPr/>
        <a:lstStyle/>
        <a:p>
          <a:endParaRPr lang="en-US"/>
        </a:p>
      </dgm:t>
    </dgm:pt>
    <dgm:pt modelId="{BBDBC474-E3ED-40FC-BEAC-837D6306B282}" type="pres">
      <dgm:prSet presAssocID="{AFAB0240-9A8F-48A2-97F0-10770D07967D}" presName="childText" presStyleLbl="conFgAcc1" presStyleIdx="2" presStyleCnt="3">
        <dgm:presLayoutVars>
          <dgm:bulletEnabled val="1"/>
        </dgm:presLayoutVars>
      </dgm:prSet>
      <dgm:spPr/>
      <dgm:t>
        <a:bodyPr/>
        <a:lstStyle/>
        <a:p>
          <a:endParaRPr lang="en-US"/>
        </a:p>
      </dgm:t>
    </dgm:pt>
  </dgm:ptLst>
  <dgm:cxnLst>
    <dgm:cxn modelId="{4D39F0C9-6614-4F81-96CD-7315FFB9AE0D}" srcId="{43E15DCA-814A-46B4-BDD6-A112D4138AA6}" destId="{43348FB7-E1F3-4B43-86EF-4E6FB9C9F1A9}" srcOrd="0" destOrd="0" parTransId="{3EC07AB8-19A6-410E-80F2-9C5FBB076287}" sibTransId="{7C166DAE-267A-4137-9537-87CC27779628}"/>
    <dgm:cxn modelId="{AAB5F0BB-5493-4F86-B851-D3CD74918882}" type="presOf" srcId="{43E15DCA-814A-46B4-BDD6-A112D4138AA6}" destId="{0050E0C7-A708-4431-8A63-91EB8CED7094}" srcOrd="0" destOrd="0" presId="urn:microsoft.com/office/officeart/2005/8/layout/list1"/>
    <dgm:cxn modelId="{130C3B72-C479-4722-AA37-C7678EBDBC45}" type="presOf" srcId="{AFAB0240-9A8F-48A2-97F0-10770D07967D}" destId="{CC1E666B-67F5-4F29-8A27-0BA2B19C3BF9}" srcOrd="1" destOrd="0" presId="urn:microsoft.com/office/officeart/2005/8/layout/list1"/>
    <dgm:cxn modelId="{65C069D3-8264-4D35-8026-2576BF678FE4}" type="presOf" srcId="{AFAB0240-9A8F-48A2-97F0-10770D07967D}" destId="{6F5DB28A-FEF7-42FA-821B-1338C280D063}" srcOrd="0" destOrd="0" presId="urn:microsoft.com/office/officeart/2005/8/layout/list1"/>
    <dgm:cxn modelId="{A71497F1-7B9B-43BA-B846-AC62A85DB960}" type="presOf" srcId="{43348FB7-E1F3-4B43-86EF-4E6FB9C9F1A9}" destId="{15943822-2D1A-4BA6-9A55-9F679CF0E17B}" srcOrd="0" destOrd="0" presId="urn:microsoft.com/office/officeart/2005/8/layout/list1"/>
    <dgm:cxn modelId="{249267D3-9178-44DE-A4B1-99F3C5238641}" type="presOf" srcId="{43348FB7-E1F3-4B43-86EF-4E6FB9C9F1A9}" destId="{A578B2DD-EE4D-47F7-9E4E-9501524140E0}" srcOrd="1" destOrd="0" presId="urn:microsoft.com/office/officeart/2005/8/layout/list1"/>
    <dgm:cxn modelId="{D4387810-FCDE-46AB-B449-5252EF9734E6}" srcId="{43E15DCA-814A-46B4-BDD6-A112D4138AA6}" destId="{B2E4C665-AA63-409F-B20C-43C2BCFF45AD}" srcOrd="1" destOrd="0" parTransId="{A917EED9-9AFD-4F74-AFA6-D3127E6265A8}" sibTransId="{4CE37F3A-82C4-4F67-AFB9-969AAC148F6F}"/>
    <dgm:cxn modelId="{D6EFE2DD-9CF3-45AA-A2E0-DB629C2EA3A9}" type="presOf" srcId="{B2E4C665-AA63-409F-B20C-43C2BCFF45AD}" destId="{37C5ED00-BE06-46F1-9DBF-91A4EE37DC54}" srcOrd="0" destOrd="0" presId="urn:microsoft.com/office/officeart/2005/8/layout/list1"/>
    <dgm:cxn modelId="{2E19E21D-D646-414E-B0B1-5950CDD29693}" srcId="{43E15DCA-814A-46B4-BDD6-A112D4138AA6}" destId="{AFAB0240-9A8F-48A2-97F0-10770D07967D}" srcOrd="2" destOrd="0" parTransId="{572DFD96-781D-49A1-9AF7-8BA0B9EF6F2B}" sibTransId="{5A6398E8-D306-498D-81C1-08F459CF39FE}"/>
    <dgm:cxn modelId="{A9889C71-AB4B-4C5F-9359-897F6D46238B}" type="presOf" srcId="{B2E4C665-AA63-409F-B20C-43C2BCFF45AD}" destId="{BDD08468-039E-451B-8B95-EAB55988A789}" srcOrd="1" destOrd="0" presId="urn:microsoft.com/office/officeart/2005/8/layout/list1"/>
    <dgm:cxn modelId="{FAF9E7B6-7CBF-4D40-A847-F6409E7D8192}" type="presParOf" srcId="{0050E0C7-A708-4431-8A63-91EB8CED7094}" destId="{73CCECF8-0288-44F6-AC86-26AF074C61C3}" srcOrd="0" destOrd="0" presId="urn:microsoft.com/office/officeart/2005/8/layout/list1"/>
    <dgm:cxn modelId="{F362E3D4-AA84-4CAB-AE72-5BFF22E9FF27}" type="presParOf" srcId="{73CCECF8-0288-44F6-AC86-26AF074C61C3}" destId="{15943822-2D1A-4BA6-9A55-9F679CF0E17B}" srcOrd="0" destOrd="0" presId="urn:microsoft.com/office/officeart/2005/8/layout/list1"/>
    <dgm:cxn modelId="{EA3A5802-69E0-4770-BC2A-4ABAD155B9D1}" type="presParOf" srcId="{73CCECF8-0288-44F6-AC86-26AF074C61C3}" destId="{A578B2DD-EE4D-47F7-9E4E-9501524140E0}" srcOrd="1" destOrd="0" presId="urn:microsoft.com/office/officeart/2005/8/layout/list1"/>
    <dgm:cxn modelId="{1D9E5C86-9463-4759-9A48-A9FE71120631}" type="presParOf" srcId="{0050E0C7-A708-4431-8A63-91EB8CED7094}" destId="{CE8B05FA-ADFE-4F62-87BF-CCEDCD6A1F9D}" srcOrd="1" destOrd="0" presId="urn:microsoft.com/office/officeart/2005/8/layout/list1"/>
    <dgm:cxn modelId="{ACA5EDDE-817F-4BB0-B58A-6DE3A51C22A1}" type="presParOf" srcId="{0050E0C7-A708-4431-8A63-91EB8CED7094}" destId="{36939A2A-D518-4CA7-9BA6-AE459799F055}" srcOrd="2" destOrd="0" presId="urn:microsoft.com/office/officeart/2005/8/layout/list1"/>
    <dgm:cxn modelId="{1B46DA9C-C421-41B2-B623-6E5012BF4891}" type="presParOf" srcId="{0050E0C7-A708-4431-8A63-91EB8CED7094}" destId="{656A1EEE-5AE0-4091-A6FE-3C103D971EAB}" srcOrd="3" destOrd="0" presId="urn:microsoft.com/office/officeart/2005/8/layout/list1"/>
    <dgm:cxn modelId="{FF2D5236-C8B9-4302-ABC3-AAC516D6F930}" type="presParOf" srcId="{0050E0C7-A708-4431-8A63-91EB8CED7094}" destId="{8E35D12D-5BEE-4123-B600-D2CCB4F9A463}" srcOrd="4" destOrd="0" presId="urn:microsoft.com/office/officeart/2005/8/layout/list1"/>
    <dgm:cxn modelId="{A727F26B-3617-4705-880E-81580F4D6517}" type="presParOf" srcId="{8E35D12D-5BEE-4123-B600-D2CCB4F9A463}" destId="{37C5ED00-BE06-46F1-9DBF-91A4EE37DC54}" srcOrd="0" destOrd="0" presId="urn:microsoft.com/office/officeart/2005/8/layout/list1"/>
    <dgm:cxn modelId="{20EA133E-0366-4AD8-AC8E-5E23CD11CD11}" type="presParOf" srcId="{8E35D12D-5BEE-4123-B600-D2CCB4F9A463}" destId="{BDD08468-039E-451B-8B95-EAB55988A789}" srcOrd="1" destOrd="0" presId="urn:microsoft.com/office/officeart/2005/8/layout/list1"/>
    <dgm:cxn modelId="{960444C8-0A46-49DD-934F-26A2C401D67A}" type="presParOf" srcId="{0050E0C7-A708-4431-8A63-91EB8CED7094}" destId="{A4764AB2-3894-41AF-B078-060DC396744F}" srcOrd="5" destOrd="0" presId="urn:microsoft.com/office/officeart/2005/8/layout/list1"/>
    <dgm:cxn modelId="{C77D8D0E-2E9F-4511-BDD2-B6CB4BC3B24C}" type="presParOf" srcId="{0050E0C7-A708-4431-8A63-91EB8CED7094}" destId="{9ABFF629-85F3-4F82-BF70-FFE03FF2ADA5}" srcOrd="6" destOrd="0" presId="urn:microsoft.com/office/officeart/2005/8/layout/list1"/>
    <dgm:cxn modelId="{0A50E004-DFD7-4FDE-8543-4346AB765704}" type="presParOf" srcId="{0050E0C7-A708-4431-8A63-91EB8CED7094}" destId="{EE9F9F02-264E-4F37-9DD8-502514087824}" srcOrd="7" destOrd="0" presId="urn:microsoft.com/office/officeart/2005/8/layout/list1"/>
    <dgm:cxn modelId="{76BFC16C-9061-4388-B541-A45765CBCE1B}" type="presParOf" srcId="{0050E0C7-A708-4431-8A63-91EB8CED7094}" destId="{CCC8D9C7-068A-48AF-A843-93CCABD83B8C}" srcOrd="8" destOrd="0" presId="urn:microsoft.com/office/officeart/2005/8/layout/list1"/>
    <dgm:cxn modelId="{FF052531-51FE-4A87-80C0-98E1963FC659}" type="presParOf" srcId="{CCC8D9C7-068A-48AF-A843-93CCABD83B8C}" destId="{6F5DB28A-FEF7-42FA-821B-1338C280D063}" srcOrd="0" destOrd="0" presId="urn:microsoft.com/office/officeart/2005/8/layout/list1"/>
    <dgm:cxn modelId="{539C03BD-C8EF-4379-AFC6-FE5521119646}" type="presParOf" srcId="{CCC8D9C7-068A-48AF-A843-93CCABD83B8C}" destId="{CC1E666B-67F5-4F29-8A27-0BA2B19C3BF9}" srcOrd="1" destOrd="0" presId="urn:microsoft.com/office/officeart/2005/8/layout/list1"/>
    <dgm:cxn modelId="{50339731-9838-49D1-83BB-B3F6F695A67C}" type="presParOf" srcId="{0050E0C7-A708-4431-8A63-91EB8CED7094}" destId="{9A86FA90-4B3E-4E0D-B2C6-189B4DEAC863}" srcOrd="9" destOrd="0" presId="urn:microsoft.com/office/officeart/2005/8/layout/list1"/>
    <dgm:cxn modelId="{5BC3F586-CD12-4232-9B55-B96D4E6567E3}" type="presParOf" srcId="{0050E0C7-A708-4431-8A63-91EB8CED7094}" destId="{BBDBC474-E3ED-40FC-BEAC-837D6306B282}"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3E15DCA-814A-46B4-BDD6-A112D4138AA6}"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s-ES"/>
        </a:p>
      </dgm:t>
    </dgm:pt>
    <dgm:pt modelId="{43348FB7-E1F3-4B43-86EF-4E6FB9C9F1A9}">
      <dgm:prSet phldrT="[Texto]" custT="1"/>
      <dgm:spPr/>
      <dgm:t>
        <a:bodyPr/>
        <a:lstStyle/>
        <a:p>
          <a:r>
            <a:rPr lang="es-ES" sz="1600" dirty="0" smtClean="0">
              <a:solidFill>
                <a:schemeClr val="tx1"/>
              </a:solidFill>
              <a:latin typeface="Calibri" pitchFamily="34" charset="0"/>
              <a:cs typeface="Calibri" pitchFamily="34" charset="0"/>
            </a:rPr>
            <a:t>Framework  de interfaz de usuario para aplicaciones JEE</a:t>
          </a:r>
          <a:endParaRPr lang="es-EC" sz="1600" b="0" noProof="0" dirty="0">
            <a:solidFill>
              <a:schemeClr val="tx1"/>
            </a:solidFill>
            <a:latin typeface="Calibri" pitchFamily="34" charset="0"/>
            <a:cs typeface="Calibri" pitchFamily="34" charset="0"/>
          </a:endParaRPr>
        </a:p>
      </dgm:t>
    </dgm:pt>
    <dgm:pt modelId="{3EC07AB8-19A6-410E-80F2-9C5FBB076287}" type="parTrans" cxnId="{4D39F0C9-6614-4F81-96CD-7315FFB9AE0D}">
      <dgm:prSet/>
      <dgm:spPr/>
      <dgm:t>
        <a:bodyPr/>
        <a:lstStyle/>
        <a:p>
          <a:endParaRPr lang="es-ES" sz="2400"/>
        </a:p>
      </dgm:t>
    </dgm:pt>
    <dgm:pt modelId="{7C166DAE-267A-4137-9537-87CC27779628}" type="sibTrans" cxnId="{4D39F0C9-6614-4F81-96CD-7315FFB9AE0D}">
      <dgm:prSet/>
      <dgm:spPr/>
      <dgm:t>
        <a:bodyPr/>
        <a:lstStyle/>
        <a:p>
          <a:endParaRPr lang="es-ES" sz="2400"/>
        </a:p>
      </dgm:t>
    </dgm:pt>
    <dgm:pt modelId="{B2E4C665-AA63-409F-B20C-43C2BCFF45AD}">
      <dgm:prSet phldrT="[Texto]" custT="1"/>
      <dgm:spPr/>
      <dgm:t>
        <a:bodyPr/>
        <a:lstStyle/>
        <a:p>
          <a:r>
            <a:rPr lang="es-ES" sz="1600" dirty="0" smtClean="0">
              <a:solidFill>
                <a:schemeClr val="tx1"/>
              </a:solidFill>
              <a:latin typeface="Calibri" pitchFamily="34" charset="0"/>
              <a:cs typeface="Calibri" pitchFamily="34" charset="0"/>
            </a:rPr>
            <a:t>Poderosa para diseñar y simplificar </a:t>
          </a:r>
          <a:r>
            <a:rPr lang="es-ES" sz="1600" dirty="0" smtClean="0">
              <a:solidFill>
                <a:schemeClr val="tx1"/>
              </a:solidFill>
              <a:latin typeface="Calibri" pitchFamily="34" charset="0"/>
              <a:cs typeface="Calibri" pitchFamily="34" charset="0"/>
            </a:rPr>
            <a:t>el desarrollo de las aplicaciones web in JAVA.</a:t>
          </a:r>
          <a:endParaRPr lang="es-EC" sz="1600" b="0" noProof="0" dirty="0">
            <a:solidFill>
              <a:schemeClr val="tx1"/>
            </a:solidFill>
            <a:latin typeface="Calibri" pitchFamily="34" charset="0"/>
            <a:cs typeface="Calibri" pitchFamily="34" charset="0"/>
          </a:endParaRPr>
        </a:p>
      </dgm:t>
    </dgm:pt>
    <dgm:pt modelId="{A917EED9-9AFD-4F74-AFA6-D3127E6265A8}" type="parTrans" cxnId="{D4387810-FCDE-46AB-B449-5252EF9734E6}">
      <dgm:prSet/>
      <dgm:spPr/>
      <dgm:t>
        <a:bodyPr/>
        <a:lstStyle/>
        <a:p>
          <a:endParaRPr lang="es-ES" sz="2400"/>
        </a:p>
      </dgm:t>
    </dgm:pt>
    <dgm:pt modelId="{4CE37F3A-82C4-4F67-AFB9-969AAC148F6F}" type="sibTrans" cxnId="{D4387810-FCDE-46AB-B449-5252EF9734E6}">
      <dgm:prSet/>
      <dgm:spPr/>
      <dgm:t>
        <a:bodyPr/>
        <a:lstStyle/>
        <a:p>
          <a:endParaRPr lang="es-ES" sz="2400"/>
        </a:p>
      </dgm:t>
    </dgm:pt>
    <dgm:pt modelId="{AFAB0240-9A8F-48A2-97F0-10770D07967D}">
      <dgm:prSet phldrT="[Texto]" custT="1"/>
      <dgm:spPr/>
      <dgm:t>
        <a:bodyPr/>
        <a:lstStyle/>
        <a:p>
          <a:r>
            <a:rPr lang="es-ES" sz="1600" dirty="0" smtClean="0">
              <a:solidFill>
                <a:schemeClr val="tx1"/>
              </a:solidFill>
              <a:latin typeface="Calibri" pitchFamily="34" charset="0"/>
              <a:cs typeface="Calibri" pitchFamily="34" charset="0"/>
            </a:rPr>
            <a:t>Brinda </a:t>
          </a:r>
          <a:r>
            <a:rPr lang="es-ES" sz="1600" dirty="0" smtClean="0">
              <a:solidFill>
                <a:schemeClr val="tx1"/>
              </a:solidFill>
              <a:latin typeface="Calibri" pitchFamily="34" charset="0"/>
              <a:cs typeface="Calibri" pitchFamily="34" charset="0"/>
            </a:rPr>
            <a:t>una separación clara entre el comportamiento y la presentación.</a:t>
          </a:r>
          <a:endParaRPr lang="es-ES" sz="1600" dirty="0">
            <a:solidFill>
              <a:schemeClr val="tx1"/>
            </a:solidFill>
            <a:latin typeface="Calibri" pitchFamily="34" charset="0"/>
            <a:cs typeface="Calibri" pitchFamily="34" charset="0"/>
          </a:endParaRPr>
        </a:p>
      </dgm:t>
    </dgm:pt>
    <dgm:pt modelId="{572DFD96-781D-49A1-9AF7-8BA0B9EF6F2B}" type="parTrans" cxnId="{2E19E21D-D646-414E-B0B1-5950CDD29693}">
      <dgm:prSet/>
      <dgm:spPr/>
      <dgm:t>
        <a:bodyPr/>
        <a:lstStyle/>
        <a:p>
          <a:endParaRPr lang="es-ES" sz="2400"/>
        </a:p>
      </dgm:t>
    </dgm:pt>
    <dgm:pt modelId="{5A6398E8-D306-498D-81C1-08F459CF39FE}" type="sibTrans" cxnId="{2E19E21D-D646-414E-B0B1-5950CDD29693}">
      <dgm:prSet/>
      <dgm:spPr/>
      <dgm:t>
        <a:bodyPr/>
        <a:lstStyle/>
        <a:p>
          <a:endParaRPr lang="es-ES" sz="2400"/>
        </a:p>
      </dgm:t>
    </dgm:pt>
    <dgm:pt modelId="{0050E0C7-A708-4431-8A63-91EB8CED7094}" type="pres">
      <dgm:prSet presAssocID="{43E15DCA-814A-46B4-BDD6-A112D4138AA6}" presName="linear" presStyleCnt="0">
        <dgm:presLayoutVars>
          <dgm:dir/>
          <dgm:animLvl val="lvl"/>
          <dgm:resizeHandles val="exact"/>
        </dgm:presLayoutVars>
      </dgm:prSet>
      <dgm:spPr/>
      <dgm:t>
        <a:bodyPr/>
        <a:lstStyle/>
        <a:p>
          <a:endParaRPr lang="es-ES"/>
        </a:p>
      </dgm:t>
    </dgm:pt>
    <dgm:pt modelId="{73CCECF8-0288-44F6-AC86-26AF074C61C3}" type="pres">
      <dgm:prSet presAssocID="{43348FB7-E1F3-4B43-86EF-4E6FB9C9F1A9}" presName="parentLin" presStyleCnt="0"/>
      <dgm:spPr/>
      <dgm:t>
        <a:bodyPr/>
        <a:lstStyle/>
        <a:p>
          <a:endParaRPr lang="en-US"/>
        </a:p>
      </dgm:t>
    </dgm:pt>
    <dgm:pt modelId="{15943822-2D1A-4BA6-9A55-9F679CF0E17B}" type="pres">
      <dgm:prSet presAssocID="{43348FB7-E1F3-4B43-86EF-4E6FB9C9F1A9}" presName="parentLeftMargin" presStyleLbl="node1" presStyleIdx="0" presStyleCnt="3"/>
      <dgm:spPr/>
      <dgm:t>
        <a:bodyPr/>
        <a:lstStyle/>
        <a:p>
          <a:endParaRPr lang="es-ES"/>
        </a:p>
      </dgm:t>
    </dgm:pt>
    <dgm:pt modelId="{A578B2DD-EE4D-47F7-9E4E-9501524140E0}" type="pres">
      <dgm:prSet presAssocID="{43348FB7-E1F3-4B43-86EF-4E6FB9C9F1A9}" presName="parentText" presStyleLbl="node1" presStyleIdx="0" presStyleCnt="3">
        <dgm:presLayoutVars>
          <dgm:chMax val="0"/>
          <dgm:bulletEnabled val="1"/>
        </dgm:presLayoutVars>
      </dgm:prSet>
      <dgm:spPr/>
      <dgm:t>
        <a:bodyPr/>
        <a:lstStyle/>
        <a:p>
          <a:endParaRPr lang="es-ES"/>
        </a:p>
      </dgm:t>
    </dgm:pt>
    <dgm:pt modelId="{CE8B05FA-ADFE-4F62-87BF-CCEDCD6A1F9D}" type="pres">
      <dgm:prSet presAssocID="{43348FB7-E1F3-4B43-86EF-4E6FB9C9F1A9}" presName="negativeSpace" presStyleCnt="0"/>
      <dgm:spPr/>
      <dgm:t>
        <a:bodyPr/>
        <a:lstStyle/>
        <a:p>
          <a:endParaRPr lang="en-US"/>
        </a:p>
      </dgm:t>
    </dgm:pt>
    <dgm:pt modelId="{36939A2A-D518-4CA7-9BA6-AE459799F055}" type="pres">
      <dgm:prSet presAssocID="{43348FB7-E1F3-4B43-86EF-4E6FB9C9F1A9}" presName="childText" presStyleLbl="conFgAcc1" presStyleIdx="0" presStyleCnt="3">
        <dgm:presLayoutVars>
          <dgm:bulletEnabled val="1"/>
        </dgm:presLayoutVars>
      </dgm:prSet>
      <dgm:spPr/>
      <dgm:t>
        <a:bodyPr/>
        <a:lstStyle/>
        <a:p>
          <a:endParaRPr lang="en-US"/>
        </a:p>
      </dgm:t>
    </dgm:pt>
    <dgm:pt modelId="{656A1EEE-5AE0-4091-A6FE-3C103D971EAB}" type="pres">
      <dgm:prSet presAssocID="{7C166DAE-267A-4137-9537-87CC27779628}" presName="spaceBetweenRectangles" presStyleCnt="0"/>
      <dgm:spPr/>
      <dgm:t>
        <a:bodyPr/>
        <a:lstStyle/>
        <a:p>
          <a:endParaRPr lang="en-US"/>
        </a:p>
      </dgm:t>
    </dgm:pt>
    <dgm:pt modelId="{8E35D12D-5BEE-4123-B600-D2CCB4F9A463}" type="pres">
      <dgm:prSet presAssocID="{B2E4C665-AA63-409F-B20C-43C2BCFF45AD}" presName="parentLin" presStyleCnt="0"/>
      <dgm:spPr/>
      <dgm:t>
        <a:bodyPr/>
        <a:lstStyle/>
        <a:p>
          <a:endParaRPr lang="en-US"/>
        </a:p>
      </dgm:t>
    </dgm:pt>
    <dgm:pt modelId="{37C5ED00-BE06-46F1-9DBF-91A4EE37DC54}" type="pres">
      <dgm:prSet presAssocID="{B2E4C665-AA63-409F-B20C-43C2BCFF45AD}" presName="parentLeftMargin" presStyleLbl="node1" presStyleIdx="0" presStyleCnt="3"/>
      <dgm:spPr/>
      <dgm:t>
        <a:bodyPr/>
        <a:lstStyle/>
        <a:p>
          <a:endParaRPr lang="es-ES"/>
        </a:p>
      </dgm:t>
    </dgm:pt>
    <dgm:pt modelId="{BDD08468-039E-451B-8B95-EAB55988A789}" type="pres">
      <dgm:prSet presAssocID="{B2E4C665-AA63-409F-B20C-43C2BCFF45AD}" presName="parentText" presStyleLbl="node1" presStyleIdx="1" presStyleCnt="3" custScaleY="178084">
        <dgm:presLayoutVars>
          <dgm:chMax val="0"/>
          <dgm:bulletEnabled val="1"/>
        </dgm:presLayoutVars>
      </dgm:prSet>
      <dgm:spPr/>
      <dgm:t>
        <a:bodyPr/>
        <a:lstStyle/>
        <a:p>
          <a:endParaRPr lang="es-ES"/>
        </a:p>
      </dgm:t>
    </dgm:pt>
    <dgm:pt modelId="{A4764AB2-3894-41AF-B078-060DC396744F}" type="pres">
      <dgm:prSet presAssocID="{B2E4C665-AA63-409F-B20C-43C2BCFF45AD}" presName="negativeSpace" presStyleCnt="0"/>
      <dgm:spPr/>
      <dgm:t>
        <a:bodyPr/>
        <a:lstStyle/>
        <a:p>
          <a:endParaRPr lang="en-US"/>
        </a:p>
      </dgm:t>
    </dgm:pt>
    <dgm:pt modelId="{9ABFF629-85F3-4F82-BF70-FFE03FF2ADA5}" type="pres">
      <dgm:prSet presAssocID="{B2E4C665-AA63-409F-B20C-43C2BCFF45AD}" presName="childText" presStyleLbl="conFgAcc1" presStyleIdx="1" presStyleCnt="3">
        <dgm:presLayoutVars>
          <dgm:bulletEnabled val="1"/>
        </dgm:presLayoutVars>
      </dgm:prSet>
      <dgm:spPr/>
      <dgm:t>
        <a:bodyPr/>
        <a:lstStyle/>
        <a:p>
          <a:endParaRPr lang="en-US"/>
        </a:p>
      </dgm:t>
    </dgm:pt>
    <dgm:pt modelId="{EE9F9F02-264E-4F37-9DD8-502514087824}" type="pres">
      <dgm:prSet presAssocID="{4CE37F3A-82C4-4F67-AFB9-969AAC148F6F}" presName="spaceBetweenRectangles" presStyleCnt="0"/>
      <dgm:spPr/>
      <dgm:t>
        <a:bodyPr/>
        <a:lstStyle/>
        <a:p>
          <a:endParaRPr lang="en-US"/>
        </a:p>
      </dgm:t>
    </dgm:pt>
    <dgm:pt modelId="{CCC8D9C7-068A-48AF-A843-93CCABD83B8C}" type="pres">
      <dgm:prSet presAssocID="{AFAB0240-9A8F-48A2-97F0-10770D07967D}" presName="parentLin" presStyleCnt="0"/>
      <dgm:spPr/>
      <dgm:t>
        <a:bodyPr/>
        <a:lstStyle/>
        <a:p>
          <a:endParaRPr lang="en-US"/>
        </a:p>
      </dgm:t>
    </dgm:pt>
    <dgm:pt modelId="{6F5DB28A-FEF7-42FA-821B-1338C280D063}" type="pres">
      <dgm:prSet presAssocID="{AFAB0240-9A8F-48A2-97F0-10770D07967D}" presName="parentLeftMargin" presStyleLbl="node1" presStyleIdx="1" presStyleCnt="3"/>
      <dgm:spPr/>
      <dgm:t>
        <a:bodyPr/>
        <a:lstStyle/>
        <a:p>
          <a:endParaRPr lang="es-ES"/>
        </a:p>
      </dgm:t>
    </dgm:pt>
    <dgm:pt modelId="{CC1E666B-67F5-4F29-8A27-0BA2B19C3BF9}" type="pres">
      <dgm:prSet presAssocID="{AFAB0240-9A8F-48A2-97F0-10770D07967D}" presName="parentText" presStyleLbl="node1" presStyleIdx="2" presStyleCnt="3">
        <dgm:presLayoutVars>
          <dgm:chMax val="0"/>
          <dgm:bulletEnabled val="1"/>
        </dgm:presLayoutVars>
      </dgm:prSet>
      <dgm:spPr/>
      <dgm:t>
        <a:bodyPr/>
        <a:lstStyle/>
        <a:p>
          <a:endParaRPr lang="es-ES"/>
        </a:p>
      </dgm:t>
    </dgm:pt>
    <dgm:pt modelId="{9A86FA90-4B3E-4E0D-B2C6-189B4DEAC863}" type="pres">
      <dgm:prSet presAssocID="{AFAB0240-9A8F-48A2-97F0-10770D07967D}" presName="negativeSpace" presStyleCnt="0"/>
      <dgm:spPr/>
      <dgm:t>
        <a:bodyPr/>
        <a:lstStyle/>
        <a:p>
          <a:endParaRPr lang="en-US"/>
        </a:p>
      </dgm:t>
    </dgm:pt>
    <dgm:pt modelId="{BBDBC474-E3ED-40FC-BEAC-837D6306B282}" type="pres">
      <dgm:prSet presAssocID="{AFAB0240-9A8F-48A2-97F0-10770D07967D}" presName="childText" presStyleLbl="conFgAcc1" presStyleIdx="2" presStyleCnt="3">
        <dgm:presLayoutVars>
          <dgm:bulletEnabled val="1"/>
        </dgm:presLayoutVars>
      </dgm:prSet>
      <dgm:spPr/>
      <dgm:t>
        <a:bodyPr/>
        <a:lstStyle/>
        <a:p>
          <a:endParaRPr lang="en-US"/>
        </a:p>
      </dgm:t>
    </dgm:pt>
  </dgm:ptLst>
  <dgm:cxnLst>
    <dgm:cxn modelId="{4D39F0C9-6614-4F81-96CD-7315FFB9AE0D}" srcId="{43E15DCA-814A-46B4-BDD6-A112D4138AA6}" destId="{43348FB7-E1F3-4B43-86EF-4E6FB9C9F1A9}" srcOrd="0" destOrd="0" parTransId="{3EC07AB8-19A6-410E-80F2-9C5FBB076287}" sibTransId="{7C166DAE-267A-4137-9537-87CC27779628}"/>
    <dgm:cxn modelId="{C3A6871E-4A04-4FA1-B368-538AD20A509A}" type="presOf" srcId="{AFAB0240-9A8F-48A2-97F0-10770D07967D}" destId="{6F5DB28A-FEF7-42FA-821B-1338C280D063}" srcOrd="0" destOrd="0" presId="urn:microsoft.com/office/officeart/2005/8/layout/list1"/>
    <dgm:cxn modelId="{D3C7F24A-5103-4564-995A-587A35CF65E1}" type="presOf" srcId="{B2E4C665-AA63-409F-B20C-43C2BCFF45AD}" destId="{BDD08468-039E-451B-8B95-EAB55988A789}" srcOrd="1" destOrd="0" presId="urn:microsoft.com/office/officeart/2005/8/layout/list1"/>
    <dgm:cxn modelId="{0526BF53-3419-41A3-9F6E-F89CEC3E0309}" type="presOf" srcId="{43348FB7-E1F3-4B43-86EF-4E6FB9C9F1A9}" destId="{15943822-2D1A-4BA6-9A55-9F679CF0E17B}" srcOrd="0" destOrd="0" presId="urn:microsoft.com/office/officeart/2005/8/layout/list1"/>
    <dgm:cxn modelId="{D4387810-FCDE-46AB-B449-5252EF9734E6}" srcId="{43E15DCA-814A-46B4-BDD6-A112D4138AA6}" destId="{B2E4C665-AA63-409F-B20C-43C2BCFF45AD}" srcOrd="1" destOrd="0" parTransId="{A917EED9-9AFD-4F74-AFA6-D3127E6265A8}" sibTransId="{4CE37F3A-82C4-4F67-AFB9-969AAC148F6F}"/>
    <dgm:cxn modelId="{818C24A1-2A5C-4B4C-AFEB-8E3ED082E0F6}" type="presOf" srcId="{43E15DCA-814A-46B4-BDD6-A112D4138AA6}" destId="{0050E0C7-A708-4431-8A63-91EB8CED7094}" srcOrd="0" destOrd="0" presId="urn:microsoft.com/office/officeart/2005/8/layout/list1"/>
    <dgm:cxn modelId="{8196DE7D-84D4-4FD6-92F2-606A6191842B}" type="presOf" srcId="{B2E4C665-AA63-409F-B20C-43C2BCFF45AD}" destId="{37C5ED00-BE06-46F1-9DBF-91A4EE37DC54}" srcOrd="0" destOrd="0" presId="urn:microsoft.com/office/officeart/2005/8/layout/list1"/>
    <dgm:cxn modelId="{36993C8E-4F8A-4EC6-B760-3DC10625B82D}" type="presOf" srcId="{43348FB7-E1F3-4B43-86EF-4E6FB9C9F1A9}" destId="{A578B2DD-EE4D-47F7-9E4E-9501524140E0}" srcOrd="1" destOrd="0" presId="urn:microsoft.com/office/officeart/2005/8/layout/list1"/>
    <dgm:cxn modelId="{2E19E21D-D646-414E-B0B1-5950CDD29693}" srcId="{43E15DCA-814A-46B4-BDD6-A112D4138AA6}" destId="{AFAB0240-9A8F-48A2-97F0-10770D07967D}" srcOrd="2" destOrd="0" parTransId="{572DFD96-781D-49A1-9AF7-8BA0B9EF6F2B}" sibTransId="{5A6398E8-D306-498D-81C1-08F459CF39FE}"/>
    <dgm:cxn modelId="{3127DF3B-CB26-4008-90F9-50F395C51277}" type="presOf" srcId="{AFAB0240-9A8F-48A2-97F0-10770D07967D}" destId="{CC1E666B-67F5-4F29-8A27-0BA2B19C3BF9}" srcOrd="1" destOrd="0" presId="urn:microsoft.com/office/officeart/2005/8/layout/list1"/>
    <dgm:cxn modelId="{564B7467-8181-4621-BE3C-1CCAB3FFF261}" type="presParOf" srcId="{0050E0C7-A708-4431-8A63-91EB8CED7094}" destId="{73CCECF8-0288-44F6-AC86-26AF074C61C3}" srcOrd="0" destOrd="0" presId="urn:microsoft.com/office/officeart/2005/8/layout/list1"/>
    <dgm:cxn modelId="{595AE728-6676-4615-AE87-42BDC05F80C6}" type="presParOf" srcId="{73CCECF8-0288-44F6-AC86-26AF074C61C3}" destId="{15943822-2D1A-4BA6-9A55-9F679CF0E17B}" srcOrd="0" destOrd="0" presId="urn:microsoft.com/office/officeart/2005/8/layout/list1"/>
    <dgm:cxn modelId="{5DB95271-3C75-4E0C-BD27-B069B90B160F}" type="presParOf" srcId="{73CCECF8-0288-44F6-AC86-26AF074C61C3}" destId="{A578B2DD-EE4D-47F7-9E4E-9501524140E0}" srcOrd="1" destOrd="0" presId="urn:microsoft.com/office/officeart/2005/8/layout/list1"/>
    <dgm:cxn modelId="{7C1B08CC-4597-42A1-8413-734BACBBAEE5}" type="presParOf" srcId="{0050E0C7-A708-4431-8A63-91EB8CED7094}" destId="{CE8B05FA-ADFE-4F62-87BF-CCEDCD6A1F9D}" srcOrd="1" destOrd="0" presId="urn:microsoft.com/office/officeart/2005/8/layout/list1"/>
    <dgm:cxn modelId="{3F33A621-D6A3-41CC-9FC9-343D93358DFA}" type="presParOf" srcId="{0050E0C7-A708-4431-8A63-91EB8CED7094}" destId="{36939A2A-D518-4CA7-9BA6-AE459799F055}" srcOrd="2" destOrd="0" presId="urn:microsoft.com/office/officeart/2005/8/layout/list1"/>
    <dgm:cxn modelId="{C2633D44-8AE7-459A-9D2C-A4177CE3A470}" type="presParOf" srcId="{0050E0C7-A708-4431-8A63-91EB8CED7094}" destId="{656A1EEE-5AE0-4091-A6FE-3C103D971EAB}" srcOrd="3" destOrd="0" presId="urn:microsoft.com/office/officeart/2005/8/layout/list1"/>
    <dgm:cxn modelId="{A9BD530D-4A57-4CAA-8933-3E85C8B5EB62}" type="presParOf" srcId="{0050E0C7-A708-4431-8A63-91EB8CED7094}" destId="{8E35D12D-5BEE-4123-B600-D2CCB4F9A463}" srcOrd="4" destOrd="0" presId="urn:microsoft.com/office/officeart/2005/8/layout/list1"/>
    <dgm:cxn modelId="{8EF0FDA7-B3FD-491D-94A3-1153E7974411}" type="presParOf" srcId="{8E35D12D-5BEE-4123-B600-D2CCB4F9A463}" destId="{37C5ED00-BE06-46F1-9DBF-91A4EE37DC54}" srcOrd="0" destOrd="0" presId="urn:microsoft.com/office/officeart/2005/8/layout/list1"/>
    <dgm:cxn modelId="{F11E045B-6408-4615-9CDF-E20CF68115B1}" type="presParOf" srcId="{8E35D12D-5BEE-4123-B600-D2CCB4F9A463}" destId="{BDD08468-039E-451B-8B95-EAB55988A789}" srcOrd="1" destOrd="0" presId="urn:microsoft.com/office/officeart/2005/8/layout/list1"/>
    <dgm:cxn modelId="{7F89880B-F0FC-4CDB-B7F1-539E6F6E822E}" type="presParOf" srcId="{0050E0C7-A708-4431-8A63-91EB8CED7094}" destId="{A4764AB2-3894-41AF-B078-060DC396744F}" srcOrd="5" destOrd="0" presId="urn:microsoft.com/office/officeart/2005/8/layout/list1"/>
    <dgm:cxn modelId="{4C18C0B7-5526-4A91-BD14-62A2464FF784}" type="presParOf" srcId="{0050E0C7-A708-4431-8A63-91EB8CED7094}" destId="{9ABFF629-85F3-4F82-BF70-FFE03FF2ADA5}" srcOrd="6" destOrd="0" presId="urn:microsoft.com/office/officeart/2005/8/layout/list1"/>
    <dgm:cxn modelId="{3419B5D4-866F-454D-ABEC-D5C64129733F}" type="presParOf" srcId="{0050E0C7-A708-4431-8A63-91EB8CED7094}" destId="{EE9F9F02-264E-4F37-9DD8-502514087824}" srcOrd="7" destOrd="0" presId="urn:microsoft.com/office/officeart/2005/8/layout/list1"/>
    <dgm:cxn modelId="{6FB2F782-69C1-432F-A78C-A8D5ABCFBB14}" type="presParOf" srcId="{0050E0C7-A708-4431-8A63-91EB8CED7094}" destId="{CCC8D9C7-068A-48AF-A843-93CCABD83B8C}" srcOrd="8" destOrd="0" presId="urn:microsoft.com/office/officeart/2005/8/layout/list1"/>
    <dgm:cxn modelId="{32D9D77C-3D67-4D25-B675-916BD0BDD1BA}" type="presParOf" srcId="{CCC8D9C7-068A-48AF-A843-93CCABD83B8C}" destId="{6F5DB28A-FEF7-42FA-821B-1338C280D063}" srcOrd="0" destOrd="0" presId="urn:microsoft.com/office/officeart/2005/8/layout/list1"/>
    <dgm:cxn modelId="{E2075D32-052B-4B84-9B0F-4E4E961BA92B}" type="presParOf" srcId="{CCC8D9C7-068A-48AF-A843-93CCABD83B8C}" destId="{CC1E666B-67F5-4F29-8A27-0BA2B19C3BF9}" srcOrd="1" destOrd="0" presId="urn:microsoft.com/office/officeart/2005/8/layout/list1"/>
    <dgm:cxn modelId="{7F9E3C60-39DD-4322-84F7-27104CEBC9AC}" type="presParOf" srcId="{0050E0C7-A708-4431-8A63-91EB8CED7094}" destId="{9A86FA90-4B3E-4E0D-B2C6-189B4DEAC863}" srcOrd="9" destOrd="0" presId="urn:microsoft.com/office/officeart/2005/8/layout/list1"/>
    <dgm:cxn modelId="{5306AB90-AA4B-459E-89C9-A6530D125C1F}" type="presParOf" srcId="{0050E0C7-A708-4431-8A63-91EB8CED7094}" destId="{BBDBC474-E3ED-40FC-BEAC-837D6306B282}"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3E15DCA-814A-46B4-BDD6-A112D4138AA6}"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s-ES"/>
        </a:p>
      </dgm:t>
    </dgm:pt>
    <dgm:pt modelId="{43348FB7-E1F3-4B43-86EF-4E6FB9C9F1A9}">
      <dgm:prSet phldrT="[Texto]" custT="1"/>
      <dgm:spPr/>
      <dgm:t>
        <a:bodyPr/>
        <a:lstStyle/>
        <a:p>
          <a:r>
            <a:rPr lang="es-EC" sz="1600" b="0" noProof="0" dirty="0" smtClean="0">
              <a:solidFill>
                <a:schemeClr val="tx1"/>
              </a:solidFill>
              <a:latin typeface="Calibri" pitchFamily="34" charset="0"/>
              <a:cs typeface="Calibri" pitchFamily="34" charset="0"/>
            </a:rPr>
            <a:t>Objetivo facilitar la persistencia de objetos.</a:t>
          </a:r>
          <a:endParaRPr lang="es-EC" sz="1600" b="0" noProof="0" dirty="0">
            <a:solidFill>
              <a:schemeClr val="tx1"/>
            </a:solidFill>
            <a:latin typeface="Calibri" pitchFamily="34" charset="0"/>
            <a:cs typeface="Calibri" pitchFamily="34" charset="0"/>
          </a:endParaRPr>
        </a:p>
      </dgm:t>
    </dgm:pt>
    <dgm:pt modelId="{3EC07AB8-19A6-410E-80F2-9C5FBB076287}" type="parTrans" cxnId="{4D39F0C9-6614-4F81-96CD-7315FFB9AE0D}">
      <dgm:prSet/>
      <dgm:spPr/>
      <dgm:t>
        <a:bodyPr/>
        <a:lstStyle/>
        <a:p>
          <a:endParaRPr lang="es-ES" sz="2400"/>
        </a:p>
      </dgm:t>
    </dgm:pt>
    <dgm:pt modelId="{7C166DAE-267A-4137-9537-87CC27779628}" type="sibTrans" cxnId="{4D39F0C9-6614-4F81-96CD-7315FFB9AE0D}">
      <dgm:prSet/>
      <dgm:spPr/>
      <dgm:t>
        <a:bodyPr/>
        <a:lstStyle/>
        <a:p>
          <a:endParaRPr lang="es-ES" sz="2400"/>
        </a:p>
      </dgm:t>
    </dgm:pt>
    <dgm:pt modelId="{B2E4C665-AA63-409F-B20C-43C2BCFF45AD}">
      <dgm:prSet phldrT="[Texto]" custT="1"/>
      <dgm:spPr/>
      <dgm:t>
        <a:bodyPr/>
        <a:lstStyle/>
        <a:p>
          <a:r>
            <a:rPr lang="es-ES" sz="1600" dirty="0" smtClean="0">
              <a:solidFill>
                <a:schemeClr val="tx1"/>
              </a:solidFill>
              <a:latin typeface="Calibri" pitchFamily="34" charset="0"/>
              <a:cs typeface="Calibri" pitchFamily="34" charset="0"/>
            </a:rPr>
            <a:t>Java Hibernate Annotations .</a:t>
          </a:r>
          <a:endParaRPr lang="es-EC" sz="1600" b="0" noProof="0" dirty="0">
            <a:solidFill>
              <a:schemeClr val="tx1"/>
            </a:solidFill>
            <a:latin typeface="Calibri" pitchFamily="34" charset="0"/>
            <a:cs typeface="Calibri" pitchFamily="34" charset="0"/>
          </a:endParaRPr>
        </a:p>
      </dgm:t>
    </dgm:pt>
    <dgm:pt modelId="{A917EED9-9AFD-4F74-AFA6-D3127E6265A8}" type="parTrans" cxnId="{D4387810-FCDE-46AB-B449-5252EF9734E6}">
      <dgm:prSet/>
      <dgm:spPr/>
      <dgm:t>
        <a:bodyPr/>
        <a:lstStyle/>
        <a:p>
          <a:endParaRPr lang="es-ES" sz="2400"/>
        </a:p>
      </dgm:t>
    </dgm:pt>
    <dgm:pt modelId="{4CE37F3A-82C4-4F67-AFB9-969AAC148F6F}" type="sibTrans" cxnId="{D4387810-FCDE-46AB-B449-5252EF9734E6}">
      <dgm:prSet/>
      <dgm:spPr/>
      <dgm:t>
        <a:bodyPr/>
        <a:lstStyle/>
        <a:p>
          <a:endParaRPr lang="es-ES" sz="2400"/>
        </a:p>
      </dgm:t>
    </dgm:pt>
    <dgm:pt modelId="{AFAB0240-9A8F-48A2-97F0-10770D07967D}">
      <dgm:prSet phldrT="[Texto]" custT="1"/>
      <dgm:spPr/>
      <dgm:t>
        <a:bodyPr/>
        <a:lstStyle/>
        <a:p>
          <a:r>
            <a:rPr lang="es-ES" sz="1600" dirty="0" smtClean="0">
              <a:solidFill>
                <a:schemeClr val="tx1"/>
              </a:solidFill>
              <a:latin typeface="Calibri" pitchFamily="34" charset="0"/>
              <a:cs typeface="Calibri" pitchFamily="34" charset="0"/>
            </a:rPr>
            <a:t>Permite a la aplicación manipular la base de datos a través de los objetos.</a:t>
          </a:r>
          <a:endParaRPr lang="es-ES" sz="1600" dirty="0">
            <a:solidFill>
              <a:schemeClr val="tx1"/>
            </a:solidFill>
            <a:latin typeface="Calibri" pitchFamily="34" charset="0"/>
            <a:cs typeface="Calibri" pitchFamily="34" charset="0"/>
          </a:endParaRPr>
        </a:p>
      </dgm:t>
    </dgm:pt>
    <dgm:pt modelId="{572DFD96-781D-49A1-9AF7-8BA0B9EF6F2B}" type="parTrans" cxnId="{2E19E21D-D646-414E-B0B1-5950CDD29693}">
      <dgm:prSet/>
      <dgm:spPr/>
      <dgm:t>
        <a:bodyPr/>
        <a:lstStyle/>
        <a:p>
          <a:endParaRPr lang="es-ES" sz="2400"/>
        </a:p>
      </dgm:t>
    </dgm:pt>
    <dgm:pt modelId="{5A6398E8-D306-498D-81C1-08F459CF39FE}" type="sibTrans" cxnId="{2E19E21D-D646-414E-B0B1-5950CDD29693}">
      <dgm:prSet/>
      <dgm:spPr/>
      <dgm:t>
        <a:bodyPr/>
        <a:lstStyle/>
        <a:p>
          <a:endParaRPr lang="es-ES" sz="2400"/>
        </a:p>
      </dgm:t>
    </dgm:pt>
    <dgm:pt modelId="{0050E0C7-A708-4431-8A63-91EB8CED7094}" type="pres">
      <dgm:prSet presAssocID="{43E15DCA-814A-46B4-BDD6-A112D4138AA6}" presName="linear" presStyleCnt="0">
        <dgm:presLayoutVars>
          <dgm:dir/>
          <dgm:animLvl val="lvl"/>
          <dgm:resizeHandles val="exact"/>
        </dgm:presLayoutVars>
      </dgm:prSet>
      <dgm:spPr/>
      <dgm:t>
        <a:bodyPr/>
        <a:lstStyle/>
        <a:p>
          <a:endParaRPr lang="es-ES"/>
        </a:p>
      </dgm:t>
    </dgm:pt>
    <dgm:pt modelId="{73CCECF8-0288-44F6-AC86-26AF074C61C3}" type="pres">
      <dgm:prSet presAssocID="{43348FB7-E1F3-4B43-86EF-4E6FB9C9F1A9}" presName="parentLin" presStyleCnt="0"/>
      <dgm:spPr/>
      <dgm:t>
        <a:bodyPr/>
        <a:lstStyle/>
        <a:p>
          <a:endParaRPr lang="en-US"/>
        </a:p>
      </dgm:t>
    </dgm:pt>
    <dgm:pt modelId="{15943822-2D1A-4BA6-9A55-9F679CF0E17B}" type="pres">
      <dgm:prSet presAssocID="{43348FB7-E1F3-4B43-86EF-4E6FB9C9F1A9}" presName="parentLeftMargin" presStyleLbl="node1" presStyleIdx="0" presStyleCnt="3"/>
      <dgm:spPr/>
      <dgm:t>
        <a:bodyPr/>
        <a:lstStyle/>
        <a:p>
          <a:endParaRPr lang="es-ES"/>
        </a:p>
      </dgm:t>
    </dgm:pt>
    <dgm:pt modelId="{A578B2DD-EE4D-47F7-9E4E-9501524140E0}" type="pres">
      <dgm:prSet presAssocID="{43348FB7-E1F3-4B43-86EF-4E6FB9C9F1A9}" presName="parentText" presStyleLbl="node1" presStyleIdx="0" presStyleCnt="3">
        <dgm:presLayoutVars>
          <dgm:chMax val="0"/>
          <dgm:bulletEnabled val="1"/>
        </dgm:presLayoutVars>
      </dgm:prSet>
      <dgm:spPr/>
      <dgm:t>
        <a:bodyPr/>
        <a:lstStyle/>
        <a:p>
          <a:endParaRPr lang="es-ES"/>
        </a:p>
      </dgm:t>
    </dgm:pt>
    <dgm:pt modelId="{CE8B05FA-ADFE-4F62-87BF-CCEDCD6A1F9D}" type="pres">
      <dgm:prSet presAssocID="{43348FB7-E1F3-4B43-86EF-4E6FB9C9F1A9}" presName="negativeSpace" presStyleCnt="0"/>
      <dgm:spPr/>
      <dgm:t>
        <a:bodyPr/>
        <a:lstStyle/>
        <a:p>
          <a:endParaRPr lang="en-US"/>
        </a:p>
      </dgm:t>
    </dgm:pt>
    <dgm:pt modelId="{36939A2A-D518-4CA7-9BA6-AE459799F055}" type="pres">
      <dgm:prSet presAssocID="{43348FB7-E1F3-4B43-86EF-4E6FB9C9F1A9}" presName="childText" presStyleLbl="conFgAcc1" presStyleIdx="0" presStyleCnt="3">
        <dgm:presLayoutVars>
          <dgm:bulletEnabled val="1"/>
        </dgm:presLayoutVars>
      </dgm:prSet>
      <dgm:spPr/>
      <dgm:t>
        <a:bodyPr/>
        <a:lstStyle/>
        <a:p>
          <a:endParaRPr lang="en-US"/>
        </a:p>
      </dgm:t>
    </dgm:pt>
    <dgm:pt modelId="{656A1EEE-5AE0-4091-A6FE-3C103D971EAB}" type="pres">
      <dgm:prSet presAssocID="{7C166DAE-267A-4137-9537-87CC27779628}" presName="spaceBetweenRectangles" presStyleCnt="0"/>
      <dgm:spPr/>
      <dgm:t>
        <a:bodyPr/>
        <a:lstStyle/>
        <a:p>
          <a:endParaRPr lang="en-US"/>
        </a:p>
      </dgm:t>
    </dgm:pt>
    <dgm:pt modelId="{8E35D12D-5BEE-4123-B600-D2CCB4F9A463}" type="pres">
      <dgm:prSet presAssocID="{B2E4C665-AA63-409F-B20C-43C2BCFF45AD}" presName="parentLin" presStyleCnt="0"/>
      <dgm:spPr/>
      <dgm:t>
        <a:bodyPr/>
        <a:lstStyle/>
        <a:p>
          <a:endParaRPr lang="en-US"/>
        </a:p>
      </dgm:t>
    </dgm:pt>
    <dgm:pt modelId="{37C5ED00-BE06-46F1-9DBF-91A4EE37DC54}" type="pres">
      <dgm:prSet presAssocID="{B2E4C665-AA63-409F-B20C-43C2BCFF45AD}" presName="parentLeftMargin" presStyleLbl="node1" presStyleIdx="0" presStyleCnt="3"/>
      <dgm:spPr/>
      <dgm:t>
        <a:bodyPr/>
        <a:lstStyle/>
        <a:p>
          <a:endParaRPr lang="es-ES"/>
        </a:p>
      </dgm:t>
    </dgm:pt>
    <dgm:pt modelId="{BDD08468-039E-451B-8B95-EAB55988A789}" type="pres">
      <dgm:prSet presAssocID="{B2E4C665-AA63-409F-B20C-43C2BCFF45AD}" presName="parentText" presStyleLbl="node1" presStyleIdx="1" presStyleCnt="3" custScaleY="50227">
        <dgm:presLayoutVars>
          <dgm:chMax val="0"/>
          <dgm:bulletEnabled val="1"/>
        </dgm:presLayoutVars>
      </dgm:prSet>
      <dgm:spPr/>
      <dgm:t>
        <a:bodyPr/>
        <a:lstStyle/>
        <a:p>
          <a:endParaRPr lang="es-ES"/>
        </a:p>
      </dgm:t>
    </dgm:pt>
    <dgm:pt modelId="{A4764AB2-3894-41AF-B078-060DC396744F}" type="pres">
      <dgm:prSet presAssocID="{B2E4C665-AA63-409F-B20C-43C2BCFF45AD}" presName="negativeSpace" presStyleCnt="0"/>
      <dgm:spPr/>
      <dgm:t>
        <a:bodyPr/>
        <a:lstStyle/>
        <a:p>
          <a:endParaRPr lang="en-US"/>
        </a:p>
      </dgm:t>
    </dgm:pt>
    <dgm:pt modelId="{9ABFF629-85F3-4F82-BF70-FFE03FF2ADA5}" type="pres">
      <dgm:prSet presAssocID="{B2E4C665-AA63-409F-B20C-43C2BCFF45AD}" presName="childText" presStyleLbl="conFgAcc1" presStyleIdx="1" presStyleCnt="3">
        <dgm:presLayoutVars>
          <dgm:bulletEnabled val="1"/>
        </dgm:presLayoutVars>
      </dgm:prSet>
      <dgm:spPr/>
      <dgm:t>
        <a:bodyPr/>
        <a:lstStyle/>
        <a:p>
          <a:endParaRPr lang="en-US"/>
        </a:p>
      </dgm:t>
    </dgm:pt>
    <dgm:pt modelId="{EE9F9F02-264E-4F37-9DD8-502514087824}" type="pres">
      <dgm:prSet presAssocID="{4CE37F3A-82C4-4F67-AFB9-969AAC148F6F}" presName="spaceBetweenRectangles" presStyleCnt="0"/>
      <dgm:spPr/>
      <dgm:t>
        <a:bodyPr/>
        <a:lstStyle/>
        <a:p>
          <a:endParaRPr lang="en-US"/>
        </a:p>
      </dgm:t>
    </dgm:pt>
    <dgm:pt modelId="{CCC8D9C7-068A-48AF-A843-93CCABD83B8C}" type="pres">
      <dgm:prSet presAssocID="{AFAB0240-9A8F-48A2-97F0-10770D07967D}" presName="parentLin" presStyleCnt="0"/>
      <dgm:spPr/>
      <dgm:t>
        <a:bodyPr/>
        <a:lstStyle/>
        <a:p>
          <a:endParaRPr lang="en-US"/>
        </a:p>
      </dgm:t>
    </dgm:pt>
    <dgm:pt modelId="{6F5DB28A-FEF7-42FA-821B-1338C280D063}" type="pres">
      <dgm:prSet presAssocID="{AFAB0240-9A8F-48A2-97F0-10770D07967D}" presName="parentLeftMargin" presStyleLbl="node1" presStyleIdx="1" presStyleCnt="3"/>
      <dgm:spPr/>
      <dgm:t>
        <a:bodyPr/>
        <a:lstStyle/>
        <a:p>
          <a:endParaRPr lang="es-ES"/>
        </a:p>
      </dgm:t>
    </dgm:pt>
    <dgm:pt modelId="{CC1E666B-67F5-4F29-8A27-0BA2B19C3BF9}" type="pres">
      <dgm:prSet presAssocID="{AFAB0240-9A8F-48A2-97F0-10770D07967D}" presName="parentText" presStyleLbl="node1" presStyleIdx="2" presStyleCnt="3">
        <dgm:presLayoutVars>
          <dgm:chMax val="0"/>
          <dgm:bulletEnabled val="1"/>
        </dgm:presLayoutVars>
      </dgm:prSet>
      <dgm:spPr/>
      <dgm:t>
        <a:bodyPr/>
        <a:lstStyle/>
        <a:p>
          <a:endParaRPr lang="es-ES"/>
        </a:p>
      </dgm:t>
    </dgm:pt>
    <dgm:pt modelId="{9A86FA90-4B3E-4E0D-B2C6-189B4DEAC863}" type="pres">
      <dgm:prSet presAssocID="{AFAB0240-9A8F-48A2-97F0-10770D07967D}" presName="negativeSpace" presStyleCnt="0"/>
      <dgm:spPr/>
      <dgm:t>
        <a:bodyPr/>
        <a:lstStyle/>
        <a:p>
          <a:endParaRPr lang="en-US"/>
        </a:p>
      </dgm:t>
    </dgm:pt>
    <dgm:pt modelId="{BBDBC474-E3ED-40FC-BEAC-837D6306B282}" type="pres">
      <dgm:prSet presAssocID="{AFAB0240-9A8F-48A2-97F0-10770D07967D}" presName="childText" presStyleLbl="conFgAcc1" presStyleIdx="2" presStyleCnt="3">
        <dgm:presLayoutVars>
          <dgm:bulletEnabled val="1"/>
        </dgm:presLayoutVars>
      </dgm:prSet>
      <dgm:spPr/>
      <dgm:t>
        <a:bodyPr/>
        <a:lstStyle/>
        <a:p>
          <a:endParaRPr lang="en-US"/>
        </a:p>
      </dgm:t>
    </dgm:pt>
  </dgm:ptLst>
  <dgm:cxnLst>
    <dgm:cxn modelId="{5F2EA402-F08E-4795-A590-760AF3EC82E4}" type="presOf" srcId="{43E15DCA-814A-46B4-BDD6-A112D4138AA6}" destId="{0050E0C7-A708-4431-8A63-91EB8CED7094}" srcOrd="0" destOrd="0" presId="urn:microsoft.com/office/officeart/2005/8/layout/list1"/>
    <dgm:cxn modelId="{57726398-41C1-48BC-B71E-25843BEE7ECB}" type="presOf" srcId="{AFAB0240-9A8F-48A2-97F0-10770D07967D}" destId="{6F5DB28A-FEF7-42FA-821B-1338C280D063}" srcOrd="0" destOrd="0" presId="urn:microsoft.com/office/officeart/2005/8/layout/list1"/>
    <dgm:cxn modelId="{D7E2B4CD-961C-48C9-8224-44775A23FB8B}" type="presOf" srcId="{AFAB0240-9A8F-48A2-97F0-10770D07967D}" destId="{CC1E666B-67F5-4F29-8A27-0BA2B19C3BF9}" srcOrd="1" destOrd="0" presId="urn:microsoft.com/office/officeart/2005/8/layout/list1"/>
    <dgm:cxn modelId="{4D39F0C9-6614-4F81-96CD-7315FFB9AE0D}" srcId="{43E15DCA-814A-46B4-BDD6-A112D4138AA6}" destId="{43348FB7-E1F3-4B43-86EF-4E6FB9C9F1A9}" srcOrd="0" destOrd="0" parTransId="{3EC07AB8-19A6-410E-80F2-9C5FBB076287}" sibTransId="{7C166DAE-267A-4137-9537-87CC27779628}"/>
    <dgm:cxn modelId="{6A873ABD-4153-4679-848A-CC6D7BAC143F}" type="presOf" srcId="{B2E4C665-AA63-409F-B20C-43C2BCFF45AD}" destId="{BDD08468-039E-451B-8B95-EAB55988A789}" srcOrd="1" destOrd="0" presId="urn:microsoft.com/office/officeart/2005/8/layout/list1"/>
    <dgm:cxn modelId="{D4387810-FCDE-46AB-B449-5252EF9734E6}" srcId="{43E15DCA-814A-46B4-BDD6-A112D4138AA6}" destId="{B2E4C665-AA63-409F-B20C-43C2BCFF45AD}" srcOrd="1" destOrd="0" parTransId="{A917EED9-9AFD-4F74-AFA6-D3127E6265A8}" sibTransId="{4CE37F3A-82C4-4F67-AFB9-969AAC148F6F}"/>
    <dgm:cxn modelId="{BC7200B3-A78E-4DC4-8202-AE300D531538}" type="presOf" srcId="{B2E4C665-AA63-409F-B20C-43C2BCFF45AD}" destId="{37C5ED00-BE06-46F1-9DBF-91A4EE37DC54}" srcOrd="0" destOrd="0" presId="urn:microsoft.com/office/officeart/2005/8/layout/list1"/>
    <dgm:cxn modelId="{2E19E21D-D646-414E-B0B1-5950CDD29693}" srcId="{43E15DCA-814A-46B4-BDD6-A112D4138AA6}" destId="{AFAB0240-9A8F-48A2-97F0-10770D07967D}" srcOrd="2" destOrd="0" parTransId="{572DFD96-781D-49A1-9AF7-8BA0B9EF6F2B}" sibTransId="{5A6398E8-D306-498D-81C1-08F459CF39FE}"/>
    <dgm:cxn modelId="{8B4696B8-5FA4-495A-A6D9-82337E461070}" type="presOf" srcId="{43348FB7-E1F3-4B43-86EF-4E6FB9C9F1A9}" destId="{15943822-2D1A-4BA6-9A55-9F679CF0E17B}" srcOrd="0" destOrd="0" presId="urn:microsoft.com/office/officeart/2005/8/layout/list1"/>
    <dgm:cxn modelId="{7AFA1FD1-DF7E-417D-B847-EBA26F90B2F7}" type="presOf" srcId="{43348FB7-E1F3-4B43-86EF-4E6FB9C9F1A9}" destId="{A578B2DD-EE4D-47F7-9E4E-9501524140E0}" srcOrd="1" destOrd="0" presId="urn:microsoft.com/office/officeart/2005/8/layout/list1"/>
    <dgm:cxn modelId="{94E0044F-58A7-40B3-B67E-77E9FEC8301C}" type="presParOf" srcId="{0050E0C7-A708-4431-8A63-91EB8CED7094}" destId="{73CCECF8-0288-44F6-AC86-26AF074C61C3}" srcOrd="0" destOrd="0" presId="urn:microsoft.com/office/officeart/2005/8/layout/list1"/>
    <dgm:cxn modelId="{ED9E92F4-000F-4EBD-8BF4-9905F6AE915E}" type="presParOf" srcId="{73CCECF8-0288-44F6-AC86-26AF074C61C3}" destId="{15943822-2D1A-4BA6-9A55-9F679CF0E17B}" srcOrd="0" destOrd="0" presId="urn:microsoft.com/office/officeart/2005/8/layout/list1"/>
    <dgm:cxn modelId="{8132DDF6-D740-4078-8EDB-01A8D1B62CAD}" type="presParOf" srcId="{73CCECF8-0288-44F6-AC86-26AF074C61C3}" destId="{A578B2DD-EE4D-47F7-9E4E-9501524140E0}" srcOrd="1" destOrd="0" presId="urn:microsoft.com/office/officeart/2005/8/layout/list1"/>
    <dgm:cxn modelId="{FD4B50AA-B7C5-404D-8BED-6605C6F03847}" type="presParOf" srcId="{0050E0C7-A708-4431-8A63-91EB8CED7094}" destId="{CE8B05FA-ADFE-4F62-87BF-CCEDCD6A1F9D}" srcOrd="1" destOrd="0" presId="urn:microsoft.com/office/officeart/2005/8/layout/list1"/>
    <dgm:cxn modelId="{3F873EC4-1ECC-4DE2-AA18-4325F92EE699}" type="presParOf" srcId="{0050E0C7-A708-4431-8A63-91EB8CED7094}" destId="{36939A2A-D518-4CA7-9BA6-AE459799F055}" srcOrd="2" destOrd="0" presId="urn:microsoft.com/office/officeart/2005/8/layout/list1"/>
    <dgm:cxn modelId="{92B0AC53-E23B-442B-B23F-E26E4516007F}" type="presParOf" srcId="{0050E0C7-A708-4431-8A63-91EB8CED7094}" destId="{656A1EEE-5AE0-4091-A6FE-3C103D971EAB}" srcOrd="3" destOrd="0" presId="urn:microsoft.com/office/officeart/2005/8/layout/list1"/>
    <dgm:cxn modelId="{E63656F6-7C05-4256-9138-4235251E4EAC}" type="presParOf" srcId="{0050E0C7-A708-4431-8A63-91EB8CED7094}" destId="{8E35D12D-5BEE-4123-B600-D2CCB4F9A463}" srcOrd="4" destOrd="0" presId="urn:microsoft.com/office/officeart/2005/8/layout/list1"/>
    <dgm:cxn modelId="{82D054A1-C34C-4363-8E20-F6ECB030A0DB}" type="presParOf" srcId="{8E35D12D-5BEE-4123-B600-D2CCB4F9A463}" destId="{37C5ED00-BE06-46F1-9DBF-91A4EE37DC54}" srcOrd="0" destOrd="0" presId="urn:microsoft.com/office/officeart/2005/8/layout/list1"/>
    <dgm:cxn modelId="{08B27648-725E-49FB-ACEE-E47E490286A4}" type="presParOf" srcId="{8E35D12D-5BEE-4123-B600-D2CCB4F9A463}" destId="{BDD08468-039E-451B-8B95-EAB55988A789}" srcOrd="1" destOrd="0" presId="urn:microsoft.com/office/officeart/2005/8/layout/list1"/>
    <dgm:cxn modelId="{968B4F4B-52C4-4C7C-BE69-7135F9DC3334}" type="presParOf" srcId="{0050E0C7-A708-4431-8A63-91EB8CED7094}" destId="{A4764AB2-3894-41AF-B078-060DC396744F}" srcOrd="5" destOrd="0" presId="urn:microsoft.com/office/officeart/2005/8/layout/list1"/>
    <dgm:cxn modelId="{0A795F9C-8535-4864-87ED-B413AB8179AD}" type="presParOf" srcId="{0050E0C7-A708-4431-8A63-91EB8CED7094}" destId="{9ABFF629-85F3-4F82-BF70-FFE03FF2ADA5}" srcOrd="6" destOrd="0" presId="urn:microsoft.com/office/officeart/2005/8/layout/list1"/>
    <dgm:cxn modelId="{67F70264-F8B0-482E-A613-A8677795F1A7}" type="presParOf" srcId="{0050E0C7-A708-4431-8A63-91EB8CED7094}" destId="{EE9F9F02-264E-4F37-9DD8-502514087824}" srcOrd="7" destOrd="0" presId="urn:microsoft.com/office/officeart/2005/8/layout/list1"/>
    <dgm:cxn modelId="{8798F851-25ED-4A48-8A44-1539FA3C8F33}" type="presParOf" srcId="{0050E0C7-A708-4431-8A63-91EB8CED7094}" destId="{CCC8D9C7-068A-48AF-A843-93CCABD83B8C}" srcOrd="8" destOrd="0" presId="urn:microsoft.com/office/officeart/2005/8/layout/list1"/>
    <dgm:cxn modelId="{5FE5D01B-2434-4566-9B5D-84E014BF872B}" type="presParOf" srcId="{CCC8D9C7-068A-48AF-A843-93CCABD83B8C}" destId="{6F5DB28A-FEF7-42FA-821B-1338C280D063}" srcOrd="0" destOrd="0" presId="urn:microsoft.com/office/officeart/2005/8/layout/list1"/>
    <dgm:cxn modelId="{B97AB292-3DA0-4532-ABA1-9730CB837BFD}" type="presParOf" srcId="{CCC8D9C7-068A-48AF-A843-93CCABD83B8C}" destId="{CC1E666B-67F5-4F29-8A27-0BA2B19C3BF9}" srcOrd="1" destOrd="0" presId="urn:microsoft.com/office/officeart/2005/8/layout/list1"/>
    <dgm:cxn modelId="{495D8615-11BB-49A1-88B4-5A21069F99D0}" type="presParOf" srcId="{0050E0C7-A708-4431-8A63-91EB8CED7094}" destId="{9A86FA90-4B3E-4E0D-B2C6-189B4DEAC863}" srcOrd="9" destOrd="0" presId="urn:microsoft.com/office/officeart/2005/8/layout/list1"/>
    <dgm:cxn modelId="{DB525631-3BA0-4D5B-8E91-A28EEDCBBC01}" type="presParOf" srcId="{0050E0C7-A708-4431-8A63-91EB8CED7094}" destId="{BBDBC474-E3ED-40FC-BEAC-837D6306B282}"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CBD100-823B-48E0-AEFC-EB356DF725EF}" type="doc">
      <dgm:prSet loTypeId="urn:microsoft.com/office/officeart/2005/8/layout/hList7#1" loCatId="list" qsTypeId="urn:microsoft.com/office/officeart/2005/8/quickstyle/simple1" qsCatId="simple" csTypeId="urn:microsoft.com/office/officeart/2005/8/colors/accent2_3" csCatId="accent2" phldr="1"/>
      <dgm:spPr/>
    </dgm:pt>
    <dgm:pt modelId="{5F6DDB68-6742-4AD3-A63F-8138B312C090}">
      <dgm:prSet phldrT="[Texto]"/>
      <dgm:spPr/>
      <dgm:t>
        <a:bodyPr/>
        <a:lstStyle/>
        <a:p>
          <a:r>
            <a:rPr lang="es-CL" dirty="0" smtClean="0">
              <a:solidFill>
                <a:schemeClr val="tx1"/>
              </a:solidFill>
              <a:latin typeface="Calibri" pitchFamily="34" charset="0"/>
              <a:cs typeface="Calibri" pitchFamily="34" charset="0"/>
            </a:rPr>
            <a:t>SCRUM es una metodología ágil de gestión de proyectos.</a:t>
          </a:r>
          <a:endParaRPr lang="en-US" dirty="0">
            <a:solidFill>
              <a:schemeClr val="tx1"/>
            </a:solidFill>
            <a:latin typeface="Calibri" pitchFamily="34" charset="0"/>
            <a:cs typeface="Calibri" pitchFamily="34" charset="0"/>
          </a:endParaRPr>
        </a:p>
      </dgm:t>
    </dgm:pt>
    <dgm:pt modelId="{25F36105-5D46-4E60-96A7-1CC94611A36A}" type="parTrans" cxnId="{C8E7EF59-1801-470B-8726-AF8589968D87}">
      <dgm:prSet/>
      <dgm:spPr/>
      <dgm:t>
        <a:bodyPr/>
        <a:lstStyle/>
        <a:p>
          <a:endParaRPr lang="en-US"/>
        </a:p>
      </dgm:t>
    </dgm:pt>
    <dgm:pt modelId="{3824018E-3B54-4DC2-AB82-2DC974C34E1A}" type="sibTrans" cxnId="{C8E7EF59-1801-470B-8726-AF8589968D87}">
      <dgm:prSet/>
      <dgm:spPr/>
      <dgm:t>
        <a:bodyPr/>
        <a:lstStyle/>
        <a:p>
          <a:endParaRPr lang="en-US"/>
        </a:p>
      </dgm:t>
    </dgm:pt>
    <dgm:pt modelId="{837709CC-056B-414A-8EC0-6350255D7098}">
      <dgm:prSet phldrT="[Texto]"/>
      <dgm:spPr/>
      <dgm:t>
        <a:bodyPr/>
        <a:lstStyle/>
        <a:p>
          <a:r>
            <a:rPr lang="es-CL" dirty="0" smtClean="0">
              <a:solidFill>
                <a:schemeClr val="tx1"/>
              </a:solidFill>
              <a:latin typeface="Calibri" pitchFamily="34" charset="0"/>
              <a:cs typeface="Calibri" pitchFamily="34" charset="0"/>
            </a:rPr>
            <a:t>Ideal para proyectos con un rápido cambio de requerimientos.</a:t>
          </a:r>
          <a:endParaRPr lang="en-US" dirty="0">
            <a:solidFill>
              <a:schemeClr val="tx1"/>
            </a:solidFill>
            <a:latin typeface="Calibri" pitchFamily="34" charset="0"/>
            <a:cs typeface="Calibri" pitchFamily="34" charset="0"/>
          </a:endParaRPr>
        </a:p>
      </dgm:t>
    </dgm:pt>
    <dgm:pt modelId="{E15A198A-E781-42BA-824D-12CB2236F5B3}" type="parTrans" cxnId="{FB2B6D84-2445-4058-A018-9AB7E109431F}">
      <dgm:prSet/>
      <dgm:spPr/>
      <dgm:t>
        <a:bodyPr/>
        <a:lstStyle/>
        <a:p>
          <a:endParaRPr lang="en-US"/>
        </a:p>
      </dgm:t>
    </dgm:pt>
    <dgm:pt modelId="{80E60383-7D7F-4B1B-8E84-FEDDDC42A3A0}" type="sibTrans" cxnId="{FB2B6D84-2445-4058-A018-9AB7E109431F}">
      <dgm:prSet/>
      <dgm:spPr/>
      <dgm:t>
        <a:bodyPr/>
        <a:lstStyle/>
        <a:p>
          <a:endParaRPr lang="en-US"/>
        </a:p>
      </dgm:t>
    </dgm:pt>
    <dgm:pt modelId="{885B718E-3C29-4A60-85D9-DD6F684A8135}">
      <dgm:prSet phldrT="[Texto]"/>
      <dgm:spPr/>
      <dgm:t>
        <a:bodyPr/>
        <a:lstStyle/>
        <a:p>
          <a:r>
            <a:rPr lang="es-ES" dirty="0" smtClean="0">
              <a:solidFill>
                <a:schemeClr val="tx1"/>
              </a:solidFill>
              <a:latin typeface="Calibri" pitchFamily="34" charset="0"/>
              <a:cs typeface="Calibri" pitchFamily="34" charset="0"/>
            </a:rPr>
            <a:t>Desarrollo de software es por medio de iteraciones (Sprints).</a:t>
          </a:r>
          <a:endParaRPr lang="en-US" dirty="0">
            <a:solidFill>
              <a:schemeClr val="tx1"/>
            </a:solidFill>
            <a:latin typeface="Calibri" pitchFamily="34" charset="0"/>
            <a:cs typeface="Calibri" pitchFamily="34" charset="0"/>
          </a:endParaRPr>
        </a:p>
      </dgm:t>
    </dgm:pt>
    <dgm:pt modelId="{93D520DE-842A-4E6D-B599-CFB28111F4C1}" type="parTrans" cxnId="{25B96E54-0A36-4FAA-A944-13DA3FAC8DB4}">
      <dgm:prSet/>
      <dgm:spPr/>
      <dgm:t>
        <a:bodyPr/>
        <a:lstStyle/>
        <a:p>
          <a:endParaRPr lang="en-US"/>
        </a:p>
      </dgm:t>
    </dgm:pt>
    <dgm:pt modelId="{F1E723F6-D33F-4DE0-BDDB-4DA6757E2DBD}" type="sibTrans" cxnId="{25B96E54-0A36-4FAA-A944-13DA3FAC8DB4}">
      <dgm:prSet/>
      <dgm:spPr/>
      <dgm:t>
        <a:bodyPr/>
        <a:lstStyle/>
        <a:p>
          <a:endParaRPr lang="en-US"/>
        </a:p>
      </dgm:t>
    </dgm:pt>
    <dgm:pt modelId="{1179CAC8-D26B-48B3-BF38-BC5B4E920116}">
      <dgm:prSet phldrT="[Texto]"/>
      <dgm:spPr/>
      <dgm:t>
        <a:bodyPr/>
        <a:lstStyle/>
        <a:p>
          <a:r>
            <a:rPr lang="es-ES" dirty="0" smtClean="0">
              <a:solidFill>
                <a:schemeClr val="tx1"/>
              </a:solidFill>
              <a:latin typeface="Calibri" pitchFamily="34" charset="0"/>
              <a:cs typeface="Calibri" pitchFamily="34" charset="0"/>
            </a:rPr>
            <a:t>Gran protagonismo de reuniones a lo largo del proyecto.</a:t>
          </a:r>
          <a:endParaRPr lang="en-US" dirty="0">
            <a:solidFill>
              <a:schemeClr val="tx1"/>
            </a:solidFill>
            <a:latin typeface="Calibri" pitchFamily="34" charset="0"/>
            <a:cs typeface="Calibri" pitchFamily="34" charset="0"/>
          </a:endParaRPr>
        </a:p>
      </dgm:t>
    </dgm:pt>
    <dgm:pt modelId="{E2A524DB-28E2-49FA-9B57-81029838EA12}" type="parTrans" cxnId="{C899592E-566A-43AC-80EB-45364C722B52}">
      <dgm:prSet/>
      <dgm:spPr/>
      <dgm:t>
        <a:bodyPr/>
        <a:lstStyle/>
        <a:p>
          <a:endParaRPr lang="en-US"/>
        </a:p>
      </dgm:t>
    </dgm:pt>
    <dgm:pt modelId="{E67EF7FD-7345-4F5B-9963-902EA4E3882C}" type="sibTrans" cxnId="{C899592E-566A-43AC-80EB-45364C722B52}">
      <dgm:prSet/>
      <dgm:spPr/>
      <dgm:t>
        <a:bodyPr/>
        <a:lstStyle/>
        <a:p>
          <a:endParaRPr lang="en-US"/>
        </a:p>
      </dgm:t>
    </dgm:pt>
    <dgm:pt modelId="{32E1DA75-9590-4553-926D-3B8C85F8400C}" type="pres">
      <dgm:prSet presAssocID="{8DCBD100-823B-48E0-AEFC-EB356DF725EF}" presName="Name0" presStyleCnt="0">
        <dgm:presLayoutVars>
          <dgm:dir/>
          <dgm:resizeHandles val="exact"/>
        </dgm:presLayoutVars>
      </dgm:prSet>
      <dgm:spPr/>
    </dgm:pt>
    <dgm:pt modelId="{9439F47F-2779-41AF-9741-57088369D9DC}" type="pres">
      <dgm:prSet presAssocID="{8DCBD100-823B-48E0-AEFC-EB356DF725EF}" presName="fgShape" presStyleLbl="fgShp" presStyleIdx="0" presStyleCnt="1"/>
      <dgm:spPr/>
    </dgm:pt>
    <dgm:pt modelId="{88F592E3-DAD4-4403-968A-AA04D4F26FA8}" type="pres">
      <dgm:prSet presAssocID="{8DCBD100-823B-48E0-AEFC-EB356DF725EF}" presName="linComp" presStyleCnt="0"/>
      <dgm:spPr/>
    </dgm:pt>
    <dgm:pt modelId="{EE865BD8-BE8A-43D7-AE68-B817F11DD310}" type="pres">
      <dgm:prSet presAssocID="{5F6DDB68-6742-4AD3-A63F-8138B312C090}" presName="compNode" presStyleCnt="0"/>
      <dgm:spPr/>
    </dgm:pt>
    <dgm:pt modelId="{C0FA407F-01D1-43EB-8B33-34AE7F3A2A80}" type="pres">
      <dgm:prSet presAssocID="{5F6DDB68-6742-4AD3-A63F-8138B312C090}" presName="bkgdShape" presStyleLbl="node1" presStyleIdx="0" presStyleCnt="4"/>
      <dgm:spPr/>
      <dgm:t>
        <a:bodyPr/>
        <a:lstStyle/>
        <a:p>
          <a:endParaRPr lang="en-US"/>
        </a:p>
      </dgm:t>
    </dgm:pt>
    <dgm:pt modelId="{0AE5F458-5303-4BBE-9670-38A3FC5CEA21}" type="pres">
      <dgm:prSet presAssocID="{5F6DDB68-6742-4AD3-A63F-8138B312C090}" presName="nodeTx" presStyleLbl="node1" presStyleIdx="0" presStyleCnt="4">
        <dgm:presLayoutVars>
          <dgm:bulletEnabled val="1"/>
        </dgm:presLayoutVars>
      </dgm:prSet>
      <dgm:spPr/>
      <dgm:t>
        <a:bodyPr/>
        <a:lstStyle/>
        <a:p>
          <a:endParaRPr lang="en-US"/>
        </a:p>
      </dgm:t>
    </dgm:pt>
    <dgm:pt modelId="{85E5CFFF-A576-40EA-94D6-C4DAB45F1217}" type="pres">
      <dgm:prSet presAssocID="{5F6DDB68-6742-4AD3-A63F-8138B312C090}" presName="invisiNode" presStyleLbl="node1" presStyleIdx="0" presStyleCnt="4"/>
      <dgm:spPr/>
    </dgm:pt>
    <dgm:pt modelId="{9380D1F5-5EEE-4A26-A4B1-99C3E2EAD063}" type="pres">
      <dgm:prSet presAssocID="{5F6DDB68-6742-4AD3-A63F-8138B312C090}"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3A4AC17E-B48C-40C2-B032-2BFB672D5B75}" type="pres">
      <dgm:prSet presAssocID="{3824018E-3B54-4DC2-AB82-2DC974C34E1A}" presName="sibTrans" presStyleLbl="sibTrans2D1" presStyleIdx="0" presStyleCnt="0"/>
      <dgm:spPr/>
      <dgm:t>
        <a:bodyPr/>
        <a:lstStyle/>
        <a:p>
          <a:endParaRPr lang="en-US"/>
        </a:p>
      </dgm:t>
    </dgm:pt>
    <dgm:pt modelId="{E847A5DE-5892-405A-9DBD-40A9EED89177}" type="pres">
      <dgm:prSet presAssocID="{837709CC-056B-414A-8EC0-6350255D7098}" presName="compNode" presStyleCnt="0"/>
      <dgm:spPr/>
    </dgm:pt>
    <dgm:pt modelId="{32819457-B561-4683-8C74-2AA2BA0DE3A0}" type="pres">
      <dgm:prSet presAssocID="{837709CC-056B-414A-8EC0-6350255D7098}" presName="bkgdShape" presStyleLbl="node1" presStyleIdx="1" presStyleCnt="4"/>
      <dgm:spPr/>
      <dgm:t>
        <a:bodyPr/>
        <a:lstStyle/>
        <a:p>
          <a:endParaRPr lang="en-US"/>
        </a:p>
      </dgm:t>
    </dgm:pt>
    <dgm:pt modelId="{1A323222-143C-4404-A99F-635B3A9961DF}" type="pres">
      <dgm:prSet presAssocID="{837709CC-056B-414A-8EC0-6350255D7098}" presName="nodeTx" presStyleLbl="node1" presStyleIdx="1" presStyleCnt="4">
        <dgm:presLayoutVars>
          <dgm:bulletEnabled val="1"/>
        </dgm:presLayoutVars>
      </dgm:prSet>
      <dgm:spPr/>
      <dgm:t>
        <a:bodyPr/>
        <a:lstStyle/>
        <a:p>
          <a:endParaRPr lang="en-US"/>
        </a:p>
      </dgm:t>
    </dgm:pt>
    <dgm:pt modelId="{C184F78C-B9B4-4904-9BAB-0EF0D45F2218}" type="pres">
      <dgm:prSet presAssocID="{837709CC-056B-414A-8EC0-6350255D7098}" presName="invisiNode" presStyleLbl="node1" presStyleIdx="1" presStyleCnt="4"/>
      <dgm:spPr/>
    </dgm:pt>
    <dgm:pt modelId="{78F1D2DD-EEDF-488A-B027-4BAC86D3EDDE}" type="pres">
      <dgm:prSet presAssocID="{837709CC-056B-414A-8EC0-6350255D7098}"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dgm:spPr>
    </dgm:pt>
    <dgm:pt modelId="{17CF7607-4E42-41E7-BF93-AFA882A13E44}" type="pres">
      <dgm:prSet presAssocID="{80E60383-7D7F-4B1B-8E84-FEDDDC42A3A0}" presName="sibTrans" presStyleLbl="sibTrans2D1" presStyleIdx="0" presStyleCnt="0"/>
      <dgm:spPr/>
      <dgm:t>
        <a:bodyPr/>
        <a:lstStyle/>
        <a:p>
          <a:endParaRPr lang="en-US"/>
        </a:p>
      </dgm:t>
    </dgm:pt>
    <dgm:pt modelId="{16EA3049-601C-4875-9E56-E0F0BAEA6A88}" type="pres">
      <dgm:prSet presAssocID="{885B718E-3C29-4A60-85D9-DD6F684A8135}" presName="compNode" presStyleCnt="0"/>
      <dgm:spPr/>
    </dgm:pt>
    <dgm:pt modelId="{B22464A1-5EAD-4930-BDC0-527F54A3E0F4}" type="pres">
      <dgm:prSet presAssocID="{885B718E-3C29-4A60-85D9-DD6F684A8135}" presName="bkgdShape" presStyleLbl="node1" presStyleIdx="2" presStyleCnt="4"/>
      <dgm:spPr/>
      <dgm:t>
        <a:bodyPr/>
        <a:lstStyle/>
        <a:p>
          <a:endParaRPr lang="en-US"/>
        </a:p>
      </dgm:t>
    </dgm:pt>
    <dgm:pt modelId="{F36EBBC7-6E21-42EF-A293-57F305205856}" type="pres">
      <dgm:prSet presAssocID="{885B718E-3C29-4A60-85D9-DD6F684A8135}" presName="nodeTx" presStyleLbl="node1" presStyleIdx="2" presStyleCnt="4">
        <dgm:presLayoutVars>
          <dgm:bulletEnabled val="1"/>
        </dgm:presLayoutVars>
      </dgm:prSet>
      <dgm:spPr/>
      <dgm:t>
        <a:bodyPr/>
        <a:lstStyle/>
        <a:p>
          <a:endParaRPr lang="en-US"/>
        </a:p>
      </dgm:t>
    </dgm:pt>
    <dgm:pt modelId="{17E8FBBC-8221-4381-BBA0-B6356B63C1EE}" type="pres">
      <dgm:prSet presAssocID="{885B718E-3C29-4A60-85D9-DD6F684A8135}" presName="invisiNode" presStyleLbl="node1" presStyleIdx="2" presStyleCnt="4"/>
      <dgm:spPr/>
    </dgm:pt>
    <dgm:pt modelId="{0237E9AD-FFD3-43F1-865B-0AF01CFBF08F}" type="pres">
      <dgm:prSet presAssocID="{885B718E-3C29-4A60-85D9-DD6F684A8135}"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9008D4DB-C9E3-4D01-A47A-A9C1FA739188}" type="pres">
      <dgm:prSet presAssocID="{F1E723F6-D33F-4DE0-BDDB-4DA6757E2DBD}" presName="sibTrans" presStyleLbl="sibTrans2D1" presStyleIdx="0" presStyleCnt="0"/>
      <dgm:spPr/>
      <dgm:t>
        <a:bodyPr/>
        <a:lstStyle/>
        <a:p>
          <a:endParaRPr lang="en-US"/>
        </a:p>
      </dgm:t>
    </dgm:pt>
    <dgm:pt modelId="{6F98B1FC-51C6-40BB-AD04-CC5EBC6DA109}" type="pres">
      <dgm:prSet presAssocID="{1179CAC8-D26B-48B3-BF38-BC5B4E920116}" presName="compNode" presStyleCnt="0"/>
      <dgm:spPr/>
    </dgm:pt>
    <dgm:pt modelId="{B2F9F140-4874-4746-B3B4-08DC18746FD1}" type="pres">
      <dgm:prSet presAssocID="{1179CAC8-D26B-48B3-BF38-BC5B4E920116}" presName="bkgdShape" presStyleLbl="node1" presStyleIdx="3" presStyleCnt="4"/>
      <dgm:spPr/>
      <dgm:t>
        <a:bodyPr/>
        <a:lstStyle/>
        <a:p>
          <a:endParaRPr lang="en-US"/>
        </a:p>
      </dgm:t>
    </dgm:pt>
    <dgm:pt modelId="{1ED922AE-C8BC-45E0-8589-70BCA473A7B8}" type="pres">
      <dgm:prSet presAssocID="{1179CAC8-D26B-48B3-BF38-BC5B4E920116}" presName="nodeTx" presStyleLbl="node1" presStyleIdx="3" presStyleCnt="4">
        <dgm:presLayoutVars>
          <dgm:bulletEnabled val="1"/>
        </dgm:presLayoutVars>
      </dgm:prSet>
      <dgm:spPr/>
      <dgm:t>
        <a:bodyPr/>
        <a:lstStyle/>
        <a:p>
          <a:endParaRPr lang="en-US"/>
        </a:p>
      </dgm:t>
    </dgm:pt>
    <dgm:pt modelId="{67CDA477-50ED-4222-BD3A-5DF5B426D6F3}" type="pres">
      <dgm:prSet presAssocID="{1179CAC8-D26B-48B3-BF38-BC5B4E920116}" presName="invisiNode" presStyleLbl="node1" presStyleIdx="3" presStyleCnt="4"/>
      <dgm:spPr/>
    </dgm:pt>
    <dgm:pt modelId="{7AC8C2F1-882A-497F-94A9-B7F5203C6CD9}" type="pres">
      <dgm:prSet presAssocID="{1179CAC8-D26B-48B3-BF38-BC5B4E920116}"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8000" r="-28000"/>
          </a:stretch>
        </a:blipFill>
      </dgm:spPr>
    </dgm:pt>
  </dgm:ptLst>
  <dgm:cxnLst>
    <dgm:cxn modelId="{ECDDA569-EBB3-44CA-997B-14A850CC82AF}" type="presOf" srcId="{837709CC-056B-414A-8EC0-6350255D7098}" destId="{1A323222-143C-4404-A99F-635B3A9961DF}" srcOrd="1" destOrd="0" presId="urn:microsoft.com/office/officeart/2005/8/layout/hList7#1"/>
    <dgm:cxn modelId="{013125C9-72F4-4EA8-868D-7020ECC9CB63}" type="presOf" srcId="{F1E723F6-D33F-4DE0-BDDB-4DA6757E2DBD}" destId="{9008D4DB-C9E3-4D01-A47A-A9C1FA739188}" srcOrd="0" destOrd="0" presId="urn:microsoft.com/office/officeart/2005/8/layout/hList7#1"/>
    <dgm:cxn modelId="{FD37D752-C365-4B0D-B5E8-DA56DDAD877E}" type="presOf" srcId="{1179CAC8-D26B-48B3-BF38-BC5B4E920116}" destId="{B2F9F140-4874-4746-B3B4-08DC18746FD1}" srcOrd="0" destOrd="0" presId="urn:microsoft.com/office/officeart/2005/8/layout/hList7#1"/>
    <dgm:cxn modelId="{25B96E54-0A36-4FAA-A944-13DA3FAC8DB4}" srcId="{8DCBD100-823B-48E0-AEFC-EB356DF725EF}" destId="{885B718E-3C29-4A60-85D9-DD6F684A8135}" srcOrd="2" destOrd="0" parTransId="{93D520DE-842A-4E6D-B599-CFB28111F4C1}" sibTransId="{F1E723F6-D33F-4DE0-BDDB-4DA6757E2DBD}"/>
    <dgm:cxn modelId="{F44BBBAC-D3D4-4633-A4CE-E15ED5DC8021}" type="presOf" srcId="{8DCBD100-823B-48E0-AEFC-EB356DF725EF}" destId="{32E1DA75-9590-4553-926D-3B8C85F8400C}" srcOrd="0" destOrd="0" presId="urn:microsoft.com/office/officeart/2005/8/layout/hList7#1"/>
    <dgm:cxn modelId="{77990B4B-8F98-46F3-8B63-1B6132F615DD}" type="presOf" srcId="{5F6DDB68-6742-4AD3-A63F-8138B312C090}" destId="{0AE5F458-5303-4BBE-9670-38A3FC5CEA21}" srcOrd="1" destOrd="0" presId="urn:microsoft.com/office/officeart/2005/8/layout/hList7#1"/>
    <dgm:cxn modelId="{EA47121D-DC42-4353-A99C-1628F852B47A}" type="presOf" srcId="{885B718E-3C29-4A60-85D9-DD6F684A8135}" destId="{B22464A1-5EAD-4930-BDC0-527F54A3E0F4}" srcOrd="0" destOrd="0" presId="urn:microsoft.com/office/officeart/2005/8/layout/hList7#1"/>
    <dgm:cxn modelId="{C899592E-566A-43AC-80EB-45364C722B52}" srcId="{8DCBD100-823B-48E0-AEFC-EB356DF725EF}" destId="{1179CAC8-D26B-48B3-BF38-BC5B4E920116}" srcOrd="3" destOrd="0" parTransId="{E2A524DB-28E2-49FA-9B57-81029838EA12}" sibTransId="{E67EF7FD-7345-4F5B-9963-902EA4E3882C}"/>
    <dgm:cxn modelId="{C8E7EF59-1801-470B-8726-AF8589968D87}" srcId="{8DCBD100-823B-48E0-AEFC-EB356DF725EF}" destId="{5F6DDB68-6742-4AD3-A63F-8138B312C090}" srcOrd="0" destOrd="0" parTransId="{25F36105-5D46-4E60-96A7-1CC94611A36A}" sibTransId="{3824018E-3B54-4DC2-AB82-2DC974C34E1A}"/>
    <dgm:cxn modelId="{A689DBC3-3533-49FB-A4B1-4198D2BECF41}" type="presOf" srcId="{1179CAC8-D26B-48B3-BF38-BC5B4E920116}" destId="{1ED922AE-C8BC-45E0-8589-70BCA473A7B8}" srcOrd="1" destOrd="0" presId="urn:microsoft.com/office/officeart/2005/8/layout/hList7#1"/>
    <dgm:cxn modelId="{80BC97F5-B34B-42AB-AE2C-4A9544590171}" type="presOf" srcId="{80E60383-7D7F-4B1B-8E84-FEDDDC42A3A0}" destId="{17CF7607-4E42-41E7-BF93-AFA882A13E44}" srcOrd="0" destOrd="0" presId="urn:microsoft.com/office/officeart/2005/8/layout/hList7#1"/>
    <dgm:cxn modelId="{58F3B92C-FC16-4C87-8C1D-599693A723C1}" type="presOf" srcId="{885B718E-3C29-4A60-85D9-DD6F684A8135}" destId="{F36EBBC7-6E21-42EF-A293-57F305205856}" srcOrd="1" destOrd="0" presId="urn:microsoft.com/office/officeart/2005/8/layout/hList7#1"/>
    <dgm:cxn modelId="{7DC1201F-8F61-4B94-BDFF-A2AAA6624837}" type="presOf" srcId="{3824018E-3B54-4DC2-AB82-2DC974C34E1A}" destId="{3A4AC17E-B48C-40C2-B032-2BFB672D5B75}" srcOrd="0" destOrd="0" presId="urn:microsoft.com/office/officeart/2005/8/layout/hList7#1"/>
    <dgm:cxn modelId="{FB2B6D84-2445-4058-A018-9AB7E109431F}" srcId="{8DCBD100-823B-48E0-AEFC-EB356DF725EF}" destId="{837709CC-056B-414A-8EC0-6350255D7098}" srcOrd="1" destOrd="0" parTransId="{E15A198A-E781-42BA-824D-12CB2236F5B3}" sibTransId="{80E60383-7D7F-4B1B-8E84-FEDDDC42A3A0}"/>
    <dgm:cxn modelId="{DB511B09-50DC-4C8A-A521-70AC27BDF460}" type="presOf" srcId="{5F6DDB68-6742-4AD3-A63F-8138B312C090}" destId="{C0FA407F-01D1-43EB-8B33-34AE7F3A2A80}" srcOrd="0" destOrd="0" presId="urn:microsoft.com/office/officeart/2005/8/layout/hList7#1"/>
    <dgm:cxn modelId="{15DBC705-439E-441A-9195-C05594A1C3DA}" type="presOf" srcId="{837709CC-056B-414A-8EC0-6350255D7098}" destId="{32819457-B561-4683-8C74-2AA2BA0DE3A0}" srcOrd="0" destOrd="0" presId="urn:microsoft.com/office/officeart/2005/8/layout/hList7#1"/>
    <dgm:cxn modelId="{5851EF22-E8D5-48C5-8482-A2091DE2C070}" type="presParOf" srcId="{32E1DA75-9590-4553-926D-3B8C85F8400C}" destId="{9439F47F-2779-41AF-9741-57088369D9DC}" srcOrd="0" destOrd="0" presId="urn:microsoft.com/office/officeart/2005/8/layout/hList7#1"/>
    <dgm:cxn modelId="{51940294-08CF-4CD1-BD43-B5E820B1AC41}" type="presParOf" srcId="{32E1DA75-9590-4553-926D-3B8C85F8400C}" destId="{88F592E3-DAD4-4403-968A-AA04D4F26FA8}" srcOrd="1" destOrd="0" presId="urn:microsoft.com/office/officeart/2005/8/layout/hList7#1"/>
    <dgm:cxn modelId="{EB0A00AD-1F8C-4921-AE5E-940A002BD98B}" type="presParOf" srcId="{88F592E3-DAD4-4403-968A-AA04D4F26FA8}" destId="{EE865BD8-BE8A-43D7-AE68-B817F11DD310}" srcOrd="0" destOrd="0" presId="urn:microsoft.com/office/officeart/2005/8/layout/hList7#1"/>
    <dgm:cxn modelId="{93227D3F-D3D9-48ED-9552-6F534A317A7A}" type="presParOf" srcId="{EE865BD8-BE8A-43D7-AE68-B817F11DD310}" destId="{C0FA407F-01D1-43EB-8B33-34AE7F3A2A80}" srcOrd="0" destOrd="0" presId="urn:microsoft.com/office/officeart/2005/8/layout/hList7#1"/>
    <dgm:cxn modelId="{3A0E6F49-AC62-4DD8-90A9-66852CD24BBA}" type="presParOf" srcId="{EE865BD8-BE8A-43D7-AE68-B817F11DD310}" destId="{0AE5F458-5303-4BBE-9670-38A3FC5CEA21}" srcOrd="1" destOrd="0" presId="urn:microsoft.com/office/officeart/2005/8/layout/hList7#1"/>
    <dgm:cxn modelId="{B8E8A109-8885-4E08-BCC7-1F2CD226B508}" type="presParOf" srcId="{EE865BD8-BE8A-43D7-AE68-B817F11DD310}" destId="{85E5CFFF-A576-40EA-94D6-C4DAB45F1217}" srcOrd="2" destOrd="0" presId="urn:microsoft.com/office/officeart/2005/8/layout/hList7#1"/>
    <dgm:cxn modelId="{B486F573-7B7B-46B0-902D-720469B22BCE}" type="presParOf" srcId="{EE865BD8-BE8A-43D7-AE68-B817F11DD310}" destId="{9380D1F5-5EEE-4A26-A4B1-99C3E2EAD063}" srcOrd="3" destOrd="0" presId="urn:microsoft.com/office/officeart/2005/8/layout/hList7#1"/>
    <dgm:cxn modelId="{40F783B1-4E44-4466-BAA8-1A2E121EF79E}" type="presParOf" srcId="{88F592E3-DAD4-4403-968A-AA04D4F26FA8}" destId="{3A4AC17E-B48C-40C2-B032-2BFB672D5B75}" srcOrd="1" destOrd="0" presId="urn:microsoft.com/office/officeart/2005/8/layout/hList7#1"/>
    <dgm:cxn modelId="{47D8DA89-D447-412F-BD70-05A07A18F0DC}" type="presParOf" srcId="{88F592E3-DAD4-4403-968A-AA04D4F26FA8}" destId="{E847A5DE-5892-405A-9DBD-40A9EED89177}" srcOrd="2" destOrd="0" presId="urn:microsoft.com/office/officeart/2005/8/layout/hList7#1"/>
    <dgm:cxn modelId="{F45EF3E1-C2F5-403C-B6A6-8DE5CACFE461}" type="presParOf" srcId="{E847A5DE-5892-405A-9DBD-40A9EED89177}" destId="{32819457-B561-4683-8C74-2AA2BA0DE3A0}" srcOrd="0" destOrd="0" presId="urn:microsoft.com/office/officeart/2005/8/layout/hList7#1"/>
    <dgm:cxn modelId="{B6202AC9-5460-4150-B2B8-9C5E906B5895}" type="presParOf" srcId="{E847A5DE-5892-405A-9DBD-40A9EED89177}" destId="{1A323222-143C-4404-A99F-635B3A9961DF}" srcOrd="1" destOrd="0" presId="urn:microsoft.com/office/officeart/2005/8/layout/hList7#1"/>
    <dgm:cxn modelId="{CFA3443E-EC8F-4A99-9C4A-CBC98CC2B37B}" type="presParOf" srcId="{E847A5DE-5892-405A-9DBD-40A9EED89177}" destId="{C184F78C-B9B4-4904-9BAB-0EF0D45F2218}" srcOrd="2" destOrd="0" presId="urn:microsoft.com/office/officeart/2005/8/layout/hList7#1"/>
    <dgm:cxn modelId="{40DE004D-C8A1-491D-AB2C-9D9B1AAEA39C}" type="presParOf" srcId="{E847A5DE-5892-405A-9DBD-40A9EED89177}" destId="{78F1D2DD-EEDF-488A-B027-4BAC86D3EDDE}" srcOrd="3" destOrd="0" presId="urn:microsoft.com/office/officeart/2005/8/layout/hList7#1"/>
    <dgm:cxn modelId="{5DF07ABF-C4BE-4D39-891B-F8963FE9EDA9}" type="presParOf" srcId="{88F592E3-DAD4-4403-968A-AA04D4F26FA8}" destId="{17CF7607-4E42-41E7-BF93-AFA882A13E44}" srcOrd="3" destOrd="0" presId="urn:microsoft.com/office/officeart/2005/8/layout/hList7#1"/>
    <dgm:cxn modelId="{7E53F8EC-39D2-4D4F-A349-6FFF662C1A98}" type="presParOf" srcId="{88F592E3-DAD4-4403-968A-AA04D4F26FA8}" destId="{16EA3049-601C-4875-9E56-E0F0BAEA6A88}" srcOrd="4" destOrd="0" presId="urn:microsoft.com/office/officeart/2005/8/layout/hList7#1"/>
    <dgm:cxn modelId="{1E91EEDF-A6D2-4494-964D-F7CA0BCC42A2}" type="presParOf" srcId="{16EA3049-601C-4875-9E56-E0F0BAEA6A88}" destId="{B22464A1-5EAD-4930-BDC0-527F54A3E0F4}" srcOrd="0" destOrd="0" presId="urn:microsoft.com/office/officeart/2005/8/layout/hList7#1"/>
    <dgm:cxn modelId="{F22DF84E-2ECF-4420-B86F-CB223D56FD21}" type="presParOf" srcId="{16EA3049-601C-4875-9E56-E0F0BAEA6A88}" destId="{F36EBBC7-6E21-42EF-A293-57F305205856}" srcOrd="1" destOrd="0" presId="urn:microsoft.com/office/officeart/2005/8/layout/hList7#1"/>
    <dgm:cxn modelId="{2E31D4D5-5AEA-43CD-9308-C3EDC7EA341E}" type="presParOf" srcId="{16EA3049-601C-4875-9E56-E0F0BAEA6A88}" destId="{17E8FBBC-8221-4381-BBA0-B6356B63C1EE}" srcOrd="2" destOrd="0" presId="urn:microsoft.com/office/officeart/2005/8/layout/hList7#1"/>
    <dgm:cxn modelId="{23E64EE4-FBD5-4A09-84D7-EA16D971B366}" type="presParOf" srcId="{16EA3049-601C-4875-9E56-E0F0BAEA6A88}" destId="{0237E9AD-FFD3-43F1-865B-0AF01CFBF08F}" srcOrd="3" destOrd="0" presId="urn:microsoft.com/office/officeart/2005/8/layout/hList7#1"/>
    <dgm:cxn modelId="{088FB621-60F9-49B0-A1A9-9606699A38ED}" type="presParOf" srcId="{88F592E3-DAD4-4403-968A-AA04D4F26FA8}" destId="{9008D4DB-C9E3-4D01-A47A-A9C1FA739188}" srcOrd="5" destOrd="0" presId="urn:microsoft.com/office/officeart/2005/8/layout/hList7#1"/>
    <dgm:cxn modelId="{D217C23F-23B6-4E41-972F-04ECD0E81B0C}" type="presParOf" srcId="{88F592E3-DAD4-4403-968A-AA04D4F26FA8}" destId="{6F98B1FC-51C6-40BB-AD04-CC5EBC6DA109}" srcOrd="6" destOrd="0" presId="urn:microsoft.com/office/officeart/2005/8/layout/hList7#1"/>
    <dgm:cxn modelId="{50BB9DFC-920E-4401-9B21-B46FBC578A27}" type="presParOf" srcId="{6F98B1FC-51C6-40BB-AD04-CC5EBC6DA109}" destId="{B2F9F140-4874-4746-B3B4-08DC18746FD1}" srcOrd="0" destOrd="0" presId="urn:microsoft.com/office/officeart/2005/8/layout/hList7#1"/>
    <dgm:cxn modelId="{ED8D6DBE-1EA3-406F-BAAF-D30F9F822644}" type="presParOf" srcId="{6F98B1FC-51C6-40BB-AD04-CC5EBC6DA109}" destId="{1ED922AE-C8BC-45E0-8589-70BCA473A7B8}" srcOrd="1" destOrd="0" presId="urn:microsoft.com/office/officeart/2005/8/layout/hList7#1"/>
    <dgm:cxn modelId="{61CCA8C6-2470-41AA-9D51-1EC931261FA9}" type="presParOf" srcId="{6F98B1FC-51C6-40BB-AD04-CC5EBC6DA109}" destId="{67CDA477-50ED-4222-BD3A-5DF5B426D6F3}" srcOrd="2" destOrd="0" presId="urn:microsoft.com/office/officeart/2005/8/layout/hList7#1"/>
    <dgm:cxn modelId="{0F5BDC83-DE8D-4199-A2CF-433F969FFC81}" type="presParOf" srcId="{6F98B1FC-51C6-40BB-AD04-CC5EBC6DA109}" destId="{7AC8C2F1-882A-497F-94A9-B7F5203C6CD9}" srcOrd="3" destOrd="0" presId="urn:microsoft.com/office/officeart/2005/8/layout/hList7#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7F56D-9F78-4748-ACB9-832E4461C95E}">
      <dsp:nvSpPr>
        <dsp:cNvPr id="0" name=""/>
        <dsp:cNvSpPr/>
      </dsp:nvSpPr>
      <dsp:spPr>
        <a:xfrm>
          <a:off x="3536" y="0"/>
          <a:ext cx="4050506" cy="438282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es-MX" sz="1600" b="0" kern="1200" dirty="0" smtClean="0">
              <a:solidFill>
                <a:schemeClr val="tx1"/>
              </a:solidFill>
              <a:latin typeface="Calibri" pitchFamily="34" charset="0"/>
              <a:cs typeface="Calibri" pitchFamily="34" charset="0"/>
            </a:rPr>
            <a:t>Los avances tecnológicos que se han generado a través de la informática han causado un gran impacto social en las instituciones educativas; es por ello que muchas de estas, se han adaptado a los cambios y han visto la necesidad de automatizar sus procesos. </a:t>
          </a:r>
          <a:endParaRPr lang="en-US" sz="1600" b="0" kern="1200" dirty="0">
            <a:solidFill>
              <a:schemeClr val="tx1"/>
            </a:solidFill>
          </a:endParaRPr>
        </a:p>
      </dsp:txBody>
      <dsp:txXfrm>
        <a:off x="3536" y="1753130"/>
        <a:ext cx="4050506" cy="1753130"/>
      </dsp:txXfrm>
    </dsp:sp>
    <dsp:sp modelId="{F0E8FFCD-1D59-49E5-98F2-64C971332917}">
      <dsp:nvSpPr>
        <dsp:cNvPr id="0" name=""/>
        <dsp:cNvSpPr/>
      </dsp:nvSpPr>
      <dsp:spPr>
        <a:xfrm>
          <a:off x="1299048" y="262969"/>
          <a:ext cx="1459481" cy="1459481"/>
        </a:xfrm>
        <a:prstGeom prst="ellipse">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D11C14-F02B-4691-8D10-6CAE48106B1B}">
      <dsp:nvSpPr>
        <dsp:cNvPr id="0" name=""/>
        <dsp:cNvSpPr/>
      </dsp:nvSpPr>
      <dsp:spPr>
        <a:xfrm>
          <a:off x="4175557" y="0"/>
          <a:ext cx="4050506" cy="438282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es-MX" sz="1600" b="0" kern="1200" dirty="0" smtClean="0">
              <a:solidFill>
                <a:schemeClr val="tx1"/>
              </a:solidFill>
              <a:latin typeface="Calibri" pitchFamily="34" charset="0"/>
              <a:cs typeface="Calibri" pitchFamily="34" charset="0"/>
            </a:rPr>
            <a:t>El manejo de un sistema de control escolar es importante para los planes de cualquier institución educativa, actualmente se considera un medio eficaz para agilizar los procedimientos que </a:t>
          </a:r>
          <a:r>
            <a:rPr lang="es-MX" sz="1600" kern="1200" dirty="0" smtClean="0">
              <a:solidFill>
                <a:schemeClr val="tx1"/>
              </a:solidFill>
            </a:rPr>
            <a:t>en ella se desarrollan</a:t>
          </a:r>
          <a:r>
            <a:rPr lang="es-MX" sz="1600" b="0" kern="1200" dirty="0" smtClean="0">
              <a:solidFill>
                <a:schemeClr val="tx1"/>
              </a:solidFill>
              <a:latin typeface="Calibri" pitchFamily="34" charset="0"/>
              <a:cs typeface="Calibri" pitchFamily="34" charset="0"/>
            </a:rPr>
            <a:t>.</a:t>
          </a:r>
          <a:endParaRPr lang="en-US" sz="1600" b="0" kern="1200" dirty="0">
            <a:solidFill>
              <a:schemeClr val="tx1"/>
            </a:solidFill>
            <a:latin typeface="Calibri" pitchFamily="34" charset="0"/>
            <a:cs typeface="Calibri" pitchFamily="34" charset="0"/>
          </a:endParaRPr>
        </a:p>
      </dsp:txBody>
      <dsp:txXfrm>
        <a:off x="4175557" y="1753130"/>
        <a:ext cx="4050506" cy="1753130"/>
      </dsp:txXfrm>
    </dsp:sp>
    <dsp:sp modelId="{9F2EB691-06A9-46D8-8E0F-F09C0225F9EF}">
      <dsp:nvSpPr>
        <dsp:cNvPr id="0" name=""/>
        <dsp:cNvSpPr/>
      </dsp:nvSpPr>
      <dsp:spPr>
        <a:xfrm>
          <a:off x="5471070" y="262969"/>
          <a:ext cx="1459481" cy="1459481"/>
        </a:xfrm>
        <a:prstGeom prst="ellipse">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B8D5FD-FC15-4CC6-8BB8-3D85BC0B5E2B}">
      <dsp:nvSpPr>
        <dsp:cNvPr id="0" name=""/>
        <dsp:cNvSpPr/>
      </dsp:nvSpPr>
      <dsp:spPr>
        <a:xfrm>
          <a:off x="305637" y="3624006"/>
          <a:ext cx="7571232" cy="657424"/>
        </a:xfrm>
        <a:prstGeom prst="leftRightArrow">
          <a:avLst/>
        </a:prstGeom>
        <a:solidFill>
          <a:schemeClr val="accent2">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E7842-CAFE-4999-9054-869B6B283662}">
      <dsp:nvSpPr>
        <dsp:cNvPr id="0" name=""/>
        <dsp:cNvSpPr/>
      </dsp:nvSpPr>
      <dsp:spPr>
        <a:xfrm>
          <a:off x="0" y="65983"/>
          <a:ext cx="6096000" cy="1699350"/>
        </a:xfrm>
        <a:prstGeom prst="roundRect">
          <a:avLst>
            <a:gd name="adj" fmla="val 10000"/>
          </a:avLst>
        </a:prstGeom>
        <a:solidFill>
          <a:schemeClr val="accent2">
            <a:alpha val="90000"/>
            <a:tint val="55000"/>
            <a:hueOff val="0"/>
            <a:satOff val="0"/>
            <a:lumOff val="0"/>
            <a:alphaOff val="0"/>
          </a:schemeClr>
        </a:solidFill>
        <a:ln w="19050"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842C8F-C590-4F53-9609-4187A7331AE6}">
      <dsp:nvSpPr>
        <dsp:cNvPr id="0" name=""/>
        <dsp:cNvSpPr/>
      </dsp:nvSpPr>
      <dsp:spPr>
        <a:xfrm>
          <a:off x="125452" y="302019"/>
          <a:ext cx="1790700" cy="113044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1CFD91-41F8-4B16-ACF5-9DF6BC062FF4}">
      <dsp:nvSpPr>
        <dsp:cNvPr id="0" name=""/>
        <dsp:cNvSpPr/>
      </dsp:nvSpPr>
      <dsp:spPr>
        <a:xfrm rot="10800000">
          <a:off x="223815" y="1909640"/>
          <a:ext cx="1790700" cy="1040536"/>
        </a:xfrm>
        <a:prstGeom prst="round2SameRect">
          <a:avLst>
            <a:gd name="adj1" fmla="val 10500"/>
            <a:gd name="adj2" fmla="val 0"/>
          </a:avLst>
        </a:prstGeom>
        <a:solidFill>
          <a:schemeClr val="accent2">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0" kern="1200" dirty="0" smtClean="0">
              <a:solidFill>
                <a:schemeClr val="tx1"/>
              </a:solidFill>
              <a:latin typeface="Calibri" pitchFamily="34" charset="0"/>
              <a:cs typeface="Calibri" pitchFamily="34" charset="0"/>
            </a:rPr>
            <a:t>Product Owner</a:t>
          </a:r>
          <a:endParaRPr lang="en-US" sz="2000" b="0" kern="1200" dirty="0">
            <a:solidFill>
              <a:schemeClr val="tx1"/>
            </a:solidFill>
          </a:endParaRPr>
        </a:p>
      </dsp:txBody>
      <dsp:txXfrm rot="10800000">
        <a:off x="255815" y="1909640"/>
        <a:ext cx="1726700" cy="1008536"/>
      </dsp:txXfrm>
    </dsp:sp>
    <dsp:sp modelId="{48FC18CA-03E8-4308-87A4-969B73120273}">
      <dsp:nvSpPr>
        <dsp:cNvPr id="0" name=""/>
        <dsp:cNvSpPr/>
      </dsp:nvSpPr>
      <dsp:spPr>
        <a:xfrm>
          <a:off x="2125359" y="349721"/>
          <a:ext cx="1790700" cy="113044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21845B-838F-4045-AE9C-2269B12EB56B}">
      <dsp:nvSpPr>
        <dsp:cNvPr id="0" name=""/>
        <dsp:cNvSpPr/>
      </dsp:nvSpPr>
      <dsp:spPr>
        <a:xfrm rot="10800000">
          <a:off x="2152650" y="1916286"/>
          <a:ext cx="1790700" cy="1013461"/>
        </a:xfrm>
        <a:prstGeom prst="round2SameRect">
          <a:avLst>
            <a:gd name="adj1" fmla="val 10500"/>
            <a:gd name="adj2" fmla="val 0"/>
          </a:avLst>
        </a:prstGeom>
        <a:solidFill>
          <a:schemeClr val="accent2">
            <a:shade val="50000"/>
            <a:hueOff val="70613"/>
            <a:satOff val="8779"/>
            <a:lumOff val="2447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0" kern="1200" dirty="0" smtClean="0">
              <a:solidFill>
                <a:schemeClr val="tx1"/>
              </a:solidFill>
              <a:latin typeface="Calibri" pitchFamily="34" charset="0"/>
              <a:cs typeface="Calibri" pitchFamily="34" charset="0"/>
            </a:rPr>
            <a:t>ScrumMaster</a:t>
          </a:r>
          <a:endParaRPr lang="en-US" sz="2000" b="0" kern="1200" dirty="0">
            <a:solidFill>
              <a:schemeClr val="tx1"/>
            </a:solidFill>
          </a:endParaRPr>
        </a:p>
      </dsp:txBody>
      <dsp:txXfrm rot="10800000">
        <a:off x="2183817" y="1916286"/>
        <a:ext cx="1728366" cy="982294"/>
      </dsp:txXfrm>
    </dsp:sp>
    <dsp:sp modelId="{BF639203-59AD-41B8-86AA-B20C8071CE0C}">
      <dsp:nvSpPr>
        <dsp:cNvPr id="0" name=""/>
        <dsp:cNvSpPr/>
      </dsp:nvSpPr>
      <dsp:spPr>
        <a:xfrm>
          <a:off x="4054176" y="319978"/>
          <a:ext cx="1790700" cy="113044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070964-7CFA-4271-8FC0-85A6D622864F}">
      <dsp:nvSpPr>
        <dsp:cNvPr id="0" name=""/>
        <dsp:cNvSpPr/>
      </dsp:nvSpPr>
      <dsp:spPr>
        <a:xfrm rot="10800000">
          <a:off x="4136065" y="1922584"/>
          <a:ext cx="1790700" cy="1023277"/>
        </a:xfrm>
        <a:prstGeom prst="round2SameRect">
          <a:avLst>
            <a:gd name="adj1" fmla="val 10500"/>
            <a:gd name="adj2" fmla="val 0"/>
          </a:avLst>
        </a:prstGeom>
        <a:solidFill>
          <a:schemeClr val="accent2">
            <a:shade val="50000"/>
            <a:hueOff val="70613"/>
            <a:satOff val="8779"/>
            <a:lumOff val="2447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0" kern="1200" dirty="0" smtClean="0">
              <a:solidFill>
                <a:schemeClr val="tx1"/>
              </a:solidFill>
              <a:latin typeface="Calibri" pitchFamily="34" charset="0"/>
              <a:cs typeface="Calibri" pitchFamily="34" charset="0"/>
            </a:rPr>
            <a:t>Scrum Team</a:t>
          </a:r>
          <a:endParaRPr lang="en-US" sz="2000" b="0" kern="1200" dirty="0">
            <a:solidFill>
              <a:schemeClr val="tx1"/>
            </a:solidFill>
          </a:endParaRPr>
        </a:p>
      </dsp:txBody>
      <dsp:txXfrm rot="10800000">
        <a:off x="4167534" y="1922584"/>
        <a:ext cx="1727762" cy="9918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E7842-CAFE-4999-9054-869B6B283662}">
      <dsp:nvSpPr>
        <dsp:cNvPr id="0" name=""/>
        <dsp:cNvSpPr/>
      </dsp:nvSpPr>
      <dsp:spPr>
        <a:xfrm>
          <a:off x="0" y="65983"/>
          <a:ext cx="6096000" cy="1699350"/>
        </a:xfrm>
        <a:prstGeom prst="roundRect">
          <a:avLst>
            <a:gd name="adj" fmla="val 10000"/>
          </a:avLst>
        </a:prstGeom>
        <a:solidFill>
          <a:schemeClr val="accent2">
            <a:alpha val="90000"/>
            <a:tint val="55000"/>
            <a:hueOff val="0"/>
            <a:satOff val="0"/>
            <a:lumOff val="0"/>
            <a:alphaOff val="0"/>
          </a:schemeClr>
        </a:solidFill>
        <a:ln w="19050"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842C8F-C590-4F53-9609-4187A7331AE6}">
      <dsp:nvSpPr>
        <dsp:cNvPr id="0" name=""/>
        <dsp:cNvSpPr/>
      </dsp:nvSpPr>
      <dsp:spPr>
        <a:xfrm>
          <a:off x="125452" y="302019"/>
          <a:ext cx="1790700" cy="113044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1CFD91-41F8-4B16-ACF5-9DF6BC062FF4}">
      <dsp:nvSpPr>
        <dsp:cNvPr id="0" name=""/>
        <dsp:cNvSpPr/>
      </dsp:nvSpPr>
      <dsp:spPr>
        <a:xfrm rot="10800000">
          <a:off x="223815" y="1909640"/>
          <a:ext cx="1790700" cy="1040536"/>
        </a:xfrm>
        <a:prstGeom prst="round2SameRect">
          <a:avLst>
            <a:gd name="adj1" fmla="val 10500"/>
            <a:gd name="adj2" fmla="val 0"/>
          </a:avLst>
        </a:prstGeom>
        <a:solidFill>
          <a:schemeClr val="accent2">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kern="1200" dirty="0" smtClean="0">
              <a:solidFill>
                <a:schemeClr val="tx1"/>
              </a:solidFill>
            </a:rPr>
            <a:t>Product Backlog</a:t>
          </a:r>
          <a:endParaRPr lang="en-US" sz="2400" b="0" kern="1200" dirty="0">
            <a:solidFill>
              <a:schemeClr val="tx1"/>
            </a:solidFill>
          </a:endParaRPr>
        </a:p>
      </dsp:txBody>
      <dsp:txXfrm rot="10800000">
        <a:off x="255815" y="1909640"/>
        <a:ext cx="1726700" cy="1008536"/>
      </dsp:txXfrm>
    </dsp:sp>
    <dsp:sp modelId="{48FC18CA-03E8-4308-87A4-969B73120273}">
      <dsp:nvSpPr>
        <dsp:cNvPr id="0" name=""/>
        <dsp:cNvSpPr/>
      </dsp:nvSpPr>
      <dsp:spPr>
        <a:xfrm>
          <a:off x="2125359" y="349721"/>
          <a:ext cx="1790700" cy="113044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21845B-838F-4045-AE9C-2269B12EB56B}">
      <dsp:nvSpPr>
        <dsp:cNvPr id="0" name=""/>
        <dsp:cNvSpPr/>
      </dsp:nvSpPr>
      <dsp:spPr>
        <a:xfrm rot="10800000">
          <a:off x="2152650" y="1916286"/>
          <a:ext cx="1790700" cy="1013461"/>
        </a:xfrm>
        <a:prstGeom prst="round2SameRect">
          <a:avLst>
            <a:gd name="adj1" fmla="val 10500"/>
            <a:gd name="adj2" fmla="val 0"/>
          </a:avLst>
        </a:prstGeom>
        <a:solidFill>
          <a:schemeClr val="accent2">
            <a:shade val="50000"/>
            <a:hueOff val="70613"/>
            <a:satOff val="8779"/>
            <a:lumOff val="2447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kern="1200" dirty="0" smtClean="0">
              <a:solidFill>
                <a:schemeClr val="tx1"/>
              </a:solidFill>
            </a:rPr>
            <a:t>Sprint Backlog</a:t>
          </a:r>
          <a:endParaRPr lang="en-US" sz="2400" b="0" kern="1200" dirty="0">
            <a:solidFill>
              <a:schemeClr val="tx1"/>
            </a:solidFill>
          </a:endParaRPr>
        </a:p>
      </dsp:txBody>
      <dsp:txXfrm rot="10800000">
        <a:off x="2183817" y="1916286"/>
        <a:ext cx="1728366" cy="982294"/>
      </dsp:txXfrm>
    </dsp:sp>
    <dsp:sp modelId="{BF639203-59AD-41B8-86AA-B20C8071CE0C}">
      <dsp:nvSpPr>
        <dsp:cNvPr id="0" name=""/>
        <dsp:cNvSpPr/>
      </dsp:nvSpPr>
      <dsp:spPr>
        <a:xfrm>
          <a:off x="4054176" y="319978"/>
          <a:ext cx="1790700" cy="1130444"/>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 b="-3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070964-7CFA-4271-8FC0-85A6D622864F}">
      <dsp:nvSpPr>
        <dsp:cNvPr id="0" name=""/>
        <dsp:cNvSpPr/>
      </dsp:nvSpPr>
      <dsp:spPr>
        <a:xfrm rot="10800000">
          <a:off x="4136065" y="1922584"/>
          <a:ext cx="1790700" cy="1023277"/>
        </a:xfrm>
        <a:prstGeom prst="round2SameRect">
          <a:avLst>
            <a:gd name="adj1" fmla="val 10500"/>
            <a:gd name="adj2" fmla="val 0"/>
          </a:avLst>
        </a:prstGeom>
        <a:solidFill>
          <a:schemeClr val="accent2">
            <a:shade val="50000"/>
            <a:hueOff val="70613"/>
            <a:satOff val="8779"/>
            <a:lumOff val="2447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kern="1200" dirty="0" smtClean="0">
              <a:solidFill>
                <a:schemeClr val="tx1"/>
              </a:solidFill>
            </a:rPr>
            <a:t>Gráfica de progreso</a:t>
          </a:r>
          <a:endParaRPr lang="en-US" sz="2400" b="0" kern="1200" dirty="0">
            <a:solidFill>
              <a:schemeClr val="tx1"/>
            </a:solidFill>
          </a:endParaRPr>
        </a:p>
      </dsp:txBody>
      <dsp:txXfrm rot="10800000">
        <a:off x="4167534" y="1922584"/>
        <a:ext cx="1727762" cy="9918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A407F-01D1-43EB-8B33-34AE7F3A2A80}">
      <dsp:nvSpPr>
        <dsp:cNvPr id="0" name=""/>
        <dsp:cNvSpPr/>
      </dsp:nvSpPr>
      <dsp:spPr>
        <a:xfrm>
          <a:off x="1709" y="0"/>
          <a:ext cx="1792170" cy="4064000"/>
        </a:xfrm>
        <a:prstGeom prst="roundRect">
          <a:avLst>
            <a:gd name="adj" fmla="val 10000"/>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latin typeface="Calibri" pitchFamily="34" charset="0"/>
              <a:cs typeface="Calibri" pitchFamily="34" charset="0"/>
            </a:rPr>
            <a:t>Esta orientado hacia quien produce y usa el software ( retroalimentación continua cliente y desarrollador).</a:t>
          </a:r>
          <a:endParaRPr lang="en-US" sz="1600" kern="1200" dirty="0">
            <a:solidFill>
              <a:schemeClr val="tx1"/>
            </a:solidFill>
            <a:latin typeface="Calibri" pitchFamily="34" charset="0"/>
            <a:cs typeface="Calibri" pitchFamily="34" charset="0"/>
          </a:endParaRPr>
        </a:p>
      </dsp:txBody>
      <dsp:txXfrm>
        <a:off x="1709" y="1625600"/>
        <a:ext cx="1792170" cy="1625600"/>
      </dsp:txXfrm>
    </dsp:sp>
    <dsp:sp modelId="{9380D1F5-5EEE-4A26-A4B1-99C3E2EAD063}">
      <dsp:nvSpPr>
        <dsp:cNvPr id="0" name=""/>
        <dsp:cNvSpPr/>
      </dsp:nvSpPr>
      <dsp:spPr>
        <a:xfrm>
          <a:off x="221138" y="243840"/>
          <a:ext cx="1353312" cy="1353312"/>
        </a:xfrm>
        <a:prstGeom prst="ellipse">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819457-B561-4683-8C74-2AA2BA0DE3A0}">
      <dsp:nvSpPr>
        <dsp:cNvPr id="0" name=""/>
        <dsp:cNvSpPr/>
      </dsp:nvSpPr>
      <dsp:spPr>
        <a:xfrm>
          <a:off x="1847645" y="0"/>
          <a:ext cx="1792170" cy="4064000"/>
        </a:xfrm>
        <a:prstGeom prst="roundRect">
          <a:avLst>
            <a:gd name="adj" fmla="val 10000"/>
          </a:avLst>
        </a:prstGeom>
        <a:solidFill>
          <a:schemeClr val="accent2">
            <a:shade val="80000"/>
            <a:hueOff val="23412"/>
            <a:satOff val="1880"/>
            <a:lumOff val="568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latin typeface="Calibri" pitchFamily="34" charset="0"/>
              <a:cs typeface="Calibri" pitchFamily="34" charset="0"/>
            </a:rPr>
            <a:t>Reduce el costo del cambio en todas las etapas del ciclo de vida del sistema.</a:t>
          </a:r>
          <a:endParaRPr lang="en-US" sz="1600" kern="1200" dirty="0">
            <a:solidFill>
              <a:schemeClr val="tx1"/>
            </a:solidFill>
            <a:latin typeface="Calibri" pitchFamily="34" charset="0"/>
            <a:cs typeface="Calibri" pitchFamily="34" charset="0"/>
          </a:endParaRPr>
        </a:p>
      </dsp:txBody>
      <dsp:txXfrm>
        <a:off x="1847645" y="1625600"/>
        <a:ext cx="1792170" cy="1625600"/>
      </dsp:txXfrm>
    </dsp:sp>
    <dsp:sp modelId="{78F1D2DD-EEDF-488A-B027-4BAC86D3EDDE}">
      <dsp:nvSpPr>
        <dsp:cNvPr id="0" name=""/>
        <dsp:cNvSpPr/>
      </dsp:nvSpPr>
      <dsp:spPr>
        <a:xfrm>
          <a:off x="2067074" y="243840"/>
          <a:ext cx="1353312" cy="135331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2464A1-5EAD-4930-BDC0-527F54A3E0F4}">
      <dsp:nvSpPr>
        <dsp:cNvPr id="0" name=""/>
        <dsp:cNvSpPr/>
      </dsp:nvSpPr>
      <dsp:spPr>
        <a:xfrm>
          <a:off x="3693580" y="0"/>
          <a:ext cx="1792170" cy="4064000"/>
        </a:xfrm>
        <a:prstGeom prst="roundRect">
          <a:avLst>
            <a:gd name="adj" fmla="val 10000"/>
          </a:avLst>
        </a:prstGeom>
        <a:solidFill>
          <a:schemeClr val="accent2">
            <a:shade val="80000"/>
            <a:hueOff val="46825"/>
            <a:satOff val="3760"/>
            <a:lumOff val="1136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latin typeface="Calibri" pitchFamily="34" charset="0"/>
              <a:cs typeface="Calibri" pitchFamily="34" charset="0"/>
            </a:rPr>
            <a:t>Desarrollo incremental y continuo para responder a los cambios.</a:t>
          </a:r>
          <a:endParaRPr lang="en-US" sz="1400" kern="1200" dirty="0">
            <a:solidFill>
              <a:schemeClr val="tx1"/>
            </a:solidFill>
            <a:latin typeface="Calibri" pitchFamily="34" charset="0"/>
            <a:cs typeface="Calibri" pitchFamily="34" charset="0"/>
          </a:endParaRPr>
        </a:p>
      </dsp:txBody>
      <dsp:txXfrm>
        <a:off x="3693580" y="1625600"/>
        <a:ext cx="1792170" cy="1625600"/>
      </dsp:txXfrm>
    </dsp:sp>
    <dsp:sp modelId="{0237E9AD-FFD3-43F1-865B-0AF01CFBF08F}">
      <dsp:nvSpPr>
        <dsp:cNvPr id="0" name=""/>
        <dsp:cNvSpPr/>
      </dsp:nvSpPr>
      <dsp:spPr>
        <a:xfrm>
          <a:off x="3913009" y="243840"/>
          <a:ext cx="1353312" cy="135331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F9F140-4874-4746-B3B4-08DC18746FD1}">
      <dsp:nvSpPr>
        <dsp:cNvPr id="0" name=""/>
        <dsp:cNvSpPr/>
      </dsp:nvSpPr>
      <dsp:spPr>
        <a:xfrm>
          <a:off x="5539515" y="0"/>
          <a:ext cx="1792170" cy="4064000"/>
        </a:xfrm>
        <a:prstGeom prst="roundRect">
          <a:avLst>
            <a:gd name="adj" fmla="val 10000"/>
          </a:avLst>
        </a:prstGeom>
        <a:solidFill>
          <a:schemeClr val="accent2">
            <a:shade val="80000"/>
            <a:hueOff val="70237"/>
            <a:satOff val="5640"/>
            <a:lumOff val="1704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latin typeface="Calibri" pitchFamily="34" charset="0"/>
              <a:cs typeface="Calibri" pitchFamily="34" charset="0"/>
            </a:rPr>
            <a:t>Gran protagonismo de reuniones a lo largo del proyecto.</a:t>
          </a:r>
          <a:endParaRPr lang="en-US" sz="1600" kern="1200" dirty="0">
            <a:solidFill>
              <a:schemeClr val="tx1"/>
            </a:solidFill>
            <a:latin typeface="Calibri" pitchFamily="34" charset="0"/>
            <a:cs typeface="Calibri" pitchFamily="34" charset="0"/>
          </a:endParaRPr>
        </a:p>
      </dsp:txBody>
      <dsp:txXfrm>
        <a:off x="5539515" y="1625600"/>
        <a:ext cx="1792170" cy="1625600"/>
      </dsp:txXfrm>
    </dsp:sp>
    <dsp:sp modelId="{7AC8C2F1-882A-497F-94A9-B7F5203C6CD9}">
      <dsp:nvSpPr>
        <dsp:cNvPr id="0" name=""/>
        <dsp:cNvSpPr/>
      </dsp:nvSpPr>
      <dsp:spPr>
        <a:xfrm>
          <a:off x="5758945" y="243840"/>
          <a:ext cx="1353312" cy="135331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39F47F-2779-41AF-9741-57088369D9DC}">
      <dsp:nvSpPr>
        <dsp:cNvPr id="0" name=""/>
        <dsp:cNvSpPr/>
      </dsp:nvSpPr>
      <dsp:spPr>
        <a:xfrm>
          <a:off x="293335" y="3251200"/>
          <a:ext cx="6746724" cy="609600"/>
        </a:xfrm>
        <a:prstGeom prst="leftRight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E7842-CAFE-4999-9054-869B6B283662}">
      <dsp:nvSpPr>
        <dsp:cNvPr id="0" name=""/>
        <dsp:cNvSpPr/>
      </dsp:nvSpPr>
      <dsp:spPr>
        <a:xfrm>
          <a:off x="0" y="70977"/>
          <a:ext cx="8475260" cy="1827986"/>
        </a:xfrm>
        <a:prstGeom prst="roundRect">
          <a:avLst>
            <a:gd name="adj" fmla="val 10000"/>
          </a:avLst>
        </a:prstGeom>
        <a:solidFill>
          <a:schemeClr val="accent2">
            <a:alpha val="90000"/>
            <a:tint val="55000"/>
            <a:hueOff val="0"/>
            <a:satOff val="0"/>
            <a:lumOff val="0"/>
            <a:alphaOff val="0"/>
          </a:schemeClr>
        </a:solidFill>
        <a:ln w="19050"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842C8F-C590-4F53-9609-4187A7331AE6}">
      <dsp:nvSpPr>
        <dsp:cNvPr id="0" name=""/>
        <dsp:cNvSpPr/>
      </dsp:nvSpPr>
      <dsp:spPr>
        <a:xfrm>
          <a:off x="209699" y="324881"/>
          <a:ext cx="1474314" cy="1216015"/>
        </a:xfrm>
        <a:prstGeom prst="roundRect">
          <a:avLst>
            <a:gd name="adj" fmla="val 1000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1CFD91-41F8-4B16-ACF5-9DF6BC062FF4}">
      <dsp:nvSpPr>
        <dsp:cNvPr id="0" name=""/>
        <dsp:cNvSpPr/>
      </dsp:nvSpPr>
      <dsp:spPr>
        <a:xfrm rot="10800000">
          <a:off x="290683" y="2054194"/>
          <a:ext cx="1474314" cy="1119301"/>
        </a:xfrm>
        <a:prstGeom prst="round2SameRect">
          <a:avLst>
            <a:gd name="adj1" fmla="val 10500"/>
            <a:gd name="adj2" fmla="val 0"/>
          </a:avLst>
        </a:prstGeom>
        <a:solidFill>
          <a:schemeClr val="accent2">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Calibri" pitchFamily="34" charset="0"/>
              <a:cs typeface="Calibri" pitchFamily="34" charset="0"/>
            </a:rPr>
            <a:t>Diseño Simple</a:t>
          </a:r>
          <a:endParaRPr lang="en-US" sz="1400" b="1" kern="1200" dirty="0">
            <a:solidFill>
              <a:schemeClr val="tx1"/>
            </a:solidFill>
            <a:latin typeface="Calibri" pitchFamily="34" charset="0"/>
            <a:cs typeface="Calibri" pitchFamily="34" charset="0"/>
          </a:endParaRPr>
        </a:p>
      </dsp:txBody>
      <dsp:txXfrm rot="10800000">
        <a:off x="325105" y="2054194"/>
        <a:ext cx="1405470" cy="1084879"/>
      </dsp:txXfrm>
    </dsp:sp>
    <dsp:sp modelId="{48FC18CA-03E8-4308-87A4-969B73120273}">
      <dsp:nvSpPr>
        <dsp:cNvPr id="0" name=""/>
        <dsp:cNvSpPr/>
      </dsp:nvSpPr>
      <dsp:spPr>
        <a:xfrm>
          <a:off x="1856258" y="376194"/>
          <a:ext cx="1474314" cy="1216015"/>
        </a:xfrm>
        <a:prstGeom prst="roundRect">
          <a:avLst>
            <a:gd name="adj" fmla="val 10000"/>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21845B-838F-4045-AE9C-2269B12EB56B}">
      <dsp:nvSpPr>
        <dsp:cNvPr id="0" name=""/>
        <dsp:cNvSpPr/>
      </dsp:nvSpPr>
      <dsp:spPr>
        <a:xfrm rot="10800000">
          <a:off x="1878726" y="2061344"/>
          <a:ext cx="1474314" cy="1090178"/>
        </a:xfrm>
        <a:prstGeom prst="round2SameRect">
          <a:avLst>
            <a:gd name="adj1" fmla="val 10500"/>
            <a:gd name="adj2" fmla="val 0"/>
          </a:avLst>
        </a:prstGeom>
        <a:solidFill>
          <a:schemeClr val="accent2">
            <a:shade val="50000"/>
            <a:hueOff val="42368"/>
            <a:satOff val="5267"/>
            <a:lumOff val="1468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b="1" kern="1200" smtClean="0">
              <a:solidFill>
                <a:schemeClr val="tx1"/>
              </a:solidFill>
              <a:latin typeface="Calibri" pitchFamily="34" charset="0"/>
              <a:cs typeface="Calibri" pitchFamily="34" charset="0"/>
            </a:rPr>
            <a:t>Pruebas</a:t>
          </a:r>
          <a:endParaRPr lang="en-US" sz="1400" b="1" kern="1200" dirty="0">
            <a:solidFill>
              <a:schemeClr val="tx1"/>
            </a:solidFill>
            <a:latin typeface="Calibri" pitchFamily="34" charset="0"/>
            <a:cs typeface="Calibri" pitchFamily="34" charset="0"/>
          </a:endParaRPr>
        </a:p>
      </dsp:txBody>
      <dsp:txXfrm rot="10800000">
        <a:off x="1912253" y="2061344"/>
        <a:ext cx="1407260" cy="1056651"/>
      </dsp:txXfrm>
    </dsp:sp>
    <dsp:sp modelId="{BF639203-59AD-41B8-86AA-B20C8071CE0C}">
      <dsp:nvSpPr>
        <dsp:cNvPr id="0" name=""/>
        <dsp:cNvSpPr/>
      </dsp:nvSpPr>
      <dsp:spPr>
        <a:xfrm>
          <a:off x="3444286" y="344199"/>
          <a:ext cx="1474314" cy="1216015"/>
        </a:xfrm>
        <a:prstGeom prst="roundRect">
          <a:avLst>
            <a:gd name="adj" fmla="val 10000"/>
          </a:avLst>
        </a:prstGeom>
        <a:blipFill rotWithShape="0">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070964-7CFA-4271-8FC0-85A6D622864F}">
      <dsp:nvSpPr>
        <dsp:cNvPr id="0" name=""/>
        <dsp:cNvSpPr/>
      </dsp:nvSpPr>
      <dsp:spPr>
        <a:xfrm rot="10800000">
          <a:off x="3511707" y="2068118"/>
          <a:ext cx="1474314" cy="1100737"/>
        </a:xfrm>
        <a:prstGeom prst="round2SameRect">
          <a:avLst>
            <a:gd name="adj1" fmla="val 10500"/>
            <a:gd name="adj2" fmla="val 0"/>
          </a:avLst>
        </a:prstGeom>
        <a:solidFill>
          <a:schemeClr val="accent2">
            <a:shade val="50000"/>
            <a:hueOff val="84735"/>
            <a:satOff val="10534"/>
            <a:lumOff val="2937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Calibri" pitchFamily="34" charset="0"/>
              <a:cs typeface="Calibri" pitchFamily="34" charset="0"/>
            </a:rPr>
            <a:t>Integración Continua</a:t>
          </a:r>
          <a:endParaRPr lang="en-US" sz="1400" b="1" kern="1200" dirty="0">
            <a:solidFill>
              <a:schemeClr val="tx1"/>
            </a:solidFill>
            <a:latin typeface="Calibri" pitchFamily="34" charset="0"/>
            <a:cs typeface="Calibri" pitchFamily="34" charset="0"/>
          </a:endParaRPr>
        </a:p>
      </dsp:txBody>
      <dsp:txXfrm rot="10800000">
        <a:off x="3545558" y="2068118"/>
        <a:ext cx="1406612" cy="1066886"/>
      </dsp:txXfrm>
    </dsp:sp>
    <dsp:sp modelId="{E4D3D025-D680-4756-AE83-997A14FD43D3}">
      <dsp:nvSpPr>
        <dsp:cNvPr id="0" name=""/>
        <dsp:cNvSpPr/>
      </dsp:nvSpPr>
      <dsp:spPr>
        <a:xfrm>
          <a:off x="5012161" y="345886"/>
          <a:ext cx="1474314" cy="1216015"/>
        </a:xfrm>
        <a:prstGeom prst="roundRect">
          <a:avLst>
            <a:gd name="adj" fmla="val 10000"/>
          </a:avLst>
        </a:prstGeom>
        <a:blipFill rotWithShape="0">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55F43A-3B18-4241-9E1C-45C046167D2A}">
      <dsp:nvSpPr>
        <dsp:cNvPr id="0" name=""/>
        <dsp:cNvSpPr/>
      </dsp:nvSpPr>
      <dsp:spPr>
        <a:xfrm rot="10800000">
          <a:off x="5122218" y="2041811"/>
          <a:ext cx="1474314" cy="1113788"/>
        </a:xfrm>
        <a:prstGeom prst="round2SameRect">
          <a:avLst>
            <a:gd name="adj1" fmla="val 10500"/>
            <a:gd name="adj2" fmla="val 0"/>
          </a:avLst>
        </a:prstGeom>
        <a:solidFill>
          <a:schemeClr val="accent2">
            <a:shade val="50000"/>
            <a:hueOff val="84735"/>
            <a:satOff val="10534"/>
            <a:lumOff val="2937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Calibri" pitchFamily="34" charset="0"/>
              <a:cs typeface="Calibri" pitchFamily="34" charset="0"/>
            </a:rPr>
            <a:t>Refactorización</a:t>
          </a:r>
          <a:endParaRPr lang="en-US" sz="1400" b="1" kern="1200" dirty="0">
            <a:solidFill>
              <a:schemeClr val="tx1"/>
            </a:solidFill>
            <a:latin typeface="Calibri" pitchFamily="34" charset="0"/>
            <a:cs typeface="Calibri" pitchFamily="34" charset="0"/>
          </a:endParaRPr>
        </a:p>
      </dsp:txBody>
      <dsp:txXfrm rot="10800000">
        <a:off x="5156471" y="2041811"/>
        <a:ext cx="1405808" cy="1079535"/>
      </dsp:txXfrm>
    </dsp:sp>
    <dsp:sp modelId="{0ED0A6D5-98D3-45BE-A5CE-DB40BC558014}">
      <dsp:nvSpPr>
        <dsp:cNvPr id="0" name=""/>
        <dsp:cNvSpPr/>
      </dsp:nvSpPr>
      <dsp:spPr>
        <a:xfrm>
          <a:off x="6609359" y="304441"/>
          <a:ext cx="1474314" cy="1216015"/>
        </a:xfrm>
        <a:prstGeom prst="roundRect">
          <a:avLst>
            <a:gd name="adj" fmla="val 10000"/>
          </a:avLst>
        </a:prstGeom>
        <a:blipFill rotWithShape="0">
          <a:blip xmlns:r="http://schemas.openxmlformats.org/officeDocument/2006/relationships" r:embed="rId5"/>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370896-3743-4145-9637-252ECEDA9D97}">
      <dsp:nvSpPr>
        <dsp:cNvPr id="0" name=""/>
        <dsp:cNvSpPr/>
      </dsp:nvSpPr>
      <dsp:spPr>
        <a:xfrm rot="10800000">
          <a:off x="6743964" y="2019675"/>
          <a:ext cx="1474314" cy="1115795"/>
        </a:xfrm>
        <a:prstGeom prst="round2SameRect">
          <a:avLst>
            <a:gd name="adj1" fmla="val 10500"/>
            <a:gd name="adj2" fmla="val 0"/>
          </a:avLst>
        </a:prstGeom>
        <a:solidFill>
          <a:schemeClr val="accent2">
            <a:shade val="50000"/>
            <a:hueOff val="42368"/>
            <a:satOff val="5267"/>
            <a:lumOff val="1468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Calibri" pitchFamily="34" charset="0"/>
              <a:cs typeface="Calibri" pitchFamily="34" charset="0"/>
            </a:rPr>
            <a:t>Programación por Parejas</a:t>
          </a:r>
          <a:endParaRPr lang="en-US" sz="1400" b="1" kern="1200" dirty="0">
            <a:solidFill>
              <a:schemeClr val="tx1"/>
            </a:solidFill>
            <a:latin typeface="Calibri" pitchFamily="34" charset="0"/>
            <a:cs typeface="Calibri" pitchFamily="34" charset="0"/>
          </a:endParaRPr>
        </a:p>
      </dsp:txBody>
      <dsp:txXfrm rot="10800000">
        <a:off x="6778279" y="2019675"/>
        <a:ext cx="1405684" cy="10814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48114-7562-4AA5-B527-7F301B7F1FAD}">
      <dsp:nvSpPr>
        <dsp:cNvPr id="0" name=""/>
        <dsp:cNvSpPr/>
      </dsp:nvSpPr>
      <dsp:spPr>
        <a:xfrm>
          <a:off x="0" y="0"/>
          <a:ext cx="7647296" cy="1270000"/>
        </a:xfrm>
        <a:prstGeom prst="roundRect">
          <a:avLst>
            <a:gd name="adj" fmla="val 10000"/>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b="0" kern="1200" dirty="0" smtClean="0">
              <a:solidFill>
                <a:schemeClr val="tx1"/>
              </a:solidFill>
              <a:latin typeface="Calibri" pitchFamily="34" charset="0"/>
              <a:cs typeface="Calibri" pitchFamily="34" charset="0"/>
            </a:rPr>
            <a:t>El sistema ha sido desarrollado con el fin de automatizar, optimizar e integrar los procesos administrativos como: Ingreso de alumnos, inscripción, matriculación, ingreso de notas y generación de reportes.</a:t>
          </a:r>
          <a:endParaRPr lang="en-US" sz="2000" b="0" kern="1200" dirty="0">
            <a:solidFill>
              <a:schemeClr val="tx1"/>
            </a:solidFill>
            <a:latin typeface="Calibri" pitchFamily="34" charset="0"/>
            <a:cs typeface="Calibri" pitchFamily="34" charset="0"/>
          </a:endParaRPr>
        </a:p>
      </dsp:txBody>
      <dsp:txXfrm>
        <a:off x="1656459" y="0"/>
        <a:ext cx="5990836" cy="1270000"/>
      </dsp:txXfrm>
    </dsp:sp>
    <dsp:sp modelId="{47E98689-2E98-43CF-B4A4-C8EE8520B367}">
      <dsp:nvSpPr>
        <dsp:cNvPr id="0" name=""/>
        <dsp:cNvSpPr/>
      </dsp:nvSpPr>
      <dsp:spPr>
        <a:xfrm>
          <a:off x="359538" y="127000"/>
          <a:ext cx="1064381" cy="1016000"/>
        </a:xfrm>
        <a:prstGeom prst="flowChartConnector">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DF538C-A4C6-4480-A4F3-F9A312C52BE2}">
      <dsp:nvSpPr>
        <dsp:cNvPr id="0" name=""/>
        <dsp:cNvSpPr/>
      </dsp:nvSpPr>
      <dsp:spPr>
        <a:xfrm>
          <a:off x="0" y="1397000"/>
          <a:ext cx="7647296" cy="1269999"/>
        </a:xfrm>
        <a:prstGeom prst="roundRect">
          <a:avLst>
            <a:gd name="adj" fmla="val 10000"/>
          </a:avLst>
        </a:prstGeom>
        <a:solidFill>
          <a:schemeClr val="accent2">
            <a:shade val="80000"/>
            <a:hueOff val="35119"/>
            <a:satOff val="2820"/>
            <a:lumOff val="852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solidFill>
                <a:schemeClr val="tx1"/>
              </a:solidFill>
              <a:latin typeface="Calibri" pitchFamily="34" charset="0"/>
              <a:cs typeface="Calibri" pitchFamily="34" charset="0"/>
            </a:rPr>
            <a:t>SICOES Sangay es una aplicación multiplataforma y está orientada a la web.</a:t>
          </a:r>
          <a:endParaRPr lang="en-US" sz="2000" kern="1200" dirty="0">
            <a:solidFill>
              <a:schemeClr val="tx1"/>
            </a:solidFill>
            <a:latin typeface="Calibri" pitchFamily="34" charset="0"/>
            <a:cs typeface="Calibri" pitchFamily="34" charset="0"/>
          </a:endParaRPr>
        </a:p>
      </dsp:txBody>
      <dsp:txXfrm>
        <a:off x="1656459" y="1397000"/>
        <a:ext cx="5990836" cy="1269999"/>
      </dsp:txXfrm>
    </dsp:sp>
    <dsp:sp modelId="{D227E1EC-FE39-4A66-9CA9-51DA0800F46E}">
      <dsp:nvSpPr>
        <dsp:cNvPr id="0" name=""/>
        <dsp:cNvSpPr/>
      </dsp:nvSpPr>
      <dsp:spPr>
        <a:xfrm>
          <a:off x="126999" y="1523999"/>
          <a:ext cx="1529459" cy="101599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21C9D3-6630-475A-83F1-963262CA67DA}">
      <dsp:nvSpPr>
        <dsp:cNvPr id="0" name=""/>
        <dsp:cNvSpPr/>
      </dsp:nvSpPr>
      <dsp:spPr>
        <a:xfrm>
          <a:off x="0" y="2793999"/>
          <a:ext cx="7647296" cy="1269999"/>
        </a:xfrm>
        <a:prstGeom prst="roundRect">
          <a:avLst>
            <a:gd name="adj" fmla="val 10000"/>
          </a:avLst>
        </a:prstGeom>
        <a:solidFill>
          <a:schemeClr val="accent2">
            <a:shade val="80000"/>
            <a:hueOff val="70237"/>
            <a:satOff val="5640"/>
            <a:lumOff val="1704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solidFill>
                <a:schemeClr val="tx1"/>
              </a:solidFill>
              <a:latin typeface="Calibri" pitchFamily="34" charset="0"/>
              <a:cs typeface="Calibri" pitchFamily="34" charset="0"/>
            </a:rPr>
            <a:t>Mejor Atención al Cliente (alumnos, padres de familia).</a:t>
          </a:r>
          <a:endParaRPr lang="en-US" sz="2000" kern="1200" dirty="0">
            <a:solidFill>
              <a:schemeClr val="tx1"/>
            </a:solidFill>
            <a:latin typeface="Calibri" pitchFamily="34" charset="0"/>
            <a:cs typeface="Calibri" pitchFamily="34" charset="0"/>
          </a:endParaRPr>
        </a:p>
      </dsp:txBody>
      <dsp:txXfrm>
        <a:off x="1656459" y="2793999"/>
        <a:ext cx="5990836" cy="1269999"/>
      </dsp:txXfrm>
    </dsp:sp>
    <dsp:sp modelId="{155948AB-C05E-4E3F-8B61-595715FECA6D}">
      <dsp:nvSpPr>
        <dsp:cNvPr id="0" name=""/>
        <dsp:cNvSpPr/>
      </dsp:nvSpPr>
      <dsp:spPr>
        <a:xfrm>
          <a:off x="126999" y="2920999"/>
          <a:ext cx="1529459" cy="101599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BAFEF-B1EB-4E31-8B00-3F5E3BB2BEC7}">
      <dsp:nvSpPr>
        <dsp:cNvPr id="0" name=""/>
        <dsp:cNvSpPr/>
      </dsp:nvSpPr>
      <dsp:spPr>
        <a:xfrm>
          <a:off x="0" y="2160"/>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CAC61C-ED27-4E85-B595-D170C97467BC}">
      <dsp:nvSpPr>
        <dsp:cNvPr id="0" name=""/>
        <dsp:cNvSpPr/>
      </dsp:nvSpPr>
      <dsp:spPr>
        <a:xfrm>
          <a:off x="0" y="2160"/>
          <a:ext cx="895290" cy="2301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lvl="0" algn="l" defTabSz="1866900">
            <a:lnSpc>
              <a:spcPct val="90000"/>
            </a:lnSpc>
            <a:spcBef>
              <a:spcPct val="0"/>
            </a:spcBef>
            <a:spcAft>
              <a:spcPct val="35000"/>
            </a:spcAft>
          </a:pPr>
          <a:r>
            <a:rPr lang="es-EC" sz="4200" kern="1200" dirty="0" smtClean="0"/>
            <a:t>1</a:t>
          </a:r>
          <a:endParaRPr lang="es-EC" sz="4200" kern="1200" dirty="0"/>
        </a:p>
      </dsp:txBody>
      <dsp:txXfrm>
        <a:off x="0" y="2160"/>
        <a:ext cx="895290" cy="2301121"/>
      </dsp:txXfrm>
    </dsp:sp>
    <dsp:sp modelId="{AD398C0D-2F13-43F3-AE11-2E695D84FDFF}">
      <dsp:nvSpPr>
        <dsp:cNvPr id="0" name=""/>
        <dsp:cNvSpPr/>
      </dsp:nvSpPr>
      <dsp:spPr>
        <a:xfrm>
          <a:off x="962437" y="36892"/>
          <a:ext cx="7265858" cy="1815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just" defTabSz="844550">
            <a:lnSpc>
              <a:spcPct val="90000"/>
            </a:lnSpc>
            <a:spcBef>
              <a:spcPct val="0"/>
            </a:spcBef>
            <a:spcAft>
              <a:spcPct val="35000"/>
            </a:spcAft>
          </a:pPr>
          <a:r>
            <a:rPr lang="es-ES" sz="1900" kern="1200" dirty="0" smtClean="0">
              <a:latin typeface="Calibri" pitchFamily="34" charset="0"/>
              <a:cs typeface="Calibri" pitchFamily="34" charset="0"/>
            </a:rPr>
            <a:t>El uso de la metodología Scrum conjuntamente con Extreme Programming para el análisis, diseño y desarrollo del sistema de control escolar, permitió obtener un producto de software que automatizó los procesos manuales, dentro de los plazos previstos y cubriendo todas las necesidades que exige la escuela bilingüe Sangay.</a:t>
          </a:r>
          <a:endParaRPr lang="es-EC" sz="1900" kern="1200" dirty="0"/>
        </a:p>
      </dsp:txBody>
      <dsp:txXfrm>
        <a:off x="962437" y="36892"/>
        <a:ext cx="7265858" cy="1815171"/>
      </dsp:txXfrm>
    </dsp:sp>
    <dsp:sp modelId="{7EB6FCAE-1514-48D6-8B2C-1C57C2F59496}">
      <dsp:nvSpPr>
        <dsp:cNvPr id="0" name=""/>
        <dsp:cNvSpPr/>
      </dsp:nvSpPr>
      <dsp:spPr>
        <a:xfrm>
          <a:off x="895290" y="1852064"/>
          <a:ext cx="3581161"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777E08-0E0E-4541-ADC7-F4DB4F6F7DAA}">
      <dsp:nvSpPr>
        <dsp:cNvPr id="0" name=""/>
        <dsp:cNvSpPr/>
      </dsp:nvSpPr>
      <dsp:spPr>
        <a:xfrm>
          <a:off x="0" y="2057556"/>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7C70D-62F0-4356-8E0C-E83B6BD23A11}">
      <dsp:nvSpPr>
        <dsp:cNvPr id="0" name=""/>
        <dsp:cNvSpPr/>
      </dsp:nvSpPr>
      <dsp:spPr>
        <a:xfrm>
          <a:off x="0" y="2351489"/>
          <a:ext cx="961191" cy="886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lvl="0" algn="l" defTabSz="1866900">
            <a:lnSpc>
              <a:spcPct val="90000"/>
            </a:lnSpc>
            <a:spcBef>
              <a:spcPct val="0"/>
            </a:spcBef>
            <a:spcAft>
              <a:spcPct val="35000"/>
            </a:spcAft>
          </a:pPr>
          <a:r>
            <a:rPr lang="es-EC" sz="4200" kern="1200" dirty="0" smtClean="0"/>
            <a:t>2</a:t>
          </a:r>
          <a:endParaRPr lang="es-EC" sz="4200" kern="1200" dirty="0"/>
        </a:p>
      </dsp:txBody>
      <dsp:txXfrm>
        <a:off x="0" y="2351489"/>
        <a:ext cx="961191" cy="886781"/>
      </dsp:txXfrm>
    </dsp:sp>
    <dsp:sp modelId="{2C633A42-CBC5-4FAC-B8DC-284D09712753}">
      <dsp:nvSpPr>
        <dsp:cNvPr id="0" name=""/>
        <dsp:cNvSpPr/>
      </dsp:nvSpPr>
      <dsp:spPr>
        <a:xfrm>
          <a:off x="1033280" y="2368231"/>
          <a:ext cx="7194570" cy="1755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just" defTabSz="844550">
            <a:lnSpc>
              <a:spcPct val="90000"/>
            </a:lnSpc>
            <a:spcBef>
              <a:spcPct val="0"/>
            </a:spcBef>
            <a:spcAft>
              <a:spcPct val="35000"/>
            </a:spcAft>
          </a:pPr>
          <a:r>
            <a:rPr lang="es-ES" sz="1900" kern="1200" dirty="0" smtClean="0">
              <a:latin typeface="Calibri" pitchFamily="34" charset="0"/>
              <a:cs typeface="Calibri" pitchFamily="34" charset="0"/>
            </a:rPr>
            <a:t>La especificación de requerimientos del sistema desarrollado se lo hizo poco a poco a medida que se avanzaba con los diferentes prototipos del sistema, lo cual permitió realizar correcciones y ajustes al producto de software creado.</a:t>
          </a:r>
          <a:endParaRPr lang="es-EC" sz="1900" kern="1200" dirty="0"/>
        </a:p>
      </dsp:txBody>
      <dsp:txXfrm>
        <a:off x="1033280" y="2368231"/>
        <a:ext cx="7194570" cy="1755657"/>
      </dsp:txXfrm>
    </dsp:sp>
    <dsp:sp modelId="{B2A62773-6357-406F-95C2-7F210F3ED64C}">
      <dsp:nvSpPr>
        <dsp:cNvPr id="0" name=""/>
        <dsp:cNvSpPr/>
      </dsp:nvSpPr>
      <dsp:spPr>
        <a:xfrm>
          <a:off x="961191" y="4123889"/>
          <a:ext cx="384476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5DC5E-1875-45AF-9E7B-7315AC92BBF7}">
      <dsp:nvSpPr>
        <dsp:cNvPr id="0" name=""/>
        <dsp:cNvSpPr/>
      </dsp:nvSpPr>
      <dsp:spPr>
        <a:xfrm>
          <a:off x="0" y="2432"/>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A0AB95-D796-48E1-A138-F3918139AF81}">
      <dsp:nvSpPr>
        <dsp:cNvPr id="0" name=""/>
        <dsp:cNvSpPr/>
      </dsp:nvSpPr>
      <dsp:spPr>
        <a:xfrm>
          <a:off x="0" y="2432"/>
          <a:ext cx="1052810" cy="3126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lvl="0" algn="l" defTabSz="2444750">
            <a:lnSpc>
              <a:spcPct val="90000"/>
            </a:lnSpc>
            <a:spcBef>
              <a:spcPct val="0"/>
            </a:spcBef>
            <a:spcAft>
              <a:spcPct val="35000"/>
            </a:spcAft>
          </a:pPr>
          <a:r>
            <a:rPr lang="en-US" sz="5500" kern="1200" dirty="0" smtClean="0"/>
            <a:t>3</a:t>
          </a:r>
          <a:endParaRPr lang="en-US" sz="5500" kern="1200" dirty="0"/>
        </a:p>
      </dsp:txBody>
      <dsp:txXfrm>
        <a:off x="0" y="2432"/>
        <a:ext cx="1052810" cy="3126098"/>
      </dsp:txXfrm>
    </dsp:sp>
    <dsp:sp modelId="{465C7CB8-54C1-4A55-A7CE-09ECE05ADA86}">
      <dsp:nvSpPr>
        <dsp:cNvPr id="0" name=""/>
        <dsp:cNvSpPr/>
      </dsp:nvSpPr>
      <dsp:spPr>
        <a:xfrm>
          <a:off x="1131770" y="144389"/>
          <a:ext cx="7086157" cy="2839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s-MX" sz="1800" kern="1200" dirty="0" smtClean="0">
              <a:latin typeface="Calibri" pitchFamily="34" charset="0"/>
              <a:cs typeface="Calibri" pitchFamily="34" charset="0"/>
            </a:rPr>
            <a:t>La implementación del sistema de control escolar para la escuela bilingüe Sangay, permitió a los colaboradores del área académica reducir los tiempos empleados en la administración y gestión de los procesos académicos mejorando el desempeño de sus actividades  en la realización de tareas de planificación académica como asignar materias a profesores, generar listas del alumnado  e ingreso de notas, de esta manera la institución brinda un mejor servicio a los estudiantes, profesores y docentes. Además de permitir que la información grabada esté disponible al usuario de manera automática, reduciendo los ingresos de datos manuales que generan resultados de poca fiabilidad.</a:t>
          </a:r>
          <a:endParaRPr lang="en-US" sz="1800" kern="1200" dirty="0"/>
        </a:p>
      </dsp:txBody>
      <dsp:txXfrm>
        <a:off x="1131770" y="144389"/>
        <a:ext cx="7086157" cy="2839132"/>
      </dsp:txXfrm>
    </dsp:sp>
    <dsp:sp modelId="{055870C7-C85E-4AAC-BEED-04E37E0661BE}">
      <dsp:nvSpPr>
        <dsp:cNvPr id="0" name=""/>
        <dsp:cNvSpPr/>
      </dsp:nvSpPr>
      <dsp:spPr>
        <a:xfrm>
          <a:off x="1052810" y="2983521"/>
          <a:ext cx="421124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90EACC-0D9A-4E6D-A781-9B85AB547608}">
      <dsp:nvSpPr>
        <dsp:cNvPr id="0" name=""/>
        <dsp:cNvSpPr/>
      </dsp:nvSpPr>
      <dsp:spPr>
        <a:xfrm>
          <a:off x="0" y="3128531"/>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A7DFD-8CBD-48B9-B0E1-7DD43EB7D876}">
      <dsp:nvSpPr>
        <dsp:cNvPr id="0" name=""/>
        <dsp:cNvSpPr/>
      </dsp:nvSpPr>
      <dsp:spPr>
        <a:xfrm>
          <a:off x="0" y="3128531"/>
          <a:ext cx="1052810" cy="1164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lvl="0" algn="l" defTabSz="2444750">
            <a:lnSpc>
              <a:spcPct val="90000"/>
            </a:lnSpc>
            <a:spcBef>
              <a:spcPct val="0"/>
            </a:spcBef>
            <a:spcAft>
              <a:spcPct val="35000"/>
            </a:spcAft>
          </a:pPr>
          <a:r>
            <a:rPr lang="en-US" sz="5500" kern="1200" dirty="0" smtClean="0"/>
            <a:t>4</a:t>
          </a:r>
          <a:endParaRPr lang="en-US" sz="5500" kern="1200" dirty="0"/>
        </a:p>
      </dsp:txBody>
      <dsp:txXfrm>
        <a:off x="0" y="3128531"/>
        <a:ext cx="1052810" cy="1164596"/>
      </dsp:txXfrm>
    </dsp:sp>
    <dsp:sp modelId="{DAE9A637-1A94-4CB6-90D3-C03C64FF2FF6}">
      <dsp:nvSpPr>
        <dsp:cNvPr id="0" name=""/>
        <dsp:cNvSpPr/>
      </dsp:nvSpPr>
      <dsp:spPr>
        <a:xfrm>
          <a:off x="1131770" y="3284683"/>
          <a:ext cx="7086157" cy="1182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latin typeface="Calibri" pitchFamily="34" charset="0"/>
              <a:cs typeface="Calibri" pitchFamily="34" charset="0"/>
            </a:rPr>
            <a:t>Existe un mayor control de la programación al desarrollar una aplicación distribuida en capas usando patrones de diseño de J2EE, pues facilita el mantenimiento de la aplicación al poder realizar modificaciones de una manera rápida y sencilla.</a:t>
          </a:r>
          <a:endParaRPr lang="en-US" sz="1800" kern="1200" dirty="0"/>
        </a:p>
      </dsp:txBody>
      <dsp:txXfrm>
        <a:off x="1131770" y="3284683"/>
        <a:ext cx="7086157" cy="1182634"/>
      </dsp:txXfrm>
    </dsp:sp>
    <dsp:sp modelId="{35232EB0-3A1E-4E0B-941D-DE86EB58DF0E}">
      <dsp:nvSpPr>
        <dsp:cNvPr id="0" name=""/>
        <dsp:cNvSpPr/>
      </dsp:nvSpPr>
      <dsp:spPr>
        <a:xfrm>
          <a:off x="1052810" y="4467318"/>
          <a:ext cx="421124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4EBAE-5367-4EB4-A0F5-BF5886029093}">
      <dsp:nvSpPr>
        <dsp:cNvPr id="0" name=""/>
        <dsp:cNvSpPr/>
      </dsp:nvSpPr>
      <dsp:spPr>
        <a:xfrm>
          <a:off x="0" y="2274"/>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FEA725-DE7C-481E-ABF5-0B66280CE19D}">
      <dsp:nvSpPr>
        <dsp:cNvPr id="0" name=""/>
        <dsp:cNvSpPr/>
      </dsp:nvSpPr>
      <dsp:spPr>
        <a:xfrm>
          <a:off x="0" y="2274"/>
          <a:ext cx="919400" cy="4009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s-EC" sz="5000" kern="1200" dirty="0" smtClean="0"/>
            <a:t>5</a:t>
          </a:r>
          <a:endParaRPr lang="es-EC" sz="5000" kern="1200" dirty="0"/>
        </a:p>
      </dsp:txBody>
      <dsp:txXfrm>
        <a:off x="0" y="2274"/>
        <a:ext cx="919400" cy="4009077"/>
      </dsp:txXfrm>
    </dsp:sp>
    <dsp:sp modelId="{B6A97ADA-A283-4BEA-B4AE-B60945163E6F}">
      <dsp:nvSpPr>
        <dsp:cNvPr id="0" name=""/>
        <dsp:cNvSpPr/>
      </dsp:nvSpPr>
      <dsp:spPr>
        <a:xfrm>
          <a:off x="988355" y="143436"/>
          <a:ext cx="7231116" cy="139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S" sz="1900" kern="1200" dirty="0" smtClean="0">
              <a:latin typeface="Calibri" pitchFamily="34" charset="0"/>
              <a:cs typeface="Calibri" pitchFamily="34" charset="0"/>
            </a:rPr>
            <a:t>Las herramientas utilizadas para el desarrollo del presente proyecto han sido en su mayoría Open Source, economizando de esta manera los costos de construcción y mantenimiento del sistema. </a:t>
          </a:r>
          <a:endParaRPr lang="es-EC" sz="1900" kern="1200" dirty="0"/>
        </a:p>
      </dsp:txBody>
      <dsp:txXfrm>
        <a:off x="988355" y="143436"/>
        <a:ext cx="7231116" cy="1391180"/>
      </dsp:txXfrm>
    </dsp:sp>
    <dsp:sp modelId="{B064A3A2-3D38-4453-840F-DA6C48A67509}">
      <dsp:nvSpPr>
        <dsp:cNvPr id="0" name=""/>
        <dsp:cNvSpPr/>
      </dsp:nvSpPr>
      <dsp:spPr>
        <a:xfrm>
          <a:off x="919400" y="1152483"/>
          <a:ext cx="3677602"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BAFEF-B1EB-4E31-8B00-3F5E3BB2BEC7}">
      <dsp:nvSpPr>
        <dsp:cNvPr id="0" name=""/>
        <dsp:cNvSpPr/>
      </dsp:nvSpPr>
      <dsp:spPr>
        <a:xfrm>
          <a:off x="0" y="1479"/>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CAC61C-ED27-4E85-B595-D170C97467BC}">
      <dsp:nvSpPr>
        <dsp:cNvPr id="0" name=""/>
        <dsp:cNvSpPr/>
      </dsp:nvSpPr>
      <dsp:spPr>
        <a:xfrm>
          <a:off x="0" y="1479"/>
          <a:ext cx="895290" cy="2668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lvl="0" algn="l" defTabSz="2667000">
            <a:lnSpc>
              <a:spcPct val="90000"/>
            </a:lnSpc>
            <a:spcBef>
              <a:spcPct val="0"/>
            </a:spcBef>
            <a:spcAft>
              <a:spcPct val="35000"/>
            </a:spcAft>
          </a:pPr>
          <a:r>
            <a:rPr lang="es-EC" sz="6000" kern="1200" dirty="0" smtClean="0"/>
            <a:t>1</a:t>
          </a:r>
          <a:endParaRPr lang="es-EC" sz="6000" kern="1200" dirty="0"/>
        </a:p>
      </dsp:txBody>
      <dsp:txXfrm>
        <a:off x="0" y="1479"/>
        <a:ext cx="895290" cy="2668488"/>
      </dsp:txXfrm>
    </dsp:sp>
    <dsp:sp modelId="{AD398C0D-2F13-43F3-AE11-2E695D84FDFF}">
      <dsp:nvSpPr>
        <dsp:cNvPr id="0" name=""/>
        <dsp:cNvSpPr/>
      </dsp:nvSpPr>
      <dsp:spPr>
        <a:xfrm>
          <a:off x="962437" y="110538"/>
          <a:ext cx="7265858" cy="2449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just" defTabSz="844550">
            <a:lnSpc>
              <a:spcPct val="90000"/>
            </a:lnSpc>
            <a:spcBef>
              <a:spcPct val="0"/>
            </a:spcBef>
            <a:spcAft>
              <a:spcPct val="35000"/>
            </a:spcAft>
          </a:pPr>
          <a:r>
            <a:rPr lang="es-ES" sz="1900" kern="1200" dirty="0" smtClean="0">
              <a:latin typeface="Calibri" pitchFamily="34" charset="0"/>
              <a:cs typeface="Calibri" pitchFamily="34" charset="0"/>
            </a:rPr>
            <a:t>Para el desarrollo de aplicaciones web es recomendable usar herramientas de software libre, para evitar los altos costos de licenciamiento y la poca flexibilidad que presenta el software propietario. Se recomienda el uso de software libre, pues la tendencia actual es la utilización de estas herramientas que aparte de economizar totalmente la construcción de un sistema, facilitan en gran manera la misma, a más de que permiten reutilizar el código y optimizarlo, dando con esto un buen mantenimiento al sistema que se haya construido.</a:t>
          </a:r>
          <a:endParaRPr lang="es-EC" sz="1900" kern="1200" dirty="0"/>
        </a:p>
      </dsp:txBody>
      <dsp:txXfrm>
        <a:off x="962437" y="110538"/>
        <a:ext cx="7265858" cy="2449504"/>
      </dsp:txXfrm>
    </dsp:sp>
    <dsp:sp modelId="{7EB6FCAE-1514-48D6-8B2C-1C57C2F59496}">
      <dsp:nvSpPr>
        <dsp:cNvPr id="0" name=""/>
        <dsp:cNvSpPr/>
      </dsp:nvSpPr>
      <dsp:spPr>
        <a:xfrm>
          <a:off x="895290" y="2560043"/>
          <a:ext cx="3581161"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777E08-0E0E-4541-ADC7-F4DB4F6F7DAA}">
      <dsp:nvSpPr>
        <dsp:cNvPr id="0" name=""/>
        <dsp:cNvSpPr/>
      </dsp:nvSpPr>
      <dsp:spPr>
        <a:xfrm>
          <a:off x="0" y="2669967"/>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7C70D-62F0-4356-8E0C-E83B6BD23A11}">
      <dsp:nvSpPr>
        <dsp:cNvPr id="0" name=""/>
        <dsp:cNvSpPr/>
      </dsp:nvSpPr>
      <dsp:spPr>
        <a:xfrm>
          <a:off x="0" y="2738147"/>
          <a:ext cx="895290" cy="1254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lvl="0" algn="l" defTabSz="2667000">
            <a:lnSpc>
              <a:spcPct val="90000"/>
            </a:lnSpc>
            <a:spcBef>
              <a:spcPct val="0"/>
            </a:spcBef>
            <a:spcAft>
              <a:spcPct val="35000"/>
            </a:spcAft>
          </a:pPr>
          <a:r>
            <a:rPr lang="es-EC" sz="6000" kern="1200" dirty="0" smtClean="0"/>
            <a:t>2</a:t>
          </a:r>
          <a:endParaRPr lang="es-EC" sz="6000" kern="1200" dirty="0"/>
        </a:p>
      </dsp:txBody>
      <dsp:txXfrm>
        <a:off x="0" y="2738147"/>
        <a:ext cx="895290" cy="1254189"/>
      </dsp:txXfrm>
    </dsp:sp>
    <dsp:sp modelId="{4B19E6CC-06C7-46F4-BDEC-A139F0B3972B}">
      <dsp:nvSpPr>
        <dsp:cNvPr id="0" name=""/>
        <dsp:cNvSpPr/>
      </dsp:nvSpPr>
      <dsp:spPr>
        <a:xfrm>
          <a:off x="962437" y="2803261"/>
          <a:ext cx="7265858" cy="1252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just" defTabSz="844550">
            <a:lnSpc>
              <a:spcPct val="90000"/>
            </a:lnSpc>
            <a:spcBef>
              <a:spcPct val="0"/>
            </a:spcBef>
            <a:spcAft>
              <a:spcPct val="35000"/>
            </a:spcAft>
          </a:pPr>
          <a:r>
            <a:rPr lang="es-ES" sz="1900" kern="1200" dirty="0" smtClean="0">
              <a:latin typeface="Calibri" pitchFamily="34" charset="0"/>
              <a:cs typeface="Calibri" pitchFamily="34" charset="0"/>
            </a:rPr>
            <a:t>Para la realización de un sistema que permita automatizar los procesos de una institución educativa, es recomendable conocer y entender los procesos, para poder recolectar los requerimientos de una manera más fácil y rápida evitando errores en la fase de desarrollo.</a:t>
          </a:r>
        </a:p>
      </dsp:txBody>
      <dsp:txXfrm>
        <a:off x="962437" y="2803261"/>
        <a:ext cx="7265858" cy="1252964"/>
      </dsp:txXfrm>
    </dsp:sp>
    <dsp:sp modelId="{04D0E079-55E8-4D6B-A727-6B0F00D99769}">
      <dsp:nvSpPr>
        <dsp:cNvPr id="0" name=""/>
        <dsp:cNvSpPr/>
      </dsp:nvSpPr>
      <dsp:spPr>
        <a:xfrm>
          <a:off x="895290" y="4056226"/>
          <a:ext cx="3581161"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4EBAE-5367-4EB4-A0F5-BF5886029093}">
      <dsp:nvSpPr>
        <dsp:cNvPr id="0" name=""/>
        <dsp:cNvSpPr/>
      </dsp:nvSpPr>
      <dsp:spPr>
        <a:xfrm>
          <a:off x="0" y="1497"/>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FEA725-DE7C-481E-ABF5-0B66280CE19D}">
      <dsp:nvSpPr>
        <dsp:cNvPr id="0" name=""/>
        <dsp:cNvSpPr/>
      </dsp:nvSpPr>
      <dsp:spPr>
        <a:xfrm>
          <a:off x="0" y="1497"/>
          <a:ext cx="919400" cy="1316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r>
            <a:rPr lang="es-EC" sz="4300" kern="1200" dirty="0" smtClean="0"/>
            <a:t>3</a:t>
          </a:r>
          <a:endParaRPr lang="es-EC" sz="4300" kern="1200" dirty="0"/>
        </a:p>
      </dsp:txBody>
      <dsp:txXfrm>
        <a:off x="0" y="1497"/>
        <a:ext cx="919400" cy="1316992"/>
      </dsp:txXfrm>
    </dsp:sp>
    <dsp:sp modelId="{88FA67DF-3488-478E-9B20-75B2EA338327}">
      <dsp:nvSpPr>
        <dsp:cNvPr id="0" name=""/>
        <dsp:cNvSpPr/>
      </dsp:nvSpPr>
      <dsp:spPr>
        <a:xfrm>
          <a:off x="988355" y="94501"/>
          <a:ext cx="7231116" cy="131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S" sz="1700" kern="1200" dirty="0" smtClean="0">
              <a:latin typeface="Calibri" pitchFamily="34" charset="0"/>
              <a:cs typeface="Calibri" pitchFamily="34" charset="0"/>
            </a:rPr>
            <a:t>Para el desarrollo de proyectos pequeños es aconsejable combinar las metodologías agiles Scrum con Extreme Programming ya que permite obtener buenos resultados en cortos plazos de tiempos, y con un equipo de desarrollo no muy extenso; la utilización de esta dos metodologías son exitosas siempre y cuando exista una buena interacción con el usuario final. </a:t>
          </a:r>
          <a:endParaRPr lang="es-EC" sz="1700" kern="1200" dirty="0"/>
        </a:p>
      </dsp:txBody>
      <dsp:txXfrm>
        <a:off x="988355" y="94501"/>
        <a:ext cx="7231116" cy="1315706"/>
      </dsp:txXfrm>
    </dsp:sp>
    <dsp:sp modelId="{B88C540E-96CB-42C3-A09C-8D75EEA7EC79}">
      <dsp:nvSpPr>
        <dsp:cNvPr id="0" name=""/>
        <dsp:cNvSpPr/>
      </dsp:nvSpPr>
      <dsp:spPr>
        <a:xfrm>
          <a:off x="919400" y="1410208"/>
          <a:ext cx="3677602"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A7B295-F0B0-4119-BC59-DD173C7BD83F}">
      <dsp:nvSpPr>
        <dsp:cNvPr id="0" name=""/>
        <dsp:cNvSpPr/>
      </dsp:nvSpPr>
      <dsp:spPr>
        <a:xfrm>
          <a:off x="0" y="1503212"/>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C216DE-14A2-4AF2-8B0A-890CA7312C1D}">
      <dsp:nvSpPr>
        <dsp:cNvPr id="0" name=""/>
        <dsp:cNvSpPr/>
      </dsp:nvSpPr>
      <dsp:spPr>
        <a:xfrm>
          <a:off x="0" y="1503212"/>
          <a:ext cx="919400" cy="1861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r>
            <a:rPr lang="es-ES" sz="4300" kern="1200" dirty="0" smtClean="0"/>
            <a:t>4</a:t>
          </a:r>
        </a:p>
      </dsp:txBody>
      <dsp:txXfrm>
        <a:off x="0" y="1503212"/>
        <a:ext cx="919400" cy="1861895"/>
      </dsp:txXfrm>
    </dsp:sp>
    <dsp:sp modelId="{EAF6E29D-D3F5-4EAB-8021-8ADF88F59009}">
      <dsp:nvSpPr>
        <dsp:cNvPr id="0" name=""/>
        <dsp:cNvSpPr/>
      </dsp:nvSpPr>
      <dsp:spPr>
        <a:xfrm>
          <a:off x="988355" y="1587760"/>
          <a:ext cx="7231116" cy="1690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latin typeface="Calibri" pitchFamily="34" charset="0"/>
              <a:cs typeface="Calibri" pitchFamily="34" charset="0"/>
            </a:rPr>
            <a:t>Al departamento de ciencias de computación se recomienda que se use el presente proyecto de tesis como un modelo para quienes se interesen más por conocer sobre la utilización de las metodologías Scrum y Extreme Programming, así como </a:t>
          </a:r>
          <a:r>
            <a:rPr lang="es-ES" sz="1800" kern="1200" dirty="0" smtClean="0">
              <a:latin typeface="Calibri" pitchFamily="34" charset="0"/>
              <a:cs typeface="Calibri" pitchFamily="34" charset="0"/>
            </a:rPr>
            <a:t>el uso de </a:t>
          </a:r>
          <a:r>
            <a:rPr lang="es-ES" sz="1800" kern="1200" dirty="0" smtClean="0">
              <a:latin typeface="Calibri" pitchFamily="34" charset="0"/>
              <a:cs typeface="Calibri" pitchFamily="34" charset="0"/>
            </a:rPr>
            <a:t>herramientas Open Source que pueden ser aplicadas en proyectos orientados a la obtención rápida de resultados o que tengan una gran cantidad de cambios en el transcurso del desarrollo.</a:t>
          </a:r>
          <a:endParaRPr lang="en-US" sz="1800" kern="1200" dirty="0">
            <a:latin typeface="Calibri" pitchFamily="34" charset="0"/>
            <a:cs typeface="Calibri" pitchFamily="34" charset="0"/>
          </a:endParaRPr>
        </a:p>
      </dsp:txBody>
      <dsp:txXfrm>
        <a:off x="988355" y="1587760"/>
        <a:ext cx="7231116" cy="1690979"/>
      </dsp:txXfrm>
    </dsp:sp>
    <dsp:sp modelId="{FBFFE860-94EA-48E3-89CE-DA095FEF4A94}">
      <dsp:nvSpPr>
        <dsp:cNvPr id="0" name=""/>
        <dsp:cNvSpPr/>
      </dsp:nvSpPr>
      <dsp:spPr>
        <a:xfrm>
          <a:off x="919400" y="3278740"/>
          <a:ext cx="3677602"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4AA0BB-2EE0-42B2-8C18-3CDEF962C0DC}">
      <dsp:nvSpPr>
        <dsp:cNvPr id="0" name=""/>
        <dsp:cNvSpPr/>
      </dsp:nvSpPr>
      <dsp:spPr>
        <a:xfrm>
          <a:off x="0" y="3365107"/>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C1D25F-4227-407F-8F06-27184B6A4F6E}">
      <dsp:nvSpPr>
        <dsp:cNvPr id="0" name=""/>
        <dsp:cNvSpPr/>
      </dsp:nvSpPr>
      <dsp:spPr>
        <a:xfrm>
          <a:off x="0" y="3365107"/>
          <a:ext cx="919400" cy="897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r>
            <a:rPr lang="es-EC" sz="4300" kern="1200" dirty="0" smtClean="0"/>
            <a:t>5</a:t>
          </a:r>
          <a:endParaRPr lang="es-EC" sz="4300" kern="1200" dirty="0"/>
        </a:p>
      </dsp:txBody>
      <dsp:txXfrm>
        <a:off x="0" y="3365107"/>
        <a:ext cx="919400" cy="897694"/>
      </dsp:txXfrm>
    </dsp:sp>
    <dsp:sp modelId="{B6A97ADA-A283-4BEA-B4AE-B60945163E6F}">
      <dsp:nvSpPr>
        <dsp:cNvPr id="0" name=""/>
        <dsp:cNvSpPr/>
      </dsp:nvSpPr>
      <dsp:spPr>
        <a:xfrm>
          <a:off x="988355" y="3458111"/>
          <a:ext cx="7231116" cy="896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latin typeface="Calibri" pitchFamily="34" charset="0"/>
              <a:cs typeface="Calibri" pitchFamily="34" charset="0"/>
            </a:rPr>
            <a:t>Se recomienda a la escuela bilingüe Sangay  utilizar el actual proyecto de tesis como una guía para la automatización a futuro del proceso de gestión de recursos económicos.</a:t>
          </a:r>
          <a:endParaRPr lang="es-EC" sz="1800" kern="1200" dirty="0"/>
        </a:p>
      </dsp:txBody>
      <dsp:txXfrm>
        <a:off x="988355" y="3458111"/>
        <a:ext cx="7231116" cy="896817"/>
      </dsp:txXfrm>
    </dsp:sp>
    <dsp:sp modelId="{B064A3A2-3D38-4453-840F-DA6C48A67509}">
      <dsp:nvSpPr>
        <dsp:cNvPr id="0" name=""/>
        <dsp:cNvSpPr/>
      </dsp:nvSpPr>
      <dsp:spPr>
        <a:xfrm>
          <a:off x="919400" y="4354928"/>
          <a:ext cx="3677602"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C5698-FF1A-466C-BAAB-4D394C19580F}">
      <dsp:nvSpPr>
        <dsp:cNvPr id="0" name=""/>
        <dsp:cNvSpPr/>
      </dsp:nvSpPr>
      <dsp:spPr>
        <a:xfrm>
          <a:off x="0" y="0"/>
          <a:ext cx="662347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6A9135-D02A-4799-94B5-F65AF72081DF}">
      <dsp:nvSpPr>
        <dsp:cNvPr id="0" name=""/>
        <dsp:cNvSpPr/>
      </dsp:nvSpPr>
      <dsp:spPr>
        <a:xfrm>
          <a:off x="0" y="0"/>
          <a:ext cx="1324695" cy="91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r>
            <a:rPr lang="es-EC" sz="4300" kern="1200" dirty="0" smtClean="0"/>
            <a:t>1</a:t>
          </a:r>
          <a:endParaRPr lang="es-EC" sz="4300" kern="1200" dirty="0"/>
        </a:p>
      </dsp:txBody>
      <dsp:txXfrm>
        <a:off x="0" y="0"/>
        <a:ext cx="1324695" cy="913262"/>
      </dsp:txXfrm>
    </dsp:sp>
    <dsp:sp modelId="{2B7A9E3F-88B6-4AA5-8D4A-839C95AA2D37}">
      <dsp:nvSpPr>
        <dsp:cNvPr id="0" name=""/>
        <dsp:cNvSpPr/>
      </dsp:nvSpPr>
      <dsp:spPr>
        <a:xfrm>
          <a:off x="1424047" y="41471"/>
          <a:ext cx="5199428" cy="829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latin typeface="Calibri" pitchFamily="34" charset="0"/>
              <a:cs typeface="Calibri" pitchFamily="34" charset="0"/>
            </a:rPr>
            <a:t>Revisar el marco teórico referente a las metodologías Scrum y Xtreme Programming para el desarrollo de sistemas de información.</a:t>
          </a:r>
          <a:endParaRPr lang="es-EC" sz="1600" kern="1200" dirty="0">
            <a:latin typeface="Calibri" pitchFamily="34" charset="0"/>
            <a:cs typeface="Calibri" pitchFamily="34" charset="0"/>
          </a:endParaRPr>
        </a:p>
      </dsp:txBody>
      <dsp:txXfrm>
        <a:off x="1424047" y="41471"/>
        <a:ext cx="5199428" cy="829428"/>
      </dsp:txXfrm>
    </dsp:sp>
    <dsp:sp modelId="{7C09336D-CA88-41BD-8942-D75820631444}">
      <dsp:nvSpPr>
        <dsp:cNvPr id="0" name=""/>
        <dsp:cNvSpPr/>
      </dsp:nvSpPr>
      <dsp:spPr>
        <a:xfrm>
          <a:off x="1324695" y="870899"/>
          <a:ext cx="52987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8208D8-2B59-48C6-87D2-78BA03E60DB6}">
      <dsp:nvSpPr>
        <dsp:cNvPr id="0" name=""/>
        <dsp:cNvSpPr/>
      </dsp:nvSpPr>
      <dsp:spPr>
        <a:xfrm>
          <a:off x="0" y="913262"/>
          <a:ext cx="662347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4476C0-5629-4D13-B42A-A3D1782905D7}">
      <dsp:nvSpPr>
        <dsp:cNvPr id="0" name=""/>
        <dsp:cNvSpPr/>
      </dsp:nvSpPr>
      <dsp:spPr>
        <a:xfrm>
          <a:off x="0" y="913262"/>
          <a:ext cx="1324695" cy="91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r>
            <a:rPr lang="es-EC" sz="4300" kern="1200" dirty="0" smtClean="0"/>
            <a:t>2</a:t>
          </a:r>
          <a:endParaRPr lang="es-EC" sz="4300" kern="1200" dirty="0"/>
        </a:p>
      </dsp:txBody>
      <dsp:txXfrm>
        <a:off x="0" y="913262"/>
        <a:ext cx="1324695" cy="913262"/>
      </dsp:txXfrm>
    </dsp:sp>
    <dsp:sp modelId="{BBD6067A-548F-4667-88A6-3B5ECFE53024}">
      <dsp:nvSpPr>
        <dsp:cNvPr id="0" name=""/>
        <dsp:cNvSpPr/>
      </dsp:nvSpPr>
      <dsp:spPr>
        <a:xfrm>
          <a:off x="1424047" y="954734"/>
          <a:ext cx="5199428" cy="829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latin typeface="Calibri" pitchFamily="34" charset="0"/>
              <a:cs typeface="Calibri" pitchFamily="34" charset="0"/>
            </a:rPr>
            <a:t>Realizar la especificación de requerimientos del sistema de control escolar aplicando la norma IEEE830.</a:t>
          </a:r>
          <a:endParaRPr lang="es-EC" sz="1600" kern="1200" dirty="0">
            <a:latin typeface="Calibri" pitchFamily="34" charset="0"/>
            <a:cs typeface="Calibri" pitchFamily="34" charset="0"/>
          </a:endParaRPr>
        </a:p>
      </dsp:txBody>
      <dsp:txXfrm>
        <a:off x="1424047" y="954734"/>
        <a:ext cx="5199428" cy="829428"/>
      </dsp:txXfrm>
    </dsp:sp>
    <dsp:sp modelId="{614FED50-BF0A-4CAD-BBCD-DBC5226288D8}">
      <dsp:nvSpPr>
        <dsp:cNvPr id="0" name=""/>
        <dsp:cNvSpPr/>
      </dsp:nvSpPr>
      <dsp:spPr>
        <a:xfrm>
          <a:off x="1324695" y="1784162"/>
          <a:ext cx="52987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4F8F5D-2FF7-4950-B63B-3B7D398DEC8D}">
      <dsp:nvSpPr>
        <dsp:cNvPr id="0" name=""/>
        <dsp:cNvSpPr/>
      </dsp:nvSpPr>
      <dsp:spPr>
        <a:xfrm>
          <a:off x="0" y="1826525"/>
          <a:ext cx="662347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464B5A-1D25-4EE6-9950-A0F796309C62}">
      <dsp:nvSpPr>
        <dsp:cNvPr id="0" name=""/>
        <dsp:cNvSpPr/>
      </dsp:nvSpPr>
      <dsp:spPr>
        <a:xfrm>
          <a:off x="0" y="1826525"/>
          <a:ext cx="1324695" cy="91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r>
            <a:rPr lang="es-EC" sz="4300" kern="1200" dirty="0" smtClean="0"/>
            <a:t>3</a:t>
          </a:r>
          <a:endParaRPr lang="es-EC" sz="4300" kern="1200" dirty="0"/>
        </a:p>
      </dsp:txBody>
      <dsp:txXfrm>
        <a:off x="0" y="1826525"/>
        <a:ext cx="1324695" cy="913262"/>
      </dsp:txXfrm>
    </dsp:sp>
    <dsp:sp modelId="{1E726E27-8A52-4A3A-BFAE-652EE1A537C0}">
      <dsp:nvSpPr>
        <dsp:cNvPr id="0" name=""/>
        <dsp:cNvSpPr/>
      </dsp:nvSpPr>
      <dsp:spPr>
        <a:xfrm>
          <a:off x="1424047" y="1867996"/>
          <a:ext cx="5199428" cy="829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latin typeface="Calibri" pitchFamily="34" charset="0"/>
              <a:cs typeface="Calibri" pitchFamily="34" charset="0"/>
            </a:rPr>
            <a:t>Realizar la planificación del sistema utilizando la metodología Scrum.</a:t>
          </a:r>
          <a:endParaRPr lang="es-EC" sz="1600" kern="1200" dirty="0">
            <a:latin typeface="Calibri" pitchFamily="34" charset="0"/>
            <a:cs typeface="Calibri" pitchFamily="34" charset="0"/>
          </a:endParaRPr>
        </a:p>
      </dsp:txBody>
      <dsp:txXfrm>
        <a:off x="1424047" y="1867996"/>
        <a:ext cx="5199428" cy="829428"/>
      </dsp:txXfrm>
    </dsp:sp>
    <dsp:sp modelId="{593EAAD0-7E5C-459E-A778-57C96C42BFA5}">
      <dsp:nvSpPr>
        <dsp:cNvPr id="0" name=""/>
        <dsp:cNvSpPr/>
      </dsp:nvSpPr>
      <dsp:spPr>
        <a:xfrm>
          <a:off x="1324695" y="2697424"/>
          <a:ext cx="52987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4967F5-5AAA-4C9D-ABD5-8F25C6653690}">
      <dsp:nvSpPr>
        <dsp:cNvPr id="0" name=""/>
        <dsp:cNvSpPr/>
      </dsp:nvSpPr>
      <dsp:spPr>
        <a:xfrm>
          <a:off x="0" y="2739788"/>
          <a:ext cx="662347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9C493A-BBB9-46B9-A8DB-1400A6AB89F6}">
      <dsp:nvSpPr>
        <dsp:cNvPr id="0" name=""/>
        <dsp:cNvSpPr/>
      </dsp:nvSpPr>
      <dsp:spPr>
        <a:xfrm>
          <a:off x="0" y="2739788"/>
          <a:ext cx="1324695" cy="91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r>
            <a:rPr lang="es-EC" sz="4300" kern="1200" dirty="0" smtClean="0"/>
            <a:t>4</a:t>
          </a:r>
          <a:endParaRPr lang="es-EC" sz="4300" kern="1200" dirty="0"/>
        </a:p>
      </dsp:txBody>
      <dsp:txXfrm>
        <a:off x="0" y="2739788"/>
        <a:ext cx="1324695" cy="913262"/>
      </dsp:txXfrm>
    </dsp:sp>
    <dsp:sp modelId="{FA280C1B-0E62-41EC-921E-C02F4CB8076E}">
      <dsp:nvSpPr>
        <dsp:cNvPr id="0" name=""/>
        <dsp:cNvSpPr/>
      </dsp:nvSpPr>
      <dsp:spPr>
        <a:xfrm>
          <a:off x="1424047" y="2781259"/>
          <a:ext cx="5199428" cy="829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latin typeface="Calibri" pitchFamily="34" charset="0"/>
              <a:cs typeface="Calibri" pitchFamily="34" charset="0"/>
            </a:rPr>
            <a:t>Aplicar las metodologías Scrum y Xtreme Programming para el desarrollo e implementación  del sistema.</a:t>
          </a:r>
          <a:endParaRPr lang="es-EC" sz="1600" kern="1200" dirty="0">
            <a:latin typeface="Calibri" pitchFamily="34" charset="0"/>
            <a:cs typeface="Calibri" pitchFamily="34" charset="0"/>
          </a:endParaRPr>
        </a:p>
      </dsp:txBody>
      <dsp:txXfrm>
        <a:off x="1424047" y="2781259"/>
        <a:ext cx="5199428" cy="829428"/>
      </dsp:txXfrm>
    </dsp:sp>
    <dsp:sp modelId="{E0B756E2-2C0F-4979-81B3-8DBE776E5110}">
      <dsp:nvSpPr>
        <dsp:cNvPr id="0" name=""/>
        <dsp:cNvSpPr/>
      </dsp:nvSpPr>
      <dsp:spPr>
        <a:xfrm>
          <a:off x="1324695" y="3610687"/>
          <a:ext cx="52987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20393-B899-456A-9D63-64377DF3405A}">
      <dsp:nvSpPr>
        <dsp:cNvPr id="0" name=""/>
        <dsp:cNvSpPr/>
      </dsp:nvSpPr>
      <dsp:spPr>
        <a:xfrm rot="10800000">
          <a:off x="1184861" y="3063"/>
          <a:ext cx="4053840" cy="655126"/>
        </a:xfrm>
        <a:prstGeom prst="homePlat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893" tIns="68580" rIns="128016" bIns="68580" numCol="1" spcCol="1270" anchor="ctr" anchorCtr="0">
          <a:noAutofit/>
        </a:bodyPr>
        <a:lstStyle/>
        <a:p>
          <a:pPr lvl="0" algn="ctr" defTabSz="800100">
            <a:lnSpc>
              <a:spcPct val="90000"/>
            </a:lnSpc>
            <a:spcBef>
              <a:spcPct val="0"/>
            </a:spcBef>
            <a:spcAft>
              <a:spcPct val="35000"/>
            </a:spcAft>
          </a:pPr>
          <a:r>
            <a:rPr lang="es-MX" sz="1800" b="0" kern="1200" dirty="0" smtClean="0">
              <a:solidFill>
                <a:schemeClr val="tx1"/>
              </a:solidFill>
              <a:latin typeface="Calibri" pitchFamily="34" charset="0"/>
              <a:cs typeface="Calibri" pitchFamily="34" charset="0"/>
            </a:rPr>
            <a:t>Administrativo – Seguridad</a:t>
          </a:r>
          <a:endParaRPr lang="en-US" sz="1800" b="0" kern="1200" dirty="0">
            <a:solidFill>
              <a:schemeClr val="tx1"/>
            </a:solidFill>
          </a:endParaRPr>
        </a:p>
      </dsp:txBody>
      <dsp:txXfrm rot="10800000">
        <a:off x="1348642" y="3063"/>
        <a:ext cx="3890059" cy="655126"/>
      </dsp:txXfrm>
    </dsp:sp>
    <dsp:sp modelId="{201F7627-C63F-40F6-9E6E-9B0DCF527D49}">
      <dsp:nvSpPr>
        <dsp:cNvPr id="0" name=""/>
        <dsp:cNvSpPr/>
      </dsp:nvSpPr>
      <dsp:spPr>
        <a:xfrm>
          <a:off x="857298" y="3063"/>
          <a:ext cx="655126" cy="65512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AB7501-84A8-4FD7-BE6E-EC3A98636A1D}">
      <dsp:nvSpPr>
        <dsp:cNvPr id="0" name=""/>
        <dsp:cNvSpPr/>
      </dsp:nvSpPr>
      <dsp:spPr>
        <a:xfrm rot="10800000">
          <a:off x="1184861" y="853750"/>
          <a:ext cx="4053840" cy="655126"/>
        </a:xfrm>
        <a:prstGeom prst="homePlat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893" tIns="68580" rIns="128016" bIns="68580" numCol="1" spcCol="1270" anchor="ctr" anchorCtr="0">
          <a:noAutofit/>
        </a:bodyPr>
        <a:lstStyle/>
        <a:p>
          <a:pPr lvl="0" algn="ctr" defTabSz="800100">
            <a:lnSpc>
              <a:spcPct val="90000"/>
            </a:lnSpc>
            <a:spcBef>
              <a:spcPct val="0"/>
            </a:spcBef>
            <a:spcAft>
              <a:spcPct val="35000"/>
            </a:spcAft>
          </a:pPr>
          <a:r>
            <a:rPr lang="es-MX" sz="1800" b="0" kern="1200" dirty="0" smtClean="0">
              <a:solidFill>
                <a:schemeClr val="tx1"/>
              </a:solidFill>
              <a:latin typeface="Calibri" pitchFamily="34" charset="0"/>
              <a:cs typeface="Calibri" pitchFamily="34" charset="0"/>
            </a:rPr>
            <a:t>Alumnos</a:t>
          </a:r>
          <a:endParaRPr lang="en-US" sz="1800" b="0" kern="1200" dirty="0">
            <a:solidFill>
              <a:schemeClr val="tx1"/>
            </a:solidFill>
          </a:endParaRPr>
        </a:p>
      </dsp:txBody>
      <dsp:txXfrm rot="10800000">
        <a:off x="1348642" y="853750"/>
        <a:ext cx="3890059" cy="655126"/>
      </dsp:txXfrm>
    </dsp:sp>
    <dsp:sp modelId="{E22B8555-271C-4DBC-AE65-11E459288980}">
      <dsp:nvSpPr>
        <dsp:cNvPr id="0" name=""/>
        <dsp:cNvSpPr/>
      </dsp:nvSpPr>
      <dsp:spPr>
        <a:xfrm>
          <a:off x="857298" y="853750"/>
          <a:ext cx="655126" cy="65512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1000" r="-31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32C346-3942-4A17-855A-0389992C122C}">
      <dsp:nvSpPr>
        <dsp:cNvPr id="0" name=""/>
        <dsp:cNvSpPr/>
      </dsp:nvSpPr>
      <dsp:spPr>
        <a:xfrm rot="10800000">
          <a:off x="1184861" y="1704436"/>
          <a:ext cx="4053840" cy="655126"/>
        </a:xfrm>
        <a:prstGeom prst="homePlat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893" tIns="68580" rIns="128016" bIns="68580" numCol="1" spcCol="1270" anchor="ctr" anchorCtr="0">
          <a:noAutofit/>
        </a:bodyPr>
        <a:lstStyle/>
        <a:p>
          <a:pPr lvl="0" algn="ctr" defTabSz="800100">
            <a:lnSpc>
              <a:spcPct val="90000"/>
            </a:lnSpc>
            <a:spcBef>
              <a:spcPct val="0"/>
            </a:spcBef>
            <a:spcAft>
              <a:spcPct val="35000"/>
            </a:spcAft>
          </a:pPr>
          <a:r>
            <a:rPr lang="es-MX" sz="1800" b="0" kern="1200" dirty="0" smtClean="0">
              <a:solidFill>
                <a:schemeClr val="tx1"/>
              </a:solidFill>
              <a:latin typeface="Calibri" pitchFamily="34" charset="0"/>
              <a:cs typeface="Calibri" pitchFamily="34" charset="0"/>
            </a:rPr>
            <a:t>Docentes</a:t>
          </a:r>
          <a:endParaRPr lang="en-US" sz="1800" b="0" kern="1200" dirty="0">
            <a:solidFill>
              <a:schemeClr val="tx1"/>
            </a:solidFill>
          </a:endParaRPr>
        </a:p>
      </dsp:txBody>
      <dsp:txXfrm rot="10800000">
        <a:off x="1348642" y="1704436"/>
        <a:ext cx="3890059" cy="655126"/>
      </dsp:txXfrm>
    </dsp:sp>
    <dsp:sp modelId="{7F17649A-B7C6-4599-99F5-771243304F3C}">
      <dsp:nvSpPr>
        <dsp:cNvPr id="0" name=""/>
        <dsp:cNvSpPr/>
      </dsp:nvSpPr>
      <dsp:spPr>
        <a:xfrm>
          <a:off x="857298" y="1704436"/>
          <a:ext cx="655126" cy="65512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9000" r="-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B3B3C4-14D3-41BB-AC98-D05BE5977CB4}">
      <dsp:nvSpPr>
        <dsp:cNvPr id="0" name=""/>
        <dsp:cNvSpPr/>
      </dsp:nvSpPr>
      <dsp:spPr>
        <a:xfrm rot="10800000">
          <a:off x="1184861" y="2555123"/>
          <a:ext cx="4053840" cy="655126"/>
        </a:xfrm>
        <a:prstGeom prst="homePlat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893" tIns="68580" rIns="128016" bIns="68580" numCol="1" spcCol="1270" anchor="ctr" anchorCtr="0">
          <a:noAutofit/>
        </a:bodyPr>
        <a:lstStyle/>
        <a:p>
          <a:pPr lvl="0" algn="ctr" defTabSz="800100">
            <a:lnSpc>
              <a:spcPct val="90000"/>
            </a:lnSpc>
            <a:spcBef>
              <a:spcPct val="0"/>
            </a:spcBef>
            <a:spcAft>
              <a:spcPct val="35000"/>
            </a:spcAft>
          </a:pPr>
          <a:r>
            <a:rPr lang="es-MX" sz="1800" b="0" kern="1200" dirty="0" smtClean="0">
              <a:solidFill>
                <a:schemeClr val="tx1"/>
              </a:solidFill>
              <a:latin typeface="Calibri" pitchFamily="34" charset="0"/>
              <a:cs typeface="Calibri" pitchFamily="34" charset="0"/>
            </a:rPr>
            <a:t>Calendario y Horarios</a:t>
          </a:r>
          <a:endParaRPr lang="en-US" sz="1800" b="0" kern="1200" dirty="0">
            <a:solidFill>
              <a:schemeClr val="tx1"/>
            </a:solidFill>
          </a:endParaRPr>
        </a:p>
      </dsp:txBody>
      <dsp:txXfrm rot="10800000">
        <a:off x="1348642" y="2555123"/>
        <a:ext cx="3890059" cy="655126"/>
      </dsp:txXfrm>
    </dsp:sp>
    <dsp:sp modelId="{7F346B79-5E72-4BA4-86B8-17ED2C9CBA46}">
      <dsp:nvSpPr>
        <dsp:cNvPr id="0" name=""/>
        <dsp:cNvSpPr/>
      </dsp:nvSpPr>
      <dsp:spPr>
        <a:xfrm>
          <a:off x="857298" y="2555123"/>
          <a:ext cx="655126" cy="65512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A0D0C9-FB7E-4A68-B837-E36AD24B7ED5}">
      <dsp:nvSpPr>
        <dsp:cNvPr id="0" name=""/>
        <dsp:cNvSpPr/>
      </dsp:nvSpPr>
      <dsp:spPr>
        <a:xfrm rot="10800000">
          <a:off x="1212143" y="3364864"/>
          <a:ext cx="4053840" cy="655126"/>
        </a:xfrm>
        <a:prstGeom prst="homePlat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893" tIns="68580" rIns="128016" bIns="68580" numCol="1" spcCol="1270" anchor="ctr" anchorCtr="0">
          <a:noAutofit/>
        </a:bodyPr>
        <a:lstStyle/>
        <a:p>
          <a:pPr lvl="0" algn="ctr" defTabSz="800100">
            <a:lnSpc>
              <a:spcPct val="90000"/>
            </a:lnSpc>
            <a:spcBef>
              <a:spcPct val="0"/>
            </a:spcBef>
            <a:spcAft>
              <a:spcPct val="35000"/>
            </a:spcAft>
          </a:pPr>
          <a:r>
            <a:rPr lang="es-MX" sz="1800" b="0" kern="1200" dirty="0" smtClean="0">
              <a:solidFill>
                <a:schemeClr val="tx1"/>
              </a:solidFill>
              <a:latin typeface="Calibri" pitchFamily="34" charset="0"/>
              <a:cs typeface="Calibri" pitchFamily="34" charset="0"/>
            </a:rPr>
            <a:t>Informes y Consultas</a:t>
          </a:r>
          <a:endParaRPr lang="en-US" sz="1800" b="0" kern="1200" dirty="0">
            <a:solidFill>
              <a:schemeClr val="tx1"/>
            </a:solidFill>
          </a:endParaRPr>
        </a:p>
      </dsp:txBody>
      <dsp:txXfrm rot="10800000">
        <a:off x="1375924" y="3364864"/>
        <a:ext cx="3890059" cy="655126"/>
      </dsp:txXfrm>
    </dsp:sp>
    <dsp:sp modelId="{31D2434C-30F3-44C1-8E72-1630AE019EEF}">
      <dsp:nvSpPr>
        <dsp:cNvPr id="0" name=""/>
        <dsp:cNvSpPr/>
      </dsp:nvSpPr>
      <dsp:spPr>
        <a:xfrm>
          <a:off x="857298" y="3405810"/>
          <a:ext cx="655126" cy="655126"/>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6000" r="-26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39A2A-D518-4CA7-9BA6-AE459799F055}">
      <dsp:nvSpPr>
        <dsp:cNvPr id="0" name=""/>
        <dsp:cNvSpPr/>
      </dsp:nvSpPr>
      <dsp:spPr>
        <a:xfrm>
          <a:off x="0" y="357163"/>
          <a:ext cx="5295332" cy="604800"/>
        </a:xfrm>
        <a:prstGeom prst="rect">
          <a:avLst/>
        </a:prstGeom>
        <a:solidFill>
          <a:schemeClr val="lt1">
            <a:alpha val="90000"/>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78B2DD-EE4D-47F7-9E4E-9501524140E0}">
      <dsp:nvSpPr>
        <dsp:cNvPr id="0" name=""/>
        <dsp:cNvSpPr/>
      </dsp:nvSpPr>
      <dsp:spPr>
        <a:xfrm>
          <a:off x="264766" y="2923"/>
          <a:ext cx="3706732" cy="708480"/>
        </a:xfrm>
        <a:prstGeom prst="roundRect">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106" tIns="0" rIns="140106" bIns="0" numCol="1" spcCol="1270" anchor="ctr" anchorCtr="0">
          <a:noAutofit/>
        </a:bodyPr>
        <a:lstStyle/>
        <a:p>
          <a:pPr lvl="0" algn="l" defTabSz="622300">
            <a:lnSpc>
              <a:spcPct val="90000"/>
            </a:lnSpc>
            <a:spcBef>
              <a:spcPct val="0"/>
            </a:spcBef>
            <a:spcAft>
              <a:spcPct val="35000"/>
            </a:spcAft>
          </a:pPr>
          <a:r>
            <a:rPr lang="es-MX" sz="1400" b="0" kern="1200" dirty="0" smtClean="0">
              <a:solidFill>
                <a:schemeClr val="tx1"/>
              </a:solidFill>
              <a:latin typeface="Calibri" pitchFamily="34" charset="0"/>
              <a:cs typeface="Calibri" pitchFamily="34" charset="0"/>
            </a:rPr>
            <a:t>Es un entorno de desarrollo integrado de código </a:t>
          </a:r>
          <a:r>
            <a:rPr lang="es-MX" sz="1400" b="0" kern="1200" dirty="0" smtClean="0">
              <a:solidFill>
                <a:schemeClr val="tx1"/>
              </a:solidFill>
              <a:latin typeface="Calibri" pitchFamily="34" charset="0"/>
              <a:cs typeface="Calibri" pitchFamily="34" charset="0"/>
            </a:rPr>
            <a:t>abierto. Desarrollo de aplicaciones Java.</a:t>
          </a:r>
          <a:endParaRPr lang="es-ES" sz="1400" b="0" kern="1200" dirty="0">
            <a:solidFill>
              <a:schemeClr val="tx1"/>
            </a:solidFill>
            <a:latin typeface="Calibri" pitchFamily="34" charset="0"/>
            <a:cs typeface="Calibri" pitchFamily="34" charset="0"/>
          </a:endParaRPr>
        </a:p>
      </dsp:txBody>
      <dsp:txXfrm>
        <a:off x="299351" y="37508"/>
        <a:ext cx="3637562" cy="639310"/>
      </dsp:txXfrm>
    </dsp:sp>
    <dsp:sp modelId="{1BA4EA1F-02D4-4B43-A1E4-3C487FF1F3BD}">
      <dsp:nvSpPr>
        <dsp:cNvPr id="0" name=""/>
        <dsp:cNvSpPr/>
      </dsp:nvSpPr>
      <dsp:spPr>
        <a:xfrm>
          <a:off x="0" y="1445803"/>
          <a:ext cx="5295332" cy="604800"/>
        </a:xfrm>
        <a:prstGeom prst="rect">
          <a:avLst/>
        </a:prstGeom>
        <a:solidFill>
          <a:schemeClr val="lt1">
            <a:alpha val="90000"/>
            <a:hueOff val="0"/>
            <a:satOff val="0"/>
            <a:lumOff val="0"/>
            <a:alphaOff val="0"/>
          </a:schemeClr>
        </a:solidFill>
        <a:ln w="19050" cap="flat" cmpd="sng" algn="ctr">
          <a:solidFill>
            <a:schemeClr val="accent2">
              <a:shade val="80000"/>
              <a:hueOff val="23412"/>
              <a:satOff val="1880"/>
              <a:lumOff val="5680"/>
              <a:alphaOff val="0"/>
            </a:schemeClr>
          </a:solidFill>
          <a:prstDash val="solid"/>
        </a:ln>
        <a:effectLst/>
      </dsp:spPr>
      <dsp:style>
        <a:lnRef idx="2">
          <a:scrgbClr r="0" g="0" b="0"/>
        </a:lnRef>
        <a:fillRef idx="1">
          <a:scrgbClr r="0" g="0" b="0"/>
        </a:fillRef>
        <a:effectRef idx="0">
          <a:scrgbClr r="0" g="0" b="0"/>
        </a:effectRef>
        <a:fontRef idx="minor"/>
      </dsp:style>
    </dsp:sp>
    <dsp:sp modelId="{4B8713DF-F79B-494A-89E7-81BD356670F6}">
      <dsp:nvSpPr>
        <dsp:cNvPr id="0" name=""/>
        <dsp:cNvSpPr/>
      </dsp:nvSpPr>
      <dsp:spPr>
        <a:xfrm>
          <a:off x="264766" y="1091563"/>
          <a:ext cx="3706732" cy="708480"/>
        </a:xfrm>
        <a:prstGeom prst="roundRect">
          <a:avLst/>
        </a:prstGeom>
        <a:solidFill>
          <a:schemeClr val="accent2">
            <a:shade val="80000"/>
            <a:hueOff val="23412"/>
            <a:satOff val="1880"/>
            <a:lumOff val="568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106" tIns="0" rIns="140106" bIns="0" numCol="1" spcCol="1270" anchor="ctr" anchorCtr="0">
          <a:noAutofit/>
        </a:bodyPr>
        <a:lstStyle/>
        <a:p>
          <a:pPr lvl="0" algn="l" defTabSz="622300">
            <a:lnSpc>
              <a:spcPct val="90000"/>
            </a:lnSpc>
            <a:spcBef>
              <a:spcPct val="0"/>
            </a:spcBef>
            <a:spcAft>
              <a:spcPct val="35000"/>
            </a:spcAft>
          </a:pPr>
          <a:r>
            <a:rPr lang="es-ES" sz="1400" kern="1200" dirty="0" smtClean="0">
              <a:solidFill>
                <a:schemeClr val="tx1"/>
              </a:solidFill>
              <a:latin typeface="Calibri" pitchFamily="34" charset="0"/>
            </a:rPr>
            <a:t>Tiene pruebas unitarias con JUnit</a:t>
          </a:r>
          <a:endParaRPr lang="es-ES" sz="1400" kern="1200" dirty="0">
            <a:solidFill>
              <a:schemeClr val="tx1"/>
            </a:solidFill>
            <a:latin typeface="Calibri" pitchFamily="34" charset="0"/>
            <a:cs typeface="Calibri" pitchFamily="34" charset="0"/>
          </a:endParaRPr>
        </a:p>
      </dsp:txBody>
      <dsp:txXfrm>
        <a:off x="299351" y="1126148"/>
        <a:ext cx="3637562" cy="639310"/>
      </dsp:txXfrm>
    </dsp:sp>
    <dsp:sp modelId="{C5B680F1-955B-4147-BEE4-D43EBE843AC8}">
      <dsp:nvSpPr>
        <dsp:cNvPr id="0" name=""/>
        <dsp:cNvSpPr/>
      </dsp:nvSpPr>
      <dsp:spPr>
        <a:xfrm>
          <a:off x="0" y="2534443"/>
          <a:ext cx="5295332" cy="604800"/>
        </a:xfrm>
        <a:prstGeom prst="rect">
          <a:avLst/>
        </a:prstGeom>
        <a:solidFill>
          <a:schemeClr val="lt1">
            <a:alpha val="90000"/>
            <a:hueOff val="0"/>
            <a:satOff val="0"/>
            <a:lumOff val="0"/>
            <a:alphaOff val="0"/>
          </a:schemeClr>
        </a:solidFill>
        <a:ln w="19050" cap="flat" cmpd="sng" algn="ctr">
          <a:solidFill>
            <a:schemeClr val="accent2">
              <a:shade val="80000"/>
              <a:hueOff val="46825"/>
              <a:satOff val="3760"/>
              <a:lumOff val="11360"/>
              <a:alphaOff val="0"/>
            </a:schemeClr>
          </a:solidFill>
          <a:prstDash val="solid"/>
        </a:ln>
        <a:effectLst/>
      </dsp:spPr>
      <dsp:style>
        <a:lnRef idx="2">
          <a:scrgbClr r="0" g="0" b="0"/>
        </a:lnRef>
        <a:fillRef idx="1">
          <a:scrgbClr r="0" g="0" b="0"/>
        </a:fillRef>
        <a:effectRef idx="0">
          <a:scrgbClr r="0" g="0" b="0"/>
        </a:effectRef>
        <a:fontRef idx="minor"/>
      </dsp:style>
    </dsp:sp>
    <dsp:sp modelId="{0C4E016B-2CB2-4604-B788-5467C77EC5E2}">
      <dsp:nvSpPr>
        <dsp:cNvPr id="0" name=""/>
        <dsp:cNvSpPr/>
      </dsp:nvSpPr>
      <dsp:spPr>
        <a:xfrm>
          <a:off x="264766" y="2180203"/>
          <a:ext cx="3706732" cy="708480"/>
        </a:xfrm>
        <a:prstGeom prst="roundRect">
          <a:avLst/>
        </a:prstGeom>
        <a:solidFill>
          <a:schemeClr val="accent2">
            <a:shade val="80000"/>
            <a:hueOff val="46825"/>
            <a:satOff val="3760"/>
            <a:lumOff val="1136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106" tIns="0" rIns="140106" bIns="0" numCol="1" spcCol="1270" anchor="ctr" anchorCtr="0">
          <a:noAutofit/>
        </a:bodyPr>
        <a:lstStyle/>
        <a:p>
          <a:pPr lvl="0" algn="l" defTabSz="622300">
            <a:lnSpc>
              <a:spcPct val="90000"/>
            </a:lnSpc>
            <a:spcBef>
              <a:spcPct val="0"/>
            </a:spcBef>
            <a:spcAft>
              <a:spcPct val="35000"/>
            </a:spcAft>
          </a:pPr>
          <a:r>
            <a:rPr lang="es-ES" sz="1400" kern="1200" dirty="0" smtClean="0">
              <a:solidFill>
                <a:schemeClr val="tx1"/>
              </a:solidFill>
              <a:latin typeface="Calibri" pitchFamily="34" charset="0"/>
            </a:rPr>
            <a:t>Control de versiones con Subversion</a:t>
          </a:r>
          <a:endParaRPr lang="es-ES" sz="1400" kern="1200" dirty="0">
            <a:solidFill>
              <a:schemeClr val="tx1"/>
            </a:solidFill>
            <a:latin typeface="Calibri" pitchFamily="34" charset="0"/>
            <a:cs typeface="Calibri" pitchFamily="34" charset="0"/>
          </a:endParaRPr>
        </a:p>
      </dsp:txBody>
      <dsp:txXfrm>
        <a:off x="299351" y="2214788"/>
        <a:ext cx="3637562" cy="639310"/>
      </dsp:txXfrm>
    </dsp:sp>
    <dsp:sp modelId="{892DCC3F-831D-4CF5-BE3F-E382823EFD29}">
      <dsp:nvSpPr>
        <dsp:cNvPr id="0" name=""/>
        <dsp:cNvSpPr/>
      </dsp:nvSpPr>
      <dsp:spPr>
        <a:xfrm>
          <a:off x="0" y="3623083"/>
          <a:ext cx="5295332" cy="604800"/>
        </a:xfrm>
        <a:prstGeom prst="rect">
          <a:avLst/>
        </a:prstGeom>
        <a:solidFill>
          <a:schemeClr val="lt1">
            <a:alpha val="90000"/>
            <a:hueOff val="0"/>
            <a:satOff val="0"/>
            <a:lumOff val="0"/>
            <a:alphaOff val="0"/>
          </a:schemeClr>
        </a:solidFill>
        <a:ln w="19050" cap="flat" cmpd="sng" algn="ctr">
          <a:solidFill>
            <a:schemeClr val="accent2">
              <a:shade val="80000"/>
              <a:hueOff val="70237"/>
              <a:satOff val="5640"/>
              <a:lumOff val="17040"/>
              <a:alphaOff val="0"/>
            </a:schemeClr>
          </a:solidFill>
          <a:prstDash val="solid"/>
        </a:ln>
        <a:effectLst/>
      </dsp:spPr>
      <dsp:style>
        <a:lnRef idx="2">
          <a:scrgbClr r="0" g="0" b="0"/>
        </a:lnRef>
        <a:fillRef idx="1">
          <a:scrgbClr r="0" g="0" b="0"/>
        </a:fillRef>
        <a:effectRef idx="0">
          <a:scrgbClr r="0" g="0" b="0"/>
        </a:effectRef>
        <a:fontRef idx="minor"/>
      </dsp:style>
    </dsp:sp>
    <dsp:sp modelId="{2BA24DE7-FC29-460B-859C-6251EF2E8977}">
      <dsp:nvSpPr>
        <dsp:cNvPr id="0" name=""/>
        <dsp:cNvSpPr/>
      </dsp:nvSpPr>
      <dsp:spPr>
        <a:xfrm>
          <a:off x="264766" y="3268842"/>
          <a:ext cx="3706732" cy="708480"/>
        </a:xfrm>
        <a:prstGeom prst="roundRect">
          <a:avLst/>
        </a:prstGeom>
        <a:solidFill>
          <a:schemeClr val="accent2">
            <a:shade val="80000"/>
            <a:hueOff val="70237"/>
            <a:satOff val="5640"/>
            <a:lumOff val="1704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106" tIns="0" rIns="140106" bIns="0" numCol="1" spcCol="1270" anchor="ctr" anchorCtr="0">
          <a:noAutofit/>
        </a:bodyPr>
        <a:lstStyle/>
        <a:p>
          <a:pPr lvl="0" algn="l" defTabSz="622300">
            <a:lnSpc>
              <a:spcPct val="90000"/>
            </a:lnSpc>
            <a:spcBef>
              <a:spcPct val="0"/>
            </a:spcBef>
            <a:spcAft>
              <a:spcPct val="35000"/>
            </a:spcAft>
          </a:pPr>
          <a:r>
            <a:rPr lang="es-ES" sz="1400" kern="1200" dirty="0" smtClean="0">
              <a:solidFill>
                <a:schemeClr val="tx1"/>
              </a:solidFill>
              <a:latin typeface="Calibri" pitchFamily="34" charset="0"/>
            </a:rPr>
            <a:t>Asistentes (</a:t>
          </a:r>
          <a:r>
            <a:rPr lang="es-ES" sz="1400" i="1" kern="1200" dirty="0" smtClean="0">
              <a:solidFill>
                <a:schemeClr val="tx1"/>
              </a:solidFill>
              <a:latin typeface="Calibri" pitchFamily="34" charset="0"/>
            </a:rPr>
            <a:t>wizards</a:t>
          </a:r>
          <a:r>
            <a:rPr lang="es-ES" sz="1400" kern="1200" dirty="0" smtClean="0">
              <a:solidFill>
                <a:schemeClr val="tx1"/>
              </a:solidFill>
              <a:latin typeface="Calibri" pitchFamily="34" charset="0"/>
            </a:rPr>
            <a:t>) para creación de proyectos, clases, tests, etc</a:t>
          </a:r>
          <a:endParaRPr lang="es-ES" sz="1400" kern="1200" dirty="0">
            <a:solidFill>
              <a:schemeClr val="tx1"/>
            </a:solidFill>
            <a:latin typeface="Calibri" pitchFamily="34" charset="0"/>
            <a:cs typeface="Calibri" pitchFamily="34" charset="0"/>
          </a:endParaRPr>
        </a:p>
      </dsp:txBody>
      <dsp:txXfrm>
        <a:off x="299351" y="3303427"/>
        <a:ext cx="3637562" cy="639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39A2A-D518-4CA7-9BA6-AE459799F055}">
      <dsp:nvSpPr>
        <dsp:cNvPr id="0" name=""/>
        <dsp:cNvSpPr/>
      </dsp:nvSpPr>
      <dsp:spPr>
        <a:xfrm>
          <a:off x="0" y="401725"/>
          <a:ext cx="5295332" cy="680400"/>
        </a:xfrm>
        <a:prstGeom prst="rect">
          <a:avLst/>
        </a:prstGeom>
        <a:solidFill>
          <a:schemeClr val="lt1">
            <a:alpha val="90000"/>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78B2DD-EE4D-47F7-9E4E-9501524140E0}">
      <dsp:nvSpPr>
        <dsp:cNvPr id="0" name=""/>
        <dsp:cNvSpPr/>
      </dsp:nvSpPr>
      <dsp:spPr>
        <a:xfrm>
          <a:off x="264766" y="3205"/>
          <a:ext cx="3706732" cy="797040"/>
        </a:xfrm>
        <a:prstGeom prst="roundRect">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106" tIns="0" rIns="140106" bIns="0" numCol="1" spcCol="1270" anchor="ctr" anchorCtr="0">
          <a:noAutofit/>
        </a:bodyPr>
        <a:lstStyle/>
        <a:p>
          <a:pPr lvl="0" algn="l" defTabSz="711200">
            <a:lnSpc>
              <a:spcPct val="90000"/>
            </a:lnSpc>
            <a:spcBef>
              <a:spcPct val="0"/>
            </a:spcBef>
            <a:spcAft>
              <a:spcPct val="35000"/>
            </a:spcAft>
          </a:pPr>
          <a:r>
            <a:rPr lang="es-ES" sz="1600" b="0" kern="1200" dirty="0" smtClean="0">
              <a:solidFill>
                <a:schemeClr val="tx1"/>
              </a:solidFill>
              <a:latin typeface="Calibri" pitchFamily="34" charset="0"/>
              <a:cs typeface="Calibri" pitchFamily="34" charset="0"/>
            </a:rPr>
            <a:t>Open</a:t>
          </a:r>
          <a:r>
            <a:rPr lang="es-ES" sz="1600" b="0" kern="1200" baseline="0" dirty="0" smtClean="0">
              <a:solidFill>
                <a:schemeClr val="tx1"/>
              </a:solidFill>
              <a:latin typeface="Calibri" pitchFamily="34" charset="0"/>
              <a:cs typeface="Calibri" pitchFamily="34" charset="0"/>
            </a:rPr>
            <a:t> Source</a:t>
          </a:r>
          <a:endParaRPr lang="es-ES" sz="1600" b="0" kern="1200" dirty="0">
            <a:solidFill>
              <a:schemeClr val="tx1"/>
            </a:solidFill>
            <a:latin typeface="Calibri" pitchFamily="34" charset="0"/>
            <a:cs typeface="Calibri" pitchFamily="34" charset="0"/>
          </a:endParaRPr>
        </a:p>
      </dsp:txBody>
      <dsp:txXfrm>
        <a:off x="303674" y="42113"/>
        <a:ext cx="3628916" cy="719224"/>
      </dsp:txXfrm>
    </dsp:sp>
    <dsp:sp modelId="{9ABFF629-85F3-4F82-BF70-FFE03FF2ADA5}">
      <dsp:nvSpPr>
        <dsp:cNvPr id="0" name=""/>
        <dsp:cNvSpPr/>
      </dsp:nvSpPr>
      <dsp:spPr>
        <a:xfrm>
          <a:off x="0" y="1626445"/>
          <a:ext cx="5295332" cy="680400"/>
        </a:xfrm>
        <a:prstGeom prst="rect">
          <a:avLst/>
        </a:prstGeom>
        <a:solidFill>
          <a:schemeClr val="lt1">
            <a:alpha val="90000"/>
            <a:hueOff val="0"/>
            <a:satOff val="0"/>
            <a:lumOff val="0"/>
            <a:alphaOff val="0"/>
          </a:schemeClr>
        </a:solidFill>
        <a:ln w="19050" cap="flat" cmpd="sng" algn="ctr">
          <a:solidFill>
            <a:schemeClr val="accent2">
              <a:shade val="80000"/>
              <a:hueOff val="35119"/>
              <a:satOff val="2820"/>
              <a:lumOff val="8520"/>
              <a:alphaOff val="0"/>
            </a:schemeClr>
          </a:solidFill>
          <a:prstDash val="solid"/>
        </a:ln>
        <a:effectLst/>
      </dsp:spPr>
      <dsp:style>
        <a:lnRef idx="2">
          <a:scrgbClr r="0" g="0" b="0"/>
        </a:lnRef>
        <a:fillRef idx="1">
          <a:scrgbClr r="0" g="0" b="0"/>
        </a:fillRef>
        <a:effectRef idx="0">
          <a:scrgbClr r="0" g="0" b="0"/>
        </a:effectRef>
        <a:fontRef idx="minor"/>
      </dsp:style>
    </dsp:sp>
    <dsp:sp modelId="{BDD08468-039E-451B-8B95-EAB55988A789}">
      <dsp:nvSpPr>
        <dsp:cNvPr id="0" name=""/>
        <dsp:cNvSpPr/>
      </dsp:nvSpPr>
      <dsp:spPr>
        <a:xfrm>
          <a:off x="264766" y="1227925"/>
          <a:ext cx="3706732" cy="797040"/>
        </a:xfrm>
        <a:prstGeom prst="roundRect">
          <a:avLst/>
        </a:prstGeom>
        <a:solidFill>
          <a:schemeClr val="accent2">
            <a:shade val="80000"/>
            <a:hueOff val="35119"/>
            <a:satOff val="2820"/>
            <a:lumOff val="852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106" tIns="0" rIns="140106" bIns="0" numCol="1" spcCol="1270" anchor="ctr" anchorCtr="0">
          <a:noAutofit/>
        </a:bodyPr>
        <a:lstStyle/>
        <a:p>
          <a:pPr lvl="0" algn="l" defTabSz="711200">
            <a:lnSpc>
              <a:spcPct val="90000"/>
            </a:lnSpc>
            <a:spcBef>
              <a:spcPct val="0"/>
            </a:spcBef>
            <a:spcAft>
              <a:spcPct val="35000"/>
            </a:spcAft>
          </a:pPr>
          <a:r>
            <a:rPr lang="es-ES" sz="1600" i="0" kern="1200" dirty="0" smtClean="0">
              <a:solidFill>
                <a:schemeClr val="tx1"/>
              </a:solidFill>
              <a:latin typeface="Calibri" pitchFamily="34" charset="0"/>
            </a:rPr>
            <a:t>Velocidad al realizar las operaciones, lo que le hace uno de los gestores con mejor rendimiento.</a:t>
          </a:r>
          <a:endParaRPr lang="es-ES" sz="1600" b="0" kern="1200" dirty="0">
            <a:solidFill>
              <a:schemeClr val="tx1"/>
            </a:solidFill>
            <a:latin typeface="Calibri" pitchFamily="34" charset="0"/>
            <a:cs typeface="Calibri" pitchFamily="34" charset="0"/>
          </a:endParaRPr>
        </a:p>
      </dsp:txBody>
      <dsp:txXfrm>
        <a:off x="303674" y="1266833"/>
        <a:ext cx="3628916" cy="719224"/>
      </dsp:txXfrm>
    </dsp:sp>
    <dsp:sp modelId="{BBDBC474-E3ED-40FC-BEAC-837D6306B282}">
      <dsp:nvSpPr>
        <dsp:cNvPr id="0" name=""/>
        <dsp:cNvSpPr/>
      </dsp:nvSpPr>
      <dsp:spPr>
        <a:xfrm>
          <a:off x="0" y="2851165"/>
          <a:ext cx="5295332" cy="680400"/>
        </a:xfrm>
        <a:prstGeom prst="rect">
          <a:avLst/>
        </a:prstGeom>
        <a:solidFill>
          <a:schemeClr val="lt1">
            <a:alpha val="90000"/>
            <a:hueOff val="0"/>
            <a:satOff val="0"/>
            <a:lumOff val="0"/>
            <a:alphaOff val="0"/>
          </a:schemeClr>
        </a:solidFill>
        <a:ln w="19050" cap="flat" cmpd="sng" algn="ctr">
          <a:solidFill>
            <a:schemeClr val="accent2">
              <a:shade val="80000"/>
              <a:hueOff val="70237"/>
              <a:satOff val="5640"/>
              <a:lumOff val="17040"/>
              <a:alphaOff val="0"/>
            </a:schemeClr>
          </a:solidFill>
          <a:prstDash val="solid"/>
        </a:ln>
        <a:effectLst/>
      </dsp:spPr>
      <dsp:style>
        <a:lnRef idx="2">
          <a:scrgbClr r="0" g="0" b="0"/>
        </a:lnRef>
        <a:fillRef idx="1">
          <a:scrgbClr r="0" g="0" b="0"/>
        </a:fillRef>
        <a:effectRef idx="0">
          <a:scrgbClr r="0" g="0" b="0"/>
        </a:effectRef>
        <a:fontRef idx="minor"/>
      </dsp:style>
    </dsp:sp>
    <dsp:sp modelId="{CC1E666B-67F5-4F29-8A27-0BA2B19C3BF9}">
      <dsp:nvSpPr>
        <dsp:cNvPr id="0" name=""/>
        <dsp:cNvSpPr/>
      </dsp:nvSpPr>
      <dsp:spPr>
        <a:xfrm>
          <a:off x="264766" y="2452645"/>
          <a:ext cx="3706732" cy="797040"/>
        </a:xfrm>
        <a:prstGeom prst="roundRect">
          <a:avLst/>
        </a:prstGeom>
        <a:solidFill>
          <a:schemeClr val="accent2">
            <a:shade val="80000"/>
            <a:hueOff val="70237"/>
            <a:satOff val="5640"/>
            <a:lumOff val="1704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106" tIns="0" rIns="140106" bIns="0" numCol="1" spcCol="1270" anchor="ctr" anchorCtr="0">
          <a:noAutofit/>
        </a:bodyPr>
        <a:lstStyle/>
        <a:p>
          <a:pPr lvl="0" algn="l" defTabSz="711200">
            <a:lnSpc>
              <a:spcPct val="90000"/>
            </a:lnSpc>
            <a:spcBef>
              <a:spcPct val="0"/>
            </a:spcBef>
            <a:spcAft>
              <a:spcPct val="35000"/>
            </a:spcAft>
          </a:pPr>
          <a:r>
            <a:rPr lang="es-ES" sz="1600" i="0" kern="1200" dirty="0" smtClean="0">
              <a:solidFill>
                <a:schemeClr val="tx1"/>
              </a:solidFill>
              <a:latin typeface="Calibri" pitchFamily="34" charset="0"/>
            </a:rPr>
            <a:t>Facilidad de configuración e instalación.</a:t>
          </a:r>
          <a:br>
            <a:rPr lang="es-ES" sz="1600" i="0" kern="1200" dirty="0" smtClean="0">
              <a:solidFill>
                <a:schemeClr val="tx1"/>
              </a:solidFill>
              <a:latin typeface="Calibri" pitchFamily="34" charset="0"/>
            </a:rPr>
          </a:br>
          <a:endParaRPr lang="es-ES" sz="1600" kern="1200" dirty="0">
            <a:solidFill>
              <a:schemeClr val="tx1"/>
            </a:solidFill>
            <a:latin typeface="Calibri" pitchFamily="34" charset="0"/>
            <a:cs typeface="Calibri" pitchFamily="34" charset="0"/>
          </a:endParaRPr>
        </a:p>
      </dsp:txBody>
      <dsp:txXfrm>
        <a:off x="303674" y="2491553"/>
        <a:ext cx="3628916" cy="7192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39A2A-D518-4CA7-9BA6-AE459799F055}">
      <dsp:nvSpPr>
        <dsp:cNvPr id="0" name=""/>
        <dsp:cNvSpPr/>
      </dsp:nvSpPr>
      <dsp:spPr>
        <a:xfrm>
          <a:off x="0" y="401725"/>
          <a:ext cx="5295332" cy="680400"/>
        </a:xfrm>
        <a:prstGeom prst="rect">
          <a:avLst/>
        </a:prstGeom>
        <a:solidFill>
          <a:schemeClr val="lt1">
            <a:alpha val="90000"/>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78B2DD-EE4D-47F7-9E4E-9501524140E0}">
      <dsp:nvSpPr>
        <dsp:cNvPr id="0" name=""/>
        <dsp:cNvSpPr/>
      </dsp:nvSpPr>
      <dsp:spPr>
        <a:xfrm>
          <a:off x="264766" y="3205"/>
          <a:ext cx="3706732" cy="797040"/>
        </a:xfrm>
        <a:prstGeom prst="roundRect">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106" tIns="0" rIns="140106" bIns="0" numCol="1" spcCol="1270" anchor="ctr" anchorCtr="0">
          <a:noAutofit/>
        </a:bodyPr>
        <a:lstStyle/>
        <a:p>
          <a:pPr lvl="0" algn="l" defTabSz="889000">
            <a:lnSpc>
              <a:spcPct val="90000"/>
            </a:lnSpc>
            <a:spcBef>
              <a:spcPct val="0"/>
            </a:spcBef>
            <a:spcAft>
              <a:spcPct val="35000"/>
            </a:spcAft>
          </a:pPr>
          <a:r>
            <a:rPr lang="es-ES" sz="2000" kern="1200" dirty="0" smtClean="0">
              <a:solidFill>
                <a:schemeClr val="tx1"/>
              </a:solidFill>
              <a:latin typeface="Calibri" pitchFamily="34" charset="0"/>
              <a:cs typeface="Calibri" pitchFamily="34" charset="0"/>
            </a:rPr>
            <a:t>Servidor de aplicaciones J2EE</a:t>
          </a:r>
          <a:endParaRPr lang="es-ES" sz="2000" b="0" kern="1200" dirty="0">
            <a:solidFill>
              <a:schemeClr val="tx1"/>
            </a:solidFill>
            <a:latin typeface="Calibri" pitchFamily="34" charset="0"/>
            <a:cs typeface="Calibri" pitchFamily="34" charset="0"/>
          </a:endParaRPr>
        </a:p>
      </dsp:txBody>
      <dsp:txXfrm>
        <a:off x="303674" y="42113"/>
        <a:ext cx="3628916" cy="719224"/>
      </dsp:txXfrm>
    </dsp:sp>
    <dsp:sp modelId="{9ABFF629-85F3-4F82-BF70-FFE03FF2ADA5}">
      <dsp:nvSpPr>
        <dsp:cNvPr id="0" name=""/>
        <dsp:cNvSpPr/>
      </dsp:nvSpPr>
      <dsp:spPr>
        <a:xfrm>
          <a:off x="0" y="1626445"/>
          <a:ext cx="5295332" cy="680400"/>
        </a:xfrm>
        <a:prstGeom prst="rect">
          <a:avLst/>
        </a:prstGeom>
        <a:solidFill>
          <a:schemeClr val="lt1">
            <a:alpha val="90000"/>
            <a:hueOff val="0"/>
            <a:satOff val="0"/>
            <a:lumOff val="0"/>
            <a:alphaOff val="0"/>
          </a:schemeClr>
        </a:solidFill>
        <a:ln w="19050" cap="flat" cmpd="sng" algn="ctr">
          <a:solidFill>
            <a:schemeClr val="accent2">
              <a:shade val="80000"/>
              <a:hueOff val="35119"/>
              <a:satOff val="2820"/>
              <a:lumOff val="8520"/>
              <a:alphaOff val="0"/>
            </a:schemeClr>
          </a:solidFill>
          <a:prstDash val="solid"/>
        </a:ln>
        <a:effectLst/>
      </dsp:spPr>
      <dsp:style>
        <a:lnRef idx="2">
          <a:scrgbClr r="0" g="0" b="0"/>
        </a:lnRef>
        <a:fillRef idx="1">
          <a:scrgbClr r="0" g="0" b="0"/>
        </a:fillRef>
        <a:effectRef idx="0">
          <a:scrgbClr r="0" g="0" b="0"/>
        </a:effectRef>
        <a:fontRef idx="minor"/>
      </dsp:style>
    </dsp:sp>
    <dsp:sp modelId="{BDD08468-039E-451B-8B95-EAB55988A789}">
      <dsp:nvSpPr>
        <dsp:cNvPr id="0" name=""/>
        <dsp:cNvSpPr/>
      </dsp:nvSpPr>
      <dsp:spPr>
        <a:xfrm>
          <a:off x="264766" y="1227925"/>
          <a:ext cx="3706732" cy="797040"/>
        </a:xfrm>
        <a:prstGeom prst="roundRect">
          <a:avLst/>
        </a:prstGeom>
        <a:solidFill>
          <a:schemeClr val="accent2">
            <a:shade val="80000"/>
            <a:hueOff val="35119"/>
            <a:satOff val="2820"/>
            <a:lumOff val="852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106" tIns="0" rIns="140106" bIns="0" numCol="1" spcCol="1270" anchor="ctr" anchorCtr="0">
          <a:noAutofit/>
        </a:bodyPr>
        <a:lstStyle/>
        <a:p>
          <a:pPr lvl="0" algn="l" defTabSz="889000">
            <a:lnSpc>
              <a:spcPct val="90000"/>
            </a:lnSpc>
            <a:spcBef>
              <a:spcPct val="0"/>
            </a:spcBef>
            <a:spcAft>
              <a:spcPct val="35000"/>
            </a:spcAft>
          </a:pPr>
          <a:r>
            <a:rPr lang="es-MX" sz="2000" kern="1200" dirty="0" smtClean="0">
              <a:solidFill>
                <a:schemeClr val="tx1"/>
              </a:solidFill>
              <a:latin typeface="Calibri" pitchFamily="34" charset="0"/>
              <a:cs typeface="Calibri" pitchFamily="34" charset="0"/>
            </a:rPr>
            <a:t>Se puede utilizar en cualquier Sistema Operativos</a:t>
          </a:r>
          <a:endParaRPr lang="es-ES" sz="2000" b="0" kern="1200" dirty="0">
            <a:solidFill>
              <a:schemeClr val="tx1"/>
            </a:solidFill>
            <a:latin typeface="Calibri" pitchFamily="34" charset="0"/>
            <a:cs typeface="Calibri" pitchFamily="34" charset="0"/>
          </a:endParaRPr>
        </a:p>
      </dsp:txBody>
      <dsp:txXfrm>
        <a:off x="303674" y="1266833"/>
        <a:ext cx="3628916" cy="719224"/>
      </dsp:txXfrm>
    </dsp:sp>
    <dsp:sp modelId="{BBDBC474-E3ED-40FC-BEAC-837D6306B282}">
      <dsp:nvSpPr>
        <dsp:cNvPr id="0" name=""/>
        <dsp:cNvSpPr/>
      </dsp:nvSpPr>
      <dsp:spPr>
        <a:xfrm>
          <a:off x="0" y="2851165"/>
          <a:ext cx="5295332" cy="680400"/>
        </a:xfrm>
        <a:prstGeom prst="rect">
          <a:avLst/>
        </a:prstGeom>
        <a:solidFill>
          <a:schemeClr val="lt1">
            <a:alpha val="90000"/>
            <a:hueOff val="0"/>
            <a:satOff val="0"/>
            <a:lumOff val="0"/>
            <a:alphaOff val="0"/>
          </a:schemeClr>
        </a:solidFill>
        <a:ln w="19050" cap="flat" cmpd="sng" algn="ctr">
          <a:solidFill>
            <a:schemeClr val="accent2">
              <a:shade val="80000"/>
              <a:hueOff val="70237"/>
              <a:satOff val="5640"/>
              <a:lumOff val="17040"/>
              <a:alphaOff val="0"/>
            </a:schemeClr>
          </a:solidFill>
          <a:prstDash val="solid"/>
        </a:ln>
        <a:effectLst/>
      </dsp:spPr>
      <dsp:style>
        <a:lnRef idx="2">
          <a:scrgbClr r="0" g="0" b="0"/>
        </a:lnRef>
        <a:fillRef idx="1">
          <a:scrgbClr r="0" g="0" b="0"/>
        </a:fillRef>
        <a:effectRef idx="0">
          <a:scrgbClr r="0" g="0" b="0"/>
        </a:effectRef>
        <a:fontRef idx="minor"/>
      </dsp:style>
    </dsp:sp>
    <dsp:sp modelId="{CC1E666B-67F5-4F29-8A27-0BA2B19C3BF9}">
      <dsp:nvSpPr>
        <dsp:cNvPr id="0" name=""/>
        <dsp:cNvSpPr/>
      </dsp:nvSpPr>
      <dsp:spPr>
        <a:xfrm>
          <a:off x="264766" y="2452645"/>
          <a:ext cx="3706732" cy="797040"/>
        </a:xfrm>
        <a:prstGeom prst="roundRect">
          <a:avLst/>
        </a:prstGeom>
        <a:solidFill>
          <a:schemeClr val="accent2">
            <a:shade val="80000"/>
            <a:hueOff val="70237"/>
            <a:satOff val="5640"/>
            <a:lumOff val="1704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106" tIns="0" rIns="140106" bIns="0" numCol="1" spcCol="1270" anchor="ctr" anchorCtr="0">
          <a:noAutofit/>
        </a:bodyPr>
        <a:lstStyle/>
        <a:p>
          <a:pPr lvl="0" algn="l" defTabSz="889000">
            <a:lnSpc>
              <a:spcPct val="90000"/>
            </a:lnSpc>
            <a:spcBef>
              <a:spcPct val="0"/>
            </a:spcBef>
            <a:spcAft>
              <a:spcPct val="35000"/>
            </a:spcAft>
          </a:pPr>
          <a:r>
            <a:rPr lang="es-ES" sz="2000" kern="1200" dirty="0" smtClean="0">
              <a:solidFill>
                <a:schemeClr val="tx1"/>
              </a:solidFill>
              <a:latin typeface="Calibri" pitchFamily="34" charset="0"/>
              <a:cs typeface="Calibri" pitchFamily="34" charset="0"/>
            </a:rPr>
            <a:t>Manejo y desempeño en la utilización de EJB</a:t>
          </a:r>
          <a:endParaRPr lang="es-ES" sz="2000" kern="1200" dirty="0">
            <a:solidFill>
              <a:schemeClr val="tx1"/>
            </a:solidFill>
            <a:latin typeface="Calibri" pitchFamily="34" charset="0"/>
            <a:cs typeface="Calibri" pitchFamily="34" charset="0"/>
          </a:endParaRPr>
        </a:p>
      </dsp:txBody>
      <dsp:txXfrm>
        <a:off x="303674" y="2491553"/>
        <a:ext cx="3628916" cy="7192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39A2A-D518-4CA7-9BA6-AE459799F055}">
      <dsp:nvSpPr>
        <dsp:cNvPr id="0" name=""/>
        <dsp:cNvSpPr/>
      </dsp:nvSpPr>
      <dsp:spPr>
        <a:xfrm>
          <a:off x="0" y="401071"/>
          <a:ext cx="5295332" cy="554400"/>
        </a:xfrm>
        <a:prstGeom prst="rect">
          <a:avLst/>
        </a:prstGeom>
        <a:solidFill>
          <a:schemeClr val="lt1">
            <a:alpha val="90000"/>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78B2DD-EE4D-47F7-9E4E-9501524140E0}">
      <dsp:nvSpPr>
        <dsp:cNvPr id="0" name=""/>
        <dsp:cNvSpPr/>
      </dsp:nvSpPr>
      <dsp:spPr>
        <a:xfrm>
          <a:off x="264766" y="76351"/>
          <a:ext cx="3706732" cy="649440"/>
        </a:xfrm>
        <a:prstGeom prst="roundRect">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106" tIns="0" rIns="140106" bIns="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latin typeface="Calibri" pitchFamily="34" charset="0"/>
              <a:cs typeface="Calibri" pitchFamily="34" charset="0"/>
            </a:rPr>
            <a:t>Framework  de interfaz de usuario para aplicaciones JEE</a:t>
          </a:r>
          <a:endParaRPr lang="es-EC" sz="1600" b="0" kern="1200" noProof="0" dirty="0">
            <a:solidFill>
              <a:schemeClr val="tx1"/>
            </a:solidFill>
            <a:latin typeface="Calibri" pitchFamily="34" charset="0"/>
            <a:cs typeface="Calibri" pitchFamily="34" charset="0"/>
          </a:endParaRPr>
        </a:p>
      </dsp:txBody>
      <dsp:txXfrm>
        <a:off x="296469" y="108054"/>
        <a:ext cx="3643326" cy="586034"/>
      </dsp:txXfrm>
    </dsp:sp>
    <dsp:sp modelId="{9ABFF629-85F3-4F82-BF70-FFE03FF2ADA5}">
      <dsp:nvSpPr>
        <dsp:cNvPr id="0" name=""/>
        <dsp:cNvSpPr/>
      </dsp:nvSpPr>
      <dsp:spPr>
        <a:xfrm>
          <a:off x="0" y="1906099"/>
          <a:ext cx="5295332" cy="554400"/>
        </a:xfrm>
        <a:prstGeom prst="rect">
          <a:avLst/>
        </a:prstGeom>
        <a:solidFill>
          <a:schemeClr val="lt1">
            <a:alpha val="90000"/>
            <a:hueOff val="0"/>
            <a:satOff val="0"/>
            <a:lumOff val="0"/>
            <a:alphaOff val="0"/>
          </a:schemeClr>
        </a:solidFill>
        <a:ln w="19050" cap="flat" cmpd="sng" algn="ctr">
          <a:solidFill>
            <a:schemeClr val="accent2">
              <a:shade val="80000"/>
              <a:hueOff val="35119"/>
              <a:satOff val="2820"/>
              <a:lumOff val="8520"/>
              <a:alphaOff val="0"/>
            </a:schemeClr>
          </a:solidFill>
          <a:prstDash val="solid"/>
        </a:ln>
        <a:effectLst/>
      </dsp:spPr>
      <dsp:style>
        <a:lnRef idx="2">
          <a:scrgbClr r="0" g="0" b="0"/>
        </a:lnRef>
        <a:fillRef idx="1">
          <a:scrgbClr r="0" g="0" b="0"/>
        </a:fillRef>
        <a:effectRef idx="0">
          <a:scrgbClr r="0" g="0" b="0"/>
        </a:effectRef>
        <a:fontRef idx="minor"/>
      </dsp:style>
    </dsp:sp>
    <dsp:sp modelId="{BDD08468-039E-451B-8B95-EAB55988A789}">
      <dsp:nvSpPr>
        <dsp:cNvPr id="0" name=""/>
        <dsp:cNvSpPr/>
      </dsp:nvSpPr>
      <dsp:spPr>
        <a:xfrm>
          <a:off x="264766" y="1074271"/>
          <a:ext cx="3706732" cy="1156548"/>
        </a:xfrm>
        <a:prstGeom prst="roundRect">
          <a:avLst/>
        </a:prstGeom>
        <a:solidFill>
          <a:schemeClr val="accent2">
            <a:shade val="80000"/>
            <a:hueOff val="35119"/>
            <a:satOff val="2820"/>
            <a:lumOff val="852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106" tIns="0" rIns="140106" bIns="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latin typeface="Calibri" pitchFamily="34" charset="0"/>
              <a:cs typeface="Calibri" pitchFamily="34" charset="0"/>
            </a:rPr>
            <a:t>Poderosa para diseñar y simplificar </a:t>
          </a:r>
          <a:r>
            <a:rPr lang="es-ES" sz="1600" kern="1200" dirty="0" smtClean="0">
              <a:solidFill>
                <a:schemeClr val="tx1"/>
              </a:solidFill>
              <a:latin typeface="Calibri" pitchFamily="34" charset="0"/>
              <a:cs typeface="Calibri" pitchFamily="34" charset="0"/>
            </a:rPr>
            <a:t>el desarrollo de las aplicaciones web in JAVA.</a:t>
          </a:r>
          <a:endParaRPr lang="es-EC" sz="1600" b="0" kern="1200" noProof="0" dirty="0">
            <a:solidFill>
              <a:schemeClr val="tx1"/>
            </a:solidFill>
            <a:latin typeface="Calibri" pitchFamily="34" charset="0"/>
            <a:cs typeface="Calibri" pitchFamily="34" charset="0"/>
          </a:endParaRPr>
        </a:p>
      </dsp:txBody>
      <dsp:txXfrm>
        <a:off x="321224" y="1130729"/>
        <a:ext cx="3593816" cy="1043632"/>
      </dsp:txXfrm>
    </dsp:sp>
    <dsp:sp modelId="{BBDBC474-E3ED-40FC-BEAC-837D6306B282}">
      <dsp:nvSpPr>
        <dsp:cNvPr id="0" name=""/>
        <dsp:cNvSpPr/>
      </dsp:nvSpPr>
      <dsp:spPr>
        <a:xfrm>
          <a:off x="0" y="2904019"/>
          <a:ext cx="5295332" cy="554400"/>
        </a:xfrm>
        <a:prstGeom prst="rect">
          <a:avLst/>
        </a:prstGeom>
        <a:solidFill>
          <a:schemeClr val="lt1">
            <a:alpha val="90000"/>
            <a:hueOff val="0"/>
            <a:satOff val="0"/>
            <a:lumOff val="0"/>
            <a:alphaOff val="0"/>
          </a:schemeClr>
        </a:solidFill>
        <a:ln w="19050" cap="flat" cmpd="sng" algn="ctr">
          <a:solidFill>
            <a:schemeClr val="accent2">
              <a:shade val="80000"/>
              <a:hueOff val="70237"/>
              <a:satOff val="5640"/>
              <a:lumOff val="17040"/>
              <a:alphaOff val="0"/>
            </a:schemeClr>
          </a:solidFill>
          <a:prstDash val="solid"/>
        </a:ln>
        <a:effectLst/>
      </dsp:spPr>
      <dsp:style>
        <a:lnRef idx="2">
          <a:scrgbClr r="0" g="0" b="0"/>
        </a:lnRef>
        <a:fillRef idx="1">
          <a:scrgbClr r="0" g="0" b="0"/>
        </a:fillRef>
        <a:effectRef idx="0">
          <a:scrgbClr r="0" g="0" b="0"/>
        </a:effectRef>
        <a:fontRef idx="minor"/>
      </dsp:style>
    </dsp:sp>
    <dsp:sp modelId="{CC1E666B-67F5-4F29-8A27-0BA2B19C3BF9}">
      <dsp:nvSpPr>
        <dsp:cNvPr id="0" name=""/>
        <dsp:cNvSpPr/>
      </dsp:nvSpPr>
      <dsp:spPr>
        <a:xfrm>
          <a:off x="264766" y="2579299"/>
          <a:ext cx="3706732" cy="649440"/>
        </a:xfrm>
        <a:prstGeom prst="roundRect">
          <a:avLst/>
        </a:prstGeom>
        <a:solidFill>
          <a:schemeClr val="accent2">
            <a:shade val="80000"/>
            <a:hueOff val="70237"/>
            <a:satOff val="5640"/>
            <a:lumOff val="1704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106" tIns="0" rIns="140106" bIns="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latin typeface="Calibri" pitchFamily="34" charset="0"/>
              <a:cs typeface="Calibri" pitchFamily="34" charset="0"/>
            </a:rPr>
            <a:t>Brinda </a:t>
          </a:r>
          <a:r>
            <a:rPr lang="es-ES" sz="1600" kern="1200" dirty="0" smtClean="0">
              <a:solidFill>
                <a:schemeClr val="tx1"/>
              </a:solidFill>
              <a:latin typeface="Calibri" pitchFamily="34" charset="0"/>
              <a:cs typeface="Calibri" pitchFamily="34" charset="0"/>
            </a:rPr>
            <a:t>una separación clara entre el comportamiento y la presentación.</a:t>
          </a:r>
          <a:endParaRPr lang="es-ES" sz="1600" kern="1200" dirty="0">
            <a:solidFill>
              <a:schemeClr val="tx1"/>
            </a:solidFill>
            <a:latin typeface="Calibri" pitchFamily="34" charset="0"/>
            <a:cs typeface="Calibri" pitchFamily="34" charset="0"/>
          </a:endParaRPr>
        </a:p>
      </dsp:txBody>
      <dsp:txXfrm>
        <a:off x="296469" y="2611002"/>
        <a:ext cx="3643326" cy="5860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39A2A-D518-4CA7-9BA6-AE459799F055}">
      <dsp:nvSpPr>
        <dsp:cNvPr id="0" name=""/>
        <dsp:cNvSpPr/>
      </dsp:nvSpPr>
      <dsp:spPr>
        <a:xfrm>
          <a:off x="0" y="470380"/>
          <a:ext cx="5295332" cy="756000"/>
        </a:xfrm>
        <a:prstGeom prst="rect">
          <a:avLst/>
        </a:prstGeom>
        <a:solidFill>
          <a:schemeClr val="lt1">
            <a:alpha val="90000"/>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78B2DD-EE4D-47F7-9E4E-9501524140E0}">
      <dsp:nvSpPr>
        <dsp:cNvPr id="0" name=""/>
        <dsp:cNvSpPr/>
      </dsp:nvSpPr>
      <dsp:spPr>
        <a:xfrm>
          <a:off x="264766" y="27580"/>
          <a:ext cx="3706732" cy="885600"/>
        </a:xfrm>
        <a:prstGeom prst="roundRect">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106" tIns="0" rIns="140106" bIns="0" numCol="1" spcCol="1270" anchor="ctr" anchorCtr="0">
          <a:noAutofit/>
        </a:bodyPr>
        <a:lstStyle/>
        <a:p>
          <a:pPr lvl="0" algn="l" defTabSz="711200">
            <a:lnSpc>
              <a:spcPct val="90000"/>
            </a:lnSpc>
            <a:spcBef>
              <a:spcPct val="0"/>
            </a:spcBef>
            <a:spcAft>
              <a:spcPct val="35000"/>
            </a:spcAft>
          </a:pPr>
          <a:r>
            <a:rPr lang="es-EC" sz="1600" b="0" kern="1200" noProof="0" dirty="0" smtClean="0">
              <a:solidFill>
                <a:schemeClr val="tx1"/>
              </a:solidFill>
              <a:latin typeface="Calibri" pitchFamily="34" charset="0"/>
              <a:cs typeface="Calibri" pitchFamily="34" charset="0"/>
            </a:rPr>
            <a:t>Objetivo facilitar la persistencia de objetos.</a:t>
          </a:r>
          <a:endParaRPr lang="es-EC" sz="1600" b="0" kern="1200" noProof="0" dirty="0">
            <a:solidFill>
              <a:schemeClr val="tx1"/>
            </a:solidFill>
            <a:latin typeface="Calibri" pitchFamily="34" charset="0"/>
            <a:cs typeface="Calibri" pitchFamily="34" charset="0"/>
          </a:endParaRPr>
        </a:p>
      </dsp:txBody>
      <dsp:txXfrm>
        <a:off x="307997" y="70811"/>
        <a:ext cx="3620270" cy="799138"/>
      </dsp:txXfrm>
    </dsp:sp>
    <dsp:sp modelId="{9ABFF629-85F3-4F82-BF70-FFE03FF2ADA5}">
      <dsp:nvSpPr>
        <dsp:cNvPr id="0" name=""/>
        <dsp:cNvSpPr/>
      </dsp:nvSpPr>
      <dsp:spPr>
        <a:xfrm>
          <a:off x="0" y="1390390"/>
          <a:ext cx="5295332" cy="756000"/>
        </a:xfrm>
        <a:prstGeom prst="rect">
          <a:avLst/>
        </a:prstGeom>
        <a:solidFill>
          <a:schemeClr val="lt1">
            <a:alpha val="90000"/>
            <a:hueOff val="0"/>
            <a:satOff val="0"/>
            <a:lumOff val="0"/>
            <a:alphaOff val="0"/>
          </a:schemeClr>
        </a:solidFill>
        <a:ln w="19050" cap="flat" cmpd="sng" algn="ctr">
          <a:solidFill>
            <a:schemeClr val="accent2">
              <a:shade val="80000"/>
              <a:hueOff val="35119"/>
              <a:satOff val="2820"/>
              <a:lumOff val="8520"/>
              <a:alphaOff val="0"/>
            </a:schemeClr>
          </a:solidFill>
          <a:prstDash val="solid"/>
        </a:ln>
        <a:effectLst/>
      </dsp:spPr>
      <dsp:style>
        <a:lnRef idx="2">
          <a:scrgbClr r="0" g="0" b="0"/>
        </a:lnRef>
        <a:fillRef idx="1">
          <a:scrgbClr r="0" g="0" b="0"/>
        </a:fillRef>
        <a:effectRef idx="0">
          <a:scrgbClr r="0" g="0" b="0"/>
        </a:effectRef>
        <a:fontRef idx="minor"/>
      </dsp:style>
    </dsp:sp>
    <dsp:sp modelId="{BDD08468-039E-451B-8B95-EAB55988A789}">
      <dsp:nvSpPr>
        <dsp:cNvPr id="0" name=""/>
        <dsp:cNvSpPr/>
      </dsp:nvSpPr>
      <dsp:spPr>
        <a:xfrm>
          <a:off x="264766" y="1388380"/>
          <a:ext cx="3706732" cy="444810"/>
        </a:xfrm>
        <a:prstGeom prst="roundRect">
          <a:avLst/>
        </a:prstGeom>
        <a:solidFill>
          <a:schemeClr val="accent2">
            <a:shade val="80000"/>
            <a:hueOff val="35119"/>
            <a:satOff val="2820"/>
            <a:lumOff val="852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106" tIns="0" rIns="140106" bIns="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latin typeface="Calibri" pitchFamily="34" charset="0"/>
              <a:cs typeface="Calibri" pitchFamily="34" charset="0"/>
            </a:rPr>
            <a:t>Java Hibernate Annotations .</a:t>
          </a:r>
          <a:endParaRPr lang="es-EC" sz="1600" b="0" kern="1200" noProof="0" dirty="0">
            <a:solidFill>
              <a:schemeClr val="tx1"/>
            </a:solidFill>
            <a:latin typeface="Calibri" pitchFamily="34" charset="0"/>
            <a:cs typeface="Calibri" pitchFamily="34" charset="0"/>
          </a:endParaRPr>
        </a:p>
      </dsp:txBody>
      <dsp:txXfrm>
        <a:off x="286480" y="1410094"/>
        <a:ext cx="3663304" cy="401382"/>
      </dsp:txXfrm>
    </dsp:sp>
    <dsp:sp modelId="{BBDBC474-E3ED-40FC-BEAC-837D6306B282}">
      <dsp:nvSpPr>
        <dsp:cNvPr id="0" name=""/>
        <dsp:cNvSpPr/>
      </dsp:nvSpPr>
      <dsp:spPr>
        <a:xfrm>
          <a:off x="0" y="2751190"/>
          <a:ext cx="5295332" cy="756000"/>
        </a:xfrm>
        <a:prstGeom prst="rect">
          <a:avLst/>
        </a:prstGeom>
        <a:solidFill>
          <a:schemeClr val="lt1">
            <a:alpha val="90000"/>
            <a:hueOff val="0"/>
            <a:satOff val="0"/>
            <a:lumOff val="0"/>
            <a:alphaOff val="0"/>
          </a:schemeClr>
        </a:solidFill>
        <a:ln w="19050" cap="flat" cmpd="sng" algn="ctr">
          <a:solidFill>
            <a:schemeClr val="accent2">
              <a:shade val="80000"/>
              <a:hueOff val="70237"/>
              <a:satOff val="5640"/>
              <a:lumOff val="17040"/>
              <a:alphaOff val="0"/>
            </a:schemeClr>
          </a:solidFill>
          <a:prstDash val="solid"/>
        </a:ln>
        <a:effectLst/>
      </dsp:spPr>
      <dsp:style>
        <a:lnRef idx="2">
          <a:scrgbClr r="0" g="0" b="0"/>
        </a:lnRef>
        <a:fillRef idx="1">
          <a:scrgbClr r="0" g="0" b="0"/>
        </a:fillRef>
        <a:effectRef idx="0">
          <a:scrgbClr r="0" g="0" b="0"/>
        </a:effectRef>
        <a:fontRef idx="minor"/>
      </dsp:style>
    </dsp:sp>
    <dsp:sp modelId="{CC1E666B-67F5-4F29-8A27-0BA2B19C3BF9}">
      <dsp:nvSpPr>
        <dsp:cNvPr id="0" name=""/>
        <dsp:cNvSpPr/>
      </dsp:nvSpPr>
      <dsp:spPr>
        <a:xfrm>
          <a:off x="264766" y="2308390"/>
          <a:ext cx="3706732" cy="885600"/>
        </a:xfrm>
        <a:prstGeom prst="roundRect">
          <a:avLst/>
        </a:prstGeom>
        <a:solidFill>
          <a:schemeClr val="accent2">
            <a:shade val="80000"/>
            <a:hueOff val="70237"/>
            <a:satOff val="5640"/>
            <a:lumOff val="1704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106" tIns="0" rIns="140106" bIns="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latin typeface="Calibri" pitchFamily="34" charset="0"/>
              <a:cs typeface="Calibri" pitchFamily="34" charset="0"/>
            </a:rPr>
            <a:t>Permite a la aplicación manipular la base de datos a través de los objetos.</a:t>
          </a:r>
          <a:endParaRPr lang="es-ES" sz="1600" kern="1200" dirty="0">
            <a:solidFill>
              <a:schemeClr val="tx1"/>
            </a:solidFill>
            <a:latin typeface="Calibri" pitchFamily="34" charset="0"/>
            <a:cs typeface="Calibri" pitchFamily="34" charset="0"/>
          </a:endParaRPr>
        </a:p>
      </dsp:txBody>
      <dsp:txXfrm>
        <a:off x="307997" y="2351621"/>
        <a:ext cx="3620270" cy="7991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A407F-01D1-43EB-8B33-34AE7F3A2A80}">
      <dsp:nvSpPr>
        <dsp:cNvPr id="0" name=""/>
        <dsp:cNvSpPr/>
      </dsp:nvSpPr>
      <dsp:spPr>
        <a:xfrm>
          <a:off x="1709" y="0"/>
          <a:ext cx="1792170" cy="4064000"/>
        </a:xfrm>
        <a:prstGeom prst="roundRect">
          <a:avLst>
            <a:gd name="adj" fmla="val 10000"/>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CL" sz="1800" kern="1200" dirty="0" smtClean="0">
              <a:solidFill>
                <a:schemeClr val="tx1"/>
              </a:solidFill>
              <a:latin typeface="Calibri" pitchFamily="34" charset="0"/>
              <a:cs typeface="Calibri" pitchFamily="34" charset="0"/>
            </a:rPr>
            <a:t>SCRUM es una metodología ágil de gestión de proyectos.</a:t>
          </a:r>
          <a:endParaRPr lang="en-US" sz="1800" kern="1200" dirty="0">
            <a:solidFill>
              <a:schemeClr val="tx1"/>
            </a:solidFill>
            <a:latin typeface="Calibri" pitchFamily="34" charset="0"/>
            <a:cs typeface="Calibri" pitchFamily="34" charset="0"/>
          </a:endParaRPr>
        </a:p>
      </dsp:txBody>
      <dsp:txXfrm>
        <a:off x="1709" y="1625600"/>
        <a:ext cx="1792170" cy="1625600"/>
      </dsp:txXfrm>
    </dsp:sp>
    <dsp:sp modelId="{9380D1F5-5EEE-4A26-A4B1-99C3E2EAD063}">
      <dsp:nvSpPr>
        <dsp:cNvPr id="0" name=""/>
        <dsp:cNvSpPr/>
      </dsp:nvSpPr>
      <dsp:spPr>
        <a:xfrm>
          <a:off x="221138" y="243840"/>
          <a:ext cx="1353312" cy="135331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819457-B561-4683-8C74-2AA2BA0DE3A0}">
      <dsp:nvSpPr>
        <dsp:cNvPr id="0" name=""/>
        <dsp:cNvSpPr/>
      </dsp:nvSpPr>
      <dsp:spPr>
        <a:xfrm>
          <a:off x="1847645" y="0"/>
          <a:ext cx="1792170" cy="4064000"/>
        </a:xfrm>
        <a:prstGeom prst="roundRect">
          <a:avLst>
            <a:gd name="adj" fmla="val 10000"/>
          </a:avLst>
        </a:prstGeom>
        <a:solidFill>
          <a:schemeClr val="accent2">
            <a:shade val="80000"/>
            <a:hueOff val="23412"/>
            <a:satOff val="1880"/>
            <a:lumOff val="568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CL" sz="1800" kern="1200" dirty="0" smtClean="0">
              <a:solidFill>
                <a:schemeClr val="tx1"/>
              </a:solidFill>
              <a:latin typeface="Calibri" pitchFamily="34" charset="0"/>
              <a:cs typeface="Calibri" pitchFamily="34" charset="0"/>
            </a:rPr>
            <a:t>Ideal para proyectos con un rápido cambio de requerimientos.</a:t>
          </a:r>
          <a:endParaRPr lang="en-US" sz="1800" kern="1200" dirty="0">
            <a:solidFill>
              <a:schemeClr val="tx1"/>
            </a:solidFill>
            <a:latin typeface="Calibri" pitchFamily="34" charset="0"/>
            <a:cs typeface="Calibri" pitchFamily="34" charset="0"/>
          </a:endParaRPr>
        </a:p>
      </dsp:txBody>
      <dsp:txXfrm>
        <a:off x="1847645" y="1625600"/>
        <a:ext cx="1792170" cy="1625600"/>
      </dsp:txXfrm>
    </dsp:sp>
    <dsp:sp modelId="{78F1D2DD-EEDF-488A-B027-4BAC86D3EDDE}">
      <dsp:nvSpPr>
        <dsp:cNvPr id="0" name=""/>
        <dsp:cNvSpPr/>
      </dsp:nvSpPr>
      <dsp:spPr>
        <a:xfrm>
          <a:off x="2067074" y="243840"/>
          <a:ext cx="1353312" cy="135331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2464A1-5EAD-4930-BDC0-527F54A3E0F4}">
      <dsp:nvSpPr>
        <dsp:cNvPr id="0" name=""/>
        <dsp:cNvSpPr/>
      </dsp:nvSpPr>
      <dsp:spPr>
        <a:xfrm>
          <a:off x="3693580" y="0"/>
          <a:ext cx="1792170" cy="4064000"/>
        </a:xfrm>
        <a:prstGeom prst="roundRect">
          <a:avLst>
            <a:gd name="adj" fmla="val 10000"/>
          </a:avLst>
        </a:prstGeom>
        <a:solidFill>
          <a:schemeClr val="accent2">
            <a:shade val="80000"/>
            <a:hueOff val="46825"/>
            <a:satOff val="3760"/>
            <a:lumOff val="1136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latin typeface="Calibri" pitchFamily="34" charset="0"/>
              <a:cs typeface="Calibri" pitchFamily="34" charset="0"/>
            </a:rPr>
            <a:t>Desarrollo de software es por medio de iteraciones (Sprints).</a:t>
          </a:r>
          <a:endParaRPr lang="en-US" sz="1800" kern="1200" dirty="0">
            <a:solidFill>
              <a:schemeClr val="tx1"/>
            </a:solidFill>
            <a:latin typeface="Calibri" pitchFamily="34" charset="0"/>
            <a:cs typeface="Calibri" pitchFamily="34" charset="0"/>
          </a:endParaRPr>
        </a:p>
      </dsp:txBody>
      <dsp:txXfrm>
        <a:off x="3693580" y="1625600"/>
        <a:ext cx="1792170" cy="1625600"/>
      </dsp:txXfrm>
    </dsp:sp>
    <dsp:sp modelId="{0237E9AD-FFD3-43F1-865B-0AF01CFBF08F}">
      <dsp:nvSpPr>
        <dsp:cNvPr id="0" name=""/>
        <dsp:cNvSpPr/>
      </dsp:nvSpPr>
      <dsp:spPr>
        <a:xfrm>
          <a:off x="3913009" y="243840"/>
          <a:ext cx="1353312" cy="135331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F9F140-4874-4746-B3B4-08DC18746FD1}">
      <dsp:nvSpPr>
        <dsp:cNvPr id="0" name=""/>
        <dsp:cNvSpPr/>
      </dsp:nvSpPr>
      <dsp:spPr>
        <a:xfrm>
          <a:off x="5539515" y="0"/>
          <a:ext cx="1792170" cy="4064000"/>
        </a:xfrm>
        <a:prstGeom prst="roundRect">
          <a:avLst>
            <a:gd name="adj" fmla="val 10000"/>
          </a:avLst>
        </a:prstGeom>
        <a:solidFill>
          <a:schemeClr val="accent2">
            <a:shade val="80000"/>
            <a:hueOff val="70237"/>
            <a:satOff val="5640"/>
            <a:lumOff val="1704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latin typeface="Calibri" pitchFamily="34" charset="0"/>
              <a:cs typeface="Calibri" pitchFamily="34" charset="0"/>
            </a:rPr>
            <a:t>Gran protagonismo de reuniones a lo largo del proyecto.</a:t>
          </a:r>
          <a:endParaRPr lang="en-US" sz="1800" kern="1200" dirty="0">
            <a:solidFill>
              <a:schemeClr val="tx1"/>
            </a:solidFill>
            <a:latin typeface="Calibri" pitchFamily="34" charset="0"/>
            <a:cs typeface="Calibri" pitchFamily="34" charset="0"/>
          </a:endParaRPr>
        </a:p>
      </dsp:txBody>
      <dsp:txXfrm>
        <a:off x="5539515" y="1625600"/>
        <a:ext cx="1792170" cy="1625600"/>
      </dsp:txXfrm>
    </dsp:sp>
    <dsp:sp modelId="{7AC8C2F1-882A-497F-94A9-B7F5203C6CD9}">
      <dsp:nvSpPr>
        <dsp:cNvPr id="0" name=""/>
        <dsp:cNvSpPr/>
      </dsp:nvSpPr>
      <dsp:spPr>
        <a:xfrm>
          <a:off x="5758945" y="243840"/>
          <a:ext cx="1353312" cy="135331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8000" r="-28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39F47F-2779-41AF-9741-57088369D9DC}">
      <dsp:nvSpPr>
        <dsp:cNvPr id="0" name=""/>
        <dsp:cNvSpPr/>
      </dsp:nvSpPr>
      <dsp:spPr>
        <a:xfrm>
          <a:off x="293335" y="3251200"/>
          <a:ext cx="6746724" cy="609600"/>
        </a:xfrm>
        <a:prstGeom prst="leftRight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pList2#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2.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pList2#3">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4.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106" name="Rectangle 2"/>
          <p:cNvSpPr>
            <a:spLocks noGrp="1" noChangeArrowheads="1"/>
          </p:cNvSpPr>
          <p:nvPr>
            <p:ph type="hdr" sz="quarter"/>
          </p:nvPr>
        </p:nvSpPr>
        <p:spPr bwMode="auto">
          <a:xfrm>
            <a:off x="0" y="0"/>
            <a:ext cx="2878138"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t" anchorCtr="0" compatLnSpc="1">
            <a:prstTxWarp prst="textNoShape">
              <a:avLst/>
            </a:prstTxWarp>
          </a:bodyPr>
          <a:lstStyle>
            <a:lvl1pPr defTabSz="889000" eaLnBrk="1" hangingPunct="1">
              <a:defRPr sz="1200"/>
            </a:lvl1pPr>
          </a:lstStyle>
          <a:p>
            <a:endParaRPr lang="en-GB" dirty="0"/>
          </a:p>
        </p:txBody>
      </p:sp>
      <p:sp>
        <p:nvSpPr>
          <p:cNvPr id="559107" name="Rectangle 3"/>
          <p:cNvSpPr>
            <a:spLocks noGrp="1" noChangeArrowheads="1"/>
          </p:cNvSpPr>
          <p:nvPr>
            <p:ph type="dt" sz="quarter" idx="1"/>
          </p:nvPr>
        </p:nvSpPr>
        <p:spPr bwMode="auto">
          <a:xfrm>
            <a:off x="3762375" y="0"/>
            <a:ext cx="29527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t" anchorCtr="0" compatLnSpc="1">
            <a:prstTxWarp prst="textNoShape">
              <a:avLst/>
            </a:prstTxWarp>
          </a:bodyPr>
          <a:lstStyle>
            <a:lvl1pPr algn="r" defTabSz="889000" eaLnBrk="1" hangingPunct="1">
              <a:defRPr sz="1200"/>
            </a:lvl1pPr>
          </a:lstStyle>
          <a:p>
            <a:endParaRPr lang="en-GB" dirty="0"/>
          </a:p>
        </p:txBody>
      </p:sp>
      <p:sp>
        <p:nvSpPr>
          <p:cNvPr id="559108" name="Rectangle 4"/>
          <p:cNvSpPr>
            <a:spLocks noGrp="1" noChangeArrowheads="1"/>
          </p:cNvSpPr>
          <p:nvPr>
            <p:ph type="ftr" sz="quarter" idx="2"/>
          </p:nvPr>
        </p:nvSpPr>
        <p:spPr bwMode="auto">
          <a:xfrm>
            <a:off x="0" y="9323388"/>
            <a:ext cx="2878138"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b" anchorCtr="0" compatLnSpc="1">
            <a:prstTxWarp prst="textNoShape">
              <a:avLst/>
            </a:prstTxWarp>
          </a:bodyPr>
          <a:lstStyle>
            <a:lvl1pPr defTabSz="889000" eaLnBrk="1" hangingPunct="1">
              <a:defRPr sz="1200"/>
            </a:lvl1pPr>
          </a:lstStyle>
          <a:p>
            <a:endParaRPr lang="en-GB" dirty="0"/>
          </a:p>
        </p:txBody>
      </p:sp>
      <p:sp>
        <p:nvSpPr>
          <p:cNvPr id="559109" name="Rectangle 5"/>
          <p:cNvSpPr>
            <a:spLocks noGrp="1" noChangeArrowheads="1"/>
          </p:cNvSpPr>
          <p:nvPr>
            <p:ph type="sldNum" sz="quarter" idx="3"/>
          </p:nvPr>
        </p:nvSpPr>
        <p:spPr bwMode="auto">
          <a:xfrm>
            <a:off x="3762375" y="9323388"/>
            <a:ext cx="295275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b" anchorCtr="0" compatLnSpc="1">
            <a:prstTxWarp prst="textNoShape">
              <a:avLst/>
            </a:prstTxWarp>
          </a:bodyPr>
          <a:lstStyle>
            <a:lvl1pPr algn="r" defTabSz="889000" eaLnBrk="1" hangingPunct="1">
              <a:defRPr sz="1200"/>
            </a:lvl1pPr>
          </a:lstStyle>
          <a:p>
            <a:fld id="{8EAA4F28-86D2-4508-B283-77AC3E307BE1}" type="slidenum">
              <a:rPr lang="en-GB"/>
              <a:pPr/>
              <a:t>‹Nº›</a:t>
            </a:fld>
            <a:endParaRPr lang="en-GB" dirty="0"/>
          </a:p>
        </p:txBody>
      </p:sp>
    </p:spTree>
    <p:extLst>
      <p:ext uri="{BB962C8B-B14F-4D97-AF65-F5344CB8AC3E}">
        <p14:creationId xmlns:p14="http://schemas.microsoft.com/office/powerpoint/2010/main" val="1473163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019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t" anchorCtr="0" compatLnSpc="1">
            <a:prstTxWarp prst="textNoShape">
              <a:avLst/>
            </a:prstTxWarp>
          </a:bodyPr>
          <a:lstStyle>
            <a:lvl1pPr defTabSz="942975" eaLnBrk="1" hangingPunct="1">
              <a:defRPr sz="1300"/>
            </a:lvl1pPr>
          </a:lstStyle>
          <a:p>
            <a:endParaRPr lang="en-GB" dirty="0"/>
          </a:p>
        </p:txBody>
      </p:sp>
      <p:sp>
        <p:nvSpPr>
          <p:cNvPr id="6147" name="Rectangle 3"/>
          <p:cNvSpPr>
            <a:spLocks noGrp="1" noChangeArrowheads="1"/>
          </p:cNvSpPr>
          <p:nvPr>
            <p:ph type="dt" idx="1"/>
          </p:nvPr>
        </p:nvSpPr>
        <p:spPr bwMode="auto">
          <a:xfrm>
            <a:off x="3797300" y="0"/>
            <a:ext cx="29019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t" anchorCtr="0" compatLnSpc="1">
            <a:prstTxWarp prst="textNoShape">
              <a:avLst/>
            </a:prstTxWarp>
          </a:bodyPr>
          <a:lstStyle>
            <a:lvl1pPr algn="r" defTabSz="942975" eaLnBrk="1" hangingPunct="1">
              <a:defRPr sz="1300"/>
            </a:lvl1pPr>
          </a:lstStyle>
          <a:p>
            <a:endParaRPr lang="en-GB" dirty="0"/>
          </a:p>
        </p:txBody>
      </p:sp>
      <p:sp>
        <p:nvSpPr>
          <p:cNvPr id="6148" name="Rectangle 4"/>
          <p:cNvSpPr>
            <a:spLocks noGrp="1" noRot="1" noChangeAspect="1" noChangeArrowheads="1" noTextEdit="1"/>
          </p:cNvSpPr>
          <p:nvPr>
            <p:ph type="sldImg" idx="2"/>
          </p:nvPr>
        </p:nvSpPr>
        <p:spPr bwMode="auto">
          <a:xfrm>
            <a:off x="890588" y="738188"/>
            <a:ext cx="4919662" cy="36893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893763" y="4672013"/>
            <a:ext cx="491172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t" anchorCtr="0" compatLnSpc="1">
            <a:prstTxWarp prst="textNoShape">
              <a:avLst/>
            </a:prstTxWarp>
          </a:bodyPr>
          <a:lstStyle/>
          <a:p>
            <a:pPr lvl="0"/>
            <a:r>
              <a:rPr lang="en-GB" smtClean="0"/>
              <a:t>Klicken Sie, um die Formate des Vorlagentextes zu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sp>
        <p:nvSpPr>
          <p:cNvPr id="6150" name="Rectangle 6"/>
          <p:cNvSpPr>
            <a:spLocks noGrp="1" noChangeArrowheads="1"/>
          </p:cNvSpPr>
          <p:nvPr>
            <p:ph type="ftr" sz="quarter" idx="4"/>
          </p:nvPr>
        </p:nvSpPr>
        <p:spPr bwMode="auto">
          <a:xfrm>
            <a:off x="0" y="9345613"/>
            <a:ext cx="290195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b" anchorCtr="0" compatLnSpc="1">
            <a:prstTxWarp prst="textNoShape">
              <a:avLst/>
            </a:prstTxWarp>
          </a:bodyPr>
          <a:lstStyle>
            <a:lvl1pPr defTabSz="942975" eaLnBrk="1" hangingPunct="1">
              <a:defRPr sz="1300"/>
            </a:lvl1pPr>
          </a:lstStyle>
          <a:p>
            <a:endParaRPr lang="en-GB" dirty="0"/>
          </a:p>
        </p:txBody>
      </p:sp>
      <p:sp>
        <p:nvSpPr>
          <p:cNvPr id="6151" name="Rectangle 7"/>
          <p:cNvSpPr>
            <a:spLocks noGrp="1" noChangeArrowheads="1"/>
          </p:cNvSpPr>
          <p:nvPr>
            <p:ph type="sldNum" sz="quarter" idx="5"/>
          </p:nvPr>
        </p:nvSpPr>
        <p:spPr bwMode="auto">
          <a:xfrm>
            <a:off x="3797300" y="9345613"/>
            <a:ext cx="290195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b" anchorCtr="0" compatLnSpc="1">
            <a:prstTxWarp prst="textNoShape">
              <a:avLst/>
            </a:prstTxWarp>
          </a:bodyPr>
          <a:lstStyle>
            <a:lvl1pPr algn="r" defTabSz="942975" eaLnBrk="1" hangingPunct="1">
              <a:defRPr sz="1300"/>
            </a:lvl1pPr>
          </a:lstStyle>
          <a:p>
            <a:fld id="{B407E07E-8BEE-413B-8D27-9B2FA97CB83D}" type="slidenum">
              <a:rPr lang="en-GB"/>
              <a:pPr/>
              <a:t>‹Nº›</a:t>
            </a:fld>
            <a:endParaRPr lang="en-GB" dirty="0"/>
          </a:p>
        </p:txBody>
      </p:sp>
    </p:spTree>
    <p:extLst>
      <p:ext uri="{BB962C8B-B14F-4D97-AF65-F5344CB8AC3E}">
        <p14:creationId xmlns:p14="http://schemas.microsoft.com/office/powerpoint/2010/main" val="3255071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2</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12</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13</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14</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15</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16</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17</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18</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19</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20</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21</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3</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22</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47ECD3BF-3FF8-47E1-B89F-EC02BE58E5DE}" type="slidenum">
              <a:rPr lang="en-US" smtClean="0"/>
              <a:pPr/>
              <a:t>23</a:t>
            </a:fld>
            <a:endParaRPr lang="en-US" dirty="0"/>
          </a:p>
        </p:txBody>
      </p:sp>
    </p:spTree>
    <p:extLst>
      <p:ext uri="{BB962C8B-B14F-4D97-AF65-F5344CB8AC3E}">
        <p14:creationId xmlns:p14="http://schemas.microsoft.com/office/powerpoint/2010/main" val="1452682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26</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r>
              <a:rPr lang="en-US" dirty="0" smtClean="0"/>
              <a:t>Product Backlog</a:t>
            </a:r>
          </a:p>
          <a:p>
            <a:r>
              <a:rPr lang="es-ES" dirty="0" smtClean="0"/>
              <a:t>Mantenido y priorizado por el Product </a:t>
            </a:r>
            <a:r>
              <a:rPr lang="en-US" dirty="0" smtClean="0"/>
              <a:t>Owner</a:t>
            </a:r>
          </a:p>
          <a:p>
            <a:r>
              <a:rPr lang="en-US" dirty="0" smtClean="0"/>
              <a:t>Documento </a:t>
            </a:r>
            <a:r>
              <a:rPr lang="en-US" dirty="0" err="1" smtClean="0"/>
              <a:t>dinámico</a:t>
            </a:r>
            <a:r>
              <a:rPr lang="en-US" dirty="0" smtClean="0"/>
              <a:t> </a:t>
            </a:r>
            <a:r>
              <a:rPr lang="en-US" dirty="0" err="1" smtClean="0"/>
              <a:t>que</a:t>
            </a:r>
            <a:r>
              <a:rPr lang="en-US" dirty="0" smtClean="0"/>
              <a:t> </a:t>
            </a:r>
            <a:r>
              <a:rPr lang="en-US" dirty="0" err="1" smtClean="0"/>
              <a:t>incorpora</a:t>
            </a:r>
            <a:r>
              <a:rPr lang="en-US" dirty="0" smtClean="0"/>
              <a:t> </a:t>
            </a:r>
            <a:r>
              <a:rPr lang="en-US" dirty="0" err="1" smtClean="0"/>
              <a:t>constantemente</a:t>
            </a:r>
            <a:r>
              <a:rPr lang="en-US" dirty="0" smtClean="0"/>
              <a:t> </a:t>
            </a:r>
            <a:r>
              <a:rPr lang="en-US" dirty="0" err="1" smtClean="0"/>
              <a:t>las</a:t>
            </a:r>
            <a:r>
              <a:rPr lang="en-US" dirty="0" smtClean="0"/>
              <a:t> </a:t>
            </a:r>
            <a:r>
              <a:rPr lang="en-US" dirty="0" err="1" smtClean="0"/>
              <a:t>necesidades</a:t>
            </a:r>
            <a:r>
              <a:rPr lang="en-US" dirty="0" smtClean="0"/>
              <a:t> del sistema</a:t>
            </a:r>
          </a:p>
          <a:p>
            <a:r>
              <a:rPr lang="es-ES" dirty="0" smtClean="0"/>
              <a:t>Se mantiene durante todo el ciclo de vida</a:t>
            </a:r>
            <a:endParaRPr lang="en-US" dirty="0" smtClean="0"/>
          </a:p>
          <a:p>
            <a:endParaRPr lang="es-EC" dirty="0" smtClean="0"/>
          </a:p>
          <a:p>
            <a:r>
              <a:rPr lang="en-US" dirty="0" smtClean="0"/>
              <a:t>Sprint Backlog</a:t>
            </a:r>
          </a:p>
          <a:p>
            <a:pPr marL="0" marR="0" indent="0" algn="l" defTabSz="914400" rtl="0" eaLnBrk="1" fontAlgn="base" latinLnBrk="0" hangingPunct="1">
              <a:lnSpc>
                <a:spcPct val="100000"/>
              </a:lnSpc>
              <a:spcBef>
                <a:spcPct val="30000"/>
              </a:spcBef>
              <a:spcAft>
                <a:spcPct val="0"/>
              </a:spcAft>
              <a:buClrTx/>
              <a:buSzTx/>
              <a:buFontTx/>
              <a:buNone/>
              <a:tabLst/>
              <a:defRPr/>
            </a:pPr>
            <a:r>
              <a:rPr lang="es-ES" dirty="0" smtClean="0"/>
              <a:t>Es recomendable que las tareas tengan una duración entre 4 y 16 </a:t>
            </a:r>
            <a:r>
              <a:rPr lang="es-ES" dirty="0" err="1" smtClean="0"/>
              <a:t>hrs</a:t>
            </a:r>
            <a:r>
              <a:rPr lang="es-ES" dirty="0" smtClean="0"/>
              <a:t>., en caso de tareas mayores deben intentar descomponerse en sub-tareas de ese rango de tiempo.</a:t>
            </a:r>
            <a:endParaRPr lang="en-US" dirty="0" smtClean="0"/>
          </a:p>
          <a:p>
            <a:endParaRPr lang="es-EC" dirty="0" smtClean="0"/>
          </a:p>
          <a:p>
            <a:r>
              <a:rPr lang="es-EC" dirty="0" smtClean="0"/>
              <a:t>Grafica</a:t>
            </a:r>
            <a:r>
              <a:rPr lang="es-EC" baseline="0" dirty="0" smtClean="0"/>
              <a:t> de Progreso</a:t>
            </a:r>
            <a:endParaRPr lang="es-EC" dirty="0" smtClean="0"/>
          </a:p>
          <a:p>
            <a:endParaRPr lang="es-EC" dirty="0" smtClean="0"/>
          </a:p>
          <a:p>
            <a:r>
              <a:rPr lang="es-MX" sz="1200" kern="1200" dirty="0" smtClean="0">
                <a:solidFill>
                  <a:schemeClr val="tx1"/>
                </a:solidFill>
                <a:effectLst/>
                <a:latin typeface="Arial" charset="0"/>
                <a:ea typeface="+mn-ea"/>
                <a:cs typeface="+mn-cs"/>
              </a:rPr>
              <a:t>Es una herramienta para gestionar y seguir el trabajo de cada sprint y representa gráficamente el avance del sprint</a:t>
            </a:r>
            <a:endParaRPr lang="es-EC" dirty="0" smtClean="0"/>
          </a:p>
          <a:p>
            <a:endParaRPr lang="en-US" dirty="0" smtClean="0"/>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47ECD3BF-3FF8-47E1-B89F-EC02BE58E5DE}" type="slidenum">
              <a:rPr lang="en-US" smtClean="0"/>
              <a:pPr/>
              <a:t>27</a:t>
            </a:fld>
            <a:endParaRPr lang="en-US"/>
          </a:p>
        </p:txBody>
      </p:sp>
    </p:spTree>
    <p:extLst>
      <p:ext uri="{BB962C8B-B14F-4D97-AF65-F5344CB8AC3E}">
        <p14:creationId xmlns:p14="http://schemas.microsoft.com/office/powerpoint/2010/main" val="1452682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30</a:t>
            </a:fld>
            <a:endParaRPr lang="en-GB"/>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31</a:t>
            </a:fld>
            <a:endParaRPr lang="en-GB"/>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47ECD3BF-3FF8-47E1-B89F-EC02BE58E5DE}" type="slidenum">
              <a:rPr lang="en-US" smtClean="0"/>
              <a:pPr/>
              <a:t>32</a:t>
            </a:fld>
            <a:endParaRPr lang="en-US"/>
          </a:p>
        </p:txBody>
      </p:sp>
    </p:spTree>
    <p:extLst>
      <p:ext uri="{BB962C8B-B14F-4D97-AF65-F5344CB8AC3E}">
        <p14:creationId xmlns:p14="http://schemas.microsoft.com/office/powerpoint/2010/main" val="1452682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B407E07E-8BEE-413B-8D27-9B2FA97CB83D}" type="slidenum">
              <a:rPr lang="en-GB" smtClean="0"/>
              <a:pPr/>
              <a:t>35</a:t>
            </a:fld>
            <a:endParaRPr lang="en-GB"/>
          </a:p>
        </p:txBody>
      </p:sp>
    </p:spTree>
    <p:extLst>
      <p:ext uri="{BB962C8B-B14F-4D97-AF65-F5344CB8AC3E}">
        <p14:creationId xmlns:p14="http://schemas.microsoft.com/office/powerpoint/2010/main" val="1046485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B407E07E-8BEE-413B-8D27-9B2FA97CB83D}" type="slidenum">
              <a:rPr lang="en-GB" smtClean="0"/>
              <a:pPr/>
              <a:t>36</a:t>
            </a:fld>
            <a:endParaRPr lang="en-GB"/>
          </a:p>
        </p:txBody>
      </p:sp>
    </p:spTree>
    <p:extLst>
      <p:ext uri="{BB962C8B-B14F-4D97-AF65-F5344CB8AC3E}">
        <p14:creationId xmlns:p14="http://schemas.microsoft.com/office/powerpoint/2010/main" val="1046485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37</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4</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47ECD3BF-3FF8-47E1-B89F-EC02BE58E5DE}" type="slidenum">
              <a:rPr lang="en-US" smtClean="0"/>
              <a:pPr/>
              <a:t>38</a:t>
            </a:fld>
            <a:endParaRPr lang="en-US"/>
          </a:p>
        </p:txBody>
      </p:sp>
    </p:spTree>
    <p:extLst>
      <p:ext uri="{BB962C8B-B14F-4D97-AF65-F5344CB8AC3E}">
        <p14:creationId xmlns:p14="http://schemas.microsoft.com/office/powerpoint/2010/main" val="20629356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47ECD3BF-3FF8-47E1-B89F-EC02BE58E5DE}" type="slidenum">
              <a:rPr lang="en-US" smtClean="0"/>
              <a:pPr/>
              <a:t>39</a:t>
            </a:fld>
            <a:endParaRPr lang="en-US"/>
          </a:p>
        </p:txBody>
      </p:sp>
    </p:spTree>
    <p:extLst>
      <p:ext uri="{BB962C8B-B14F-4D97-AF65-F5344CB8AC3E}">
        <p14:creationId xmlns:p14="http://schemas.microsoft.com/office/powerpoint/2010/main" val="2062935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47ECD3BF-3FF8-47E1-B89F-EC02BE58E5DE}" type="slidenum">
              <a:rPr lang="en-US" smtClean="0"/>
              <a:pPr/>
              <a:t>40</a:t>
            </a:fld>
            <a:endParaRPr lang="en-US"/>
          </a:p>
        </p:txBody>
      </p:sp>
    </p:spTree>
    <p:extLst>
      <p:ext uri="{BB962C8B-B14F-4D97-AF65-F5344CB8AC3E}">
        <p14:creationId xmlns:p14="http://schemas.microsoft.com/office/powerpoint/2010/main" val="20629356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47ECD3BF-3FF8-47E1-B89F-EC02BE58E5DE}" type="slidenum">
              <a:rPr lang="en-US" smtClean="0"/>
              <a:pPr/>
              <a:t>41</a:t>
            </a:fld>
            <a:endParaRPr lang="en-US"/>
          </a:p>
        </p:txBody>
      </p:sp>
    </p:spTree>
    <p:extLst>
      <p:ext uri="{BB962C8B-B14F-4D97-AF65-F5344CB8AC3E}">
        <p14:creationId xmlns:p14="http://schemas.microsoft.com/office/powerpoint/2010/main" val="20629356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47ECD3BF-3FF8-47E1-B89F-EC02BE58E5DE}" type="slidenum">
              <a:rPr lang="en-US" smtClean="0"/>
              <a:pPr/>
              <a:t>42</a:t>
            </a:fld>
            <a:endParaRPr lang="en-US"/>
          </a:p>
        </p:txBody>
      </p:sp>
    </p:spTree>
    <p:extLst>
      <p:ext uri="{BB962C8B-B14F-4D97-AF65-F5344CB8AC3E}">
        <p14:creationId xmlns:p14="http://schemas.microsoft.com/office/powerpoint/2010/main" val="20629356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47ECD3BF-3FF8-47E1-B89F-EC02BE58E5DE}" type="slidenum">
              <a:rPr lang="en-US" smtClean="0"/>
              <a:pPr/>
              <a:t>43</a:t>
            </a:fld>
            <a:endParaRPr lang="en-US"/>
          </a:p>
        </p:txBody>
      </p:sp>
    </p:spTree>
    <p:extLst>
      <p:ext uri="{BB962C8B-B14F-4D97-AF65-F5344CB8AC3E}">
        <p14:creationId xmlns:p14="http://schemas.microsoft.com/office/powerpoint/2010/main" val="20629356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47ECD3BF-3FF8-47E1-B89F-EC02BE58E5DE}" type="slidenum">
              <a:rPr lang="en-US" smtClean="0"/>
              <a:pPr/>
              <a:t>44</a:t>
            </a:fld>
            <a:endParaRPr lang="en-US"/>
          </a:p>
        </p:txBody>
      </p:sp>
    </p:spTree>
    <p:extLst>
      <p:ext uri="{BB962C8B-B14F-4D97-AF65-F5344CB8AC3E}">
        <p14:creationId xmlns:p14="http://schemas.microsoft.com/office/powerpoint/2010/main" val="20629356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47ECD3BF-3FF8-47E1-B89F-EC02BE58E5DE}" type="slidenum">
              <a:rPr lang="en-US" smtClean="0"/>
              <a:pPr/>
              <a:t>45</a:t>
            </a:fld>
            <a:endParaRPr lang="en-US"/>
          </a:p>
        </p:txBody>
      </p:sp>
    </p:spTree>
    <p:extLst>
      <p:ext uri="{BB962C8B-B14F-4D97-AF65-F5344CB8AC3E}">
        <p14:creationId xmlns:p14="http://schemas.microsoft.com/office/powerpoint/2010/main" val="20629356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46</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47</a:t>
            </a:fld>
            <a:endParaRPr lang="en-GB"/>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5</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48</a:t>
            </a:fld>
            <a:endParaRPr lang="en-GB"/>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49</a:t>
            </a:fld>
            <a:endParaRPr lang="en-GB"/>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50</a:t>
            </a:fld>
            <a:endParaRPr lang="en-GB"/>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51</a:t>
            </a:fld>
            <a:endParaRPr lang="en-GB"/>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52</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53</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54</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55</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56</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57</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6</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MX" dirty="0" smtClean="0">
                <a:latin typeface="Calibri" pitchFamily="34" charset="0"/>
                <a:cs typeface="Calibri" pitchFamily="34" charset="0"/>
              </a:rPr>
              <a:t>Reducir el tiempo promedio en los procesos de inscripción y matriculación a los estudiantes, a fin de disminuir los costos del tiempo del personal administrativo dedicado a estas tareas. </a:t>
            </a:r>
            <a:endParaRPr lang="es-EC" dirty="0" smtClean="0">
              <a:latin typeface="Calibri" pitchFamily="34" charset="0"/>
              <a:cs typeface="Calibri" pitchFamily="34" charset="0"/>
            </a:endParaRPr>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s-MX" dirty="0" smtClean="0">
                <a:latin typeface="Calibri" pitchFamily="34" charset="0"/>
                <a:cs typeface="Calibri" pitchFamily="34" charset="0"/>
              </a:rPr>
              <a:t>Disminuir la cantidad de reclamos realizados por mal cálculo de las notas y promedios</a:t>
            </a:r>
            <a:endParaRPr lang="es-EC" dirty="0" smtClean="0">
              <a:latin typeface="Calibri" pitchFamily="34" charset="0"/>
              <a:cs typeface="Calibri" pitchFamily="34" charset="0"/>
            </a:endParaRPr>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s-MX" dirty="0" smtClean="0">
                <a:latin typeface="Calibri" pitchFamily="34" charset="0"/>
                <a:cs typeface="Calibri" pitchFamily="34" charset="0"/>
              </a:rPr>
              <a:t>Diseñar un sistema que sea amigable, eficiente y fácil de acceso en su manejo. </a:t>
            </a:r>
            <a:endParaRPr lang="es-EC" dirty="0" smtClean="0">
              <a:latin typeface="Calibri" pitchFamily="34" charset="0"/>
              <a:cs typeface="Calibri" pitchFamily="34" charset="0"/>
            </a:endParaRPr>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s-MX" dirty="0" smtClean="0">
                <a:latin typeface="Calibri" pitchFamily="34" charset="0"/>
                <a:cs typeface="Calibri" pitchFamily="34" charset="0"/>
              </a:rPr>
              <a:t>Tener trazabilidad en la información correspondiente a la inscripción, matrícula y calificaciones de los alumnos</a:t>
            </a:r>
            <a:endParaRPr lang="es-EC" dirty="0" smtClean="0">
              <a:latin typeface="Calibri" pitchFamily="34" charset="0"/>
              <a:cs typeface="Calibri" pitchFamily="34" charset="0"/>
            </a:endParaRPr>
          </a:p>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58</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127714-E7CF-4644-9002-D876B364C230}" type="slidenum">
              <a:rPr lang="en-GB"/>
              <a:pPr/>
              <a:t>59</a:t>
            </a:fld>
            <a:endParaRPr lang="en-GB" dirty="0"/>
          </a:p>
        </p:txBody>
      </p:sp>
      <p:sp>
        <p:nvSpPr>
          <p:cNvPr id="734210" name="Rectangle 1026"/>
          <p:cNvSpPr>
            <a:spLocks noGrp="1" noChangeArrowheads="1"/>
          </p:cNvSpPr>
          <p:nvPr>
            <p:ph type="body" idx="1"/>
          </p:nvPr>
        </p:nvSpPr>
        <p:spPr>
          <a:xfrm>
            <a:off x="242888" y="5253038"/>
            <a:ext cx="6283325" cy="4051300"/>
          </a:xfrm>
        </p:spPr>
        <p:txBody>
          <a:bodyPr lIns="89384" tIns="44694" rIns="89384" bIns="44694"/>
          <a:lstStyle/>
          <a:p>
            <a:endParaRPr lang="en-GB" dirty="0"/>
          </a:p>
        </p:txBody>
      </p:sp>
      <p:sp>
        <p:nvSpPr>
          <p:cNvPr id="734211" name="Rectangle 1027"/>
          <p:cNvSpPr>
            <a:spLocks noGrp="1" noRot="1" noChangeAspect="1" noChangeArrowheads="1" noTextEdit="1"/>
          </p:cNvSpPr>
          <p:nvPr>
            <p:ph type="sldImg"/>
          </p:nvPr>
        </p:nvSpPr>
        <p:spPr>
          <a:xfrm>
            <a:off x="1588" y="0"/>
            <a:ext cx="6696075" cy="5022850"/>
          </a:xfr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7</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9</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10</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11</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400800" y="6355080"/>
            <a:ext cx="2286000" cy="365760"/>
          </a:xfrm>
        </p:spPr>
        <p:txBody>
          <a:bodyPr/>
          <a:lstStyle>
            <a:lvl1pPr>
              <a:defRPr sz="1400"/>
            </a:lvl1pPr>
          </a:lstStyle>
          <a:p>
            <a:fld id="{ACDF6120-F1F0-4C60-9FE9-39AC71A9C79D}" type="datetimeFigureOut">
              <a:rPr lang="en-US" smtClean="0"/>
              <a:pPr/>
              <a:t>7/6/2012</a:t>
            </a:fld>
            <a:endParaRPr lang="en-US" sz="1600" dirty="0"/>
          </a:p>
        </p:txBody>
      </p:sp>
      <p:sp>
        <p:nvSpPr>
          <p:cNvPr id="17" name="16 Marcador de pie de página"/>
          <p:cNvSpPr>
            <a:spLocks noGrp="1"/>
          </p:cNvSpPr>
          <p:nvPr>
            <p:ph type="ftr" sz="quarter" idx="11"/>
          </p:nvPr>
        </p:nvSpPr>
        <p:spPr>
          <a:xfrm>
            <a:off x="2898648" y="6355080"/>
            <a:ext cx="3474720" cy="365760"/>
          </a:xfrm>
        </p:spPr>
        <p:txBody>
          <a:bodyPr/>
          <a:lstStyle/>
          <a:p>
            <a:endParaRPr kumimoji="0" lang="en-US" dirty="0"/>
          </a:p>
        </p:txBody>
      </p:sp>
      <p:sp>
        <p:nvSpPr>
          <p:cNvPr id="29" name="28 Marcador de número de diapositiva"/>
          <p:cNvSpPr>
            <a:spLocks noGrp="1"/>
          </p:cNvSpPr>
          <p:nvPr>
            <p:ph type="sldNum" sz="quarter" idx="12"/>
          </p:nvPr>
        </p:nvSpPr>
        <p:spPr>
          <a:xfrm>
            <a:off x="1216152" y="6355080"/>
            <a:ext cx="1219200" cy="365760"/>
          </a:xfrm>
        </p:spPr>
        <p:txBody>
          <a:bodyPr/>
          <a:lstStyle/>
          <a:p>
            <a:fld id="{EA7C8D44-3667-46F6-9772-CC52308E2A7F}" type="slidenum">
              <a:rPr kumimoji="0" lang="en-US" smtClean="0"/>
              <a:pPr/>
              <a:t>‹Nº›</a:t>
            </a:fld>
            <a:endParaRPr kumimoji="0" lang="en-US" dirty="0"/>
          </a:p>
        </p:txBody>
      </p:sp>
      <p:sp>
        <p:nvSpPr>
          <p:cNvPr id="21" name="20 Rectángulo"/>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32 Rectángulo"/>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Rectángulo"/>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31 Rectángulo"/>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pic>
        <p:nvPicPr>
          <p:cNvPr id="11" name="Picture 15" descr="Unbenannt-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7713" y="2887663"/>
            <a:ext cx="1381125" cy="21367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9" descr="PP small"/>
          <p:cNvPicPr>
            <a:picLocks noChangeAspect="1" noChangeArrowheads="1"/>
          </p:cNvPicPr>
          <p:nvPr userDrawn="1"/>
        </p:nvPicPr>
        <p:blipFill>
          <a:blip r:embed="rId3">
            <a:extLst>
              <a:ext uri="{28A0092B-C50C-407E-A947-70E740481C1C}">
                <a14:useLocalDpi xmlns:a14="http://schemas.microsoft.com/office/drawing/2010/main" val="0"/>
              </a:ext>
            </a:extLst>
          </a:blip>
          <a:srcRect b="34532"/>
          <a:stretch>
            <a:fillRect/>
          </a:stretch>
        </p:blipFill>
        <p:spPr bwMode="auto">
          <a:xfrm>
            <a:off x="6432550" y="6191250"/>
            <a:ext cx="2419350" cy="303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CDF6120-F1F0-4C60-9FE9-39AC71A9C79D}" type="datetimeFigureOut">
              <a:rPr lang="en-US" smtClean="0"/>
              <a:pPr/>
              <a:t>7/6/2012</a:t>
            </a:fld>
            <a:endParaRPr lang="en-US" dirty="0"/>
          </a:p>
        </p:txBody>
      </p:sp>
      <p:sp>
        <p:nvSpPr>
          <p:cNvPr id="5" name="4 Marcador de pie de página"/>
          <p:cNvSpPr>
            <a:spLocks noGrp="1"/>
          </p:cNvSpPr>
          <p:nvPr>
            <p:ph type="ftr" sz="quarter" idx="11"/>
          </p:nvPr>
        </p:nvSpPr>
        <p:spPr/>
        <p:txBody>
          <a:bodyPr/>
          <a:lstStyle/>
          <a:p>
            <a:r>
              <a:rPr lang="de-DE" smtClean="0"/>
              <a:t>Here comes your footer  </a:t>
            </a:r>
            <a:r>
              <a:rPr lang="de-DE" smtClean="0">
                <a:sym typeface="Wingdings" pitchFamily="2" charset="2"/>
              </a:rPr>
              <a:t></a:t>
            </a:r>
            <a:r>
              <a:rPr lang="de-DE" smtClean="0"/>
              <a:t>  Page </a:t>
            </a:r>
            <a:fld id="{5EFA26CA-2FDE-4182-A705-AAF16BB2EEDA}" type="slidenum">
              <a:rPr lang="de-DE" smtClean="0"/>
              <a:pPr/>
              <a:t>‹Nº›</a:t>
            </a:fld>
            <a:endParaRPr lang="de-DE"/>
          </a:p>
        </p:txBody>
      </p:sp>
      <p:sp>
        <p:nvSpPr>
          <p:cNvPr id="6" name="5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spTree>
  </p:cSld>
  <p:clrMapOvr>
    <a:masterClrMapping/>
  </p:clrMapOvr>
  <p:transition spd="med">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CDF6120-F1F0-4C60-9FE9-39AC71A9C79D}" type="datetimeFigureOut">
              <a:rPr lang="en-US" smtClean="0"/>
              <a:pPr/>
              <a:t>7/6/2012</a:t>
            </a:fld>
            <a:endParaRPr lang="en-US" dirty="0"/>
          </a:p>
        </p:txBody>
      </p:sp>
      <p:sp>
        <p:nvSpPr>
          <p:cNvPr id="5" name="4 Marcador de pie de página"/>
          <p:cNvSpPr>
            <a:spLocks noGrp="1"/>
          </p:cNvSpPr>
          <p:nvPr>
            <p:ph type="ftr" sz="quarter" idx="11"/>
          </p:nvPr>
        </p:nvSpPr>
        <p:spPr/>
        <p:txBody>
          <a:bodyPr/>
          <a:lstStyle/>
          <a:p>
            <a:r>
              <a:rPr lang="de-DE" smtClean="0"/>
              <a:t>Here comes your footer  </a:t>
            </a:r>
            <a:r>
              <a:rPr lang="de-DE" smtClean="0">
                <a:sym typeface="Wingdings" pitchFamily="2" charset="2"/>
              </a:rPr>
              <a:t></a:t>
            </a:r>
            <a:r>
              <a:rPr lang="de-DE" smtClean="0"/>
              <a:t>  Page </a:t>
            </a:r>
            <a:fld id="{6FA460F5-45C2-4471-845F-B39F174FC794}" type="slidenum">
              <a:rPr lang="de-DE" smtClean="0"/>
              <a:pPr/>
              <a:t>‹Nº›</a:t>
            </a:fld>
            <a:endParaRPr lang="de-DE"/>
          </a:p>
        </p:txBody>
      </p:sp>
      <p:sp>
        <p:nvSpPr>
          <p:cNvPr id="6" name="5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sp>
        <p:nvSpPr>
          <p:cNvPr id="7" name="6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7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Conector recto"/>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spd="med">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ACDF6120-F1F0-4C60-9FE9-39AC71A9C79D}" type="datetimeFigureOut">
              <a:rPr lang="en-US" smtClean="0"/>
              <a:pPr/>
              <a:t>7/6/2012</a:t>
            </a:fld>
            <a:endParaRPr lang="en-US" sz="1600" dirty="0"/>
          </a:p>
        </p:txBody>
      </p:sp>
      <p:sp>
        <p:nvSpPr>
          <p:cNvPr id="19" name="18 Marcador de pie de página"/>
          <p:cNvSpPr>
            <a:spLocks noGrp="1"/>
          </p:cNvSpPr>
          <p:nvPr>
            <p:ph type="ftr" sz="quarter" idx="11"/>
          </p:nvPr>
        </p:nvSpPr>
        <p:spPr/>
        <p:txBody>
          <a:bodyPr/>
          <a:lstStyle/>
          <a:p>
            <a:endParaRPr kumimoji="0" lang="en-US" dirty="0"/>
          </a:p>
        </p:txBody>
      </p:sp>
      <p:sp>
        <p:nvSpPr>
          <p:cNvPr id="27" name="26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pic>
        <p:nvPicPr>
          <p:cNvPr id="7" name="Picture 15" descr="Unbenannt-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7713" y="2887663"/>
            <a:ext cx="1381125" cy="2136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9" descr="PP small"/>
          <p:cNvPicPr>
            <a:picLocks noChangeAspect="1" noChangeArrowheads="1"/>
          </p:cNvPicPr>
          <p:nvPr userDrawn="1"/>
        </p:nvPicPr>
        <p:blipFill>
          <a:blip r:embed="rId3">
            <a:extLst>
              <a:ext uri="{28A0092B-C50C-407E-A947-70E740481C1C}">
                <a14:useLocalDpi xmlns:a14="http://schemas.microsoft.com/office/drawing/2010/main" val="0"/>
              </a:ext>
            </a:extLst>
          </a:blip>
          <a:srcRect b="34532"/>
          <a:stretch>
            <a:fillRect/>
          </a:stretch>
        </p:blipFill>
        <p:spPr bwMode="auto">
          <a:xfrm>
            <a:off x="6432550" y="6191250"/>
            <a:ext cx="2419350" cy="303213"/>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transition spd="med">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CDF6120-F1F0-4C60-9FE9-39AC71A9C79D}" type="datetimeFigureOut">
              <a:rPr lang="en-US" smtClean="0"/>
              <a:pPr/>
              <a:t>7/6/2012</a:t>
            </a:fld>
            <a:endParaRPr lang="en-US" dirty="0"/>
          </a:p>
        </p:txBody>
      </p:sp>
      <p:sp>
        <p:nvSpPr>
          <p:cNvPr id="5" name="4 Marcador de pie de página"/>
          <p:cNvSpPr>
            <a:spLocks noGrp="1"/>
          </p:cNvSpPr>
          <p:nvPr>
            <p:ph type="ftr" sz="quarter" idx="11"/>
          </p:nvPr>
        </p:nvSpPr>
        <p:spPr/>
        <p:txBody>
          <a:bodyPr/>
          <a:lstStyle/>
          <a:p>
            <a:r>
              <a:rPr lang="de-DE" smtClean="0"/>
              <a:t>Here comes your footer  </a:t>
            </a:r>
            <a:r>
              <a:rPr lang="de-DE" smtClean="0">
                <a:sym typeface="Wingdings" pitchFamily="2" charset="2"/>
              </a:rPr>
              <a:t></a:t>
            </a:r>
            <a:r>
              <a:rPr lang="de-DE" smtClean="0"/>
              <a:t>  Page </a:t>
            </a:r>
            <a:fld id="{51DC9D33-A4B1-450A-87A2-59899CC14E56}" type="slidenum">
              <a:rPr lang="de-DE" smtClean="0"/>
              <a:pPr/>
              <a:t>‹Nº›</a:t>
            </a:fld>
            <a:endParaRPr lang="de-DE"/>
          </a:p>
        </p:txBody>
      </p:sp>
      <p:sp>
        <p:nvSpPr>
          <p:cNvPr id="6" name="5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spTree>
  </p:cSld>
  <p:clrMapOvr>
    <a:masterClrMapping/>
  </p:clrMapOvr>
  <p:transition spd="med">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ACDF6120-F1F0-4C60-9FE9-39AC71A9C79D}" type="datetimeFigureOut">
              <a:rPr lang="en-US" smtClean="0"/>
              <a:pPr/>
              <a:t>7/6/2012</a:t>
            </a:fld>
            <a:endParaRPr lang="en-US" dirty="0"/>
          </a:p>
        </p:txBody>
      </p:sp>
      <p:sp>
        <p:nvSpPr>
          <p:cNvPr id="5" name="4 Marcador de pie de página"/>
          <p:cNvSpPr>
            <a:spLocks noGrp="1"/>
          </p:cNvSpPr>
          <p:nvPr>
            <p:ph type="ftr" sz="quarter" idx="11"/>
          </p:nvPr>
        </p:nvSpPr>
        <p:spPr/>
        <p:txBody>
          <a:bodyPr/>
          <a:lstStyle/>
          <a:p>
            <a:r>
              <a:rPr lang="de-DE" smtClean="0"/>
              <a:t>Here comes your footer  </a:t>
            </a:r>
            <a:r>
              <a:rPr lang="de-DE" smtClean="0">
                <a:sym typeface="Wingdings" pitchFamily="2" charset="2"/>
              </a:rPr>
              <a:t></a:t>
            </a:r>
            <a:r>
              <a:rPr lang="de-DE" smtClean="0"/>
              <a:t>  Page </a:t>
            </a:r>
            <a:fld id="{85665E68-9617-412F-A7A4-131044EC2F4D}" type="slidenum">
              <a:rPr lang="de-DE" smtClean="0"/>
              <a:pPr/>
              <a:t>‹Nº›</a:t>
            </a:fld>
            <a:endParaRPr lang="de-DE"/>
          </a:p>
        </p:txBody>
      </p:sp>
      <p:sp>
        <p:nvSpPr>
          <p:cNvPr id="6" name="5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spTree>
  </p:cSld>
  <p:clrMapOvr>
    <a:overrideClrMapping bg1="dk1" tx1="lt1" bg2="dk2" tx2="lt2" accent1="accent1" accent2="accent2" accent3="accent3" accent4="accent4" accent5="accent5" accent6="accent6" hlink="hlink" folHlink="folHlink"/>
  </p:clrMapOvr>
  <p:transition spd="med">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CDF6120-F1F0-4C60-9FE9-39AC71A9C79D}" type="datetimeFigureOut">
              <a:rPr lang="en-US" smtClean="0"/>
              <a:pPr/>
              <a:t>7/6/2012</a:t>
            </a:fld>
            <a:endParaRPr lang="en-US" dirty="0"/>
          </a:p>
        </p:txBody>
      </p:sp>
      <p:sp>
        <p:nvSpPr>
          <p:cNvPr id="6" name="5 Marcador de pie de página"/>
          <p:cNvSpPr>
            <a:spLocks noGrp="1"/>
          </p:cNvSpPr>
          <p:nvPr>
            <p:ph type="ftr" sz="quarter" idx="11"/>
          </p:nvPr>
        </p:nvSpPr>
        <p:spPr/>
        <p:txBody>
          <a:bodyPr/>
          <a:lstStyle/>
          <a:p>
            <a:r>
              <a:rPr lang="de-DE" smtClean="0"/>
              <a:t>Here comes your footer  </a:t>
            </a:r>
            <a:r>
              <a:rPr lang="de-DE" smtClean="0">
                <a:sym typeface="Wingdings" pitchFamily="2" charset="2"/>
              </a:rPr>
              <a:t></a:t>
            </a:r>
            <a:r>
              <a:rPr lang="de-DE" smtClean="0"/>
              <a:t>  Page </a:t>
            </a:r>
            <a:fld id="{2CD743D8-D508-482C-9292-8E5389DF6DA3}" type="slidenum">
              <a:rPr lang="de-DE" smtClean="0"/>
              <a:pPr/>
              <a:t>‹Nº›</a:t>
            </a:fld>
            <a:endParaRPr lang="de-DE"/>
          </a:p>
        </p:txBody>
      </p:sp>
      <p:sp>
        <p:nvSpPr>
          <p:cNvPr id="7" name="6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spTree>
  </p:cSld>
  <p:clrMapOvr>
    <a:masterClrMapping/>
  </p:clrMapOvr>
  <p:transition spd="med">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ACDF6120-F1F0-4C60-9FE9-39AC71A9C79D}" type="datetimeFigureOut">
              <a:rPr lang="en-US" smtClean="0"/>
              <a:pPr/>
              <a:t>7/6/2012</a:t>
            </a:fld>
            <a:endParaRPr lang="en-US" dirty="0"/>
          </a:p>
        </p:txBody>
      </p:sp>
      <p:sp>
        <p:nvSpPr>
          <p:cNvPr id="8" name="7 Marcador de pie de página"/>
          <p:cNvSpPr>
            <a:spLocks noGrp="1"/>
          </p:cNvSpPr>
          <p:nvPr>
            <p:ph type="ftr" sz="quarter" idx="11"/>
          </p:nvPr>
        </p:nvSpPr>
        <p:spPr/>
        <p:txBody>
          <a:bodyPr/>
          <a:lstStyle/>
          <a:p>
            <a:r>
              <a:rPr lang="de-DE" smtClean="0"/>
              <a:t>Here comes your footer  </a:t>
            </a:r>
            <a:r>
              <a:rPr lang="de-DE" smtClean="0">
                <a:sym typeface="Wingdings" pitchFamily="2" charset="2"/>
              </a:rPr>
              <a:t></a:t>
            </a:r>
            <a:r>
              <a:rPr lang="de-DE" smtClean="0"/>
              <a:t>  Page </a:t>
            </a:r>
            <a:fld id="{1A4CB601-CD02-4FE7-A42D-ACBEE762BD17}" type="slidenum">
              <a:rPr lang="de-DE" smtClean="0"/>
              <a:pPr/>
              <a:t>‹Nº›</a:t>
            </a:fld>
            <a:endParaRPr lang="de-DE"/>
          </a:p>
        </p:txBody>
      </p:sp>
      <p:sp>
        <p:nvSpPr>
          <p:cNvPr id="9" name="8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spTree>
  </p:cSld>
  <p:clrMapOvr>
    <a:masterClrMapping/>
  </p:clrMapOvr>
  <p:transition spd="med">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CDF6120-F1F0-4C60-9FE9-39AC71A9C79D}" type="datetimeFigureOut">
              <a:rPr lang="en-US" smtClean="0"/>
              <a:pPr/>
              <a:t>7/6/2012</a:t>
            </a:fld>
            <a:endParaRPr lang="en-US" dirty="0"/>
          </a:p>
        </p:txBody>
      </p:sp>
      <p:sp>
        <p:nvSpPr>
          <p:cNvPr id="4" name="3 Marcador de pie de página"/>
          <p:cNvSpPr>
            <a:spLocks noGrp="1"/>
          </p:cNvSpPr>
          <p:nvPr>
            <p:ph type="ftr" sz="quarter" idx="11"/>
          </p:nvPr>
        </p:nvSpPr>
        <p:spPr/>
        <p:txBody>
          <a:bodyPr/>
          <a:lstStyle/>
          <a:p>
            <a:r>
              <a:rPr lang="de-DE" smtClean="0"/>
              <a:t>Here comes your footer  </a:t>
            </a:r>
            <a:r>
              <a:rPr lang="de-DE" smtClean="0">
                <a:sym typeface="Wingdings" pitchFamily="2" charset="2"/>
              </a:rPr>
              <a:t></a:t>
            </a:r>
            <a:r>
              <a:rPr lang="de-DE" smtClean="0"/>
              <a:t>  Page </a:t>
            </a:r>
            <a:fld id="{5C698382-0819-4FD8-AA15-7DE37E4D0D9B}" type="slidenum">
              <a:rPr lang="de-DE" smtClean="0"/>
              <a:pPr/>
              <a:t>‹Nº›</a:t>
            </a:fld>
            <a:endParaRPr lang="de-DE"/>
          </a:p>
        </p:txBody>
      </p:sp>
      <p:sp>
        <p:nvSpPr>
          <p:cNvPr id="5" name="4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spTree>
  </p:cSld>
  <p:clrMapOvr>
    <a:masterClrMapping/>
  </p:clrMapOvr>
  <p:transition spd="med">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CDF6120-F1F0-4C60-9FE9-39AC71A9C79D}" type="datetimeFigureOut">
              <a:rPr lang="en-US" smtClean="0"/>
              <a:pPr/>
              <a:t>7/6/2012</a:t>
            </a:fld>
            <a:endParaRPr lang="en-US" dirty="0"/>
          </a:p>
        </p:txBody>
      </p:sp>
      <p:sp>
        <p:nvSpPr>
          <p:cNvPr id="3" name="2 Marcador de pie de página"/>
          <p:cNvSpPr>
            <a:spLocks noGrp="1"/>
          </p:cNvSpPr>
          <p:nvPr>
            <p:ph type="ftr" sz="quarter" idx="11"/>
          </p:nvPr>
        </p:nvSpPr>
        <p:spPr/>
        <p:txBody>
          <a:bodyPr/>
          <a:lstStyle/>
          <a:p>
            <a:r>
              <a:rPr lang="de-DE" smtClean="0"/>
              <a:t>Here comes your footer  </a:t>
            </a:r>
            <a:r>
              <a:rPr lang="de-DE" smtClean="0">
                <a:sym typeface="Wingdings" pitchFamily="2" charset="2"/>
              </a:rPr>
              <a:t></a:t>
            </a:r>
            <a:r>
              <a:rPr lang="de-DE" smtClean="0"/>
              <a:t>  Page </a:t>
            </a:r>
            <a:fld id="{F98E2484-FAE2-4954-AD83-46D127253B42}" type="slidenum">
              <a:rPr lang="de-DE" smtClean="0"/>
              <a:pPr/>
              <a:t>‹Nº›</a:t>
            </a:fld>
            <a:endParaRPr lang="de-DE"/>
          </a:p>
        </p:txBody>
      </p:sp>
      <p:sp>
        <p:nvSpPr>
          <p:cNvPr id="4" name="3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spTree>
  </p:cSld>
  <p:clrMapOvr>
    <a:masterClrMapping/>
  </p:clrMapOvr>
  <p:transition spd="med">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CDF6120-F1F0-4C60-9FE9-39AC71A9C79D}" type="datetimeFigureOut">
              <a:rPr lang="en-US" smtClean="0"/>
              <a:pPr/>
              <a:t>7/6/2012</a:t>
            </a:fld>
            <a:endParaRPr lang="en-US" dirty="0"/>
          </a:p>
        </p:txBody>
      </p:sp>
      <p:sp>
        <p:nvSpPr>
          <p:cNvPr id="6" name="5 Marcador de pie de página"/>
          <p:cNvSpPr>
            <a:spLocks noGrp="1"/>
          </p:cNvSpPr>
          <p:nvPr>
            <p:ph type="ftr" sz="quarter" idx="11"/>
          </p:nvPr>
        </p:nvSpPr>
        <p:spPr/>
        <p:txBody>
          <a:bodyPr/>
          <a:lstStyle/>
          <a:p>
            <a:r>
              <a:rPr lang="de-DE" smtClean="0"/>
              <a:t>Here comes your footer  </a:t>
            </a:r>
            <a:r>
              <a:rPr lang="de-DE" smtClean="0">
                <a:sym typeface="Wingdings" pitchFamily="2" charset="2"/>
              </a:rPr>
              <a:t></a:t>
            </a:r>
            <a:r>
              <a:rPr lang="de-DE" smtClean="0"/>
              <a:t>  Page </a:t>
            </a:r>
            <a:fld id="{DF9B771A-DBC4-47E6-A676-F5B3734DFB77}" type="slidenum">
              <a:rPr lang="de-DE" smtClean="0"/>
              <a:pPr/>
              <a:t>‹Nº›</a:t>
            </a:fld>
            <a:endParaRPr lang="de-DE"/>
          </a:p>
        </p:txBody>
      </p:sp>
      <p:sp>
        <p:nvSpPr>
          <p:cNvPr id="7" name="6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spTree>
  </p:cSld>
  <p:clrMapOvr>
    <a:masterClrMapping/>
  </p:clrMapOvr>
  <p:transition spd="med">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ACDF6120-F1F0-4C60-9FE9-39AC71A9C79D}" type="datetimeFigureOut">
              <a:rPr lang="en-US" smtClean="0"/>
              <a:pPr/>
              <a:t>7/6/2012</a:t>
            </a:fld>
            <a:endParaRPr lang="en-US" dirty="0"/>
          </a:p>
        </p:txBody>
      </p:sp>
      <p:sp>
        <p:nvSpPr>
          <p:cNvPr id="5" name="4 Marcador de pie de página"/>
          <p:cNvSpPr>
            <a:spLocks noGrp="1"/>
          </p:cNvSpPr>
          <p:nvPr>
            <p:ph type="ftr" sz="quarter" idx="11"/>
          </p:nvPr>
        </p:nvSpPr>
        <p:spPr/>
        <p:txBody>
          <a:bodyPr/>
          <a:lstStyle/>
          <a:p>
            <a:r>
              <a:rPr lang="de-DE" smtClean="0"/>
              <a:t>Here comes your footer  </a:t>
            </a:r>
            <a:r>
              <a:rPr lang="de-DE" smtClean="0">
                <a:sym typeface="Wingdings" pitchFamily="2" charset="2"/>
              </a:rPr>
              <a:t></a:t>
            </a:r>
            <a:r>
              <a:rPr lang="de-DE" smtClean="0"/>
              <a:t>  Page </a:t>
            </a:r>
            <a:fld id="{51DC9D33-A4B1-450A-87A2-59899CC14E56}" type="slidenum">
              <a:rPr lang="de-DE" smtClean="0"/>
              <a:pPr/>
              <a:t>‹Nº›</a:t>
            </a:fld>
            <a:endParaRPr lang="de-DE"/>
          </a:p>
        </p:txBody>
      </p:sp>
      <p:sp>
        <p:nvSpPr>
          <p:cNvPr id="6" name="5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sp>
        <p:nvSpPr>
          <p:cNvPr id="8" name="7 Marcador de contenido"/>
          <p:cNvSpPr>
            <a:spLocks noGrp="1"/>
          </p:cNvSpPr>
          <p:nvPr>
            <p:ph sz="quarter" idx="1"/>
          </p:nvPr>
        </p:nvSpPr>
        <p:spPr>
          <a:xfrm>
            <a:off x="457200" y="1219200"/>
            <a:ext cx="8229600"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spd="med">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ACDF6120-F1F0-4C60-9FE9-39AC71A9C79D}" type="datetimeFigureOut">
              <a:rPr lang="en-US" smtClean="0"/>
              <a:pPr/>
              <a:t>7/6/2012</a:t>
            </a:fld>
            <a:endParaRPr lang="en-US" dirty="0"/>
          </a:p>
        </p:txBody>
      </p:sp>
      <p:sp>
        <p:nvSpPr>
          <p:cNvPr id="6" name="5 Marcador de pie de página"/>
          <p:cNvSpPr>
            <a:spLocks noGrp="1"/>
          </p:cNvSpPr>
          <p:nvPr>
            <p:ph type="ftr" sz="quarter" idx="11"/>
          </p:nvPr>
        </p:nvSpPr>
        <p:spPr/>
        <p:txBody>
          <a:bodyPr/>
          <a:lstStyle/>
          <a:p>
            <a:r>
              <a:rPr lang="de-DE" smtClean="0"/>
              <a:t>Here comes your footer  </a:t>
            </a:r>
            <a:r>
              <a:rPr lang="de-DE" smtClean="0">
                <a:sym typeface="Wingdings" pitchFamily="2" charset="2"/>
              </a:rPr>
              <a:t></a:t>
            </a:r>
            <a:r>
              <a:rPr lang="de-DE" smtClean="0"/>
              <a:t>  Page </a:t>
            </a:r>
            <a:fld id="{467F093F-DDFF-4A16-83C7-F808107639A8}" type="slidenum">
              <a:rPr lang="de-DE" smtClean="0"/>
              <a:pPr/>
              <a:t>‹Nº›</a:t>
            </a:fld>
            <a:endParaRPr lang="de-DE"/>
          </a:p>
        </p:txBody>
      </p:sp>
      <p:sp>
        <p:nvSpPr>
          <p:cNvPr id="7" name="6 Marcador de número de diapositiva"/>
          <p:cNvSpPr>
            <a:spLocks noGrp="1"/>
          </p:cNvSpPr>
          <p:nvPr>
            <p:ph type="sldNum" sz="quarter" idx="12"/>
          </p:nvPr>
        </p:nvSpPr>
        <p:spPr>
          <a:xfrm>
            <a:off x="8077200" y="6356350"/>
            <a:ext cx="609600" cy="365125"/>
          </a:xfrm>
        </p:spPr>
        <p:txBody>
          <a:bodyPr/>
          <a:lstStyle/>
          <a:p>
            <a:fld id="{EA7C8D44-3667-46F6-9772-CC52308E2A7F}" type="slidenum">
              <a:rPr kumimoji="0" lang="en-US" smtClean="0"/>
              <a:pPr/>
              <a:t>‹Nº›</a:t>
            </a:fld>
            <a:endParaRPr kumimoji="0" lang="en-US" dirty="0"/>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transition spd="med">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CDF6120-F1F0-4C60-9FE9-39AC71A9C79D}" type="datetimeFigureOut">
              <a:rPr lang="en-US" smtClean="0"/>
              <a:pPr/>
              <a:t>7/6/2012</a:t>
            </a:fld>
            <a:endParaRPr lang="en-US" dirty="0"/>
          </a:p>
        </p:txBody>
      </p:sp>
      <p:sp>
        <p:nvSpPr>
          <p:cNvPr id="5" name="4 Marcador de pie de página"/>
          <p:cNvSpPr>
            <a:spLocks noGrp="1"/>
          </p:cNvSpPr>
          <p:nvPr>
            <p:ph type="ftr" sz="quarter" idx="11"/>
          </p:nvPr>
        </p:nvSpPr>
        <p:spPr/>
        <p:txBody>
          <a:bodyPr/>
          <a:lstStyle/>
          <a:p>
            <a:r>
              <a:rPr lang="de-DE" smtClean="0"/>
              <a:t>Here comes your footer  </a:t>
            </a:r>
            <a:r>
              <a:rPr lang="de-DE" smtClean="0">
                <a:sym typeface="Wingdings" pitchFamily="2" charset="2"/>
              </a:rPr>
              <a:t></a:t>
            </a:r>
            <a:r>
              <a:rPr lang="de-DE" smtClean="0"/>
              <a:t>  Page </a:t>
            </a:r>
            <a:fld id="{5EFA26CA-2FDE-4182-A705-AAF16BB2EEDA}" type="slidenum">
              <a:rPr lang="de-DE" smtClean="0"/>
              <a:pPr/>
              <a:t>‹Nº›</a:t>
            </a:fld>
            <a:endParaRPr lang="de-DE"/>
          </a:p>
        </p:txBody>
      </p:sp>
      <p:sp>
        <p:nvSpPr>
          <p:cNvPr id="6" name="5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spTree>
  </p:cSld>
  <p:clrMapOvr>
    <a:masterClrMapping/>
  </p:clrMapOvr>
  <p:transition spd="med">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CDF6120-F1F0-4C60-9FE9-39AC71A9C79D}" type="datetimeFigureOut">
              <a:rPr lang="en-US" smtClean="0"/>
              <a:pPr/>
              <a:t>7/6/2012</a:t>
            </a:fld>
            <a:endParaRPr lang="en-US" dirty="0"/>
          </a:p>
        </p:txBody>
      </p:sp>
      <p:sp>
        <p:nvSpPr>
          <p:cNvPr id="5" name="4 Marcador de pie de página"/>
          <p:cNvSpPr>
            <a:spLocks noGrp="1"/>
          </p:cNvSpPr>
          <p:nvPr>
            <p:ph type="ftr" sz="quarter" idx="11"/>
          </p:nvPr>
        </p:nvSpPr>
        <p:spPr/>
        <p:txBody>
          <a:bodyPr/>
          <a:lstStyle/>
          <a:p>
            <a:r>
              <a:rPr lang="de-DE" smtClean="0"/>
              <a:t>Here comes your footer  </a:t>
            </a:r>
            <a:r>
              <a:rPr lang="de-DE" smtClean="0">
                <a:sym typeface="Wingdings" pitchFamily="2" charset="2"/>
              </a:rPr>
              <a:t></a:t>
            </a:r>
            <a:r>
              <a:rPr lang="de-DE" smtClean="0"/>
              <a:t>  Page </a:t>
            </a:r>
            <a:fld id="{6FA460F5-45C2-4471-845F-B39F174FC794}" type="slidenum">
              <a:rPr lang="de-DE" smtClean="0"/>
              <a:pPr/>
              <a:t>‹Nº›</a:t>
            </a:fld>
            <a:endParaRPr lang="de-DE"/>
          </a:p>
        </p:txBody>
      </p:sp>
      <p:sp>
        <p:nvSpPr>
          <p:cNvPr id="6" name="5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spTree>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6400800" y="6355080"/>
            <a:ext cx="2286000" cy="365760"/>
          </a:xfrm>
        </p:spPr>
        <p:txBody>
          <a:bodyPr/>
          <a:lstStyle/>
          <a:p>
            <a:fld id="{ACDF6120-F1F0-4C60-9FE9-39AC71A9C79D}" type="datetimeFigureOut">
              <a:rPr lang="en-US" smtClean="0"/>
              <a:pPr/>
              <a:t>7/6/2012</a:t>
            </a:fld>
            <a:endParaRPr lang="en-US" dirty="0"/>
          </a:p>
        </p:txBody>
      </p:sp>
      <p:sp>
        <p:nvSpPr>
          <p:cNvPr id="5" name="4 Marcador de pie de página"/>
          <p:cNvSpPr>
            <a:spLocks noGrp="1"/>
          </p:cNvSpPr>
          <p:nvPr>
            <p:ph type="ftr" sz="quarter" idx="11"/>
          </p:nvPr>
        </p:nvSpPr>
        <p:spPr>
          <a:xfrm>
            <a:off x="2898648" y="6355080"/>
            <a:ext cx="3474720" cy="365760"/>
          </a:xfrm>
        </p:spPr>
        <p:txBody>
          <a:bodyPr/>
          <a:lstStyle/>
          <a:p>
            <a:r>
              <a:rPr lang="de-DE" smtClean="0"/>
              <a:t>Here comes your footer  </a:t>
            </a:r>
            <a:r>
              <a:rPr lang="de-DE" smtClean="0">
                <a:sym typeface="Wingdings" pitchFamily="2" charset="2"/>
              </a:rPr>
              <a:t></a:t>
            </a:r>
            <a:r>
              <a:rPr lang="de-DE" smtClean="0"/>
              <a:t>  Page </a:t>
            </a:r>
            <a:fld id="{85665E68-9617-412F-A7A4-131044EC2F4D}" type="slidenum">
              <a:rPr lang="de-DE" smtClean="0"/>
              <a:pPr/>
              <a:t>‹Nº›</a:t>
            </a:fld>
            <a:endParaRPr lang="de-DE"/>
          </a:p>
        </p:txBody>
      </p:sp>
      <p:sp>
        <p:nvSpPr>
          <p:cNvPr id="6" name="5 Marcador de número de diapositiva"/>
          <p:cNvSpPr>
            <a:spLocks noGrp="1"/>
          </p:cNvSpPr>
          <p:nvPr>
            <p:ph type="sldNum" sz="quarter" idx="12"/>
          </p:nvPr>
        </p:nvSpPr>
        <p:spPr>
          <a:xfrm>
            <a:off x="1069848" y="6355080"/>
            <a:ext cx="1520952" cy="365760"/>
          </a:xfrm>
        </p:spPr>
        <p:txBody>
          <a:bodyPr/>
          <a:lstStyle/>
          <a:p>
            <a:fld id="{EA7C8D44-3667-46F6-9772-CC52308E2A7F}" type="slidenum">
              <a:rPr kumimoji="0" lang="en-US" smtClean="0"/>
              <a:pPr/>
              <a:t>‹Nº›</a:t>
            </a:fld>
            <a:endParaRPr kumimoji="0" lang="en-US" dirty="0"/>
          </a:p>
        </p:txBody>
      </p:sp>
      <p:sp>
        <p:nvSpPr>
          <p:cNvPr id="7" name="6 Rectángulo"/>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Rectángulo"/>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spd="med">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ACDF6120-F1F0-4C60-9FE9-39AC71A9C79D}" type="datetimeFigureOut">
              <a:rPr lang="en-US" smtClean="0"/>
              <a:pPr/>
              <a:t>7/6/2012</a:t>
            </a:fld>
            <a:endParaRPr lang="en-US" dirty="0"/>
          </a:p>
        </p:txBody>
      </p:sp>
      <p:sp>
        <p:nvSpPr>
          <p:cNvPr id="6" name="5 Marcador de pie de página"/>
          <p:cNvSpPr>
            <a:spLocks noGrp="1"/>
          </p:cNvSpPr>
          <p:nvPr>
            <p:ph type="ftr" sz="quarter" idx="11"/>
          </p:nvPr>
        </p:nvSpPr>
        <p:spPr/>
        <p:txBody>
          <a:bodyPr/>
          <a:lstStyle/>
          <a:p>
            <a:r>
              <a:rPr lang="de-DE" smtClean="0"/>
              <a:t>Here comes your footer  </a:t>
            </a:r>
            <a:r>
              <a:rPr lang="de-DE" smtClean="0">
                <a:sym typeface="Wingdings" pitchFamily="2" charset="2"/>
              </a:rPr>
              <a:t></a:t>
            </a:r>
            <a:r>
              <a:rPr lang="de-DE" smtClean="0"/>
              <a:t>  Page </a:t>
            </a:r>
            <a:fld id="{2CD743D8-D508-482C-9292-8E5389DF6DA3}" type="slidenum">
              <a:rPr lang="de-DE" smtClean="0"/>
              <a:pPr/>
              <a:t>‹Nº›</a:t>
            </a:fld>
            <a:endParaRPr lang="de-DE"/>
          </a:p>
        </p:txBody>
      </p:sp>
      <p:sp>
        <p:nvSpPr>
          <p:cNvPr id="7" name="6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sp>
        <p:nvSpPr>
          <p:cNvPr id="9" name="8 Marcador de contenido"/>
          <p:cNvSpPr>
            <a:spLocks noGrp="1"/>
          </p:cNvSpPr>
          <p:nvPr>
            <p:ph sz="quarter" idx="1"/>
          </p:nvPr>
        </p:nvSpPr>
        <p:spPr>
          <a:xfrm>
            <a:off x="457200" y="1219200"/>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632198" y="1216152"/>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spd="med">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ACDF6120-F1F0-4C60-9FE9-39AC71A9C79D}" type="datetimeFigureOut">
              <a:rPr lang="en-US" smtClean="0"/>
              <a:pPr/>
              <a:t>7/6/2012</a:t>
            </a:fld>
            <a:endParaRPr lang="en-US" dirty="0"/>
          </a:p>
        </p:txBody>
      </p:sp>
      <p:sp>
        <p:nvSpPr>
          <p:cNvPr id="8" name="7 Marcador de pie de página"/>
          <p:cNvSpPr>
            <a:spLocks noGrp="1"/>
          </p:cNvSpPr>
          <p:nvPr>
            <p:ph type="ftr" sz="quarter" idx="11"/>
          </p:nvPr>
        </p:nvSpPr>
        <p:spPr/>
        <p:txBody>
          <a:bodyPr/>
          <a:lstStyle/>
          <a:p>
            <a:r>
              <a:rPr lang="de-DE" smtClean="0"/>
              <a:t>Here comes your footer  </a:t>
            </a:r>
            <a:r>
              <a:rPr lang="de-DE" smtClean="0">
                <a:sym typeface="Wingdings" pitchFamily="2" charset="2"/>
              </a:rPr>
              <a:t></a:t>
            </a:r>
            <a:r>
              <a:rPr lang="de-DE" smtClean="0"/>
              <a:t>  Page </a:t>
            </a:r>
            <a:fld id="{1A4CB601-CD02-4FE7-A42D-ACBEE762BD17}" type="slidenum">
              <a:rPr lang="de-DE" smtClean="0"/>
              <a:pPr/>
              <a:t>‹Nº›</a:t>
            </a:fld>
            <a:endParaRPr lang="de-DE"/>
          </a:p>
        </p:txBody>
      </p:sp>
      <p:sp>
        <p:nvSpPr>
          <p:cNvPr id="9" name="8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sp>
        <p:nvSpPr>
          <p:cNvPr id="11" name="10 Marcador de contenido"/>
          <p:cNvSpPr>
            <a:spLocks noGrp="1"/>
          </p:cNvSpPr>
          <p:nvPr>
            <p:ph sz="quarter" idx="2"/>
          </p:nvPr>
        </p:nvSpPr>
        <p:spPr>
          <a:xfrm>
            <a:off x="457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648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CDF6120-F1F0-4C60-9FE9-39AC71A9C79D}" type="datetimeFigureOut">
              <a:rPr lang="en-US" smtClean="0"/>
              <a:pPr/>
              <a:t>7/6/2012</a:t>
            </a:fld>
            <a:endParaRPr lang="en-US" dirty="0"/>
          </a:p>
        </p:txBody>
      </p:sp>
      <p:sp>
        <p:nvSpPr>
          <p:cNvPr id="4" name="3 Marcador de pie de página"/>
          <p:cNvSpPr>
            <a:spLocks noGrp="1"/>
          </p:cNvSpPr>
          <p:nvPr>
            <p:ph type="ftr" sz="quarter" idx="11"/>
          </p:nvPr>
        </p:nvSpPr>
        <p:spPr/>
        <p:txBody>
          <a:bodyPr/>
          <a:lstStyle/>
          <a:p>
            <a:r>
              <a:rPr lang="de-DE" smtClean="0"/>
              <a:t>Here comes your footer  </a:t>
            </a:r>
            <a:r>
              <a:rPr lang="de-DE" smtClean="0">
                <a:sym typeface="Wingdings" pitchFamily="2" charset="2"/>
              </a:rPr>
              <a:t></a:t>
            </a:r>
            <a:r>
              <a:rPr lang="de-DE" smtClean="0"/>
              <a:t>  Page </a:t>
            </a:r>
            <a:fld id="{5C698382-0819-4FD8-AA15-7DE37E4D0D9B}" type="slidenum">
              <a:rPr lang="de-DE" smtClean="0"/>
              <a:pPr/>
              <a:t>‹Nº›</a:t>
            </a:fld>
            <a:endParaRPr lang="de-DE"/>
          </a:p>
        </p:txBody>
      </p:sp>
      <p:sp>
        <p:nvSpPr>
          <p:cNvPr id="5" name="4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CDF6120-F1F0-4C60-9FE9-39AC71A9C79D}" type="datetimeFigureOut">
              <a:rPr lang="en-US" smtClean="0"/>
              <a:pPr/>
              <a:t>7/6/2012</a:t>
            </a:fld>
            <a:endParaRPr lang="en-US" dirty="0"/>
          </a:p>
        </p:txBody>
      </p:sp>
      <p:sp>
        <p:nvSpPr>
          <p:cNvPr id="3" name="2 Marcador de pie de página"/>
          <p:cNvSpPr>
            <a:spLocks noGrp="1"/>
          </p:cNvSpPr>
          <p:nvPr>
            <p:ph type="ftr" sz="quarter" idx="11"/>
          </p:nvPr>
        </p:nvSpPr>
        <p:spPr/>
        <p:txBody>
          <a:bodyPr/>
          <a:lstStyle/>
          <a:p>
            <a:r>
              <a:rPr lang="de-DE" smtClean="0"/>
              <a:t>Here comes your footer  </a:t>
            </a:r>
            <a:r>
              <a:rPr lang="de-DE" smtClean="0">
                <a:sym typeface="Wingdings" pitchFamily="2" charset="2"/>
              </a:rPr>
              <a:t></a:t>
            </a:r>
            <a:r>
              <a:rPr lang="de-DE" smtClean="0"/>
              <a:t>  Page </a:t>
            </a:r>
            <a:fld id="{F98E2484-FAE2-4954-AD83-46D127253B42}" type="slidenum">
              <a:rPr lang="de-DE" smtClean="0"/>
              <a:pPr/>
              <a:t>‹Nº›</a:t>
            </a:fld>
            <a:endParaRPr lang="de-DE"/>
          </a:p>
        </p:txBody>
      </p:sp>
      <p:sp>
        <p:nvSpPr>
          <p:cNvPr id="4" name="3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sp>
        <p:nvSpPr>
          <p:cNvPr id="5" name="4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ACDF6120-F1F0-4C60-9FE9-39AC71A9C79D}" type="datetimeFigureOut">
              <a:rPr lang="en-US" smtClean="0"/>
              <a:pPr/>
              <a:t>7/6/2012</a:t>
            </a:fld>
            <a:endParaRPr lang="en-US" dirty="0"/>
          </a:p>
        </p:txBody>
      </p:sp>
      <p:sp>
        <p:nvSpPr>
          <p:cNvPr id="6" name="5 Marcador de pie de página"/>
          <p:cNvSpPr>
            <a:spLocks noGrp="1"/>
          </p:cNvSpPr>
          <p:nvPr>
            <p:ph type="ftr" sz="quarter" idx="11"/>
          </p:nvPr>
        </p:nvSpPr>
        <p:spPr/>
        <p:txBody>
          <a:bodyPr/>
          <a:lstStyle/>
          <a:p>
            <a:r>
              <a:rPr lang="de-DE" smtClean="0"/>
              <a:t>Here comes your footer  </a:t>
            </a:r>
            <a:r>
              <a:rPr lang="de-DE" smtClean="0">
                <a:sym typeface="Wingdings" pitchFamily="2" charset="2"/>
              </a:rPr>
              <a:t></a:t>
            </a:r>
            <a:r>
              <a:rPr lang="de-DE" smtClean="0"/>
              <a:t>  Page </a:t>
            </a:r>
            <a:fld id="{DF9B771A-DBC4-47E6-A676-F5B3734DFB77}" type="slidenum">
              <a:rPr lang="de-DE" smtClean="0"/>
              <a:pPr/>
              <a:t>‹Nº›</a:t>
            </a:fld>
            <a:endParaRPr lang="de-DE"/>
          </a:p>
        </p:txBody>
      </p:sp>
      <p:sp>
        <p:nvSpPr>
          <p:cNvPr id="7" name="6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9 Conector recto"/>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Marcador de contenido"/>
          <p:cNvSpPr>
            <a:spLocks noGrp="1"/>
          </p:cNvSpPr>
          <p:nvPr>
            <p:ph sz="quarter" idx="1"/>
          </p:nvPr>
        </p:nvSpPr>
        <p:spPr>
          <a:xfrm>
            <a:off x="304800" y="304800"/>
            <a:ext cx="57150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ACDF6120-F1F0-4C60-9FE9-39AC71A9C79D}" type="datetimeFigureOut">
              <a:rPr lang="en-US" smtClean="0"/>
              <a:pPr/>
              <a:t>7/6/2012</a:t>
            </a:fld>
            <a:endParaRPr lang="en-US" dirty="0"/>
          </a:p>
        </p:txBody>
      </p:sp>
      <p:sp>
        <p:nvSpPr>
          <p:cNvPr id="6" name="5 Marcador de pie de página"/>
          <p:cNvSpPr>
            <a:spLocks noGrp="1"/>
          </p:cNvSpPr>
          <p:nvPr>
            <p:ph type="ftr" sz="quarter" idx="11"/>
          </p:nvPr>
        </p:nvSpPr>
        <p:spPr/>
        <p:txBody>
          <a:bodyPr/>
          <a:lstStyle/>
          <a:p>
            <a:r>
              <a:rPr lang="de-DE" smtClean="0"/>
              <a:t>Here comes your footer  </a:t>
            </a:r>
            <a:r>
              <a:rPr lang="de-DE" smtClean="0">
                <a:sym typeface="Wingdings" pitchFamily="2" charset="2"/>
              </a:rPr>
              <a:t></a:t>
            </a:r>
            <a:r>
              <a:rPr lang="de-DE" smtClean="0"/>
              <a:t>  Page </a:t>
            </a:r>
            <a:fld id="{467F093F-DDFF-4A16-83C7-F808107639A8}" type="slidenum">
              <a:rPr lang="de-DE" smtClean="0"/>
              <a:pPr/>
              <a:t>‹Nº›</a:t>
            </a:fld>
            <a:endParaRPr lang="de-DE"/>
          </a:p>
        </p:txBody>
      </p:sp>
      <p:sp>
        <p:nvSpPr>
          <p:cNvPr id="7" name="6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152400"/>
            <a:ext cx="8229600" cy="990600"/>
          </a:xfrm>
          <a:prstGeom prst="rect">
            <a:avLst/>
          </a:prstGeom>
        </p:spPr>
        <p:txBody>
          <a:bodyPr vert="horz"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CDF6120-F1F0-4C60-9FE9-39AC71A9C79D}" type="datetimeFigureOut">
              <a:rPr lang="en-US" smtClean="0"/>
              <a:pPr/>
              <a:t>7/6/2012</a:t>
            </a:fld>
            <a:endParaRPr lang="en-US" sz="1400" dirty="0">
              <a:solidFill>
                <a:schemeClr val="tx2"/>
              </a:solidFill>
            </a:endParaRPr>
          </a:p>
        </p:txBody>
      </p:sp>
      <p:sp>
        <p:nvSpPr>
          <p:cNvPr id="3" name="2 Marcador de pie de página"/>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de-DE" smtClean="0"/>
              <a:t>Here comes your footer  </a:t>
            </a:r>
            <a:r>
              <a:rPr lang="de-DE" smtClean="0">
                <a:sym typeface="Wingdings" pitchFamily="2" charset="2"/>
              </a:rPr>
              <a:t></a:t>
            </a:r>
            <a:r>
              <a:rPr lang="de-DE" smtClean="0"/>
              <a:t>  Page </a:t>
            </a:r>
            <a:fld id="{C641299C-1AC1-47EA-B98D-2CE18D022635}" type="slidenum">
              <a:rPr lang="de-DE" smtClean="0"/>
              <a:pPr/>
              <a:t>‹Nº›</a:t>
            </a:fld>
            <a:endParaRPr lang="de-DE"/>
          </a:p>
        </p:txBody>
      </p:sp>
      <p:sp>
        <p:nvSpPr>
          <p:cNvPr id="23" name="22 Marcador de número de diapositiva"/>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‹Nº›</a:t>
            </a:fld>
            <a:endParaRPr kumimoji="0" lang="en-US" sz="1600" dirty="0">
              <a:solidFill>
                <a:schemeClr val="tx2"/>
              </a:solidFill>
            </a:endParaRPr>
          </a:p>
        </p:txBody>
      </p:sp>
      <p:sp>
        <p:nvSpPr>
          <p:cNvPr id="28" name="2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28 Conector recto"/>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9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med">
    <p:wipe dir="r"/>
  </p:transition>
  <p:timing>
    <p:tnLst>
      <p:par>
        <p:cTn id="1" dur="indefinite" restart="never" nodeType="tmRoot"/>
      </p:par>
    </p:tnLst>
  </p:timing>
  <p:hf sldNum="0"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CDF6120-F1F0-4C60-9FE9-39AC71A9C79D}" type="datetimeFigureOut">
              <a:rPr lang="en-US" smtClean="0"/>
              <a:pPr/>
              <a:t>7/6/2012</a:t>
            </a:fld>
            <a:endParaRPr lang="en-US" sz="1400" dirty="0">
              <a:solidFill>
                <a:schemeClr val="tx2"/>
              </a:solidFill>
            </a:endParaRPr>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de-DE" smtClean="0"/>
              <a:t>Here comes your footer  </a:t>
            </a:r>
            <a:r>
              <a:rPr lang="de-DE" smtClean="0">
                <a:sym typeface="Wingdings" pitchFamily="2" charset="2"/>
              </a:rPr>
              <a:t></a:t>
            </a:r>
            <a:r>
              <a:rPr lang="de-DE" smtClean="0"/>
              <a:t>  Page </a:t>
            </a:r>
            <a:fld id="{C641299C-1AC1-47EA-B98D-2CE18D022635}" type="slidenum">
              <a:rPr lang="de-DE" smtClean="0"/>
              <a:pPr/>
              <a:t>‹Nº›</a:t>
            </a:fld>
            <a:endParaRPr lang="de-DE"/>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lgn="l" eaLnBrk="1" latinLnBrk="0" hangingPunct="1"/>
            <a:fld id="{EA7C8D44-3667-46F6-9772-CC52308E2A7F}" type="slidenum">
              <a:rPr kumimoji="0" lang="en-US" smtClean="0"/>
              <a:pPr algn="l" eaLnBrk="1" latinLnBrk="0" hangingPunct="1"/>
              <a:t>‹Nº›</a:t>
            </a:fld>
            <a:endParaRPr kumimoji="0" lang="en-US" sz="1600" dirty="0">
              <a:solidFill>
                <a:schemeClr val="tx2"/>
              </a:solidFill>
            </a:endParaRPr>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med">
    <p:wipe dir="r"/>
  </p:transition>
  <p:timing>
    <p:tnLst>
      <p:par>
        <p:cTn id="1" dur="indefinite" restart="never" nodeType="tmRoot"/>
      </p:par>
    </p:tnLst>
  </p:timing>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7.jpeg"/><Relationship Id="rId7" Type="http://schemas.openxmlformats.org/officeDocument/2006/relationships/diagramQuickStyle" Target="../diagrams/quickStyle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18.png"/><Relationship Id="rId4" Type="http://schemas.openxmlformats.org/officeDocument/2006/relationships/hyperlink" Target="http://2.bp.blogspot.com/_nTIbwqvqXVw/TIw89BF3BSI/AAAAAAAAAiY/lqZYUCuJ6DE/s1600/jboss_inc_logo.jpg" TargetMode="External"/><Relationship Id="rId9" Type="http://schemas.microsoft.com/office/2007/relationships/diagramDrawing" Target="../diagrams/drawing4.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7.jpeg"/><Relationship Id="rId7" Type="http://schemas.openxmlformats.org/officeDocument/2006/relationships/diagramQuickStyle" Target="../diagrams/quickStyle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19.png"/><Relationship Id="rId4" Type="http://schemas.openxmlformats.org/officeDocument/2006/relationships/hyperlink" Target="http://2.bp.blogspot.com/_nTIbwqvqXVw/TIw89BF3BSI/AAAAAAAAAiY/lqZYUCuJ6DE/s1600/jboss_inc_logo.jpg" TargetMode="External"/><Relationship Id="rId9" Type="http://schemas.microsoft.com/office/2007/relationships/diagramDrawing" Target="../diagrams/drawing5.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7.jpeg"/><Relationship Id="rId7" Type="http://schemas.openxmlformats.org/officeDocument/2006/relationships/diagramQuickStyle" Target="../diagrams/quickStyle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20.jpeg"/><Relationship Id="rId4" Type="http://schemas.openxmlformats.org/officeDocument/2006/relationships/hyperlink" Target="http://2.bp.blogspot.com/_nTIbwqvqXVw/TIw89BF3BSI/AAAAAAAAAiY/lqZYUCuJ6DE/s1600/jboss_inc_logo.jpg" TargetMode="External"/><Relationship Id="rId9" Type="http://schemas.microsoft.com/office/2007/relationships/diagramDrawing" Target="../diagrams/drawing6.xml"/></Relationships>
</file>

<file path=ppt/slides/_rels/slide1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7.jpeg"/><Relationship Id="rId7" Type="http://schemas.openxmlformats.org/officeDocument/2006/relationships/diagramColors" Target="../diagrams/colors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7.jpeg"/><Relationship Id="rId7" Type="http://schemas.openxmlformats.org/officeDocument/2006/relationships/diagramColors" Target="../diagrams/colors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7.jpeg"/><Relationship Id="rId7" Type="http://schemas.openxmlformats.org/officeDocument/2006/relationships/diagramColors" Target="../diagrams/colors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7.jpeg"/><Relationship Id="rId7" Type="http://schemas.openxmlformats.org/officeDocument/2006/relationships/diagramColors" Target="../diagrams/colors1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7.jpeg"/><Relationship Id="rId7" Type="http://schemas.openxmlformats.org/officeDocument/2006/relationships/diagramColors" Target="../diagrams/colors1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7.jpeg"/><Relationship Id="rId7" Type="http://schemas.openxmlformats.org/officeDocument/2006/relationships/diagramColors" Target="../diagrams/colors1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1.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7.jpeg"/><Relationship Id="rId7" Type="http://schemas.openxmlformats.org/officeDocument/2006/relationships/diagramColors" Target="../diagrams/colors1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3.jpeg"/></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9.png"/><Relationship Id="rId4" Type="http://schemas.openxmlformats.org/officeDocument/2006/relationships/image" Target="../media/image43.jpeg"/></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7.jpeg"/><Relationship Id="rId7" Type="http://schemas.openxmlformats.org/officeDocument/2006/relationships/diagramColors" Target="../diagrams/colors14.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7.jpeg"/><Relationship Id="rId7" Type="http://schemas.openxmlformats.org/officeDocument/2006/relationships/diagramColors" Target="../diagrams/colors15.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54.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7.jpeg"/><Relationship Id="rId7" Type="http://schemas.openxmlformats.org/officeDocument/2006/relationships/diagramColors" Target="../diagrams/colors16.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55.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7.jpeg"/><Relationship Id="rId7" Type="http://schemas.openxmlformats.org/officeDocument/2006/relationships/diagramColors" Target="../diagrams/colors17.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7.jpeg"/><Relationship Id="rId7" Type="http://schemas.openxmlformats.org/officeDocument/2006/relationships/diagramColors" Target="../diagrams/colors18.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58.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7.jpeg"/><Relationship Id="rId7" Type="http://schemas.openxmlformats.org/officeDocument/2006/relationships/diagramColors" Target="../diagrams/colors19.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5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4244454" y="3916907"/>
            <a:ext cx="3753134" cy="646331"/>
          </a:xfrm>
          <a:prstGeom prst="rect">
            <a:avLst/>
          </a:prstGeom>
          <a:noFill/>
        </p:spPr>
        <p:txBody>
          <a:bodyPr wrap="square" rtlCol="0">
            <a:spAutoFit/>
          </a:bodyPr>
          <a:lstStyle/>
          <a:p>
            <a:r>
              <a:rPr lang="es-ES" b="1" dirty="0" smtClean="0">
                <a:solidFill>
                  <a:schemeClr val="bg1"/>
                </a:solidFill>
                <a:latin typeface="+mj-lt"/>
              </a:rPr>
              <a:t>Autores:</a:t>
            </a:r>
            <a:r>
              <a:rPr lang="es-ES" dirty="0" smtClean="0">
                <a:solidFill>
                  <a:schemeClr val="bg1"/>
                </a:solidFill>
                <a:latin typeface="+mj-lt"/>
              </a:rPr>
              <a:t> Ana Lucia Chávez</a:t>
            </a:r>
          </a:p>
          <a:p>
            <a:r>
              <a:rPr lang="es-ES" dirty="0" smtClean="0">
                <a:solidFill>
                  <a:schemeClr val="bg1"/>
                </a:solidFill>
                <a:latin typeface="+mj-lt"/>
              </a:rPr>
              <a:t>                 José Tenorio</a:t>
            </a:r>
            <a:endParaRPr lang="es-ES" dirty="0">
              <a:solidFill>
                <a:schemeClr val="bg1"/>
              </a:solidFill>
              <a:latin typeface="+mj-lt"/>
            </a:endParaRPr>
          </a:p>
        </p:txBody>
      </p:sp>
      <p:sp>
        <p:nvSpPr>
          <p:cNvPr id="10" name="9 CuadroTexto"/>
          <p:cNvSpPr txBox="1"/>
          <p:nvPr/>
        </p:nvSpPr>
        <p:spPr>
          <a:xfrm>
            <a:off x="4219433" y="5011010"/>
            <a:ext cx="3753134" cy="646331"/>
          </a:xfrm>
          <a:prstGeom prst="rect">
            <a:avLst/>
          </a:prstGeom>
          <a:noFill/>
        </p:spPr>
        <p:txBody>
          <a:bodyPr wrap="square" rtlCol="0">
            <a:spAutoFit/>
          </a:bodyPr>
          <a:lstStyle/>
          <a:p>
            <a:r>
              <a:rPr lang="es-ES" b="1" dirty="0" smtClean="0">
                <a:solidFill>
                  <a:schemeClr val="bg1"/>
                </a:solidFill>
                <a:latin typeface="+mj-lt"/>
              </a:rPr>
              <a:t>Director:</a:t>
            </a:r>
            <a:r>
              <a:rPr lang="es-ES" dirty="0" smtClean="0">
                <a:solidFill>
                  <a:schemeClr val="bg1"/>
                </a:solidFill>
                <a:latin typeface="+mj-lt"/>
              </a:rPr>
              <a:t> Ing. César Villacis</a:t>
            </a:r>
          </a:p>
          <a:p>
            <a:r>
              <a:rPr lang="es-ES" dirty="0" smtClean="0">
                <a:solidFill>
                  <a:schemeClr val="bg1"/>
                </a:solidFill>
                <a:latin typeface="+mj-lt"/>
              </a:rPr>
              <a:t>               </a:t>
            </a:r>
            <a:endParaRPr lang="es-ES" dirty="0">
              <a:solidFill>
                <a:schemeClr val="bg1"/>
              </a:solidFill>
              <a:latin typeface="+mj-lt"/>
            </a:endParaRPr>
          </a:p>
        </p:txBody>
      </p:sp>
      <p:sp>
        <p:nvSpPr>
          <p:cNvPr id="11" name="10 CuadroTexto"/>
          <p:cNvSpPr txBox="1"/>
          <p:nvPr/>
        </p:nvSpPr>
        <p:spPr>
          <a:xfrm>
            <a:off x="4221705" y="5463660"/>
            <a:ext cx="4158017" cy="646331"/>
          </a:xfrm>
          <a:prstGeom prst="rect">
            <a:avLst/>
          </a:prstGeom>
          <a:noFill/>
        </p:spPr>
        <p:txBody>
          <a:bodyPr wrap="square" rtlCol="0">
            <a:spAutoFit/>
          </a:bodyPr>
          <a:lstStyle/>
          <a:p>
            <a:r>
              <a:rPr lang="es-ES" b="1" dirty="0" smtClean="0">
                <a:solidFill>
                  <a:schemeClr val="bg1"/>
                </a:solidFill>
                <a:latin typeface="+mj-lt"/>
              </a:rPr>
              <a:t>Codirector:</a:t>
            </a:r>
            <a:r>
              <a:rPr lang="es-ES" dirty="0" smtClean="0">
                <a:solidFill>
                  <a:schemeClr val="bg1"/>
                </a:solidFill>
                <a:latin typeface="+mj-lt"/>
              </a:rPr>
              <a:t> Ing. Tatiana Gualotuña</a:t>
            </a:r>
          </a:p>
          <a:p>
            <a:r>
              <a:rPr lang="es-ES" dirty="0" smtClean="0">
                <a:solidFill>
                  <a:schemeClr val="bg1"/>
                </a:solidFill>
                <a:latin typeface="+mj-lt"/>
              </a:rPr>
              <a:t>               </a:t>
            </a:r>
            <a:endParaRPr lang="es-ES" dirty="0">
              <a:solidFill>
                <a:schemeClr val="bg1"/>
              </a:solidFill>
              <a:latin typeface="+mj-lt"/>
            </a:endParaRPr>
          </a:p>
        </p:txBody>
      </p:sp>
      <p:sp>
        <p:nvSpPr>
          <p:cNvPr id="13" name="12 CuadroTexto"/>
          <p:cNvSpPr txBox="1"/>
          <p:nvPr/>
        </p:nvSpPr>
        <p:spPr>
          <a:xfrm>
            <a:off x="318445" y="5859438"/>
            <a:ext cx="4158017" cy="646331"/>
          </a:xfrm>
          <a:prstGeom prst="rect">
            <a:avLst/>
          </a:prstGeom>
          <a:noFill/>
        </p:spPr>
        <p:txBody>
          <a:bodyPr wrap="square" rtlCol="0">
            <a:spAutoFit/>
          </a:bodyPr>
          <a:lstStyle/>
          <a:p>
            <a:r>
              <a:rPr lang="es-ES" dirty="0" smtClean="0">
                <a:solidFill>
                  <a:schemeClr val="bg1"/>
                </a:solidFill>
              </a:rPr>
              <a:t>Sangolqui, 06 Julio del 2012</a:t>
            </a:r>
          </a:p>
          <a:p>
            <a:r>
              <a:rPr lang="es-ES" dirty="0" smtClean="0">
                <a:solidFill>
                  <a:schemeClr val="bg1"/>
                </a:solidFill>
              </a:rPr>
              <a:t>               </a:t>
            </a:r>
            <a:endParaRPr lang="es-ES" dirty="0">
              <a:solidFill>
                <a:schemeClr val="bg1"/>
              </a:solidFill>
            </a:endParaRPr>
          </a:p>
        </p:txBody>
      </p:sp>
      <p:sp>
        <p:nvSpPr>
          <p:cNvPr id="15" name="Rectangle 14"/>
          <p:cNvSpPr txBox="1">
            <a:spLocks noChangeArrowheads="1"/>
          </p:cNvSpPr>
          <p:nvPr/>
        </p:nvSpPr>
        <p:spPr>
          <a:xfrm>
            <a:off x="801970" y="1832369"/>
            <a:ext cx="7567355" cy="1361207"/>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s-MX" sz="2400" b="1" dirty="0" smtClean="0">
                <a:latin typeface="Calibri" pitchFamily="34" charset="0"/>
                <a:cs typeface="Calibri" pitchFamily="34" charset="0"/>
              </a:rPr>
              <a:t>Desarrollo de  un Sistema de Control Escolar para la Escuela Bilingüe Sangay combinando las metodologías Scrum y </a:t>
            </a:r>
            <a:r>
              <a:rPr lang="es-MX" sz="2400" b="1" dirty="0">
                <a:latin typeface="Calibri" pitchFamily="34" charset="0"/>
                <a:cs typeface="Calibri" pitchFamily="34" charset="0"/>
              </a:rPr>
              <a:t>X</a:t>
            </a:r>
            <a:r>
              <a:rPr lang="es-MX" sz="2400" b="1" dirty="0" smtClean="0">
                <a:latin typeface="Calibri" pitchFamily="34" charset="0"/>
                <a:cs typeface="Calibri" pitchFamily="34" charset="0"/>
              </a:rPr>
              <a:t>treme Programming.</a:t>
            </a:r>
            <a:r>
              <a:rPr lang="es-ES" sz="2400" dirty="0" smtClean="0">
                <a:latin typeface="Calibri" pitchFamily="34" charset="0"/>
                <a:cs typeface="Calibri" pitchFamily="34" charset="0"/>
              </a:rPr>
              <a:t/>
            </a:r>
            <a:br>
              <a:rPr lang="es-ES" sz="2400" dirty="0" smtClean="0">
                <a:latin typeface="Calibri" pitchFamily="34" charset="0"/>
                <a:cs typeface="Calibri" pitchFamily="34" charset="0"/>
              </a:rPr>
            </a:br>
            <a:endParaRPr lang="de-DE" sz="2400" dirty="0">
              <a:ln w="18000">
                <a:solidFill>
                  <a:schemeClr val="tx1"/>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pic>
        <p:nvPicPr>
          <p:cNvPr id="16" name="Picture 2" descr="D:\Users\JoC\Documents\Sangay_Transpar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135" y="3766782"/>
            <a:ext cx="1193188" cy="1425543"/>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pic>
        <p:nvPicPr>
          <p:cNvPr id="17" name="Picture 3" descr="D:\Users\JoC\Documents\Tesis\Plan de Tesis\escud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3088" y="3862315"/>
            <a:ext cx="1079398" cy="1228299"/>
          </a:xfrm>
          <a:prstGeom prst="rect">
            <a:avLst/>
          </a:prstGeom>
          <a:noFill/>
          <a:effectLst>
            <a:reflection blurRad="6350" stA="50000" endA="300" endPos="55500" dist="1016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7562" name="Rectangle 10"/>
          <p:cNvSpPr>
            <a:spLocks noGrp="1" noChangeArrowheads="1"/>
          </p:cNvSpPr>
          <p:nvPr>
            <p:ph sz="quarter" idx="1"/>
          </p:nvPr>
        </p:nvSpPr>
        <p:spPr>
          <a:xfrm>
            <a:off x="500253" y="2656289"/>
            <a:ext cx="8137398" cy="1315210"/>
          </a:xfrm>
        </p:spPr>
        <p:txBody>
          <a:bodyPr>
            <a:normAutofit/>
          </a:bodyPr>
          <a:lstStyle/>
          <a:p>
            <a:pPr lvl="0" algn="just"/>
            <a:r>
              <a:rPr lang="es-MX" sz="1800" dirty="0">
                <a:latin typeface="Calibri" pitchFamily="34" charset="0"/>
                <a:cs typeface="Calibri" pitchFamily="34" charset="0"/>
              </a:rPr>
              <a:t>En la escuela Bilingüe Sangay no existe un registro digitalizado de notas, lista de estudiantes, evaluaciones, exámenes finales, lo que ha generado un problema en la obtención de la información, pues el manejo manual  genera errores y malestar en los estudiantes  y padres de familia.</a:t>
            </a:r>
            <a:endParaRPr lang="es-EC" sz="1800" dirty="0">
              <a:latin typeface="Calibri" pitchFamily="34" charset="0"/>
              <a:cs typeface="Calibri" pitchFamily="34" charset="0"/>
            </a:endParaRPr>
          </a:p>
        </p:txBody>
      </p:sp>
      <p:pic>
        <p:nvPicPr>
          <p:cNvPr id="9"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PROBLEMA</a:t>
            </a:r>
            <a:endParaRPr lang="de-DE" sz="2800" b="1" dirty="0">
              <a:latin typeface="Calibri" pitchFamily="34" charset="0"/>
              <a:cs typeface="Calibri" pitchFamily="34" charset="0"/>
            </a:endParaRPr>
          </a:p>
        </p:txBody>
      </p:sp>
      <p:sp>
        <p:nvSpPr>
          <p:cNvPr id="6" name="Rectangle 4"/>
          <p:cNvSpPr>
            <a:spLocks noChangeArrowheads="1"/>
          </p:cNvSpPr>
          <p:nvPr/>
        </p:nvSpPr>
        <p:spPr bwMode="auto">
          <a:xfrm>
            <a:off x="311658" y="2173415"/>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b="1" dirty="0">
                <a:solidFill>
                  <a:schemeClr val="accent1"/>
                </a:solidFill>
                <a:latin typeface="Calibri" pitchFamily="34" charset="0"/>
                <a:cs typeface="Calibri" pitchFamily="34" charset="0"/>
              </a:rPr>
              <a:t>DEFINICIÓN DEL </a:t>
            </a:r>
            <a:r>
              <a:rPr lang="de-DE" b="1" dirty="0" smtClean="0">
                <a:solidFill>
                  <a:schemeClr val="accent1"/>
                </a:solidFill>
                <a:latin typeface="Calibri" pitchFamily="34" charset="0"/>
                <a:cs typeface="Calibri" pitchFamily="34" charset="0"/>
              </a:rPr>
              <a:t>PROBLEMA</a:t>
            </a:r>
            <a:endParaRPr lang="de-DE" b="1" dirty="0">
              <a:solidFill>
                <a:schemeClr val="accent1"/>
              </a:solidFill>
              <a:latin typeface="Calibri" pitchFamily="34" charset="0"/>
              <a:cs typeface="Calibri" pitchFamily="34" charset="0"/>
            </a:endParaRPr>
          </a:p>
        </p:txBody>
      </p:sp>
      <p:pic>
        <p:nvPicPr>
          <p:cNvPr id="16386" name="Picture 2" descr="D:\Users\JoC\Documents\probelm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6746" y="4086013"/>
            <a:ext cx="2628900"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42530280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47562">
                                            <p:txEl>
                                              <p:pRg st="0" end="0"/>
                                            </p:txEl>
                                          </p:spTgt>
                                        </p:tgtEl>
                                        <p:attrNameLst>
                                          <p:attrName>style.visibility</p:attrName>
                                        </p:attrNameLst>
                                      </p:cBhvr>
                                      <p:to>
                                        <p:strVal val="visible"/>
                                      </p:to>
                                    </p:set>
                                    <p:animEffect transition="in" filter="fade">
                                      <p:cBhvr>
                                        <p:cTn id="17" dur="1000"/>
                                        <p:tgtEl>
                                          <p:spTgt spid="1047562">
                                            <p:txEl>
                                              <p:pRg st="0" end="0"/>
                                            </p:txEl>
                                          </p:spTgt>
                                        </p:tgtEl>
                                      </p:cBhvr>
                                    </p:animEffect>
                                    <p:anim calcmode="lin" valueType="num">
                                      <p:cBhvr>
                                        <p:cTn id="18" dur="1000" fill="hold"/>
                                        <p:tgtEl>
                                          <p:spTgt spid="104756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047562">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386"/>
                                        </p:tgtEl>
                                        <p:attrNameLst>
                                          <p:attrName>style.visibility</p:attrName>
                                        </p:attrNameLst>
                                      </p:cBhvr>
                                      <p:to>
                                        <p:strVal val="visible"/>
                                      </p:to>
                                    </p:set>
                                    <p:animEffect transition="in" filter="fade">
                                      <p:cBhvr>
                                        <p:cTn id="22" dur="1000"/>
                                        <p:tgtEl>
                                          <p:spTgt spid="16386"/>
                                        </p:tgtEl>
                                      </p:cBhvr>
                                    </p:animEffect>
                                    <p:anim calcmode="lin" valueType="num">
                                      <p:cBhvr>
                                        <p:cTn id="23" dur="1000" fill="hold"/>
                                        <p:tgtEl>
                                          <p:spTgt spid="16386"/>
                                        </p:tgtEl>
                                        <p:attrNameLst>
                                          <p:attrName>ppt_x</p:attrName>
                                        </p:attrNameLst>
                                      </p:cBhvr>
                                      <p:tavLst>
                                        <p:tav tm="0">
                                          <p:val>
                                            <p:strVal val="#ppt_x"/>
                                          </p:val>
                                        </p:tav>
                                        <p:tav tm="100000">
                                          <p:val>
                                            <p:strVal val="#ppt_x"/>
                                          </p:val>
                                        </p:tav>
                                      </p:tavLst>
                                    </p:anim>
                                    <p:anim calcmode="lin" valueType="num">
                                      <p:cBhvr>
                                        <p:cTn id="24"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62" grpId="0" build="p"/>
      <p:bldP spid="10"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7562" name="Rectangle 10"/>
          <p:cNvSpPr>
            <a:spLocks noGrp="1" noChangeArrowheads="1"/>
          </p:cNvSpPr>
          <p:nvPr>
            <p:ph sz="quarter" idx="1"/>
          </p:nvPr>
        </p:nvSpPr>
        <p:spPr>
          <a:xfrm>
            <a:off x="500253" y="2328737"/>
            <a:ext cx="8137398" cy="1997598"/>
          </a:xfrm>
        </p:spPr>
        <p:txBody>
          <a:bodyPr>
            <a:noAutofit/>
          </a:bodyPr>
          <a:lstStyle/>
          <a:p>
            <a:pPr lvl="0" algn="just"/>
            <a:r>
              <a:rPr lang="es-ES" sz="2000" dirty="0">
                <a:latin typeface="Calibri" pitchFamily="34" charset="0"/>
                <a:cs typeface="Calibri" pitchFamily="34" charset="0"/>
              </a:rPr>
              <a:t>SICOES SANGAY (Sistema de Control Escolar), es una solución integral que permite a la institución optimizar las operaciones, con la finalidad de simplificar procesos para </a:t>
            </a:r>
            <a:r>
              <a:rPr lang="es-ES" sz="2000" dirty="0" smtClean="0">
                <a:latin typeface="Calibri" pitchFamily="34" charset="0"/>
                <a:cs typeface="Calibri" pitchFamily="34" charset="0"/>
              </a:rPr>
              <a:t>una mejor </a:t>
            </a:r>
            <a:r>
              <a:rPr lang="es-ES" sz="2000" dirty="0">
                <a:latin typeface="Calibri" pitchFamily="34" charset="0"/>
                <a:cs typeface="Calibri" pitchFamily="34" charset="0"/>
              </a:rPr>
              <a:t>labor dentro </a:t>
            </a:r>
            <a:r>
              <a:rPr lang="es-ES" sz="2000" dirty="0" smtClean="0">
                <a:latin typeface="Calibri" pitchFamily="34" charset="0"/>
                <a:cs typeface="Calibri" pitchFamily="34" charset="0"/>
              </a:rPr>
              <a:t>del plantel, </a:t>
            </a:r>
            <a:r>
              <a:rPr lang="es-ES" sz="2000" dirty="0">
                <a:latin typeface="Calibri" pitchFamily="34" charset="0"/>
                <a:cs typeface="Calibri" pitchFamily="34" charset="0"/>
              </a:rPr>
              <a:t>cubriendo las necesidades de información académica y administrativa. Su principal objetivo es centralizar y automatizar los procesos  de matriculación, inscripción, registro de asistencia, registro de notas, etc.</a:t>
            </a:r>
            <a:endParaRPr lang="es-EC" sz="2000" dirty="0">
              <a:latin typeface="Calibri" pitchFamily="34" charset="0"/>
              <a:cs typeface="Calibri" pitchFamily="34" charset="0"/>
            </a:endParaRPr>
          </a:p>
        </p:txBody>
      </p:sp>
      <p:pic>
        <p:nvPicPr>
          <p:cNvPr id="9"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SOLUCIÓN</a:t>
            </a:r>
            <a:endParaRPr lang="de-DE" sz="2800" b="1" dirty="0">
              <a:latin typeface="Calibri" pitchFamily="34" charset="0"/>
              <a:cs typeface="Calibri" pitchFamily="34" charset="0"/>
            </a:endParaRPr>
          </a:p>
        </p:txBody>
      </p:sp>
      <p:pic>
        <p:nvPicPr>
          <p:cNvPr id="15362" name="Picture 2" descr="D:\Users\JoC\Documents\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7117" y="4244453"/>
            <a:ext cx="1943670" cy="19436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07350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47562">
                                            <p:txEl>
                                              <p:pRg st="0" end="0"/>
                                            </p:txEl>
                                          </p:spTgt>
                                        </p:tgtEl>
                                        <p:attrNameLst>
                                          <p:attrName>style.visibility</p:attrName>
                                        </p:attrNameLst>
                                      </p:cBhvr>
                                      <p:to>
                                        <p:strVal val="visible"/>
                                      </p:to>
                                    </p:set>
                                    <p:animEffect transition="in" filter="fade">
                                      <p:cBhvr>
                                        <p:cTn id="12" dur="1000"/>
                                        <p:tgtEl>
                                          <p:spTgt spid="1047562">
                                            <p:txEl>
                                              <p:pRg st="0" end="0"/>
                                            </p:txEl>
                                          </p:spTgt>
                                        </p:tgtEl>
                                      </p:cBhvr>
                                    </p:animEffect>
                                    <p:anim calcmode="lin" valueType="num">
                                      <p:cBhvr>
                                        <p:cTn id="13" dur="1000" fill="hold"/>
                                        <p:tgtEl>
                                          <p:spTgt spid="104756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4756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362"/>
                                        </p:tgtEl>
                                        <p:attrNameLst>
                                          <p:attrName>style.visibility</p:attrName>
                                        </p:attrNameLst>
                                      </p:cBhvr>
                                      <p:to>
                                        <p:strVal val="visible"/>
                                      </p:to>
                                    </p:set>
                                    <p:animEffect transition="in" filter="fade">
                                      <p:cBhvr>
                                        <p:cTn id="17" dur="1000"/>
                                        <p:tgtEl>
                                          <p:spTgt spid="15362"/>
                                        </p:tgtEl>
                                      </p:cBhvr>
                                    </p:animEffect>
                                    <p:anim calcmode="lin" valueType="num">
                                      <p:cBhvr>
                                        <p:cTn id="18" dur="1000" fill="hold"/>
                                        <p:tgtEl>
                                          <p:spTgt spid="15362"/>
                                        </p:tgtEl>
                                        <p:attrNameLst>
                                          <p:attrName>ppt_x</p:attrName>
                                        </p:attrNameLst>
                                      </p:cBhvr>
                                      <p:tavLst>
                                        <p:tav tm="0">
                                          <p:val>
                                            <p:strVal val="#ppt_x"/>
                                          </p:val>
                                        </p:tav>
                                        <p:tav tm="100000">
                                          <p:val>
                                            <p:strVal val="#ppt_x"/>
                                          </p:val>
                                        </p:tav>
                                      </p:tavLst>
                                    </p:anim>
                                    <p:anim calcmode="lin" valueType="num">
                                      <p:cBhvr>
                                        <p:cTn id="19"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62" grpId="0" build="p"/>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47562" name="Rectangle 10"/>
          <p:cNvSpPr>
            <a:spLocks noGrp="1" noChangeArrowheads="1"/>
          </p:cNvSpPr>
          <p:nvPr>
            <p:ph sz="quarter" idx="1"/>
          </p:nvPr>
        </p:nvSpPr>
        <p:spPr>
          <a:xfrm>
            <a:off x="262890" y="2115897"/>
            <a:ext cx="8515350" cy="4029075"/>
          </a:xfrm>
        </p:spPr>
        <p:txBody>
          <a:bodyPr/>
          <a:lstStyle/>
          <a:p>
            <a:r>
              <a:rPr lang="es-US" sz="1800" dirty="0" smtClean="0">
                <a:latin typeface="Calibri" pitchFamily="34" charset="0"/>
                <a:cs typeface="Times New Roman" pitchFamily="18" charset="0"/>
              </a:rPr>
              <a:t>Introducción</a:t>
            </a:r>
          </a:p>
          <a:p>
            <a:r>
              <a:rPr lang="es-EC" sz="1800" dirty="0" smtClean="0">
                <a:latin typeface="Calibri" pitchFamily="34" charset="0"/>
                <a:cs typeface="Times New Roman" pitchFamily="18" charset="0"/>
              </a:rPr>
              <a:t>Objetivos</a:t>
            </a:r>
          </a:p>
          <a:p>
            <a:r>
              <a:rPr lang="es-EC" sz="1800" dirty="0" smtClean="0">
                <a:latin typeface="Calibri" pitchFamily="34" charset="0"/>
                <a:cs typeface="Times New Roman" pitchFamily="18" charset="0"/>
              </a:rPr>
              <a:t>Alcance</a:t>
            </a:r>
          </a:p>
          <a:p>
            <a:r>
              <a:rPr lang="es-EC" sz="1800" dirty="0" smtClean="0">
                <a:latin typeface="Calibri" pitchFamily="34" charset="0"/>
                <a:cs typeface="Times New Roman" pitchFamily="18" charset="0"/>
              </a:rPr>
              <a:t>Problema y solución</a:t>
            </a:r>
          </a:p>
          <a:p>
            <a:r>
              <a:rPr lang="es-EC" sz="1800" dirty="0" smtClean="0">
                <a:latin typeface="Calibri" pitchFamily="34" charset="0"/>
                <a:cs typeface="Times New Roman" pitchFamily="18" charset="0"/>
              </a:rPr>
              <a:t>Herramientas</a:t>
            </a:r>
          </a:p>
          <a:p>
            <a:r>
              <a:rPr lang="es-EC" sz="1800" dirty="0" smtClean="0">
                <a:latin typeface="Calibri" pitchFamily="34" charset="0"/>
                <a:cs typeface="Times New Roman" pitchFamily="18" charset="0"/>
              </a:rPr>
              <a:t>Arquitectura</a:t>
            </a:r>
          </a:p>
          <a:p>
            <a:r>
              <a:rPr lang="es-EC" sz="1800" dirty="0" smtClean="0">
                <a:latin typeface="Calibri" pitchFamily="34" charset="0"/>
                <a:cs typeface="Times New Roman" pitchFamily="18" charset="0"/>
              </a:rPr>
              <a:t>Metodología</a:t>
            </a:r>
          </a:p>
          <a:p>
            <a:r>
              <a:rPr lang="es-EC" sz="1800" dirty="0" smtClean="0">
                <a:latin typeface="Calibri" pitchFamily="34" charset="0"/>
                <a:cs typeface="Times New Roman" pitchFamily="18" charset="0"/>
              </a:rPr>
              <a:t>Desarrollo del Proyecto</a:t>
            </a:r>
          </a:p>
          <a:p>
            <a:r>
              <a:rPr lang="es-EC" sz="1800" dirty="0" smtClean="0">
                <a:latin typeface="Calibri" pitchFamily="34" charset="0"/>
                <a:cs typeface="Times New Roman" pitchFamily="18" charset="0"/>
              </a:rPr>
              <a:t>Presentación del sistema</a:t>
            </a:r>
          </a:p>
          <a:p>
            <a:r>
              <a:rPr lang="es-EC" sz="1800" dirty="0" smtClean="0">
                <a:latin typeface="Calibri" pitchFamily="34" charset="0"/>
                <a:cs typeface="Times New Roman" pitchFamily="18" charset="0"/>
              </a:rPr>
              <a:t>Conclusiones</a:t>
            </a:r>
          </a:p>
          <a:p>
            <a:r>
              <a:rPr lang="es-EC" sz="1800" dirty="0" smtClean="0">
                <a:latin typeface="Calibri" pitchFamily="34" charset="0"/>
                <a:cs typeface="Times New Roman" pitchFamily="18" charset="0"/>
              </a:rPr>
              <a:t>Recomendaciones</a:t>
            </a:r>
            <a:endParaRPr lang="es-US" sz="1800" dirty="0" smtClean="0">
              <a:latin typeface="Calibri" pitchFamily="34" charset="0"/>
              <a:cs typeface="Times New Roman" pitchFamily="18" charset="0"/>
            </a:endParaRPr>
          </a:p>
          <a:p>
            <a:endParaRPr lang="de-DE" sz="1400" dirty="0">
              <a:latin typeface="Calibri" pitchFamily="34" charset="0"/>
            </a:endParaRPr>
          </a:p>
        </p:txBody>
      </p:sp>
      <p:sp>
        <p:nvSpPr>
          <p:cNvPr id="1047556"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rPr>
              <a:t>AGENDA</a:t>
            </a:r>
            <a:endParaRPr lang="de-DE" sz="2800" b="1" dirty="0">
              <a:latin typeface="Calibri" pitchFamily="34" charset="0"/>
            </a:endParaRPr>
          </a:p>
        </p:txBody>
      </p:sp>
      <p:grpSp>
        <p:nvGrpSpPr>
          <p:cNvPr id="5" name="4 Grupo"/>
          <p:cNvGrpSpPr/>
          <p:nvPr/>
        </p:nvGrpSpPr>
        <p:grpSpPr>
          <a:xfrm rot="5400000">
            <a:off x="2732858" y="1261979"/>
            <a:ext cx="556571" cy="4989113"/>
            <a:chOff x="634881" y="1248199"/>
            <a:chExt cx="781343" cy="4989113"/>
          </a:xfrm>
        </p:grpSpPr>
        <p:sp>
          <p:nvSpPr>
            <p:cNvPr id="6" name="5 Rectángulo"/>
            <p:cNvSpPr/>
            <p:nvPr/>
          </p:nvSpPr>
          <p:spPr>
            <a:xfrm>
              <a:off x="683568" y="1268760"/>
              <a:ext cx="504056" cy="496855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7" name="6 Triángulo isósceles"/>
            <p:cNvSpPr/>
            <p:nvPr/>
          </p:nvSpPr>
          <p:spPr>
            <a:xfrm rot="5400000">
              <a:off x="1096180" y="1792251"/>
              <a:ext cx="411488" cy="228600"/>
            </a:xfrm>
            <a:prstGeom prst="triangl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7 CuadroTexto"/>
            <p:cNvSpPr txBox="1"/>
            <p:nvPr/>
          </p:nvSpPr>
          <p:spPr>
            <a:xfrm>
              <a:off x="634881" y="1248199"/>
              <a:ext cx="604901" cy="4989113"/>
            </a:xfrm>
            <a:prstGeom prst="rect">
              <a:avLst/>
            </a:prstGeom>
            <a:noFill/>
          </p:spPr>
          <p:txBody>
            <a:bodyPr vert="vert270" wrap="square" rtlCol="0">
              <a:spAutoFit/>
            </a:bodyPr>
            <a:lstStyle/>
            <a:p>
              <a:r>
                <a:rPr lang="es-EC" sz="1600" dirty="0" smtClean="0">
                  <a:solidFill>
                    <a:schemeClr val="bg1"/>
                  </a:solidFill>
                </a:rPr>
                <a:t> </a:t>
              </a:r>
              <a:r>
                <a:rPr lang="es-EC" sz="1600" b="1" dirty="0" smtClean="0">
                  <a:solidFill>
                    <a:schemeClr val="bg1"/>
                  </a:solidFill>
                </a:rPr>
                <a:t>Herramientas</a:t>
              </a:r>
              <a:endParaRPr lang="en-US" sz="1600" b="1" dirty="0">
                <a:solidFill>
                  <a:schemeClr val="bg1"/>
                </a:solidFill>
              </a:endParaRPr>
            </a:p>
          </p:txBody>
        </p:sp>
      </p:grpSp>
    </p:spTree>
    <p:extLst>
      <p:ext uri="{BB962C8B-B14F-4D97-AF65-F5344CB8AC3E}">
        <p14:creationId xmlns:p14="http://schemas.microsoft.com/office/powerpoint/2010/main" val="422570799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47556"/>
                                        </p:tgtEl>
                                        <p:attrNameLst>
                                          <p:attrName>style.visibility</p:attrName>
                                        </p:attrNameLst>
                                      </p:cBhvr>
                                      <p:to>
                                        <p:strVal val="visible"/>
                                      </p:to>
                                    </p:set>
                                    <p:animEffect transition="in" filter="barn(inVertical)">
                                      <p:cBhvr>
                                        <p:cTn id="7" dur="500"/>
                                        <p:tgtEl>
                                          <p:spTgt spid="104755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47562">
                                            <p:txEl>
                                              <p:pRg st="0" end="0"/>
                                            </p:txEl>
                                          </p:spTgt>
                                        </p:tgtEl>
                                        <p:attrNameLst>
                                          <p:attrName>style.visibility</p:attrName>
                                        </p:attrNameLst>
                                      </p:cBhvr>
                                      <p:to>
                                        <p:strVal val="visible"/>
                                      </p:to>
                                    </p:set>
                                    <p:animEffect transition="in" filter="fade">
                                      <p:cBhvr>
                                        <p:cTn id="12" dur="1000"/>
                                        <p:tgtEl>
                                          <p:spTgt spid="1047562">
                                            <p:txEl>
                                              <p:pRg st="0" end="0"/>
                                            </p:txEl>
                                          </p:spTgt>
                                        </p:tgtEl>
                                      </p:cBhvr>
                                    </p:animEffect>
                                    <p:anim calcmode="lin" valueType="num">
                                      <p:cBhvr>
                                        <p:cTn id="13" dur="1000" fill="hold"/>
                                        <p:tgtEl>
                                          <p:spTgt spid="104756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4756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47562">
                                            <p:txEl>
                                              <p:pRg st="1" end="1"/>
                                            </p:txEl>
                                          </p:spTgt>
                                        </p:tgtEl>
                                        <p:attrNameLst>
                                          <p:attrName>style.visibility</p:attrName>
                                        </p:attrNameLst>
                                      </p:cBhvr>
                                      <p:to>
                                        <p:strVal val="visible"/>
                                      </p:to>
                                    </p:set>
                                    <p:animEffect transition="in" filter="fade">
                                      <p:cBhvr>
                                        <p:cTn id="17" dur="1000"/>
                                        <p:tgtEl>
                                          <p:spTgt spid="1047562">
                                            <p:txEl>
                                              <p:pRg st="1" end="1"/>
                                            </p:txEl>
                                          </p:spTgt>
                                        </p:tgtEl>
                                      </p:cBhvr>
                                    </p:animEffect>
                                    <p:anim calcmode="lin" valueType="num">
                                      <p:cBhvr>
                                        <p:cTn id="18" dur="1000" fill="hold"/>
                                        <p:tgtEl>
                                          <p:spTgt spid="104756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04756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47562">
                                            <p:txEl>
                                              <p:pRg st="2" end="2"/>
                                            </p:txEl>
                                          </p:spTgt>
                                        </p:tgtEl>
                                        <p:attrNameLst>
                                          <p:attrName>style.visibility</p:attrName>
                                        </p:attrNameLst>
                                      </p:cBhvr>
                                      <p:to>
                                        <p:strVal val="visible"/>
                                      </p:to>
                                    </p:set>
                                    <p:animEffect transition="in" filter="fade">
                                      <p:cBhvr>
                                        <p:cTn id="22" dur="1000"/>
                                        <p:tgtEl>
                                          <p:spTgt spid="1047562">
                                            <p:txEl>
                                              <p:pRg st="2" end="2"/>
                                            </p:txEl>
                                          </p:spTgt>
                                        </p:tgtEl>
                                      </p:cBhvr>
                                    </p:animEffect>
                                    <p:anim calcmode="lin" valueType="num">
                                      <p:cBhvr>
                                        <p:cTn id="23" dur="1000" fill="hold"/>
                                        <p:tgtEl>
                                          <p:spTgt spid="104756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047562">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47562">
                                            <p:txEl>
                                              <p:pRg st="3" end="3"/>
                                            </p:txEl>
                                          </p:spTgt>
                                        </p:tgtEl>
                                        <p:attrNameLst>
                                          <p:attrName>style.visibility</p:attrName>
                                        </p:attrNameLst>
                                      </p:cBhvr>
                                      <p:to>
                                        <p:strVal val="visible"/>
                                      </p:to>
                                    </p:set>
                                    <p:animEffect transition="in" filter="fade">
                                      <p:cBhvr>
                                        <p:cTn id="27" dur="1000"/>
                                        <p:tgtEl>
                                          <p:spTgt spid="1047562">
                                            <p:txEl>
                                              <p:pRg st="3" end="3"/>
                                            </p:txEl>
                                          </p:spTgt>
                                        </p:tgtEl>
                                      </p:cBhvr>
                                    </p:animEffect>
                                    <p:anim calcmode="lin" valueType="num">
                                      <p:cBhvr>
                                        <p:cTn id="28" dur="1000" fill="hold"/>
                                        <p:tgtEl>
                                          <p:spTgt spid="104756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1047562">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47562">
                                            <p:txEl>
                                              <p:pRg st="4" end="4"/>
                                            </p:txEl>
                                          </p:spTgt>
                                        </p:tgtEl>
                                        <p:attrNameLst>
                                          <p:attrName>style.visibility</p:attrName>
                                        </p:attrNameLst>
                                      </p:cBhvr>
                                      <p:to>
                                        <p:strVal val="visible"/>
                                      </p:to>
                                    </p:set>
                                    <p:animEffect transition="in" filter="fade">
                                      <p:cBhvr>
                                        <p:cTn id="32" dur="1000"/>
                                        <p:tgtEl>
                                          <p:spTgt spid="1047562">
                                            <p:txEl>
                                              <p:pRg st="4" end="4"/>
                                            </p:txEl>
                                          </p:spTgt>
                                        </p:tgtEl>
                                      </p:cBhvr>
                                    </p:animEffect>
                                    <p:anim calcmode="lin" valueType="num">
                                      <p:cBhvr>
                                        <p:cTn id="33" dur="1000" fill="hold"/>
                                        <p:tgtEl>
                                          <p:spTgt spid="104756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1047562">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47562">
                                            <p:txEl>
                                              <p:pRg st="5" end="5"/>
                                            </p:txEl>
                                          </p:spTgt>
                                        </p:tgtEl>
                                        <p:attrNameLst>
                                          <p:attrName>style.visibility</p:attrName>
                                        </p:attrNameLst>
                                      </p:cBhvr>
                                      <p:to>
                                        <p:strVal val="visible"/>
                                      </p:to>
                                    </p:set>
                                    <p:animEffect transition="in" filter="fade">
                                      <p:cBhvr>
                                        <p:cTn id="37" dur="1000"/>
                                        <p:tgtEl>
                                          <p:spTgt spid="1047562">
                                            <p:txEl>
                                              <p:pRg st="5" end="5"/>
                                            </p:txEl>
                                          </p:spTgt>
                                        </p:tgtEl>
                                      </p:cBhvr>
                                    </p:animEffect>
                                    <p:anim calcmode="lin" valueType="num">
                                      <p:cBhvr>
                                        <p:cTn id="38" dur="1000" fill="hold"/>
                                        <p:tgtEl>
                                          <p:spTgt spid="104756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1047562">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47562">
                                            <p:txEl>
                                              <p:pRg st="6" end="6"/>
                                            </p:txEl>
                                          </p:spTgt>
                                        </p:tgtEl>
                                        <p:attrNameLst>
                                          <p:attrName>style.visibility</p:attrName>
                                        </p:attrNameLst>
                                      </p:cBhvr>
                                      <p:to>
                                        <p:strVal val="visible"/>
                                      </p:to>
                                    </p:set>
                                    <p:animEffect transition="in" filter="fade">
                                      <p:cBhvr>
                                        <p:cTn id="42" dur="1000"/>
                                        <p:tgtEl>
                                          <p:spTgt spid="1047562">
                                            <p:txEl>
                                              <p:pRg st="6" end="6"/>
                                            </p:txEl>
                                          </p:spTgt>
                                        </p:tgtEl>
                                      </p:cBhvr>
                                    </p:animEffect>
                                    <p:anim calcmode="lin" valueType="num">
                                      <p:cBhvr>
                                        <p:cTn id="43" dur="1000" fill="hold"/>
                                        <p:tgtEl>
                                          <p:spTgt spid="104756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047562">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47562">
                                            <p:txEl>
                                              <p:pRg st="7" end="7"/>
                                            </p:txEl>
                                          </p:spTgt>
                                        </p:tgtEl>
                                        <p:attrNameLst>
                                          <p:attrName>style.visibility</p:attrName>
                                        </p:attrNameLst>
                                      </p:cBhvr>
                                      <p:to>
                                        <p:strVal val="visible"/>
                                      </p:to>
                                    </p:set>
                                    <p:animEffect transition="in" filter="fade">
                                      <p:cBhvr>
                                        <p:cTn id="47" dur="1000"/>
                                        <p:tgtEl>
                                          <p:spTgt spid="1047562">
                                            <p:txEl>
                                              <p:pRg st="7" end="7"/>
                                            </p:txEl>
                                          </p:spTgt>
                                        </p:tgtEl>
                                      </p:cBhvr>
                                    </p:animEffect>
                                    <p:anim calcmode="lin" valueType="num">
                                      <p:cBhvr>
                                        <p:cTn id="48" dur="1000" fill="hold"/>
                                        <p:tgtEl>
                                          <p:spTgt spid="1047562">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047562">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47562">
                                            <p:txEl>
                                              <p:pRg st="8" end="8"/>
                                            </p:txEl>
                                          </p:spTgt>
                                        </p:tgtEl>
                                        <p:attrNameLst>
                                          <p:attrName>style.visibility</p:attrName>
                                        </p:attrNameLst>
                                      </p:cBhvr>
                                      <p:to>
                                        <p:strVal val="visible"/>
                                      </p:to>
                                    </p:set>
                                    <p:animEffect transition="in" filter="fade">
                                      <p:cBhvr>
                                        <p:cTn id="52" dur="1000"/>
                                        <p:tgtEl>
                                          <p:spTgt spid="1047562">
                                            <p:txEl>
                                              <p:pRg st="8" end="8"/>
                                            </p:txEl>
                                          </p:spTgt>
                                        </p:tgtEl>
                                      </p:cBhvr>
                                    </p:animEffect>
                                    <p:anim calcmode="lin" valueType="num">
                                      <p:cBhvr>
                                        <p:cTn id="53" dur="1000" fill="hold"/>
                                        <p:tgtEl>
                                          <p:spTgt spid="1047562">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1047562">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47562">
                                            <p:txEl>
                                              <p:pRg st="9" end="9"/>
                                            </p:txEl>
                                          </p:spTgt>
                                        </p:tgtEl>
                                        <p:attrNameLst>
                                          <p:attrName>style.visibility</p:attrName>
                                        </p:attrNameLst>
                                      </p:cBhvr>
                                      <p:to>
                                        <p:strVal val="visible"/>
                                      </p:to>
                                    </p:set>
                                    <p:animEffect transition="in" filter="fade">
                                      <p:cBhvr>
                                        <p:cTn id="57" dur="1000"/>
                                        <p:tgtEl>
                                          <p:spTgt spid="1047562">
                                            <p:txEl>
                                              <p:pRg st="9" end="9"/>
                                            </p:txEl>
                                          </p:spTgt>
                                        </p:tgtEl>
                                      </p:cBhvr>
                                    </p:animEffect>
                                    <p:anim calcmode="lin" valueType="num">
                                      <p:cBhvr>
                                        <p:cTn id="58" dur="1000" fill="hold"/>
                                        <p:tgtEl>
                                          <p:spTgt spid="1047562">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1047562">
                                            <p:txEl>
                                              <p:pRg st="9" end="9"/>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47562">
                                            <p:txEl>
                                              <p:pRg st="10" end="10"/>
                                            </p:txEl>
                                          </p:spTgt>
                                        </p:tgtEl>
                                        <p:attrNameLst>
                                          <p:attrName>style.visibility</p:attrName>
                                        </p:attrNameLst>
                                      </p:cBhvr>
                                      <p:to>
                                        <p:strVal val="visible"/>
                                      </p:to>
                                    </p:set>
                                    <p:animEffect transition="in" filter="fade">
                                      <p:cBhvr>
                                        <p:cTn id="62" dur="1000"/>
                                        <p:tgtEl>
                                          <p:spTgt spid="1047562">
                                            <p:txEl>
                                              <p:pRg st="10" end="10"/>
                                            </p:txEl>
                                          </p:spTgt>
                                        </p:tgtEl>
                                      </p:cBhvr>
                                    </p:animEffect>
                                    <p:anim calcmode="lin" valueType="num">
                                      <p:cBhvr>
                                        <p:cTn id="63" dur="1000" fill="hold"/>
                                        <p:tgtEl>
                                          <p:spTgt spid="1047562">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104756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5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HERRAMIENTAS</a:t>
            </a:r>
            <a:endParaRPr lang="de-DE" sz="2800" b="1" dirty="0">
              <a:latin typeface="Calibri" pitchFamily="34" charset="0"/>
              <a:cs typeface="Calibri" pitchFamily="34" charset="0"/>
            </a:endParaRPr>
          </a:p>
        </p:txBody>
      </p:sp>
      <p:sp>
        <p:nvSpPr>
          <p:cNvPr id="32770" name="AutoShape 2" descr="Ver imagen en tamaño completo">
            <a:hlinkClick r:id="rId4"/>
          </p:cNvPr>
          <p:cNvSpPr>
            <a:spLocks noChangeAspect="1" noChangeArrowheads="1"/>
          </p:cNvSpPr>
          <p:nvPr/>
        </p:nvSpPr>
        <p:spPr bwMode="auto">
          <a:xfrm>
            <a:off x="155575" y="-365125"/>
            <a:ext cx="1228725" cy="7620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32772" name="AutoShape 4" descr="Ver imagen en tamaño completo">
            <a:hlinkClick r:id="rId4"/>
          </p:cNvPr>
          <p:cNvSpPr>
            <a:spLocks noChangeAspect="1" noChangeArrowheads="1"/>
          </p:cNvSpPr>
          <p:nvPr/>
        </p:nvSpPr>
        <p:spPr bwMode="auto">
          <a:xfrm>
            <a:off x="155575" y="-365125"/>
            <a:ext cx="1228725" cy="7620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1" name="10 Diagrama"/>
          <p:cNvGraphicFramePr/>
          <p:nvPr>
            <p:extLst>
              <p:ext uri="{D42A27DB-BD31-4B8C-83A1-F6EECF244321}">
                <p14:modId xmlns:p14="http://schemas.microsoft.com/office/powerpoint/2010/main" val="415660775"/>
              </p:ext>
            </p:extLst>
          </p:nvPr>
        </p:nvGraphicFramePr>
        <p:xfrm>
          <a:off x="3398293" y="2019869"/>
          <a:ext cx="5295332" cy="42308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741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5482" y="3117945"/>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
          <p:cNvSpPr>
            <a:spLocks noChangeArrowheads="1"/>
          </p:cNvSpPr>
          <p:nvPr/>
        </p:nvSpPr>
        <p:spPr bwMode="auto">
          <a:xfrm>
            <a:off x="311658" y="1982452"/>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000" b="1" u="sng" dirty="0" smtClean="0">
                <a:solidFill>
                  <a:schemeClr val="accent1"/>
                </a:solidFill>
                <a:latin typeface="Calibri" pitchFamily="34" charset="0"/>
                <a:cs typeface="Calibri" pitchFamily="34" charset="0"/>
              </a:rPr>
              <a:t>ID de Desarrollo</a:t>
            </a:r>
            <a:endParaRPr lang="de-DE" sz="2000" b="1" u="sng" dirty="0">
              <a:solidFill>
                <a:schemeClr val="accent1"/>
              </a:solidFill>
              <a:latin typeface="Calibri" pitchFamily="34" charset="0"/>
              <a:cs typeface="Calibri" pitchFamily="34" charset="0"/>
            </a:endParaRPr>
          </a:p>
        </p:txBody>
      </p:sp>
    </p:spTree>
    <p:extLst>
      <p:ext uri="{BB962C8B-B14F-4D97-AF65-F5344CB8AC3E}">
        <p14:creationId xmlns:p14="http://schemas.microsoft.com/office/powerpoint/2010/main" val="143144234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10"/>
                                        </p:tgtEl>
                                        <p:attrNameLst>
                                          <p:attrName>style.visibility</p:attrName>
                                        </p:attrNameLst>
                                      </p:cBhvr>
                                      <p:to>
                                        <p:strVal val="visible"/>
                                      </p:to>
                                    </p:set>
                                    <p:animEffect transition="in" filter="fade">
                                      <p:cBhvr>
                                        <p:cTn id="17" dur="500"/>
                                        <p:tgtEl>
                                          <p:spTgt spid="174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11" grpId="0">
        <p:bldAsOne/>
      </p:bldGraphic>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HERRAMIENTAS</a:t>
            </a:r>
            <a:endParaRPr lang="de-DE" sz="2800" b="1" dirty="0">
              <a:latin typeface="Calibri" pitchFamily="34" charset="0"/>
              <a:cs typeface="Calibri" pitchFamily="34" charset="0"/>
            </a:endParaRPr>
          </a:p>
        </p:txBody>
      </p:sp>
      <p:sp>
        <p:nvSpPr>
          <p:cNvPr id="32770" name="AutoShape 2" descr="Ver imagen en tamaño completo">
            <a:hlinkClick r:id="rId4"/>
          </p:cNvPr>
          <p:cNvSpPr>
            <a:spLocks noChangeAspect="1" noChangeArrowheads="1"/>
          </p:cNvSpPr>
          <p:nvPr/>
        </p:nvSpPr>
        <p:spPr bwMode="auto">
          <a:xfrm>
            <a:off x="155575" y="-365125"/>
            <a:ext cx="1228725" cy="7620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32772" name="AutoShape 4" descr="Ver imagen en tamaño completo">
            <a:hlinkClick r:id="rId4"/>
          </p:cNvPr>
          <p:cNvSpPr>
            <a:spLocks noChangeAspect="1" noChangeArrowheads="1"/>
          </p:cNvSpPr>
          <p:nvPr/>
        </p:nvSpPr>
        <p:spPr bwMode="auto">
          <a:xfrm>
            <a:off x="155575" y="-365125"/>
            <a:ext cx="1228725" cy="7620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1" name="10 Diagrama"/>
          <p:cNvGraphicFramePr/>
          <p:nvPr>
            <p:extLst>
              <p:ext uri="{D42A27DB-BD31-4B8C-83A1-F6EECF244321}">
                <p14:modId xmlns:p14="http://schemas.microsoft.com/office/powerpoint/2010/main" val="2364396126"/>
              </p:ext>
            </p:extLst>
          </p:nvPr>
        </p:nvGraphicFramePr>
        <p:xfrm>
          <a:off x="3398293" y="2388357"/>
          <a:ext cx="5295332" cy="35347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10" descr="http://ingenieria.pucesi.edu.ec/site/images/stories/mysql.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246" y="3257986"/>
            <a:ext cx="2649884" cy="137100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4"/>
          <p:cNvSpPr>
            <a:spLocks noChangeArrowheads="1"/>
          </p:cNvSpPr>
          <p:nvPr/>
        </p:nvSpPr>
        <p:spPr bwMode="auto">
          <a:xfrm>
            <a:off x="311658" y="1982452"/>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000" b="1" u="sng" dirty="0" smtClean="0">
                <a:solidFill>
                  <a:schemeClr val="accent1"/>
                </a:solidFill>
                <a:latin typeface="Calibri" pitchFamily="34" charset="0"/>
                <a:cs typeface="Calibri" pitchFamily="34" charset="0"/>
              </a:rPr>
              <a:t>Base de Datos</a:t>
            </a:r>
            <a:endParaRPr lang="de-DE" sz="2000" b="1" u="sng" dirty="0">
              <a:solidFill>
                <a:schemeClr val="accent1"/>
              </a:solidFill>
              <a:latin typeface="Calibri" pitchFamily="34" charset="0"/>
              <a:cs typeface="Calibri" pitchFamily="34" charset="0"/>
            </a:endParaRPr>
          </a:p>
        </p:txBody>
      </p:sp>
    </p:spTree>
    <p:extLst>
      <p:ext uri="{BB962C8B-B14F-4D97-AF65-F5344CB8AC3E}">
        <p14:creationId xmlns:p14="http://schemas.microsoft.com/office/powerpoint/2010/main" val="76077388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HERRAMIENTAS</a:t>
            </a:r>
            <a:endParaRPr lang="de-DE" sz="2800" b="1" dirty="0">
              <a:latin typeface="Calibri" pitchFamily="34" charset="0"/>
              <a:cs typeface="Calibri" pitchFamily="34" charset="0"/>
            </a:endParaRPr>
          </a:p>
        </p:txBody>
      </p:sp>
      <p:sp>
        <p:nvSpPr>
          <p:cNvPr id="32770" name="AutoShape 2" descr="Ver imagen en tamaño completo">
            <a:hlinkClick r:id="rId4"/>
          </p:cNvPr>
          <p:cNvSpPr>
            <a:spLocks noChangeAspect="1" noChangeArrowheads="1"/>
          </p:cNvSpPr>
          <p:nvPr/>
        </p:nvSpPr>
        <p:spPr bwMode="auto">
          <a:xfrm>
            <a:off x="155575" y="-365125"/>
            <a:ext cx="1228725" cy="7620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32772" name="AutoShape 4" descr="Ver imagen en tamaño completo">
            <a:hlinkClick r:id="rId4"/>
          </p:cNvPr>
          <p:cNvSpPr>
            <a:spLocks noChangeAspect="1" noChangeArrowheads="1"/>
          </p:cNvSpPr>
          <p:nvPr/>
        </p:nvSpPr>
        <p:spPr bwMode="auto">
          <a:xfrm>
            <a:off x="155575" y="-365125"/>
            <a:ext cx="1228725" cy="7620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1" name="10 Diagrama"/>
          <p:cNvGraphicFramePr/>
          <p:nvPr>
            <p:extLst>
              <p:ext uri="{D42A27DB-BD31-4B8C-83A1-F6EECF244321}">
                <p14:modId xmlns:p14="http://schemas.microsoft.com/office/powerpoint/2010/main" val="3585668723"/>
              </p:ext>
            </p:extLst>
          </p:nvPr>
        </p:nvGraphicFramePr>
        <p:xfrm>
          <a:off x="3398293" y="2388357"/>
          <a:ext cx="5295332" cy="35347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Picture 5" descr="C:\XP\dias + usar\jboss_inc_logo.jpg"/>
          <p:cNvPicPr>
            <a:picLocks noChangeAspect="1" noChangeArrowheads="1"/>
          </p:cNvPicPr>
          <p:nvPr/>
        </p:nvPicPr>
        <p:blipFill>
          <a:blip r:embed="rId10"/>
          <a:srcRect/>
          <a:stretch>
            <a:fillRect/>
          </a:stretch>
        </p:blipFill>
        <p:spPr bwMode="auto">
          <a:xfrm>
            <a:off x="528962" y="3289109"/>
            <a:ext cx="2610478" cy="1617331"/>
          </a:xfrm>
          <a:prstGeom prst="rect">
            <a:avLst/>
          </a:prstGeom>
          <a:noFill/>
        </p:spPr>
      </p:pic>
      <p:sp>
        <p:nvSpPr>
          <p:cNvPr id="9" name="Rectangle 4"/>
          <p:cNvSpPr>
            <a:spLocks noChangeArrowheads="1"/>
          </p:cNvSpPr>
          <p:nvPr/>
        </p:nvSpPr>
        <p:spPr bwMode="auto">
          <a:xfrm>
            <a:off x="311658" y="1982452"/>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000" b="1" u="sng" dirty="0" smtClean="0">
                <a:solidFill>
                  <a:schemeClr val="accent1"/>
                </a:solidFill>
                <a:latin typeface="Calibri" pitchFamily="34" charset="0"/>
                <a:cs typeface="Calibri" pitchFamily="34" charset="0"/>
              </a:rPr>
              <a:t>Servidor de Aplicaciones</a:t>
            </a:r>
            <a:endParaRPr lang="de-DE" sz="2000" b="1" u="sng" dirty="0">
              <a:solidFill>
                <a:schemeClr val="accent1"/>
              </a:solidFill>
              <a:latin typeface="Calibri" pitchFamily="34" charset="0"/>
              <a:cs typeface="Calibri" pitchFamily="34" charset="0"/>
            </a:endParaRPr>
          </a:p>
        </p:txBody>
      </p:sp>
    </p:spTree>
    <p:extLst>
      <p:ext uri="{BB962C8B-B14F-4D97-AF65-F5344CB8AC3E}">
        <p14:creationId xmlns:p14="http://schemas.microsoft.com/office/powerpoint/2010/main" val="169966536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HERRAMIENTAS</a:t>
            </a:r>
            <a:endParaRPr lang="de-DE" sz="2800" b="1" dirty="0">
              <a:latin typeface="Calibri" pitchFamily="34" charset="0"/>
              <a:cs typeface="Calibri" pitchFamily="34" charset="0"/>
            </a:endParaRPr>
          </a:p>
        </p:txBody>
      </p:sp>
      <p:sp>
        <p:nvSpPr>
          <p:cNvPr id="14" name="Rectangle 4"/>
          <p:cNvSpPr>
            <a:spLocks noChangeArrowheads="1"/>
          </p:cNvSpPr>
          <p:nvPr/>
        </p:nvSpPr>
        <p:spPr bwMode="auto">
          <a:xfrm>
            <a:off x="311658" y="1982452"/>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000" b="1" u="sng" dirty="0" smtClean="0">
                <a:solidFill>
                  <a:schemeClr val="accent1"/>
                </a:solidFill>
                <a:latin typeface="Calibri" pitchFamily="34" charset="0"/>
                <a:cs typeface="Calibri" pitchFamily="34" charset="0"/>
              </a:rPr>
              <a:t>Framework</a:t>
            </a:r>
            <a:endParaRPr lang="de-DE" sz="2000" b="1" u="sng" dirty="0">
              <a:solidFill>
                <a:schemeClr val="accent1"/>
              </a:solidFill>
              <a:latin typeface="Calibri" pitchFamily="34" charset="0"/>
              <a:cs typeface="Calibri" pitchFamily="34" charset="0"/>
            </a:endParaRPr>
          </a:p>
        </p:txBody>
      </p:sp>
      <p:graphicFrame>
        <p:nvGraphicFramePr>
          <p:cNvPr id="9" name="8 Diagrama"/>
          <p:cNvGraphicFramePr/>
          <p:nvPr>
            <p:extLst>
              <p:ext uri="{D42A27DB-BD31-4B8C-83A1-F6EECF244321}">
                <p14:modId xmlns:p14="http://schemas.microsoft.com/office/powerpoint/2010/main" val="751869033"/>
              </p:ext>
            </p:extLst>
          </p:nvPr>
        </p:nvGraphicFramePr>
        <p:xfrm>
          <a:off x="3480180" y="2606721"/>
          <a:ext cx="5295332" cy="35347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7" name="Picture 3" descr="D:\Users\JoC\Documents\TFR1C60.tmp.jpg"/>
          <p:cNvPicPr>
            <a:picLocks noChangeAspect="1" noChangeArrowheads="1"/>
          </p:cNvPicPr>
          <p:nvPr/>
        </p:nvPicPr>
        <p:blipFill rotWithShape="1">
          <a:blip r:embed="rId9">
            <a:extLst>
              <a:ext uri="{28A0092B-C50C-407E-A947-70E740481C1C}">
                <a14:useLocalDpi xmlns:a14="http://schemas.microsoft.com/office/drawing/2010/main" val="0"/>
              </a:ext>
            </a:extLst>
          </a:blip>
          <a:srcRect r="15860"/>
          <a:stretch/>
        </p:blipFill>
        <p:spPr bwMode="auto">
          <a:xfrm>
            <a:off x="481709" y="3453100"/>
            <a:ext cx="2548549"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22089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Graphic spid="9"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HERRAMIENTAS</a:t>
            </a:r>
            <a:endParaRPr lang="de-DE" sz="2800" b="1" dirty="0">
              <a:latin typeface="Calibri" pitchFamily="34" charset="0"/>
              <a:cs typeface="Calibri" pitchFamily="34" charset="0"/>
            </a:endParaRPr>
          </a:p>
        </p:txBody>
      </p:sp>
      <p:sp>
        <p:nvSpPr>
          <p:cNvPr id="14" name="Rectangle 4"/>
          <p:cNvSpPr>
            <a:spLocks noChangeArrowheads="1"/>
          </p:cNvSpPr>
          <p:nvPr/>
        </p:nvSpPr>
        <p:spPr bwMode="auto">
          <a:xfrm>
            <a:off x="311658" y="1982452"/>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000" b="1" u="sng" dirty="0" smtClean="0">
                <a:solidFill>
                  <a:schemeClr val="accent1"/>
                </a:solidFill>
                <a:latin typeface="Calibri" pitchFamily="34" charset="0"/>
                <a:cs typeface="Calibri" pitchFamily="34" charset="0"/>
              </a:rPr>
              <a:t>Framework</a:t>
            </a:r>
            <a:endParaRPr lang="de-DE" sz="2000" b="1" u="sng" dirty="0">
              <a:solidFill>
                <a:schemeClr val="accent1"/>
              </a:solidFill>
              <a:latin typeface="Calibri" pitchFamily="34" charset="0"/>
              <a:cs typeface="Calibri" pitchFamily="34" charset="0"/>
            </a:endParaRPr>
          </a:p>
        </p:txBody>
      </p:sp>
      <p:graphicFrame>
        <p:nvGraphicFramePr>
          <p:cNvPr id="9" name="8 Diagrama"/>
          <p:cNvGraphicFramePr/>
          <p:nvPr>
            <p:extLst>
              <p:ext uri="{D42A27DB-BD31-4B8C-83A1-F6EECF244321}">
                <p14:modId xmlns:p14="http://schemas.microsoft.com/office/powerpoint/2010/main" val="3847218979"/>
              </p:ext>
            </p:extLst>
          </p:nvPr>
        </p:nvGraphicFramePr>
        <p:xfrm>
          <a:off x="3480180" y="2606721"/>
          <a:ext cx="5295332" cy="35347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8" descr="http://upload.wikimedia.org/wikipedia/commons/2/22/Hibernate_logo_a.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0840" y="3555546"/>
            <a:ext cx="2876550" cy="1183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56518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Graphic spid="9"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47562" name="Rectangle 10"/>
          <p:cNvSpPr>
            <a:spLocks noGrp="1" noChangeArrowheads="1"/>
          </p:cNvSpPr>
          <p:nvPr>
            <p:ph sz="quarter" idx="1"/>
          </p:nvPr>
        </p:nvSpPr>
        <p:spPr>
          <a:xfrm>
            <a:off x="262890" y="2115897"/>
            <a:ext cx="8515350" cy="4029075"/>
          </a:xfrm>
        </p:spPr>
        <p:txBody>
          <a:bodyPr/>
          <a:lstStyle/>
          <a:p>
            <a:r>
              <a:rPr lang="es-US" sz="1800" dirty="0" smtClean="0">
                <a:latin typeface="Calibri" pitchFamily="34" charset="0"/>
                <a:cs typeface="Times New Roman" pitchFamily="18" charset="0"/>
              </a:rPr>
              <a:t>Introducción</a:t>
            </a:r>
          </a:p>
          <a:p>
            <a:r>
              <a:rPr lang="es-EC" sz="1800" dirty="0" smtClean="0">
                <a:latin typeface="Calibri" pitchFamily="34" charset="0"/>
                <a:cs typeface="Times New Roman" pitchFamily="18" charset="0"/>
              </a:rPr>
              <a:t>Objetivos</a:t>
            </a:r>
          </a:p>
          <a:p>
            <a:r>
              <a:rPr lang="es-EC" sz="1800" dirty="0" smtClean="0">
                <a:latin typeface="Calibri" pitchFamily="34" charset="0"/>
                <a:cs typeface="Times New Roman" pitchFamily="18" charset="0"/>
              </a:rPr>
              <a:t>Alcance</a:t>
            </a:r>
          </a:p>
          <a:p>
            <a:r>
              <a:rPr lang="es-EC" sz="1800" dirty="0" smtClean="0">
                <a:latin typeface="Calibri" pitchFamily="34" charset="0"/>
                <a:cs typeface="Times New Roman" pitchFamily="18" charset="0"/>
              </a:rPr>
              <a:t>Problema y solución</a:t>
            </a:r>
          </a:p>
          <a:p>
            <a:r>
              <a:rPr lang="es-EC" sz="1800" dirty="0" smtClean="0">
                <a:latin typeface="Calibri" pitchFamily="34" charset="0"/>
                <a:cs typeface="Times New Roman" pitchFamily="18" charset="0"/>
              </a:rPr>
              <a:t>Herramientas</a:t>
            </a:r>
          </a:p>
          <a:p>
            <a:r>
              <a:rPr lang="es-EC" sz="1800" dirty="0" smtClean="0">
                <a:latin typeface="Calibri" pitchFamily="34" charset="0"/>
                <a:cs typeface="Times New Roman" pitchFamily="18" charset="0"/>
              </a:rPr>
              <a:t>Arquitectura</a:t>
            </a:r>
          </a:p>
          <a:p>
            <a:r>
              <a:rPr lang="es-EC" sz="1800" dirty="0" smtClean="0">
                <a:latin typeface="Calibri" pitchFamily="34" charset="0"/>
                <a:cs typeface="Times New Roman" pitchFamily="18" charset="0"/>
              </a:rPr>
              <a:t>Metodología</a:t>
            </a:r>
          </a:p>
          <a:p>
            <a:r>
              <a:rPr lang="es-EC" sz="1800" dirty="0" smtClean="0">
                <a:latin typeface="Calibri" pitchFamily="34" charset="0"/>
                <a:cs typeface="Times New Roman" pitchFamily="18" charset="0"/>
              </a:rPr>
              <a:t>Desarrollo del Proyecto</a:t>
            </a:r>
          </a:p>
          <a:p>
            <a:r>
              <a:rPr lang="es-EC" sz="1800" dirty="0" smtClean="0">
                <a:latin typeface="Calibri" pitchFamily="34" charset="0"/>
                <a:cs typeface="Times New Roman" pitchFamily="18" charset="0"/>
              </a:rPr>
              <a:t>Presentación del sistema</a:t>
            </a:r>
          </a:p>
          <a:p>
            <a:r>
              <a:rPr lang="es-EC" sz="1800" dirty="0" smtClean="0">
                <a:latin typeface="Calibri" pitchFamily="34" charset="0"/>
                <a:cs typeface="Times New Roman" pitchFamily="18" charset="0"/>
              </a:rPr>
              <a:t>Conclusiones</a:t>
            </a:r>
          </a:p>
          <a:p>
            <a:r>
              <a:rPr lang="es-EC" sz="1800" dirty="0" smtClean="0">
                <a:latin typeface="Calibri" pitchFamily="34" charset="0"/>
                <a:cs typeface="Times New Roman" pitchFamily="18" charset="0"/>
              </a:rPr>
              <a:t>Recomendaciones</a:t>
            </a:r>
            <a:endParaRPr lang="es-US" sz="1800" dirty="0" smtClean="0">
              <a:latin typeface="Calibri" pitchFamily="34" charset="0"/>
              <a:cs typeface="Times New Roman" pitchFamily="18" charset="0"/>
            </a:endParaRPr>
          </a:p>
          <a:p>
            <a:endParaRPr lang="de-DE" sz="1400" dirty="0">
              <a:latin typeface="Calibri" pitchFamily="34" charset="0"/>
            </a:endParaRPr>
          </a:p>
        </p:txBody>
      </p:sp>
      <p:sp>
        <p:nvSpPr>
          <p:cNvPr id="1047556"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rPr>
              <a:t>AGENDA</a:t>
            </a:r>
            <a:endParaRPr lang="de-DE" sz="2800" b="1" dirty="0">
              <a:latin typeface="Calibri" pitchFamily="34" charset="0"/>
            </a:endParaRPr>
          </a:p>
        </p:txBody>
      </p:sp>
      <p:grpSp>
        <p:nvGrpSpPr>
          <p:cNvPr id="5" name="4 Grupo"/>
          <p:cNvGrpSpPr/>
          <p:nvPr/>
        </p:nvGrpSpPr>
        <p:grpSpPr>
          <a:xfrm rot="5400000">
            <a:off x="2732858" y="1603179"/>
            <a:ext cx="556571" cy="4989113"/>
            <a:chOff x="634881" y="1248199"/>
            <a:chExt cx="781343" cy="4989113"/>
          </a:xfrm>
        </p:grpSpPr>
        <p:sp>
          <p:nvSpPr>
            <p:cNvPr id="6" name="5 Rectángulo"/>
            <p:cNvSpPr/>
            <p:nvPr/>
          </p:nvSpPr>
          <p:spPr>
            <a:xfrm>
              <a:off x="683568" y="1268760"/>
              <a:ext cx="504056" cy="496855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7" name="6 Triángulo isósceles"/>
            <p:cNvSpPr/>
            <p:nvPr/>
          </p:nvSpPr>
          <p:spPr>
            <a:xfrm rot="5400000">
              <a:off x="1096180" y="1792251"/>
              <a:ext cx="411488" cy="228600"/>
            </a:xfrm>
            <a:prstGeom prst="triangl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7 CuadroTexto"/>
            <p:cNvSpPr txBox="1"/>
            <p:nvPr/>
          </p:nvSpPr>
          <p:spPr>
            <a:xfrm>
              <a:off x="634881" y="1248199"/>
              <a:ext cx="604901" cy="4989113"/>
            </a:xfrm>
            <a:prstGeom prst="rect">
              <a:avLst/>
            </a:prstGeom>
            <a:noFill/>
          </p:spPr>
          <p:txBody>
            <a:bodyPr vert="vert270" wrap="square" rtlCol="0">
              <a:spAutoFit/>
            </a:bodyPr>
            <a:lstStyle/>
            <a:p>
              <a:r>
                <a:rPr lang="es-EC" sz="1600" dirty="0" smtClean="0">
                  <a:solidFill>
                    <a:schemeClr val="bg1"/>
                  </a:solidFill>
                </a:rPr>
                <a:t> </a:t>
              </a:r>
              <a:r>
                <a:rPr lang="es-EC" sz="1600" b="1" dirty="0" smtClean="0">
                  <a:solidFill>
                    <a:schemeClr val="bg1"/>
                  </a:solidFill>
                </a:rPr>
                <a:t>Arquitectura</a:t>
              </a:r>
              <a:endParaRPr lang="en-US" sz="1600" b="1" dirty="0">
                <a:solidFill>
                  <a:schemeClr val="bg1"/>
                </a:solidFill>
              </a:endParaRPr>
            </a:p>
          </p:txBody>
        </p:sp>
      </p:grpSp>
    </p:spTree>
    <p:extLst>
      <p:ext uri="{BB962C8B-B14F-4D97-AF65-F5344CB8AC3E}">
        <p14:creationId xmlns:p14="http://schemas.microsoft.com/office/powerpoint/2010/main" val="422570799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47556"/>
                                        </p:tgtEl>
                                        <p:attrNameLst>
                                          <p:attrName>style.visibility</p:attrName>
                                        </p:attrNameLst>
                                      </p:cBhvr>
                                      <p:to>
                                        <p:strVal val="visible"/>
                                      </p:to>
                                    </p:set>
                                    <p:animEffect transition="in" filter="barn(inVertical)">
                                      <p:cBhvr>
                                        <p:cTn id="7" dur="500"/>
                                        <p:tgtEl>
                                          <p:spTgt spid="104755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47562">
                                            <p:txEl>
                                              <p:pRg st="0" end="0"/>
                                            </p:txEl>
                                          </p:spTgt>
                                        </p:tgtEl>
                                        <p:attrNameLst>
                                          <p:attrName>style.visibility</p:attrName>
                                        </p:attrNameLst>
                                      </p:cBhvr>
                                      <p:to>
                                        <p:strVal val="visible"/>
                                      </p:to>
                                    </p:set>
                                    <p:animEffect transition="in" filter="fade">
                                      <p:cBhvr>
                                        <p:cTn id="12" dur="1000"/>
                                        <p:tgtEl>
                                          <p:spTgt spid="1047562">
                                            <p:txEl>
                                              <p:pRg st="0" end="0"/>
                                            </p:txEl>
                                          </p:spTgt>
                                        </p:tgtEl>
                                      </p:cBhvr>
                                    </p:animEffect>
                                    <p:anim calcmode="lin" valueType="num">
                                      <p:cBhvr>
                                        <p:cTn id="13" dur="1000" fill="hold"/>
                                        <p:tgtEl>
                                          <p:spTgt spid="104756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4756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47562">
                                            <p:txEl>
                                              <p:pRg st="1" end="1"/>
                                            </p:txEl>
                                          </p:spTgt>
                                        </p:tgtEl>
                                        <p:attrNameLst>
                                          <p:attrName>style.visibility</p:attrName>
                                        </p:attrNameLst>
                                      </p:cBhvr>
                                      <p:to>
                                        <p:strVal val="visible"/>
                                      </p:to>
                                    </p:set>
                                    <p:animEffect transition="in" filter="fade">
                                      <p:cBhvr>
                                        <p:cTn id="17" dur="1000"/>
                                        <p:tgtEl>
                                          <p:spTgt spid="1047562">
                                            <p:txEl>
                                              <p:pRg st="1" end="1"/>
                                            </p:txEl>
                                          </p:spTgt>
                                        </p:tgtEl>
                                      </p:cBhvr>
                                    </p:animEffect>
                                    <p:anim calcmode="lin" valueType="num">
                                      <p:cBhvr>
                                        <p:cTn id="18" dur="1000" fill="hold"/>
                                        <p:tgtEl>
                                          <p:spTgt spid="104756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04756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47562">
                                            <p:txEl>
                                              <p:pRg st="2" end="2"/>
                                            </p:txEl>
                                          </p:spTgt>
                                        </p:tgtEl>
                                        <p:attrNameLst>
                                          <p:attrName>style.visibility</p:attrName>
                                        </p:attrNameLst>
                                      </p:cBhvr>
                                      <p:to>
                                        <p:strVal val="visible"/>
                                      </p:to>
                                    </p:set>
                                    <p:animEffect transition="in" filter="fade">
                                      <p:cBhvr>
                                        <p:cTn id="22" dur="1000"/>
                                        <p:tgtEl>
                                          <p:spTgt spid="1047562">
                                            <p:txEl>
                                              <p:pRg st="2" end="2"/>
                                            </p:txEl>
                                          </p:spTgt>
                                        </p:tgtEl>
                                      </p:cBhvr>
                                    </p:animEffect>
                                    <p:anim calcmode="lin" valueType="num">
                                      <p:cBhvr>
                                        <p:cTn id="23" dur="1000" fill="hold"/>
                                        <p:tgtEl>
                                          <p:spTgt spid="104756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047562">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47562">
                                            <p:txEl>
                                              <p:pRg st="3" end="3"/>
                                            </p:txEl>
                                          </p:spTgt>
                                        </p:tgtEl>
                                        <p:attrNameLst>
                                          <p:attrName>style.visibility</p:attrName>
                                        </p:attrNameLst>
                                      </p:cBhvr>
                                      <p:to>
                                        <p:strVal val="visible"/>
                                      </p:to>
                                    </p:set>
                                    <p:animEffect transition="in" filter="fade">
                                      <p:cBhvr>
                                        <p:cTn id="27" dur="1000"/>
                                        <p:tgtEl>
                                          <p:spTgt spid="1047562">
                                            <p:txEl>
                                              <p:pRg st="3" end="3"/>
                                            </p:txEl>
                                          </p:spTgt>
                                        </p:tgtEl>
                                      </p:cBhvr>
                                    </p:animEffect>
                                    <p:anim calcmode="lin" valueType="num">
                                      <p:cBhvr>
                                        <p:cTn id="28" dur="1000" fill="hold"/>
                                        <p:tgtEl>
                                          <p:spTgt spid="104756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1047562">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47562">
                                            <p:txEl>
                                              <p:pRg st="4" end="4"/>
                                            </p:txEl>
                                          </p:spTgt>
                                        </p:tgtEl>
                                        <p:attrNameLst>
                                          <p:attrName>style.visibility</p:attrName>
                                        </p:attrNameLst>
                                      </p:cBhvr>
                                      <p:to>
                                        <p:strVal val="visible"/>
                                      </p:to>
                                    </p:set>
                                    <p:animEffect transition="in" filter="fade">
                                      <p:cBhvr>
                                        <p:cTn id="32" dur="1000"/>
                                        <p:tgtEl>
                                          <p:spTgt spid="1047562">
                                            <p:txEl>
                                              <p:pRg st="4" end="4"/>
                                            </p:txEl>
                                          </p:spTgt>
                                        </p:tgtEl>
                                      </p:cBhvr>
                                    </p:animEffect>
                                    <p:anim calcmode="lin" valueType="num">
                                      <p:cBhvr>
                                        <p:cTn id="33" dur="1000" fill="hold"/>
                                        <p:tgtEl>
                                          <p:spTgt spid="104756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1047562">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47562">
                                            <p:txEl>
                                              <p:pRg st="5" end="5"/>
                                            </p:txEl>
                                          </p:spTgt>
                                        </p:tgtEl>
                                        <p:attrNameLst>
                                          <p:attrName>style.visibility</p:attrName>
                                        </p:attrNameLst>
                                      </p:cBhvr>
                                      <p:to>
                                        <p:strVal val="visible"/>
                                      </p:to>
                                    </p:set>
                                    <p:animEffect transition="in" filter="fade">
                                      <p:cBhvr>
                                        <p:cTn id="37" dur="1000"/>
                                        <p:tgtEl>
                                          <p:spTgt spid="1047562">
                                            <p:txEl>
                                              <p:pRg st="5" end="5"/>
                                            </p:txEl>
                                          </p:spTgt>
                                        </p:tgtEl>
                                      </p:cBhvr>
                                    </p:animEffect>
                                    <p:anim calcmode="lin" valueType="num">
                                      <p:cBhvr>
                                        <p:cTn id="38" dur="1000" fill="hold"/>
                                        <p:tgtEl>
                                          <p:spTgt spid="104756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1047562">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47562">
                                            <p:txEl>
                                              <p:pRg st="6" end="6"/>
                                            </p:txEl>
                                          </p:spTgt>
                                        </p:tgtEl>
                                        <p:attrNameLst>
                                          <p:attrName>style.visibility</p:attrName>
                                        </p:attrNameLst>
                                      </p:cBhvr>
                                      <p:to>
                                        <p:strVal val="visible"/>
                                      </p:to>
                                    </p:set>
                                    <p:animEffect transition="in" filter="fade">
                                      <p:cBhvr>
                                        <p:cTn id="42" dur="1000"/>
                                        <p:tgtEl>
                                          <p:spTgt spid="1047562">
                                            <p:txEl>
                                              <p:pRg st="6" end="6"/>
                                            </p:txEl>
                                          </p:spTgt>
                                        </p:tgtEl>
                                      </p:cBhvr>
                                    </p:animEffect>
                                    <p:anim calcmode="lin" valueType="num">
                                      <p:cBhvr>
                                        <p:cTn id="43" dur="1000" fill="hold"/>
                                        <p:tgtEl>
                                          <p:spTgt spid="104756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047562">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47562">
                                            <p:txEl>
                                              <p:pRg st="7" end="7"/>
                                            </p:txEl>
                                          </p:spTgt>
                                        </p:tgtEl>
                                        <p:attrNameLst>
                                          <p:attrName>style.visibility</p:attrName>
                                        </p:attrNameLst>
                                      </p:cBhvr>
                                      <p:to>
                                        <p:strVal val="visible"/>
                                      </p:to>
                                    </p:set>
                                    <p:animEffect transition="in" filter="fade">
                                      <p:cBhvr>
                                        <p:cTn id="47" dur="1000"/>
                                        <p:tgtEl>
                                          <p:spTgt spid="1047562">
                                            <p:txEl>
                                              <p:pRg st="7" end="7"/>
                                            </p:txEl>
                                          </p:spTgt>
                                        </p:tgtEl>
                                      </p:cBhvr>
                                    </p:animEffect>
                                    <p:anim calcmode="lin" valueType="num">
                                      <p:cBhvr>
                                        <p:cTn id="48" dur="1000" fill="hold"/>
                                        <p:tgtEl>
                                          <p:spTgt spid="1047562">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047562">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47562">
                                            <p:txEl>
                                              <p:pRg st="8" end="8"/>
                                            </p:txEl>
                                          </p:spTgt>
                                        </p:tgtEl>
                                        <p:attrNameLst>
                                          <p:attrName>style.visibility</p:attrName>
                                        </p:attrNameLst>
                                      </p:cBhvr>
                                      <p:to>
                                        <p:strVal val="visible"/>
                                      </p:to>
                                    </p:set>
                                    <p:animEffect transition="in" filter="fade">
                                      <p:cBhvr>
                                        <p:cTn id="52" dur="1000"/>
                                        <p:tgtEl>
                                          <p:spTgt spid="1047562">
                                            <p:txEl>
                                              <p:pRg st="8" end="8"/>
                                            </p:txEl>
                                          </p:spTgt>
                                        </p:tgtEl>
                                      </p:cBhvr>
                                    </p:animEffect>
                                    <p:anim calcmode="lin" valueType="num">
                                      <p:cBhvr>
                                        <p:cTn id="53" dur="1000" fill="hold"/>
                                        <p:tgtEl>
                                          <p:spTgt spid="1047562">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1047562">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47562">
                                            <p:txEl>
                                              <p:pRg st="9" end="9"/>
                                            </p:txEl>
                                          </p:spTgt>
                                        </p:tgtEl>
                                        <p:attrNameLst>
                                          <p:attrName>style.visibility</p:attrName>
                                        </p:attrNameLst>
                                      </p:cBhvr>
                                      <p:to>
                                        <p:strVal val="visible"/>
                                      </p:to>
                                    </p:set>
                                    <p:animEffect transition="in" filter="fade">
                                      <p:cBhvr>
                                        <p:cTn id="57" dur="1000"/>
                                        <p:tgtEl>
                                          <p:spTgt spid="1047562">
                                            <p:txEl>
                                              <p:pRg st="9" end="9"/>
                                            </p:txEl>
                                          </p:spTgt>
                                        </p:tgtEl>
                                      </p:cBhvr>
                                    </p:animEffect>
                                    <p:anim calcmode="lin" valueType="num">
                                      <p:cBhvr>
                                        <p:cTn id="58" dur="1000" fill="hold"/>
                                        <p:tgtEl>
                                          <p:spTgt spid="1047562">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1047562">
                                            <p:txEl>
                                              <p:pRg st="9" end="9"/>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47562">
                                            <p:txEl>
                                              <p:pRg st="10" end="10"/>
                                            </p:txEl>
                                          </p:spTgt>
                                        </p:tgtEl>
                                        <p:attrNameLst>
                                          <p:attrName>style.visibility</p:attrName>
                                        </p:attrNameLst>
                                      </p:cBhvr>
                                      <p:to>
                                        <p:strVal val="visible"/>
                                      </p:to>
                                    </p:set>
                                    <p:animEffect transition="in" filter="fade">
                                      <p:cBhvr>
                                        <p:cTn id="62" dur="1000"/>
                                        <p:tgtEl>
                                          <p:spTgt spid="1047562">
                                            <p:txEl>
                                              <p:pRg st="10" end="10"/>
                                            </p:txEl>
                                          </p:spTgt>
                                        </p:tgtEl>
                                      </p:cBhvr>
                                    </p:animEffect>
                                    <p:anim calcmode="lin" valueType="num">
                                      <p:cBhvr>
                                        <p:cTn id="63" dur="1000" fill="hold"/>
                                        <p:tgtEl>
                                          <p:spTgt spid="1047562">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104756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5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ARQUITECTURA</a:t>
            </a:r>
            <a:endParaRPr lang="de-DE" sz="2800" b="1" dirty="0">
              <a:latin typeface="Calibri" pitchFamily="34" charset="0"/>
              <a:cs typeface="Calibri" pitchFamily="34" charset="0"/>
            </a:endParaRPr>
          </a:p>
        </p:txBody>
      </p:sp>
      <p:pic>
        <p:nvPicPr>
          <p:cNvPr id="5" name="4 Imagen" descr="D:\Users\JoC\Pictures\diagrama.jpg"/>
          <p:cNvPicPr/>
          <p:nvPr/>
        </p:nvPicPr>
        <p:blipFill rotWithShape="1">
          <a:blip r:embed="rId4">
            <a:extLst>
              <a:ext uri="{28A0092B-C50C-407E-A947-70E740481C1C}">
                <a14:useLocalDpi xmlns:a14="http://schemas.microsoft.com/office/drawing/2010/main" val="0"/>
              </a:ext>
            </a:extLst>
          </a:blip>
          <a:srcRect l="12311" t="28788" r="13067" b="10902"/>
          <a:stretch/>
        </p:blipFill>
        <p:spPr bwMode="auto">
          <a:xfrm>
            <a:off x="868552" y="2189040"/>
            <a:ext cx="7292809" cy="39388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8725275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47562" name="Rectangle 10"/>
          <p:cNvSpPr>
            <a:spLocks noGrp="1" noChangeArrowheads="1"/>
          </p:cNvSpPr>
          <p:nvPr>
            <p:ph sz="quarter" idx="1"/>
          </p:nvPr>
        </p:nvSpPr>
        <p:spPr>
          <a:xfrm>
            <a:off x="262890" y="2115897"/>
            <a:ext cx="8515350" cy="4029075"/>
          </a:xfrm>
        </p:spPr>
        <p:txBody>
          <a:bodyPr/>
          <a:lstStyle/>
          <a:p>
            <a:r>
              <a:rPr lang="es-US" sz="1800" dirty="0" smtClean="0">
                <a:latin typeface="Calibri" pitchFamily="34" charset="0"/>
                <a:cs typeface="Times New Roman" pitchFamily="18" charset="0"/>
              </a:rPr>
              <a:t>Introducción</a:t>
            </a:r>
          </a:p>
          <a:p>
            <a:r>
              <a:rPr lang="es-EC" sz="1800" dirty="0" smtClean="0">
                <a:latin typeface="Calibri" pitchFamily="34" charset="0"/>
                <a:cs typeface="Times New Roman" pitchFamily="18" charset="0"/>
              </a:rPr>
              <a:t>Objetivos</a:t>
            </a:r>
          </a:p>
          <a:p>
            <a:r>
              <a:rPr lang="es-EC" sz="1800" dirty="0" smtClean="0">
                <a:latin typeface="Calibri" pitchFamily="34" charset="0"/>
                <a:cs typeface="Times New Roman" pitchFamily="18" charset="0"/>
              </a:rPr>
              <a:t>Alcance</a:t>
            </a:r>
          </a:p>
          <a:p>
            <a:r>
              <a:rPr lang="es-EC" sz="1800" dirty="0" smtClean="0">
                <a:latin typeface="Calibri" pitchFamily="34" charset="0"/>
                <a:cs typeface="Times New Roman" pitchFamily="18" charset="0"/>
              </a:rPr>
              <a:t>Problema y solución</a:t>
            </a:r>
          </a:p>
          <a:p>
            <a:r>
              <a:rPr lang="es-EC" sz="1800" dirty="0" smtClean="0">
                <a:latin typeface="Calibri" pitchFamily="34" charset="0"/>
                <a:cs typeface="Times New Roman" pitchFamily="18" charset="0"/>
              </a:rPr>
              <a:t>Herramientas</a:t>
            </a:r>
          </a:p>
          <a:p>
            <a:r>
              <a:rPr lang="es-EC" sz="1800" dirty="0" smtClean="0">
                <a:latin typeface="Calibri" pitchFamily="34" charset="0"/>
                <a:cs typeface="Times New Roman" pitchFamily="18" charset="0"/>
              </a:rPr>
              <a:t>Arquitectura</a:t>
            </a:r>
          </a:p>
          <a:p>
            <a:r>
              <a:rPr lang="es-EC" sz="1800" dirty="0" smtClean="0">
                <a:latin typeface="Calibri" pitchFamily="34" charset="0"/>
                <a:cs typeface="Times New Roman" pitchFamily="18" charset="0"/>
              </a:rPr>
              <a:t>Metodología</a:t>
            </a:r>
          </a:p>
          <a:p>
            <a:r>
              <a:rPr lang="es-EC" sz="1800" dirty="0" smtClean="0">
                <a:latin typeface="Calibri" pitchFamily="34" charset="0"/>
                <a:cs typeface="Times New Roman" pitchFamily="18" charset="0"/>
              </a:rPr>
              <a:t>Desarrollo del Proyecto</a:t>
            </a:r>
          </a:p>
          <a:p>
            <a:r>
              <a:rPr lang="es-EC" sz="1800" dirty="0" smtClean="0">
                <a:latin typeface="Calibri" pitchFamily="34" charset="0"/>
                <a:cs typeface="Times New Roman" pitchFamily="18" charset="0"/>
              </a:rPr>
              <a:t>Presentación del sistema</a:t>
            </a:r>
          </a:p>
          <a:p>
            <a:r>
              <a:rPr lang="es-EC" sz="1800" dirty="0" smtClean="0">
                <a:latin typeface="Calibri" pitchFamily="34" charset="0"/>
                <a:cs typeface="Times New Roman" pitchFamily="18" charset="0"/>
              </a:rPr>
              <a:t>Conclusiones</a:t>
            </a:r>
          </a:p>
          <a:p>
            <a:r>
              <a:rPr lang="es-EC" sz="1800" dirty="0" smtClean="0">
                <a:latin typeface="Calibri" pitchFamily="34" charset="0"/>
                <a:cs typeface="Times New Roman" pitchFamily="18" charset="0"/>
              </a:rPr>
              <a:t>Recomendaciones</a:t>
            </a:r>
            <a:endParaRPr lang="es-US" sz="1800" dirty="0" smtClean="0">
              <a:latin typeface="Calibri" pitchFamily="34" charset="0"/>
              <a:cs typeface="Times New Roman" pitchFamily="18" charset="0"/>
            </a:endParaRPr>
          </a:p>
          <a:p>
            <a:endParaRPr lang="de-DE" sz="1400" dirty="0">
              <a:latin typeface="Calibri" pitchFamily="34" charset="0"/>
            </a:endParaRPr>
          </a:p>
        </p:txBody>
      </p:sp>
      <p:sp>
        <p:nvSpPr>
          <p:cNvPr id="1047556"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rPr>
              <a:t>AGENDA</a:t>
            </a:r>
            <a:endParaRPr lang="de-DE" sz="2800" b="1" dirty="0">
              <a:latin typeface="Calibri" pitchFamily="34" charset="0"/>
            </a:endParaRPr>
          </a:p>
        </p:txBody>
      </p:sp>
      <p:grpSp>
        <p:nvGrpSpPr>
          <p:cNvPr id="5" name="4 Grupo"/>
          <p:cNvGrpSpPr/>
          <p:nvPr/>
        </p:nvGrpSpPr>
        <p:grpSpPr>
          <a:xfrm rot="5400000">
            <a:off x="2736549" y="-153720"/>
            <a:ext cx="549186" cy="4989113"/>
            <a:chOff x="645248" y="1248200"/>
            <a:chExt cx="770976" cy="4989113"/>
          </a:xfrm>
        </p:grpSpPr>
        <p:sp>
          <p:nvSpPr>
            <p:cNvPr id="6" name="5 Rectángulo"/>
            <p:cNvSpPr/>
            <p:nvPr/>
          </p:nvSpPr>
          <p:spPr>
            <a:xfrm>
              <a:off x="683568" y="1268760"/>
              <a:ext cx="504056" cy="496855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7" name="6 Triángulo isósceles"/>
            <p:cNvSpPr/>
            <p:nvPr/>
          </p:nvSpPr>
          <p:spPr>
            <a:xfrm rot="5400000">
              <a:off x="1096180" y="1792251"/>
              <a:ext cx="411488" cy="228600"/>
            </a:xfrm>
            <a:prstGeom prst="triangl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7 CuadroTexto"/>
            <p:cNvSpPr txBox="1"/>
            <p:nvPr/>
          </p:nvSpPr>
          <p:spPr>
            <a:xfrm>
              <a:off x="645248" y="1248200"/>
              <a:ext cx="430887" cy="4989113"/>
            </a:xfrm>
            <a:prstGeom prst="rect">
              <a:avLst/>
            </a:prstGeom>
            <a:noFill/>
          </p:spPr>
          <p:txBody>
            <a:bodyPr vert="vert270" wrap="square" rtlCol="0">
              <a:spAutoFit/>
            </a:bodyPr>
            <a:lstStyle/>
            <a:p>
              <a:r>
                <a:rPr lang="es-EC" sz="1600" dirty="0" smtClean="0">
                  <a:solidFill>
                    <a:schemeClr val="bg1"/>
                  </a:solidFill>
                </a:rPr>
                <a:t> </a:t>
              </a:r>
              <a:r>
                <a:rPr lang="es-EC" sz="1600" b="1" dirty="0" smtClean="0">
                  <a:solidFill>
                    <a:schemeClr val="bg1"/>
                  </a:solidFill>
                </a:rPr>
                <a:t>Introducción</a:t>
              </a:r>
              <a:endParaRPr lang="en-US" sz="1600" b="1" dirty="0">
                <a:solidFill>
                  <a:schemeClr val="bg1"/>
                </a:solidFill>
              </a:endParaRPr>
            </a:p>
          </p:txBody>
        </p:sp>
      </p:grpSp>
    </p:spTree>
    <p:extLst>
      <p:ext uri="{BB962C8B-B14F-4D97-AF65-F5344CB8AC3E}">
        <p14:creationId xmlns:p14="http://schemas.microsoft.com/office/powerpoint/2010/main" val="422570799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47556"/>
                                        </p:tgtEl>
                                        <p:attrNameLst>
                                          <p:attrName>style.visibility</p:attrName>
                                        </p:attrNameLst>
                                      </p:cBhvr>
                                      <p:to>
                                        <p:strVal val="visible"/>
                                      </p:to>
                                    </p:set>
                                    <p:animEffect transition="in" filter="barn(inVertical)">
                                      <p:cBhvr>
                                        <p:cTn id="7" dur="500"/>
                                        <p:tgtEl>
                                          <p:spTgt spid="104755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47562">
                                            <p:txEl>
                                              <p:pRg st="0" end="0"/>
                                            </p:txEl>
                                          </p:spTgt>
                                        </p:tgtEl>
                                        <p:attrNameLst>
                                          <p:attrName>style.visibility</p:attrName>
                                        </p:attrNameLst>
                                      </p:cBhvr>
                                      <p:to>
                                        <p:strVal val="visible"/>
                                      </p:to>
                                    </p:set>
                                    <p:animEffect transition="in" filter="fade">
                                      <p:cBhvr>
                                        <p:cTn id="12" dur="1000"/>
                                        <p:tgtEl>
                                          <p:spTgt spid="1047562">
                                            <p:txEl>
                                              <p:pRg st="0" end="0"/>
                                            </p:txEl>
                                          </p:spTgt>
                                        </p:tgtEl>
                                      </p:cBhvr>
                                    </p:animEffect>
                                    <p:anim calcmode="lin" valueType="num">
                                      <p:cBhvr>
                                        <p:cTn id="13" dur="1000" fill="hold"/>
                                        <p:tgtEl>
                                          <p:spTgt spid="104756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4756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47562">
                                            <p:txEl>
                                              <p:pRg st="1" end="1"/>
                                            </p:txEl>
                                          </p:spTgt>
                                        </p:tgtEl>
                                        <p:attrNameLst>
                                          <p:attrName>style.visibility</p:attrName>
                                        </p:attrNameLst>
                                      </p:cBhvr>
                                      <p:to>
                                        <p:strVal val="visible"/>
                                      </p:to>
                                    </p:set>
                                    <p:animEffect transition="in" filter="fade">
                                      <p:cBhvr>
                                        <p:cTn id="17" dur="1000"/>
                                        <p:tgtEl>
                                          <p:spTgt spid="1047562">
                                            <p:txEl>
                                              <p:pRg st="1" end="1"/>
                                            </p:txEl>
                                          </p:spTgt>
                                        </p:tgtEl>
                                      </p:cBhvr>
                                    </p:animEffect>
                                    <p:anim calcmode="lin" valueType="num">
                                      <p:cBhvr>
                                        <p:cTn id="18" dur="1000" fill="hold"/>
                                        <p:tgtEl>
                                          <p:spTgt spid="104756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04756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47562">
                                            <p:txEl>
                                              <p:pRg st="2" end="2"/>
                                            </p:txEl>
                                          </p:spTgt>
                                        </p:tgtEl>
                                        <p:attrNameLst>
                                          <p:attrName>style.visibility</p:attrName>
                                        </p:attrNameLst>
                                      </p:cBhvr>
                                      <p:to>
                                        <p:strVal val="visible"/>
                                      </p:to>
                                    </p:set>
                                    <p:animEffect transition="in" filter="fade">
                                      <p:cBhvr>
                                        <p:cTn id="22" dur="1000"/>
                                        <p:tgtEl>
                                          <p:spTgt spid="1047562">
                                            <p:txEl>
                                              <p:pRg st="2" end="2"/>
                                            </p:txEl>
                                          </p:spTgt>
                                        </p:tgtEl>
                                      </p:cBhvr>
                                    </p:animEffect>
                                    <p:anim calcmode="lin" valueType="num">
                                      <p:cBhvr>
                                        <p:cTn id="23" dur="1000" fill="hold"/>
                                        <p:tgtEl>
                                          <p:spTgt spid="104756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047562">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47562">
                                            <p:txEl>
                                              <p:pRg st="3" end="3"/>
                                            </p:txEl>
                                          </p:spTgt>
                                        </p:tgtEl>
                                        <p:attrNameLst>
                                          <p:attrName>style.visibility</p:attrName>
                                        </p:attrNameLst>
                                      </p:cBhvr>
                                      <p:to>
                                        <p:strVal val="visible"/>
                                      </p:to>
                                    </p:set>
                                    <p:animEffect transition="in" filter="fade">
                                      <p:cBhvr>
                                        <p:cTn id="27" dur="1000"/>
                                        <p:tgtEl>
                                          <p:spTgt spid="1047562">
                                            <p:txEl>
                                              <p:pRg st="3" end="3"/>
                                            </p:txEl>
                                          </p:spTgt>
                                        </p:tgtEl>
                                      </p:cBhvr>
                                    </p:animEffect>
                                    <p:anim calcmode="lin" valueType="num">
                                      <p:cBhvr>
                                        <p:cTn id="28" dur="1000" fill="hold"/>
                                        <p:tgtEl>
                                          <p:spTgt spid="104756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1047562">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47562">
                                            <p:txEl>
                                              <p:pRg st="4" end="4"/>
                                            </p:txEl>
                                          </p:spTgt>
                                        </p:tgtEl>
                                        <p:attrNameLst>
                                          <p:attrName>style.visibility</p:attrName>
                                        </p:attrNameLst>
                                      </p:cBhvr>
                                      <p:to>
                                        <p:strVal val="visible"/>
                                      </p:to>
                                    </p:set>
                                    <p:animEffect transition="in" filter="fade">
                                      <p:cBhvr>
                                        <p:cTn id="32" dur="1000"/>
                                        <p:tgtEl>
                                          <p:spTgt spid="1047562">
                                            <p:txEl>
                                              <p:pRg st="4" end="4"/>
                                            </p:txEl>
                                          </p:spTgt>
                                        </p:tgtEl>
                                      </p:cBhvr>
                                    </p:animEffect>
                                    <p:anim calcmode="lin" valueType="num">
                                      <p:cBhvr>
                                        <p:cTn id="33" dur="1000" fill="hold"/>
                                        <p:tgtEl>
                                          <p:spTgt spid="104756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1047562">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47562">
                                            <p:txEl>
                                              <p:pRg st="5" end="5"/>
                                            </p:txEl>
                                          </p:spTgt>
                                        </p:tgtEl>
                                        <p:attrNameLst>
                                          <p:attrName>style.visibility</p:attrName>
                                        </p:attrNameLst>
                                      </p:cBhvr>
                                      <p:to>
                                        <p:strVal val="visible"/>
                                      </p:to>
                                    </p:set>
                                    <p:animEffect transition="in" filter="fade">
                                      <p:cBhvr>
                                        <p:cTn id="37" dur="1000"/>
                                        <p:tgtEl>
                                          <p:spTgt spid="1047562">
                                            <p:txEl>
                                              <p:pRg st="5" end="5"/>
                                            </p:txEl>
                                          </p:spTgt>
                                        </p:tgtEl>
                                      </p:cBhvr>
                                    </p:animEffect>
                                    <p:anim calcmode="lin" valueType="num">
                                      <p:cBhvr>
                                        <p:cTn id="38" dur="1000" fill="hold"/>
                                        <p:tgtEl>
                                          <p:spTgt spid="104756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1047562">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47562">
                                            <p:txEl>
                                              <p:pRg st="6" end="6"/>
                                            </p:txEl>
                                          </p:spTgt>
                                        </p:tgtEl>
                                        <p:attrNameLst>
                                          <p:attrName>style.visibility</p:attrName>
                                        </p:attrNameLst>
                                      </p:cBhvr>
                                      <p:to>
                                        <p:strVal val="visible"/>
                                      </p:to>
                                    </p:set>
                                    <p:animEffect transition="in" filter="fade">
                                      <p:cBhvr>
                                        <p:cTn id="42" dur="1000"/>
                                        <p:tgtEl>
                                          <p:spTgt spid="1047562">
                                            <p:txEl>
                                              <p:pRg st="6" end="6"/>
                                            </p:txEl>
                                          </p:spTgt>
                                        </p:tgtEl>
                                      </p:cBhvr>
                                    </p:animEffect>
                                    <p:anim calcmode="lin" valueType="num">
                                      <p:cBhvr>
                                        <p:cTn id="43" dur="1000" fill="hold"/>
                                        <p:tgtEl>
                                          <p:spTgt spid="104756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047562">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47562">
                                            <p:txEl>
                                              <p:pRg st="7" end="7"/>
                                            </p:txEl>
                                          </p:spTgt>
                                        </p:tgtEl>
                                        <p:attrNameLst>
                                          <p:attrName>style.visibility</p:attrName>
                                        </p:attrNameLst>
                                      </p:cBhvr>
                                      <p:to>
                                        <p:strVal val="visible"/>
                                      </p:to>
                                    </p:set>
                                    <p:animEffect transition="in" filter="fade">
                                      <p:cBhvr>
                                        <p:cTn id="47" dur="1000"/>
                                        <p:tgtEl>
                                          <p:spTgt spid="1047562">
                                            <p:txEl>
                                              <p:pRg st="7" end="7"/>
                                            </p:txEl>
                                          </p:spTgt>
                                        </p:tgtEl>
                                      </p:cBhvr>
                                    </p:animEffect>
                                    <p:anim calcmode="lin" valueType="num">
                                      <p:cBhvr>
                                        <p:cTn id="48" dur="1000" fill="hold"/>
                                        <p:tgtEl>
                                          <p:spTgt spid="1047562">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047562">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47562">
                                            <p:txEl>
                                              <p:pRg st="8" end="8"/>
                                            </p:txEl>
                                          </p:spTgt>
                                        </p:tgtEl>
                                        <p:attrNameLst>
                                          <p:attrName>style.visibility</p:attrName>
                                        </p:attrNameLst>
                                      </p:cBhvr>
                                      <p:to>
                                        <p:strVal val="visible"/>
                                      </p:to>
                                    </p:set>
                                    <p:animEffect transition="in" filter="fade">
                                      <p:cBhvr>
                                        <p:cTn id="52" dur="1000"/>
                                        <p:tgtEl>
                                          <p:spTgt spid="1047562">
                                            <p:txEl>
                                              <p:pRg st="8" end="8"/>
                                            </p:txEl>
                                          </p:spTgt>
                                        </p:tgtEl>
                                      </p:cBhvr>
                                    </p:animEffect>
                                    <p:anim calcmode="lin" valueType="num">
                                      <p:cBhvr>
                                        <p:cTn id="53" dur="1000" fill="hold"/>
                                        <p:tgtEl>
                                          <p:spTgt spid="1047562">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1047562">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47562">
                                            <p:txEl>
                                              <p:pRg st="9" end="9"/>
                                            </p:txEl>
                                          </p:spTgt>
                                        </p:tgtEl>
                                        <p:attrNameLst>
                                          <p:attrName>style.visibility</p:attrName>
                                        </p:attrNameLst>
                                      </p:cBhvr>
                                      <p:to>
                                        <p:strVal val="visible"/>
                                      </p:to>
                                    </p:set>
                                    <p:animEffect transition="in" filter="fade">
                                      <p:cBhvr>
                                        <p:cTn id="57" dur="1000"/>
                                        <p:tgtEl>
                                          <p:spTgt spid="1047562">
                                            <p:txEl>
                                              <p:pRg st="9" end="9"/>
                                            </p:txEl>
                                          </p:spTgt>
                                        </p:tgtEl>
                                      </p:cBhvr>
                                    </p:animEffect>
                                    <p:anim calcmode="lin" valueType="num">
                                      <p:cBhvr>
                                        <p:cTn id="58" dur="1000" fill="hold"/>
                                        <p:tgtEl>
                                          <p:spTgt spid="1047562">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1047562">
                                            <p:txEl>
                                              <p:pRg st="9" end="9"/>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47562">
                                            <p:txEl>
                                              <p:pRg st="10" end="10"/>
                                            </p:txEl>
                                          </p:spTgt>
                                        </p:tgtEl>
                                        <p:attrNameLst>
                                          <p:attrName>style.visibility</p:attrName>
                                        </p:attrNameLst>
                                      </p:cBhvr>
                                      <p:to>
                                        <p:strVal val="visible"/>
                                      </p:to>
                                    </p:set>
                                    <p:animEffect transition="in" filter="fade">
                                      <p:cBhvr>
                                        <p:cTn id="62" dur="1000"/>
                                        <p:tgtEl>
                                          <p:spTgt spid="1047562">
                                            <p:txEl>
                                              <p:pRg st="10" end="10"/>
                                            </p:txEl>
                                          </p:spTgt>
                                        </p:tgtEl>
                                      </p:cBhvr>
                                    </p:animEffect>
                                    <p:anim calcmode="lin" valueType="num">
                                      <p:cBhvr>
                                        <p:cTn id="63" dur="1000" fill="hold"/>
                                        <p:tgtEl>
                                          <p:spTgt spid="1047562">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104756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47562" name="Rectangle 10"/>
          <p:cNvSpPr>
            <a:spLocks noGrp="1" noChangeArrowheads="1"/>
          </p:cNvSpPr>
          <p:nvPr>
            <p:ph sz="quarter" idx="1"/>
          </p:nvPr>
        </p:nvSpPr>
        <p:spPr>
          <a:xfrm>
            <a:off x="262890" y="2115897"/>
            <a:ext cx="8515350" cy="4029075"/>
          </a:xfrm>
        </p:spPr>
        <p:txBody>
          <a:bodyPr/>
          <a:lstStyle/>
          <a:p>
            <a:r>
              <a:rPr lang="es-US" sz="1800" dirty="0" smtClean="0">
                <a:latin typeface="Calibri" pitchFamily="34" charset="0"/>
                <a:cs typeface="Times New Roman" pitchFamily="18" charset="0"/>
              </a:rPr>
              <a:t>Introducción</a:t>
            </a:r>
          </a:p>
          <a:p>
            <a:r>
              <a:rPr lang="es-EC" sz="1800" dirty="0" smtClean="0">
                <a:latin typeface="Calibri" pitchFamily="34" charset="0"/>
                <a:cs typeface="Times New Roman" pitchFamily="18" charset="0"/>
              </a:rPr>
              <a:t>Objetivos</a:t>
            </a:r>
          </a:p>
          <a:p>
            <a:r>
              <a:rPr lang="es-EC" sz="1800" dirty="0" smtClean="0">
                <a:latin typeface="Calibri" pitchFamily="34" charset="0"/>
                <a:cs typeface="Times New Roman" pitchFamily="18" charset="0"/>
              </a:rPr>
              <a:t>Alcance</a:t>
            </a:r>
          </a:p>
          <a:p>
            <a:r>
              <a:rPr lang="es-EC" sz="1800" dirty="0" smtClean="0">
                <a:latin typeface="Calibri" pitchFamily="34" charset="0"/>
                <a:cs typeface="Times New Roman" pitchFamily="18" charset="0"/>
              </a:rPr>
              <a:t>Problema y solución</a:t>
            </a:r>
          </a:p>
          <a:p>
            <a:r>
              <a:rPr lang="es-EC" sz="1800" dirty="0" smtClean="0">
                <a:latin typeface="Calibri" pitchFamily="34" charset="0"/>
                <a:cs typeface="Times New Roman" pitchFamily="18" charset="0"/>
              </a:rPr>
              <a:t>Herramientas</a:t>
            </a:r>
          </a:p>
          <a:p>
            <a:r>
              <a:rPr lang="es-EC" sz="1800" dirty="0" smtClean="0">
                <a:latin typeface="Calibri" pitchFamily="34" charset="0"/>
                <a:cs typeface="Times New Roman" pitchFamily="18" charset="0"/>
              </a:rPr>
              <a:t>Arquitectura</a:t>
            </a:r>
          </a:p>
          <a:p>
            <a:r>
              <a:rPr lang="es-EC" sz="1800" dirty="0" smtClean="0">
                <a:latin typeface="Calibri" pitchFamily="34" charset="0"/>
                <a:cs typeface="Times New Roman" pitchFamily="18" charset="0"/>
              </a:rPr>
              <a:t>Metodología</a:t>
            </a:r>
          </a:p>
          <a:p>
            <a:r>
              <a:rPr lang="es-EC" sz="1800" dirty="0" smtClean="0">
                <a:latin typeface="Calibri" pitchFamily="34" charset="0"/>
                <a:cs typeface="Times New Roman" pitchFamily="18" charset="0"/>
              </a:rPr>
              <a:t>Desarrollo del Proyecto</a:t>
            </a:r>
          </a:p>
          <a:p>
            <a:r>
              <a:rPr lang="es-EC" sz="1800" dirty="0" smtClean="0">
                <a:latin typeface="Calibri" pitchFamily="34" charset="0"/>
                <a:cs typeface="Times New Roman" pitchFamily="18" charset="0"/>
              </a:rPr>
              <a:t>Presentación del sistema</a:t>
            </a:r>
          </a:p>
          <a:p>
            <a:r>
              <a:rPr lang="es-EC" sz="1800" dirty="0" smtClean="0">
                <a:latin typeface="Calibri" pitchFamily="34" charset="0"/>
                <a:cs typeface="Times New Roman" pitchFamily="18" charset="0"/>
              </a:rPr>
              <a:t>Conclusiones</a:t>
            </a:r>
          </a:p>
          <a:p>
            <a:r>
              <a:rPr lang="es-EC" sz="1800" dirty="0" smtClean="0">
                <a:latin typeface="Calibri" pitchFamily="34" charset="0"/>
                <a:cs typeface="Times New Roman" pitchFamily="18" charset="0"/>
              </a:rPr>
              <a:t>Recomendaciones</a:t>
            </a:r>
            <a:endParaRPr lang="es-US" sz="1800" dirty="0" smtClean="0">
              <a:latin typeface="Calibri" pitchFamily="34" charset="0"/>
              <a:cs typeface="Times New Roman" pitchFamily="18" charset="0"/>
            </a:endParaRPr>
          </a:p>
          <a:p>
            <a:endParaRPr lang="de-DE" sz="1400" dirty="0">
              <a:latin typeface="Calibri" pitchFamily="34" charset="0"/>
            </a:endParaRPr>
          </a:p>
        </p:txBody>
      </p:sp>
      <p:sp>
        <p:nvSpPr>
          <p:cNvPr id="1047556"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rPr>
              <a:t>AGENDA</a:t>
            </a:r>
            <a:endParaRPr lang="de-DE" sz="2800" b="1" dirty="0">
              <a:latin typeface="Calibri" pitchFamily="34" charset="0"/>
            </a:endParaRPr>
          </a:p>
        </p:txBody>
      </p:sp>
      <p:grpSp>
        <p:nvGrpSpPr>
          <p:cNvPr id="5" name="4 Grupo"/>
          <p:cNvGrpSpPr/>
          <p:nvPr/>
        </p:nvGrpSpPr>
        <p:grpSpPr>
          <a:xfrm rot="5400000">
            <a:off x="2732858" y="1971675"/>
            <a:ext cx="556571" cy="4989113"/>
            <a:chOff x="634881" y="1248199"/>
            <a:chExt cx="781343" cy="4989113"/>
          </a:xfrm>
        </p:grpSpPr>
        <p:sp>
          <p:nvSpPr>
            <p:cNvPr id="6" name="5 Rectángulo"/>
            <p:cNvSpPr/>
            <p:nvPr/>
          </p:nvSpPr>
          <p:spPr>
            <a:xfrm>
              <a:off x="683568" y="1268760"/>
              <a:ext cx="504056" cy="496855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7" name="6 Triángulo isósceles"/>
            <p:cNvSpPr/>
            <p:nvPr/>
          </p:nvSpPr>
          <p:spPr>
            <a:xfrm rot="5400000">
              <a:off x="1096180" y="1792251"/>
              <a:ext cx="411488" cy="228600"/>
            </a:xfrm>
            <a:prstGeom prst="triangl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7 CuadroTexto"/>
            <p:cNvSpPr txBox="1"/>
            <p:nvPr/>
          </p:nvSpPr>
          <p:spPr>
            <a:xfrm>
              <a:off x="634881" y="1248199"/>
              <a:ext cx="604901" cy="4989113"/>
            </a:xfrm>
            <a:prstGeom prst="rect">
              <a:avLst/>
            </a:prstGeom>
            <a:noFill/>
          </p:spPr>
          <p:txBody>
            <a:bodyPr vert="vert270" wrap="square" rtlCol="0">
              <a:spAutoFit/>
            </a:bodyPr>
            <a:lstStyle/>
            <a:p>
              <a:r>
                <a:rPr lang="es-EC" sz="1600" dirty="0" smtClean="0">
                  <a:solidFill>
                    <a:schemeClr val="bg1"/>
                  </a:solidFill>
                </a:rPr>
                <a:t> </a:t>
              </a:r>
              <a:r>
                <a:rPr lang="es-EC" sz="1600" b="1" dirty="0" smtClean="0">
                  <a:solidFill>
                    <a:schemeClr val="bg1"/>
                  </a:solidFill>
                </a:rPr>
                <a:t>Metodología</a:t>
              </a:r>
              <a:endParaRPr lang="en-US" sz="1600" b="1" dirty="0">
                <a:solidFill>
                  <a:schemeClr val="bg1"/>
                </a:solidFill>
              </a:endParaRPr>
            </a:p>
          </p:txBody>
        </p:sp>
      </p:grpSp>
    </p:spTree>
    <p:extLst>
      <p:ext uri="{BB962C8B-B14F-4D97-AF65-F5344CB8AC3E}">
        <p14:creationId xmlns:p14="http://schemas.microsoft.com/office/powerpoint/2010/main" val="422570799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47556"/>
                                        </p:tgtEl>
                                        <p:attrNameLst>
                                          <p:attrName>style.visibility</p:attrName>
                                        </p:attrNameLst>
                                      </p:cBhvr>
                                      <p:to>
                                        <p:strVal val="visible"/>
                                      </p:to>
                                    </p:set>
                                    <p:animEffect transition="in" filter="barn(inVertical)">
                                      <p:cBhvr>
                                        <p:cTn id="7" dur="500"/>
                                        <p:tgtEl>
                                          <p:spTgt spid="104755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47562">
                                            <p:txEl>
                                              <p:pRg st="0" end="0"/>
                                            </p:txEl>
                                          </p:spTgt>
                                        </p:tgtEl>
                                        <p:attrNameLst>
                                          <p:attrName>style.visibility</p:attrName>
                                        </p:attrNameLst>
                                      </p:cBhvr>
                                      <p:to>
                                        <p:strVal val="visible"/>
                                      </p:to>
                                    </p:set>
                                    <p:animEffect transition="in" filter="fade">
                                      <p:cBhvr>
                                        <p:cTn id="12" dur="1000"/>
                                        <p:tgtEl>
                                          <p:spTgt spid="1047562">
                                            <p:txEl>
                                              <p:pRg st="0" end="0"/>
                                            </p:txEl>
                                          </p:spTgt>
                                        </p:tgtEl>
                                      </p:cBhvr>
                                    </p:animEffect>
                                    <p:anim calcmode="lin" valueType="num">
                                      <p:cBhvr>
                                        <p:cTn id="13" dur="1000" fill="hold"/>
                                        <p:tgtEl>
                                          <p:spTgt spid="104756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4756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47562">
                                            <p:txEl>
                                              <p:pRg st="1" end="1"/>
                                            </p:txEl>
                                          </p:spTgt>
                                        </p:tgtEl>
                                        <p:attrNameLst>
                                          <p:attrName>style.visibility</p:attrName>
                                        </p:attrNameLst>
                                      </p:cBhvr>
                                      <p:to>
                                        <p:strVal val="visible"/>
                                      </p:to>
                                    </p:set>
                                    <p:animEffect transition="in" filter="fade">
                                      <p:cBhvr>
                                        <p:cTn id="17" dur="1000"/>
                                        <p:tgtEl>
                                          <p:spTgt spid="1047562">
                                            <p:txEl>
                                              <p:pRg st="1" end="1"/>
                                            </p:txEl>
                                          </p:spTgt>
                                        </p:tgtEl>
                                      </p:cBhvr>
                                    </p:animEffect>
                                    <p:anim calcmode="lin" valueType="num">
                                      <p:cBhvr>
                                        <p:cTn id="18" dur="1000" fill="hold"/>
                                        <p:tgtEl>
                                          <p:spTgt spid="104756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04756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47562">
                                            <p:txEl>
                                              <p:pRg st="2" end="2"/>
                                            </p:txEl>
                                          </p:spTgt>
                                        </p:tgtEl>
                                        <p:attrNameLst>
                                          <p:attrName>style.visibility</p:attrName>
                                        </p:attrNameLst>
                                      </p:cBhvr>
                                      <p:to>
                                        <p:strVal val="visible"/>
                                      </p:to>
                                    </p:set>
                                    <p:animEffect transition="in" filter="fade">
                                      <p:cBhvr>
                                        <p:cTn id="22" dur="1000"/>
                                        <p:tgtEl>
                                          <p:spTgt spid="1047562">
                                            <p:txEl>
                                              <p:pRg st="2" end="2"/>
                                            </p:txEl>
                                          </p:spTgt>
                                        </p:tgtEl>
                                      </p:cBhvr>
                                    </p:animEffect>
                                    <p:anim calcmode="lin" valueType="num">
                                      <p:cBhvr>
                                        <p:cTn id="23" dur="1000" fill="hold"/>
                                        <p:tgtEl>
                                          <p:spTgt spid="104756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047562">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47562">
                                            <p:txEl>
                                              <p:pRg st="3" end="3"/>
                                            </p:txEl>
                                          </p:spTgt>
                                        </p:tgtEl>
                                        <p:attrNameLst>
                                          <p:attrName>style.visibility</p:attrName>
                                        </p:attrNameLst>
                                      </p:cBhvr>
                                      <p:to>
                                        <p:strVal val="visible"/>
                                      </p:to>
                                    </p:set>
                                    <p:animEffect transition="in" filter="fade">
                                      <p:cBhvr>
                                        <p:cTn id="27" dur="1000"/>
                                        <p:tgtEl>
                                          <p:spTgt spid="1047562">
                                            <p:txEl>
                                              <p:pRg st="3" end="3"/>
                                            </p:txEl>
                                          </p:spTgt>
                                        </p:tgtEl>
                                      </p:cBhvr>
                                    </p:animEffect>
                                    <p:anim calcmode="lin" valueType="num">
                                      <p:cBhvr>
                                        <p:cTn id="28" dur="1000" fill="hold"/>
                                        <p:tgtEl>
                                          <p:spTgt spid="104756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1047562">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47562">
                                            <p:txEl>
                                              <p:pRg st="4" end="4"/>
                                            </p:txEl>
                                          </p:spTgt>
                                        </p:tgtEl>
                                        <p:attrNameLst>
                                          <p:attrName>style.visibility</p:attrName>
                                        </p:attrNameLst>
                                      </p:cBhvr>
                                      <p:to>
                                        <p:strVal val="visible"/>
                                      </p:to>
                                    </p:set>
                                    <p:animEffect transition="in" filter="fade">
                                      <p:cBhvr>
                                        <p:cTn id="32" dur="1000"/>
                                        <p:tgtEl>
                                          <p:spTgt spid="1047562">
                                            <p:txEl>
                                              <p:pRg st="4" end="4"/>
                                            </p:txEl>
                                          </p:spTgt>
                                        </p:tgtEl>
                                      </p:cBhvr>
                                    </p:animEffect>
                                    <p:anim calcmode="lin" valueType="num">
                                      <p:cBhvr>
                                        <p:cTn id="33" dur="1000" fill="hold"/>
                                        <p:tgtEl>
                                          <p:spTgt spid="104756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1047562">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47562">
                                            <p:txEl>
                                              <p:pRg st="5" end="5"/>
                                            </p:txEl>
                                          </p:spTgt>
                                        </p:tgtEl>
                                        <p:attrNameLst>
                                          <p:attrName>style.visibility</p:attrName>
                                        </p:attrNameLst>
                                      </p:cBhvr>
                                      <p:to>
                                        <p:strVal val="visible"/>
                                      </p:to>
                                    </p:set>
                                    <p:animEffect transition="in" filter="fade">
                                      <p:cBhvr>
                                        <p:cTn id="37" dur="1000"/>
                                        <p:tgtEl>
                                          <p:spTgt spid="1047562">
                                            <p:txEl>
                                              <p:pRg st="5" end="5"/>
                                            </p:txEl>
                                          </p:spTgt>
                                        </p:tgtEl>
                                      </p:cBhvr>
                                    </p:animEffect>
                                    <p:anim calcmode="lin" valueType="num">
                                      <p:cBhvr>
                                        <p:cTn id="38" dur="1000" fill="hold"/>
                                        <p:tgtEl>
                                          <p:spTgt spid="104756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1047562">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47562">
                                            <p:txEl>
                                              <p:pRg st="6" end="6"/>
                                            </p:txEl>
                                          </p:spTgt>
                                        </p:tgtEl>
                                        <p:attrNameLst>
                                          <p:attrName>style.visibility</p:attrName>
                                        </p:attrNameLst>
                                      </p:cBhvr>
                                      <p:to>
                                        <p:strVal val="visible"/>
                                      </p:to>
                                    </p:set>
                                    <p:animEffect transition="in" filter="fade">
                                      <p:cBhvr>
                                        <p:cTn id="42" dur="1000"/>
                                        <p:tgtEl>
                                          <p:spTgt spid="1047562">
                                            <p:txEl>
                                              <p:pRg st="6" end="6"/>
                                            </p:txEl>
                                          </p:spTgt>
                                        </p:tgtEl>
                                      </p:cBhvr>
                                    </p:animEffect>
                                    <p:anim calcmode="lin" valueType="num">
                                      <p:cBhvr>
                                        <p:cTn id="43" dur="1000" fill="hold"/>
                                        <p:tgtEl>
                                          <p:spTgt spid="104756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047562">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47562">
                                            <p:txEl>
                                              <p:pRg st="7" end="7"/>
                                            </p:txEl>
                                          </p:spTgt>
                                        </p:tgtEl>
                                        <p:attrNameLst>
                                          <p:attrName>style.visibility</p:attrName>
                                        </p:attrNameLst>
                                      </p:cBhvr>
                                      <p:to>
                                        <p:strVal val="visible"/>
                                      </p:to>
                                    </p:set>
                                    <p:animEffect transition="in" filter="fade">
                                      <p:cBhvr>
                                        <p:cTn id="47" dur="1000"/>
                                        <p:tgtEl>
                                          <p:spTgt spid="1047562">
                                            <p:txEl>
                                              <p:pRg st="7" end="7"/>
                                            </p:txEl>
                                          </p:spTgt>
                                        </p:tgtEl>
                                      </p:cBhvr>
                                    </p:animEffect>
                                    <p:anim calcmode="lin" valueType="num">
                                      <p:cBhvr>
                                        <p:cTn id="48" dur="1000" fill="hold"/>
                                        <p:tgtEl>
                                          <p:spTgt spid="1047562">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047562">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47562">
                                            <p:txEl>
                                              <p:pRg st="8" end="8"/>
                                            </p:txEl>
                                          </p:spTgt>
                                        </p:tgtEl>
                                        <p:attrNameLst>
                                          <p:attrName>style.visibility</p:attrName>
                                        </p:attrNameLst>
                                      </p:cBhvr>
                                      <p:to>
                                        <p:strVal val="visible"/>
                                      </p:to>
                                    </p:set>
                                    <p:animEffect transition="in" filter="fade">
                                      <p:cBhvr>
                                        <p:cTn id="52" dur="1000"/>
                                        <p:tgtEl>
                                          <p:spTgt spid="1047562">
                                            <p:txEl>
                                              <p:pRg st="8" end="8"/>
                                            </p:txEl>
                                          </p:spTgt>
                                        </p:tgtEl>
                                      </p:cBhvr>
                                    </p:animEffect>
                                    <p:anim calcmode="lin" valueType="num">
                                      <p:cBhvr>
                                        <p:cTn id="53" dur="1000" fill="hold"/>
                                        <p:tgtEl>
                                          <p:spTgt spid="1047562">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1047562">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47562">
                                            <p:txEl>
                                              <p:pRg st="9" end="9"/>
                                            </p:txEl>
                                          </p:spTgt>
                                        </p:tgtEl>
                                        <p:attrNameLst>
                                          <p:attrName>style.visibility</p:attrName>
                                        </p:attrNameLst>
                                      </p:cBhvr>
                                      <p:to>
                                        <p:strVal val="visible"/>
                                      </p:to>
                                    </p:set>
                                    <p:animEffect transition="in" filter="fade">
                                      <p:cBhvr>
                                        <p:cTn id="57" dur="1000"/>
                                        <p:tgtEl>
                                          <p:spTgt spid="1047562">
                                            <p:txEl>
                                              <p:pRg st="9" end="9"/>
                                            </p:txEl>
                                          </p:spTgt>
                                        </p:tgtEl>
                                      </p:cBhvr>
                                    </p:animEffect>
                                    <p:anim calcmode="lin" valueType="num">
                                      <p:cBhvr>
                                        <p:cTn id="58" dur="1000" fill="hold"/>
                                        <p:tgtEl>
                                          <p:spTgt spid="1047562">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1047562">
                                            <p:txEl>
                                              <p:pRg st="9" end="9"/>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47562">
                                            <p:txEl>
                                              <p:pRg st="10" end="10"/>
                                            </p:txEl>
                                          </p:spTgt>
                                        </p:tgtEl>
                                        <p:attrNameLst>
                                          <p:attrName>style.visibility</p:attrName>
                                        </p:attrNameLst>
                                      </p:cBhvr>
                                      <p:to>
                                        <p:strVal val="visible"/>
                                      </p:to>
                                    </p:set>
                                    <p:animEffect transition="in" filter="fade">
                                      <p:cBhvr>
                                        <p:cTn id="62" dur="1000"/>
                                        <p:tgtEl>
                                          <p:spTgt spid="1047562">
                                            <p:txEl>
                                              <p:pRg st="10" end="10"/>
                                            </p:txEl>
                                          </p:spTgt>
                                        </p:tgtEl>
                                      </p:cBhvr>
                                    </p:animEffect>
                                    <p:anim calcmode="lin" valueType="num">
                                      <p:cBhvr>
                                        <p:cTn id="63" dur="1000" fill="hold"/>
                                        <p:tgtEl>
                                          <p:spTgt spid="1047562">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104756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5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METODOLOGÍA SCRUM</a:t>
            </a:r>
            <a:endParaRPr lang="de-DE" sz="2800" b="1" dirty="0">
              <a:latin typeface="Calibri" pitchFamily="34" charset="0"/>
              <a:cs typeface="Calibri" pitchFamily="34" charset="0"/>
            </a:endParaRPr>
          </a:p>
        </p:txBody>
      </p:sp>
      <p:graphicFrame>
        <p:nvGraphicFramePr>
          <p:cNvPr id="3" name="2 Diagrama"/>
          <p:cNvGraphicFramePr/>
          <p:nvPr>
            <p:extLst>
              <p:ext uri="{D42A27DB-BD31-4B8C-83A1-F6EECF244321}">
                <p14:modId xmlns:p14="http://schemas.microsoft.com/office/powerpoint/2010/main" val="1267357192"/>
              </p:ext>
            </p:extLst>
          </p:nvPr>
        </p:nvGraphicFramePr>
        <p:xfrm>
          <a:off x="868908" y="2011149"/>
          <a:ext cx="733339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393520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3"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ROLES SCRUM</a:t>
            </a:r>
            <a:endParaRPr lang="de-DE" sz="2800" b="1" dirty="0">
              <a:latin typeface="Calibri" pitchFamily="34" charset="0"/>
              <a:cs typeface="Calibri" pitchFamily="34" charset="0"/>
            </a:endParaRPr>
          </a:p>
        </p:txBody>
      </p:sp>
      <p:sp>
        <p:nvSpPr>
          <p:cNvPr id="5" name="4 Marcador de contenido"/>
          <p:cNvSpPr>
            <a:spLocks noGrp="1"/>
          </p:cNvSpPr>
          <p:nvPr>
            <p:ph sz="quarter" idx="1"/>
          </p:nvPr>
        </p:nvSpPr>
        <p:spPr>
          <a:xfrm>
            <a:off x="225184" y="1915248"/>
            <a:ext cx="8229600" cy="500418"/>
          </a:xfrm>
        </p:spPr>
        <p:txBody>
          <a:bodyPr>
            <a:normAutofit/>
          </a:bodyPr>
          <a:lstStyle/>
          <a:p>
            <a:pPr marL="0" indent="0">
              <a:buNone/>
            </a:pPr>
            <a:r>
              <a:rPr lang="es-ES" sz="2400" dirty="0">
                <a:latin typeface="Calibri" pitchFamily="34" charset="0"/>
                <a:cs typeface="Calibri" pitchFamily="34" charset="0"/>
              </a:rPr>
              <a:t>Solo existen tres roles dentro de </a:t>
            </a:r>
            <a:r>
              <a:rPr lang="es-ES" sz="2400" dirty="0" smtClean="0">
                <a:latin typeface="Calibri" pitchFamily="34" charset="0"/>
                <a:cs typeface="Calibri" pitchFamily="34" charset="0"/>
              </a:rPr>
              <a:t>Scrum</a:t>
            </a:r>
          </a:p>
        </p:txBody>
      </p:sp>
      <p:graphicFrame>
        <p:nvGraphicFramePr>
          <p:cNvPr id="6" name="5 Diagrama"/>
          <p:cNvGraphicFramePr/>
          <p:nvPr>
            <p:extLst>
              <p:ext uri="{D42A27DB-BD31-4B8C-83A1-F6EECF244321}">
                <p14:modId xmlns:p14="http://schemas.microsoft.com/office/powerpoint/2010/main" val="1729936058"/>
              </p:ext>
            </p:extLst>
          </p:nvPr>
        </p:nvGraphicFramePr>
        <p:xfrm>
          <a:off x="1305636" y="2729552"/>
          <a:ext cx="6096000" cy="34255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7437172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build="p"/>
      <p:bldGraphic spid="6"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4 Marcador de contenido"/>
          <p:cNvSpPr>
            <a:spLocks noGrp="1"/>
          </p:cNvSpPr>
          <p:nvPr>
            <p:ph sz="quarter" idx="1"/>
          </p:nvPr>
        </p:nvSpPr>
        <p:spPr>
          <a:xfrm>
            <a:off x="1488232" y="1495325"/>
            <a:ext cx="5964088" cy="2380639"/>
          </a:xfrm>
        </p:spPr>
        <p:txBody>
          <a:bodyPr>
            <a:normAutofit/>
          </a:bodyPr>
          <a:lstStyle/>
          <a:p>
            <a:pPr marL="0" indent="0">
              <a:buClr>
                <a:srgbClr val="1ADE00"/>
              </a:buClr>
              <a:buNone/>
            </a:pPr>
            <a:r>
              <a:rPr lang="es-ES" sz="1800" dirty="0">
                <a:latin typeface="Calibri" pitchFamily="34" charset="0"/>
                <a:cs typeface="Calibri" pitchFamily="34" charset="0"/>
              </a:rPr>
              <a:t>Representa a todos los interesados en el </a:t>
            </a:r>
            <a:r>
              <a:rPr lang="en-US" sz="1800" dirty="0">
                <a:latin typeface="Calibri" pitchFamily="34" charset="0"/>
                <a:cs typeface="Calibri" pitchFamily="34" charset="0"/>
              </a:rPr>
              <a:t>producto final.</a:t>
            </a:r>
          </a:p>
          <a:p>
            <a:pPr>
              <a:buClr>
                <a:srgbClr val="1ADE00"/>
              </a:buClr>
              <a:buFont typeface="Wingdings" pitchFamily="2" charset="2"/>
              <a:buChar char="ü"/>
            </a:pPr>
            <a:r>
              <a:rPr lang="es-ES" sz="1800" dirty="0" smtClean="0">
                <a:latin typeface="Calibri" pitchFamily="34" charset="0"/>
                <a:cs typeface="Calibri" pitchFamily="34" charset="0"/>
              </a:rPr>
              <a:t>Marca </a:t>
            </a:r>
            <a:r>
              <a:rPr lang="es-ES" sz="1800" dirty="0">
                <a:latin typeface="Calibri" pitchFamily="34" charset="0"/>
                <a:cs typeface="Calibri" pitchFamily="34" charset="0"/>
              </a:rPr>
              <a:t>las prioridades del producto</a:t>
            </a:r>
          </a:p>
          <a:p>
            <a:pPr>
              <a:buClr>
                <a:srgbClr val="1ADE00"/>
              </a:buClr>
              <a:buFont typeface="Wingdings" pitchFamily="2" charset="2"/>
              <a:buChar char="ü"/>
            </a:pPr>
            <a:r>
              <a:rPr lang="es-ES" sz="1800" dirty="0">
                <a:latin typeface="Calibri" pitchFamily="34" charset="0"/>
                <a:cs typeface="Calibri" pitchFamily="34" charset="0"/>
              </a:rPr>
              <a:t>Lleva el control de las estimaciones</a:t>
            </a:r>
          </a:p>
          <a:p>
            <a:pPr>
              <a:buClr>
                <a:srgbClr val="1ADE00"/>
              </a:buClr>
              <a:buFont typeface="Wingdings" pitchFamily="2" charset="2"/>
              <a:buChar char="ü"/>
            </a:pPr>
            <a:r>
              <a:rPr lang="es-ES" sz="1800" dirty="0">
                <a:latin typeface="Calibri" pitchFamily="34" charset="0"/>
                <a:cs typeface="Calibri" pitchFamily="34" charset="0"/>
              </a:rPr>
              <a:t>Definir la funcionalidad del producto</a:t>
            </a:r>
          </a:p>
          <a:p>
            <a:pPr>
              <a:buClr>
                <a:srgbClr val="1ADE00"/>
              </a:buClr>
              <a:buFont typeface="Wingdings" pitchFamily="2" charset="2"/>
              <a:buChar char="ü"/>
            </a:pPr>
            <a:r>
              <a:rPr lang="es-ES" sz="1800" dirty="0">
                <a:latin typeface="Calibri" pitchFamily="34" charset="0"/>
                <a:cs typeface="Calibri" pitchFamily="34" charset="0"/>
              </a:rPr>
              <a:t>Decidir las fechas de liberación y el contenido (release)</a:t>
            </a:r>
          </a:p>
          <a:p>
            <a:pPr>
              <a:buClr>
                <a:srgbClr val="1ADE00"/>
              </a:buClr>
              <a:buFont typeface="Wingdings" pitchFamily="2" charset="2"/>
              <a:buChar char="ü"/>
            </a:pPr>
            <a:r>
              <a:rPr lang="es-ES" sz="1800" dirty="0">
                <a:latin typeface="Calibri" pitchFamily="34" charset="0"/>
                <a:cs typeface="Calibri" pitchFamily="34" charset="0"/>
              </a:rPr>
              <a:t>Aceptar o rechazar el producto</a:t>
            </a:r>
          </a:p>
          <a:p>
            <a:pPr>
              <a:buClr>
                <a:srgbClr val="1ADE00"/>
              </a:buClr>
              <a:buFont typeface="Wingdings" pitchFamily="2" charset="2"/>
              <a:buChar char="ü"/>
            </a:pPr>
            <a:endParaRPr lang="es-ES" sz="1800" dirty="0" smtClean="0">
              <a:latin typeface="Calibri" pitchFamily="34" charset="0"/>
              <a:cs typeface="Calibri" pitchFamily="34" charset="0"/>
            </a:endParaRPr>
          </a:p>
          <a:p>
            <a:endParaRPr lang="en-US" sz="2000" dirty="0">
              <a:latin typeface="Calibri" pitchFamily="34" charset="0"/>
              <a:cs typeface="Calibri" pitchFamily="34" charset="0"/>
            </a:endParaRPr>
          </a:p>
        </p:txBody>
      </p:sp>
      <p:grpSp>
        <p:nvGrpSpPr>
          <p:cNvPr id="3" name="2 Grupo"/>
          <p:cNvGrpSpPr/>
          <p:nvPr/>
        </p:nvGrpSpPr>
        <p:grpSpPr>
          <a:xfrm>
            <a:off x="683568" y="1268760"/>
            <a:ext cx="7704856" cy="4968553"/>
            <a:chOff x="683568" y="1268760"/>
            <a:chExt cx="7704856" cy="4968553"/>
          </a:xfrm>
        </p:grpSpPr>
        <p:grpSp>
          <p:nvGrpSpPr>
            <p:cNvPr id="22" name="21 Grupo"/>
            <p:cNvGrpSpPr/>
            <p:nvPr/>
          </p:nvGrpSpPr>
          <p:grpSpPr>
            <a:xfrm>
              <a:off x="683568" y="1268760"/>
              <a:ext cx="732656" cy="4968553"/>
              <a:chOff x="683568" y="1248199"/>
              <a:chExt cx="732656" cy="4989113"/>
            </a:xfrm>
          </p:grpSpPr>
          <p:sp>
            <p:nvSpPr>
              <p:cNvPr id="23" name="22 Rectángulo"/>
              <p:cNvSpPr/>
              <p:nvPr/>
            </p:nvSpPr>
            <p:spPr>
              <a:xfrm>
                <a:off x="683568" y="1268760"/>
                <a:ext cx="504056" cy="496855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24" name="23 Triángulo isósceles"/>
              <p:cNvSpPr/>
              <p:nvPr/>
            </p:nvSpPr>
            <p:spPr>
              <a:xfrm rot="5400000">
                <a:off x="1096180" y="1792251"/>
                <a:ext cx="411488" cy="228600"/>
              </a:xfrm>
              <a:prstGeom prst="triangl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24 CuadroTexto"/>
              <p:cNvSpPr txBox="1"/>
              <p:nvPr/>
            </p:nvSpPr>
            <p:spPr>
              <a:xfrm>
                <a:off x="683568" y="1248199"/>
                <a:ext cx="430887" cy="2108793"/>
              </a:xfrm>
              <a:prstGeom prst="rect">
                <a:avLst/>
              </a:prstGeom>
              <a:noFill/>
            </p:spPr>
            <p:txBody>
              <a:bodyPr vert="vert270" wrap="square" rtlCol="0">
                <a:spAutoFit/>
              </a:bodyPr>
              <a:lstStyle/>
              <a:p>
                <a:r>
                  <a:rPr lang="es-EC" sz="1600" dirty="0" smtClean="0">
                    <a:solidFill>
                      <a:schemeClr val="bg1"/>
                    </a:solidFill>
                  </a:rPr>
                  <a:t>Dueño del Producto</a:t>
                </a:r>
                <a:endParaRPr lang="en-US" sz="1600" dirty="0">
                  <a:solidFill>
                    <a:schemeClr val="bg1"/>
                  </a:solidFill>
                </a:endParaRPr>
              </a:p>
            </p:txBody>
          </p:sp>
          <p:sp>
            <p:nvSpPr>
              <p:cNvPr id="26" name="25 CuadroTexto"/>
              <p:cNvSpPr txBox="1"/>
              <p:nvPr/>
            </p:nvSpPr>
            <p:spPr>
              <a:xfrm>
                <a:off x="783578" y="5733256"/>
                <a:ext cx="261643" cy="369332"/>
              </a:xfrm>
              <a:prstGeom prst="rect">
                <a:avLst/>
              </a:prstGeom>
              <a:noFill/>
            </p:spPr>
            <p:txBody>
              <a:bodyPr vert="horz" wrap="square" rtlCol="0">
                <a:spAutoFit/>
              </a:bodyPr>
              <a:lstStyle/>
              <a:p>
                <a:r>
                  <a:rPr lang="es-EC" dirty="0" smtClean="0">
                    <a:solidFill>
                      <a:schemeClr val="bg1"/>
                    </a:solidFill>
                  </a:rPr>
                  <a:t>1</a:t>
                </a:r>
                <a:endParaRPr lang="en-US" dirty="0">
                  <a:solidFill>
                    <a:schemeClr val="bg1"/>
                  </a:solidFill>
                </a:endParaRPr>
              </a:p>
            </p:txBody>
          </p:sp>
        </p:grpSp>
        <p:grpSp>
          <p:nvGrpSpPr>
            <p:cNvPr id="29" name="28 Grupo"/>
            <p:cNvGrpSpPr/>
            <p:nvPr/>
          </p:nvGrpSpPr>
          <p:grpSpPr>
            <a:xfrm>
              <a:off x="7380312" y="1268760"/>
              <a:ext cx="504056" cy="4968552"/>
              <a:chOff x="683568" y="1268760"/>
              <a:chExt cx="504056" cy="4968552"/>
            </a:xfrm>
            <a:solidFill>
              <a:schemeClr val="bg1">
                <a:lumMod val="95000"/>
              </a:schemeClr>
            </a:solidFill>
          </p:grpSpPr>
          <p:sp>
            <p:nvSpPr>
              <p:cNvPr id="30" name="29 Rectángulo"/>
              <p:cNvSpPr/>
              <p:nvPr/>
            </p:nvSpPr>
            <p:spPr>
              <a:xfrm>
                <a:off x="683568" y="1268760"/>
                <a:ext cx="504056" cy="496855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32" name="31 CuadroTexto"/>
              <p:cNvSpPr txBox="1"/>
              <p:nvPr/>
            </p:nvSpPr>
            <p:spPr>
              <a:xfrm>
                <a:off x="725959" y="1327224"/>
                <a:ext cx="430887" cy="1490342"/>
              </a:xfrm>
              <a:prstGeom prst="rect">
                <a:avLst/>
              </a:prstGeom>
              <a:grpFill/>
              <a:ln>
                <a:noFill/>
              </a:ln>
            </p:spPr>
            <p:txBody>
              <a:bodyPr vert="vert270" wrap="square" rtlCol="0">
                <a:spAutoFit/>
              </a:bodyPr>
              <a:lstStyle/>
              <a:p>
                <a:r>
                  <a:rPr lang="es-EC" sz="1600" dirty="0"/>
                  <a:t>Scrum Master</a:t>
                </a:r>
                <a:endParaRPr lang="en-US" sz="1600" dirty="0"/>
              </a:p>
            </p:txBody>
          </p:sp>
          <p:sp>
            <p:nvSpPr>
              <p:cNvPr id="33" name="32 CuadroTexto"/>
              <p:cNvSpPr txBox="1"/>
              <p:nvPr/>
            </p:nvSpPr>
            <p:spPr>
              <a:xfrm>
                <a:off x="783578" y="5733256"/>
                <a:ext cx="261643" cy="369332"/>
              </a:xfrm>
              <a:prstGeom prst="rect">
                <a:avLst/>
              </a:prstGeom>
              <a:grpFill/>
              <a:ln>
                <a:noFill/>
              </a:ln>
            </p:spPr>
            <p:txBody>
              <a:bodyPr vert="horz" wrap="square" rtlCol="0">
                <a:spAutoFit/>
              </a:bodyPr>
              <a:lstStyle/>
              <a:p>
                <a:r>
                  <a:rPr lang="es-EC" dirty="0"/>
                  <a:t>2</a:t>
                </a:r>
                <a:endParaRPr lang="en-US" dirty="0"/>
              </a:p>
            </p:txBody>
          </p:sp>
        </p:grpSp>
        <p:grpSp>
          <p:nvGrpSpPr>
            <p:cNvPr id="2" name="1 Grupo"/>
            <p:cNvGrpSpPr/>
            <p:nvPr/>
          </p:nvGrpSpPr>
          <p:grpSpPr>
            <a:xfrm>
              <a:off x="7878219" y="1268760"/>
              <a:ext cx="510205" cy="4968552"/>
              <a:chOff x="7878219" y="1268760"/>
              <a:chExt cx="510205" cy="4968552"/>
            </a:xfrm>
          </p:grpSpPr>
          <p:sp>
            <p:nvSpPr>
              <p:cNvPr id="40" name="39 Rectángulo"/>
              <p:cNvSpPr/>
              <p:nvPr/>
            </p:nvSpPr>
            <p:spPr>
              <a:xfrm>
                <a:off x="7884368" y="1268760"/>
                <a:ext cx="504056" cy="496855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41" name="40 CuadroTexto"/>
              <p:cNvSpPr txBox="1"/>
              <p:nvPr/>
            </p:nvSpPr>
            <p:spPr>
              <a:xfrm>
                <a:off x="7878219" y="1327224"/>
                <a:ext cx="430887" cy="1490342"/>
              </a:xfrm>
              <a:prstGeom prst="rect">
                <a:avLst/>
              </a:prstGeom>
              <a:noFill/>
              <a:ln>
                <a:noFill/>
              </a:ln>
            </p:spPr>
            <p:txBody>
              <a:bodyPr vert="vert270" wrap="square" rtlCol="0">
                <a:spAutoFit/>
              </a:bodyPr>
              <a:lstStyle/>
              <a:p>
                <a:r>
                  <a:rPr lang="es-EC" sz="1600" dirty="0" smtClean="0"/>
                  <a:t>            Equipo</a:t>
                </a:r>
                <a:endParaRPr lang="en-US" sz="1600" dirty="0"/>
              </a:p>
            </p:txBody>
          </p:sp>
          <p:sp>
            <p:nvSpPr>
              <p:cNvPr id="42" name="41 CuadroTexto"/>
              <p:cNvSpPr txBox="1"/>
              <p:nvPr/>
            </p:nvSpPr>
            <p:spPr>
              <a:xfrm>
                <a:off x="7984378" y="5733256"/>
                <a:ext cx="261643" cy="369332"/>
              </a:xfrm>
              <a:prstGeom prst="rect">
                <a:avLst/>
              </a:prstGeom>
              <a:noFill/>
              <a:ln>
                <a:noFill/>
              </a:ln>
            </p:spPr>
            <p:txBody>
              <a:bodyPr vert="horz" wrap="square" rtlCol="0">
                <a:spAutoFit/>
              </a:bodyPr>
              <a:lstStyle/>
              <a:p>
                <a:r>
                  <a:rPr lang="es-EC" dirty="0"/>
                  <a:t>3</a:t>
                </a:r>
                <a:endParaRPr lang="en-US" dirty="0"/>
              </a:p>
            </p:txBody>
          </p:sp>
        </p:grpSp>
      </p:grpSp>
      <p:pic>
        <p:nvPicPr>
          <p:cNvPr id="17"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157"/>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 name="Rectangle 4"/>
          <p:cNvSpPr>
            <a:spLocks noChangeArrowheads="1"/>
          </p:cNvSpPr>
          <p:nvPr/>
        </p:nvSpPr>
        <p:spPr bwMode="auto">
          <a:xfrm>
            <a:off x="262890" y="673988"/>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Dueño del Producto</a:t>
            </a:r>
            <a:endParaRPr lang="de-DE" sz="2800" b="1" dirty="0">
              <a:latin typeface="Calibri" pitchFamily="34" charset="0"/>
              <a:cs typeface="Calibri" pitchFamily="34" charset="0"/>
            </a:endParaRPr>
          </a:p>
        </p:txBody>
      </p:sp>
    </p:spTree>
    <p:extLst>
      <p:ext uri="{BB962C8B-B14F-4D97-AF65-F5344CB8AC3E}">
        <p14:creationId xmlns:p14="http://schemas.microsoft.com/office/powerpoint/2010/main" val="2343433044"/>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4 Marcador de contenido"/>
          <p:cNvSpPr>
            <a:spLocks noGrp="1"/>
          </p:cNvSpPr>
          <p:nvPr>
            <p:ph sz="quarter" idx="1"/>
          </p:nvPr>
        </p:nvSpPr>
        <p:spPr>
          <a:xfrm>
            <a:off x="1907704" y="1495325"/>
            <a:ext cx="5964088" cy="4525963"/>
          </a:xfrm>
        </p:spPr>
        <p:txBody>
          <a:bodyPr>
            <a:normAutofit/>
          </a:bodyPr>
          <a:lstStyle/>
          <a:p>
            <a:pPr marL="0" indent="0">
              <a:buClr>
                <a:srgbClr val="1ADE00"/>
              </a:buClr>
              <a:buNone/>
            </a:pPr>
            <a:r>
              <a:rPr lang="es-ES" sz="1800" dirty="0">
                <a:latin typeface="Calibri" pitchFamily="34" charset="0"/>
                <a:cs typeface="Calibri" pitchFamily="34" charset="0"/>
              </a:rPr>
              <a:t>Responsable del proceso de Scrum.</a:t>
            </a:r>
          </a:p>
          <a:p>
            <a:pPr>
              <a:buClr>
                <a:srgbClr val="1ADE00"/>
              </a:buClr>
              <a:buFont typeface="Wingdings" pitchFamily="2" charset="2"/>
              <a:buChar char="ü"/>
            </a:pPr>
            <a:r>
              <a:rPr lang="es-ES" sz="1800" dirty="0">
                <a:latin typeface="Calibri" pitchFamily="34" charset="0"/>
                <a:cs typeface="Calibri" pitchFamily="34" charset="0"/>
              </a:rPr>
              <a:t>Incorporación de Scrum en la cultura de la organización.</a:t>
            </a:r>
          </a:p>
          <a:p>
            <a:pPr>
              <a:buClr>
                <a:srgbClr val="1ADE00"/>
              </a:buClr>
              <a:buFont typeface="Wingdings" pitchFamily="2" charset="2"/>
              <a:buChar char="ü"/>
            </a:pPr>
            <a:r>
              <a:rPr lang="es-ES" sz="1800" dirty="0">
                <a:latin typeface="Calibri" pitchFamily="34" charset="0"/>
                <a:cs typeface="Calibri" pitchFamily="34" charset="0"/>
              </a:rPr>
              <a:t>Asegura el cumplimiento de los roles y responsabilidades.</a:t>
            </a:r>
          </a:p>
          <a:p>
            <a:pPr>
              <a:buClr>
                <a:srgbClr val="1ADE00"/>
              </a:buClr>
              <a:buFont typeface="Wingdings" pitchFamily="2" charset="2"/>
              <a:buChar char="ü"/>
            </a:pPr>
            <a:r>
              <a:rPr lang="es-ES" sz="1800" dirty="0">
                <a:latin typeface="Calibri" pitchFamily="34" charset="0"/>
                <a:cs typeface="Calibri" pitchFamily="34" charset="0"/>
              </a:rPr>
              <a:t>Formación y entrenamiento en el proceso.</a:t>
            </a:r>
          </a:p>
          <a:p>
            <a:pPr>
              <a:buClr>
                <a:srgbClr val="1ADE00"/>
              </a:buClr>
              <a:buFont typeface="Wingdings" pitchFamily="2" charset="2"/>
              <a:buChar char="ü"/>
            </a:pPr>
            <a:endParaRPr lang="es-ES" sz="1800" dirty="0" smtClean="0">
              <a:latin typeface="Calibri" pitchFamily="34" charset="0"/>
              <a:cs typeface="Calibri" pitchFamily="34" charset="0"/>
            </a:endParaRPr>
          </a:p>
          <a:p>
            <a:pPr>
              <a:buClr>
                <a:srgbClr val="1ADE00"/>
              </a:buClr>
              <a:buFont typeface="Wingdings" pitchFamily="2" charset="2"/>
              <a:buChar char="ü"/>
            </a:pPr>
            <a:endParaRPr lang="es-ES" sz="1800" dirty="0" smtClean="0">
              <a:latin typeface="Calibri" pitchFamily="34" charset="0"/>
              <a:cs typeface="Calibri" pitchFamily="34" charset="0"/>
            </a:endParaRPr>
          </a:p>
          <a:p>
            <a:endParaRPr lang="en-US" sz="2000" dirty="0">
              <a:latin typeface="Calibri" pitchFamily="34" charset="0"/>
              <a:cs typeface="Calibri" pitchFamily="34" charset="0"/>
            </a:endParaRPr>
          </a:p>
        </p:txBody>
      </p:sp>
      <p:grpSp>
        <p:nvGrpSpPr>
          <p:cNvPr id="22" name="21 Grupo"/>
          <p:cNvGrpSpPr/>
          <p:nvPr/>
        </p:nvGrpSpPr>
        <p:grpSpPr>
          <a:xfrm>
            <a:off x="683568" y="1268760"/>
            <a:ext cx="732656" cy="4968552"/>
            <a:chOff x="683568" y="1268760"/>
            <a:chExt cx="732656" cy="4968552"/>
          </a:xfrm>
          <a:solidFill>
            <a:schemeClr val="bg1">
              <a:lumMod val="85000"/>
            </a:schemeClr>
          </a:solidFill>
        </p:grpSpPr>
        <p:sp>
          <p:nvSpPr>
            <p:cNvPr id="23" name="22 Rectángulo"/>
            <p:cNvSpPr/>
            <p:nvPr/>
          </p:nvSpPr>
          <p:spPr>
            <a:xfrm>
              <a:off x="683568" y="1268760"/>
              <a:ext cx="504056" cy="496855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24" name="23 Triángulo isósceles"/>
            <p:cNvSpPr/>
            <p:nvPr/>
          </p:nvSpPr>
          <p:spPr>
            <a:xfrm rot="5400000">
              <a:off x="1096180" y="1792251"/>
              <a:ext cx="411488" cy="228600"/>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24 CuadroTexto"/>
            <p:cNvSpPr txBox="1"/>
            <p:nvPr/>
          </p:nvSpPr>
          <p:spPr>
            <a:xfrm>
              <a:off x="725959" y="1268760"/>
              <a:ext cx="430887" cy="2108793"/>
            </a:xfrm>
            <a:prstGeom prst="rect">
              <a:avLst/>
            </a:prstGeom>
            <a:grpFill/>
            <a:ln>
              <a:noFill/>
            </a:ln>
          </p:spPr>
          <p:txBody>
            <a:bodyPr vert="vert270" wrap="square" rtlCol="0">
              <a:spAutoFit/>
            </a:bodyPr>
            <a:lstStyle/>
            <a:p>
              <a:r>
                <a:rPr lang="es-EC" sz="1600" dirty="0" smtClean="0"/>
                <a:t>Dueño del Producto</a:t>
              </a:r>
              <a:endParaRPr lang="en-US" sz="1600" dirty="0"/>
            </a:p>
          </p:txBody>
        </p:sp>
        <p:sp>
          <p:nvSpPr>
            <p:cNvPr id="26" name="25 CuadroTexto"/>
            <p:cNvSpPr txBox="1"/>
            <p:nvPr/>
          </p:nvSpPr>
          <p:spPr>
            <a:xfrm>
              <a:off x="783578" y="5733256"/>
              <a:ext cx="261643" cy="369332"/>
            </a:xfrm>
            <a:prstGeom prst="rect">
              <a:avLst/>
            </a:prstGeom>
            <a:grpFill/>
            <a:ln>
              <a:noFill/>
            </a:ln>
          </p:spPr>
          <p:txBody>
            <a:bodyPr vert="horz" wrap="square" rtlCol="0">
              <a:spAutoFit/>
            </a:bodyPr>
            <a:lstStyle/>
            <a:p>
              <a:r>
                <a:rPr lang="es-EC" dirty="0" smtClean="0"/>
                <a:t>1</a:t>
              </a:r>
              <a:endParaRPr lang="en-US" dirty="0"/>
            </a:p>
          </p:txBody>
        </p:sp>
      </p:grpSp>
      <p:sp>
        <p:nvSpPr>
          <p:cNvPr id="40" name="39 Rectángulo"/>
          <p:cNvSpPr/>
          <p:nvPr/>
        </p:nvSpPr>
        <p:spPr>
          <a:xfrm>
            <a:off x="7884368" y="1268760"/>
            <a:ext cx="504056" cy="496855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41" name="40 CuadroTexto"/>
          <p:cNvSpPr txBox="1"/>
          <p:nvPr/>
        </p:nvSpPr>
        <p:spPr>
          <a:xfrm>
            <a:off x="7878219" y="1327224"/>
            <a:ext cx="430887" cy="1490342"/>
          </a:xfrm>
          <a:prstGeom prst="rect">
            <a:avLst/>
          </a:prstGeom>
          <a:noFill/>
          <a:ln>
            <a:noFill/>
          </a:ln>
        </p:spPr>
        <p:txBody>
          <a:bodyPr vert="vert270" wrap="square" rtlCol="0">
            <a:spAutoFit/>
          </a:bodyPr>
          <a:lstStyle/>
          <a:p>
            <a:r>
              <a:rPr lang="es-EC" sz="1600" dirty="0" smtClean="0"/>
              <a:t>            Equipo</a:t>
            </a:r>
            <a:endParaRPr lang="en-US" sz="1600" dirty="0"/>
          </a:p>
        </p:txBody>
      </p:sp>
      <p:sp>
        <p:nvSpPr>
          <p:cNvPr id="42" name="41 CuadroTexto"/>
          <p:cNvSpPr txBox="1"/>
          <p:nvPr/>
        </p:nvSpPr>
        <p:spPr>
          <a:xfrm>
            <a:off x="7984378" y="5733256"/>
            <a:ext cx="261643" cy="369332"/>
          </a:xfrm>
          <a:prstGeom prst="rect">
            <a:avLst/>
          </a:prstGeom>
          <a:noFill/>
          <a:ln>
            <a:noFill/>
          </a:ln>
        </p:spPr>
        <p:txBody>
          <a:bodyPr vert="horz" wrap="square" rtlCol="0">
            <a:spAutoFit/>
          </a:bodyPr>
          <a:lstStyle/>
          <a:p>
            <a:r>
              <a:rPr lang="es-EC" dirty="0"/>
              <a:t>3</a:t>
            </a:r>
            <a:endParaRPr lang="en-US" dirty="0"/>
          </a:p>
        </p:txBody>
      </p:sp>
      <p:grpSp>
        <p:nvGrpSpPr>
          <p:cNvPr id="16" name="15 Grupo"/>
          <p:cNvGrpSpPr/>
          <p:nvPr/>
        </p:nvGrpSpPr>
        <p:grpSpPr>
          <a:xfrm>
            <a:off x="1198150" y="1248199"/>
            <a:ext cx="732656" cy="4989113"/>
            <a:chOff x="683568" y="1248199"/>
            <a:chExt cx="732656" cy="4989113"/>
          </a:xfrm>
        </p:grpSpPr>
        <p:sp>
          <p:nvSpPr>
            <p:cNvPr id="17" name="16 Rectángulo"/>
            <p:cNvSpPr/>
            <p:nvPr/>
          </p:nvSpPr>
          <p:spPr>
            <a:xfrm>
              <a:off x="683568" y="1268760"/>
              <a:ext cx="504056" cy="496855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18" name="17 Triángulo isósceles"/>
            <p:cNvSpPr/>
            <p:nvPr/>
          </p:nvSpPr>
          <p:spPr>
            <a:xfrm rot="5400000">
              <a:off x="1096180" y="1792251"/>
              <a:ext cx="411488" cy="228600"/>
            </a:xfrm>
            <a:prstGeom prst="triangl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18 CuadroTexto"/>
            <p:cNvSpPr txBox="1"/>
            <p:nvPr/>
          </p:nvSpPr>
          <p:spPr>
            <a:xfrm>
              <a:off x="683568" y="1248199"/>
              <a:ext cx="430887" cy="2108793"/>
            </a:xfrm>
            <a:prstGeom prst="rect">
              <a:avLst/>
            </a:prstGeom>
            <a:noFill/>
          </p:spPr>
          <p:txBody>
            <a:bodyPr vert="vert270" wrap="square" rtlCol="0">
              <a:spAutoFit/>
            </a:bodyPr>
            <a:lstStyle/>
            <a:p>
              <a:r>
                <a:rPr lang="es-EC" sz="1600" dirty="0" smtClean="0">
                  <a:solidFill>
                    <a:schemeClr val="bg1"/>
                  </a:solidFill>
                </a:rPr>
                <a:t>          Scrum </a:t>
              </a:r>
              <a:r>
                <a:rPr lang="es-EC" sz="1600" dirty="0">
                  <a:solidFill>
                    <a:schemeClr val="bg1"/>
                  </a:solidFill>
                </a:rPr>
                <a:t>Master</a:t>
              </a:r>
              <a:endParaRPr lang="en-US" sz="1600" dirty="0">
                <a:solidFill>
                  <a:schemeClr val="bg1"/>
                </a:solidFill>
              </a:endParaRPr>
            </a:p>
          </p:txBody>
        </p:sp>
        <p:sp>
          <p:nvSpPr>
            <p:cNvPr id="20" name="19 CuadroTexto"/>
            <p:cNvSpPr txBox="1"/>
            <p:nvPr/>
          </p:nvSpPr>
          <p:spPr>
            <a:xfrm>
              <a:off x="783578" y="5733256"/>
              <a:ext cx="261643" cy="369332"/>
            </a:xfrm>
            <a:prstGeom prst="rect">
              <a:avLst/>
            </a:prstGeom>
            <a:noFill/>
          </p:spPr>
          <p:txBody>
            <a:bodyPr vert="horz" wrap="square" rtlCol="0">
              <a:spAutoFit/>
            </a:bodyPr>
            <a:lstStyle/>
            <a:p>
              <a:r>
                <a:rPr lang="es-EC" dirty="0">
                  <a:solidFill>
                    <a:schemeClr val="bg1"/>
                  </a:solidFill>
                </a:rPr>
                <a:t>2</a:t>
              </a:r>
              <a:endParaRPr lang="en-US" dirty="0">
                <a:solidFill>
                  <a:schemeClr val="bg1"/>
                </a:solidFill>
              </a:endParaRPr>
            </a:p>
          </p:txBody>
        </p:sp>
      </p:grpSp>
      <p:pic>
        <p:nvPicPr>
          <p:cNvPr id="21" name="Picture 5" descr="graf_c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157"/>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7" name="Rectangle 4"/>
          <p:cNvSpPr>
            <a:spLocks noChangeArrowheads="1"/>
          </p:cNvSpPr>
          <p:nvPr/>
        </p:nvSpPr>
        <p:spPr bwMode="auto">
          <a:xfrm>
            <a:off x="262890" y="673988"/>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Scrum Master</a:t>
            </a:r>
            <a:endParaRPr lang="de-DE" sz="2800" b="1" dirty="0">
              <a:latin typeface="Calibri" pitchFamily="34" charset="0"/>
              <a:cs typeface="Calibri" pitchFamily="34" charset="0"/>
            </a:endParaRPr>
          </a:p>
        </p:txBody>
      </p:sp>
    </p:spTree>
    <p:extLst>
      <p:ext uri="{BB962C8B-B14F-4D97-AF65-F5344CB8AC3E}">
        <p14:creationId xmlns:p14="http://schemas.microsoft.com/office/powerpoint/2010/main" val="4216070133"/>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4 Marcador de contenido"/>
          <p:cNvSpPr>
            <a:spLocks noGrp="1"/>
          </p:cNvSpPr>
          <p:nvPr>
            <p:ph sz="quarter" idx="1"/>
          </p:nvPr>
        </p:nvSpPr>
        <p:spPr>
          <a:xfrm>
            <a:off x="2496344" y="1269943"/>
            <a:ext cx="5964088" cy="4525963"/>
          </a:xfrm>
        </p:spPr>
        <p:txBody>
          <a:bodyPr>
            <a:normAutofit/>
          </a:bodyPr>
          <a:lstStyle/>
          <a:p>
            <a:pPr marL="0" indent="0">
              <a:buClr>
                <a:srgbClr val="1ADE00"/>
              </a:buClr>
              <a:buNone/>
            </a:pPr>
            <a:r>
              <a:rPr lang="es-ES" sz="1800" dirty="0">
                <a:latin typeface="Calibri" pitchFamily="34" charset="0"/>
                <a:cs typeface="Calibri" pitchFamily="34" charset="0"/>
              </a:rPr>
              <a:t>Debe transformar las tareas del Sprint Backlog en un incremento de funcionalidad en el software.</a:t>
            </a:r>
          </a:p>
          <a:p>
            <a:pPr>
              <a:buClr>
                <a:srgbClr val="1ADE00"/>
              </a:buClr>
              <a:buFont typeface="Wingdings" pitchFamily="2" charset="2"/>
              <a:buChar char="ü"/>
            </a:pPr>
            <a:r>
              <a:rPr lang="es-ES" sz="1800" dirty="0">
                <a:latin typeface="Calibri" pitchFamily="34" charset="0"/>
                <a:cs typeface="Calibri" pitchFamily="34" charset="0"/>
              </a:rPr>
              <a:t>Desarrollar el producto con calidad.</a:t>
            </a:r>
          </a:p>
          <a:p>
            <a:pPr>
              <a:buClr>
                <a:srgbClr val="1ADE00"/>
              </a:buClr>
              <a:buFont typeface="Wingdings" pitchFamily="2" charset="2"/>
              <a:buChar char="ü"/>
            </a:pPr>
            <a:r>
              <a:rPr lang="es-ES" sz="1800" dirty="0">
                <a:latin typeface="Calibri" pitchFamily="34" charset="0"/>
                <a:cs typeface="Calibri" pitchFamily="34" charset="0"/>
              </a:rPr>
              <a:t>Auto-gestionado</a:t>
            </a:r>
          </a:p>
          <a:p>
            <a:pPr>
              <a:buClr>
                <a:srgbClr val="1ADE00"/>
              </a:buClr>
              <a:buFont typeface="Wingdings" pitchFamily="2" charset="2"/>
              <a:buChar char="ü"/>
            </a:pPr>
            <a:r>
              <a:rPr lang="es-ES" sz="1800" dirty="0">
                <a:latin typeface="Calibri" pitchFamily="34" charset="0"/>
                <a:cs typeface="Calibri" pitchFamily="34" charset="0"/>
              </a:rPr>
              <a:t>Auto-organizado.</a:t>
            </a:r>
          </a:p>
          <a:p>
            <a:pPr>
              <a:buClr>
                <a:srgbClr val="1ADE00"/>
              </a:buClr>
              <a:buFont typeface="Wingdings" pitchFamily="2" charset="2"/>
              <a:buChar char="ü"/>
            </a:pPr>
            <a:r>
              <a:rPr lang="es-ES" sz="1800" dirty="0">
                <a:latin typeface="Calibri" pitchFamily="34" charset="0"/>
                <a:cs typeface="Calibri" pitchFamily="34" charset="0"/>
              </a:rPr>
              <a:t>Multi-funcional</a:t>
            </a:r>
          </a:p>
          <a:p>
            <a:pPr>
              <a:buClr>
                <a:srgbClr val="1ADE00"/>
              </a:buClr>
              <a:buFont typeface="Wingdings" pitchFamily="2" charset="2"/>
              <a:buChar char="ü"/>
            </a:pPr>
            <a:r>
              <a:rPr lang="es-ES" sz="1800" dirty="0">
                <a:latin typeface="Calibri" pitchFamily="34" charset="0"/>
                <a:cs typeface="Calibri" pitchFamily="34" charset="0"/>
              </a:rPr>
              <a:t>No mayor a ocho elementos.</a:t>
            </a:r>
          </a:p>
          <a:p>
            <a:pPr>
              <a:buClr>
                <a:srgbClr val="1ADE00"/>
              </a:buClr>
              <a:buFont typeface="Wingdings" pitchFamily="2" charset="2"/>
              <a:buChar char="ü"/>
            </a:pPr>
            <a:endParaRPr lang="es-ES" sz="1800" dirty="0" smtClean="0">
              <a:latin typeface="Calibri" pitchFamily="34" charset="0"/>
              <a:cs typeface="Calibri" pitchFamily="34" charset="0"/>
            </a:endParaRPr>
          </a:p>
          <a:p>
            <a:pPr>
              <a:buClr>
                <a:srgbClr val="1ADE00"/>
              </a:buClr>
              <a:buFont typeface="Wingdings" pitchFamily="2" charset="2"/>
              <a:buChar char="ü"/>
            </a:pPr>
            <a:endParaRPr lang="es-ES" sz="1800" dirty="0" smtClean="0">
              <a:latin typeface="Calibri" pitchFamily="34" charset="0"/>
              <a:cs typeface="Calibri" pitchFamily="34" charset="0"/>
            </a:endParaRPr>
          </a:p>
          <a:p>
            <a:endParaRPr lang="en-US" sz="2000" dirty="0">
              <a:latin typeface="Calibri" pitchFamily="34" charset="0"/>
              <a:cs typeface="Calibri" pitchFamily="34" charset="0"/>
            </a:endParaRPr>
          </a:p>
        </p:txBody>
      </p:sp>
      <p:grpSp>
        <p:nvGrpSpPr>
          <p:cNvPr id="22" name="21 Grupo"/>
          <p:cNvGrpSpPr/>
          <p:nvPr/>
        </p:nvGrpSpPr>
        <p:grpSpPr>
          <a:xfrm>
            <a:off x="683568" y="1268760"/>
            <a:ext cx="732656" cy="4968552"/>
            <a:chOff x="683568" y="1268760"/>
            <a:chExt cx="732656" cy="4968552"/>
          </a:xfrm>
          <a:solidFill>
            <a:schemeClr val="bg1">
              <a:lumMod val="85000"/>
            </a:schemeClr>
          </a:solidFill>
        </p:grpSpPr>
        <p:sp>
          <p:nvSpPr>
            <p:cNvPr id="23" name="22 Rectángulo"/>
            <p:cNvSpPr/>
            <p:nvPr/>
          </p:nvSpPr>
          <p:spPr>
            <a:xfrm>
              <a:off x="683568" y="1268760"/>
              <a:ext cx="504056" cy="496855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24" name="23 Triángulo isósceles"/>
            <p:cNvSpPr/>
            <p:nvPr/>
          </p:nvSpPr>
          <p:spPr>
            <a:xfrm rot="5400000">
              <a:off x="1096180" y="1792251"/>
              <a:ext cx="411488" cy="228600"/>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24 CuadroTexto"/>
            <p:cNvSpPr txBox="1"/>
            <p:nvPr/>
          </p:nvSpPr>
          <p:spPr>
            <a:xfrm>
              <a:off x="725959" y="1268760"/>
              <a:ext cx="430887" cy="2108793"/>
            </a:xfrm>
            <a:prstGeom prst="rect">
              <a:avLst/>
            </a:prstGeom>
            <a:grpFill/>
            <a:ln>
              <a:noFill/>
            </a:ln>
          </p:spPr>
          <p:txBody>
            <a:bodyPr vert="vert270" wrap="square" rtlCol="0">
              <a:spAutoFit/>
            </a:bodyPr>
            <a:lstStyle/>
            <a:p>
              <a:r>
                <a:rPr lang="es-EC" sz="1600" dirty="0" smtClean="0"/>
                <a:t>Dueño del Producto</a:t>
              </a:r>
              <a:endParaRPr lang="en-US" sz="1600" dirty="0"/>
            </a:p>
          </p:txBody>
        </p:sp>
        <p:sp>
          <p:nvSpPr>
            <p:cNvPr id="26" name="25 CuadroTexto"/>
            <p:cNvSpPr txBox="1"/>
            <p:nvPr/>
          </p:nvSpPr>
          <p:spPr>
            <a:xfrm>
              <a:off x="783578" y="5733256"/>
              <a:ext cx="261643" cy="369332"/>
            </a:xfrm>
            <a:prstGeom prst="rect">
              <a:avLst/>
            </a:prstGeom>
            <a:grpFill/>
            <a:ln>
              <a:noFill/>
            </a:ln>
          </p:spPr>
          <p:txBody>
            <a:bodyPr vert="horz" wrap="square" rtlCol="0">
              <a:spAutoFit/>
            </a:bodyPr>
            <a:lstStyle/>
            <a:p>
              <a:r>
                <a:rPr lang="es-EC" dirty="0" smtClean="0"/>
                <a:t>1</a:t>
              </a:r>
              <a:endParaRPr lang="en-US" dirty="0"/>
            </a:p>
          </p:txBody>
        </p:sp>
      </p:grpSp>
      <p:grpSp>
        <p:nvGrpSpPr>
          <p:cNvPr id="16" name="15 Grupo"/>
          <p:cNvGrpSpPr/>
          <p:nvPr/>
        </p:nvGrpSpPr>
        <p:grpSpPr>
          <a:xfrm>
            <a:off x="1187624" y="1268760"/>
            <a:ext cx="732656" cy="4968552"/>
            <a:chOff x="683568" y="1268760"/>
            <a:chExt cx="732656" cy="4968552"/>
          </a:xfrm>
          <a:solidFill>
            <a:schemeClr val="bg1">
              <a:lumMod val="85000"/>
            </a:schemeClr>
          </a:solidFill>
        </p:grpSpPr>
        <p:sp>
          <p:nvSpPr>
            <p:cNvPr id="17" name="16 Rectángulo"/>
            <p:cNvSpPr/>
            <p:nvPr/>
          </p:nvSpPr>
          <p:spPr>
            <a:xfrm>
              <a:off x="683568" y="1268760"/>
              <a:ext cx="504056" cy="496855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18" name="17 Triángulo isósceles"/>
            <p:cNvSpPr/>
            <p:nvPr/>
          </p:nvSpPr>
          <p:spPr>
            <a:xfrm rot="5400000">
              <a:off x="1096180" y="1792251"/>
              <a:ext cx="411488" cy="228600"/>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18 CuadroTexto"/>
            <p:cNvSpPr txBox="1"/>
            <p:nvPr/>
          </p:nvSpPr>
          <p:spPr>
            <a:xfrm>
              <a:off x="701785" y="1320207"/>
              <a:ext cx="430887" cy="2108793"/>
            </a:xfrm>
            <a:prstGeom prst="rect">
              <a:avLst/>
            </a:prstGeom>
            <a:grpFill/>
            <a:ln>
              <a:noFill/>
            </a:ln>
          </p:spPr>
          <p:txBody>
            <a:bodyPr vert="vert270" wrap="square" rtlCol="0">
              <a:spAutoFit/>
            </a:bodyPr>
            <a:lstStyle/>
            <a:p>
              <a:r>
                <a:rPr lang="es-EC" sz="1600" dirty="0" smtClean="0">
                  <a:solidFill>
                    <a:schemeClr val="bg1"/>
                  </a:solidFill>
                </a:rPr>
                <a:t>            </a:t>
              </a:r>
              <a:r>
                <a:rPr lang="es-EC" sz="1600" dirty="0" smtClean="0"/>
                <a:t>Scrum </a:t>
              </a:r>
              <a:r>
                <a:rPr lang="es-EC" sz="1600" dirty="0"/>
                <a:t>Master</a:t>
              </a:r>
              <a:endParaRPr lang="en-US" sz="1600" dirty="0"/>
            </a:p>
          </p:txBody>
        </p:sp>
        <p:sp>
          <p:nvSpPr>
            <p:cNvPr id="20" name="19 CuadroTexto"/>
            <p:cNvSpPr txBox="1"/>
            <p:nvPr/>
          </p:nvSpPr>
          <p:spPr>
            <a:xfrm>
              <a:off x="783578" y="5733256"/>
              <a:ext cx="261643" cy="369332"/>
            </a:xfrm>
            <a:prstGeom prst="rect">
              <a:avLst/>
            </a:prstGeom>
            <a:grpFill/>
            <a:ln>
              <a:noFill/>
            </a:ln>
          </p:spPr>
          <p:txBody>
            <a:bodyPr vert="horz" wrap="square" rtlCol="0">
              <a:spAutoFit/>
            </a:bodyPr>
            <a:lstStyle/>
            <a:p>
              <a:r>
                <a:rPr lang="es-EC" dirty="0"/>
                <a:t>2</a:t>
              </a:r>
              <a:endParaRPr lang="en-US" dirty="0"/>
            </a:p>
          </p:txBody>
        </p:sp>
      </p:grpSp>
      <p:grpSp>
        <p:nvGrpSpPr>
          <p:cNvPr id="21" name="20 Grupo"/>
          <p:cNvGrpSpPr/>
          <p:nvPr/>
        </p:nvGrpSpPr>
        <p:grpSpPr>
          <a:xfrm>
            <a:off x="1691680" y="1248199"/>
            <a:ext cx="732656" cy="4989113"/>
            <a:chOff x="683568" y="1248199"/>
            <a:chExt cx="732656" cy="4989113"/>
          </a:xfrm>
        </p:grpSpPr>
        <p:sp>
          <p:nvSpPr>
            <p:cNvPr id="27" name="26 Rectángulo"/>
            <p:cNvSpPr/>
            <p:nvPr/>
          </p:nvSpPr>
          <p:spPr>
            <a:xfrm>
              <a:off x="683568" y="1268760"/>
              <a:ext cx="504056" cy="496855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29" name="28 Triángulo isósceles"/>
            <p:cNvSpPr/>
            <p:nvPr/>
          </p:nvSpPr>
          <p:spPr>
            <a:xfrm rot="5400000">
              <a:off x="1096180" y="1792251"/>
              <a:ext cx="411488" cy="228600"/>
            </a:xfrm>
            <a:prstGeom prst="triangl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29 CuadroTexto"/>
            <p:cNvSpPr txBox="1"/>
            <p:nvPr/>
          </p:nvSpPr>
          <p:spPr>
            <a:xfrm>
              <a:off x="683568" y="1248199"/>
              <a:ext cx="430887" cy="2108793"/>
            </a:xfrm>
            <a:prstGeom prst="rect">
              <a:avLst/>
            </a:prstGeom>
            <a:noFill/>
          </p:spPr>
          <p:txBody>
            <a:bodyPr vert="vert270" wrap="square" rtlCol="0">
              <a:spAutoFit/>
            </a:bodyPr>
            <a:lstStyle/>
            <a:p>
              <a:r>
                <a:rPr lang="es-EC" sz="1600" dirty="0" smtClean="0">
                  <a:solidFill>
                    <a:schemeClr val="bg1"/>
                  </a:solidFill>
                </a:rPr>
                <a:t>                       Equipo</a:t>
              </a:r>
              <a:endParaRPr lang="en-US" sz="1600" dirty="0">
                <a:solidFill>
                  <a:schemeClr val="bg1"/>
                </a:solidFill>
              </a:endParaRPr>
            </a:p>
          </p:txBody>
        </p:sp>
        <p:sp>
          <p:nvSpPr>
            <p:cNvPr id="31" name="30 CuadroTexto"/>
            <p:cNvSpPr txBox="1"/>
            <p:nvPr/>
          </p:nvSpPr>
          <p:spPr>
            <a:xfrm>
              <a:off x="783578" y="5733256"/>
              <a:ext cx="261643" cy="369332"/>
            </a:xfrm>
            <a:prstGeom prst="rect">
              <a:avLst/>
            </a:prstGeom>
            <a:noFill/>
          </p:spPr>
          <p:txBody>
            <a:bodyPr vert="horz" wrap="square" rtlCol="0">
              <a:spAutoFit/>
            </a:bodyPr>
            <a:lstStyle/>
            <a:p>
              <a:r>
                <a:rPr lang="es-EC" dirty="0" smtClean="0">
                  <a:solidFill>
                    <a:schemeClr val="bg1"/>
                  </a:solidFill>
                </a:rPr>
                <a:t>3</a:t>
              </a:r>
              <a:endParaRPr lang="en-US" dirty="0">
                <a:solidFill>
                  <a:schemeClr val="bg1"/>
                </a:solidFill>
              </a:endParaRPr>
            </a:p>
          </p:txBody>
        </p:sp>
      </p:grpSp>
      <p:pic>
        <p:nvPicPr>
          <p:cNvPr id="32" name="Picture 5" descr="graf_c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157"/>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3" name="Rectangle 4"/>
          <p:cNvSpPr>
            <a:spLocks noChangeArrowheads="1"/>
          </p:cNvSpPr>
          <p:nvPr/>
        </p:nvSpPr>
        <p:spPr bwMode="auto">
          <a:xfrm>
            <a:off x="262890" y="673988"/>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Scrum Team</a:t>
            </a:r>
            <a:endParaRPr lang="de-DE" sz="2800" b="1" dirty="0">
              <a:latin typeface="Calibri" pitchFamily="34" charset="0"/>
              <a:cs typeface="Calibri" pitchFamily="34" charset="0"/>
            </a:endParaRPr>
          </a:p>
        </p:txBody>
      </p:sp>
    </p:spTree>
    <p:extLst>
      <p:ext uri="{BB962C8B-B14F-4D97-AF65-F5344CB8AC3E}">
        <p14:creationId xmlns:p14="http://schemas.microsoft.com/office/powerpoint/2010/main" val="2850265467"/>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a:latin typeface="Calibri" pitchFamily="34" charset="0"/>
                <a:cs typeface="Calibri" pitchFamily="34" charset="0"/>
              </a:rPr>
              <a:t>Artefactos Scrum</a:t>
            </a:r>
          </a:p>
        </p:txBody>
      </p:sp>
      <p:sp>
        <p:nvSpPr>
          <p:cNvPr id="5" name="4 Marcador de contenido"/>
          <p:cNvSpPr>
            <a:spLocks noGrp="1"/>
          </p:cNvSpPr>
          <p:nvPr>
            <p:ph sz="quarter" idx="1"/>
          </p:nvPr>
        </p:nvSpPr>
        <p:spPr>
          <a:xfrm>
            <a:off x="225184" y="1983488"/>
            <a:ext cx="8229600" cy="841600"/>
          </a:xfrm>
        </p:spPr>
        <p:txBody>
          <a:bodyPr>
            <a:noAutofit/>
          </a:bodyPr>
          <a:lstStyle/>
          <a:p>
            <a:pPr marL="0" indent="0">
              <a:buNone/>
            </a:pPr>
            <a:r>
              <a:rPr lang="es-ES" sz="2000" dirty="0">
                <a:latin typeface="Calibri" pitchFamily="34" charset="0"/>
                <a:cs typeface="Calibri" pitchFamily="34" charset="0"/>
              </a:rPr>
              <a:t>Scrum define una pequeña cantidad de artefactos para el seguimiento del proyecto y control de las actividades asociadas al sprint.</a:t>
            </a:r>
            <a:endParaRPr lang="es-ES" sz="2000" dirty="0" smtClean="0">
              <a:latin typeface="Calibri" pitchFamily="34" charset="0"/>
              <a:cs typeface="Calibri" pitchFamily="34" charset="0"/>
            </a:endParaRPr>
          </a:p>
        </p:txBody>
      </p:sp>
      <p:graphicFrame>
        <p:nvGraphicFramePr>
          <p:cNvPr id="6" name="5 Diagrama"/>
          <p:cNvGraphicFramePr/>
          <p:nvPr>
            <p:extLst>
              <p:ext uri="{D42A27DB-BD31-4B8C-83A1-F6EECF244321}">
                <p14:modId xmlns:p14="http://schemas.microsoft.com/office/powerpoint/2010/main" val="1895511079"/>
              </p:ext>
            </p:extLst>
          </p:nvPr>
        </p:nvGraphicFramePr>
        <p:xfrm>
          <a:off x="1305636" y="3084400"/>
          <a:ext cx="6096000" cy="34255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6169983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build="p"/>
      <p:bldGraphic spid="6"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4 Marcador de contenido"/>
          <p:cNvSpPr>
            <a:spLocks noGrp="1"/>
          </p:cNvSpPr>
          <p:nvPr>
            <p:ph sz="quarter" idx="1"/>
          </p:nvPr>
        </p:nvSpPr>
        <p:spPr>
          <a:xfrm>
            <a:off x="1488232" y="1563565"/>
            <a:ext cx="5964088" cy="2380639"/>
          </a:xfrm>
        </p:spPr>
        <p:txBody>
          <a:bodyPr>
            <a:normAutofit/>
          </a:bodyPr>
          <a:lstStyle/>
          <a:p>
            <a:pPr>
              <a:buClr>
                <a:srgbClr val="1ADE00"/>
              </a:buClr>
              <a:buFont typeface="Wingdings" pitchFamily="2" charset="2"/>
              <a:buChar char="ü"/>
            </a:pPr>
            <a:r>
              <a:rPr lang="es-ES" sz="1800" dirty="0">
                <a:latin typeface="Calibri" pitchFamily="34" charset="0"/>
                <a:cs typeface="Calibri" pitchFamily="34" charset="0"/>
              </a:rPr>
              <a:t>Reunión que se realiza </a:t>
            </a:r>
            <a:r>
              <a:rPr lang="es-ES" sz="1800" dirty="0" smtClean="0">
                <a:latin typeface="Calibri" pitchFamily="34" charset="0"/>
                <a:cs typeface="Calibri" pitchFamily="34" charset="0"/>
              </a:rPr>
              <a:t>al inicio del ciclo Sprint.</a:t>
            </a:r>
            <a:endParaRPr lang="es-ES" sz="1800" dirty="0">
              <a:latin typeface="Calibri" pitchFamily="34" charset="0"/>
              <a:cs typeface="Calibri" pitchFamily="34" charset="0"/>
            </a:endParaRPr>
          </a:p>
          <a:p>
            <a:pPr>
              <a:buClr>
                <a:srgbClr val="1ADE00"/>
              </a:buClr>
              <a:buFont typeface="Wingdings" pitchFamily="2" charset="2"/>
              <a:buChar char="ü"/>
            </a:pPr>
            <a:r>
              <a:rPr lang="es-ES" sz="1800" dirty="0">
                <a:latin typeface="Calibri" pitchFamily="34" charset="0"/>
                <a:cs typeface="Calibri" pitchFamily="34" charset="0"/>
              </a:rPr>
              <a:t>Se hace conjuntamente con el Propietario del producto el Scrum Master y el equipo Scrum</a:t>
            </a:r>
            <a:r>
              <a:rPr lang="es-ES" sz="1800" dirty="0" smtClean="0">
                <a:latin typeface="Calibri" pitchFamily="34" charset="0"/>
                <a:cs typeface="Calibri" pitchFamily="34" charset="0"/>
              </a:rPr>
              <a:t>.</a:t>
            </a:r>
            <a:endParaRPr lang="es-ES" sz="1800" dirty="0">
              <a:latin typeface="Calibri" pitchFamily="34" charset="0"/>
              <a:cs typeface="Calibri" pitchFamily="34" charset="0"/>
            </a:endParaRPr>
          </a:p>
          <a:p>
            <a:pPr>
              <a:buClr>
                <a:srgbClr val="1ADE00"/>
              </a:buClr>
              <a:buFont typeface="Wingdings" pitchFamily="2" charset="2"/>
              <a:buChar char="ü"/>
            </a:pPr>
            <a:r>
              <a:rPr lang="es-ES" sz="1800" dirty="0">
                <a:latin typeface="Calibri" pitchFamily="34" charset="0"/>
                <a:cs typeface="Calibri" pitchFamily="34" charset="0"/>
              </a:rPr>
              <a:t>Seleccionar qué trabajo se </a:t>
            </a:r>
            <a:r>
              <a:rPr lang="es-ES" sz="1800" dirty="0" smtClean="0">
                <a:latin typeface="Calibri" pitchFamily="34" charset="0"/>
                <a:cs typeface="Calibri" pitchFamily="34" charset="0"/>
              </a:rPr>
              <a:t>hará.</a:t>
            </a:r>
          </a:p>
          <a:p>
            <a:pPr>
              <a:buClr>
                <a:srgbClr val="1ADE00"/>
              </a:buClr>
              <a:buFont typeface="Wingdings" pitchFamily="2" charset="2"/>
              <a:buChar char="ü"/>
            </a:pPr>
            <a:endParaRPr lang="es-ES" sz="1800" dirty="0">
              <a:latin typeface="Calibri" pitchFamily="34" charset="0"/>
              <a:cs typeface="Calibri" pitchFamily="34" charset="0"/>
            </a:endParaRPr>
          </a:p>
          <a:p>
            <a:endParaRPr lang="en-US" sz="2000" dirty="0">
              <a:latin typeface="Calibri" pitchFamily="34" charset="0"/>
              <a:cs typeface="Calibri" pitchFamily="34" charset="0"/>
            </a:endParaRPr>
          </a:p>
        </p:txBody>
      </p:sp>
      <p:grpSp>
        <p:nvGrpSpPr>
          <p:cNvPr id="22" name="21 Grupo"/>
          <p:cNvGrpSpPr/>
          <p:nvPr/>
        </p:nvGrpSpPr>
        <p:grpSpPr>
          <a:xfrm>
            <a:off x="683568" y="1268760"/>
            <a:ext cx="732656" cy="4968553"/>
            <a:chOff x="683568" y="1248199"/>
            <a:chExt cx="732656" cy="4989113"/>
          </a:xfrm>
        </p:grpSpPr>
        <p:sp>
          <p:nvSpPr>
            <p:cNvPr id="23" name="22 Rectángulo"/>
            <p:cNvSpPr/>
            <p:nvPr/>
          </p:nvSpPr>
          <p:spPr>
            <a:xfrm>
              <a:off x="683568" y="1268760"/>
              <a:ext cx="504056" cy="496855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24" name="23 Triángulo isósceles"/>
            <p:cNvSpPr/>
            <p:nvPr/>
          </p:nvSpPr>
          <p:spPr>
            <a:xfrm rot="5400000">
              <a:off x="1096180" y="1792251"/>
              <a:ext cx="411488" cy="228600"/>
            </a:xfrm>
            <a:prstGeom prst="triangl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24 CuadroTexto"/>
            <p:cNvSpPr txBox="1"/>
            <p:nvPr/>
          </p:nvSpPr>
          <p:spPr>
            <a:xfrm>
              <a:off x="683568" y="1248199"/>
              <a:ext cx="430887" cy="4098050"/>
            </a:xfrm>
            <a:prstGeom prst="rect">
              <a:avLst/>
            </a:prstGeom>
            <a:noFill/>
          </p:spPr>
          <p:txBody>
            <a:bodyPr vert="vert270" wrap="square" rtlCol="0">
              <a:spAutoFit/>
            </a:bodyPr>
            <a:lstStyle/>
            <a:p>
              <a:pPr algn="r"/>
              <a:r>
                <a:rPr lang="es-EC" sz="1600" dirty="0" smtClean="0">
                  <a:solidFill>
                    <a:schemeClr val="bg1"/>
                  </a:solidFill>
                </a:rPr>
                <a:t>Reunión de Planificación del Sprint</a:t>
              </a:r>
              <a:endParaRPr lang="en-US" sz="1600" dirty="0">
                <a:solidFill>
                  <a:schemeClr val="bg1"/>
                </a:solidFill>
              </a:endParaRPr>
            </a:p>
          </p:txBody>
        </p:sp>
        <p:sp>
          <p:nvSpPr>
            <p:cNvPr id="26" name="25 CuadroTexto"/>
            <p:cNvSpPr txBox="1"/>
            <p:nvPr/>
          </p:nvSpPr>
          <p:spPr>
            <a:xfrm>
              <a:off x="783578" y="5733256"/>
              <a:ext cx="261643" cy="369332"/>
            </a:xfrm>
            <a:prstGeom prst="rect">
              <a:avLst/>
            </a:prstGeom>
            <a:noFill/>
          </p:spPr>
          <p:txBody>
            <a:bodyPr vert="horz" wrap="square" rtlCol="0">
              <a:spAutoFit/>
            </a:bodyPr>
            <a:lstStyle/>
            <a:p>
              <a:r>
                <a:rPr lang="es-EC" dirty="0" smtClean="0">
                  <a:solidFill>
                    <a:schemeClr val="bg1"/>
                  </a:solidFill>
                </a:rPr>
                <a:t>1</a:t>
              </a:r>
              <a:endParaRPr lang="en-US" dirty="0">
                <a:solidFill>
                  <a:schemeClr val="bg1"/>
                </a:solidFill>
              </a:endParaRPr>
            </a:p>
          </p:txBody>
        </p:sp>
      </p:grpSp>
      <p:grpSp>
        <p:nvGrpSpPr>
          <p:cNvPr id="29" name="28 Grupo"/>
          <p:cNvGrpSpPr/>
          <p:nvPr/>
        </p:nvGrpSpPr>
        <p:grpSpPr>
          <a:xfrm>
            <a:off x="7380312" y="1268760"/>
            <a:ext cx="504056" cy="4968552"/>
            <a:chOff x="683568" y="1268760"/>
            <a:chExt cx="504056" cy="4968552"/>
          </a:xfrm>
          <a:solidFill>
            <a:schemeClr val="bg1">
              <a:lumMod val="95000"/>
            </a:schemeClr>
          </a:solidFill>
        </p:grpSpPr>
        <p:sp>
          <p:nvSpPr>
            <p:cNvPr id="30" name="29 Rectángulo"/>
            <p:cNvSpPr/>
            <p:nvPr/>
          </p:nvSpPr>
          <p:spPr>
            <a:xfrm>
              <a:off x="683568" y="1268760"/>
              <a:ext cx="504056" cy="496855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32" name="31 CuadroTexto"/>
            <p:cNvSpPr txBox="1"/>
            <p:nvPr/>
          </p:nvSpPr>
          <p:spPr>
            <a:xfrm>
              <a:off x="725959" y="1327224"/>
              <a:ext cx="430887" cy="1490342"/>
            </a:xfrm>
            <a:prstGeom prst="rect">
              <a:avLst/>
            </a:prstGeom>
            <a:grpFill/>
            <a:ln>
              <a:noFill/>
            </a:ln>
          </p:spPr>
          <p:txBody>
            <a:bodyPr vert="vert270" wrap="square" rtlCol="0">
              <a:spAutoFit/>
            </a:bodyPr>
            <a:lstStyle/>
            <a:p>
              <a:r>
                <a:rPr lang="es-EC" sz="1600" dirty="0" smtClean="0"/>
                <a:t>Reunión Scrum</a:t>
              </a:r>
              <a:endParaRPr lang="en-US" sz="1600" dirty="0"/>
            </a:p>
          </p:txBody>
        </p:sp>
        <p:sp>
          <p:nvSpPr>
            <p:cNvPr id="33" name="32 CuadroTexto"/>
            <p:cNvSpPr txBox="1"/>
            <p:nvPr/>
          </p:nvSpPr>
          <p:spPr>
            <a:xfrm>
              <a:off x="783578" y="5733256"/>
              <a:ext cx="261643" cy="369332"/>
            </a:xfrm>
            <a:prstGeom prst="rect">
              <a:avLst/>
            </a:prstGeom>
            <a:grpFill/>
            <a:ln>
              <a:noFill/>
            </a:ln>
          </p:spPr>
          <p:txBody>
            <a:bodyPr vert="horz" wrap="square" rtlCol="0">
              <a:spAutoFit/>
            </a:bodyPr>
            <a:lstStyle/>
            <a:p>
              <a:r>
                <a:rPr lang="es-EC" dirty="0"/>
                <a:t>2</a:t>
              </a:r>
              <a:endParaRPr lang="en-US" dirty="0"/>
            </a:p>
          </p:txBody>
        </p:sp>
      </p:grpSp>
      <p:grpSp>
        <p:nvGrpSpPr>
          <p:cNvPr id="2" name="1 Grupo"/>
          <p:cNvGrpSpPr/>
          <p:nvPr/>
        </p:nvGrpSpPr>
        <p:grpSpPr>
          <a:xfrm>
            <a:off x="7878219" y="1268760"/>
            <a:ext cx="510205" cy="4968552"/>
            <a:chOff x="7878219" y="1268760"/>
            <a:chExt cx="510205" cy="4968552"/>
          </a:xfrm>
        </p:grpSpPr>
        <p:sp>
          <p:nvSpPr>
            <p:cNvPr id="40" name="39 Rectángulo"/>
            <p:cNvSpPr/>
            <p:nvPr/>
          </p:nvSpPr>
          <p:spPr>
            <a:xfrm>
              <a:off x="7884368" y="1268760"/>
              <a:ext cx="504056" cy="496855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41" name="40 CuadroTexto"/>
            <p:cNvSpPr txBox="1"/>
            <p:nvPr/>
          </p:nvSpPr>
          <p:spPr>
            <a:xfrm>
              <a:off x="7878219" y="1327223"/>
              <a:ext cx="430887" cy="4022699"/>
            </a:xfrm>
            <a:prstGeom prst="rect">
              <a:avLst/>
            </a:prstGeom>
            <a:noFill/>
            <a:ln>
              <a:noFill/>
            </a:ln>
          </p:spPr>
          <p:txBody>
            <a:bodyPr vert="vert270" wrap="square" rtlCol="0">
              <a:spAutoFit/>
            </a:bodyPr>
            <a:lstStyle/>
            <a:p>
              <a:pPr algn="r"/>
              <a:r>
                <a:rPr lang="es-ES" sz="1600" dirty="0"/>
                <a:t>Reunión de Revisión del Sprint</a:t>
              </a:r>
              <a:endParaRPr lang="en-US" sz="1600" dirty="0"/>
            </a:p>
          </p:txBody>
        </p:sp>
        <p:sp>
          <p:nvSpPr>
            <p:cNvPr id="42" name="41 CuadroTexto"/>
            <p:cNvSpPr txBox="1"/>
            <p:nvPr/>
          </p:nvSpPr>
          <p:spPr>
            <a:xfrm>
              <a:off x="7984378" y="5733256"/>
              <a:ext cx="261643" cy="369332"/>
            </a:xfrm>
            <a:prstGeom prst="rect">
              <a:avLst/>
            </a:prstGeom>
            <a:noFill/>
            <a:ln>
              <a:noFill/>
            </a:ln>
          </p:spPr>
          <p:txBody>
            <a:bodyPr vert="horz" wrap="square" rtlCol="0">
              <a:spAutoFit/>
            </a:bodyPr>
            <a:lstStyle/>
            <a:p>
              <a:r>
                <a:rPr lang="es-EC" dirty="0"/>
                <a:t>3</a:t>
              </a:r>
              <a:endParaRPr lang="en-US" dirty="0"/>
            </a:p>
          </p:txBody>
        </p:sp>
      </p:grpSp>
      <p:pic>
        <p:nvPicPr>
          <p:cNvPr id="17"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157"/>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 name="Rectangle 4"/>
          <p:cNvSpPr>
            <a:spLocks noChangeArrowheads="1"/>
          </p:cNvSpPr>
          <p:nvPr/>
        </p:nvSpPr>
        <p:spPr bwMode="auto">
          <a:xfrm>
            <a:off x="262890" y="673988"/>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es-ES" sz="2800" b="1" dirty="0">
                <a:latin typeface="Calibri" pitchFamily="34" charset="0"/>
                <a:cs typeface="Calibri" pitchFamily="34" charset="0"/>
              </a:rPr>
              <a:t>Reunión de </a:t>
            </a:r>
            <a:r>
              <a:rPr lang="es-ES" sz="2800" b="1" dirty="0" smtClean="0">
                <a:latin typeface="Calibri" pitchFamily="34" charset="0"/>
                <a:cs typeface="Calibri" pitchFamily="34" charset="0"/>
              </a:rPr>
              <a:t>Planificación del Sprint</a:t>
            </a:r>
            <a:endParaRPr lang="de-DE" sz="2800" b="1" dirty="0">
              <a:latin typeface="Calibri" pitchFamily="34" charset="0"/>
              <a:cs typeface="Calibri" pitchFamily="34" charset="0"/>
            </a:endParaRPr>
          </a:p>
        </p:txBody>
      </p:sp>
    </p:spTree>
    <p:extLst>
      <p:ext uri="{BB962C8B-B14F-4D97-AF65-F5344CB8AC3E}">
        <p14:creationId xmlns:p14="http://schemas.microsoft.com/office/powerpoint/2010/main" val="3942555133"/>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4 Marcador de contenido"/>
          <p:cNvSpPr>
            <a:spLocks noGrp="1"/>
          </p:cNvSpPr>
          <p:nvPr>
            <p:ph sz="quarter" idx="1"/>
          </p:nvPr>
        </p:nvSpPr>
        <p:spPr>
          <a:xfrm>
            <a:off x="1907704" y="1495325"/>
            <a:ext cx="5964088" cy="4525963"/>
          </a:xfrm>
        </p:spPr>
        <p:txBody>
          <a:bodyPr>
            <a:normAutofit/>
          </a:bodyPr>
          <a:lstStyle/>
          <a:p>
            <a:pPr>
              <a:buClr>
                <a:srgbClr val="1ADE00"/>
              </a:buClr>
              <a:buFont typeface="Wingdings" pitchFamily="2" charset="2"/>
              <a:buChar char="ü"/>
            </a:pPr>
            <a:r>
              <a:rPr lang="es-ES" sz="1800" dirty="0">
                <a:latin typeface="Calibri" pitchFamily="34" charset="0"/>
                <a:cs typeface="Calibri" pitchFamily="34" charset="0"/>
              </a:rPr>
              <a:t>Reunión diaria, informal, interactiva, ágil de no mas de 30 minutos.</a:t>
            </a:r>
          </a:p>
          <a:p>
            <a:pPr>
              <a:buClr>
                <a:srgbClr val="1ADE00"/>
              </a:buClr>
              <a:buFont typeface="Wingdings" pitchFamily="2" charset="2"/>
              <a:buChar char="ü"/>
            </a:pPr>
            <a:r>
              <a:rPr lang="es-ES" sz="1800" dirty="0" smtClean="0">
                <a:latin typeface="Calibri" pitchFamily="34" charset="0"/>
                <a:cs typeface="Calibri" pitchFamily="34" charset="0"/>
              </a:rPr>
              <a:t>Primera </a:t>
            </a:r>
            <a:r>
              <a:rPr lang="es-ES" sz="1800" dirty="0">
                <a:latin typeface="Calibri" pitchFamily="34" charset="0"/>
                <a:cs typeface="Calibri" pitchFamily="34" charset="0"/>
              </a:rPr>
              <a:t>actividad del día</a:t>
            </a:r>
          </a:p>
          <a:p>
            <a:pPr>
              <a:buClr>
                <a:srgbClr val="1ADE00"/>
              </a:buClr>
              <a:buFont typeface="Wingdings" pitchFamily="2" charset="2"/>
              <a:buChar char="ü"/>
            </a:pPr>
            <a:r>
              <a:rPr lang="es-ES" sz="1800" dirty="0" smtClean="0">
                <a:latin typeface="Calibri" pitchFamily="34" charset="0"/>
                <a:cs typeface="Calibri" pitchFamily="34" charset="0"/>
              </a:rPr>
              <a:t>Todos </a:t>
            </a:r>
            <a:r>
              <a:rPr lang="es-ES" sz="1800" dirty="0">
                <a:latin typeface="Calibri" pitchFamily="34" charset="0"/>
                <a:cs typeface="Calibri" pitchFamily="34" charset="0"/>
              </a:rPr>
              <a:t>los miembros del equipo </a:t>
            </a:r>
            <a:r>
              <a:rPr lang="es-ES" sz="1800" dirty="0" smtClean="0">
                <a:latin typeface="Calibri" pitchFamily="34" charset="0"/>
                <a:cs typeface="Calibri" pitchFamily="34" charset="0"/>
              </a:rPr>
              <a:t>acuden</a:t>
            </a:r>
          </a:p>
          <a:p>
            <a:pPr marL="342900" indent="-342900">
              <a:buClr>
                <a:srgbClr val="1ADE00"/>
              </a:buClr>
              <a:buFont typeface="+mj-lt"/>
              <a:buAutoNum type="arabicPeriod"/>
            </a:pPr>
            <a:r>
              <a:rPr lang="es-ES" sz="1800" dirty="0" smtClean="0">
                <a:latin typeface="Calibri" pitchFamily="34" charset="0"/>
                <a:cs typeface="Calibri" pitchFamily="34" charset="0"/>
              </a:rPr>
              <a:t>Que </a:t>
            </a:r>
            <a:r>
              <a:rPr lang="es-ES" sz="1800" dirty="0">
                <a:latin typeface="Calibri" pitchFamily="34" charset="0"/>
                <a:cs typeface="Calibri" pitchFamily="34" charset="0"/>
              </a:rPr>
              <a:t>trabajo se ha realizado desde la reunión anterior.</a:t>
            </a:r>
          </a:p>
          <a:p>
            <a:pPr marL="342900" indent="-342900">
              <a:buClr>
                <a:srgbClr val="1ADE00"/>
              </a:buClr>
              <a:buFont typeface="+mj-lt"/>
              <a:buAutoNum type="arabicPeriod"/>
            </a:pPr>
            <a:r>
              <a:rPr lang="es-ES" sz="1800" dirty="0" smtClean="0">
                <a:latin typeface="Calibri" pitchFamily="34" charset="0"/>
                <a:cs typeface="Calibri" pitchFamily="34" charset="0"/>
              </a:rPr>
              <a:t>Trabajo </a:t>
            </a:r>
            <a:r>
              <a:rPr lang="es-ES" sz="1800" dirty="0">
                <a:latin typeface="Calibri" pitchFamily="34" charset="0"/>
                <a:cs typeface="Calibri" pitchFamily="34" charset="0"/>
              </a:rPr>
              <a:t>que se va a hacer hasta la próxima reunión.</a:t>
            </a:r>
          </a:p>
          <a:p>
            <a:pPr marL="342900" indent="-342900">
              <a:buClr>
                <a:srgbClr val="1ADE00"/>
              </a:buClr>
              <a:buFont typeface="+mj-lt"/>
              <a:buAutoNum type="arabicPeriod"/>
            </a:pPr>
            <a:r>
              <a:rPr lang="es-ES" sz="1800" dirty="0" smtClean="0">
                <a:latin typeface="Calibri" pitchFamily="34" charset="0"/>
                <a:cs typeface="Calibri" pitchFamily="34" charset="0"/>
              </a:rPr>
              <a:t>Impedimentos </a:t>
            </a:r>
            <a:r>
              <a:rPr lang="es-ES" sz="1800" dirty="0">
                <a:latin typeface="Calibri" pitchFamily="34" charset="0"/>
                <a:cs typeface="Calibri" pitchFamily="34" charset="0"/>
              </a:rPr>
              <a:t>que deben solventarse para proseguir con el trabajo. </a:t>
            </a:r>
          </a:p>
          <a:p>
            <a:pPr>
              <a:buClr>
                <a:srgbClr val="1ADE00"/>
              </a:buClr>
              <a:buFont typeface="Wingdings" pitchFamily="2" charset="2"/>
              <a:buChar char="ü"/>
            </a:pPr>
            <a:endParaRPr lang="es-ES" sz="1800" dirty="0" smtClean="0">
              <a:latin typeface="Calibri" pitchFamily="34" charset="0"/>
              <a:cs typeface="Calibri" pitchFamily="34" charset="0"/>
            </a:endParaRPr>
          </a:p>
          <a:p>
            <a:endParaRPr lang="en-US" sz="2000" dirty="0">
              <a:latin typeface="Calibri" pitchFamily="34" charset="0"/>
              <a:cs typeface="Calibri" pitchFamily="34" charset="0"/>
            </a:endParaRPr>
          </a:p>
        </p:txBody>
      </p:sp>
      <p:grpSp>
        <p:nvGrpSpPr>
          <p:cNvPr id="22" name="21 Grupo"/>
          <p:cNvGrpSpPr/>
          <p:nvPr/>
        </p:nvGrpSpPr>
        <p:grpSpPr>
          <a:xfrm>
            <a:off x="683568" y="1268760"/>
            <a:ext cx="732656" cy="4968552"/>
            <a:chOff x="683568" y="1268760"/>
            <a:chExt cx="732656" cy="4968552"/>
          </a:xfrm>
          <a:solidFill>
            <a:schemeClr val="bg1">
              <a:lumMod val="85000"/>
            </a:schemeClr>
          </a:solidFill>
        </p:grpSpPr>
        <p:sp>
          <p:nvSpPr>
            <p:cNvPr id="23" name="22 Rectángulo"/>
            <p:cNvSpPr/>
            <p:nvPr/>
          </p:nvSpPr>
          <p:spPr>
            <a:xfrm>
              <a:off x="683568" y="1268760"/>
              <a:ext cx="504056" cy="496855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24" name="23 Triángulo isósceles"/>
            <p:cNvSpPr/>
            <p:nvPr/>
          </p:nvSpPr>
          <p:spPr>
            <a:xfrm rot="5400000">
              <a:off x="1096180" y="1792251"/>
              <a:ext cx="411488" cy="228600"/>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24 CuadroTexto"/>
            <p:cNvSpPr txBox="1"/>
            <p:nvPr/>
          </p:nvSpPr>
          <p:spPr>
            <a:xfrm>
              <a:off x="725959" y="1268760"/>
              <a:ext cx="430887" cy="3903741"/>
            </a:xfrm>
            <a:prstGeom prst="rect">
              <a:avLst/>
            </a:prstGeom>
            <a:grpFill/>
            <a:ln>
              <a:noFill/>
            </a:ln>
          </p:spPr>
          <p:txBody>
            <a:bodyPr vert="vert270" wrap="square" rtlCol="0">
              <a:spAutoFit/>
            </a:bodyPr>
            <a:lstStyle/>
            <a:p>
              <a:pPr algn="r"/>
              <a:r>
                <a:rPr lang="es-EC" sz="1600" dirty="0"/>
                <a:t>Reunión de Planificación del Sprint</a:t>
              </a:r>
              <a:endParaRPr lang="en-US" sz="1600" dirty="0"/>
            </a:p>
          </p:txBody>
        </p:sp>
        <p:sp>
          <p:nvSpPr>
            <p:cNvPr id="26" name="25 CuadroTexto"/>
            <p:cNvSpPr txBox="1"/>
            <p:nvPr/>
          </p:nvSpPr>
          <p:spPr>
            <a:xfrm>
              <a:off x="783578" y="5733256"/>
              <a:ext cx="261643" cy="369332"/>
            </a:xfrm>
            <a:prstGeom prst="rect">
              <a:avLst/>
            </a:prstGeom>
            <a:grpFill/>
            <a:ln>
              <a:noFill/>
            </a:ln>
          </p:spPr>
          <p:txBody>
            <a:bodyPr vert="horz" wrap="square" rtlCol="0">
              <a:spAutoFit/>
            </a:bodyPr>
            <a:lstStyle/>
            <a:p>
              <a:r>
                <a:rPr lang="es-EC" dirty="0" smtClean="0"/>
                <a:t>1</a:t>
              </a:r>
              <a:endParaRPr lang="en-US" dirty="0"/>
            </a:p>
          </p:txBody>
        </p:sp>
      </p:grpSp>
      <p:grpSp>
        <p:nvGrpSpPr>
          <p:cNvPr id="16" name="15 Grupo"/>
          <p:cNvGrpSpPr/>
          <p:nvPr/>
        </p:nvGrpSpPr>
        <p:grpSpPr>
          <a:xfrm>
            <a:off x="1198150" y="1248199"/>
            <a:ext cx="732656" cy="4989113"/>
            <a:chOff x="683568" y="1248199"/>
            <a:chExt cx="732656" cy="4989113"/>
          </a:xfrm>
        </p:grpSpPr>
        <p:sp>
          <p:nvSpPr>
            <p:cNvPr id="17" name="16 Rectángulo"/>
            <p:cNvSpPr/>
            <p:nvPr/>
          </p:nvSpPr>
          <p:spPr>
            <a:xfrm>
              <a:off x="683568" y="1268760"/>
              <a:ext cx="504056" cy="496855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18" name="17 Triángulo isósceles"/>
            <p:cNvSpPr/>
            <p:nvPr/>
          </p:nvSpPr>
          <p:spPr>
            <a:xfrm rot="5400000">
              <a:off x="1096180" y="1792251"/>
              <a:ext cx="411488" cy="228600"/>
            </a:xfrm>
            <a:prstGeom prst="triangl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18 CuadroTexto"/>
            <p:cNvSpPr txBox="1"/>
            <p:nvPr/>
          </p:nvSpPr>
          <p:spPr>
            <a:xfrm>
              <a:off x="683568" y="1248199"/>
              <a:ext cx="677108" cy="2108793"/>
            </a:xfrm>
            <a:prstGeom prst="rect">
              <a:avLst/>
            </a:prstGeom>
            <a:noFill/>
          </p:spPr>
          <p:txBody>
            <a:bodyPr vert="vert270" wrap="square" rtlCol="0">
              <a:spAutoFit/>
            </a:bodyPr>
            <a:lstStyle/>
            <a:p>
              <a:r>
                <a:rPr lang="es-EC" sz="1600" dirty="0" smtClean="0">
                  <a:solidFill>
                    <a:schemeClr val="bg1"/>
                  </a:solidFill>
                </a:rPr>
                <a:t>          </a:t>
              </a:r>
              <a:r>
                <a:rPr lang="es-EC" sz="1600" dirty="0">
                  <a:solidFill>
                    <a:schemeClr val="bg1"/>
                  </a:solidFill>
                </a:rPr>
                <a:t>Reunión Scrum</a:t>
              </a:r>
              <a:endParaRPr lang="en-US" sz="1600" dirty="0">
                <a:solidFill>
                  <a:schemeClr val="bg1"/>
                </a:solidFill>
              </a:endParaRPr>
            </a:p>
            <a:p>
              <a:endParaRPr lang="en-US" sz="1600" dirty="0">
                <a:solidFill>
                  <a:schemeClr val="bg1"/>
                </a:solidFill>
              </a:endParaRPr>
            </a:p>
          </p:txBody>
        </p:sp>
        <p:sp>
          <p:nvSpPr>
            <p:cNvPr id="20" name="19 CuadroTexto"/>
            <p:cNvSpPr txBox="1"/>
            <p:nvPr/>
          </p:nvSpPr>
          <p:spPr>
            <a:xfrm>
              <a:off x="783578" y="5733256"/>
              <a:ext cx="261643" cy="369332"/>
            </a:xfrm>
            <a:prstGeom prst="rect">
              <a:avLst/>
            </a:prstGeom>
            <a:noFill/>
          </p:spPr>
          <p:txBody>
            <a:bodyPr vert="horz" wrap="square" rtlCol="0">
              <a:spAutoFit/>
            </a:bodyPr>
            <a:lstStyle/>
            <a:p>
              <a:r>
                <a:rPr lang="es-EC" dirty="0">
                  <a:solidFill>
                    <a:schemeClr val="bg1"/>
                  </a:solidFill>
                </a:rPr>
                <a:t>2</a:t>
              </a:r>
              <a:endParaRPr lang="en-US" dirty="0">
                <a:solidFill>
                  <a:schemeClr val="bg1"/>
                </a:solidFill>
              </a:endParaRPr>
            </a:p>
          </p:txBody>
        </p:sp>
      </p:grpSp>
      <p:pic>
        <p:nvPicPr>
          <p:cNvPr id="21" name="Picture 5" descr="graf_c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157"/>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7" name="Rectangle 4"/>
          <p:cNvSpPr>
            <a:spLocks noChangeArrowheads="1"/>
          </p:cNvSpPr>
          <p:nvPr/>
        </p:nvSpPr>
        <p:spPr bwMode="auto">
          <a:xfrm>
            <a:off x="262890" y="673988"/>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a:latin typeface="Calibri" pitchFamily="34" charset="0"/>
                <a:cs typeface="Calibri" pitchFamily="34" charset="0"/>
              </a:rPr>
              <a:t>Reunión </a:t>
            </a:r>
            <a:r>
              <a:rPr lang="de-DE" sz="2800" b="1" dirty="0" smtClean="0">
                <a:latin typeface="Calibri" pitchFamily="34" charset="0"/>
                <a:cs typeface="Calibri" pitchFamily="34" charset="0"/>
              </a:rPr>
              <a:t>Scrum</a:t>
            </a:r>
            <a:endParaRPr lang="de-DE" sz="2800" b="1" dirty="0">
              <a:latin typeface="Calibri" pitchFamily="34" charset="0"/>
              <a:cs typeface="Calibri" pitchFamily="34" charset="0"/>
            </a:endParaRPr>
          </a:p>
        </p:txBody>
      </p:sp>
      <p:grpSp>
        <p:nvGrpSpPr>
          <p:cNvPr id="33" name="32 Grupo"/>
          <p:cNvGrpSpPr/>
          <p:nvPr/>
        </p:nvGrpSpPr>
        <p:grpSpPr>
          <a:xfrm>
            <a:off x="7878219" y="1268760"/>
            <a:ext cx="510205" cy="4968552"/>
            <a:chOff x="7878219" y="1268760"/>
            <a:chExt cx="510205" cy="4968552"/>
          </a:xfrm>
        </p:grpSpPr>
        <p:sp>
          <p:nvSpPr>
            <p:cNvPr id="34" name="33 Rectángulo"/>
            <p:cNvSpPr/>
            <p:nvPr/>
          </p:nvSpPr>
          <p:spPr>
            <a:xfrm>
              <a:off x="7884368" y="1268760"/>
              <a:ext cx="504056" cy="496855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35" name="34 CuadroTexto"/>
            <p:cNvSpPr txBox="1"/>
            <p:nvPr/>
          </p:nvSpPr>
          <p:spPr>
            <a:xfrm>
              <a:off x="7878219" y="1327223"/>
              <a:ext cx="430887" cy="4022699"/>
            </a:xfrm>
            <a:prstGeom prst="rect">
              <a:avLst/>
            </a:prstGeom>
            <a:noFill/>
            <a:ln>
              <a:noFill/>
            </a:ln>
          </p:spPr>
          <p:txBody>
            <a:bodyPr vert="vert270" wrap="square" rtlCol="0">
              <a:spAutoFit/>
            </a:bodyPr>
            <a:lstStyle/>
            <a:p>
              <a:pPr algn="r"/>
              <a:r>
                <a:rPr lang="es-ES" sz="1600" dirty="0"/>
                <a:t>Reunión de Revisión del Sprint</a:t>
              </a:r>
              <a:endParaRPr lang="en-US" sz="1600" dirty="0"/>
            </a:p>
          </p:txBody>
        </p:sp>
        <p:sp>
          <p:nvSpPr>
            <p:cNvPr id="36" name="35 CuadroTexto"/>
            <p:cNvSpPr txBox="1"/>
            <p:nvPr/>
          </p:nvSpPr>
          <p:spPr>
            <a:xfrm>
              <a:off x="7984378" y="5733256"/>
              <a:ext cx="261643" cy="369332"/>
            </a:xfrm>
            <a:prstGeom prst="rect">
              <a:avLst/>
            </a:prstGeom>
            <a:noFill/>
            <a:ln>
              <a:noFill/>
            </a:ln>
          </p:spPr>
          <p:txBody>
            <a:bodyPr vert="horz" wrap="square" rtlCol="0">
              <a:spAutoFit/>
            </a:bodyPr>
            <a:lstStyle/>
            <a:p>
              <a:r>
                <a:rPr lang="es-EC" dirty="0"/>
                <a:t>3</a:t>
              </a:r>
              <a:endParaRPr lang="en-US" dirty="0"/>
            </a:p>
          </p:txBody>
        </p:sp>
      </p:grpSp>
    </p:spTree>
    <p:extLst>
      <p:ext uri="{BB962C8B-B14F-4D97-AF65-F5344CB8AC3E}">
        <p14:creationId xmlns:p14="http://schemas.microsoft.com/office/powerpoint/2010/main" val="3384003976"/>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4 Marcador de contenido"/>
          <p:cNvSpPr>
            <a:spLocks noGrp="1"/>
          </p:cNvSpPr>
          <p:nvPr>
            <p:ph sz="quarter" idx="1"/>
          </p:nvPr>
        </p:nvSpPr>
        <p:spPr>
          <a:xfrm>
            <a:off x="2496344" y="1269943"/>
            <a:ext cx="5964088" cy="4525963"/>
          </a:xfrm>
        </p:spPr>
        <p:txBody>
          <a:bodyPr>
            <a:normAutofit/>
          </a:bodyPr>
          <a:lstStyle/>
          <a:p>
            <a:pPr>
              <a:buClr>
                <a:srgbClr val="1ADE00"/>
              </a:buClr>
              <a:buFont typeface="Wingdings" pitchFamily="2" charset="2"/>
              <a:buChar char="ü"/>
            </a:pPr>
            <a:r>
              <a:rPr lang="es-ES" sz="1800" dirty="0">
                <a:latin typeface="Calibri" pitchFamily="34" charset="0"/>
                <a:cs typeface="Calibri" pitchFamily="34" charset="0"/>
              </a:rPr>
              <a:t>Se realiza al final de cada Sprint</a:t>
            </a:r>
            <a:r>
              <a:rPr lang="es-ES" sz="1800" dirty="0" smtClean="0">
                <a:latin typeface="Calibri" pitchFamily="34" charset="0"/>
                <a:cs typeface="Calibri" pitchFamily="34" charset="0"/>
              </a:rPr>
              <a:t>.</a:t>
            </a:r>
            <a:endParaRPr lang="es-ES" sz="1800" dirty="0">
              <a:latin typeface="Calibri" pitchFamily="34" charset="0"/>
              <a:cs typeface="Calibri" pitchFamily="34" charset="0"/>
            </a:endParaRPr>
          </a:p>
          <a:p>
            <a:pPr>
              <a:buClr>
                <a:srgbClr val="1ADE00"/>
              </a:buClr>
              <a:buFont typeface="Wingdings" pitchFamily="2" charset="2"/>
              <a:buChar char="ü"/>
            </a:pPr>
            <a:r>
              <a:rPr lang="es-ES" sz="1800" dirty="0">
                <a:latin typeface="Calibri" pitchFamily="34" charset="0"/>
                <a:cs typeface="Calibri" pitchFamily="34" charset="0"/>
              </a:rPr>
              <a:t>Revisar el trabajo que fue completado y no </a:t>
            </a:r>
            <a:r>
              <a:rPr lang="es-ES" sz="1800" dirty="0" smtClean="0">
                <a:latin typeface="Calibri" pitchFamily="34" charset="0"/>
                <a:cs typeface="Calibri" pitchFamily="34" charset="0"/>
              </a:rPr>
              <a:t>completado.</a:t>
            </a:r>
          </a:p>
          <a:p>
            <a:pPr>
              <a:buClr>
                <a:srgbClr val="1ADE00"/>
              </a:buClr>
              <a:buFont typeface="Wingdings" pitchFamily="2" charset="2"/>
              <a:buChar char="ü"/>
            </a:pPr>
            <a:r>
              <a:rPr lang="es-ES" sz="1800" dirty="0">
                <a:latin typeface="Calibri" pitchFamily="34" charset="0"/>
                <a:cs typeface="Calibri" pitchFamily="34" charset="0"/>
              </a:rPr>
              <a:t>Presentar el trabajo completado a los interesados </a:t>
            </a:r>
            <a:r>
              <a:rPr lang="es-ES" sz="1800" dirty="0" smtClean="0">
                <a:latin typeface="Calibri" pitchFamily="34" charset="0"/>
                <a:cs typeface="Calibri" pitchFamily="34" charset="0"/>
              </a:rPr>
              <a:t>(“</a:t>
            </a:r>
            <a:r>
              <a:rPr lang="es-ES" sz="1800" dirty="0">
                <a:latin typeface="Calibri" pitchFamily="34" charset="0"/>
                <a:cs typeface="Calibri" pitchFamily="34" charset="0"/>
              </a:rPr>
              <a:t>demo</a:t>
            </a:r>
            <a:r>
              <a:rPr lang="es-ES" sz="1800" dirty="0" smtClean="0">
                <a:latin typeface="Calibri" pitchFamily="34" charset="0"/>
                <a:cs typeface="Calibri" pitchFamily="34" charset="0"/>
              </a:rPr>
              <a:t>”).</a:t>
            </a:r>
            <a:endParaRPr lang="es-ES" sz="1800" dirty="0">
              <a:latin typeface="Calibri" pitchFamily="34" charset="0"/>
              <a:cs typeface="Calibri" pitchFamily="34" charset="0"/>
            </a:endParaRPr>
          </a:p>
          <a:p>
            <a:pPr>
              <a:buClr>
                <a:srgbClr val="1ADE00"/>
              </a:buClr>
              <a:buFont typeface="Wingdings" pitchFamily="2" charset="2"/>
              <a:buChar char="ü"/>
            </a:pPr>
            <a:endParaRPr lang="es-ES" sz="1800" dirty="0" smtClean="0">
              <a:latin typeface="Calibri" pitchFamily="34" charset="0"/>
              <a:cs typeface="Calibri" pitchFamily="34" charset="0"/>
            </a:endParaRPr>
          </a:p>
          <a:p>
            <a:endParaRPr lang="en-US" sz="2000" dirty="0">
              <a:latin typeface="Calibri" pitchFamily="34" charset="0"/>
              <a:cs typeface="Calibri" pitchFamily="34" charset="0"/>
            </a:endParaRPr>
          </a:p>
        </p:txBody>
      </p:sp>
      <p:grpSp>
        <p:nvGrpSpPr>
          <p:cNvPr id="22" name="21 Grupo"/>
          <p:cNvGrpSpPr/>
          <p:nvPr/>
        </p:nvGrpSpPr>
        <p:grpSpPr>
          <a:xfrm>
            <a:off x="683568" y="1268760"/>
            <a:ext cx="732656" cy="4968552"/>
            <a:chOff x="683568" y="1268760"/>
            <a:chExt cx="732656" cy="4968552"/>
          </a:xfrm>
          <a:solidFill>
            <a:schemeClr val="bg1">
              <a:lumMod val="85000"/>
            </a:schemeClr>
          </a:solidFill>
        </p:grpSpPr>
        <p:sp>
          <p:nvSpPr>
            <p:cNvPr id="23" name="22 Rectángulo"/>
            <p:cNvSpPr/>
            <p:nvPr/>
          </p:nvSpPr>
          <p:spPr>
            <a:xfrm>
              <a:off x="683568" y="1268760"/>
              <a:ext cx="504056" cy="496855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24" name="23 Triángulo isósceles"/>
            <p:cNvSpPr/>
            <p:nvPr/>
          </p:nvSpPr>
          <p:spPr>
            <a:xfrm rot="5400000">
              <a:off x="1096180" y="1792251"/>
              <a:ext cx="411488" cy="228600"/>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24 CuadroTexto"/>
            <p:cNvSpPr txBox="1"/>
            <p:nvPr/>
          </p:nvSpPr>
          <p:spPr>
            <a:xfrm>
              <a:off x="725959" y="1268760"/>
              <a:ext cx="430887" cy="3794559"/>
            </a:xfrm>
            <a:prstGeom prst="rect">
              <a:avLst/>
            </a:prstGeom>
            <a:grpFill/>
            <a:ln>
              <a:noFill/>
            </a:ln>
          </p:spPr>
          <p:txBody>
            <a:bodyPr vert="vert270" wrap="square" rtlCol="0">
              <a:spAutoFit/>
            </a:bodyPr>
            <a:lstStyle/>
            <a:p>
              <a:pPr algn="r"/>
              <a:r>
                <a:rPr lang="es-EC" sz="1600" dirty="0"/>
                <a:t>Reunión de Planificación del Sprint</a:t>
              </a:r>
              <a:endParaRPr lang="en-US" sz="1600" dirty="0"/>
            </a:p>
          </p:txBody>
        </p:sp>
        <p:sp>
          <p:nvSpPr>
            <p:cNvPr id="26" name="25 CuadroTexto"/>
            <p:cNvSpPr txBox="1"/>
            <p:nvPr/>
          </p:nvSpPr>
          <p:spPr>
            <a:xfrm>
              <a:off x="783578" y="5733256"/>
              <a:ext cx="261643" cy="369332"/>
            </a:xfrm>
            <a:prstGeom prst="rect">
              <a:avLst/>
            </a:prstGeom>
            <a:grpFill/>
            <a:ln>
              <a:noFill/>
            </a:ln>
          </p:spPr>
          <p:txBody>
            <a:bodyPr vert="horz" wrap="square" rtlCol="0">
              <a:spAutoFit/>
            </a:bodyPr>
            <a:lstStyle/>
            <a:p>
              <a:r>
                <a:rPr lang="es-EC" dirty="0" smtClean="0"/>
                <a:t>1</a:t>
              </a:r>
              <a:endParaRPr lang="en-US" dirty="0"/>
            </a:p>
          </p:txBody>
        </p:sp>
      </p:grpSp>
      <p:grpSp>
        <p:nvGrpSpPr>
          <p:cNvPr id="16" name="15 Grupo"/>
          <p:cNvGrpSpPr/>
          <p:nvPr/>
        </p:nvGrpSpPr>
        <p:grpSpPr>
          <a:xfrm>
            <a:off x="1187624" y="1268760"/>
            <a:ext cx="732656" cy="4968552"/>
            <a:chOff x="683568" y="1268760"/>
            <a:chExt cx="732656" cy="4968552"/>
          </a:xfrm>
          <a:solidFill>
            <a:schemeClr val="bg1">
              <a:lumMod val="85000"/>
            </a:schemeClr>
          </a:solidFill>
        </p:grpSpPr>
        <p:sp>
          <p:nvSpPr>
            <p:cNvPr id="17" name="16 Rectángulo"/>
            <p:cNvSpPr/>
            <p:nvPr/>
          </p:nvSpPr>
          <p:spPr>
            <a:xfrm>
              <a:off x="683568" y="1268760"/>
              <a:ext cx="504056" cy="496855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18" name="17 Triángulo isósceles"/>
            <p:cNvSpPr/>
            <p:nvPr/>
          </p:nvSpPr>
          <p:spPr>
            <a:xfrm rot="5400000">
              <a:off x="1096180" y="1792251"/>
              <a:ext cx="411488" cy="228600"/>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18 CuadroTexto"/>
            <p:cNvSpPr txBox="1"/>
            <p:nvPr/>
          </p:nvSpPr>
          <p:spPr>
            <a:xfrm>
              <a:off x="724512" y="1320207"/>
              <a:ext cx="430887" cy="2108793"/>
            </a:xfrm>
            <a:prstGeom prst="rect">
              <a:avLst/>
            </a:prstGeom>
            <a:grpFill/>
            <a:ln>
              <a:noFill/>
            </a:ln>
          </p:spPr>
          <p:txBody>
            <a:bodyPr vert="vert270" wrap="square" rtlCol="0">
              <a:spAutoFit/>
            </a:bodyPr>
            <a:lstStyle/>
            <a:p>
              <a:pPr algn="r"/>
              <a:r>
                <a:rPr lang="es-EC" sz="1600" dirty="0"/>
                <a:t>Reunión Scrum</a:t>
              </a:r>
              <a:endParaRPr lang="en-US" sz="1600" dirty="0"/>
            </a:p>
          </p:txBody>
        </p:sp>
        <p:sp>
          <p:nvSpPr>
            <p:cNvPr id="20" name="19 CuadroTexto"/>
            <p:cNvSpPr txBox="1"/>
            <p:nvPr/>
          </p:nvSpPr>
          <p:spPr>
            <a:xfrm>
              <a:off x="783578" y="5733256"/>
              <a:ext cx="261643" cy="369332"/>
            </a:xfrm>
            <a:prstGeom prst="rect">
              <a:avLst/>
            </a:prstGeom>
            <a:grpFill/>
            <a:ln>
              <a:noFill/>
            </a:ln>
          </p:spPr>
          <p:txBody>
            <a:bodyPr vert="horz" wrap="square" rtlCol="0">
              <a:spAutoFit/>
            </a:bodyPr>
            <a:lstStyle/>
            <a:p>
              <a:r>
                <a:rPr lang="es-EC" dirty="0"/>
                <a:t>2</a:t>
              </a:r>
              <a:endParaRPr lang="en-US" dirty="0"/>
            </a:p>
          </p:txBody>
        </p:sp>
      </p:grpSp>
      <p:grpSp>
        <p:nvGrpSpPr>
          <p:cNvPr id="21" name="20 Grupo"/>
          <p:cNvGrpSpPr/>
          <p:nvPr/>
        </p:nvGrpSpPr>
        <p:grpSpPr>
          <a:xfrm>
            <a:off x="1691680" y="1248199"/>
            <a:ext cx="732656" cy="4989113"/>
            <a:chOff x="683568" y="1248199"/>
            <a:chExt cx="732656" cy="4989113"/>
          </a:xfrm>
        </p:grpSpPr>
        <p:sp>
          <p:nvSpPr>
            <p:cNvPr id="27" name="26 Rectángulo"/>
            <p:cNvSpPr/>
            <p:nvPr/>
          </p:nvSpPr>
          <p:spPr>
            <a:xfrm>
              <a:off x="683568" y="1268760"/>
              <a:ext cx="504056" cy="496855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29" name="28 Triángulo isósceles"/>
            <p:cNvSpPr/>
            <p:nvPr/>
          </p:nvSpPr>
          <p:spPr>
            <a:xfrm rot="5400000">
              <a:off x="1096180" y="1792251"/>
              <a:ext cx="411488" cy="228600"/>
            </a:xfrm>
            <a:prstGeom prst="triangl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29 CuadroTexto"/>
            <p:cNvSpPr txBox="1"/>
            <p:nvPr/>
          </p:nvSpPr>
          <p:spPr>
            <a:xfrm>
              <a:off x="683568" y="1248199"/>
              <a:ext cx="430887" cy="4197258"/>
            </a:xfrm>
            <a:prstGeom prst="rect">
              <a:avLst/>
            </a:prstGeom>
            <a:noFill/>
          </p:spPr>
          <p:txBody>
            <a:bodyPr vert="vert270" wrap="square" rtlCol="0">
              <a:spAutoFit/>
            </a:bodyPr>
            <a:lstStyle/>
            <a:p>
              <a:pPr algn="r"/>
              <a:r>
                <a:rPr lang="es-EC" sz="1600" dirty="0" smtClean="0">
                  <a:solidFill>
                    <a:schemeClr val="bg1"/>
                  </a:solidFill>
                </a:rPr>
                <a:t>                       </a:t>
              </a:r>
              <a:r>
                <a:rPr lang="es-ES" sz="1600" dirty="0">
                  <a:solidFill>
                    <a:schemeClr val="bg1"/>
                  </a:solidFill>
                </a:rPr>
                <a:t>Reunión de Revisión del Sprint</a:t>
              </a:r>
              <a:endParaRPr lang="en-US" sz="1600" dirty="0">
                <a:solidFill>
                  <a:schemeClr val="bg1"/>
                </a:solidFill>
              </a:endParaRPr>
            </a:p>
          </p:txBody>
        </p:sp>
        <p:sp>
          <p:nvSpPr>
            <p:cNvPr id="31" name="30 CuadroTexto"/>
            <p:cNvSpPr txBox="1"/>
            <p:nvPr/>
          </p:nvSpPr>
          <p:spPr>
            <a:xfrm>
              <a:off x="783578" y="5733256"/>
              <a:ext cx="261643" cy="369332"/>
            </a:xfrm>
            <a:prstGeom prst="rect">
              <a:avLst/>
            </a:prstGeom>
            <a:noFill/>
          </p:spPr>
          <p:txBody>
            <a:bodyPr vert="horz" wrap="square" rtlCol="0">
              <a:spAutoFit/>
            </a:bodyPr>
            <a:lstStyle/>
            <a:p>
              <a:r>
                <a:rPr lang="es-EC" dirty="0" smtClean="0">
                  <a:solidFill>
                    <a:schemeClr val="bg1"/>
                  </a:solidFill>
                </a:rPr>
                <a:t>3</a:t>
              </a:r>
              <a:endParaRPr lang="en-US" dirty="0">
                <a:solidFill>
                  <a:schemeClr val="bg1"/>
                </a:solidFill>
              </a:endParaRPr>
            </a:p>
          </p:txBody>
        </p:sp>
      </p:grpSp>
      <p:pic>
        <p:nvPicPr>
          <p:cNvPr id="32" name="Picture 5" descr="graf_c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157"/>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3" name="Rectangle 4"/>
          <p:cNvSpPr>
            <a:spLocks noChangeArrowheads="1"/>
          </p:cNvSpPr>
          <p:nvPr/>
        </p:nvSpPr>
        <p:spPr bwMode="auto">
          <a:xfrm>
            <a:off x="262890" y="673988"/>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a:latin typeface="Calibri" pitchFamily="34" charset="0"/>
                <a:cs typeface="Calibri" pitchFamily="34" charset="0"/>
              </a:rPr>
              <a:t>Sprint Review</a:t>
            </a:r>
          </a:p>
        </p:txBody>
      </p:sp>
    </p:spTree>
    <p:extLst>
      <p:ext uri="{BB962C8B-B14F-4D97-AF65-F5344CB8AC3E}">
        <p14:creationId xmlns:p14="http://schemas.microsoft.com/office/powerpoint/2010/main" val="75932926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INTRODUCCIÓN</a:t>
            </a:r>
            <a:endParaRPr lang="de-DE" sz="2800" b="1" dirty="0">
              <a:latin typeface="Calibri" pitchFamily="34" charset="0"/>
              <a:cs typeface="Calibri" pitchFamily="34" charset="0"/>
            </a:endParaRPr>
          </a:p>
        </p:txBody>
      </p:sp>
      <p:graphicFrame>
        <p:nvGraphicFramePr>
          <p:cNvPr id="7" name="6 Diagrama"/>
          <p:cNvGraphicFramePr/>
          <p:nvPr>
            <p:extLst>
              <p:ext uri="{D42A27DB-BD31-4B8C-83A1-F6EECF244321}">
                <p14:modId xmlns:p14="http://schemas.microsoft.com/office/powerpoint/2010/main" val="2035825842"/>
              </p:ext>
            </p:extLst>
          </p:nvPr>
        </p:nvGraphicFramePr>
        <p:xfrm>
          <a:off x="454152" y="2074460"/>
          <a:ext cx="8229600" cy="43828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4072680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7"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METODOLOGÍA XP</a:t>
            </a:r>
            <a:endParaRPr lang="de-DE" sz="2800" b="1" dirty="0">
              <a:latin typeface="Calibri" pitchFamily="34" charset="0"/>
              <a:cs typeface="Calibri" pitchFamily="34" charset="0"/>
            </a:endParaRPr>
          </a:p>
        </p:txBody>
      </p:sp>
      <p:graphicFrame>
        <p:nvGraphicFramePr>
          <p:cNvPr id="3" name="2 Diagrama"/>
          <p:cNvGraphicFramePr/>
          <p:nvPr>
            <p:extLst>
              <p:ext uri="{D42A27DB-BD31-4B8C-83A1-F6EECF244321}">
                <p14:modId xmlns:p14="http://schemas.microsoft.com/office/powerpoint/2010/main" val="3662502204"/>
              </p:ext>
            </p:extLst>
          </p:nvPr>
        </p:nvGraphicFramePr>
        <p:xfrm>
          <a:off x="868908" y="2011149"/>
          <a:ext cx="733339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9295490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3"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PRACTICAS XP</a:t>
            </a:r>
            <a:endParaRPr lang="de-DE" sz="2800" b="1" dirty="0">
              <a:latin typeface="Calibri" pitchFamily="34" charset="0"/>
              <a:cs typeface="Calibri" pitchFamily="34" charset="0"/>
            </a:endParaRPr>
          </a:p>
        </p:txBody>
      </p:sp>
      <p:sp>
        <p:nvSpPr>
          <p:cNvPr id="5" name="4 Marcador de contenido"/>
          <p:cNvSpPr>
            <a:spLocks noGrp="1"/>
          </p:cNvSpPr>
          <p:nvPr>
            <p:ph sz="quarter" idx="1"/>
          </p:nvPr>
        </p:nvSpPr>
        <p:spPr>
          <a:xfrm>
            <a:off x="225184" y="1915248"/>
            <a:ext cx="8229600" cy="500418"/>
          </a:xfrm>
        </p:spPr>
        <p:txBody>
          <a:bodyPr>
            <a:normAutofit/>
          </a:bodyPr>
          <a:lstStyle/>
          <a:p>
            <a:pPr marL="0" indent="0">
              <a:buNone/>
            </a:pPr>
            <a:r>
              <a:rPr lang="es-ES" sz="2400" dirty="0" smtClean="0">
                <a:latin typeface="Calibri" pitchFamily="34" charset="0"/>
                <a:cs typeface="Calibri" pitchFamily="34" charset="0"/>
              </a:rPr>
              <a:t>Practicas XP que se usaron en el desarrollo del proyecto</a:t>
            </a:r>
          </a:p>
        </p:txBody>
      </p:sp>
      <p:graphicFrame>
        <p:nvGraphicFramePr>
          <p:cNvPr id="6" name="5 Diagrama"/>
          <p:cNvGraphicFramePr/>
          <p:nvPr>
            <p:extLst>
              <p:ext uri="{D42A27DB-BD31-4B8C-83A1-F6EECF244321}">
                <p14:modId xmlns:p14="http://schemas.microsoft.com/office/powerpoint/2010/main" val="2128904728"/>
              </p:ext>
            </p:extLst>
          </p:nvPr>
        </p:nvGraphicFramePr>
        <p:xfrm>
          <a:off x="409433" y="2470245"/>
          <a:ext cx="8475260" cy="36848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0762049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build="p"/>
      <p:bldGraphic spid="6"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4 Marcador de contenido"/>
          <p:cNvSpPr>
            <a:spLocks noGrp="1"/>
          </p:cNvSpPr>
          <p:nvPr>
            <p:ph sz="quarter" idx="1"/>
          </p:nvPr>
        </p:nvSpPr>
        <p:spPr>
          <a:xfrm>
            <a:off x="1179092" y="1330180"/>
            <a:ext cx="4836898" cy="3540699"/>
          </a:xfrm>
        </p:spPr>
        <p:txBody>
          <a:bodyPr>
            <a:normAutofit/>
          </a:bodyPr>
          <a:lstStyle/>
          <a:p>
            <a:pPr algn="just">
              <a:buClr>
                <a:srgbClr val="1ADE00"/>
              </a:buClr>
              <a:buFont typeface="Wingdings" pitchFamily="2" charset="2"/>
              <a:buChar char="ü"/>
            </a:pPr>
            <a:r>
              <a:rPr lang="es-ES" sz="1800" dirty="0" smtClean="0">
                <a:latin typeface="Calibri" pitchFamily="34" charset="0"/>
                <a:cs typeface="Calibri" pitchFamily="34" charset="0"/>
              </a:rPr>
              <a:t>Implementar la solución más simple que pueda funcionar</a:t>
            </a:r>
          </a:p>
          <a:p>
            <a:pPr algn="just">
              <a:buClr>
                <a:srgbClr val="1ADE00"/>
              </a:buClr>
              <a:buFont typeface="Wingdings" pitchFamily="2" charset="2"/>
              <a:buChar char="ü"/>
            </a:pPr>
            <a:r>
              <a:rPr lang="es-ES" sz="1800" dirty="0" smtClean="0">
                <a:latin typeface="Calibri" pitchFamily="34" charset="0"/>
                <a:cs typeface="Calibri" pitchFamily="34" charset="0"/>
              </a:rPr>
              <a:t>La complejidad innecesaria y el código extra debe ser removido inmediatamente</a:t>
            </a:r>
          </a:p>
          <a:p>
            <a:pPr algn="just">
              <a:buClr>
                <a:srgbClr val="1ADE00"/>
              </a:buClr>
              <a:buFont typeface="Wingdings" pitchFamily="2" charset="2"/>
              <a:buChar char="ü"/>
            </a:pPr>
            <a:r>
              <a:rPr lang="es-ES" sz="1800" dirty="0" smtClean="0">
                <a:latin typeface="Calibri" pitchFamily="34" charset="0"/>
                <a:cs typeface="Calibri" pitchFamily="34" charset="0"/>
              </a:rPr>
              <a:t>No agregar nuevas funcionalidades antes de que sean agendadas</a:t>
            </a:r>
          </a:p>
        </p:txBody>
      </p:sp>
      <p:grpSp>
        <p:nvGrpSpPr>
          <p:cNvPr id="22" name="21 Grupo"/>
          <p:cNvGrpSpPr/>
          <p:nvPr/>
        </p:nvGrpSpPr>
        <p:grpSpPr>
          <a:xfrm>
            <a:off x="492496" y="1289236"/>
            <a:ext cx="732656" cy="4948076"/>
            <a:chOff x="683568" y="1268760"/>
            <a:chExt cx="732656" cy="4968552"/>
          </a:xfrm>
        </p:grpSpPr>
        <p:sp>
          <p:nvSpPr>
            <p:cNvPr id="23" name="22 Rectángulo"/>
            <p:cNvSpPr/>
            <p:nvPr/>
          </p:nvSpPr>
          <p:spPr>
            <a:xfrm>
              <a:off x="683568" y="1268760"/>
              <a:ext cx="504056" cy="496855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24" name="23 Triángulo isósceles"/>
            <p:cNvSpPr/>
            <p:nvPr/>
          </p:nvSpPr>
          <p:spPr>
            <a:xfrm rot="5400000">
              <a:off x="1096180" y="1792251"/>
              <a:ext cx="411488" cy="228600"/>
            </a:xfrm>
            <a:prstGeom prst="triangl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24 CuadroTexto"/>
            <p:cNvSpPr txBox="1"/>
            <p:nvPr/>
          </p:nvSpPr>
          <p:spPr>
            <a:xfrm>
              <a:off x="683568" y="1330425"/>
              <a:ext cx="430887" cy="2108793"/>
            </a:xfrm>
            <a:prstGeom prst="rect">
              <a:avLst/>
            </a:prstGeom>
            <a:noFill/>
          </p:spPr>
          <p:txBody>
            <a:bodyPr vert="vert270" wrap="square" rtlCol="0">
              <a:spAutoFit/>
            </a:bodyPr>
            <a:lstStyle/>
            <a:p>
              <a:pPr algn="r"/>
              <a:r>
                <a:rPr lang="es-EC" sz="1600" dirty="0" smtClean="0">
                  <a:solidFill>
                    <a:schemeClr val="bg1"/>
                  </a:solidFill>
                </a:rPr>
                <a:t>Diseño Simple</a:t>
              </a:r>
              <a:endParaRPr lang="en-US" sz="1600" dirty="0">
                <a:solidFill>
                  <a:schemeClr val="bg1"/>
                </a:solidFill>
              </a:endParaRPr>
            </a:p>
          </p:txBody>
        </p:sp>
        <p:sp>
          <p:nvSpPr>
            <p:cNvPr id="26" name="25 CuadroTexto"/>
            <p:cNvSpPr txBox="1"/>
            <p:nvPr/>
          </p:nvSpPr>
          <p:spPr>
            <a:xfrm>
              <a:off x="783578" y="5733256"/>
              <a:ext cx="261643" cy="369332"/>
            </a:xfrm>
            <a:prstGeom prst="rect">
              <a:avLst/>
            </a:prstGeom>
            <a:noFill/>
          </p:spPr>
          <p:txBody>
            <a:bodyPr vert="horz" wrap="square" rtlCol="0">
              <a:spAutoFit/>
            </a:bodyPr>
            <a:lstStyle/>
            <a:p>
              <a:r>
                <a:rPr lang="es-EC" dirty="0" smtClean="0">
                  <a:solidFill>
                    <a:schemeClr val="bg1"/>
                  </a:solidFill>
                </a:rPr>
                <a:t>1</a:t>
              </a:r>
              <a:endParaRPr lang="en-US" dirty="0">
                <a:solidFill>
                  <a:schemeClr val="bg1"/>
                </a:solidFill>
              </a:endParaRPr>
            </a:p>
          </p:txBody>
        </p:sp>
      </p:grpSp>
      <p:grpSp>
        <p:nvGrpSpPr>
          <p:cNvPr id="29" name="28 Grupo"/>
          <p:cNvGrpSpPr/>
          <p:nvPr/>
        </p:nvGrpSpPr>
        <p:grpSpPr>
          <a:xfrm>
            <a:off x="7735160" y="1268760"/>
            <a:ext cx="504056" cy="4968552"/>
            <a:chOff x="683568" y="1268760"/>
            <a:chExt cx="504056" cy="4968552"/>
          </a:xfrm>
          <a:solidFill>
            <a:schemeClr val="bg1">
              <a:lumMod val="95000"/>
            </a:schemeClr>
          </a:solidFill>
        </p:grpSpPr>
        <p:sp>
          <p:nvSpPr>
            <p:cNvPr id="30" name="29 Rectángulo"/>
            <p:cNvSpPr/>
            <p:nvPr/>
          </p:nvSpPr>
          <p:spPr>
            <a:xfrm>
              <a:off x="683568" y="1268760"/>
              <a:ext cx="504056" cy="496855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32" name="31 CuadroTexto"/>
            <p:cNvSpPr txBox="1"/>
            <p:nvPr/>
          </p:nvSpPr>
          <p:spPr>
            <a:xfrm>
              <a:off x="725959" y="1378420"/>
              <a:ext cx="430887" cy="2702258"/>
            </a:xfrm>
            <a:prstGeom prst="rect">
              <a:avLst/>
            </a:prstGeom>
            <a:grpFill/>
            <a:ln>
              <a:noFill/>
            </a:ln>
          </p:spPr>
          <p:txBody>
            <a:bodyPr vert="vert270" wrap="square" rtlCol="0">
              <a:spAutoFit/>
            </a:bodyPr>
            <a:lstStyle/>
            <a:p>
              <a:pPr algn="r"/>
              <a:r>
                <a:rPr lang="en-US" sz="1600" dirty="0"/>
                <a:t>Programación por Parejas</a:t>
              </a:r>
              <a:endParaRPr lang="es-EC" sz="1600" dirty="0"/>
            </a:p>
          </p:txBody>
        </p:sp>
        <p:sp>
          <p:nvSpPr>
            <p:cNvPr id="33" name="32 CuadroTexto"/>
            <p:cNvSpPr txBox="1"/>
            <p:nvPr/>
          </p:nvSpPr>
          <p:spPr>
            <a:xfrm>
              <a:off x="783578" y="5733256"/>
              <a:ext cx="261643" cy="369332"/>
            </a:xfrm>
            <a:prstGeom prst="rect">
              <a:avLst/>
            </a:prstGeom>
            <a:grpFill/>
            <a:ln>
              <a:noFill/>
            </a:ln>
          </p:spPr>
          <p:txBody>
            <a:bodyPr vert="horz" wrap="square" rtlCol="0">
              <a:spAutoFit/>
            </a:bodyPr>
            <a:lstStyle/>
            <a:p>
              <a:r>
                <a:rPr lang="es-EC" dirty="0"/>
                <a:t>5</a:t>
              </a:r>
              <a:endParaRPr lang="en-US" dirty="0"/>
            </a:p>
          </p:txBody>
        </p:sp>
      </p:grpSp>
      <p:pic>
        <p:nvPicPr>
          <p:cNvPr id="17"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157"/>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 name="Rectangle 4"/>
          <p:cNvSpPr>
            <a:spLocks noChangeArrowheads="1"/>
          </p:cNvSpPr>
          <p:nvPr/>
        </p:nvSpPr>
        <p:spPr bwMode="auto">
          <a:xfrm>
            <a:off x="262890" y="673988"/>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a:latin typeface="Calibri" pitchFamily="34" charset="0"/>
                <a:cs typeface="Calibri" pitchFamily="34" charset="0"/>
              </a:rPr>
              <a:t>Diseño Simple</a:t>
            </a:r>
          </a:p>
        </p:txBody>
      </p:sp>
      <p:grpSp>
        <p:nvGrpSpPr>
          <p:cNvPr id="31" name="30 Grupo"/>
          <p:cNvGrpSpPr/>
          <p:nvPr/>
        </p:nvGrpSpPr>
        <p:grpSpPr>
          <a:xfrm>
            <a:off x="6222504" y="1271032"/>
            <a:ext cx="504056" cy="4968552"/>
            <a:chOff x="683568" y="1268760"/>
            <a:chExt cx="504056" cy="4968552"/>
          </a:xfrm>
          <a:solidFill>
            <a:schemeClr val="bg1">
              <a:lumMod val="95000"/>
            </a:schemeClr>
          </a:solidFill>
        </p:grpSpPr>
        <p:sp>
          <p:nvSpPr>
            <p:cNvPr id="34" name="33 Rectángulo"/>
            <p:cNvSpPr/>
            <p:nvPr/>
          </p:nvSpPr>
          <p:spPr>
            <a:xfrm>
              <a:off x="683568" y="1268760"/>
              <a:ext cx="504056" cy="496855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35" name="34 CuadroTexto"/>
            <p:cNvSpPr txBox="1"/>
            <p:nvPr/>
          </p:nvSpPr>
          <p:spPr>
            <a:xfrm>
              <a:off x="725959" y="1368168"/>
              <a:ext cx="430887" cy="1490342"/>
            </a:xfrm>
            <a:prstGeom prst="rect">
              <a:avLst/>
            </a:prstGeom>
            <a:grpFill/>
            <a:ln>
              <a:noFill/>
            </a:ln>
          </p:spPr>
          <p:txBody>
            <a:bodyPr vert="vert270" wrap="square" rtlCol="0">
              <a:spAutoFit/>
            </a:bodyPr>
            <a:lstStyle/>
            <a:p>
              <a:pPr algn="r"/>
              <a:r>
                <a:rPr lang="es-EC" sz="1600" dirty="0" smtClean="0"/>
                <a:t>Pruebas</a:t>
              </a:r>
              <a:endParaRPr lang="es-EC" sz="1600" dirty="0"/>
            </a:p>
          </p:txBody>
        </p:sp>
        <p:sp>
          <p:nvSpPr>
            <p:cNvPr id="36" name="35 CuadroTexto"/>
            <p:cNvSpPr txBox="1"/>
            <p:nvPr/>
          </p:nvSpPr>
          <p:spPr>
            <a:xfrm>
              <a:off x="783578" y="5733256"/>
              <a:ext cx="261643" cy="369332"/>
            </a:xfrm>
            <a:prstGeom prst="rect">
              <a:avLst/>
            </a:prstGeom>
            <a:grpFill/>
            <a:ln>
              <a:noFill/>
            </a:ln>
          </p:spPr>
          <p:txBody>
            <a:bodyPr vert="horz" wrap="square" rtlCol="0">
              <a:spAutoFit/>
            </a:bodyPr>
            <a:lstStyle/>
            <a:p>
              <a:r>
                <a:rPr lang="es-EC" dirty="0"/>
                <a:t>2</a:t>
              </a:r>
              <a:endParaRPr lang="en-US" dirty="0"/>
            </a:p>
          </p:txBody>
        </p:sp>
      </p:grpSp>
      <p:grpSp>
        <p:nvGrpSpPr>
          <p:cNvPr id="37" name="36 Grupo"/>
          <p:cNvGrpSpPr/>
          <p:nvPr/>
        </p:nvGrpSpPr>
        <p:grpSpPr>
          <a:xfrm>
            <a:off x="6720411" y="1268760"/>
            <a:ext cx="510205" cy="4968552"/>
            <a:chOff x="7878219" y="1268760"/>
            <a:chExt cx="510205" cy="4968552"/>
          </a:xfrm>
        </p:grpSpPr>
        <p:sp>
          <p:nvSpPr>
            <p:cNvPr id="38" name="37 Rectángulo"/>
            <p:cNvSpPr/>
            <p:nvPr/>
          </p:nvSpPr>
          <p:spPr>
            <a:xfrm>
              <a:off x="7884368" y="1268760"/>
              <a:ext cx="504056" cy="496855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39" name="38 CuadroTexto"/>
            <p:cNvSpPr txBox="1"/>
            <p:nvPr/>
          </p:nvSpPr>
          <p:spPr>
            <a:xfrm>
              <a:off x="7878219" y="1395464"/>
              <a:ext cx="430887" cy="2589682"/>
            </a:xfrm>
            <a:prstGeom prst="rect">
              <a:avLst/>
            </a:prstGeom>
            <a:noFill/>
            <a:ln>
              <a:noFill/>
            </a:ln>
          </p:spPr>
          <p:txBody>
            <a:bodyPr vert="vert270" wrap="square" rtlCol="0">
              <a:spAutoFit/>
            </a:bodyPr>
            <a:lstStyle/>
            <a:p>
              <a:pPr algn="r"/>
              <a:r>
                <a:rPr lang="en-US" sz="1600" dirty="0"/>
                <a:t>Integración Continua</a:t>
              </a:r>
              <a:endParaRPr lang="es-EC" sz="1600" dirty="0"/>
            </a:p>
          </p:txBody>
        </p:sp>
        <p:sp>
          <p:nvSpPr>
            <p:cNvPr id="43" name="42 CuadroTexto"/>
            <p:cNvSpPr txBox="1"/>
            <p:nvPr/>
          </p:nvSpPr>
          <p:spPr>
            <a:xfrm>
              <a:off x="7984378" y="5733256"/>
              <a:ext cx="261643" cy="369332"/>
            </a:xfrm>
            <a:prstGeom prst="rect">
              <a:avLst/>
            </a:prstGeom>
            <a:noFill/>
            <a:ln>
              <a:noFill/>
            </a:ln>
          </p:spPr>
          <p:txBody>
            <a:bodyPr vert="horz" wrap="square" rtlCol="0">
              <a:spAutoFit/>
            </a:bodyPr>
            <a:lstStyle/>
            <a:p>
              <a:r>
                <a:rPr lang="es-EC" dirty="0"/>
                <a:t>3</a:t>
              </a:r>
              <a:endParaRPr lang="en-US" dirty="0"/>
            </a:p>
          </p:txBody>
        </p:sp>
      </p:grpSp>
      <p:grpSp>
        <p:nvGrpSpPr>
          <p:cNvPr id="44" name="43 Grupo"/>
          <p:cNvGrpSpPr/>
          <p:nvPr/>
        </p:nvGrpSpPr>
        <p:grpSpPr>
          <a:xfrm>
            <a:off x="7227659" y="1273304"/>
            <a:ext cx="510205" cy="4968552"/>
            <a:chOff x="7878219" y="1268760"/>
            <a:chExt cx="510205" cy="4968552"/>
          </a:xfrm>
        </p:grpSpPr>
        <p:sp>
          <p:nvSpPr>
            <p:cNvPr id="45" name="44 Rectángulo"/>
            <p:cNvSpPr/>
            <p:nvPr/>
          </p:nvSpPr>
          <p:spPr>
            <a:xfrm>
              <a:off x="7884368" y="1268760"/>
              <a:ext cx="504056" cy="496855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46" name="45 CuadroTexto"/>
            <p:cNvSpPr txBox="1"/>
            <p:nvPr/>
          </p:nvSpPr>
          <p:spPr>
            <a:xfrm>
              <a:off x="7878219" y="1395464"/>
              <a:ext cx="430887" cy="1490342"/>
            </a:xfrm>
            <a:prstGeom prst="rect">
              <a:avLst/>
            </a:prstGeom>
            <a:noFill/>
            <a:ln>
              <a:noFill/>
            </a:ln>
          </p:spPr>
          <p:txBody>
            <a:bodyPr vert="vert270" wrap="square" rtlCol="0">
              <a:spAutoFit/>
            </a:bodyPr>
            <a:lstStyle/>
            <a:p>
              <a:pPr algn="r"/>
              <a:r>
                <a:rPr lang="en-US" sz="1600" dirty="0"/>
                <a:t>Refactorización</a:t>
              </a:r>
              <a:endParaRPr lang="es-EC" sz="1600" dirty="0"/>
            </a:p>
          </p:txBody>
        </p:sp>
        <p:sp>
          <p:nvSpPr>
            <p:cNvPr id="47" name="46 CuadroTexto"/>
            <p:cNvSpPr txBox="1"/>
            <p:nvPr/>
          </p:nvSpPr>
          <p:spPr>
            <a:xfrm>
              <a:off x="7984378" y="5733256"/>
              <a:ext cx="261643" cy="369332"/>
            </a:xfrm>
            <a:prstGeom prst="rect">
              <a:avLst/>
            </a:prstGeom>
            <a:noFill/>
            <a:ln>
              <a:noFill/>
            </a:ln>
          </p:spPr>
          <p:txBody>
            <a:bodyPr vert="horz" wrap="square" rtlCol="0">
              <a:spAutoFit/>
            </a:bodyPr>
            <a:lstStyle/>
            <a:p>
              <a:r>
                <a:rPr lang="es-EC" dirty="0"/>
                <a:t>4</a:t>
              </a:r>
              <a:endParaRPr lang="en-US" dirty="0"/>
            </a:p>
          </p:txBody>
        </p:sp>
      </p:grpSp>
    </p:spTree>
    <p:extLst>
      <p:ext uri="{BB962C8B-B14F-4D97-AF65-F5344CB8AC3E}">
        <p14:creationId xmlns:p14="http://schemas.microsoft.com/office/powerpoint/2010/main" val="677889337"/>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4 Marcador de contenido"/>
          <p:cNvSpPr>
            <a:spLocks noGrp="1"/>
          </p:cNvSpPr>
          <p:nvPr>
            <p:ph sz="quarter" idx="1"/>
          </p:nvPr>
        </p:nvSpPr>
        <p:spPr>
          <a:xfrm>
            <a:off x="1675687" y="1495325"/>
            <a:ext cx="4697817" cy="4525963"/>
          </a:xfrm>
        </p:spPr>
        <p:txBody>
          <a:bodyPr>
            <a:normAutofit/>
          </a:bodyPr>
          <a:lstStyle/>
          <a:p>
            <a:pPr algn="just">
              <a:buClr>
                <a:srgbClr val="1ADE00"/>
              </a:buClr>
              <a:buFont typeface="Wingdings" pitchFamily="2" charset="2"/>
              <a:buChar char="ü"/>
            </a:pPr>
            <a:r>
              <a:rPr lang="es-ES" sz="1800" dirty="0" smtClean="0">
                <a:latin typeface="Calibri" pitchFamily="34" charset="0"/>
                <a:cs typeface="Calibri" pitchFamily="34" charset="0"/>
              </a:rPr>
              <a:t>La producción de código está dirigida por las pruebas unitarias</a:t>
            </a:r>
          </a:p>
          <a:p>
            <a:pPr algn="just">
              <a:buClr>
                <a:srgbClr val="1ADE00"/>
              </a:buClr>
              <a:buFont typeface="Wingdings" pitchFamily="2" charset="2"/>
              <a:buChar char="ü"/>
            </a:pPr>
            <a:r>
              <a:rPr lang="es-ES" sz="1800" dirty="0" smtClean="0">
                <a:latin typeface="Calibri" pitchFamily="34" charset="0"/>
                <a:cs typeface="Calibri" pitchFamily="34" charset="0"/>
              </a:rPr>
              <a:t>Las pruebas unitarias son establecidas antes de escribir el código y son ejecutadas constantemente ante cada modificación del sistema </a:t>
            </a:r>
          </a:p>
          <a:p>
            <a:pPr algn="just">
              <a:buClr>
                <a:srgbClr val="1ADE00"/>
              </a:buClr>
              <a:buFont typeface="Wingdings" pitchFamily="2" charset="2"/>
              <a:buChar char="ü"/>
            </a:pPr>
            <a:r>
              <a:rPr lang="es-ES" sz="1800" dirty="0" smtClean="0">
                <a:latin typeface="Calibri" pitchFamily="34" charset="0"/>
                <a:cs typeface="Calibri" pitchFamily="34" charset="0"/>
              </a:rPr>
              <a:t>Otros desarrolladores podrán ver cómo usar el código observando las pruebas </a:t>
            </a:r>
          </a:p>
          <a:p>
            <a:pPr algn="just">
              <a:buClr>
                <a:srgbClr val="1ADE00"/>
              </a:buClr>
              <a:buFont typeface="Wingdings" pitchFamily="2" charset="2"/>
              <a:buChar char="ü"/>
            </a:pPr>
            <a:endParaRPr lang="en-US" sz="2000" dirty="0">
              <a:latin typeface="Calibri" pitchFamily="34" charset="0"/>
              <a:cs typeface="Calibri" pitchFamily="34" charset="0"/>
            </a:endParaRPr>
          </a:p>
        </p:txBody>
      </p:sp>
      <p:grpSp>
        <p:nvGrpSpPr>
          <p:cNvPr id="22" name="21 Grupo"/>
          <p:cNvGrpSpPr/>
          <p:nvPr/>
        </p:nvGrpSpPr>
        <p:grpSpPr>
          <a:xfrm>
            <a:off x="451552" y="1268760"/>
            <a:ext cx="732656" cy="4968552"/>
            <a:chOff x="683568" y="1268760"/>
            <a:chExt cx="732656" cy="4968552"/>
          </a:xfrm>
          <a:solidFill>
            <a:schemeClr val="bg1">
              <a:lumMod val="85000"/>
            </a:schemeClr>
          </a:solidFill>
        </p:grpSpPr>
        <p:sp>
          <p:nvSpPr>
            <p:cNvPr id="23" name="22 Rectángulo"/>
            <p:cNvSpPr/>
            <p:nvPr/>
          </p:nvSpPr>
          <p:spPr>
            <a:xfrm>
              <a:off x="683568" y="1268760"/>
              <a:ext cx="504056" cy="496855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24" name="23 Triángulo isósceles"/>
            <p:cNvSpPr/>
            <p:nvPr/>
          </p:nvSpPr>
          <p:spPr>
            <a:xfrm rot="5400000">
              <a:off x="1096180" y="1792251"/>
              <a:ext cx="411488" cy="228600"/>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24 CuadroTexto"/>
            <p:cNvSpPr txBox="1"/>
            <p:nvPr/>
          </p:nvSpPr>
          <p:spPr>
            <a:xfrm>
              <a:off x="725959" y="1337000"/>
              <a:ext cx="677108" cy="2108793"/>
            </a:xfrm>
            <a:prstGeom prst="rect">
              <a:avLst/>
            </a:prstGeom>
            <a:grpFill/>
            <a:ln>
              <a:noFill/>
            </a:ln>
          </p:spPr>
          <p:txBody>
            <a:bodyPr vert="vert270" wrap="square" rtlCol="0">
              <a:spAutoFit/>
            </a:bodyPr>
            <a:lstStyle/>
            <a:p>
              <a:pPr algn="r"/>
              <a:r>
                <a:rPr lang="es-EC" sz="1600" dirty="0"/>
                <a:t>Diseño Simple</a:t>
              </a:r>
            </a:p>
            <a:p>
              <a:pPr algn="r"/>
              <a:r>
                <a:rPr lang="es-EC" sz="1600" dirty="0" smtClean="0"/>
                <a:t>   </a:t>
              </a:r>
              <a:endParaRPr lang="es-EC" sz="1600" dirty="0"/>
            </a:p>
          </p:txBody>
        </p:sp>
        <p:sp>
          <p:nvSpPr>
            <p:cNvPr id="26" name="25 CuadroTexto"/>
            <p:cNvSpPr txBox="1"/>
            <p:nvPr/>
          </p:nvSpPr>
          <p:spPr>
            <a:xfrm>
              <a:off x="783578" y="5733256"/>
              <a:ext cx="261643" cy="369332"/>
            </a:xfrm>
            <a:prstGeom prst="rect">
              <a:avLst/>
            </a:prstGeom>
            <a:grpFill/>
            <a:ln>
              <a:noFill/>
            </a:ln>
          </p:spPr>
          <p:txBody>
            <a:bodyPr vert="horz" wrap="square" rtlCol="0">
              <a:spAutoFit/>
            </a:bodyPr>
            <a:lstStyle/>
            <a:p>
              <a:r>
                <a:rPr lang="es-EC" dirty="0" smtClean="0"/>
                <a:t>1</a:t>
              </a:r>
              <a:endParaRPr lang="en-US" dirty="0"/>
            </a:p>
          </p:txBody>
        </p:sp>
      </p:grpSp>
      <p:grpSp>
        <p:nvGrpSpPr>
          <p:cNvPr id="16" name="15 Grupo"/>
          <p:cNvGrpSpPr/>
          <p:nvPr/>
        </p:nvGrpSpPr>
        <p:grpSpPr>
          <a:xfrm>
            <a:off x="966134" y="1268760"/>
            <a:ext cx="732656" cy="4968552"/>
            <a:chOff x="683568" y="1268760"/>
            <a:chExt cx="732656" cy="4968552"/>
          </a:xfrm>
        </p:grpSpPr>
        <p:sp>
          <p:nvSpPr>
            <p:cNvPr id="17" name="16 Rectángulo"/>
            <p:cNvSpPr/>
            <p:nvPr/>
          </p:nvSpPr>
          <p:spPr>
            <a:xfrm>
              <a:off x="683568" y="1268760"/>
              <a:ext cx="504056" cy="496855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18" name="17 Triángulo isósceles"/>
            <p:cNvSpPr/>
            <p:nvPr/>
          </p:nvSpPr>
          <p:spPr>
            <a:xfrm rot="5400000">
              <a:off x="1096180" y="1792251"/>
              <a:ext cx="411488" cy="228600"/>
            </a:xfrm>
            <a:prstGeom prst="triangl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18 CuadroTexto"/>
            <p:cNvSpPr txBox="1"/>
            <p:nvPr/>
          </p:nvSpPr>
          <p:spPr>
            <a:xfrm>
              <a:off x="683568" y="1316439"/>
              <a:ext cx="677108" cy="2108793"/>
            </a:xfrm>
            <a:prstGeom prst="rect">
              <a:avLst/>
            </a:prstGeom>
            <a:noFill/>
          </p:spPr>
          <p:txBody>
            <a:bodyPr vert="vert270" wrap="square" rtlCol="0">
              <a:spAutoFit/>
            </a:bodyPr>
            <a:lstStyle/>
            <a:p>
              <a:pPr algn="r"/>
              <a:r>
                <a:rPr lang="es-EC" sz="1600" dirty="0">
                  <a:solidFill>
                    <a:schemeClr val="bg1"/>
                  </a:solidFill>
                </a:rPr>
                <a:t>          Pruebas</a:t>
              </a:r>
            </a:p>
            <a:p>
              <a:pPr algn="r"/>
              <a:endParaRPr lang="en-US" sz="1600" dirty="0">
                <a:solidFill>
                  <a:schemeClr val="bg1"/>
                </a:solidFill>
              </a:endParaRPr>
            </a:p>
          </p:txBody>
        </p:sp>
        <p:sp>
          <p:nvSpPr>
            <p:cNvPr id="20" name="19 CuadroTexto"/>
            <p:cNvSpPr txBox="1"/>
            <p:nvPr/>
          </p:nvSpPr>
          <p:spPr>
            <a:xfrm>
              <a:off x="783578" y="5733256"/>
              <a:ext cx="261643" cy="369332"/>
            </a:xfrm>
            <a:prstGeom prst="rect">
              <a:avLst/>
            </a:prstGeom>
            <a:noFill/>
          </p:spPr>
          <p:txBody>
            <a:bodyPr vert="horz" wrap="square" rtlCol="0">
              <a:spAutoFit/>
            </a:bodyPr>
            <a:lstStyle/>
            <a:p>
              <a:r>
                <a:rPr lang="es-EC" dirty="0">
                  <a:solidFill>
                    <a:schemeClr val="bg1"/>
                  </a:solidFill>
                </a:rPr>
                <a:t>2</a:t>
              </a:r>
              <a:endParaRPr lang="en-US" dirty="0">
                <a:solidFill>
                  <a:schemeClr val="bg1"/>
                </a:solidFill>
              </a:endParaRPr>
            </a:p>
          </p:txBody>
        </p:sp>
      </p:grpSp>
      <p:pic>
        <p:nvPicPr>
          <p:cNvPr id="21" name="Picture 5" descr="graf_c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157"/>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7" name="Rectangle 4"/>
          <p:cNvSpPr>
            <a:spLocks noChangeArrowheads="1"/>
          </p:cNvSpPr>
          <p:nvPr/>
        </p:nvSpPr>
        <p:spPr bwMode="auto">
          <a:xfrm>
            <a:off x="262890" y="673988"/>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a:latin typeface="Calibri" pitchFamily="34" charset="0"/>
                <a:cs typeface="Calibri" pitchFamily="34" charset="0"/>
              </a:rPr>
              <a:t>Pruebas - Tests</a:t>
            </a:r>
          </a:p>
        </p:txBody>
      </p:sp>
      <p:grpSp>
        <p:nvGrpSpPr>
          <p:cNvPr id="35" name="34 Grupo"/>
          <p:cNvGrpSpPr/>
          <p:nvPr/>
        </p:nvGrpSpPr>
        <p:grpSpPr>
          <a:xfrm>
            <a:off x="7735160" y="1268760"/>
            <a:ext cx="504056" cy="4968552"/>
            <a:chOff x="683568" y="1268760"/>
            <a:chExt cx="504056" cy="4968552"/>
          </a:xfrm>
          <a:solidFill>
            <a:schemeClr val="bg1">
              <a:lumMod val="95000"/>
            </a:schemeClr>
          </a:solidFill>
        </p:grpSpPr>
        <p:sp>
          <p:nvSpPr>
            <p:cNvPr id="36" name="35 Rectángulo"/>
            <p:cNvSpPr/>
            <p:nvPr/>
          </p:nvSpPr>
          <p:spPr>
            <a:xfrm>
              <a:off x="683568" y="1268760"/>
              <a:ext cx="504056" cy="496855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37" name="36 CuadroTexto"/>
            <p:cNvSpPr txBox="1"/>
            <p:nvPr/>
          </p:nvSpPr>
          <p:spPr>
            <a:xfrm>
              <a:off x="725959" y="1392068"/>
              <a:ext cx="430887" cy="2702258"/>
            </a:xfrm>
            <a:prstGeom prst="rect">
              <a:avLst/>
            </a:prstGeom>
            <a:grpFill/>
            <a:ln>
              <a:noFill/>
            </a:ln>
          </p:spPr>
          <p:txBody>
            <a:bodyPr vert="vert270" wrap="square" rtlCol="0">
              <a:spAutoFit/>
            </a:bodyPr>
            <a:lstStyle/>
            <a:p>
              <a:pPr algn="r"/>
              <a:r>
                <a:rPr lang="en-US" sz="1600" dirty="0"/>
                <a:t>Programación por Parejas</a:t>
              </a:r>
              <a:endParaRPr lang="es-EC" sz="1600" dirty="0"/>
            </a:p>
          </p:txBody>
        </p:sp>
        <p:sp>
          <p:nvSpPr>
            <p:cNvPr id="38" name="37 CuadroTexto"/>
            <p:cNvSpPr txBox="1"/>
            <p:nvPr/>
          </p:nvSpPr>
          <p:spPr>
            <a:xfrm>
              <a:off x="783578" y="5733256"/>
              <a:ext cx="261643" cy="369332"/>
            </a:xfrm>
            <a:prstGeom prst="rect">
              <a:avLst/>
            </a:prstGeom>
            <a:grpFill/>
            <a:ln>
              <a:noFill/>
            </a:ln>
          </p:spPr>
          <p:txBody>
            <a:bodyPr vert="horz" wrap="square" rtlCol="0">
              <a:spAutoFit/>
            </a:bodyPr>
            <a:lstStyle/>
            <a:p>
              <a:r>
                <a:rPr lang="es-EC" dirty="0"/>
                <a:t>5</a:t>
              </a:r>
              <a:endParaRPr lang="en-US" dirty="0"/>
            </a:p>
          </p:txBody>
        </p:sp>
      </p:grpSp>
      <p:grpSp>
        <p:nvGrpSpPr>
          <p:cNvPr id="39" name="38 Grupo"/>
          <p:cNvGrpSpPr/>
          <p:nvPr/>
        </p:nvGrpSpPr>
        <p:grpSpPr>
          <a:xfrm>
            <a:off x="6720411" y="1268760"/>
            <a:ext cx="510205" cy="4968552"/>
            <a:chOff x="7878219" y="1268760"/>
            <a:chExt cx="510205" cy="4968552"/>
          </a:xfrm>
        </p:grpSpPr>
        <p:sp>
          <p:nvSpPr>
            <p:cNvPr id="40" name="39 Rectángulo"/>
            <p:cNvSpPr/>
            <p:nvPr/>
          </p:nvSpPr>
          <p:spPr>
            <a:xfrm>
              <a:off x="7884368" y="1268760"/>
              <a:ext cx="504056" cy="496855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41" name="40 CuadroTexto"/>
            <p:cNvSpPr txBox="1"/>
            <p:nvPr/>
          </p:nvSpPr>
          <p:spPr>
            <a:xfrm>
              <a:off x="7878219" y="1395464"/>
              <a:ext cx="430887" cy="2589682"/>
            </a:xfrm>
            <a:prstGeom prst="rect">
              <a:avLst/>
            </a:prstGeom>
            <a:noFill/>
            <a:ln>
              <a:noFill/>
            </a:ln>
          </p:spPr>
          <p:txBody>
            <a:bodyPr vert="vert270" wrap="square" rtlCol="0">
              <a:spAutoFit/>
            </a:bodyPr>
            <a:lstStyle/>
            <a:p>
              <a:pPr algn="r"/>
              <a:r>
                <a:rPr lang="en-US" sz="1600" dirty="0"/>
                <a:t>Integración Continua</a:t>
              </a:r>
              <a:endParaRPr lang="es-EC" sz="1600" dirty="0"/>
            </a:p>
          </p:txBody>
        </p:sp>
        <p:sp>
          <p:nvSpPr>
            <p:cNvPr id="42" name="41 CuadroTexto"/>
            <p:cNvSpPr txBox="1"/>
            <p:nvPr/>
          </p:nvSpPr>
          <p:spPr>
            <a:xfrm>
              <a:off x="7984378" y="5733256"/>
              <a:ext cx="261643" cy="369332"/>
            </a:xfrm>
            <a:prstGeom prst="rect">
              <a:avLst/>
            </a:prstGeom>
            <a:noFill/>
            <a:ln>
              <a:noFill/>
            </a:ln>
          </p:spPr>
          <p:txBody>
            <a:bodyPr vert="horz" wrap="square" rtlCol="0">
              <a:spAutoFit/>
            </a:bodyPr>
            <a:lstStyle/>
            <a:p>
              <a:r>
                <a:rPr lang="es-EC" dirty="0"/>
                <a:t>3</a:t>
              </a:r>
              <a:endParaRPr lang="en-US" dirty="0"/>
            </a:p>
          </p:txBody>
        </p:sp>
      </p:grpSp>
      <p:grpSp>
        <p:nvGrpSpPr>
          <p:cNvPr id="43" name="42 Grupo"/>
          <p:cNvGrpSpPr/>
          <p:nvPr/>
        </p:nvGrpSpPr>
        <p:grpSpPr>
          <a:xfrm>
            <a:off x="7227659" y="1273304"/>
            <a:ext cx="510205" cy="4968552"/>
            <a:chOff x="7878219" y="1268760"/>
            <a:chExt cx="510205" cy="4968552"/>
          </a:xfrm>
        </p:grpSpPr>
        <p:sp>
          <p:nvSpPr>
            <p:cNvPr id="44" name="43 Rectángulo"/>
            <p:cNvSpPr/>
            <p:nvPr/>
          </p:nvSpPr>
          <p:spPr>
            <a:xfrm>
              <a:off x="7884368" y="1268760"/>
              <a:ext cx="504056" cy="496855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45" name="44 CuadroTexto"/>
            <p:cNvSpPr txBox="1"/>
            <p:nvPr/>
          </p:nvSpPr>
          <p:spPr>
            <a:xfrm>
              <a:off x="7878219" y="1395464"/>
              <a:ext cx="430887" cy="1490342"/>
            </a:xfrm>
            <a:prstGeom prst="rect">
              <a:avLst/>
            </a:prstGeom>
            <a:noFill/>
            <a:ln>
              <a:noFill/>
            </a:ln>
          </p:spPr>
          <p:txBody>
            <a:bodyPr vert="vert270" wrap="square" rtlCol="0">
              <a:spAutoFit/>
            </a:bodyPr>
            <a:lstStyle/>
            <a:p>
              <a:pPr algn="r"/>
              <a:r>
                <a:rPr lang="en-US" sz="1600" dirty="0"/>
                <a:t>Refactorización</a:t>
              </a:r>
              <a:endParaRPr lang="es-EC" sz="1600" dirty="0"/>
            </a:p>
          </p:txBody>
        </p:sp>
        <p:sp>
          <p:nvSpPr>
            <p:cNvPr id="46" name="45 CuadroTexto"/>
            <p:cNvSpPr txBox="1"/>
            <p:nvPr/>
          </p:nvSpPr>
          <p:spPr>
            <a:xfrm>
              <a:off x="7984378" y="5733256"/>
              <a:ext cx="261643" cy="369332"/>
            </a:xfrm>
            <a:prstGeom prst="rect">
              <a:avLst/>
            </a:prstGeom>
            <a:noFill/>
            <a:ln>
              <a:noFill/>
            </a:ln>
          </p:spPr>
          <p:txBody>
            <a:bodyPr vert="horz" wrap="square" rtlCol="0">
              <a:spAutoFit/>
            </a:bodyPr>
            <a:lstStyle/>
            <a:p>
              <a:r>
                <a:rPr lang="es-EC" dirty="0"/>
                <a:t>4</a:t>
              </a:r>
              <a:endParaRPr lang="en-US" dirty="0"/>
            </a:p>
          </p:txBody>
        </p:sp>
      </p:grpSp>
    </p:spTree>
    <p:extLst>
      <p:ext uri="{BB962C8B-B14F-4D97-AF65-F5344CB8AC3E}">
        <p14:creationId xmlns:p14="http://schemas.microsoft.com/office/powerpoint/2010/main" val="3576889546"/>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4 Marcador de contenido"/>
          <p:cNvSpPr>
            <a:spLocks noGrp="1"/>
          </p:cNvSpPr>
          <p:nvPr>
            <p:ph sz="quarter" idx="1"/>
          </p:nvPr>
        </p:nvSpPr>
        <p:spPr>
          <a:xfrm>
            <a:off x="2328799" y="1350648"/>
            <a:ext cx="4222127" cy="4525963"/>
          </a:xfrm>
        </p:spPr>
        <p:txBody>
          <a:bodyPr>
            <a:normAutofit/>
          </a:bodyPr>
          <a:lstStyle/>
          <a:p>
            <a:pPr algn="just">
              <a:buClr>
                <a:srgbClr val="1ADE00"/>
              </a:buClr>
              <a:buFont typeface="Wingdings" pitchFamily="2" charset="2"/>
              <a:buChar char="ü"/>
            </a:pPr>
            <a:r>
              <a:rPr lang="es-ES" sz="1800" dirty="0" smtClean="0">
                <a:latin typeface="Calibri" pitchFamily="34" charset="0"/>
                <a:cs typeface="Calibri" pitchFamily="34" charset="0"/>
              </a:rPr>
              <a:t>Cada pieza de código es integrada en el sistema una vez que esté lista. </a:t>
            </a:r>
          </a:p>
          <a:p>
            <a:pPr algn="just">
              <a:buClr>
                <a:srgbClr val="1ADE00"/>
              </a:buClr>
              <a:buFont typeface="Wingdings" pitchFamily="2" charset="2"/>
              <a:buChar char="ü"/>
            </a:pPr>
            <a:r>
              <a:rPr lang="es-ES" sz="1800" dirty="0" smtClean="0">
                <a:latin typeface="Calibri" pitchFamily="34" charset="0"/>
                <a:cs typeface="Calibri" pitchFamily="34" charset="0"/>
              </a:rPr>
              <a:t>Así, el sistema puede llegar a ser integrado y construido varias veces en un mismo día</a:t>
            </a:r>
          </a:p>
          <a:p>
            <a:pPr algn="just">
              <a:buClr>
                <a:srgbClr val="1ADE00"/>
              </a:buClr>
              <a:buFont typeface="Wingdings" pitchFamily="2" charset="2"/>
              <a:buChar char="ü"/>
            </a:pPr>
            <a:r>
              <a:rPr lang="es-ES" sz="1800" dirty="0" smtClean="0">
                <a:latin typeface="Calibri" pitchFamily="34" charset="0"/>
                <a:cs typeface="Calibri" pitchFamily="34" charset="0"/>
              </a:rPr>
              <a:t>Es una forma de que todo el mundo esté trabajando con casi la última versión </a:t>
            </a:r>
          </a:p>
          <a:p>
            <a:pPr algn="just">
              <a:buClr>
                <a:srgbClr val="1ADE00"/>
              </a:buClr>
              <a:buFont typeface="Wingdings" pitchFamily="2" charset="2"/>
              <a:buChar char="ü"/>
            </a:pPr>
            <a:r>
              <a:rPr lang="es-ES" sz="1800" dirty="0" smtClean="0">
                <a:latin typeface="Calibri" pitchFamily="34" charset="0"/>
                <a:cs typeface="Calibri" pitchFamily="34" charset="0"/>
              </a:rPr>
              <a:t>Evita o detecta antes los problemas de compatibilidad </a:t>
            </a:r>
          </a:p>
          <a:p>
            <a:pPr algn="just">
              <a:buClr>
                <a:srgbClr val="1ADE00"/>
              </a:buClr>
              <a:buFont typeface="Wingdings" pitchFamily="2" charset="2"/>
              <a:buChar char="ü"/>
            </a:pPr>
            <a:endParaRPr lang="en-US" sz="2000" dirty="0">
              <a:latin typeface="Calibri" pitchFamily="34" charset="0"/>
              <a:cs typeface="Calibri" pitchFamily="34" charset="0"/>
            </a:endParaRPr>
          </a:p>
        </p:txBody>
      </p:sp>
      <p:grpSp>
        <p:nvGrpSpPr>
          <p:cNvPr id="22" name="21 Grupo"/>
          <p:cNvGrpSpPr/>
          <p:nvPr/>
        </p:nvGrpSpPr>
        <p:grpSpPr>
          <a:xfrm>
            <a:off x="683568" y="1268760"/>
            <a:ext cx="732656" cy="4968552"/>
            <a:chOff x="683568" y="1268760"/>
            <a:chExt cx="732656" cy="4968552"/>
          </a:xfrm>
          <a:solidFill>
            <a:schemeClr val="bg1">
              <a:lumMod val="85000"/>
            </a:schemeClr>
          </a:solidFill>
        </p:grpSpPr>
        <p:sp>
          <p:nvSpPr>
            <p:cNvPr id="23" name="22 Rectángulo"/>
            <p:cNvSpPr/>
            <p:nvPr/>
          </p:nvSpPr>
          <p:spPr>
            <a:xfrm>
              <a:off x="683568" y="1268760"/>
              <a:ext cx="504056" cy="496855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24" name="23 Triángulo isósceles"/>
            <p:cNvSpPr/>
            <p:nvPr/>
          </p:nvSpPr>
          <p:spPr>
            <a:xfrm rot="5400000">
              <a:off x="1096180" y="1792251"/>
              <a:ext cx="411488" cy="228600"/>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24 CuadroTexto"/>
            <p:cNvSpPr txBox="1"/>
            <p:nvPr/>
          </p:nvSpPr>
          <p:spPr>
            <a:xfrm>
              <a:off x="725959" y="1337000"/>
              <a:ext cx="430887" cy="2108793"/>
            </a:xfrm>
            <a:prstGeom prst="rect">
              <a:avLst/>
            </a:prstGeom>
            <a:grpFill/>
            <a:ln>
              <a:noFill/>
            </a:ln>
          </p:spPr>
          <p:txBody>
            <a:bodyPr vert="vert270" wrap="square" rtlCol="0">
              <a:spAutoFit/>
            </a:bodyPr>
            <a:lstStyle/>
            <a:p>
              <a:pPr algn="r"/>
              <a:r>
                <a:rPr lang="es-EC" sz="1600" dirty="0"/>
                <a:t>Diseño Simple</a:t>
              </a:r>
            </a:p>
          </p:txBody>
        </p:sp>
        <p:sp>
          <p:nvSpPr>
            <p:cNvPr id="26" name="25 CuadroTexto"/>
            <p:cNvSpPr txBox="1"/>
            <p:nvPr/>
          </p:nvSpPr>
          <p:spPr>
            <a:xfrm>
              <a:off x="783578" y="5733256"/>
              <a:ext cx="261643" cy="369332"/>
            </a:xfrm>
            <a:prstGeom prst="rect">
              <a:avLst/>
            </a:prstGeom>
            <a:grpFill/>
            <a:ln>
              <a:noFill/>
            </a:ln>
          </p:spPr>
          <p:txBody>
            <a:bodyPr vert="horz" wrap="square" rtlCol="0">
              <a:spAutoFit/>
            </a:bodyPr>
            <a:lstStyle/>
            <a:p>
              <a:r>
                <a:rPr lang="es-EC" dirty="0" smtClean="0"/>
                <a:t>1</a:t>
              </a:r>
              <a:endParaRPr lang="en-US" dirty="0"/>
            </a:p>
          </p:txBody>
        </p:sp>
      </p:grpSp>
      <p:grpSp>
        <p:nvGrpSpPr>
          <p:cNvPr id="16" name="15 Grupo"/>
          <p:cNvGrpSpPr/>
          <p:nvPr/>
        </p:nvGrpSpPr>
        <p:grpSpPr>
          <a:xfrm>
            <a:off x="1187624" y="1268760"/>
            <a:ext cx="732656" cy="4968552"/>
            <a:chOff x="683568" y="1268760"/>
            <a:chExt cx="732656" cy="4968552"/>
          </a:xfrm>
          <a:solidFill>
            <a:schemeClr val="bg1">
              <a:lumMod val="85000"/>
            </a:schemeClr>
          </a:solidFill>
        </p:grpSpPr>
        <p:sp>
          <p:nvSpPr>
            <p:cNvPr id="17" name="16 Rectángulo"/>
            <p:cNvSpPr/>
            <p:nvPr/>
          </p:nvSpPr>
          <p:spPr>
            <a:xfrm>
              <a:off x="683568" y="1268760"/>
              <a:ext cx="504056" cy="496855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18" name="17 Triángulo isósceles"/>
            <p:cNvSpPr/>
            <p:nvPr/>
          </p:nvSpPr>
          <p:spPr>
            <a:xfrm rot="5400000">
              <a:off x="1096180" y="1792251"/>
              <a:ext cx="411488" cy="228600"/>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18 CuadroTexto"/>
            <p:cNvSpPr txBox="1"/>
            <p:nvPr/>
          </p:nvSpPr>
          <p:spPr>
            <a:xfrm>
              <a:off x="701785" y="1320207"/>
              <a:ext cx="677108" cy="2108793"/>
            </a:xfrm>
            <a:prstGeom prst="rect">
              <a:avLst/>
            </a:prstGeom>
            <a:grpFill/>
            <a:ln>
              <a:noFill/>
            </a:ln>
          </p:spPr>
          <p:txBody>
            <a:bodyPr vert="vert270" wrap="square" rtlCol="0">
              <a:spAutoFit/>
            </a:bodyPr>
            <a:lstStyle/>
            <a:p>
              <a:pPr algn="r"/>
              <a:r>
                <a:rPr lang="es-EC" sz="1600" dirty="0"/>
                <a:t>            Pruebas</a:t>
              </a:r>
            </a:p>
            <a:p>
              <a:pPr algn="r"/>
              <a:endParaRPr lang="en-US" sz="1600" dirty="0"/>
            </a:p>
          </p:txBody>
        </p:sp>
        <p:sp>
          <p:nvSpPr>
            <p:cNvPr id="20" name="19 CuadroTexto"/>
            <p:cNvSpPr txBox="1"/>
            <p:nvPr/>
          </p:nvSpPr>
          <p:spPr>
            <a:xfrm>
              <a:off x="783578" y="5733256"/>
              <a:ext cx="261643" cy="369332"/>
            </a:xfrm>
            <a:prstGeom prst="rect">
              <a:avLst/>
            </a:prstGeom>
            <a:grpFill/>
            <a:ln>
              <a:noFill/>
            </a:ln>
          </p:spPr>
          <p:txBody>
            <a:bodyPr vert="horz" wrap="square" rtlCol="0">
              <a:spAutoFit/>
            </a:bodyPr>
            <a:lstStyle/>
            <a:p>
              <a:r>
                <a:rPr lang="es-EC" dirty="0"/>
                <a:t>2</a:t>
              </a:r>
              <a:endParaRPr lang="en-US" dirty="0"/>
            </a:p>
          </p:txBody>
        </p:sp>
      </p:grpSp>
      <p:grpSp>
        <p:nvGrpSpPr>
          <p:cNvPr id="21" name="20 Grupo"/>
          <p:cNvGrpSpPr/>
          <p:nvPr/>
        </p:nvGrpSpPr>
        <p:grpSpPr>
          <a:xfrm>
            <a:off x="1691680" y="1268760"/>
            <a:ext cx="732656" cy="4968552"/>
            <a:chOff x="683568" y="1268760"/>
            <a:chExt cx="732656" cy="4968552"/>
          </a:xfrm>
        </p:grpSpPr>
        <p:sp>
          <p:nvSpPr>
            <p:cNvPr id="27" name="26 Rectángulo"/>
            <p:cNvSpPr/>
            <p:nvPr/>
          </p:nvSpPr>
          <p:spPr>
            <a:xfrm>
              <a:off x="683568" y="1268760"/>
              <a:ext cx="504056" cy="496855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29" name="28 Triángulo isósceles"/>
            <p:cNvSpPr/>
            <p:nvPr/>
          </p:nvSpPr>
          <p:spPr>
            <a:xfrm rot="5400000">
              <a:off x="1096180" y="1792251"/>
              <a:ext cx="411488" cy="228600"/>
            </a:xfrm>
            <a:prstGeom prst="triangl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29 CuadroTexto"/>
            <p:cNvSpPr txBox="1"/>
            <p:nvPr/>
          </p:nvSpPr>
          <p:spPr>
            <a:xfrm>
              <a:off x="683568" y="1316797"/>
              <a:ext cx="430887" cy="2108793"/>
            </a:xfrm>
            <a:prstGeom prst="rect">
              <a:avLst/>
            </a:prstGeom>
            <a:noFill/>
          </p:spPr>
          <p:txBody>
            <a:bodyPr vert="vert270" wrap="square" rtlCol="0">
              <a:spAutoFit/>
            </a:bodyPr>
            <a:lstStyle/>
            <a:p>
              <a:pPr algn="r"/>
              <a:r>
                <a:rPr lang="en-US" sz="1600" dirty="0">
                  <a:solidFill>
                    <a:schemeClr val="bg1"/>
                  </a:solidFill>
                </a:rPr>
                <a:t>Integración Continua</a:t>
              </a:r>
            </a:p>
          </p:txBody>
        </p:sp>
        <p:sp>
          <p:nvSpPr>
            <p:cNvPr id="31" name="30 CuadroTexto"/>
            <p:cNvSpPr txBox="1"/>
            <p:nvPr/>
          </p:nvSpPr>
          <p:spPr>
            <a:xfrm>
              <a:off x="783578" y="5733256"/>
              <a:ext cx="261643" cy="369332"/>
            </a:xfrm>
            <a:prstGeom prst="rect">
              <a:avLst/>
            </a:prstGeom>
            <a:noFill/>
          </p:spPr>
          <p:txBody>
            <a:bodyPr vert="horz" wrap="square" rtlCol="0">
              <a:spAutoFit/>
            </a:bodyPr>
            <a:lstStyle/>
            <a:p>
              <a:r>
                <a:rPr lang="es-EC" dirty="0" smtClean="0">
                  <a:solidFill>
                    <a:schemeClr val="bg1"/>
                  </a:solidFill>
                </a:rPr>
                <a:t>3</a:t>
              </a:r>
              <a:endParaRPr lang="en-US" dirty="0">
                <a:solidFill>
                  <a:schemeClr val="bg1"/>
                </a:solidFill>
              </a:endParaRPr>
            </a:p>
          </p:txBody>
        </p:sp>
      </p:grpSp>
      <p:pic>
        <p:nvPicPr>
          <p:cNvPr id="32" name="Picture 5" descr="graf_c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157"/>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3" name="Rectangle 4"/>
          <p:cNvSpPr>
            <a:spLocks noChangeArrowheads="1"/>
          </p:cNvSpPr>
          <p:nvPr/>
        </p:nvSpPr>
        <p:spPr bwMode="auto">
          <a:xfrm>
            <a:off x="262890" y="673988"/>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a:latin typeface="Calibri" pitchFamily="34" charset="0"/>
                <a:cs typeface="Calibri" pitchFamily="34" charset="0"/>
              </a:rPr>
              <a:t>Integración Continua</a:t>
            </a:r>
          </a:p>
        </p:txBody>
      </p:sp>
      <p:grpSp>
        <p:nvGrpSpPr>
          <p:cNvPr id="36" name="35 Grupo"/>
          <p:cNvGrpSpPr/>
          <p:nvPr/>
        </p:nvGrpSpPr>
        <p:grpSpPr>
          <a:xfrm>
            <a:off x="7735160" y="1268760"/>
            <a:ext cx="504056" cy="4968552"/>
            <a:chOff x="683568" y="1268760"/>
            <a:chExt cx="504056" cy="4968552"/>
          </a:xfrm>
          <a:solidFill>
            <a:schemeClr val="bg1">
              <a:lumMod val="95000"/>
            </a:schemeClr>
          </a:solidFill>
        </p:grpSpPr>
        <p:sp>
          <p:nvSpPr>
            <p:cNvPr id="37" name="36 Rectángulo"/>
            <p:cNvSpPr/>
            <p:nvPr/>
          </p:nvSpPr>
          <p:spPr>
            <a:xfrm>
              <a:off x="683568" y="1268760"/>
              <a:ext cx="504056" cy="496855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38" name="37 CuadroTexto"/>
            <p:cNvSpPr txBox="1"/>
            <p:nvPr/>
          </p:nvSpPr>
          <p:spPr>
            <a:xfrm>
              <a:off x="725959" y="1405716"/>
              <a:ext cx="430887" cy="2702258"/>
            </a:xfrm>
            <a:prstGeom prst="rect">
              <a:avLst/>
            </a:prstGeom>
            <a:grpFill/>
            <a:ln>
              <a:noFill/>
            </a:ln>
          </p:spPr>
          <p:txBody>
            <a:bodyPr vert="vert270" wrap="square" rtlCol="0">
              <a:spAutoFit/>
            </a:bodyPr>
            <a:lstStyle/>
            <a:p>
              <a:pPr algn="r"/>
              <a:r>
                <a:rPr lang="en-US" sz="1600" dirty="0"/>
                <a:t>Programación por Parejas</a:t>
              </a:r>
              <a:endParaRPr lang="es-EC" sz="1600" dirty="0"/>
            </a:p>
          </p:txBody>
        </p:sp>
        <p:sp>
          <p:nvSpPr>
            <p:cNvPr id="39" name="38 CuadroTexto"/>
            <p:cNvSpPr txBox="1"/>
            <p:nvPr/>
          </p:nvSpPr>
          <p:spPr>
            <a:xfrm>
              <a:off x="783578" y="5733256"/>
              <a:ext cx="261643" cy="369332"/>
            </a:xfrm>
            <a:prstGeom prst="rect">
              <a:avLst/>
            </a:prstGeom>
            <a:grpFill/>
            <a:ln>
              <a:noFill/>
            </a:ln>
          </p:spPr>
          <p:txBody>
            <a:bodyPr vert="horz" wrap="square" rtlCol="0">
              <a:spAutoFit/>
            </a:bodyPr>
            <a:lstStyle/>
            <a:p>
              <a:r>
                <a:rPr lang="es-EC" dirty="0"/>
                <a:t>5</a:t>
              </a:r>
              <a:endParaRPr lang="en-US" dirty="0"/>
            </a:p>
          </p:txBody>
        </p:sp>
      </p:grpSp>
      <p:grpSp>
        <p:nvGrpSpPr>
          <p:cNvPr id="40" name="39 Grupo"/>
          <p:cNvGrpSpPr/>
          <p:nvPr/>
        </p:nvGrpSpPr>
        <p:grpSpPr>
          <a:xfrm>
            <a:off x="7227659" y="1273304"/>
            <a:ext cx="510205" cy="4968552"/>
            <a:chOff x="7878219" y="1268760"/>
            <a:chExt cx="510205" cy="4968552"/>
          </a:xfrm>
        </p:grpSpPr>
        <p:sp>
          <p:nvSpPr>
            <p:cNvPr id="41" name="40 Rectángulo"/>
            <p:cNvSpPr/>
            <p:nvPr/>
          </p:nvSpPr>
          <p:spPr>
            <a:xfrm>
              <a:off x="7884368" y="1268760"/>
              <a:ext cx="504056" cy="496855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42" name="41 CuadroTexto"/>
            <p:cNvSpPr txBox="1"/>
            <p:nvPr/>
          </p:nvSpPr>
          <p:spPr>
            <a:xfrm>
              <a:off x="7878219" y="1395464"/>
              <a:ext cx="430887" cy="1490342"/>
            </a:xfrm>
            <a:prstGeom prst="rect">
              <a:avLst/>
            </a:prstGeom>
            <a:noFill/>
            <a:ln>
              <a:noFill/>
            </a:ln>
          </p:spPr>
          <p:txBody>
            <a:bodyPr vert="vert270" wrap="square" rtlCol="0">
              <a:spAutoFit/>
            </a:bodyPr>
            <a:lstStyle/>
            <a:p>
              <a:pPr algn="r"/>
              <a:r>
                <a:rPr lang="en-US" sz="1600" dirty="0"/>
                <a:t>Refactorización</a:t>
              </a:r>
              <a:endParaRPr lang="es-EC" sz="1600" dirty="0"/>
            </a:p>
          </p:txBody>
        </p:sp>
        <p:sp>
          <p:nvSpPr>
            <p:cNvPr id="43" name="42 CuadroTexto"/>
            <p:cNvSpPr txBox="1"/>
            <p:nvPr/>
          </p:nvSpPr>
          <p:spPr>
            <a:xfrm>
              <a:off x="7984378" y="5733256"/>
              <a:ext cx="261643" cy="369332"/>
            </a:xfrm>
            <a:prstGeom prst="rect">
              <a:avLst/>
            </a:prstGeom>
            <a:noFill/>
            <a:ln>
              <a:noFill/>
            </a:ln>
          </p:spPr>
          <p:txBody>
            <a:bodyPr vert="horz" wrap="square" rtlCol="0">
              <a:spAutoFit/>
            </a:bodyPr>
            <a:lstStyle/>
            <a:p>
              <a:r>
                <a:rPr lang="es-EC" dirty="0"/>
                <a:t>4</a:t>
              </a:r>
              <a:endParaRPr lang="en-US" dirty="0"/>
            </a:p>
          </p:txBody>
        </p:sp>
      </p:grpSp>
    </p:spTree>
    <p:extLst>
      <p:ext uri="{BB962C8B-B14F-4D97-AF65-F5344CB8AC3E}">
        <p14:creationId xmlns:p14="http://schemas.microsoft.com/office/powerpoint/2010/main" val="172076852"/>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4 Marcador de contenido"/>
          <p:cNvSpPr>
            <a:spLocks noGrp="1"/>
          </p:cNvSpPr>
          <p:nvPr>
            <p:ph sz="quarter" idx="1"/>
          </p:nvPr>
        </p:nvSpPr>
        <p:spPr>
          <a:xfrm>
            <a:off x="2956607" y="1271032"/>
            <a:ext cx="4440479" cy="4525963"/>
          </a:xfrm>
        </p:spPr>
        <p:txBody>
          <a:bodyPr>
            <a:normAutofit/>
          </a:bodyPr>
          <a:lstStyle/>
          <a:p>
            <a:pPr algn="just">
              <a:buClr>
                <a:srgbClr val="1ADE00"/>
              </a:buClr>
              <a:buFont typeface="Wingdings" pitchFamily="2" charset="2"/>
              <a:buChar char="ü"/>
            </a:pPr>
            <a:r>
              <a:rPr lang="es-ES" sz="1800" dirty="0" smtClean="0">
                <a:latin typeface="Calibri" pitchFamily="34" charset="0"/>
                <a:cs typeface="Calibri" pitchFamily="34" charset="0"/>
              </a:rPr>
              <a:t>Es una actividad constante de reestructuración del código con el objetivo de remover duplicación de código, mejorar su legibilidad, simplificarlo y hacerlo más flexible para facilitar los posteriores cambios </a:t>
            </a:r>
          </a:p>
          <a:p>
            <a:pPr algn="just">
              <a:buClr>
                <a:srgbClr val="1ADE00"/>
              </a:buClr>
              <a:buFont typeface="Wingdings" pitchFamily="2" charset="2"/>
              <a:buChar char="ü"/>
            </a:pPr>
            <a:r>
              <a:rPr lang="es-ES" sz="1800" dirty="0" smtClean="0">
                <a:latin typeface="Calibri" pitchFamily="34" charset="0"/>
                <a:cs typeface="Calibri" pitchFamily="34" charset="0"/>
              </a:rPr>
              <a:t>Mejora la estructura interna del código sin alterar su comportamiento externo </a:t>
            </a:r>
          </a:p>
          <a:p>
            <a:pPr algn="just">
              <a:buClr>
                <a:srgbClr val="1ADE00"/>
              </a:buClr>
              <a:buFont typeface="Wingdings" pitchFamily="2" charset="2"/>
              <a:buChar char="ü"/>
            </a:pPr>
            <a:r>
              <a:rPr lang="es-ES" sz="1800" dirty="0" smtClean="0">
                <a:latin typeface="Calibri" pitchFamily="34" charset="0"/>
                <a:cs typeface="Calibri" pitchFamily="34" charset="0"/>
              </a:rPr>
              <a:t>Nos ahorra tiempo e incrementa la calidad </a:t>
            </a:r>
          </a:p>
          <a:p>
            <a:pPr algn="just"/>
            <a:endParaRPr lang="en-US" sz="2000" dirty="0">
              <a:latin typeface="Calibri" pitchFamily="34" charset="0"/>
              <a:cs typeface="Calibri" pitchFamily="34" charset="0"/>
            </a:endParaRPr>
          </a:p>
        </p:txBody>
      </p:sp>
      <p:pic>
        <p:nvPicPr>
          <p:cNvPr id="32"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157"/>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3" name="Rectangle 4"/>
          <p:cNvSpPr>
            <a:spLocks noChangeArrowheads="1"/>
          </p:cNvSpPr>
          <p:nvPr/>
        </p:nvSpPr>
        <p:spPr bwMode="auto">
          <a:xfrm>
            <a:off x="262890" y="673988"/>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a:latin typeface="Calibri" pitchFamily="34" charset="0"/>
                <a:cs typeface="Calibri" pitchFamily="34" charset="0"/>
              </a:rPr>
              <a:t>Refactorización</a:t>
            </a:r>
          </a:p>
        </p:txBody>
      </p:sp>
      <p:grpSp>
        <p:nvGrpSpPr>
          <p:cNvPr id="37" name="36 Grupo"/>
          <p:cNvGrpSpPr/>
          <p:nvPr/>
        </p:nvGrpSpPr>
        <p:grpSpPr>
          <a:xfrm>
            <a:off x="683568" y="1268760"/>
            <a:ext cx="732656" cy="4968552"/>
            <a:chOff x="683568" y="1268760"/>
            <a:chExt cx="732656" cy="4968552"/>
          </a:xfrm>
          <a:solidFill>
            <a:schemeClr val="bg1">
              <a:lumMod val="85000"/>
            </a:schemeClr>
          </a:solidFill>
        </p:grpSpPr>
        <p:sp>
          <p:nvSpPr>
            <p:cNvPr id="38" name="37 Rectángulo"/>
            <p:cNvSpPr/>
            <p:nvPr/>
          </p:nvSpPr>
          <p:spPr>
            <a:xfrm>
              <a:off x="683568" y="1268760"/>
              <a:ext cx="504056" cy="496855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39" name="38 Triángulo isósceles"/>
            <p:cNvSpPr/>
            <p:nvPr/>
          </p:nvSpPr>
          <p:spPr>
            <a:xfrm rot="5400000">
              <a:off x="1096180" y="1792251"/>
              <a:ext cx="411488" cy="228600"/>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39 CuadroTexto"/>
            <p:cNvSpPr txBox="1"/>
            <p:nvPr/>
          </p:nvSpPr>
          <p:spPr>
            <a:xfrm>
              <a:off x="725959" y="1337000"/>
              <a:ext cx="430887" cy="2108793"/>
            </a:xfrm>
            <a:prstGeom prst="rect">
              <a:avLst/>
            </a:prstGeom>
            <a:grpFill/>
            <a:ln>
              <a:noFill/>
            </a:ln>
          </p:spPr>
          <p:txBody>
            <a:bodyPr vert="vert270" wrap="square" rtlCol="0">
              <a:spAutoFit/>
            </a:bodyPr>
            <a:lstStyle/>
            <a:p>
              <a:pPr algn="r"/>
              <a:r>
                <a:rPr lang="es-EC" sz="1600" dirty="0"/>
                <a:t>Diseño Simple</a:t>
              </a:r>
            </a:p>
          </p:txBody>
        </p:sp>
        <p:sp>
          <p:nvSpPr>
            <p:cNvPr id="41" name="40 CuadroTexto"/>
            <p:cNvSpPr txBox="1"/>
            <p:nvPr/>
          </p:nvSpPr>
          <p:spPr>
            <a:xfrm>
              <a:off x="783578" y="5733256"/>
              <a:ext cx="261643" cy="369332"/>
            </a:xfrm>
            <a:prstGeom prst="rect">
              <a:avLst/>
            </a:prstGeom>
            <a:grpFill/>
            <a:ln>
              <a:noFill/>
            </a:ln>
          </p:spPr>
          <p:txBody>
            <a:bodyPr vert="horz" wrap="square" rtlCol="0">
              <a:spAutoFit/>
            </a:bodyPr>
            <a:lstStyle/>
            <a:p>
              <a:r>
                <a:rPr lang="es-EC" dirty="0" smtClean="0"/>
                <a:t>1</a:t>
              </a:r>
              <a:endParaRPr lang="en-US" dirty="0"/>
            </a:p>
          </p:txBody>
        </p:sp>
      </p:grpSp>
      <p:grpSp>
        <p:nvGrpSpPr>
          <p:cNvPr id="42" name="41 Grupo"/>
          <p:cNvGrpSpPr/>
          <p:nvPr/>
        </p:nvGrpSpPr>
        <p:grpSpPr>
          <a:xfrm>
            <a:off x="1187624" y="1268760"/>
            <a:ext cx="732656" cy="4968552"/>
            <a:chOff x="683568" y="1268760"/>
            <a:chExt cx="732656" cy="4968552"/>
          </a:xfrm>
          <a:solidFill>
            <a:schemeClr val="bg1">
              <a:lumMod val="85000"/>
            </a:schemeClr>
          </a:solidFill>
        </p:grpSpPr>
        <p:sp>
          <p:nvSpPr>
            <p:cNvPr id="43" name="42 Rectángulo"/>
            <p:cNvSpPr/>
            <p:nvPr/>
          </p:nvSpPr>
          <p:spPr>
            <a:xfrm>
              <a:off x="683568" y="1268760"/>
              <a:ext cx="504056" cy="496855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44" name="43 Triángulo isósceles"/>
            <p:cNvSpPr/>
            <p:nvPr/>
          </p:nvSpPr>
          <p:spPr>
            <a:xfrm rot="5400000">
              <a:off x="1096180" y="1792251"/>
              <a:ext cx="411488" cy="228600"/>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44 CuadroTexto"/>
            <p:cNvSpPr txBox="1"/>
            <p:nvPr/>
          </p:nvSpPr>
          <p:spPr>
            <a:xfrm>
              <a:off x="701785" y="1320207"/>
              <a:ext cx="677108" cy="2108793"/>
            </a:xfrm>
            <a:prstGeom prst="rect">
              <a:avLst/>
            </a:prstGeom>
            <a:grpFill/>
            <a:ln>
              <a:noFill/>
            </a:ln>
          </p:spPr>
          <p:txBody>
            <a:bodyPr vert="vert270" wrap="square" rtlCol="0">
              <a:spAutoFit/>
            </a:bodyPr>
            <a:lstStyle/>
            <a:p>
              <a:pPr algn="r"/>
              <a:r>
                <a:rPr lang="es-EC" sz="1600" dirty="0"/>
                <a:t>            Pruebas</a:t>
              </a:r>
            </a:p>
            <a:p>
              <a:pPr algn="r"/>
              <a:endParaRPr lang="en-US" sz="1600" dirty="0"/>
            </a:p>
          </p:txBody>
        </p:sp>
        <p:sp>
          <p:nvSpPr>
            <p:cNvPr id="46" name="45 CuadroTexto"/>
            <p:cNvSpPr txBox="1"/>
            <p:nvPr/>
          </p:nvSpPr>
          <p:spPr>
            <a:xfrm>
              <a:off x="783578" y="5733256"/>
              <a:ext cx="261643" cy="369332"/>
            </a:xfrm>
            <a:prstGeom prst="rect">
              <a:avLst/>
            </a:prstGeom>
            <a:grpFill/>
            <a:ln>
              <a:noFill/>
            </a:ln>
          </p:spPr>
          <p:txBody>
            <a:bodyPr vert="horz" wrap="square" rtlCol="0">
              <a:spAutoFit/>
            </a:bodyPr>
            <a:lstStyle/>
            <a:p>
              <a:r>
                <a:rPr lang="es-EC" dirty="0"/>
                <a:t>2</a:t>
              </a:r>
              <a:endParaRPr lang="en-US" dirty="0"/>
            </a:p>
          </p:txBody>
        </p:sp>
      </p:grpSp>
      <p:grpSp>
        <p:nvGrpSpPr>
          <p:cNvPr id="47" name="46 Grupo"/>
          <p:cNvGrpSpPr/>
          <p:nvPr/>
        </p:nvGrpSpPr>
        <p:grpSpPr>
          <a:xfrm>
            <a:off x="1708520" y="1271032"/>
            <a:ext cx="732656" cy="4968552"/>
            <a:chOff x="683568" y="1268760"/>
            <a:chExt cx="732656" cy="4968552"/>
          </a:xfrm>
          <a:solidFill>
            <a:schemeClr val="bg1">
              <a:lumMod val="85000"/>
            </a:schemeClr>
          </a:solidFill>
        </p:grpSpPr>
        <p:sp>
          <p:nvSpPr>
            <p:cNvPr id="48" name="47 Rectángulo"/>
            <p:cNvSpPr/>
            <p:nvPr/>
          </p:nvSpPr>
          <p:spPr>
            <a:xfrm>
              <a:off x="683568" y="1268760"/>
              <a:ext cx="504056" cy="496855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49" name="48 Triángulo isósceles"/>
            <p:cNvSpPr/>
            <p:nvPr/>
          </p:nvSpPr>
          <p:spPr>
            <a:xfrm rot="5400000">
              <a:off x="1096180" y="1792251"/>
              <a:ext cx="411488" cy="228600"/>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59 CuadroTexto"/>
            <p:cNvSpPr txBox="1"/>
            <p:nvPr/>
          </p:nvSpPr>
          <p:spPr>
            <a:xfrm>
              <a:off x="701785" y="1333855"/>
              <a:ext cx="677108" cy="2962917"/>
            </a:xfrm>
            <a:prstGeom prst="rect">
              <a:avLst/>
            </a:prstGeom>
            <a:grpFill/>
            <a:ln>
              <a:noFill/>
            </a:ln>
          </p:spPr>
          <p:txBody>
            <a:bodyPr vert="vert270" wrap="square" rtlCol="0">
              <a:spAutoFit/>
            </a:bodyPr>
            <a:lstStyle/>
            <a:p>
              <a:pPr algn="r"/>
              <a:r>
                <a:rPr lang="es-EC" sz="1600" dirty="0" smtClean="0"/>
                <a:t>            </a:t>
              </a:r>
              <a:r>
                <a:rPr lang="en-US" sz="1600" dirty="0"/>
                <a:t>Integración Continua</a:t>
              </a:r>
            </a:p>
            <a:p>
              <a:pPr algn="r"/>
              <a:endParaRPr lang="en-US" sz="1600" dirty="0"/>
            </a:p>
          </p:txBody>
        </p:sp>
        <p:sp>
          <p:nvSpPr>
            <p:cNvPr id="61" name="60 CuadroTexto"/>
            <p:cNvSpPr txBox="1"/>
            <p:nvPr/>
          </p:nvSpPr>
          <p:spPr>
            <a:xfrm>
              <a:off x="783578" y="5733256"/>
              <a:ext cx="261643" cy="369332"/>
            </a:xfrm>
            <a:prstGeom prst="rect">
              <a:avLst/>
            </a:prstGeom>
            <a:grpFill/>
            <a:ln>
              <a:noFill/>
            </a:ln>
          </p:spPr>
          <p:txBody>
            <a:bodyPr vert="horz" wrap="square" rtlCol="0">
              <a:spAutoFit/>
            </a:bodyPr>
            <a:lstStyle/>
            <a:p>
              <a:r>
                <a:rPr lang="es-EC" dirty="0"/>
                <a:t>3</a:t>
              </a:r>
              <a:endParaRPr lang="en-US" dirty="0"/>
            </a:p>
          </p:txBody>
        </p:sp>
      </p:grpSp>
      <p:grpSp>
        <p:nvGrpSpPr>
          <p:cNvPr id="62" name="61 Grupo"/>
          <p:cNvGrpSpPr/>
          <p:nvPr/>
        </p:nvGrpSpPr>
        <p:grpSpPr>
          <a:xfrm>
            <a:off x="2223952" y="1268760"/>
            <a:ext cx="732656" cy="4968552"/>
            <a:chOff x="683568" y="1268760"/>
            <a:chExt cx="732656" cy="4968552"/>
          </a:xfrm>
        </p:grpSpPr>
        <p:sp>
          <p:nvSpPr>
            <p:cNvPr id="63" name="62 Rectángulo"/>
            <p:cNvSpPr/>
            <p:nvPr/>
          </p:nvSpPr>
          <p:spPr>
            <a:xfrm>
              <a:off x="683568" y="1268760"/>
              <a:ext cx="504056" cy="496855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64" name="63 Triángulo isósceles"/>
            <p:cNvSpPr/>
            <p:nvPr/>
          </p:nvSpPr>
          <p:spPr>
            <a:xfrm rot="5400000">
              <a:off x="1096180" y="1792251"/>
              <a:ext cx="411488" cy="228600"/>
            </a:xfrm>
            <a:prstGeom prst="triangl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64 CuadroTexto"/>
            <p:cNvSpPr txBox="1"/>
            <p:nvPr/>
          </p:nvSpPr>
          <p:spPr>
            <a:xfrm>
              <a:off x="683568" y="1371031"/>
              <a:ext cx="677108" cy="2108793"/>
            </a:xfrm>
            <a:prstGeom prst="rect">
              <a:avLst/>
            </a:prstGeom>
            <a:noFill/>
          </p:spPr>
          <p:txBody>
            <a:bodyPr vert="vert270" wrap="square" rtlCol="0">
              <a:spAutoFit/>
            </a:bodyPr>
            <a:lstStyle/>
            <a:p>
              <a:pPr algn="r"/>
              <a:r>
                <a:rPr lang="en-US" sz="1600" dirty="0">
                  <a:solidFill>
                    <a:schemeClr val="bg1"/>
                  </a:solidFill>
                </a:rPr>
                <a:t>Refactorización</a:t>
              </a:r>
            </a:p>
            <a:p>
              <a:pPr algn="r"/>
              <a:endParaRPr lang="en-US" sz="1600" dirty="0">
                <a:solidFill>
                  <a:schemeClr val="bg1"/>
                </a:solidFill>
              </a:endParaRPr>
            </a:p>
          </p:txBody>
        </p:sp>
        <p:sp>
          <p:nvSpPr>
            <p:cNvPr id="66" name="65 CuadroTexto"/>
            <p:cNvSpPr txBox="1"/>
            <p:nvPr/>
          </p:nvSpPr>
          <p:spPr>
            <a:xfrm>
              <a:off x="783578" y="5733256"/>
              <a:ext cx="261643" cy="369332"/>
            </a:xfrm>
            <a:prstGeom prst="rect">
              <a:avLst/>
            </a:prstGeom>
            <a:noFill/>
          </p:spPr>
          <p:txBody>
            <a:bodyPr vert="horz" wrap="square" rtlCol="0">
              <a:spAutoFit/>
            </a:bodyPr>
            <a:lstStyle/>
            <a:p>
              <a:r>
                <a:rPr lang="es-EC" dirty="0">
                  <a:solidFill>
                    <a:schemeClr val="bg1"/>
                  </a:solidFill>
                </a:rPr>
                <a:t>4</a:t>
              </a:r>
              <a:endParaRPr lang="en-US" dirty="0">
                <a:solidFill>
                  <a:schemeClr val="bg1"/>
                </a:solidFill>
              </a:endParaRPr>
            </a:p>
          </p:txBody>
        </p:sp>
      </p:grpSp>
      <p:grpSp>
        <p:nvGrpSpPr>
          <p:cNvPr id="67" name="66 Grupo"/>
          <p:cNvGrpSpPr/>
          <p:nvPr/>
        </p:nvGrpSpPr>
        <p:grpSpPr>
          <a:xfrm>
            <a:off x="7735160" y="1268760"/>
            <a:ext cx="504056" cy="4968552"/>
            <a:chOff x="683568" y="1268760"/>
            <a:chExt cx="504056" cy="4968552"/>
          </a:xfrm>
          <a:solidFill>
            <a:schemeClr val="bg1">
              <a:lumMod val="95000"/>
            </a:schemeClr>
          </a:solidFill>
        </p:grpSpPr>
        <p:sp>
          <p:nvSpPr>
            <p:cNvPr id="80" name="79 Rectángulo"/>
            <p:cNvSpPr/>
            <p:nvPr/>
          </p:nvSpPr>
          <p:spPr>
            <a:xfrm>
              <a:off x="683568" y="1268760"/>
              <a:ext cx="504056" cy="496855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81" name="80 CuadroTexto"/>
            <p:cNvSpPr txBox="1"/>
            <p:nvPr/>
          </p:nvSpPr>
          <p:spPr>
            <a:xfrm>
              <a:off x="725959" y="1392068"/>
              <a:ext cx="430887" cy="2702258"/>
            </a:xfrm>
            <a:prstGeom prst="rect">
              <a:avLst/>
            </a:prstGeom>
            <a:grpFill/>
            <a:ln>
              <a:noFill/>
            </a:ln>
          </p:spPr>
          <p:txBody>
            <a:bodyPr vert="vert270" wrap="square" rtlCol="0">
              <a:spAutoFit/>
            </a:bodyPr>
            <a:lstStyle/>
            <a:p>
              <a:pPr algn="r"/>
              <a:r>
                <a:rPr lang="en-US" sz="1600" dirty="0"/>
                <a:t>Programación por Parejas</a:t>
              </a:r>
              <a:endParaRPr lang="es-EC" sz="1600" dirty="0"/>
            </a:p>
          </p:txBody>
        </p:sp>
        <p:sp>
          <p:nvSpPr>
            <p:cNvPr id="82" name="81 CuadroTexto"/>
            <p:cNvSpPr txBox="1"/>
            <p:nvPr/>
          </p:nvSpPr>
          <p:spPr>
            <a:xfrm>
              <a:off x="783578" y="5733256"/>
              <a:ext cx="261643" cy="369332"/>
            </a:xfrm>
            <a:prstGeom prst="rect">
              <a:avLst/>
            </a:prstGeom>
            <a:grpFill/>
            <a:ln>
              <a:noFill/>
            </a:ln>
          </p:spPr>
          <p:txBody>
            <a:bodyPr vert="horz" wrap="square" rtlCol="0">
              <a:spAutoFit/>
            </a:bodyPr>
            <a:lstStyle/>
            <a:p>
              <a:r>
                <a:rPr lang="es-EC" dirty="0"/>
                <a:t>5</a:t>
              </a:r>
              <a:endParaRPr lang="en-US" dirty="0"/>
            </a:p>
          </p:txBody>
        </p:sp>
      </p:grpSp>
    </p:spTree>
    <p:extLst>
      <p:ext uri="{BB962C8B-B14F-4D97-AF65-F5344CB8AC3E}">
        <p14:creationId xmlns:p14="http://schemas.microsoft.com/office/powerpoint/2010/main" val="4229770946"/>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4 Marcador de contenido"/>
          <p:cNvSpPr>
            <a:spLocks noGrp="1"/>
          </p:cNvSpPr>
          <p:nvPr>
            <p:ph sz="quarter" idx="1"/>
          </p:nvPr>
        </p:nvSpPr>
        <p:spPr>
          <a:xfrm>
            <a:off x="3393343" y="1248199"/>
            <a:ext cx="5150155" cy="4525963"/>
          </a:xfrm>
        </p:spPr>
        <p:txBody>
          <a:bodyPr>
            <a:normAutofit/>
          </a:bodyPr>
          <a:lstStyle/>
          <a:p>
            <a:pPr algn="just">
              <a:buClr>
                <a:srgbClr val="1ADE00"/>
              </a:buClr>
              <a:buFont typeface="Wingdings" pitchFamily="2" charset="2"/>
              <a:buChar char="ü"/>
            </a:pPr>
            <a:r>
              <a:rPr lang="es-ES" sz="1800" dirty="0" smtClean="0">
                <a:latin typeface="Calibri" pitchFamily="34" charset="0"/>
                <a:cs typeface="Calibri" pitchFamily="34" charset="0"/>
              </a:rPr>
              <a:t>Incrementa la calidad del software sin impactar el tiempo para cumplir lo prometido </a:t>
            </a:r>
          </a:p>
          <a:p>
            <a:pPr algn="just">
              <a:buClr>
                <a:srgbClr val="1ADE00"/>
              </a:buClr>
              <a:buFont typeface="Wingdings" pitchFamily="2" charset="2"/>
              <a:buChar char="ü"/>
            </a:pPr>
            <a:r>
              <a:rPr lang="es-ES" sz="1800" dirty="0" smtClean="0">
                <a:latin typeface="Calibri" pitchFamily="34" charset="0"/>
                <a:cs typeface="Calibri" pitchFamily="34" charset="0"/>
              </a:rPr>
              <a:t>Muchos errores son detectados conforme son introducidos en el código </a:t>
            </a:r>
          </a:p>
          <a:p>
            <a:pPr algn="just">
              <a:buClr>
                <a:srgbClr val="1ADE00"/>
              </a:buClr>
              <a:buFont typeface="Wingdings" pitchFamily="2" charset="2"/>
              <a:buChar char="ü"/>
            </a:pPr>
            <a:r>
              <a:rPr lang="es-ES" sz="1800" dirty="0" smtClean="0">
                <a:latin typeface="Calibri" pitchFamily="34" charset="0"/>
                <a:cs typeface="Calibri" pitchFamily="34" charset="0"/>
              </a:rPr>
              <a:t>Los diseños son mejores y el tamaño del código menor </a:t>
            </a:r>
          </a:p>
          <a:p>
            <a:pPr algn="just">
              <a:buClr>
                <a:srgbClr val="1ADE00"/>
              </a:buClr>
              <a:buFont typeface="Wingdings" pitchFamily="2" charset="2"/>
              <a:buChar char="ü"/>
            </a:pPr>
            <a:r>
              <a:rPr lang="es-ES" sz="1800" dirty="0" smtClean="0">
                <a:latin typeface="Calibri" pitchFamily="34" charset="0"/>
                <a:cs typeface="Calibri" pitchFamily="34" charset="0"/>
              </a:rPr>
              <a:t>Los problemas de programación se resuelven más rápido </a:t>
            </a:r>
          </a:p>
          <a:p>
            <a:pPr algn="just">
              <a:buClr>
                <a:srgbClr val="1ADE00"/>
              </a:buClr>
              <a:buFont typeface="Wingdings" pitchFamily="2" charset="2"/>
              <a:buChar char="ü"/>
            </a:pPr>
            <a:r>
              <a:rPr lang="es-ES" sz="1800" dirty="0" smtClean="0">
                <a:latin typeface="Calibri" pitchFamily="34" charset="0"/>
                <a:cs typeface="Calibri" pitchFamily="34" charset="0"/>
              </a:rPr>
              <a:t>Se posibilita la transferencia de conocimientos de programación entre los miembros del equipo </a:t>
            </a:r>
          </a:p>
          <a:p>
            <a:pPr algn="just">
              <a:buClr>
                <a:srgbClr val="1ADE00"/>
              </a:buClr>
              <a:buFont typeface="Wingdings" pitchFamily="2" charset="2"/>
              <a:buChar char="ü"/>
            </a:pPr>
            <a:r>
              <a:rPr lang="es-ES" sz="1800" dirty="0" smtClean="0">
                <a:latin typeface="Calibri" pitchFamily="34" charset="0"/>
                <a:cs typeface="Calibri" pitchFamily="34" charset="0"/>
              </a:rPr>
              <a:t>Varias personas entienden las diferentes partes del sistema </a:t>
            </a:r>
          </a:p>
          <a:p>
            <a:pPr algn="just">
              <a:buClr>
                <a:srgbClr val="1ADE00"/>
              </a:buClr>
              <a:buFont typeface="Wingdings" pitchFamily="2" charset="2"/>
              <a:buChar char="ü"/>
            </a:pPr>
            <a:r>
              <a:rPr lang="es-ES" sz="1800" dirty="0" smtClean="0">
                <a:latin typeface="Calibri" pitchFamily="34" charset="0"/>
                <a:cs typeface="Calibri" pitchFamily="34" charset="0"/>
              </a:rPr>
              <a:t>Los programadores conversan mejorando así el flujo de información y la dinámica del equipo</a:t>
            </a:r>
          </a:p>
          <a:p>
            <a:pPr algn="just">
              <a:buClr>
                <a:srgbClr val="1ADE00"/>
              </a:buClr>
              <a:buFont typeface="Wingdings" pitchFamily="2" charset="2"/>
              <a:buChar char="ü"/>
            </a:pPr>
            <a:endParaRPr lang="es-ES" sz="1800" dirty="0">
              <a:latin typeface="Calibri" pitchFamily="34" charset="0"/>
              <a:cs typeface="Calibri" pitchFamily="34" charset="0"/>
            </a:endParaRPr>
          </a:p>
        </p:txBody>
      </p:sp>
      <p:pic>
        <p:nvPicPr>
          <p:cNvPr id="32"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157"/>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3" name="Rectangle 4"/>
          <p:cNvSpPr>
            <a:spLocks noChangeArrowheads="1"/>
          </p:cNvSpPr>
          <p:nvPr/>
        </p:nvSpPr>
        <p:spPr bwMode="auto">
          <a:xfrm>
            <a:off x="262890" y="673988"/>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a:latin typeface="Calibri" pitchFamily="34" charset="0"/>
                <a:cs typeface="Calibri" pitchFamily="34" charset="0"/>
              </a:rPr>
              <a:t>Programación por Parejas</a:t>
            </a:r>
          </a:p>
        </p:txBody>
      </p:sp>
      <p:grpSp>
        <p:nvGrpSpPr>
          <p:cNvPr id="38" name="37 Grupo"/>
          <p:cNvGrpSpPr/>
          <p:nvPr/>
        </p:nvGrpSpPr>
        <p:grpSpPr>
          <a:xfrm>
            <a:off x="683568" y="1268760"/>
            <a:ext cx="732656" cy="4968552"/>
            <a:chOff x="683568" y="1268760"/>
            <a:chExt cx="732656" cy="4968552"/>
          </a:xfrm>
          <a:solidFill>
            <a:schemeClr val="bg1">
              <a:lumMod val="85000"/>
            </a:schemeClr>
          </a:solidFill>
        </p:grpSpPr>
        <p:sp>
          <p:nvSpPr>
            <p:cNvPr id="39" name="38 Rectángulo"/>
            <p:cNvSpPr/>
            <p:nvPr/>
          </p:nvSpPr>
          <p:spPr>
            <a:xfrm>
              <a:off x="683568" y="1268760"/>
              <a:ext cx="504056" cy="496855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40" name="39 Triángulo isósceles"/>
            <p:cNvSpPr/>
            <p:nvPr/>
          </p:nvSpPr>
          <p:spPr>
            <a:xfrm rot="5400000">
              <a:off x="1096180" y="1792251"/>
              <a:ext cx="411488" cy="228600"/>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40 CuadroTexto"/>
            <p:cNvSpPr txBox="1"/>
            <p:nvPr/>
          </p:nvSpPr>
          <p:spPr>
            <a:xfrm>
              <a:off x="725959" y="1337000"/>
              <a:ext cx="430887" cy="2108793"/>
            </a:xfrm>
            <a:prstGeom prst="rect">
              <a:avLst/>
            </a:prstGeom>
            <a:grpFill/>
            <a:ln>
              <a:noFill/>
            </a:ln>
          </p:spPr>
          <p:txBody>
            <a:bodyPr vert="vert270" wrap="square" rtlCol="0">
              <a:spAutoFit/>
            </a:bodyPr>
            <a:lstStyle/>
            <a:p>
              <a:pPr algn="r"/>
              <a:r>
                <a:rPr lang="es-EC" sz="1600" dirty="0"/>
                <a:t>Diseño Simple</a:t>
              </a:r>
            </a:p>
          </p:txBody>
        </p:sp>
        <p:sp>
          <p:nvSpPr>
            <p:cNvPr id="42" name="41 CuadroTexto"/>
            <p:cNvSpPr txBox="1"/>
            <p:nvPr/>
          </p:nvSpPr>
          <p:spPr>
            <a:xfrm>
              <a:off x="783578" y="5733256"/>
              <a:ext cx="261643" cy="369332"/>
            </a:xfrm>
            <a:prstGeom prst="rect">
              <a:avLst/>
            </a:prstGeom>
            <a:grpFill/>
            <a:ln>
              <a:noFill/>
            </a:ln>
          </p:spPr>
          <p:txBody>
            <a:bodyPr vert="horz" wrap="square" rtlCol="0">
              <a:spAutoFit/>
            </a:bodyPr>
            <a:lstStyle/>
            <a:p>
              <a:r>
                <a:rPr lang="es-EC" dirty="0" smtClean="0"/>
                <a:t>1</a:t>
              </a:r>
              <a:endParaRPr lang="en-US" dirty="0"/>
            </a:p>
          </p:txBody>
        </p:sp>
      </p:grpSp>
      <p:grpSp>
        <p:nvGrpSpPr>
          <p:cNvPr id="43" name="42 Grupo"/>
          <p:cNvGrpSpPr/>
          <p:nvPr/>
        </p:nvGrpSpPr>
        <p:grpSpPr>
          <a:xfrm>
            <a:off x="1187624" y="1268760"/>
            <a:ext cx="732656" cy="4968552"/>
            <a:chOff x="683568" y="1268760"/>
            <a:chExt cx="732656" cy="4968552"/>
          </a:xfrm>
          <a:solidFill>
            <a:schemeClr val="bg1">
              <a:lumMod val="85000"/>
            </a:schemeClr>
          </a:solidFill>
        </p:grpSpPr>
        <p:sp>
          <p:nvSpPr>
            <p:cNvPr id="44" name="43 Rectángulo"/>
            <p:cNvSpPr/>
            <p:nvPr/>
          </p:nvSpPr>
          <p:spPr>
            <a:xfrm>
              <a:off x="683568" y="1268760"/>
              <a:ext cx="504056" cy="496855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45" name="44 Triángulo isósceles"/>
            <p:cNvSpPr/>
            <p:nvPr/>
          </p:nvSpPr>
          <p:spPr>
            <a:xfrm rot="5400000">
              <a:off x="1096180" y="1792251"/>
              <a:ext cx="411488" cy="228600"/>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54 CuadroTexto"/>
            <p:cNvSpPr txBox="1"/>
            <p:nvPr/>
          </p:nvSpPr>
          <p:spPr>
            <a:xfrm>
              <a:off x="701785" y="1320207"/>
              <a:ext cx="677108" cy="2108793"/>
            </a:xfrm>
            <a:prstGeom prst="rect">
              <a:avLst/>
            </a:prstGeom>
            <a:grpFill/>
            <a:ln>
              <a:noFill/>
            </a:ln>
          </p:spPr>
          <p:txBody>
            <a:bodyPr vert="vert270" wrap="square" rtlCol="0">
              <a:spAutoFit/>
            </a:bodyPr>
            <a:lstStyle/>
            <a:p>
              <a:pPr algn="r"/>
              <a:r>
                <a:rPr lang="es-EC" sz="1600" dirty="0"/>
                <a:t>            Pruebas</a:t>
              </a:r>
            </a:p>
            <a:p>
              <a:pPr algn="r"/>
              <a:endParaRPr lang="en-US" sz="1600" dirty="0"/>
            </a:p>
          </p:txBody>
        </p:sp>
        <p:sp>
          <p:nvSpPr>
            <p:cNvPr id="56" name="55 CuadroTexto"/>
            <p:cNvSpPr txBox="1"/>
            <p:nvPr/>
          </p:nvSpPr>
          <p:spPr>
            <a:xfrm>
              <a:off x="783578" y="5733256"/>
              <a:ext cx="261643" cy="369332"/>
            </a:xfrm>
            <a:prstGeom prst="rect">
              <a:avLst/>
            </a:prstGeom>
            <a:grpFill/>
            <a:ln>
              <a:noFill/>
            </a:ln>
          </p:spPr>
          <p:txBody>
            <a:bodyPr vert="horz" wrap="square" rtlCol="0">
              <a:spAutoFit/>
            </a:bodyPr>
            <a:lstStyle/>
            <a:p>
              <a:r>
                <a:rPr lang="es-EC" dirty="0"/>
                <a:t>2</a:t>
              </a:r>
              <a:endParaRPr lang="en-US" dirty="0"/>
            </a:p>
          </p:txBody>
        </p:sp>
      </p:grpSp>
      <p:grpSp>
        <p:nvGrpSpPr>
          <p:cNvPr id="57" name="56 Grupo"/>
          <p:cNvGrpSpPr/>
          <p:nvPr/>
        </p:nvGrpSpPr>
        <p:grpSpPr>
          <a:xfrm>
            <a:off x="1708520" y="1271032"/>
            <a:ext cx="732656" cy="4968552"/>
            <a:chOff x="683568" y="1268760"/>
            <a:chExt cx="732656" cy="4968552"/>
          </a:xfrm>
          <a:solidFill>
            <a:schemeClr val="bg1">
              <a:lumMod val="85000"/>
            </a:schemeClr>
          </a:solidFill>
        </p:grpSpPr>
        <p:sp>
          <p:nvSpPr>
            <p:cNvPr id="58" name="57 Rectángulo"/>
            <p:cNvSpPr/>
            <p:nvPr/>
          </p:nvSpPr>
          <p:spPr>
            <a:xfrm>
              <a:off x="683568" y="1268760"/>
              <a:ext cx="504056" cy="496855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59" name="58 Triángulo isósceles"/>
            <p:cNvSpPr/>
            <p:nvPr/>
          </p:nvSpPr>
          <p:spPr>
            <a:xfrm rot="5400000">
              <a:off x="1096180" y="1792251"/>
              <a:ext cx="411488" cy="228600"/>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60 CuadroTexto"/>
            <p:cNvSpPr txBox="1"/>
            <p:nvPr/>
          </p:nvSpPr>
          <p:spPr>
            <a:xfrm>
              <a:off x="701785" y="1306559"/>
              <a:ext cx="677108" cy="2962917"/>
            </a:xfrm>
            <a:prstGeom prst="rect">
              <a:avLst/>
            </a:prstGeom>
            <a:grpFill/>
            <a:ln>
              <a:noFill/>
            </a:ln>
          </p:spPr>
          <p:txBody>
            <a:bodyPr vert="vert270" wrap="square" rtlCol="0">
              <a:spAutoFit/>
            </a:bodyPr>
            <a:lstStyle/>
            <a:p>
              <a:pPr algn="r"/>
              <a:r>
                <a:rPr lang="es-EC" sz="1600" dirty="0" smtClean="0"/>
                <a:t>            </a:t>
              </a:r>
              <a:r>
                <a:rPr lang="en-US" sz="1600" dirty="0"/>
                <a:t>Integración Continua</a:t>
              </a:r>
            </a:p>
            <a:p>
              <a:pPr algn="r"/>
              <a:endParaRPr lang="en-US" sz="1600" dirty="0"/>
            </a:p>
          </p:txBody>
        </p:sp>
        <p:sp>
          <p:nvSpPr>
            <p:cNvPr id="62" name="61 CuadroTexto"/>
            <p:cNvSpPr txBox="1"/>
            <p:nvPr/>
          </p:nvSpPr>
          <p:spPr>
            <a:xfrm>
              <a:off x="783578" y="5733256"/>
              <a:ext cx="261643" cy="369332"/>
            </a:xfrm>
            <a:prstGeom prst="rect">
              <a:avLst/>
            </a:prstGeom>
            <a:grpFill/>
            <a:ln>
              <a:noFill/>
            </a:ln>
          </p:spPr>
          <p:txBody>
            <a:bodyPr vert="horz" wrap="square" rtlCol="0">
              <a:spAutoFit/>
            </a:bodyPr>
            <a:lstStyle/>
            <a:p>
              <a:r>
                <a:rPr lang="es-EC" dirty="0"/>
                <a:t>3</a:t>
              </a:r>
              <a:endParaRPr lang="en-US" dirty="0"/>
            </a:p>
          </p:txBody>
        </p:sp>
      </p:grpSp>
      <p:grpSp>
        <p:nvGrpSpPr>
          <p:cNvPr id="63" name="62 Grupo"/>
          <p:cNvGrpSpPr/>
          <p:nvPr/>
        </p:nvGrpSpPr>
        <p:grpSpPr>
          <a:xfrm>
            <a:off x="2202120" y="1273304"/>
            <a:ext cx="941547" cy="4968552"/>
            <a:chOff x="683568" y="1268760"/>
            <a:chExt cx="941547" cy="4968552"/>
          </a:xfrm>
          <a:solidFill>
            <a:schemeClr val="bg1">
              <a:lumMod val="85000"/>
            </a:schemeClr>
          </a:solidFill>
        </p:grpSpPr>
        <p:sp>
          <p:nvSpPr>
            <p:cNvPr id="64" name="63 Rectángulo"/>
            <p:cNvSpPr/>
            <p:nvPr/>
          </p:nvSpPr>
          <p:spPr>
            <a:xfrm>
              <a:off x="683568" y="1268760"/>
              <a:ext cx="504056" cy="496855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65" name="64 Triángulo isósceles"/>
            <p:cNvSpPr/>
            <p:nvPr/>
          </p:nvSpPr>
          <p:spPr>
            <a:xfrm rot="5400000">
              <a:off x="1096180" y="1792251"/>
              <a:ext cx="411488" cy="228600"/>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78 CuadroTexto"/>
            <p:cNvSpPr txBox="1"/>
            <p:nvPr/>
          </p:nvSpPr>
          <p:spPr>
            <a:xfrm>
              <a:off x="701785" y="1347503"/>
              <a:ext cx="923330" cy="2108793"/>
            </a:xfrm>
            <a:prstGeom prst="rect">
              <a:avLst/>
            </a:prstGeom>
            <a:grpFill/>
            <a:ln>
              <a:noFill/>
            </a:ln>
          </p:spPr>
          <p:txBody>
            <a:bodyPr vert="vert270" wrap="square" rtlCol="0">
              <a:spAutoFit/>
            </a:bodyPr>
            <a:lstStyle/>
            <a:p>
              <a:pPr algn="r"/>
              <a:r>
                <a:rPr lang="en-US" sz="1600" dirty="0"/>
                <a:t>Refactorización</a:t>
              </a:r>
            </a:p>
            <a:p>
              <a:pPr algn="r"/>
              <a:endParaRPr lang="en-US" sz="1600" dirty="0" smtClean="0"/>
            </a:p>
            <a:p>
              <a:pPr algn="r"/>
              <a:endParaRPr lang="en-US" sz="1600" dirty="0"/>
            </a:p>
          </p:txBody>
        </p:sp>
        <p:sp>
          <p:nvSpPr>
            <p:cNvPr id="80" name="79 CuadroTexto"/>
            <p:cNvSpPr txBox="1"/>
            <p:nvPr/>
          </p:nvSpPr>
          <p:spPr>
            <a:xfrm>
              <a:off x="783578" y="5733256"/>
              <a:ext cx="261643" cy="369332"/>
            </a:xfrm>
            <a:prstGeom prst="rect">
              <a:avLst/>
            </a:prstGeom>
            <a:grpFill/>
            <a:ln>
              <a:noFill/>
            </a:ln>
          </p:spPr>
          <p:txBody>
            <a:bodyPr vert="horz" wrap="square" rtlCol="0">
              <a:spAutoFit/>
            </a:bodyPr>
            <a:lstStyle/>
            <a:p>
              <a:r>
                <a:rPr lang="es-EC" dirty="0"/>
                <a:t>4</a:t>
              </a:r>
              <a:endParaRPr lang="en-US" dirty="0"/>
            </a:p>
          </p:txBody>
        </p:sp>
      </p:grpSp>
      <p:grpSp>
        <p:nvGrpSpPr>
          <p:cNvPr id="81" name="80 Grupo"/>
          <p:cNvGrpSpPr/>
          <p:nvPr/>
        </p:nvGrpSpPr>
        <p:grpSpPr>
          <a:xfrm>
            <a:off x="2715280" y="1268760"/>
            <a:ext cx="732656" cy="4968552"/>
            <a:chOff x="683568" y="1268760"/>
            <a:chExt cx="732656" cy="4968552"/>
          </a:xfrm>
        </p:grpSpPr>
        <p:sp>
          <p:nvSpPr>
            <p:cNvPr id="82" name="81 Rectángulo"/>
            <p:cNvSpPr/>
            <p:nvPr/>
          </p:nvSpPr>
          <p:spPr>
            <a:xfrm>
              <a:off x="683568" y="1268760"/>
              <a:ext cx="504056" cy="496855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83" name="82 Triángulo isósceles"/>
            <p:cNvSpPr/>
            <p:nvPr/>
          </p:nvSpPr>
          <p:spPr>
            <a:xfrm rot="5400000">
              <a:off x="1096180" y="1792251"/>
              <a:ext cx="411488" cy="228600"/>
            </a:xfrm>
            <a:prstGeom prst="triangl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83 CuadroTexto"/>
            <p:cNvSpPr txBox="1"/>
            <p:nvPr/>
          </p:nvSpPr>
          <p:spPr>
            <a:xfrm>
              <a:off x="683568" y="1371031"/>
              <a:ext cx="430887" cy="2696002"/>
            </a:xfrm>
            <a:prstGeom prst="rect">
              <a:avLst/>
            </a:prstGeom>
            <a:noFill/>
          </p:spPr>
          <p:txBody>
            <a:bodyPr vert="vert270" wrap="square" rtlCol="0">
              <a:spAutoFit/>
            </a:bodyPr>
            <a:lstStyle/>
            <a:p>
              <a:pPr algn="r"/>
              <a:r>
                <a:rPr lang="en-US" sz="1600" dirty="0">
                  <a:solidFill>
                    <a:schemeClr val="bg1"/>
                  </a:solidFill>
                </a:rPr>
                <a:t>Programación por Parejas</a:t>
              </a:r>
            </a:p>
          </p:txBody>
        </p:sp>
        <p:sp>
          <p:nvSpPr>
            <p:cNvPr id="85" name="84 CuadroTexto"/>
            <p:cNvSpPr txBox="1"/>
            <p:nvPr/>
          </p:nvSpPr>
          <p:spPr>
            <a:xfrm>
              <a:off x="783578" y="5733256"/>
              <a:ext cx="261643" cy="369332"/>
            </a:xfrm>
            <a:prstGeom prst="rect">
              <a:avLst/>
            </a:prstGeom>
            <a:noFill/>
          </p:spPr>
          <p:txBody>
            <a:bodyPr vert="horz" wrap="square" rtlCol="0">
              <a:spAutoFit/>
            </a:bodyPr>
            <a:lstStyle/>
            <a:p>
              <a:r>
                <a:rPr lang="es-EC" dirty="0">
                  <a:solidFill>
                    <a:schemeClr val="bg1"/>
                  </a:solidFill>
                </a:rPr>
                <a:t>5</a:t>
              </a:r>
              <a:endParaRPr lang="en-US" dirty="0">
                <a:solidFill>
                  <a:schemeClr val="bg1"/>
                </a:solidFill>
              </a:endParaRPr>
            </a:p>
          </p:txBody>
        </p:sp>
      </p:grpSp>
    </p:spTree>
    <p:extLst>
      <p:ext uri="{BB962C8B-B14F-4D97-AF65-F5344CB8AC3E}">
        <p14:creationId xmlns:p14="http://schemas.microsoft.com/office/powerpoint/2010/main" val="40551808"/>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47562" name="Rectangle 10"/>
          <p:cNvSpPr>
            <a:spLocks noGrp="1" noChangeArrowheads="1"/>
          </p:cNvSpPr>
          <p:nvPr>
            <p:ph sz="quarter" idx="1"/>
          </p:nvPr>
        </p:nvSpPr>
        <p:spPr>
          <a:xfrm>
            <a:off x="262890" y="2115897"/>
            <a:ext cx="8515350" cy="4029075"/>
          </a:xfrm>
        </p:spPr>
        <p:txBody>
          <a:bodyPr/>
          <a:lstStyle/>
          <a:p>
            <a:r>
              <a:rPr lang="es-US" sz="1800" dirty="0" smtClean="0">
                <a:latin typeface="Calibri" pitchFamily="34" charset="0"/>
                <a:cs typeface="Times New Roman" pitchFamily="18" charset="0"/>
              </a:rPr>
              <a:t>Introducción</a:t>
            </a:r>
          </a:p>
          <a:p>
            <a:r>
              <a:rPr lang="es-EC" sz="1800" dirty="0" smtClean="0">
                <a:latin typeface="Calibri" pitchFamily="34" charset="0"/>
                <a:cs typeface="Times New Roman" pitchFamily="18" charset="0"/>
              </a:rPr>
              <a:t>Objetivos</a:t>
            </a:r>
          </a:p>
          <a:p>
            <a:r>
              <a:rPr lang="es-EC" sz="1800" dirty="0" smtClean="0">
                <a:latin typeface="Calibri" pitchFamily="34" charset="0"/>
                <a:cs typeface="Times New Roman" pitchFamily="18" charset="0"/>
              </a:rPr>
              <a:t>Alcance</a:t>
            </a:r>
          </a:p>
          <a:p>
            <a:r>
              <a:rPr lang="es-EC" sz="1800" dirty="0" smtClean="0">
                <a:latin typeface="Calibri" pitchFamily="34" charset="0"/>
                <a:cs typeface="Times New Roman" pitchFamily="18" charset="0"/>
              </a:rPr>
              <a:t>Problema y solución</a:t>
            </a:r>
          </a:p>
          <a:p>
            <a:r>
              <a:rPr lang="es-EC" sz="1800" dirty="0" smtClean="0">
                <a:latin typeface="Calibri" pitchFamily="34" charset="0"/>
                <a:cs typeface="Times New Roman" pitchFamily="18" charset="0"/>
              </a:rPr>
              <a:t>Herramientas</a:t>
            </a:r>
          </a:p>
          <a:p>
            <a:r>
              <a:rPr lang="es-EC" sz="1800" dirty="0" smtClean="0">
                <a:latin typeface="Calibri" pitchFamily="34" charset="0"/>
                <a:cs typeface="Times New Roman" pitchFamily="18" charset="0"/>
              </a:rPr>
              <a:t>Arquitectura</a:t>
            </a:r>
          </a:p>
          <a:p>
            <a:r>
              <a:rPr lang="es-EC" sz="1800" dirty="0" smtClean="0">
                <a:latin typeface="Calibri" pitchFamily="34" charset="0"/>
                <a:cs typeface="Times New Roman" pitchFamily="18" charset="0"/>
              </a:rPr>
              <a:t>Metodología</a:t>
            </a:r>
          </a:p>
          <a:p>
            <a:r>
              <a:rPr lang="es-EC" sz="1800" dirty="0" smtClean="0">
                <a:latin typeface="Calibri" pitchFamily="34" charset="0"/>
                <a:cs typeface="Times New Roman" pitchFamily="18" charset="0"/>
              </a:rPr>
              <a:t>Desarrollo del Proyecto</a:t>
            </a:r>
          </a:p>
          <a:p>
            <a:r>
              <a:rPr lang="es-EC" sz="1800" dirty="0" smtClean="0">
                <a:latin typeface="Calibri" pitchFamily="34" charset="0"/>
                <a:cs typeface="Times New Roman" pitchFamily="18" charset="0"/>
              </a:rPr>
              <a:t>Presentación del sistema</a:t>
            </a:r>
          </a:p>
          <a:p>
            <a:r>
              <a:rPr lang="es-EC" sz="1800" dirty="0" smtClean="0">
                <a:latin typeface="Calibri" pitchFamily="34" charset="0"/>
                <a:cs typeface="Times New Roman" pitchFamily="18" charset="0"/>
              </a:rPr>
              <a:t>Conclusiones</a:t>
            </a:r>
          </a:p>
          <a:p>
            <a:r>
              <a:rPr lang="es-EC" sz="1800" dirty="0" smtClean="0">
                <a:latin typeface="Calibri" pitchFamily="34" charset="0"/>
                <a:cs typeface="Times New Roman" pitchFamily="18" charset="0"/>
              </a:rPr>
              <a:t>Recomendaciones</a:t>
            </a:r>
            <a:endParaRPr lang="es-US" sz="1800" dirty="0" smtClean="0">
              <a:latin typeface="Calibri" pitchFamily="34" charset="0"/>
              <a:cs typeface="Times New Roman" pitchFamily="18" charset="0"/>
            </a:endParaRPr>
          </a:p>
          <a:p>
            <a:endParaRPr lang="de-DE" sz="1400" dirty="0">
              <a:latin typeface="Calibri" pitchFamily="34" charset="0"/>
            </a:endParaRPr>
          </a:p>
        </p:txBody>
      </p:sp>
      <p:sp>
        <p:nvSpPr>
          <p:cNvPr id="1047556"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rPr>
              <a:t>AGENDA</a:t>
            </a:r>
            <a:endParaRPr lang="de-DE" sz="2800" b="1" dirty="0">
              <a:latin typeface="Calibri" pitchFamily="34" charset="0"/>
            </a:endParaRPr>
          </a:p>
        </p:txBody>
      </p:sp>
      <p:grpSp>
        <p:nvGrpSpPr>
          <p:cNvPr id="14" name="13 Grupo"/>
          <p:cNvGrpSpPr/>
          <p:nvPr/>
        </p:nvGrpSpPr>
        <p:grpSpPr>
          <a:xfrm rot="5400000">
            <a:off x="2732858" y="2326523"/>
            <a:ext cx="556571" cy="4989113"/>
            <a:chOff x="634881" y="1248199"/>
            <a:chExt cx="781343" cy="4989113"/>
          </a:xfrm>
        </p:grpSpPr>
        <p:sp>
          <p:nvSpPr>
            <p:cNvPr id="15" name="14 Rectángulo"/>
            <p:cNvSpPr/>
            <p:nvPr/>
          </p:nvSpPr>
          <p:spPr>
            <a:xfrm>
              <a:off x="683568" y="1268760"/>
              <a:ext cx="504056" cy="496855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16" name="15 Triángulo isósceles"/>
            <p:cNvSpPr/>
            <p:nvPr/>
          </p:nvSpPr>
          <p:spPr>
            <a:xfrm rot="5400000">
              <a:off x="1096180" y="1792251"/>
              <a:ext cx="411488" cy="228600"/>
            </a:xfrm>
            <a:prstGeom prst="triangl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16 CuadroTexto"/>
            <p:cNvSpPr txBox="1"/>
            <p:nvPr/>
          </p:nvSpPr>
          <p:spPr>
            <a:xfrm>
              <a:off x="634881" y="1248199"/>
              <a:ext cx="604901" cy="4989113"/>
            </a:xfrm>
            <a:prstGeom prst="rect">
              <a:avLst/>
            </a:prstGeom>
            <a:noFill/>
          </p:spPr>
          <p:txBody>
            <a:bodyPr vert="vert270" wrap="square" rtlCol="0">
              <a:spAutoFit/>
            </a:bodyPr>
            <a:lstStyle/>
            <a:p>
              <a:r>
                <a:rPr lang="es-EC" sz="1600" dirty="0" smtClean="0">
                  <a:solidFill>
                    <a:schemeClr val="bg1"/>
                  </a:solidFill>
                </a:rPr>
                <a:t> </a:t>
              </a:r>
              <a:r>
                <a:rPr lang="es-EC" sz="1600" b="1" dirty="0" smtClean="0">
                  <a:solidFill>
                    <a:schemeClr val="bg1"/>
                  </a:solidFill>
                </a:rPr>
                <a:t>Desarrollo del Proyecto</a:t>
              </a:r>
              <a:endParaRPr lang="en-US" sz="1600" b="1" dirty="0">
                <a:solidFill>
                  <a:schemeClr val="bg1"/>
                </a:solidFill>
              </a:endParaRPr>
            </a:p>
          </p:txBody>
        </p:sp>
      </p:grpSp>
    </p:spTree>
    <p:extLst>
      <p:ext uri="{BB962C8B-B14F-4D97-AF65-F5344CB8AC3E}">
        <p14:creationId xmlns:p14="http://schemas.microsoft.com/office/powerpoint/2010/main" val="422570799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47556"/>
                                        </p:tgtEl>
                                        <p:attrNameLst>
                                          <p:attrName>style.visibility</p:attrName>
                                        </p:attrNameLst>
                                      </p:cBhvr>
                                      <p:to>
                                        <p:strVal val="visible"/>
                                      </p:to>
                                    </p:set>
                                    <p:animEffect transition="in" filter="barn(inVertical)">
                                      <p:cBhvr>
                                        <p:cTn id="7" dur="500"/>
                                        <p:tgtEl>
                                          <p:spTgt spid="104755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47562">
                                            <p:txEl>
                                              <p:pRg st="0" end="0"/>
                                            </p:txEl>
                                          </p:spTgt>
                                        </p:tgtEl>
                                        <p:attrNameLst>
                                          <p:attrName>style.visibility</p:attrName>
                                        </p:attrNameLst>
                                      </p:cBhvr>
                                      <p:to>
                                        <p:strVal val="visible"/>
                                      </p:to>
                                    </p:set>
                                    <p:animEffect transition="in" filter="fade">
                                      <p:cBhvr>
                                        <p:cTn id="12" dur="1000"/>
                                        <p:tgtEl>
                                          <p:spTgt spid="1047562">
                                            <p:txEl>
                                              <p:pRg st="0" end="0"/>
                                            </p:txEl>
                                          </p:spTgt>
                                        </p:tgtEl>
                                      </p:cBhvr>
                                    </p:animEffect>
                                    <p:anim calcmode="lin" valueType="num">
                                      <p:cBhvr>
                                        <p:cTn id="13" dur="1000" fill="hold"/>
                                        <p:tgtEl>
                                          <p:spTgt spid="104756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4756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47562">
                                            <p:txEl>
                                              <p:pRg st="1" end="1"/>
                                            </p:txEl>
                                          </p:spTgt>
                                        </p:tgtEl>
                                        <p:attrNameLst>
                                          <p:attrName>style.visibility</p:attrName>
                                        </p:attrNameLst>
                                      </p:cBhvr>
                                      <p:to>
                                        <p:strVal val="visible"/>
                                      </p:to>
                                    </p:set>
                                    <p:animEffect transition="in" filter="fade">
                                      <p:cBhvr>
                                        <p:cTn id="17" dur="1000"/>
                                        <p:tgtEl>
                                          <p:spTgt spid="1047562">
                                            <p:txEl>
                                              <p:pRg st="1" end="1"/>
                                            </p:txEl>
                                          </p:spTgt>
                                        </p:tgtEl>
                                      </p:cBhvr>
                                    </p:animEffect>
                                    <p:anim calcmode="lin" valueType="num">
                                      <p:cBhvr>
                                        <p:cTn id="18" dur="1000" fill="hold"/>
                                        <p:tgtEl>
                                          <p:spTgt spid="104756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04756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47562">
                                            <p:txEl>
                                              <p:pRg st="2" end="2"/>
                                            </p:txEl>
                                          </p:spTgt>
                                        </p:tgtEl>
                                        <p:attrNameLst>
                                          <p:attrName>style.visibility</p:attrName>
                                        </p:attrNameLst>
                                      </p:cBhvr>
                                      <p:to>
                                        <p:strVal val="visible"/>
                                      </p:to>
                                    </p:set>
                                    <p:animEffect transition="in" filter="fade">
                                      <p:cBhvr>
                                        <p:cTn id="22" dur="1000"/>
                                        <p:tgtEl>
                                          <p:spTgt spid="1047562">
                                            <p:txEl>
                                              <p:pRg st="2" end="2"/>
                                            </p:txEl>
                                          </p:spTgt>
                                        </p:tgtEl>
                                      </p:cBhvr>
                                    </p:animEffect>
                                    <p:anim calcmode="lin" valueType="num">
                                      <p:cBhvr>
                                        <p:cTn id="23" dur="1000" fill="hold"/>
                                        <p:tgtEl>
                                          <p:spTgt spid="104756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047562">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47562">
                                            <p:txEl>
                                              <p:pRg st="3" end="3"/>
                                            </p:txEl>
                                          </p:spTgt>
                                        </p:tgtEl>
                                        <p:attrNameLst>
                                          <p:attrName>style.visibility</p:attrName>
                                        </p:attrNameLst>
                                      </p:cBhvr>
                                      <p:to>
                                        <p:strVal val="visible"/>
                                      </p:to>
                                    </p:set>
                                    <p:animEffect transition="in" filter="fade">
                                      <p:cBhvr>
                                        <p:cTn id="27" dur="1000"/>
                                        <p:tgtEl>
                                          <p:spTgt spid="1047562">
                                            <p:txEl>
                                              <p:pRg st="3" end="3"/>
                                            </p:txEl>
                                          </p:spTgt>
                                        </p:tgtEl>
                                      </p:cBhvr>
                                    </p:animEffect>
                                    <p:anim calcmode="lin" valueType="num">
                                      <p:cBhvr>
                                        <p:cTn id="28" dur="1000" fill="hold"/>
                                        <p:tgtEl>
                                          <p:spTgt spid="104756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1047562">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47562">
                                            <p:txEl>
                                              <p:pRg st="4" end="4"/>
                                            </p:txEl>
                                          </p:spTgt>
                                        </p:tgtEl>
                                        <p:attrNameLst>
                                          <p:attrName>style.visibility</p:attrName>
                                        </p:attrNameLst>
                                      </p:cBhvr>
                                      <p:to>
                                        <p:strVal val="visible"/>
                                      </p:to>
                                    </p:set>
                                    <p:animEffect transition="in" filter="fade">
                                      <p:cBhvr>
                                        <p:cTn id="32" dur="1000"/>
                                        <p:tgtEl>
                                          <p:spTgt spid="1047562">
                                            <p:txEl>
                                              <p:pRg st="4" end="4"/>
                                            </p:txEl>
                                          </p:spTgt>
                                        </p:tgtEl>
                                      </p:cBhvr>
                                    </p:animEffect>
                                    <p:anim calcmode="lin" valueType="num">
                                      <p:cBhvr>
                                        <p:cTn id="33" dur="1000" fill="hold"/>
                                        <p:tgtEl>
                                          <p:spTgt spid="104756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1047562">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47562">
                                            <p:txEl>
                                              <p:pRg st="5" end="5"/>
                                            </p:txEl>
                                          </p:spTgt>
                                        </p:tgtEl>
                                        <p:attrNameLst>
                                          <p:attrName>style.visibility</p:attrName>
                                        </p:attrNameLst>
                                      </p:cBhvr>
                                      <p:to>
                                        <p:strVal val="visible"/>
                                      </p:to>
                                    </p:set>
                                    <p:animEffect transition="in" filter="fade">
                                      <p:cBhvr>
                                        <p:cTn id="37" dur="1000"/>
                                        <p:tgtEl>
                                          <p:spTgt spid="1047562">
                                            <p:txEl>
                                              <p:pRg st="5" end="5"/>
                                            </p:txEl>
                                          </p:spTgt>
                                        </p:tgtEl>
                                      </p:cBhvr>
                                    </p:animEffect>
                                    <p:anim calcmode="lin" valueType="num">
                                      <p:cBhvr>
                                        <p:cTn id="38" dur="1000" fill="hold"/>
                                        <p:tgtEl>
                                          <p:spTgt spid="104756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1047562">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47562">
                                            <p:txEl>
                                              <p:pRg st="6" end="6"/>
                                            </p:txEl>
                                          </p:spTgt>
                                        </p:tgtEl>
                                        <p:attrNameLst>
                                          <p:attrName>style.visibility</p:attrName>
                                        </p:attrNameLst>
                                      </p:cBhvr>
                                      <p:to>
                                        <p:strVal val="visible"/>
                                      </p:to>
                                    </p:set>
                                    <p:animEffect transition="in" filter="fade">
                                      <p:cBhvr>
                                        <p:cTn id="42" dur="1000"/>
                                        <p:tgtEl>
                                          <p:spTgt spid="1047562">
                                            <p:txEl>
                                              <p:pRg st="6" end="6"/>
                                            </p:txEl>
                                          </p:spTgt>
                                        </p:tgtEl>
                                      </p:cBhvr>
                                    </p:animEffect>
                                    <p:anim calcmode="lin" valueType="num">
                                      <p:cBhvr>
                                        <p:cTn id="43" dur="1000" fill="hold"/>
                                        <p:tgtEl>
                                          <p:spTgt spid="104756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047562">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47562">
                                            <p:txEl>
                                              <p:pRg st="7" end="7"/>
                                            </p:txEl>
                                          </p:spTgt>
                                        </p:tgtEl>
                                        <p:attrNameLst>
                                          <p:attrName>style.visibility</p:attrName>
                                        </p:attrNameLst>
                                      </p:cBhvr>
                                      <p:to>
                                        <p:strVal val="visible"/>
                                      </p:to>
                                    </p:set>
                                    <p:animEffect transition="in" filter="fade">
                                      <p:cBhvr>
                                        <p:cTn id="47" dur="1000"/>
                                        <p:tgtEl>
                                          <p:spTgt spid="1047562">
                                            <p:txEl>
                                              <p:pRg st="7" end="7"/>
                                            </p:txEl>
                                          </p:spTgt>
                                        </p:tgtEl>
                                      </p:cBhvr>
                                    </p:animEffect>
                                    <p:anim calcmode="lin" valueType="num">
                                      <p:cBhvr>
                                        <p:cTn id="48" dur="1000" fill="hold"/>
                                        <p:tgtEl>
                                          <p:spTgt spid="1047562">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047562">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47562">
                                            <p:txEl>
                                              <p:pRg st="8" end="8"/>
                                            </p:txEl>
                                          </p:spTgt>
                                        </p:tgtEl>
                                        <p:attrNameLst>
                                          <p:attrName>style.visibility</p:attrName>
                                        </p:attrNameLst>
                                      </p:cBhvr>
                                      <p:to>
                                        <p:strVal val="visible"/>
                                      </p:to>
                                    </p:set>
                                    <p:animEffect transition="in" filter="fade">
                                      <p:cBhvr>
                                        <p:cTn id="52" dur="1000"/>
                                        <p:tgtEl>
                                          <p:spTgt spid="1047562">
                                            <p:txEl>
                                              <p:pRg st="8" end="8"/>
                                            </p:txEl>
                                          </p:spTgt>
                                        </p:tgtEl>
                                      </p:cBhvr>
                                    </p:animEffect>
                                    <p:anim calcmode="lin" valueType="num">
                                      <p:cBhvr>
                                        <p:cTn id="53" dur="1000" fill="hold"/>
                                        <p:tgtEl>
                                          <p:spTgt spid="1047562">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1047562">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47562">
                                            <p:txEl>
                                              <p:pRg st="9" end="9"/>
                                            </p:txEl>
                                          </p:spTgt>
                                        </p:tgtEl>
                                        <p:attrNameLst>
                                          <p:attrName>style.visibility</p:attrName>
                                        </p:attrNameLst>
                                      </p:cBhvr>
                                      <p:to>
                                        <p:strVal val="visible"/>
                                      </p:to>
                                    </p:set>
                                    <p:animEffect transition="in" filter="fade">
                                      <p:cBhvr>
                                        <p:cTn id="57" dur="1000"/>
                                        <p:tgtEl>
                                          <p:spTgt spid="1047562">
                                            <p:txEl>
                                              <p:pRg st="9" end="9"/>
                                            </p:txEl>
                                          </p:spTgt>
                                        </p:tgtEl>
                                      </p:cBhvr>
                                    </p:animEffect>
                                    <p:anim calcmode="lin" valueType="num">
                                      <p:cBhvr>
                                        <p:cTn id="58" dur="1000" fill="hold"/>
                                        <p:tgtEl>
                                          <p:spTgt spid="1047562">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1047562">
                                            <p:txEl>
                                              <p:pRg st="9" end="9"/>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47562">
                                            <p:txEl>
                                              <p:pRg st="10" end="10"/>
                                            </p:txEl>
                                          </p:spTgt>
                                        </p:tgtEl>
                                        <p:attrNameLst>
                                          <p:attrName>style.visibility</p:attrName>
                                        </p:attrNameLst>
                                      </p:cBhvr>
                                      <p:to>
                                        <p:strVal val="visible"/>
                                      </p:to>
                                    </p:set>
                                    <p:animEffect transition="in" filter="fade">
                                      <p:cBhvr>
                                        <p:cTn id="62" dur="1000"/>
                                        <p:tgtEl>
                                          <p:spTgt spid="1047562">
                                            <p:txEl>
                                              <p:pRg st="10" end="10"/>
                                            </p:txEl>
                                          </p:spTgt>
                                        </p:tgtEl>
                                      </p:cBhvr>
                                    </p:animEffect>
                                    <p:anim calcmode="lin" valueType="num">
                                      <p:cBhvr>
                                        <p:cTn id="63" dur="1000" fill="hold"/>
                                        <p:tgtEl>
                                          <p:spTgt spid="1047562">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104756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left)">
                                      <p:cBhvr>
                                        <p:cTn id="6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5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157"/>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673988"/>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a:latin typeface="Calibri" pitchFamily="34" charset="0"/>
                <a:cs typeface="Calibri" pitchFamily="34" charset="0"/>
              </a:rPr>
              <a:t>Historias de </a:t>
            </a:r>
            <a:r>
              <a:rPr lang="de-DE" sz="2800" b="1" dirty="0" smtClean="0">
                <a:latin typeface="Calibri" pitchFamily="34" charset="0"/>
                <a:cs typeface="Calibri" pitchFamily="34" charset="0"/>
              </a:rPr>
              <a:t>Usuario</a:t>
            </a:r>
            <a:endParaRPr lang="de-DE" sz="2800" b="1" dirty="0">
              <a:latin typeface="Calibri" pitchFamily="34" charset="0"/>
              <a:cs typeface="Calibri" pitchFamily="34" charset="0"/>
            </a:endParaRPr>
          </a:p>
        </p:txBody>
      </p:sp>
      <p:sp>
        <p:nvSpPr>
          <p:cNvPr id="11" name="4 Marcador de contenido"/>
          <p:cNvSpPr>
            <a:spLocks noGrp="1"/>
          </p:cNvSpPr>
          <p:nvPr>
            <p:ph sz="quarter" idx="1"/>
          </p:nvPr>
        </p:nvSpPr>
        <p:spPr>
          <a:xfrm>
            <a:off x="225184" y="1246492"/>
            <a:ext cx="8229600" cy="2943355"/>
          </a:xfrm>
        </p:spPr>
        <p:txBody>
          <a:bodyPr>
            <a:normAutofit/>
          </a:bodyPr>
          <a:lstStyle/>
          <a:p>
            <a:pPr marL="0" indent="0"/>
            <a:r>
              <a:rPr lang="es-ES" sz="1800" dirty="0" smtClean="0">
                <a:latin typeface="Calibri" pitchFamily="34" charset="0"/>
                <a:cs typeface="Calibri" pitchFamily="34" charset="0"/>
              </a:rPr>
              <a:t>Técnica para especificar los requerimientos.</a:t>
            </a:r>
          </a:p>
          <a:p>
            <a:pPr marL="0" indent="0"/>
            <a:r>
              <a:rPr lang="es-ES" sz="1800" dirty="0" smtClean="0">
                <a:latin typeface="Calibri" pitchFamily="34" charset="0"/>
                <a:cs typeface="Calibri" pitchFamily="34" charset="0"/>
              </a:rPr>
              <a:t>Son tarjetas de papel.</a:t>
            </a:r>
          </a:p>
          <a:p>
            <a:pPr marL="0" indent="0"/>
            <a:r>
              <a:rPr lang="es-ES" sz="1800" dirty="0" smtClean="0">
                <a:latin typeface="Calibri" pitchFamily="34" charset="0"/>
                <a:cs typeface="Calibri" pitchFamily="34" charset="0"/>
              </a:rPr>
              <a:t>Debe ser lo suficientemente comprensible y delimitada para que los           programadores puedan implementarla en unas semanas.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8979" y="2878484"/>
            <a:ext cx="4446042" cy="3570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496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1 Grupo"/>
          <p:cNvGrpSpPr/>
          <p:nvPr/>
        </p:nvGrpSpPr>
        <p:grpSpPr>
          <a:xfrm>
            <a:off x="717037" y="3060517"/>
            <a:ext cx="2016224" cy="1183079"/>
            <a:chOff x="717037" y="3060517"/>
            <a:chExt cx="2016224" cy="1183079"/>
          </a:xfrm>
        </p:grpSpPr>
        <p:pic>
          <p:nvPicPr>
            <p:cNvPr id="1026" name="Picture 2" descr="D:\Users\JoC\Documents\agile-scrum-1.jpg"/>
            <p:cNvPicPr>
              <a:picLocks noChangeAspect="1" noChangeArrowheads="1"/>
            </p:cNvPicPr>
            <p:nvPr/>
          </p:nvPicPr>
          <p:blipFill rotWithShape="1">
            <a:blip r:embed="rId3">
              <a:extLst>
                <a:ext uri="{28A0092B-C50C-407E-A947-70E740481C1C}">
                  <a14:useLocalDpi xmlns:a14="http://schemas.microsoft.com/office/drawing/2010/main" val="0"/>
                </a:ext>
              </a:extLst>
            </a:blip>
            <a:srcRect l="2596" t="42005" r="78092" b="39585"/>
            <a:stretch/>
          </p:blipFill>
          <p:spPr bwMode="auto">
            <a:xfrm>
              <a:off x="1078537" y="3060517"/>
              <a:ext cx="1293223" cy="782063"/>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717037" y="3842580"/>
              <a:ext cx="2016224" cy="401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Pila del Producto</a:t>
              </a:r>
              <a:endParaRPr lang="en-US" dirty="0">
                <a:solidFill>
                  <a:schemeClr val="tx1"/>
                </a:solidFill>
              </a:endParaRPr>
            </a:p>
          </p:txBody>
        </p:sp>
      </p:gr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9250" t="25228" r="18393" b="12715"/>
          <a:stretch/>
        </p:blipFill>
        <p:spPr bwMode="auto">
          <a:xfrm>
            <a:off x="3654224" y="2237753"/>
            <a:ext cx="5160272" cy="3209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descr="D:\Users\JoC\Documents\agile-scrum-1.jpg"/>
          <p:cNvPicPr>
            <a:picLocks noChangeAspect="1" noChangeArrowheads="1"/>
          </p:cNvPicPr>
          <p:nvPr/>
        </p:nvPicPr>
        <p:blipFill rotWithShape="1">
          <a:blip r:embed="rId3">
            <a:extLst>
              <a:ext uri="{28A0092B-C50C-407E-A947-70E740481C1C}">
                <a14:useLocalDpi xmlns:a14="http://schemas.microsoft.com/office/drawing/2010/main" val="0"/>
              </a:ext>
            </a:extLst>
          </a:blip>
          <a:srcRect l="21884" t="45130" r="63486" b="40538"/>
          <a:stretch/>
        </p:blipFill>
        <p:spPr bwMode="auto">
          <a:xfrm>
            <a:off x="2649582" y="3414925"/>
            <a:ext cx="979715" cy="6088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graf_c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157"/>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673988"/>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Desarrollo del Proyecto</a:t>
            </a:r>
            <a:endParaRPr lang="de-DE" sz="2800" b="1" dirty="0">
              <a:latin typeface="Calibri" pitchFamily="34" charset="0"/>
              <a:cs typeface="Calibri" pitchFamily="34" charset="0"/>
            </a:endParaRPr>
          </a:p>
        </p:txBody>
      </p:sp>
    </p:spTree>
    <p:extLst>
      <p:ext uri="{BB962C8B-B14F-4D97-AF65-F5344CB8AC3E}">
        <p14:creationId xmlns:p14="http://schemas.microsoft.com/office/powerpoint/2010/main" val="168718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wipe(left)">
                                      <p:cBhvr>
                                        <p:cTn id="2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47562" name="Rectangle 10"/>
          <p:cNvSpPr>
            <a:spLocks noGrp="1" noChangeArrowheads="1"/>
          </p:cNvSpPr>
          <p:nvPr>
            <p:ph sz="quarter" idx="1"/>
          </p:nvPr>
        </p:nvSpPr>
        <p:spPr>
          <a:xfrm>
            <a:off x="262890" y="2115897"/>
            <a:ext cx="8515350" cy="4029075"/>
          </a:xfrm>
        </p:spPr>
        <p:txBody>
          <a:bodyPr/>
          <a:lstStyle/>
          <a:p>
            <a:r>
              <a:rPr lang="es-US" sz="1800" dirty="0" smtClean="0">
                <a:latin typeface="Calibri" pitchFamily="34" charset="0"/>
                <a:cs typeface="Times New Roman" pitchFamily="18" charset="0"/>
              </a:rPr>
              <a:t>Introducción</a:t>
            </a:r>
          </a:p>
          <a:p>
            <a:r>
              <a:rPr lang="es-EC" sz="1800" dirty="0" smtClean="0">
                <a:latin typeface="Calibri" pitchFamily="34" charset="0"/>
                <a:cs typeface="Times New Roman" pitchFamily="18" charset="0"/>
              </a:rPr>
              <a:t>Objetivos</a:t>
            </a:r>
          </a:p>
          <a:p>
            <a:r>
              <a:rPr lang="es-EC" sz="1800" dirty="0" smtClean="0">
                <a:latin typeface="Calibri" pitchFamily="34" charset="0"/>
                <a:cs typeface="Times New Roman" pitchFamily="18" charset="0"/>
              </a:rPr>
              <a:t>Alcance</a:t>
            </a:r>
          </a:p>
          <a:p>
            <a:r>
              <a:rPr lang="es-EC" sz="1800" dirty="0" smtClean="0">
                <a:latin typeface="Calibri" pitchFamily="34" charset="0"/>
                <a:cs typeface="Times New Roman" pitchFamily="18" charset="0"/>
              </a:rPr>
              <a:t>Problema y solución</a:t>
            </a:r>
          </a:p>
          <a:p>
            <a:r>
              <a:rPr lang="es-EC" sz="1800" dirty="0" smtClean="0">
                <a:latin typeface="Calibri" pitchFamily="34" charset="0"/>
                <a:cs typeface="Times New Roman" pitchFamily="18" charset="0"/>
              </a:rPr>
              <a:t>Herramientas</a:t>
            </a:r>
          </a:p>
          <a:p>
            <a:r>
              <a:rPr lang="es-EC" sz="1800" dirty="0" smtClean="0">
                <a:latin typeface="Calibri" pitchFamily="34" charset="0"/>
                <a:cs typeface="Times New Roman" pitchFamily="18" charset="0"/>
              </a:rPr>
              <a:t>Arquitectura</a:t>
            </a:r>
          </a:p>
          <a:p>
            <a:r>
              <a:rPr lang="es-EC" sz="1800" dirty="0" smtClean="0">
                <a:latin typeface="Calibri" pitchFamily="34" charset="0"/>
                <a:cs typeface="Times New Roman" pitchFamily="18" charset="0"/>
              </a:rPr>
              <a:t>Metodología</a:t>
            </a:r>
          </a:p>
          <a:p>
            <a:r>
              <a:rPr lang="es-EC" sz="1800" dirty="0" smtClean="0">
                <a:latin typeface="Calibri" pitchFamily="34" charset="0"/>
                <a:cs typeface="Times New Roman" pitchFamily="18" charset="0"/>
              </a:rPr>
              <a:t>Desarrollo del Proyecto</a:t>
            </a:r>
          </a:p>
          <a:p>
            <a:r>
              <a:rPr lang="es-EC" sz="1800" dirty="0" smtClean="0">
                <a:latin typeface="Calibri" pitchFamily="34" charset="0"/>
                <a:cs typeface="Times New Roman" pitchFamily="18" charset="0"/>
              </a:rPr>
              <a:t>Presentación del sistema</a:t>
            </a:r>
          </a:p>
          <a:p>
            <a:r>
              <a:rPr lang="es-EC" sz="1800" dirty="0" smtClean="0">
                <a:latin typeface="Calibri" pitchFamily="34" charset="0"/>
                <a:cs typeface="Times New Roman" pitchFamily="18" charset="0"/>
              </a:rPr>
              <a:t>Conclusiones</a:t>
            </a:r>
          </a:p>
          <a:p>
            <a:r>
              <a:rPr lang="es-EC" sz="1800" dirty="0" smtClean="0">
                <a:latin typeface="Calibri" pitchFamily="34" charset="0"/>
                <a:cs typeface="Times New Roman" pitchFamily="18" charset="0"/>
              </a:rPr>
              <a:t>Recomendaciones</a:t>
            </a:r>
            <a:endParaRPr lang="es-US" sz="1800" dirty="0" smtClean="0">
              <a:latin typeface="Calibri" pitchFamily="34" charset="0"/>
              <a:cs typeface="Times New Roman" pitchFamily="18" charset="0"/>
            </a:endParaRPr>
          </a:p>
          <a:p>
            <a:endParaRPr lang="de-DE" sz="1400" dirty="0">
              <a:latin typeface="Calibri" pitchFamily="34" charset="0"/>
            </a:endParaRPr>
          </a:p>
        </p:txBody>
      </p:sp>
      <p:sp>
        <p:nvSpPr>
          <p:cNvPr id="1047556"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rPr>
              <a:t>AGENDA</a:t>
            </a:r>
            <a:endParaRPr lang="de-DE" sz="2800" b="1" dirty="0">
              <a:latin typeface="Calibri" pitchFamily="34" charset="0"/>
            </a:endParaRPr>
          </a:p>
        </p:txBody>
      </p:sp>
      <p:grpSp>
        <p:nvGrpSpPr>
          <p:cNvPr id="5" name="4 Grupo"/>
          <p:cNvGrpSpPr/>
          <p:nvPr/>
        </p:nvGrpSpPr>
        <p:grpSpPr>
          <a:xfrm rot="5400000">
            <a:off x="2732858" y="224731"/>
            <a:ext cx="556571" cy="4989113"/>
            <a:chOff x="634881" y="1248199"/>
            <a:chExt cx="781343" cy="4989113"/>
          </a:xfrm>
        </p:grpSpPr>
        <p:sp>
          <p:nvSpPr>
            <p:cNvPr id="6" name="5 Rectángulo"/>
            <p:cNvSpPr/>
            <p:nvPr/>
          </p:nvSpPr>
          <p:spPr>
            <a:xfrm>
              <a:off x="683568" y="1268760"/>
              <a:ext cx="504056" cy="496855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7" name="6 Triángulo isósceles"/>
            <p:cNvSpPr/>
            <p:nvPr/>
          </p:nvSpPr>
          <p:spPr>
            <a:xfrm rot="5400000">
              <a:off x="1096180" y="1792251"/>
              <a:ext cx="411488" cy="228600"/>
            </a:xfrm>
            <a:prstGeom prst="triangl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7 CuadroTexto"/>
            <p:cNvSpPr txBox="1"/>
            <p:nvPr/>
          </p:nvSpPr>
          <p:spPr>
            <a:xfrm>
              <a:off x="634881" y="1248199"/>
              <a:ext cx="604902" cy="4989113"/>
            </a:xfrm>
            <a:prstGeom prst="rect">
              <a:avLst/>
            </a:prstGeom>
            <a:noFill/>
          </p:spPr>
          <p:txBody>
            <a:bodyPr vert="vert270" wrap="square" rtlCol="0">
              <a:spAutoFit/>
            </a:bodyPr>
            <a:lstStyle/>
            <a:p>
              <a:r>
                <a:rPr lang="es-EC" sz="1600" dirty="0" smtClean="0">
                  <a:solidFill>
                    <a:schemeClr val="bg1"/>
                  </a:solidFill>
                </a:rPr>
                <a:t> </a:t>
              </a:r>
              <a:r>
                <a:rPr lang="es-EC" sz="1600" b="1" dirty="0" smtClean="0">
                  <a:solidFill>
                    <a:schemeClr val="bg1"/>
                  </a:solidFill>
                </a:rPr>
                <a:t>Objetivos</a:t>
              </a:r>
              <a:endParaRPr lang="en-US" sz="1600" b="1" dirty="0">
                <a:solidFill>
                  <a:schemeClr val="bg1"/>
                </a:solidFill>
              </a:endParaRPr>
            </a:p>
          </p:txBody>
        </p:sp>
      </p:grpSp>
    </p:spTree>
    <p:extLst>
      <p:ext uri="{BB962C8B-B14F-4D97-AF65-F5344CB8AC3E}">
        <p14:creationId xmlns:p14="http://schemas.microsoft.com/office/powerpoint/2010/main" val="422570799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47556"/>
                                        </p:tgtEl>
                                        <p:attrNameLst>
                                          <p:attrName>style.visibility</p:attrName>
                                        </p:attrNameLst>
                                      </p:cBhvr>
                                      <p:to>
                                        <p:strVal val="visible"/>
                                      </p:to>
                                    </p:set>
                                    <p:animEffect transition="in" filter="barn(inVertical)">
                                      <p:cBhvr>
                                        <p:cTn id="7" dur="500"/>
                                        <p:tgtEl>
                                          <p:spTgt spid="104755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47562">
                                            <p:txEl>
                                              <p:pRg st="0" end="0"/>
                                            </p:txEl>
                                          </p:spTgt>
                                        </p:tgtEl>
                                        <p:attrNameLst>
                                          <p:attrName>style.visibility</p:attrName>
                                        </p:attrNameLst>
                                      </p:cBhvr>
                                      <p:to>
                                        <p:strVal val="visible"/>
                                      </p:to>
                                    </p:set>
                                    <p:animEffect transition="in" filter="fade">
                                      <p:cBhvr>
                                        <p:cTn id="12" dur="1000"/>
                                        <p:tgtEl>
                                          <p:spTgt spid="1047562">
                                            <p:txEl>
                                              <p:pRg st="0" end="0"/>
                                            </p:txEl>
                                          </p:spTgt>
                                        </p:tgtEl>
                                      </p:cBhvr>
                                    </p:animEffect>
                                    <p:anim calcmode="lin" valueType="num">
                                      <p:cBhvr>
                                        <p:cTn id="13" dur="1000" fill="hold"/>
                                        <p:tgtEl>
                                          <p:spTgt spid="104756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4756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47562">
                                            <p:txEl>
                                              <p:pRg st="1" end="1"/>
                                            </p:txEl>
                                          </p:spTgt>
                                        </p:tgtEl>
                                        <p:attrNameLst>
                                          <p:attrName>style.visibility</p:attrName>
                                        </p:attrNameLst>
                                      </p:cBhvr>
                                      <p:to>
                                        <p:strVal val="visible"/>
                                      </p:to>
                                    </p:set>
                                    <p:animEffect transition="in" filter="fade">
                                      <p:cBhvr>
                                        <p:cTn id="17" dur="1000"/>
                                        <p:tgtEl>
                                          <p:spTgt spid="1047562">
                                            <p:txEl>
                                              <p:pRg st="1" end="1"/>
                                            </p:txEl>
                                          </p:spTgt>
                                        </p:tgtEl>
                                      </p:cBhvr>
                                    </p:animEffect>
                                    <p:anim calcmode="lin" valueType="num">
                                      <p:cBhvr>
                                        <p:cTn id="18" dur="1000" fill="hold"/>
                                        <p:tgtEl>
                                          <p:spTgt spid="104756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04756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47562">
                                            <p:txEl>
                                              <p:pRg st="2" end="2"/>
                                            </p:txEl>
                                          </p:spTgt>
                                        </p:tgtEl>
                                        <p:attrNameLst>
                                          <p:attrName>style.visibility</p:attrName>
                                        </p:attrNameLst>
                                      </p:cBhvr>
                                      <p:to>
                                        <p:strVal val="visible"/>
                                      </p:to>
                                    </p:set>
                                    <p:animEffect transition="in" filter="fade">
                                      <p:cBhvr>
                                        <p:cTn id="22" dur="1000"/>
                                        <p:tgtEl>
                                          <p:spTgt spid="1047562">
                                            <p:txEl>
                                              <p:pRg st="2" end="2"/>
                                            </p:txEl>
                                          </p:spTgt>
                                        </p:tgtEl>
                                      </p:cBhvr>
                                    </p:animEffect>
                                    <p:anim calcmode="lin" valueType="num">
                                      <p:cBhvr>
                                        <p:cTn id="23" dur="1000" fill="hold"/>
                                        <p:tgtEl>
                                          <p:spTgt spid="104756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047562">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47562">
                                            <p:txEl>
                                              <p:pRg st="3" end="3"/>
                                            </p:txEl>
                                          </p:spTgt>
                                        </p:tgtEl>
                                        <p:attrNameLst>
                                          <p:attrName>style.visibility</p:attrName>
                                        </p:attrNameLst>
                                      </p:cBhvr>
                                      <p:to>
                                        <p:strVal val="visible"/>
                                      </p:to>
                                    </p:set>
                                    <p:animEffect transition="in" filter="fade">
                                      <p:cBhvr>
                                        <p:cTn id="27" dur="1000"/>
                                        <p:tgtEl>
                                          <p:spTgt spid="1047562">
                                            <p:txEl>
                                              <p:pRg st="3" end="3"/>
                                            </p:txEl>
                                          </p:spTgt>
                                        </p:tgtEl>
                                      </p:cBhvr>
                                    </p:animEffect>
                                    <p:anim calcmode="lin" valueType="num">
                                      <p:cBhvr>
                                        <p:cTn id="28" dur="1000" fill="hold"/>
                                        <p:tgtEl>
                                          <p:spTgt spid="104756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1047562">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47562">
                                            <p:txEl>
                                              <p:pRg st="4" end="4"/>
                                            </p:txEl>
                                          </p:spTgt>
                                        </p:tgtEl>
                                        <p:attrNameLst>
                                          <p:attrName>style.visibility</p:attrName>
                                        </p:attrNameLst>
                                      </p:cBhvr>
                                      <p:to>
                                        <p:strVal val="visible"/>
                                      </p:to>
                                    </p:set>
                                    <p:animEffect transition="in" filter="fade">
                                      <p:cBhvr>
                                        <p:cTn id="32" dur="1000"/>
                                        <p:tgtEl>
                                          <p:spTgt spid="1047562">
                                            <p:txEl>
                                              <p:pRg st="4" end="4"/>
                                            </p:txEl>
                                          </p:spTgt>
                                        </p:tgtEl>
                                      </p:cBhvr>
                                    </p:animEffect>
                                    <p:anim calcmode="lin" valueType="num">
                                      <p:cBhvr>
                                        <p:cTn id="33" dur="1000" fill="hold"/>
                                        <p:tgtEl>
                                          <p:spTgt spid="104756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1047562">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47562">
                                            <p:txEl>
                                              <p:pRg st="5" end="5"/>
                                            </p:txEl>
                                          </p:spTgt>
                                        </p:tgtEl>
                                        <p:attrNameLst>
                                          <p:attrName>style.visibility</p:attrName>
                                        </p:attrNameLst>
                                      </p:cBhvr>
                                      <p:to>
                                        <p:strVal val="visible"/>
                                      </p:to>
                                    </p:set>
                                    <p:animEffect transition="in" filter="fade">
                                      <p:cBhvr>
                                        <p:cTn id="37" dur="1000"/>
                                        <p:tgtEl>
                                          <p:spTgt spid="1047562">
                                            <p:txEl>
                                              <p:pRg st="5" end="5"/>
                                            </p:txEl>
                                          </p:spTgt>
                                        </p:tgtEl>
                                      </p:cBhvr>
                                    </p:animEffect>
                                    <p:anim calcmode="lin" valueType="num">
                                      <p:cBhvr>
                                        <p:cTn id="38" dur="1000" fill="hold"/>
                                        <p:tgtEl>
                                          <p:spTgt spid="104756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1047562">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47562">
                                            <p:txEl>
                                              <p:pRg st="6" end="6"/>
                                            </p:txEl>
                                          </p:spTgt>
                                        </p:tgtEl>
                                        <p:attrNameLst>
                                          <p:attrName>style.visibility</p:attrName>
                                        </p:attrNameLst>
                                      </p:cBhvr>
                                      <p:to>
                                        <p:strVal val="visible"/>
                                      </p:to>
                                    </p:set>
                                    <p:animEffect transition="in" filter="fade">
                                      <p:cBhvr>
                                        <p:cTn id="42" dur="1000"/>
                                        <p:tgtEl>
                                          <p:spTgt spid="1047562">
                                            <p:txEl>
                                              <p:pRg st="6" end="6"/>
                                            </p:txEl>
                                          </p:spTgt>
                                        </p:tgtEl>
                                      </p:cBhvr>
                                    </p:animEffect>
                                    <p:anim calcmode="lin" valueType="num">
                                      <p:cBhvr>
                                        <p:cTn id="43" dur="1000" fill="hold"/>
                                        <p:tgtEl>
                                          <p:spTgt spid="104756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047562">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47562">
                                            <p:txEl>
                                              <p:pRg st="7" end="7"/>
                                            </p:txEl>
                                          </p:spTgt>
                                        </p:tgtEl>
                                        <p:attrNameLst>
                                          <p:attrName>style.visibility</p:attrName>
                                        </p:attrNameLst>
                                      </p:cBhvr>
                                      <p:to>
                                        <p:strVal val="visible"/>
                                      </p:to>
                                    </p:set>
                                    <p:animEffect transition="in" filter="fade">
                                      <p:cBhvr>
                                        <p:cTn id="47" dur="1000"/>
                                        <p:tgtEl>
                                          <p:spTgt spid="1047562">
                                            <p:txEl>
                                              <p:pRg st="7" end="7"/>
                                            </p:txEl>
                                          </p:spTgt>
                                        </p:tgtEl>
                                      </p:cBhvr>
                                    </p:animEffect>
                                    <p:anim calcmode="lin" valueType="num">
                                      <p:cBhvr>
                                        <p:cTn id="48" dur="1000" fill="hold"/>
                                        <p:tgtEl>
                                          <p:spTgt spid="1047562">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047562">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47562">
                                            <p:txEl>
                                              <p:pRg st="8" end="8"/>
                                            </p:txEl>
                                          </p:spTgt>
                                        </p:tgtEl>
                                        <p:attrNameLst>
                                          <p:attrName>style.visibility</p:attrName>
                                        </p:attrNameLst>
                                      </p:cBhvr>
                                      <p:to>
                                        <p:strVal val="visible"/>
                                      </p:to>
                                    </p:set>
                                    <p:animEffect transition="in" filter="fade">
                                      <p:cBhvr>
                                        <p:cTn id="52" dur="1000"/>
                                        <p:tgtEl>
                                          <p:spTgt spid="1047562">
                                            <p:txEl>
                                              <p:pRg st="8" end="8"/>
                                            </p:txEl>
                                          </p:spTgt>
                                        </p:tgtEl>
                                      </p:cBhvr>
                                    </p:animEffect>
                                    <p:anim calcmode="lin" valueType="num">
                                      <p:cBhvr>
                                        <p:cTn id="53" dur="1000" fill="hold"/>
                                        <p:tgtEl>
                                          <p:spTgt spid="1047562">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1047562">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47562">
                                            <p:txEl>
                                              <p:pRg st="9" end="9"/>
                                            </p:txEl>
                                          </p:spTgt>
                                        </p:tgtEl>
                                        <p:attrNameLst>
                                          <p:attrName>style.visibility</p:attrName>
                                        </p:attrNameLst>
                                      </p:cBhvr>
                                      <p:to>
                                        <p:strVal val="visible"/>
                                      </p:to>
                                    </p:set>
                                    <p:animEffect transition="in" filter="fade">
                                      <p:cBhvr>
                                        <p:cTn id="57" dur="1000"/>
                                        <p:tgtEl>
                                          <p:spTgt spid="1047562">
                                            <p:txEl>
                                              <p:pRg st="9" end="9"/>
                                            </p:txEl>
                                          </p:spTgt>
                                        </p:tgtEl>
                                      </p:cBhvr>
                                    </p:animEffect>
                                    <p:anim calcmode="lin" valueType="num">
                                      <p:cBhvr>
                                        <p:cTn id="58" dur="1000" fill="hold"/>
                                        <p:tgtEl>
                                          <p:spTgt spid="1047562">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1047562">
                                            <p:txEl>
                                              <p:pRg st="9" end="9"/>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47562">
                                            <p:txEl>
                                              <p:pRg st="10" end="10"/>
                                            </p:txEl>
                                          </p:spTgt>
                                        </p:tgtEl>
                                        <p:attrNameLst>
                                          <p:attrName>style.visibility</p:attrName>
                                        </p:attrNameLst>
                                      </p:cBhvr>
                                      <p:to>
                                        <p:strVal val="visible"/>
                                      </p:to>
                                    </p:set>
                                    <p:animEffect transition="in" filter="fade">
                                      <p:cBhvr>
                                        <p:cTn id="62" dur="1000"/>
                                        <p:tgtEl>
                                          <p:spTgt spid="1047562">
                                            <p:txEl>
                                              <p:pRg st="10" end="10"/>
                                            </p:txEl>
                                          </p:spTgt>
                                        </p:tgtEl>
                                      </p:cBhvr>
                                    </p:animEffect>
                                    <p:anim calcmode="lin" valueType="num">
                                      <p:cBhvr>
                                        <p:cTn id="63" dur="1000" fill="hold"/>
                                        <p:tgtEl>
                                          <p:spTgt spid="1047562">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104756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56"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157"/>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673988"/>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Planificación del Sprint</a:t>
            </a:r>
            <a:endParaRPr lang="de-DE" sz="2800" b="1" dirty="0">
              <a:latin typeface="Calibri" pitchFamily="34" charset="0"/>
              <a:cs typeface="Calibri" pitchFamily="34" charset="0"/>
            </a:endParaRPr>
          </a:p>
        </p:txBody>
      </p:sp>
      <p:grpSp>
        <p:nvGrpSpPr>
          <p:cNvPr id="3" name="2 Grupo"/>
          <p:cNvGrpSpPr/>
          <p:nvPr/>
        </p:nvGrpSpPr>
        <p:grpSpPr>
          <a:xfrm>
            <a:off x="2344740" y="1433015"/>
            <a:ext cx="3974173" cy="4817660"/>
            <a:chOff x="2344740" y="1433015"/>
            <a:chExt cx="3974173" cy="4817660"/>
          </a:xfrm>
        </p:grpSpPr>
        <p:sp>
          <p:nvSpPr>
            <p:cNvPr id="5" name="4 Rectángulo"/>
            <p:cNvSpPr/>
            <p:nvPr/>
          </p:nvSpPr>
          <p:spPr>
            <a:xfrm>
              <a:off x="2344740" y="1433015"/>
              <a:ext cx="3974173" cy="559558"/>
            </a:xfrm>
            <a:prstGeom prst="rect">
              <a:avLst/>
            </a:prstGeom>
            <a:effectLst>
              <a:outerShdw blurRad="50800" dist="43000" dir="5400000" rotWithShape="0">
                <a:srgbClr val="000000">
                  <a:alpha val="40000"/>
                </a:srgbClr>
              </a:outerShdw>
              <a:softEdge rad="12700"/>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s-EC" dirty="0" smtClean="0"/>
                <a:t>Planificación del Sprint</a:t>
              </a:r>
              <a:endParaRPr lang="en-US" dirty="0"/>
            </a:p>
          </p:txBody>
        </p:sp>
        <p:grpSp>
          <p:nvGrpSpPr>
            <p:cNvPr id="2" name="1 Grupo"/>
            <p:cNvGrpSpPr/>
            <p:nvPr/>
          </p:nvGrpSpPr>
          <p:grpSpPr>
            <a:xfrm>
              <a:off x="2344740" y="1433015"/>
              <a:ext cx="3974173" cy="4817660"/>
              <a:chOff x="2344740" y="1433015"/>
              <a:chExt cx="3974173" cy="4817660"/>
            </a:xfrm>
          </p:grpSpPr>
          <p:sp>
            <p:nvSpPr>
              <p:cNvPr id="4" name="3 Rectángulo"/>
              <p:cNvSpPr/>
              <p:nvPr/>
            </p:nvSpPr>
            <p:spPr>
              <a:xfrm>
                <a:off x="2344740" y="1433015"/>
                <a:ext cx="3974173" cy="4817660"/>
              </a:xfrm>
              <a:prstGeom prst="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456" t="13970" r="33955" b="75642"/>
              <a:stretch/>
            </p:blipFill>
            <p:spPr bwMode="auto">
              <a:xfrm>
                <a:off x="2344740" y="1992573"/>
                <a:ext cx="3974173" cy="8168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6 Grupo"/>
              <p:cNvGrpSpPr/>
              <p:nvPr/>
            </p:nvGrpSpPr>
            <p:grpSpPr>
              <a:xfrm>
                <a:off x="2549455" y="3409974"/>
                <a:ext cx="3466535" cy="861778"/>
                <a:chOff x="2549455" y="3000534"/>
                <a:chExt cx="3466535" cy="861778"/>
              </a:xfrm>
            </p:grpSpPr>
            <p:sp>
              <p:nvSpPr>
                <p:cNvPr id="6" name="5 Rectángulo redondeado"/>
                <p:cNvSpPr/>
                <p:nvPr/>
              </p:nvSpPr>
              <p:spPr>
                <a:xfrm>
                  <a:off x="2549455" y="3070745"/>
                  <a:ext cx="3466535" cy="7369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4"/>
                <p:cNvSpPr>
                  <a:spLocks noChangeArrowheads="1"/>
                </p:cNvSpPr>
                <p:nvPr/>
              </p:nvSpPr>
              <p:spPr bwMode="auto">
                <a:xfrm>
                  <a:off x="2602709" y="3000534"/>
                  <a:ext cx="3413281" cy="86177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marL="171450" indent="-171450" defTabSz="801688">
                    <a:buFont typeface="Wingdings" pitchFamily="2" charset="2"/>
                    <a:buChar char="ü"/>
                  </a:pPr>
                  <a:r>
                    <a:rPr lang="de-DE" sz="1200" b="1" dirty="0" smtClean="0">
                      <a:latin typeface="Arial" pitchFamily="34" charset="0"/>
                      <a:cs typeface="Arial" pitchFamily="34" charset="0"/>
                    </a:rPr>
                    <a:t>Analizar y evaluar la Pila de Producto</a:t>
                  </a:r>
                </a:p>
                <a:p>
                  <a:pPr marL="171450" indent="-171450" defTabSz="801688">
                    <a:buFont typeface="Wingdings" pitchFamily="2" charset="2"/>
                    <a:buChar char="ü"/>
                  </a:pPr>
                  <a:r>
                    <a:rPr lang="de-DE" sz="1200" b="1" dirty="0" smtClean="0">
                      <a:latin typeface="Arial" pitchFamily="34" charset="0"/>
                      <a:cs typeface="Arial" pitchFamily="34" charset="0"/>
                    </a:rPr>
                    <a:t>Seleccionar el objetivo del Sprint</a:t>
                  </a:r>
                  <a:endParaRPr lang="de-DE" sz="1200" b="1" dirty="0">
                    <a:latin typeface="Arial" pitchFamily="34" charset="0"/>
                    <a:cs typeface="Arial" pitchFamily="34" charset="0"/>
                  </a:endParaRPr>
                </a:p>
              </p:txBody>
            </p:sp>
          </p:grpSp>
          <p:grpSp>
            <p:nvGrpSpPr>
              <p:cNvPr id="11" name="10 Grupo"/>
              <p:cNvGrpSpPr/>
              <p:nvPr/>
            </p:nvGrpSpPr>
            <p:grpSpPr>
              <a:xfrm>
                <a:off x="2549455" y="4974761"/>
                <a:ext cx="3507476" cy="1139436"/>
                <a:chOff x="2549455" y="4974761"/>
                <a:chExt cx="3507476" cy="1139436"/>
              </a:xfrm>
            </p:grpSpPr>
            <p:sp>
              <p:nvSpPr>
                <p:cNvPr id="14" name="13 Rectángulo redondeado"/>
                <p:cNvSpPr/>
                <p:nvPr/>
              </p:nvSpPr>
              <p:spPr>
                <a:xfrm>
                  <a:off x="2549455" y="4974761"/>
                  <a:ext cx="3507476" cy="11394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4"/>
                <p:cNvSpPr>
                  <a:spLocks noChangeArrowheads="1"/>
                </p:cNvSpPr>
                <p:nvPr/>
              </p:nvSpPr>
              <p:spPr bwMode="auto">
                <a:xfrm>
                  <a:off x="2602709" y="4974761"/>
                  <a:ext cx="3413281" cy="104390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marL="171450" indent="-171450" defTabSz="801688">
                    <a:buFont typeface="Wingdings" pitchFamily="2" charset="2"/>
                    <a:buChar char="ü"/>
                  </a:pPr>
                  <a:r>
                    <a:rPr lang="de-DE" sz="1200" b="1" dirty="0" smtClean="0">
                      <a:latin typeface="Arial" pitchFamily="34" charset="0"/>
                      <a:cs typeface="Arial" pitchFamily="34" charset="0"/>
                    </a:rPr>
                    <a:t>Decidir cómo alcanzar el objetivo del Sprint</a:t>
                  </a:r>
                </a:p>
                <a:p>
                  <a:pPr marL="171450" indent="-171450" defTabSz="801688">
                    <a:buFont typeface="Wingdings" pitchFamily="2" charset="2"/>
                    <a:buChar char="ü"/>
                  </a:pPr>
                  <a:r>
                    <a:rPr lang="de-DE" sz="1200" b="1" dirty="0" smtClean="0">
                      <a:latin typeface="Arial" pitchFamily="34" charset="0"/>
                      <a:cs typeface="Arial" pitchFamily="34" charset="0"/>
                    </a:rPr>
                    <a:t>Crear la Pila de Tareas en base a los temas  de la Pila de Producto (Historias de usuarios)</a:t>
                  </a:r>
                </a:p>
                <a:p>
                  <a:pPr marL="171450" indent="-171450" defTabSz="801688">
                    <a:buFont typeface="Wingdings" pitchFamily="2" charset="2"/>
                    <a:buChar char="ü"/>
                  </a:pPr>
                  <a:r>
                    <a:rPr lang="de-DE" sz="1200" b="1" dirty="0" smtClean="0">
                      <a:latin typeface="Arial" pitchFamily="34" charset="0"/>
                      <a:cs typeface="Arial" pitchFamily="34" charset="0"/>
                    </a:rPr>
                    <a:t>Estimar la Pila de Tareas en horas</a:t>
                  </a:r>
                  <a:endParaRPr lang="de-DE" sz="1200" b="1" dirty="0">
                    <a:latin typeface="Arial" pitchFamily="34" charset="0"/>
                    <a:cs typeface="Arial" pitchFamily="34" charset="0"/>
                  </a:endParaRPr>
                </a:p>
              </p:txBody>
            </p:sp>
          </p:grpSp>
          <p:sp>
            <p:nvSpPr>
              <p:cNvPr id="12" name="11 Rectángulo"/>
              <p:cNvSpPr/>
              <p:nvPr/>
            </p:nvSpPr>
            <p:spPr>
              <a:xfrm>
                <a:off x="2549455" y="4531055"/>
                <a:ext cx="3466535" cy="36181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dirty="0" smtClean="0"/>
                  <a:t>Planificación</a:t>
                </a:r>
                <a:endParaRPr lang="en-US" dirty="0"/>
              </a:p>
            </p:txBody>
          </p:sp>
          <p:sp>
            <p:nvSpPr>
              <p:cNvPr id="20" name="19 Rectángulo"/>
              <p:cNvSpPr/>
              <p:nvPr/>
            </p:nvSpPr>
            <p:spPr>
              <a:xfrm>
                <a:off x="2602709" y="3016136"/>
                <a:ext cx="3466535" cy="36181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dirty="0" smtClean="0"/>
                  <a:t>Priorización</a:t>
                </a:r>
                <a:endParaRPr lang="en-US" dirty="0"/>
              </a:p>
            </p:txBody>
          </p:sp>
        </p:grpSp>
      </p:grpSp>
      <p:sp>
        <p:nvSpPr>
          <p:cNvPr id="13" name="12 Llamada de flecha a la derecha"/>
          <p:cNvSpPr/>
          <p:nvPr/>
        </p:nvSpPr>
        <p:spPr>
          <a:xfrm>
            <a:off x="409433" y="2333772"/>
            <a:ext cx="1678674" cy="655093"/>
          </a:xfrm>
          <a:prstGeom prst="rightArrow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400" dirty="0"/>
              <a:t>Pila de Producto</a:t>
            </a:r>
            <a:endParaRPr lang="en-US" sz="1400" dirty="0"/>
          </a:p>
        </p:txBody>
      </p:sp>
      <p:sp>
        <p:nvSpPr>
          <p:cNvPr id="22" name="21 Llamada de flecha a la derecha"/>
          <p:cNvSpPr/>
          <p:nvPr/>
        </p:nvSpPr>
        <p:spPr>
          <a:xfrm>
            <a:off x="439001" y="3236812"/>
            <a:ext cx="1678674" cy="655093"/>
          </a:xfrm>
          <a:prstGeom prst="rightArrow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400" dirty="0" smtClean="0"/>
              <a:t>Capacidad del Equipo</a:t>
            </a:r>
            <a:endParaRPr lang="en-US" sz="1400" dirty="0"/>
          </a:p>
        </p:txBody>
      </p:sp>
      <p:sp>
        <p:nvSpPr>
          <p:cNvPr id="24" name="23 Llamada de flecha a la derecha"/>
          <p:cNvSpPr/>
          <p:nvPr/>
        </p:nvSpPr>
        <p:spPr>
          <a:xfrm>
            <a:off x="461746" y="4271752"/>
            <a:ext cx="1678674" cy="655093"/>
          </a:xfrm>
          <a:prstGeom prst="rightArrow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400" dirty="0" smtClean="0"/>
              <a:t>Tecnología</a:t>
            </a:r>
            <a:endParaRPr lang="en-US" sz="1400" dirty="0"/>
          </a:p>
        </p:txBody>
      </p:sp>
      <p:sp>
        <p:nvSpPr>
          <p:cNvPr id="17" name="16 Rectángulo"/>
          <p:cNvSpPr/>
          <p:nvPr/>
        </p:nvSpPr>
        <p:spPr>
          <a:xfrm>
            <a:off x="7096837" y="2918662"/>
            <a:ext cx="1514901" cy="65509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400" dirty="0"/>
              <a:t>Objetivo del Sprint</a:t>
            </a:r>
            <a:endParaRPr lang="en-US" sz="1400" dirty="0"/>
          </a:p>
        </p:txBody>
      </p:sp>
      <p:sp>
        <p:nvSpPr>
          <p:cNvPr id="26" name="25 Rectángulo"/>
          <p:cNvSpPr/>
          <p:nvPr/>
        </p:nvSpPr>
        <p:spPr>
          <a:xfrm>
            <a:off x="7137781" y="4789315"/>
            <a:ext cx="1514901" cy="65509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400" dirty="0" smtClean="0"/>
              <a:t>Pila de Tareas</a:t>
            </a:r>
            <a:endParaRPr lang="en-US" sz="1400" dirty="0"/>
          </a:p>
        </p:txBody>
      </p:sp>
      <p:sp>
        <p:nvSpPr>
          <p:cNvPr id="19" name="18 Flecha derecha"/>
          <p:cNvSpPr/>
          <p:nvPr/>
        </p:nvSpPr>
        <p:spPr>
          <a:xfrm>
            <a:off x="6391382" y="3076518"/>
            <a:ext cx="596271" cy="303723"/>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8" name="27 Flecha derecha"/>
          <p:cNvSpPr/>
          <p:nvPr/>
        </p:nvSpPr>
        <p:spPr>
          <a:xfrm>
            <a:off x="6407302" y="4948566"/>
            <a:ext cx="596271" cy="303723"/>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29" name="Picture 2" descr="D:\Users\JoC\Documents\untitled.bmp"/>
          <p:cNvPicPr>
            <a:picLocks noChangeAspect="1" noChangeArrowheads="1"/>
          </p:cNvPicPr>
          <p:nvPr/>
        </p:nvPicPr>
        <p:blipFill rotWithShape="1">
          <a:blip r:embed="rId5">
            <a:extLst>
              <a:ext uri="{28A0092B-C50C-407E-A947-70E740481C1C}">
                <a14:useLocalDpi xmlns:a14="http://schemas.microsoft.com/office/drawing/2010/main" val="0"/>
              </a:ext>
            </a:extLst>
          </a:blip>
          <a:srcRect l="80448" t="18200" r="3433" b="65275"/>
          <a:stretch/>
        </p:blipFill>
        <p:spPr bwMode="auto">
          <a:xfrm>
            <a:off x="7083189" y="1839374"/>
            <a:ext cx="1473959" cy="103723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D:\Users\JoC\Documents\untitled.bmp"/>
          <p:cNvPicPr>
            <a:picLocks noChangeAspect="1" noChangeArrowheads="1"/>
          </p:cNvPicPr>
          <p:nvPr/>
        </p:nvPicPr>
        <p:blipFill rotWithShape="1">
          <a:blip r:embed="rId5">
            <a:extLst>
              <a:ext uri="{28A0092B-C50C-407E-A947-70E740481C1C}">
                <a14:useLocalDpi xmlns:a14="http://schemas.microsoft.com/office/drawing/2010/main" val="0"/>
              </a:ext>
            </a:extLst>
          </a:blip>
          <a:srcRect l="80448" t="82354" r="3433" b="5904"/>
          <a:stretch/>
        </p:blipFill>
        <p:spPr bwMode="auto">
          <a:xfrm>
            <a:off x="7083188" y="5544479"/>
            <a:ext cx="1473959" cy="736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57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10"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22" grpId="0" animBg="1"/>
      <p:bldP spid="24" grpId="0" animBg="1"/>
      <p:bldP spid="17" grpId="0" animBg="1"/>
      <p:bldP spid="26" grpId="0" animBg="1"/>
      <p:bldP spid="19" grpId="0" animBg="1"/>
      <p:bldP spid="28"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157"/>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673988"/>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Desarrollo del Proyecto</a:t>
            </a:r>
            <a:endParaRPr lang="de-DE" sz="2800" b="1" dirty="0">
              <a:latin typeface="Calibri" pitchFamily="34" charset="0"/>
              <a:cs typeface="Calibri" pitchFamily="34" charset="0"/>
            </a:endParaRPr>
          </a:p>
        </p:txBody>
      </p:sp>
      <p:pic>
        <p:nvPicPr>
          <p:cNvPr id="12" name="Picture 2" descr="D:\Users\JoC\Documents\agile-scrum-1.jpg"/>
          <p:cNvPicPr>
            <a:picLocks noChangeAspect="1" noChangeArrowheads="1"/>
          </p:cNvPicPr>
          <p:nvPr/>
        </p:nvPicPr>
        <p:blipFill rotWithShape="1">
          <a:blip r:embed="rId4">
            <a:extLst>
              <a:ext uri="{28A0092B-C50C-407E-A947-70E740481C1C}">
                <a14:useLocalDpi xmlns:a14="http://schemas.microsoft.com/office/drawing/2010/main" val="0"/>
              </a:ext>
            </a:extLst>
          </a:blip>
          <a:srcRect l="21884" t="45130" r="63486" b="40538"/>
          <a:stretch/>
        </p:blipFill>
        <p:spPr bwMode="auto">
          <a:xfrm>
            <a:off x="2473887" y="3184735"/>
            <a:ext cx="979715" cy="60884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1 Grupo"/>
          <p:cNvGrpSpPr/>
          <p:nvPr/>
        </p:nvGrpSpPr>
        <p:grpSpPr>
          <a:xfrm>
            <a:off x="717037" y="3060517"/>
            <a:ext cx="2016224" cy="1183079"/>
            <a:chOff x="717037" y="3060517"/>
            <a:chExt cx="2016224" cy="1183079"/>
          </a:xfrm>
        </p:grpSpPr>
        <p:pic>
          <p:nvPicPr>
            <p:cNvPr id="11" name="Picture 2" descr="D:\Users\JoC\Documents\agile-scrum-1.jpg"/>
            <p:cNvPicPr>
              <a:picLocks noChangeAspect="1" noChangeArrowheads="1"/>
            </p:cNvPicPr>
            <p:nvPr/>
          </p:nvPicPr>
          <p:blipFill rotWithShape="1">
            <a:blip r:embed="rId4">
              <a:extLst>
                <a:ext uri="{28A0092B-C50C-407E-A947-70E740481C1C}">
                  <a14:useLocalDpi xmlns:a14="http://schemas.microsoft.com/office/drawing/2010/main" val="0"/>
                </a:ext>
              </a:extLst>
            </a:blip>
            <a:srcRect l="2596" t="42005" r="78092" b="42005"/>
            <a:stretch/>
          </p:blipFill>
          <p:spPr bwMode="auto">
            <a:xfrm>
              <a:off x="1078537" y="3060517"/>
              <a:ext cx="1293223" cy="679269"/>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717037" y="3842580"/>
              <a:ext cx="2016224" cy="401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Pila del Producto</a:t>
              </a:r>
              <a:endParaRPr lang="en-US" dirty="0">
                <a:solidFill>
                  <a:schemeClr val="tx1"/>
                </a:solidFill>
              </a:endParaRPr>
            </a:p>
          </p:txBody>
        </p:sp>
      </p:grpSp>
      <p:grpSp>
        <p:nvGrpSpPr>
          <p:cNvPr id="14" name="13 Grupo"/>
          <p:cNvGrpSpPr/>
          <p:nvPr/>
        </p:nvGrpSpPr>
        <p:grpSpPr>
          <a:xfrm>
            <a:off x="2936449" y="3182539"/>
            <a:ext cx="2016224" cy="1046573"/>
            <a:chOff x="3176587" y="3223803"/>
            <a:chExt cx="2016224" cy="1046573"/>
          </a:xfrm>
        </p:grpSpPr>
        <p:pic>
          <p:nvPicPr>
            <p:cNvPr id="15" name="Picture 2" descr="D:\Users\JoC\Documents\agile-scrum-1.jpg"/>
            <p:cNvPicPr>
              <a:picLocks noChangeAspect="1" noChangeArrowheads="1"/>
            </p:cNvPicPr>
            <p:nvPr/>
          </p:nvPicPr>
          <p:blipFill rotWithShape="1">
            <a:blip r:embed="rId4">
              <a:extLst>
                <a:ext uri="{28A0092B-C50C-407E-A947-70E740481C1C}">
                  <a14:useLocalDpi xmlns:a14="http://schemas.microsoft.com/office/drawing/2010/main" val="0"/>
                </a:ext>
              </a:extLst>
            </a:blip>
            <a:srcRect l="37123" t="45130" r="55074" b="42005"/>
            <a:stretch/>
          </p:blipFill>
          <p:spPr bwMode="auto">
            <a:xfrm>
              <a:off x="3885389" y="3223803"/>
              <a:ext cx="522514" cy="546531"/>
            </a:xfrm>
            <a:prstGeom prst="rect">
              <a:avLst/>
            </a:prstGeom>
            <a:noFill/>
            <a:extLst>
              <a:ext uri="{909E8E84-426E-40DD-AFC4-6F175D3DCCD1}">
                <a14:hiddenFill xmlns:a14="http://schemas.microsoft.com/office/drawing/2010/main">
                  <a:solidFill>
                    <a:srgbClr val="FFFFFF"/>
                  </a:solidFill>
                </a14:hiddenFill>
              </a:ext>
            </a:extLst>
          </p:spPr>
        </p:pic>
        <p:sp>
          <p:nvSpPr>
            <p:cNvPr id="16" name="15 Rectángulo"/>
            <p:cNvSpPr/>
            <p:nvPr/>
          </p:nvSpPr>
          <p:spPr>
            <a:xfrm>
              <a:off x="3176587" y="3869360"/>
              <a:ext cx="2016224" cy="401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Pila de Tareas</a:t>
              </a:r>
              <a:endParaRPr lang="en-US" dirty="0">
                <a:solidFill>
                  <a:schemeClr val="tx1"/>
                </a:solidFill>
              </a:endParaRPr>
            </a:p>
          </p:txBody>
        </p:sp>
      </p:grpSp>
      <p:pic>
        <p:nvPicPr>
          <p:cNvPr id="17" name="Picture 1"/>
          <p:cNvPicPr>
            <a:picLocks noChangeAspect="1" noChangeArrowheads="1"/>
          </p:cNvPicPr>
          <p:nvPr/>
        </p:nvPicPr>
        <p:blipFill rotWithShape="1">
          <a:blip r:embed="rId5">
            <a:extLst>
              <a:ext uri="{28A0092B-C50C-407E-A947-70E740481C1C}">
                <a14:useLocalDpi xmlns:a14="http://schemas.microsoft.com/office/drawing/2010/main" val="0"/>
              </a:ext>
            </a:extLst>
          </a:blip>
          <a:srcRect l="18419" t="24706" r="17610" b="11589"/>
          <a:stretch/>
        </p:blipFill>
        <p:spPr bwMode="auto">
          <a:xfrm>
            <a:off x="4631717" y="2409749"/>
            <a:ext cx="4273802" cy="266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71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157"/>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673988"/>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Desarrollo del Proyecto</a:t>
            </a:r>
            <a:endParaRPr lang="de-DE" sz="2800" b="1" dirty="0">
              <a:latin typeface="Calibri" pitchFamily="34" charset="0"/>
              <a:cs typeface="Calibri" pitchFamily="34" charset="0"/>
            </a:endParaRPr>
          </a:p>
        </p:txBody>
      </p:sp>
      <p:pic>
        <p:nvPicPr>
          <p:cNvPr id="12" name="Picture 2" descr="D:\Users\JoC\Documents\agile-scrum-1.jpg"/>
          <p:cNvPicPr>
            <a:picLocks noChangeAspect="1" noChangeArrowheads="1"/>
          </p:cNvPicPr>
          <p:nvPr/>
        </p:nvPicPr>
        <p:blipFill rotWithShape="1">
          <a:blip r:embed="rId4">
            <a:extLst>
              <a:ext uri="{28A0092B-C50C-407E-A947-70E740481C1C}">
                <a14:useLocalDpi xmlns:a14="http://schemas.microsoft.com/office/drawing/2010/main" val="0"/>
              </a:ext>
            </a:extLst>
          </a:blip>
          <a:srcRect l="21884" t="45130" r="63486" b="40538"/>
          <a:stretch/>
        </p:blipFill>
        <p:spPr bwMode="auto">
          <a:xfrm>
            <a:off x="2473887" y="3184735"/>
            <a:ext cx="979715" cy="60884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1 Grupo"/>
          <p:cNvGrpSpPr/>
          <p:nvPr/>
        </p:nvGrpSpPr>
        <p:grpSpPr>
          <a:xfrm>
            <a:off x="717037" y="3060517"/>
            <a:ext cx="2016224" cy="1183079"/>
            <a:chOff x="717037" y="3060517"/>
            <a:chExt cx="2016224" cy="1183079"/>
          </a:xfrm>
        </p:grpSpPr>
        <p:pic>
          <p:nvPicPr>
            <p:cNvPr id="11" name="Picture 2" descr="D:\Users\JoC\Documents\agile-scrum-1.jpg"/>
            <p:cNvPicPr>
              <a:picLocks noChangeAspect="1" noChangeArrowheads="1"/>
            </p:cNvPicPr>
            <p:nvPr/>
          </p:nvPicPr>
          <p:blipFill rotWithShape="1">
            <a:blip r:embed="rId4">
              <a:extLst>
                <a:ext uri="{28A0092B-C50C-407E-A947-70E740481C1C}">
                  <a14:useLocalDpi xmlns:a14="http://schemas.microsoft.com/office/drawing/2010/main" val="0"/>
                </a:ext>
              </a:extLst>
            </a:blip>
            <a:srcRect l="2596" t="42005" r="78092" b="42005"/>
            <a:stretch/>
          </p:blipFill>
          <p:spPr bwMode="auto">
            <a:xfrm>
              <a:off x="1078537" y="3060517"/>
              <a:ext cx="1293223" cy="679269"/>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717037" y="3842580"/>
              <a:ext cx="2016224" cy="401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Pila del Producto</a:t>
              </a:r>
              <a:endParaRPr lang="en-US" dirty="0">
                <a:solidFill>
                  <a:schemeClr val="tx1"/>
                </a:solidFill>
              </a:endParaRPr>
            </a:p>
          </p:txBody>
        </p:sp>
      </p:grpSp>
      <p:grpSp>
        <p:nvGrpSpPr>
          <p:cNvPr id="14" name="13 Grupo"/>
          <p:cNvGrpSpPr/>
          <p:nvPr/>
        </p:nvGrpSpPr>
        <p:grpSpPr>
          <a:xfrm>
            <a:off x="2936449" y="3182539"/>
            <a:ext cx="2016224" cy="1046573"/>
            <a:chOff x="3176587" y="3223803"/>
            <a:chExt cx="2016224" cy="1046573"/>
          </a:xfrm>
        </p:grpSpPr>
        <p:pic>
          <p:nvPicPr>
            <p:cNvPr id="15" name="Picture 2" descr="D:\Users\JoC\Documents\agile-scrum-1.jpg"/>
            <p:cNvPicPr>
              <a:picLocks noChangeAspect="1" noChangeArrowheads="1"/>
            </p:cNvPicPr>
            <p:nvPr/>
          </p:nvPicPr>
          <p:blipFill rotWithShape="1">
            <a:blip r:embed="rId4">
              <a:extLst>
                <a:ext uri="{28A0092B-C50C-407E-A947-70E740481C1C}">
                  <a14:useLocalDpi xmlns:a14="http://schemas.microsoft.com/office/drawing/2010/main" val="0"/>
                </a:ext>
              </a:extLst>
            </a:blip>
            <a:srcRect l="37123" t="45130" r="55074" b="42005"/>
            <a:stretch/>
          </p:blipFill>
          <p:spPr bwMode="auto">
            <a:xfrm>
              <a:off x="3885389" y="3223803"/>
              <a:ext cx="522514" cy="546531"/>
            </a:xfrm>
            <a:prstGeom prst="rect">
              <a:avLst/>
            </a:prstGeom>
            <a:noFill/>
            <a:extLst>
              <a:ext uri="{909E8E84-426E-40DD-AFC4-6F175D3DCCD1}">
                <a14:hiddenFill xmlns:a14="http://schemas.microsoft.com/office/drawing/2010/main">
                  <a:solidFill>
                    <a:srgbClr val="FFFFFF"/>
                  </a:solidFill>
                </a14:hiddenFill>
              </a:ext>
            </a:extLst>
          </p:spPr>
        </p:pic>
        <p:sp>
          <p:nvSpPr>
            <p:cNvPr id="16" name="15 Rectángulo"/>
            <p:cNvSpPr/>
            <p:nvPr/>
          </p:nvSpPr>
          <p:spPr>
            <a:xfrm>
              <a:off x="3176587" y="3869360"/>
              <a:ext cx="2016224" cy="401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Pila de Tareas</a:t>
              </a:r>
              <a:endParaRPr lang="en-US" dirty="0">
                <a:solidFill>
                  <a:schemeClr val="tx1"/>
                </a:solidFill>
              </a:endParaRPr>
            </a:p>
          </p:txBody>
        </p:sp>
      </p:grpSp>
      <p:grpSp>
        <p:nvGrpSpPr>
          <p:cNvPr id="4" name="3 Grupo"/>
          <p:cNvGrpSpPr/>
          <p:nvPr/>
        </p:nvGrpSpPr>
        <p:grpSpPr>
          <a:xfrm>
            <a:off x="5342400" y="2079402"/>
            <a:ext cx="2210219" cy="2325190"/>
            <a:chOff x="5342400" y="2079402"/>
            <a:chExt cx="2210219" cy="2325190"/>
          </a:xfrm>
        </p:grpSpPr>
        <p:pic>
          <p:nvPicPr>
            <p:cNvPr id="18" name="Picture 2" descr="D:\Users\JoC\Documents\agile-scrum-1 - Copy.jpg"/>
            <p:cNvPicPr>
              <a:picLocks noChangeAspect="1" noChangeArrowheads="1"/>
            </p:cNvPicPr>
            <p:nvPr/>
          </p:nvPicPr>
          <p:blipFill rotWithShape="1">
            <a:blip r:embed="rId5">
              <a:extLst>
                <a:ext uri="{28A0092B-C50C-407E-A947-70E740481C1C}">
                  <a14:useLocalDpi xmlns:a14="http://schemas.microsoft.com/office/drawing/2010/main" val="0"/>
                </a:ext>
              </a:extLst>
            </a:blip>
            <a:srcRect l="44124" t="9998" r="24273" b="35269"/>
            <a:stretch/>
          </p:blipFill>
          <p:spPr bwMode="auto">
            <a:xfrm>
              <a:off x="5342400" y="2079402"/>
              <a:ext cx="2116183" cy="232519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2 Grupo"/>
            <p:cNvGrpSpPr/>
            <p:nvPr/>
          </p:nvGrpSpPr>
          <p:grpSpPr>
            <a:xfrm>
              <a:off x="5630432" y="2285328"/>
              <a:ext cx="1922187" cy="1306971"/>
              <a:chOff x="5630432" y="2285328"/>
              <a:chExt cx="1922187" cy="1306971"/>
            </a:xfrm>
          </p:grpSpPr>
          <p:sp>
            <p:nvSpPr>
              <p:cNvPr id="19" name="18 Rectángulo"/>
              <p:cNvSpPr/>
              <p:nvPr/>
            </p:nvSpPr>
            <p:spPr>
              <a:xfrm>
                <a:off x="5630432" y="3016235"/>
                <a:ext cx="115212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3">
                        <a:lumMod val="50000"/>
                      </a:schemeClr>
                    </a:solidFill>
                  </a:rPr>
                  <a:t>2 a 4 </a:t>
                </a:r>
              </a:p>
              <a:p>
                <a:pPr algn="ctr"/>
                <a:r>
                  <a:rPr lang="es-EC" dirty="0" smtClean="0">
                    <a:solidFill>
                      <a:schemeClr val="accent3">
                        <a:lumMod val="50000"/>
                      </a:schemeClr>
                    </a:solidFill>
                  </a:rPr>
                  <a:t>Semanas</a:t>
                </a:r>
                <a:endParaRPr lang="en-US" dirty="0">
                  <a:solidFill>
                    <a:schemeClr val="accent3">
                      <a:lumMod val="50000"/>
                    </a:schemeClr>
                  </a:solidFill>
                </a:endParaRPr>
              </a:p>
            </p:txBody>
          </p:sp>
          <p:sp>
            <p:nvSpPr>
              <p:cNvPr id="20" name="19 Rectángulo"/>
              <p:cNvSpPr/>
              <p:nvPr/>
            </p:nvSpPr>
            <p:spPr>
              <a:xfrm>
                <a:off x="6400491" y="2285328"/>
                <a:ext cx="115212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3">
                        <a:lumMod val="50000"/>
                      </a:schemeClr>
                    </a:solidFill>
                  </a:rPr>
                  <a:t>24 </a:t>
                </a:r>
              </a:p>
              <a:p>
                <a:pPr algn="ctr"/>
                <a:r>
                  <a:rPr lang="es-EC" dirty="0" smtClean="0">
                    <a:solidFill>
                      <a:schemeClr val="accent3">
                        <a:lumMod val="50000"/>
                      </a:schemeClr>
                    </a:solidFill>
                  </a:rPr>
                  <a:t>Horas</a:t>
                </a:r>
                <a:endParaRPr lang="en-US" dirty="0">
                  <a:solidFill>
                    <a:schemeClr val="accent3">
                      <a:lumMod val="50000"/>
                    </a:schemeClr>
                  </a:solidFill>
                </a:endParaRPr>
              </a:p>
            </p:txBody>
          </p:sp>
        </p:grpSp>
      </p:grpSp>
      <p:pic>
        <p:nvPicPr>
          <p:cNvPr id="2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2130" y="2754509"/>
            <a:ext cx="8953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21 Rectángulo"/>
          <p:cNvSpPr/>
          <p:nvPr/>
        </p:nvSpPr>
        <p:spPr>
          <a:xfrm>
            <a:off x="5231160" y="4517949"/>
            <a:ext cx="2141904" cy="169178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C" dirty="0" smtClean="0"/>
              <a:t>Diseño Simple</a:t>
            </a:r>
          </a:p>
          <a:p>
            <a:pPr algn="ctr"/>
            <a:r>
              <a:rPr lang="es-EC" dirty="0" smtClean="0"/>
              <a:t>Testing</a:t>
            </a:r>
          </a:p>
          <a:p>
            <a:pPr algn="ctr"/>
            <a:r>
              <a:rPr lang="es-EC" dirty="0" smtClean="0"/>
              <a:t>Refactorizar</a:t>
            </a:r>
          </a:p>
          <a:p>
            <a:pPr algn="ctr"/>
            <a:r>
              <a:rPr lang="es-EC" dirty="0" smtClean="0"/>
              <a:t>Programación en Parejas </a:t>
            </a:r>
          </a:p>
          <a:p>
            <a:pPr algn="ctr"/>
            <a:r>
              <a:rPr lang="es-EC" dirty="0" smtClean="0"/>
              <a:t>Integración Continua</a:t>
            </a:r>
            <a:endParaRPr lang="en-US" dirty="0"/>
          </a:p>
        </p:txBody>
      </p:sp>
      <p:sp>
        <p:nvSpPr>
          <p:cNvPr id="23" name="22 Rectángulo"/>
          <p:cNvSpPr/>
          <p:nvPr/>
        </p:nvSpPr>
        <p:spPr>
          <a:xfrm>
            <a:off x="5177200" y="1510572"/>
            <a:ext cx="2016224" cy="401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Sprint</a:t>
            </a:r>
            <a:endParaRPr lang="en-US" dirty="0">
              <a:solidFill>
                <a:schemeClr val="tx1"/>
              </a:solidFill>
            </a:endParaRPr>
          </a:p>
        </p:txBody>
      </p:sp>
    </p:spTree>
    <p:extLst>
      <p:ext uri="{BB962C8B-B14F-4D97-AF65-F5344CB8AC3E}">
        <p14:creationId xmlns:p14="http://schemas.microsoft.com/office/powerpoint/2010/main" val="428663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157"/>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673988"/>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Desarrollo del Proyecto</a:t>
            </a:r>
            <a:endParaRPr lang="de-DE" sz="2800" b="1" dirty="0">
              <a:latin typeface="Calibri" pitchFamily="34" charset="0"/>
              <a:cs typeface="Calibri" pitchFamily="34" charset="0"/>
            </a:endParaRPr>
          </a:p>
        </p:txBody>
      </p:sp>
      <p:sp>
        <p:nvSpPr>
          <p:cNvPr id="24" name="23 CuadroTexto"/>
          <p:cNvSpPr txBox="1"/>
          <p:nvPr/>
        </p:nvSpPr>
        <p:spPr>
          <a:xfrm>
            <a:off x="190807" y="1413432"/>
            <a:ext cx="3842911" cy="400110"/>
          </a:xfrm>
          <a:prstGeom prst="rect">
            <a:avLst/>
          </a:prstGeom>
          <a:noFill/>
        </p:spPr>
        <p:txBody>
          <a:bodyPr wrap="none" rtlCol="0">
            <a:spAutoFit/>
          </a:bodyPr>
          <a:lstStyle/>
          <a:p>
            <a:r>
              <a:rPr lang="es-EC" sz="2000" b="1" dirty="0">
                <a:solidFill>
                  <a:schemeClr val="tx2">
                    <a:lumMod val="90000"/>
                    <a:lumOff val="10000"/>
                  </a:schemeClr>
                </a:solidFill>
                <a:latin typeface="Calibri" pitchFamily="34" charset="0"/>
                <a:cs typeface="Calibri" pitchFamily="34" charset="0"/>
              </a:rPr>
              <a:t>Pruebas Test Driven Development </a:t>
            </a:r>
            <a:endParaRPr lang="es-EC" sz="2000" b="1" dirty="0" smtClean="0">
              <a:solidFill>
                <a:schemeClr val="tx2">
                  <a:lumMod val="90000"/>
                  <a:lumOff val="10000"/>
                </a:schemeClr>
              </a:solidFill>
              <a:latin typeface="Calibri" pitchFamily="34" charset="0"/>
              <a:cs typeface="Calibri" pitchFamily="34" charset="0"/>
            </a:endParaRPr>
          </a:p>
        </p:txBody>
      </p:sp>
      <p:pic>
        <p:nvPicPr>
          <p:cNvPr id="25" name="24 Imagen"/>
          <p:cNvPicPr/>
          <p:nvPr/>
        </p:nvPicPr>
        <p:blipFill rotWithShape="1">
          <a:blip r:embed="rId4" cstate="print">
            <a:extLst>
              <a:ext uri="{28A0092B-C50C-407E-A947-70E740481C1C}">
                <a14:useLocalDpi xmlns:a14="http://schemas.microsoft.com/office/drawing/2010/main" val="0"/>
              </a:ext>
            </a:extLst>
          </a:blip>
          <a:srcRect b="5520"/>
          <a:stretch/>
        </p:blipFill>
        <p:spPr bwMode="auto">
          <a:xfrm>
            <a:off x="262890" y="2210930"/>
            <a:ext cx="4007777" cy="28250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26" name="25 Imagen"/>
          <p:cNvPicPr/>
          <p:nvPr/>
        </p:nvPicPr>
        <p:blipFill rotWithShape="1">
          <a:blip r:embed="rId5" cstate="print">
            <a:extLst>
              <a:ext uri="{28A0092B-C50C-407E-A947-70E740481C1C}">
                <a14:useLocalDpi xmlns:a14="http://schemas.microsoft.com/office/drawing/2010/main" val="0"/>
              </a:ext>
            </a:extLst>
          </a:blip>
          <a:srcRect l="2099" b="5632"/>
          <a:stretch/>
        </p:blipFill>
        <p:spPr bwMode="auto">
          <a:xfrm>
            <a:off x="4435522" y="2210929"/>
            <a:ext cx="4435522" cy="28250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1653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157"/>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673988"/>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Desarrollo del Proyecto</a:t>
            </a:r>
            <a:endParaRPr lang="de-DE" sz="2800" b="1" dirty="0">
              <a:latin typeface="Calibri" pitchFamily="34" charset="0"/>
              <a:cs typeface="Calibri" pitchFamily="34" charset="0"/>
            </a:endParaRPr>
          </a:p>
        </p:txBody>
      </p:sp>
      <p:pic>
        <p:nvPicPr>
          <p:cNvPr id="12" name="Picture 2" descr="D:\Users\JoC\Documents\agile-scrum-1.jpg"/>
          <p:cNvPicPr>
            <a:picLocks noChangeAspect="1" noChangeArrowheads="1"/>
          </p:cNvPicPr>
          <p:nvPr/>
        </p:nvPicPr>
        <p:blipFill rotWithShape="1">
          <a:blip r:embed="rId4">
            <a:extLst>
              <a:ext uri="{28A0092B-C50C-407E-A947-70E740481C1C}">
                <a14:useLocalDpi xmlns:a14="http://schemas.microsoft.com/office/drawing/2010/main" val="0"/>
              </a:ext>
            </a:extLst>
          </a:blip>
          <a:srcRect l="21884" t="45130" r="63486" b="40538"/>
          <a:stretch/>
        </p:blipFill>
        <p:spPr bwMode="auto">
          <a:xfrm>
            <a:off x="2473887" y="3184735"/>
            <a:ext cx="979715" cy="60884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1 Grupo"/>
          <p:cNvGrpSpPr/>
          <p:nvPr/>
        </p:nvGrpSpPr>
        <p:grpSpPr>
          <a:xfrm>
            <a:off x="717037" y="3060517"/>
            <a:ext cx="2016224" cy="1183079"/>
            <a:chOff x="717037" y="3060517"/>
            <a:chExt cx="2016224" cy="1183079"/>
          </a:xfrm>
        </p:grpSpPr>
        <p:pic>
          <p:nvPicPr>
            <p:cNvPr id="11" name="Picture 2" descr="D:\Users\JoC\Documents\agile-scrum-1.jpg"/>
            <p:cNvPicPr>
              <a:picLocks noChangeAspect="1" noChangeArrowheads="1"/>
            </p:cNvPicPr>
            <p:nvPr/>
          </p:nvPicPr>
          <p:blipFill rotWithShape="1">
            <a:blip r:embed="rId4">
              <a:extLst>
                <a:ext uri="{28A0092B-C50C-407E-A947-70E740481C1C}">
                  <a14:useLocalDpi xmlns:a14="http://schemas.microsoft.com/office/drawing/2010/main" val="0"/>
                </a:ext>
              </a:extLst>
            </a:blip>
            <a:srcRect l="2596" t="42005" r="78092" b="42005"/>
            <a:stretch/>
          </p:blipFill>
          <p:spPr bwMode="auto">
            <a:xfrm>
              <a:off x="1078537" y="3060517"/>
              <a:ext cx="1293223" cy="679269"/>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717037" y="3842580"/>
              <a:ext cx="2016224" cy="401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Pila del Producto</a:t>
              </a:r>
              <a:endParaRPr lang="en-US" dirty="0">
                <a:solidFill>
                  <a:schemeClr val="tx1"/>
                </a:solidFill>
              </a:endParaRPr>
            </a:p>
          </p:txBody>
        </p:sp>
      </p:grpSp>
      <p:grpSp>
        <p:nvGrpSpPr>
          <p:cNvPr id="14" name="13 Grupo"/>
          <p:cNvGrpSpPr/>
          <p:nvPr/>
        </p:nvGrpSpPr>
        <p:grpSpPr>
          <a:xfrm>
            <a:off x="2936449" y="3182539"/>
            <a:ext cx="2016224" cy="1046573"/>
            <a:chOff x="3176587" y="3223803"/>
            <a:chExt cx="2016224" cy="1046573"/>
          </a:xfrm>
        </p:grpSpPr>
        <p:pic>
          <p:nvPicPr>
            <p:cNvPr id="15" name="Picture 2" descr="D:\Users\JoC\Documents\agile-scrum-1.jpg"/>
            <p:cNvPicPr>
              <a:picLocks noChangeAspect="1" noChangeArrowheads="1"/>
            </p:cNvPicPr>
            <p:nvPr/>
          </p:nvPicPr>
          <p:blipFill rotWithShape="1">
            <a:blip r:embed="rId4">
              <a:extLst>
                <a:ext uri="{28A0092B-C50C-407E-A947-70E740481C1C}">
                  <a14:useLocalDpi xmlns:a14="http://schemas.microsoft.com/office/drawing/2010/main" val="0"/>
                </a:ext>
              </a:extLst>
            </a:blip>
            <a:srcRect l="37123" t="45130" r="55074" b="42005"/>
            <a:stretch/>
          </p:blipFill>
          <p:spPr bwMode="auto">
            <a:xfrm>
              <a:off x="3885389" y="3223803"/>
              <a:ext cx="522514" cy="546531"/>
            </a:xfrm>
            <a:prstGeom prst="rect">
              <a:avLst/>
            </a:prstGeom>
            <a:noFill/>
            <a:extLst>
              <a:ext uri="{909E8E84-426E-40DD-AFC4-6F175D3DCCD1}">
                <a14:hiddenFill xmlns:a14="http://schemas.microsoft.com/office/drawing/2010/main">
                  <a:solidFill>
                    <a:srgbClr val="FFFFFF"/>
                  </a:solidFill>
                </a14:hiddenFill>
              </a:ext>
            </a:extLst>
          </p:spPr>
        </p:pic>
        <p:sp>
          <p:nvSpPr>
            <p:cNvPr id="16" name="15 Rectángulo"/>
            <p:cNvSpPr/>
            <p:nvPr/>
          </p:nvSpPr>
          <p:spPr>
            <a:xfrm>
              <a:off x="3176587" y="3869360"/>
              <a:ext cx="2016224" cy="401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Pila de Tareas</a:t>
              </a:r>
              <a:endParaRPr lang="en-US" dirty="0">
                <a:solidFill>
                  <a:schemeClr val="tx1"/>
                </a:solidFill>
              </a:endParaRPr>
            </a:p>
          </p:txBody>
        </p:sp>
      </p:grpSp>
      <p:grpSp>
        <p:nvGrpSpPr>
          <p:cNvPr id="4" name="3 Grupo"/>
          <p:cNvGrpSpPr/>
          <p:nvPr/>
        </p:nvGrpSpPr>
        <p:grpSpPr>
          <a:xfrm>
            <a:off x="7193424" y="3067837"/>
            <a:ext cx="2016224" cy="1202539"/>
            <a:chOff x="7193424" y="3067837"/>
            <a:chExt cx="2016224" cy="1202539"/>
          </a:xfrm>
        </p:grpSpPr>
        <p:pic>
          <p:nvPicPr>
            <p:cNvPr id="17" name="Picture 2" descr="D:\Users\JoC\Documents\agile-scrum-1.jpg"/>
            <p:cNvPicPr>
              <a:picLocks noChangeAspect="1" noChangeArrowheads="1"/>
            </p:cNvPicPr>
            <p:nvPr/>
          </p:nvPicPr>
          <p:blipFill rotWithShape="1">
            <a:blip r:embed="rId4">
              <a:extLst>
                <a:ext uri="{28A0092B-C50C-407E-A947-70E740481C1C}">
                  <a14:useLocalDpi xmlns:a14="http://schemas.microsoft.com/office/drawing/2010/main" val="0"/>
                </a:ext>
              </a:extLst>
            </a:blip>
            <a:srcRect l="76299" t="45130" r="9656" b="32448"/>
            <a:stretch/>
          </p:blipFill>
          <p:spPr bwMode="auto">
            <a:xfrm>
              <a:off x="7731273" y="3067837"/>
              <a:ext cx="940526" cy="952534"/>
            </a:xfrm>
            <a:prstGeom prst="rect">
              <a:avLst/>
            </a:prstGeom>
            <a:noFill/>
            <a:extLst>
              <a:ext uri="{909E8E84-426E-40DD-AFC4-6F175D3DCCD1}">
                <a14:hiddenFill xmlns:a14="http://schemas.microsoft.com/office/drawing/2010/main">
                  <a:solidFill>
                    <a:srgbClr val="FFFFFF"/>
                  </a:solidFill>
                </a14:hiddenFill>
              </a:ext>
            </a:extLst>
          </p:spPr>
        </p:pic>
        <p:sp>
          <p:nvSpPr>
            <p:cNvPr id="23" name="22 Rectángulo"/>
            <p:cNvSpPr/>
            <p:nvPr/>
          </p:nvSpPr>
          <p:spPr>
            <a:xfrm>
              <a:off x="7193424" y="3869360"/>
              <a:ext cx="2016224" cy="401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Incremento</a:t>
              </a:r>
              <a:endParaRPr lang="en-US" dirty="0">
                <a:solidFill>
                  <a:schemeClr val="tx1"/>
                </a:solidFill>
              </a:endParaRPr>
            </a:p>
          </p:txBody>
        </p:sp>
      </p:grpSp>
      <p:grpSp>
        <p:nvGrpSpPr>
          <p:cNvPr id="3" name="2 Grupo"/>
          <p:cNvGrpSpPr/>
          <p:nvPr/>
        </p:nvGrpSpPr>
        <p:grpSpPr>
          <a:xfrm>
            <a:off x="4352130" y="1510572"/>
            <a:ext cx="3200489" cy="2894020"/>
            <a:chOff x="4352130" y="1510572"/>
            <a:chExt cx="3200489" cy="2894020"/>
          </a:xfrm>
        </p:grpSpPr>
        <p:pic>
          <p:nvPicPr>
            <p:cNvPr id="2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2130" y="2754509"/>
              <a:ext cx="8953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21 Rectángulo"/>
            <p:cNvSpPr/>
            <p:nvPr/>
          </p:nvSpPr>
          <p:spPr>
            <a:xfrm>
              <a:off x="5177200" y="1510572"/>
              <a:ext cx="2016224" cy="401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Sprint</a:t>
              </a:r>
              <a:endParaRPr lang="en-US" dirty="0">
                <a:solidFill>
                  <a:schemeClr val="tx1"/>
                </a:solidFill>
              </a:endParaRPr>
            </a:p>
          </p:txBody>
        </p:sp>
        <p:grpSp>
          <p:nvGrpSpPr>
            <p:cNvPr id="25" name="24 Grupo"/>
            <p:cNvGrpSpPr/>
            <p:nvPr/>
          </p:nvGrpSpPr>
          <p:grpSpPr>
            <a:xfrm>
              <a:off x="5342400" y="2079402"/>
              <a:ext cx="2210219" cy="2325190"/>
              <a:chOff x="5342400" y="2079402"/>
              <a:chExt cx="2210219" cy="2325190"/>
            </a:xfrm>
          </p:grpSpPr>
          <p:pic>
            <p:nvPicPr>
              <p:cNvPr id="26" name="Picture 2" descr="D:\Users\JoC\Documents\agile-scrum-1 - Copy.jpg"/>
              <p:cNvPicPr>
                <a:picLocks noChangeAspect="1" noChangeArrowheads="1"/>
              </p:cNvPicPr>
              <p:nvPr/>
            </p:nvPicPr>
            <p:blipFill rotWithShape="1">
              <a:blip r:embed="rId6">
                <a:extLst>
                  <a:ext uri="{28A0092B-C50C-407E-A947-70E740481C1C}">
                    <a14:useLocalDpi xmlns:a14="http://schemas.microsoft.com/office/drawing/2010/main" val="0"/>
                  </a:ext>
                </a:extLst>
              </a:blip>
              <a:srcRect l="44124" t="9998" r="24273" b="35269"/>
              <a:stretch/>
            </p:blipFill>
            <p:spPr bwMode="auto">
              <a:xfrm>
                <a:off x="5342400" y="2079402"/>
                <a:ext cx="2116183" cy="2325190"/>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26 Grupo"/>
              <p:cNvGrpSpPr/>
              <p:nvPr/>
            </p:nvGrpSpPr>
            <p:grpSpPr>
              <a:xfrm>
                <a:off x="5630432" y="2285328"/>
                <a:ext cx="1922187" cy="1306971"/>
                <a:chOff x="5630432" y="2285328"/>
                <a:chExt cx="1922187" cy="1306971"/>
              </a:xfrm>
            </p:grpSpPr>
            <p:sp>
              <p:nvSpPr>
                <p:cNvPr id="28" name="27 Rectángulo"/>
                <p:cNvSpPr/>
                <p:nvPr/>
              </p:nvSpPr>
              <p:spPr>
                <a:xfrm>
                  <a:off x="5630432" y="3016235"/>
                  <a:ext cx="115212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3">
                          <a:lumMod val="50000"/>
                        </a:schemeClr>
                      </a:solidFill>
                    </a:rPr>
                    <a:t>2 a 4 </a:t>
                  </a:r>
                </a:p>
                <a:p>
                  <a:pPr algn="ctr"/>
                  <a:r>
                    <a:rPr lang="es-EC" dirty="0" smtClean="0">
                      <a:solidFill>
                        <a:schemeClr val="accent3">
                          <a:lumMod val="50000"/>
                        </a:schemeClr>
                      </a:solidFill>
                    </a:rPr>
                    <a:t>Semanas</a:t>
                  </a:r>
                  <a:endParaRPr lang="en-US" dirty="0">
                    <a:solidFill>
                      <a:schemeClr val="accent3">
                        <a:lumMod val="50000"/>
                      </a:schemeClr>
                    </a:solidFill>
                  </a:endParaRPr>
                </a:p>
              </p:txBody>
            </p:sp>
            <p:sp>
              <p:nvSpPr>
                <p:cNvPr id="29" name="28 Rectángulo"/>
                <p:cNvSpPr/>
                <p:nvPr/>
              </p:nvSpPr>
              <p:spPr>
                <a:xfrm>
                  <a:off x="6400491" y="2285328"/>
                  <a:ext cx="115212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3">
                          <a:lumMod val="50000"/>
                        </a:schemeClr>
                      </a:solidFill>
                    </a:rPr>
                    <a:t>24 </a:t>
                  </a:r>
                </a:p>
                <a:p>
                  <a:pPr algn="ctr"/>
                  <a:r>
                    <a:rPr lang="es-EC" dirty="0" smtClean="0">
                      <a:solidFill>
                        <a:schemeClr val="accent3">
                          <a:lumMod val="50000"/>
                        </a:schemeClr>
                      </a:solidFill>
                    </a:rPr>
                    <a:t>Horas</a:t>
                  </a:r>
                  <a:endParaRPr lang="en-US" dirty="0">
                    <a:solidFill>
                      <a:schemeClr val="accent3">
                        <a:lumMod val="50000"/>
                      </a:schemeClr>
                    </a:solidFill>
                  </a:endParaRPr>
                </a:p>
              </p:txBody>
            </p:sp>
          </p:grpSp>
        </p:grpSp>
      </p:grpSp>
      <p:sp>
        <p:nvSpPr>
          <p:cNvPr id="30" name="29 Rectángulo"/>
          <p:cNvSpPr/>
          <p:nvPr/>
        </p:nvSpPr>
        <p:spPr>
          <a:xfrm>
            <a:off x="5231160" y="4517949"/>
            <a:ext cx="2141904" cy="169178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C" dirty="0" smtClean="0"/>
              <a:t>Diseño Simple</a:t>
            </a:r>
          </a:p>
          <a:p>
            <a:pPr algn="ctr"/>
            <a:r>
              <a:rPr lang="es-EC" dirty="0" smtClean="0"/>
              <a:t>Testing</a:t>
            </a:r>
          </a:p>
          <a:p>
            <a:pPr algn="ctr"/>
            <a:r>
              <a:rPr lang="es-EC" dirty="0" smtClean="0"/>
              <a:t>Refactorizar</a:t>
            </a:r>
          </a:p>
          <a:p>
            <a:pPr algn="ctr"/>
            <a:r>
              <a:rPr lang="es-EC" dirty="0" smtClean="0"/>
              <a:t>Programación en Parejas </a:t>
            </a:r>
          </a:p>
          <a:p>
            <a:pPr algn="ctr"/>
            <a:r>
              <a:rPr lang="es-EC" dirty="0" smtClean="0"/>
              <a:t>Integración Continua</a:t>
            </a:r>
            <a:endParaRPr lang="en-US" dirty="0"/>
          </a:p>
        </p:txBody>
      </p:sp>
    </p:spTree>
    <p:extLst>
      <p:ext uri="{BB962C8B-B14F-4D97-AF65-F5344CB8AC3E}">
        <p14:creationId xmlns:p14="http://schemas.microsoft.com/office/powerpoint/2010/main" val="123244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up)">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157"/>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673988"/>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Desarrollo del Proyecto</a:t>
            </a:r>
            <a:endParaRPr lang="de-DE" sz="2800" b="1" dirty="0">
              <a:latin typeface="Calibri" pitchFamily="34" charset="0"/>
              <a:cs typeface="Calibri" pitchFamily="34" charset="0"/>
            </a:endParaRPr>
          </a:p>
        </p:txBody>
      </p:sp>
      <p:sp>
        <p:nvSpPr>
          <p:cNvPr id="2" name="1 Rectángulo"/>
          <p:cNvSpPr/>
          <p:nvPr/>
        </p:nvSpPr>
        <p:spPr>
          <a:xfrm>
            <a:off x="457200" y="1358922"/>
            <a:ext cx="6393976" cy="369332"/>
          </a:xfrm>
          <a:prstGeom prst="rect">
            <a:avLst/>
          </a:prstGeom>
        </p:spPr>
        <p:txBody>
          <a:bodyPr wrap="square">
            <a:spAutoFit/>
          </a:bodyPr>
          <a:lstStyle/>
          <a:p>
            <a:pPr defTabSz="801688"/>
            <a:r>
              <a:rPr lang="de-DE" b="1" dirty="0">
                <a:solidFill>
                  <a:schemeClr val="tx2">
                    <a:lumMod val="90000"/>
                    <a:lumOff val="10000"/>
                  </a:schemeClr>
                </a:solidFill>
                <a:latin typeface="Calibri" pitchFamily="34" charset="0"/>
                <a:cs typeface="Calibri" pitchFamily="34" charset="0"/>
              </a:rPr>
              <a:t>Modelo entidad relación – Módulo de seguridad</a:t>
            </a:r>
          </a:p>
        </p:txBody>
      </p:sp>
      <p:pic>
        <p:nvPicPr>
          <p:cNvPr id="13314" name="Picture 2" descr="D:\Users\JoC\Documents\TFRF5AA.tm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925" y="2050506"/>
            <a:ext cx="7296150"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88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fade">
                                      <p:cBhvr>
                                        <p:cTn id="12" dur="1000"/>
                                        <p:tgtEl>
                                          <p:spTgt spid="13314"/>
                                        </p:tgtEl>
                                      </p:cBhvr>
                                    </p:animEffect>
                                    <p:anim calcmode="lin" valueType="num">
                                      <p:cBhvr>
                                        <p:cTn id="13" dur="1000" fill="hold"/>
                                        <p:tgtEl>
                                          <p:spTgt spid="13314"/>
                                        </p:tgtEl>
                                        <p:attrNameLst>
                                          <p:attrName>ppt_x</p:attrName>
                                        </p:attrNameLst>
                                      </p:cBhvr>
                                      <p:tavLst>
                                        <p:tav tm="0">
                                          <p:val>
                                            <p:strVal val="#ppt_x"/>
                                          </p:val>
                                        </p:tav>
                                        <p:tav tm="100000">
                                          <p:val>
                                            <p:strVal val="#ppt_x"/>
                                          </p:val>
                                        </p:tav>
                                      </p:tavLst>
                                    </p:anim>
                                    <p:anim calcmode="lin" valueType="num">
                                      <p:cBhvr>
                                        <p:cTn id="14"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47562" name="Rectangle 10"/>
          <p:cNvSpPr>
            <a:spLocks noGrp="1" noChangeArrowheads="1"/>
          </p:cNvSpPr>
          <p:nvPr>
            <p:ph sz="quarter" idx="1"/>
          </p:nvPr>
        </p:nvSpPr>
        <p:spPr>
          <a:xfrm>
            <a:off x="262890" y="2115897"/>
            <a:ext cx="8515350" cy="4029075"/>
          </a:xfrm>
        </p:spPr>
        <p:txBody>
          <a:bodyPr/>
          <a:lstStyle/>
          <a:p>
            <a:r>
              <a:rPr lang="es-US" sz="1800" dirty="0" smtClean="0">
                <a:latin typeface="Calibri" pitchFamily="34" charset="0"/>
                <a:cs typeface="Times New Roman" pitchFamily="18" charset="0"/>
              </a:rPr>
              <a:t>Introducción</a:t>
            </a:r>
          </a:p>
          <a:p>
            <a:r>
              <a:rPr lang="es-EC" sz="1800" dirty="0" smtClean="0">
                <a:latin typeface="Calibri" pitchFamily="34" charset="0"/>
                <a:cs typeface="Times New Roman" pitchFamily="18" charset="0"/>
              </a:rPr>
              <a:t>Objetivos</a:t>
            </a:r>
          </a:p>
          <a:p>
            <a:r>
              <a:rPr lang="es-EC" sz="1800" dirty="0" smtClean="0">
                <a:latin typeface="Calibri" pitchFamily="34" charset="0"/>
                <a:cs typeface="Times New Roman" pitchFamily="18" charset="0"/>
              </a:rPr>
              <a:t>Alcance</a:t>
            </a:r>
          </a:p>
          <a:p>
            <a:r>
              <a:rPr lang="es-EC" sz="1800" dirty="0" smtClean="0">
                <a:latin typeface="Calibri" pitchFamily="34" charset="0"/>
                <a:cs typeface="Times New Roman" pitchFamily="18" charset="0"/>
              </a:rPr>
              <a:t>Problema y solución</a:t>
            </a:r>
          </a:p>
          <a:p>
            <a:r>
              <a:rPr lang="es-EC" sz="1800" dirty="0" smtClean="0">
                <a:latin typeface="Calibri" pitchFamily="34" charset="0"/>
                <a:cs typeface="Times New Roman" pitchFamily="18" charset="0"/>
              </a:rPr>
              <a:t>Herramientas</a:t>
            </a:r>
          </a:p>
          <a:p>
            <a:r>
              <a:rPr lang="es-EC" sz="1800" dirty="0" smtClean="0">
                <a:latin typeface="Calibri" pitchFamily="34" charset="0"/>
                <a:cs typeface="Times New Roman" pitchFamily="18" charset="0"/>
              </a:rPr>
              <a:t>Arquitectura</a:t>
            </a:r>
          </a:p>
          <a:p>
            <a:r>
              <a:rPr lang="es-EC" sz="1800" dirty="0" smtClean="0">
                <a:latin typeface="Calibri" pitchFamily="34" charset="0"/>
                <a:cs typeface="Times New Roman" pitchFamily="18" charset="0"/>
              </a:rPr>
              <a:t>Metodología</a:t>
            </a:r>
          </a:p>
          <a:p>
            <a:r>
              <a:rPr lang="es-EC" sz="1800" dirty="0" smtClean="0">
                <a:latin typeface="Calibri" pitchFamily="34" charset="0"/>
                <a:cs typeface="Times New Roman" pitchFamily="18" charset="0"/>
              </a:rPr>
              <a:t>Desarrollo del Proyecto</a:t>
            </a:r>
          </a:p>
          <a:p>
            <a:r>
              <a:rPr lang="es-EC" sz="1800" dirty="0" smtClean="0">
                <a:latin typeface="Calibri" pitchFamily="34" charset="0"/>
                <a:cs typeface="Times New Roman" pitchFamily="18" charset="0"/>
              </a:rPr>
              <a:t>Presentación del sistema</a:t>
            </a:r>
          </a:p>
          <a:p>
            <a:r>
              <a:rPr lang="es-EC" sz="1800" dirty="0" smtClean="0">
                <a:latin typeface="Calibri" pitchFamily="34" charset="0"/>
                <a:cs typeface="Times New Roman" pitchFamily="18" charset="0"/>
              </a:rPr>
              <a:t>Conclusiones</a:t>
            </a:r>
          </a:p>
          <a:p>
            <a:r>
              <a:rPr lang="es-EC" sz="1800" dirty="0" smtClean="0">
                <a:latin typeface="Calibri" pitchFamily="34" charset="0"/>
                <a:cs typeface="Times New Roman" pitchFamily="18" charset="0"/>
              </a:rPr>
              <a:t>Recomendaciones</a:t>
            </a:r>
            <a:endParaRPr lang="es-US" sz="1800" dirty="0" smtClean="0">
              <a:latin typeface="Calibri" pitchFamily="34" charset="0"/>
              <a:cs typeface="Times New Roman" pitchFamily="18" charset="0"/>
            </a:endParaRPr>
          </a:p>
          <a:p>
            <a:endParaRPr lang="de-DE" sz="1400" dirty="0">
              <a:latin typeface="Calibri" pitchFamily="34" charset="0"/>
            </a:endParaRPr>
          </a:p>
        </p:txBody>
      </p:sp>
      <p:sp>
        <p:nvSpPr>
          <p:cNvPr id="1047556"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rPr>
              <a:t>AGENDA</a:t>
            </a:r>
            <a:endParaRPr lang="de-DE" sz="2800" b="1" dirty="0">
              <a:latin typeface="Calibri" pitchFamily="34" charset="0"/>
            </a:endParaRPr>
          </a:p>
        </p:txBody>
      </p:sp>
      <p:grpSp>
        <p:nvGrpSpPr>
          <p:cNvPr id="5" name="4 Grupo"/>
          <p:cNvGrpSpPr/>
          <p:nvPr/>
        </p:nvGrpSpPr>
        <p:grpSpPr>
          <a:xfrm rot="5400000">
            <a:off x="2732858" y="2681371"/>
            <a:ext cx="556571" cy="4989113"/>
            <a:chOff x="634881" y="1248199"/>
            <a:chExt cx="781343" cy="4989113"/>
          </a:xfrm>
        </p:grpSpPr>
        <p:sp>
          <p:nvSpPr>
            <p:cNvPr id="6" name="5 Rectángulo"/>
            <p:cNvSpPr/>
            <p:nvPr/>
          </p:nvSpPr>
          <p:spPr>
            <a:xfrm>
              <a:off x="683568" y="1268760"/>
              <a:ext cx="504056" cy="496855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7" name="6 Triángulo isósceles"/>
            <p:cNvSpPr/>
            <p:nvPr/>
          </p:nvSpPr>
          <p:spPr>
            <a:xfrm rot="5400000">
              <a:off x="1096180" y="1792251"/>
              <a:ext cx="411488" cy="228600"/>
            </a:xfrm>
            <a:prstGeom prst="triangl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7 CuadroTexto"/>
            <p:cNvSpPr txBox="1"/>
            <p:nvPr/>
          </p:nvSpPr>
          <p:spPr>
            <a:xfrm>
              <a:off x="634881" y="1248199"/>
              <a:ext cx="604901" cy="4989113"/>
            </a:xfrm>
            <a:prstGeom prst="rect">
              <a:avLst/>
            </a:prstGeom>
            <a:noFill/>
          </p:spPr>
          <p:txBody>
            <a:bodyPr vert="vert270" wrap="square" rtlCol="0">
              <a:spAutoFit/>
            </a:bodyPr>
            <a:lstStyle/>
            <a:p>
              <a:r>
                <a:rPr lang="es-EC" sz="1600" dirty="0" smtClean="0">
                  <a:solidFill>
                    <a:schemeClr val="bg1"/>
                  </a:solidFill>
                </a:rPr>
                <a:t> </a:t>
              </a:r>
              <a:r>
                <a:rPr lang="es-EC" sz="1600" b="1" dirty="0" smtClean="0">
                  <a:solidFill>
                    <a:schemeClr val="bg1"/>
                  </a:solidFill>
                </a:rPr>
                <a:t>Presentación del sistema</a:t>
              </a:r>
              <a:endParaRPr lang="en-US" sz="1600" b="1" dirty="0">
                <a:solidFill>
                  <a:schemeClr val="bg1"/>
                </a:solidFill>
              </a:endParaRPr>
            </a:p>
          </p:txBody>
        </p:sp>
      </p:grpSp>
    </p:spTree>
    <p:extLst>
      <p:ext uri="{BB962C8B-B14F-4D97-AF65-F5344CB8AC3E}">
        <p14:creationId xmlns:p14="http://schemas.microsoft.com/office/powerpoint/2010/main" val="422570799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47556"/>
                                        </p:tgtEl>
                                        <p:attrNameLst>
                                          <p:attrName>style.visibility</p:attrName>
                                        </p:attrNameLst>
                                      </p:cBhvr>
                                      <p:to>
                                        <p:strVal val="visible"/>
                                      </p:to>
                                    </p:set>
                                    <p:animEffect transition="in" filter="barn(inVertical)">
                                      <p:cBhvr>
                                        <p:cTn id="7" dur="500"/>
                                        <p:tgtEl>
                                          <p:spTgt spid="104755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47562">
                                            <p:txEl>
                                              <p:pRg st="0" end="0"/>
                                            </p:txEl>
                                          </p:spTgt>
                                        </p:tgtEl>
                                        <p:attrNameLst>
                                          <p:attrName>style.visibility</p:attrName>
                                        </p:attrNameLst>
                                      </p:cBhvr>
                                      <p:to>
                                        <p:strVal val="visible"/>
                                      </p:to>
                                    </p:set>
                                    <p:animEffect transition="in" filter="fade">
                                      <p:cBhvr>
                                        <p:cTn id="12" dur="1000"/>
                                        <p:tgtEl>
                                          <p:spTgt spid="1047562">
                                            <p:txEl>
                                              <p:pRg st="0" end="0"/>
                                            </p:txEl>
                                          </p:spTgt>
                                        </p:tgtEl>
                                      </p:cBhvr>
                                    </p:animEffect>
                                    <p:anim calcmode="lin" valueType="num">
                                      <p:cBhvr>
                                        <p:cTn id="13" dur="1000" fill="hold"/>
                                        <p:tgtEl>
                                          <p:spTgt spid="104756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4756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47562">
                                            <p:txEl>
                                              <p:pRg st="1" end="1"/>
                                            </p:txEl>
                                          </p:spTgt>
                                        </p:tgtEl>
                                        <p:attrNameLst>
                                          <p:attrName>style.visibility</p:attrName>
                                        </p:attrNameLst>
                                      </p:cBhvr>
                                      <p:to>
                                        <p:strVal val="visible"/>
                                      </p:to>
                                    </p:set>
                                    <p:animEffect transition="in" filter="fade">
                                      <p:cBhvr>
                                        <p:cTn id="17" dur="1000"/>
                                        <p:tgtEl>
                                          <p:spTgt spid="1047562">
                                            <p:txEl>
                                              <p:pRg st="1" end="1"/>
                                            </p:txEl>
                                          </p:spTgt>
                                        </p:tgtEl>
                                      </p:cBhvr>
                                    </p:animEffect>
                                    <p:anim calcmode="lin" valueType="num">
                                      <p:cBhvr>
                                        <p:cTn id="18" dur="1000" fill="hold"/>
                                        <p:tgtEl>
                                          <p:spTgt spid="104756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04756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47562">
                                            <p:txEl>
                                              <p:pRg st="2" end="2"/>
                                            </p:txEl>
                                          </p:spTgt>
                                        </p:tgtEl>
                                        <p:attrNameLst>
                                          <p:attrName>style.visibility</p:attrName>
                                        </p:attrNameLst>
                                      </p:cBhvr>
                                      <p:to>
                                        <p:strVal val="visible"/>
                                      </p:to>
                                    </p:set>
                                    <p:animEffect transition="in" filter="fade">
                                      <p:cBhvr>
                                        <p:cTn id="22" dur="1000"/>
                                        <p:tgtEl>
                                          <p:spTgt spid="1047562">
                                            <p:txEl>
                                              <p:pRg st="2" end="2"/>
                                            </p:txEl>
                                          </p:spTgt>
                                        </p:tgtEl>
                                      </p:cBhvr>
                                    </p:animEffect>
                                    <p:anim calcmode="lin" valueType="num">
                                      <p:cBhvr>
                                        <p:cTn id="23" dur="1000" fill="hold"/>
                                        <p:tgtEl>
                                          <p:spTgt spid="104756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047562">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47562">
                                            <p:txEl>
                                              <p:pRg st="3" end="3"/>
                                            </p:txEl>
                                          </p:spTgt>
                                        </p:tgtEl>
                                        <p:attrNameLst>
                                          <p:attrName>style.visibility</p:attrName>
                                        </p:attrNameLst>
                                      </p:cBhvr>
                                      <p:to>
                                        <p:strVal val="visible"/>
                                      </p:to>
                                    </p:set>
                                    <p:animEffect transition="in" filter="fade">
                                      <p:cBhvr>
                                        <p:cTn id="27" dur="1000"/>
                                        <p:tgtEl>
                                          <p:spTgt spid="1047562">
                                            <p:txEl>
                                              <p:pRg st="3" end="3"/>
                                            </p:txEl>
                                          </p:spTgt>
                                        </p:tgtEl>
                                      </p:cBhvr>
                                    </p:animEffect>
                                    <p:anim calcmode="lin" valueType="num">
                                      <p:cBhvr>
                                        <p:cTn id="28" dur="1000" fill="hold"/>
                                        <p:tgtEl>
                                          <p:spTgt spid="104756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1047562">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47562">
                                            <p:txEl>
                                              <p:pRg st="4" end="4"/>
                                            </p:txEl>
                                          </p:spTgt>
                                        </p:tgtEl>
                                        <p:attrNameLst>
                                          <p:attrName>style.visibility</p:attrName>
                                        </p:attrNameLst>
                                      </p:cBhvr>
                                      <p:to>
                                        <p:strVal val="visible"/>
                                      </p:to>
                                    </p:set>
                                    <p:animEffect transition="in" filter="fade">
                                      <p:cBhvr>
                                        <p:cTn id="32" dur="1000"/>
                                        <p:tgtEl>
                                          <p:spTgt spid="1047562">
                                            <p:txEl>
                                              <p:pRg st="4" end="4"/>
                                            </p:txEl>
                                          </p:spTgt>
                                        </p:tgtEl>
                                      </p:cBhvr>
                                    </p:animEffect>
                                    <p:anim calcmode="lin" valueType="num">
                                      <p:cBhvr>
                                        <p:cTn id="33" dur="1000" fill="hold"/>
                                        <p:tgtEl>
                                          <p:spTgt spid="104756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1047562">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47562">
                                            <p:txEl>
                                              <p:pRg st="5" end="5"/>
                                            </p:txEl>
                                          </p:spTgt>
                                        </p:tgtEl>
                                        <p:attrNameLst>
                                          <p:attrName>style.visibility</p:attrName>
                                        </p:attrNameLst>
                                      </p:cBhvr>
                                      <p:to>
                                        <p:strVal val="visible"/>
                                      </p:to>
                                    </p:set>
                                    <p:animEffect transition="in" filter="fade">
                                      <p:cBhvr>
                                        <p:cTn id="37" dur="1000"/>
                                        <p:tgtEl>
                                          <p:spTgt spid="1047562">
                                            <p:txEl>
                                              <p:pRg st="5" end="5"/>
                                            </p:txEl>
                                          </p:spTgt>
                                        </p:tgtEl>
                                      </p:cBhvr>
                                    </p:animEffect>
                                    <p:anim calcmode="lin" valueType="num">
                                      <p:cBhvr>
                                        <p:cTn id="38" dur="1000" fill="hold"/>
                                        <p:tgtEl>
                                          <p:spTgt spid="104756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1047562">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47562">
                                            <p:txEl>
                                              <p:pRg st="6" end="6"/>
                                            </p:txEl>
                                          </p:spTgt>
                                        </p:tgtEl>
                                        <p:attrNameLst>
                                          <p:attrName>style.visibility</p:attrName>
                                        </p:attrNameLst>
                                      </p:cBhvr>
                                      <p:to>
                                        <p:strVal val="visible"/>
                                      </p:to>
                                    </p:set>
                                    <p:animEffect transition="in" filter="fade">
                                      <p:cBhvr>
                                        <p:cTn id="42" dur="1000"/>
                                        <p:tgtEl>
                                          <p:spTgt spid="1047562">
                                            <p:txEl>
                                              <p:pRg st="6" end="6"/>
                                            </p:txEl>
                                          </p:spTgt>
                                        </p:tgtEl>
                                      </p:cBhvr>
                                    </p:animEffect>
                                    <p:anim calcmode="lin" valueType="num">
                                      <p:cBhvr>
                                        <p:cTn id="43" dur="1000" fill="hold"/>
                                        <p:tgtEl>
                                          <p:spTgt spid="104756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047562">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47562">
                                            <p:txEl>
                                              <p:pRg st="7" end="7"/>
                                            </p:txEl>
                                          </p:spTgt>
                                        </p:tgtEl>
                                        <p:attrNameLst>
                                          <p:attrName>style.visibility</p:attrName>
                                        </p:attrNameLst>
                                      </p:cBhvr>
                                      <p:to>
                                        <p:strVal val="visible"/>
                                      </p:to>
                                    </p:set>
                                    <p:animEffect transition="in" filter="fade">
                                      <p:cBhvr>
                                        <p:cTn id="47" dur="1000"/>
                                        <p:tgtEl>
                                          <p:spTgt spid="1047562">
                                            <p:txEl>
                                              <p:pRg st="7" end="7"/>
                                            </p:txEl>
                                          </p:spTgt>
                                        </p:tgtEl>
                                      </p:cBhvr>
                                    </p:animEffect>
                                    <p:anim calcmode="lin" valueType="num">
                                      <p:cBhvr>
                                        <p:cTn id="48" dur="1000" fill="hold"/>
                                        <p:tgtEl>
                                          <p:spTgt spid="1047562">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047562">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47562">
                                            <p:txEl>
                                              <p:pRg st="8" end="8"/>
                                            </p:txEl>
                                          </p:spTgt>
                                        </p:tgtEl>
                                        <p:attrNameLst>
                                          <p:attrName>style.visibility</p:attrName>
                                        </p:attrNameLst>
                                      </p:cBhvr>
                                      <p:to>
                                        <p:strVal val="visible"/>
                                      </p:to>
                                    </p:set>
                                    <p:animEffect transition="in" filter="fade">
                                      <p:cBhvr>
                                        <p:cTn id="52" dur="1000"/>
                                        <p:tgtEl>
                                          <p:spTgt spid="1047562">
                                            <p:txEl>
                                              <p:pRg st="8" end="8"/>
                                            </p:txEl>
                                          </p:spTgt>
                                        </p:tgtEl>
                                      </p:cBhvr>
                                    </p:animEffect>
                                    <p:anim calcmode="lin" valueType="num">
                                      <p:cBhvr>
                                        <p:cTn id="53" dur="1000" fill="hold"/>
                                        <p:tgtEl>
                                          <p:spTgt spid="1047562">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1047562">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47562">
                                            <p:txEl>
                                              <p:pRg st="9" end="9"/>
                                            </p:txEl>
                                          </p:spTgt>
                                        </p:tgtEl>
                                        <p:attrNameLst>
                                          <p:attrName>style.visibility</p:attrName>
                                        </p:attrNameLst>
                                      </p:cBhvr>
                                      <p:to>
                                        <p:strVal val="visible"/>
                                      </p:to>
                                    </p:set>
                                    <p:animEffect transition="in" filter="fade">
                                      <p:cBhvr>
                                        <p:cTn id="57" dur="1000"/>
                                        <p:tgtEl>
                                          <p:spTgt spid="1047562">
                                            <p:txEl>
                                              <p:pRg st="9" end="9"/>
                                            </p:txEl>
                                          </p:spTgt>
                                        </p:tgtEl>
                                      </p:cBhvr>
                                    </p:animEffect>
                                    <p:anim calcmode="lin" valueType="num">
                                      <p:cBhvr>
                                        <p:cTn id="58" dur="1000" fill="hold"/>
                                        <p:tgtEl>
                                          <p:spTgt spid="1047562">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1047562">
                                            <p:txEl>
                                              <p:pRg st="9" end="9"/>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47562">
                                            <p:txEl>
                                              <p:pRg st="10" end="10"/>
                                            </p:txEl>
                                          </p:spTgt>
                                        </p:tgtEl>
                                        <p:attrNameLst>
                                          <p:attrName>style.visibility</p:attrName>
                                        </p:attrNameLst>
                                      </p:cBhvr>
                                      <p:to>
                                        <p:strVal val="visible"/>
                                      </p:to>
                                    </p:set>
                                    <p:animEffect transition="in" filter="fade">
                                      <p:cBhvr>
                                        <p:cTn id="62" dur="1000"/>
                                        <p:tgtEl>
                                          <p:spTgt spid="1047562">
                                            <p:txEl>
                                              <p:pRg st="10" end="10"/>
                                            </p:txEl>
                                          </p:spTgt>
                                        </p:tgtEl>
                                      </p:cBhvr>
                                    </p:animEffect>
                                    <p:anim calcmode="lin" valueType="num">
                                      <p:cBhvr>
                                        <p:cTn id="63" dur="1000" fill="hold"/>
                                        <p:tgtEl>
                                          <p:spTgt spid="1047562">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104756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56"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PRESENTACIÓN DEL SISTEMA</a:t>
            </a:r>
            <a:endParaRPr lang="de-DE" sz="2800" b="1" dirty="0">
              <a:latin typeface="Calibri" pitchFamily="34" charset="0"/>
              <a:cs typeface="Calibri" pitchFamily="34" charset="0"/>
            </a:endParaRPr>
          </a:p>
        </p:txBody>
      </p:sp>
      <p:graphicFrame>
        <p:nvGraphicFramePr>
          <p:cNvPr id="4" name="3 Diagrama"/>
          <p:cNvGraphicFramePr/>
          <p:nvPr>
            <p:extLst>
              <p:ext uri="{D42A27DB-BD31-4B8C-83A1-F6EECF244321}">
                <p14:modId xmlns:p14="http://schemas.microsoft.com/office/powerpoint/2010/main" val="330327416"/>
              </p:ext>
            </p:extLst>
          </p:nvPr>
        </p:nvGraphicFramePr>
        <p:xfrm>
          <a:off x="855259" y="2161274"/>
          <a:ext cx="764729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1711697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4"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7"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PRESENTACIÓN DEL SISTEMA</a:t>
            </a:r>
            <a:endParaRPr lang="de-DE" sz="2800" b="1" dirty="0">
              <a:latin typeface="Calibri" pitchFamily="34" charset="0"/>
              <a:cs typeface="Calibri" pitchFamily="34" charset="0"/>
            </a:endParaRPr>
          </a:p>
        </p:txBody>
      </p:sp>
      <p:pic>
        <p:nvPicPr>
          <p:cNvPr id="1433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955" t="14328" r="22217" b="31494"/>
          <a:stretch/>
        </p:blipFill>
        <p:spPr bwMode="auto">
          <a:xfrm>
            <a:off x="498143" y="1988120"/>
            <a:ext cx="8147713" cy="412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71362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2"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PRESENTACIÓN DEL SISTEMA</a:t>
            </a:r>
            <a:endParaRPr lang="de-DE" sz="2800" b="1" dirty="0">
              <a:latin typeface="Calibri" pitchFamily="34" charset="0"/>
              <a:cs typeface="Calibri" pitchFamily="34" charset="0"/>
            </a:endParaRPr>
          </a:p>
        </p:txBody>
      </p:sp>
      <p:pic>
        <p:nvPicPr>
          <p:cNvPr id="1536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955" t="13487" r="8881" b="22269"/>
          <a:stretch/>
        </p:blipFill>
        <p:spPr bwMode="auto">
          <a:xfrm>
            <a:off x="262890" y="2129689"/>
            <a:ext cx="4374230" cy="21376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descr="D:\Users\JoC\Documents\TFR2A7.tm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3607" y="3480179"/>
            <a:ext cx="4352666" cy="2552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51231026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anim calcmode="lin" valueType="num">
                                      <p:cBhvr>
                                        <p:cTn id="8" dur="1000" fill="hold"/>
                                        <p:tgtEl>
                                          <p:spTgt spid="15362"/>
                                        </p:tgtEl>
                                        <p:attrNameLst>
                                          <p:attrName>ppt_x</p:attrName>
                                        </p:attrNameLst>
                                      </p:cBhvr>
                                      <p:tavLst>
                                        <p:tav tm="0">
                                          <p:val>
                                            <p:strVal val="#ppt_x"/>
                                          </p:val>
                                        </p:tav>
                                        <p:tav tm="100000">
                                          <p:val>
                                            <p:strVal val="#ppt_x"/>
                                          </p:val>
                                        </p:tav>
                                      </p:tavLst>
                                    </p:anim>
                                    <p:anim calcmode="lin" valueType="num">
                                      <p:cBhvr>
                                        <p:cTn id="9"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5364"/>
                                        </p:tgtEl>
                                        <p:attrNameLst>
                                          <p:attrName>style.visibility</p:attrName>
                                        </p:attrNameLst>
                                      </p:cBhvr>
                                      <p:to>
                                        <p:strVal val="visible"/>
                                      </p:to>
                                    </p:set>
                                    <p:animEffect transition="in" filter="fade">
                                      <p:cBhvr>
                                        <p:cTn id="14" dur="1000"/>
                                        <p:tgtEl>
                                          <p:spTgt spid="15364"/>
                                        </p:tgtEl>
                                      </p:cBhvr>
                                    </p:animEffect>
                                    <p:anim calcmode="lin" valueType="num">
                                      <p:cBhvr>
                                        <p:cTn id="15" dur="1000" fill="hold"/>
                                        <p:tgtEl>
                                          <p:spTgt spid="15364"/>
                                        </p:tgtEl>
                                        <p:attrNameLst>
                                          <p:attrName>ppt_x</p:attrName>
                                        </p:attrNameLst>
                                      </p:cBhvr>
                                      <p:tavLst>
                                        <p:tav tm="0">
                                          <p:val>
                                            <p:strVal val="#ppt_x"/>
                                          </p:val>
                                        </p:tav>
                                        <p:tav tm="100000">
                                          <p:val>
                                            <p:strVal val="#ppt_x"/>
                                          </p:val>
                                        </p:tav>
                                      </p:tavLst>
                                    </p:anim>
                                    <p:anim calcmode="lin" valueType="num">
                                      <p:cBhvr>
                                        <p:cTn id="16" dur="1000" fill="hold"/>
                                        <p:tgtEl>
                                          <p:spTgt spid="153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7562" name="Rectangle 10"/>
          <p:cNvSpPr>
            <a:spLocks noGrp="1" noChangeArrowheads="1"/>
          </p:cNvSpPr>
          <p:nvPr>
            <p:ph sz="quarter" idx="1"/>
          </p:nvPr>
        </p:nvSpPr>
        <p:spPr>
          <a:xfrm>
            <a:off x="494538" y="3079369"/>
            <a:ext cx="8137398" cy="1315210"/>
          </a:xfrm>
        </p:spPr>
        <p:txBody>
          <a:bodyPr>
            <a:normAutofit/>
          </a:bodyPr>
          <a:lstStyle/>
          <a:p>
            <a:pPr algn="just"/>
            <a:r>
              <a:rPr lang="es-MX" sz="1800" dirty="0" smtClean="0">
                <a:latin typeface="Calibri" pitchFamily="34" charset="0"/>
                <a:cs typeface="Calibri" pitchFamily="34" charset="0"/>
              </a:rPr>
              <a:t>Desarrollar un Sistema de Control Escolar para la Escuela Bilingüe Sangay combinando las metodologías SCRUM con </a:t>
            </a:r>
            <a:r>
              <a:rPr lang="es-MX" sz="1800" dirty="0">
                <a:latin typeface="Calibri" pitchFamily="34" charset="0"/>
                <a:cs typeface="Calibri" pitchFamily="34" charset="0"/>
              </a:rPr>
              <a:t>X</a:t>
            </a:r>
            <a:r>
              <a:rPr lang="es-MX" sz="1800" dirty="0" smtClean="0">
                <a:latin typeface="Calibri" pitchFamily="34" charset="0"/>
                <a:cs typeface="Calibri" pitchFamily="34" charset="0"/>
              </a:rPr>
              <a:t>treme Programming, para administrar y controlar la información de los estudiantes de forma automatizada por el usuario final.</a:t>
            </a:r>
            <a:endParaRPr lang="es-ES" sz="1800" dirty="0">
              <a:latin typeface="Calibri" pitchFamily="34" charset="0"/>
              <a:cs typeface="Calibri" pitchFamily="34" charset="0"/>
            </a:endParaRPr>
          </a:p>
        </p:txBody>
      </p:sp>
      <p:sp>
        <p:nvSpPr>
          <p:cNvPr id="5" name="Rectangle 4"/>
          <p:cNvSpPr>
            <a:spLocks noChangeArrowheads="1"/>
          </p:cNvSpPr>
          <p:nvPr/>
        </p:nvSpPr>
        <p:spPr bwMode="auto">
          <a:xfrm>
            <a:off x="311658" y="2240471"/>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400" b="1" dirty="0" smtClean="0">
                <a:solidFill>
                  <a:schemeClr val="accent1"/>
                </a:solidFill>
                <a:latin typeface="Calibri" pitchFamily="34" charset="0"/>
                <a:cs typeface="Calibri" pitchFamily="34" charset="0"/>
              </a:rPr>
              <a:t>Objetivo general</a:t>
            </a:r>
            <a:endParaRPr lang="de-DE" sz="2400" b="1" dirty="0">
              <a:solidFill>
                <a:schemeClr val="accent1"/>
              </a:solidFill>
              <a:latin typeface="Calibri" pitchFamily="34" charset="0"/>
              <a:cs typeface="Calibri" pitchFamily="34" charset="0"/>
            </a:endParaRPr>
          </a:p>
        </p:txBody>
      </p:sp>
      <p:pic>
        <p:nvPicPr>
          <p:cNvPr id="9"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OBJETIVOS</a:t>
            </a:r>
            <a:endParaRPr lang="de-DE" sz="2800" b="1" dirty="0">
              <a:latin typeface="Calibri" pitchFamily="34" charset="0"/>
              <a:cs typeface="Calibri" pitchFamily="34" charset="0"/>
            </a:endParaRPr>
          </a:p>
        </p:txBody>
      </p:sp>
    </p:spTree>
    <p:extLst>
      <p:ext uri="{BB962C8B-B14F-4D97-AF65-F5344CB8AC3E}">
        <p14:creationId xmlns:p14="http://schemas.microsoft.com/office/powerpoint/2010/main" val="223028471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47562">
                                            <p:txEl>
                                              <p:pRg st="0" end="0"/>
                                            </p:txEl>
                                          </p:spTgt>
                                        </p:tgtEl>
                                        <p:attrNameLst>
                                          <p:attrName>style.visibility</p:attrName>
                                        </p:attrNameLst>
                                      </p:cBhvr>
                                      <p:to>
                                        <p:strVal val="visible"/>
                                      </p:to>
                                    </p:set>
                                    <p:animEffect transition="in" filter="fade">
                                      <p:cBhvr>
                                        <p:cTn id="17" dur="1000"/>
                                        <p:tgtEl>
                                          <p:spTgt spid="1047562">
                                            <p:txEl>
                                              <p:pRg st="0" end="0"/>
                                            </p:txEl>
                                          </p:spTgt>
                                        </p:tgtEl>
                                      </p:cBhvr>
                                    </p:animEffect>
                                    <p:anim calcmode="lin" valueType="num">
                                      <p:cBhvr>
                                        <p:cTn id="18" dur="1000" fill="hold"/>
                                        <p:tgtEl>
                                          <p:spTgt spid="104756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04756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62" grpId="0" build="p"/>
      <p:bldP spid="5"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2"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PRESENTACIÓN DEL SISTEMA</a:t>
            </a:r>
            <a:endParaRPr lang="de-DE" sz="2800" b="1" dirty="0">
              <a:latin typeface="Calibri" pitchFamily="34" charset="0"/>
              <a:cs typeface="Calibri" pitchFamily="34" charset="0"/>
            </a:endParaRPr>
          </a:p>
        </p:txBody>
      </p:sp>
      <p:sp>
        <p:nvSpPr>
          <p:cNvPr id="2" name="1 CuadroTexto"/>
          <p:cNvSpPr txBox="1"/>
          <p:nvPr/>
        </p:nvSpPr>
        <p:spPr>
          <a:xfrm>
            <a:off x="262890" y="2020631"/>
            <a:ext cx="2298514" cy="400110"/>
          </a:xfrm>
          <a:prstGeom prst="rect">
            <a:avLst/>
          </a:prstGeom>
          <a:noFill/>
        </p:spPr>
        <p:txBody>
          <a:bodyPr wrap="none" rtlCol="0">
            <a:spAutoFit/>
          </a:bodyPr>
          <a:lstStyle/>
          <a:p>
            <a:r>
              <a:rPr lang="es-EC" sz="2000" b="1" dirty="0" smtClean="0">
                <a:solidFill>
                  <a:schemeClr val="tx2">
                    <a:lumMod val="90000"/>
                    <a:lumOff val="10000"/>
                  </a:schemeClr>
                </a:solidFill>
                <a:latin typeface="Calibri" pitchFamily="34" charset="0"/>
                <a:cs typeface="Calibri" pitchFamily="34" charset="0"/>
              </a:rPr>
              <a:t>Creación de Horario</a:t>
            </a:r>
            <a:endParaRPr lang="es-US" sz="2000" b="1" dirty="0">
              <a:solidFill>
                <a:schemeClr val="tx2">
                  <a:lumMod val="90000"/>
                  <a:lumOff val="10000"/>
                </a:schemeClr>
              </a:solidFill>
              <a:latin typeface="Calibri" pitchFamily="34" charset="0"/>
              <a:cs typeface="Calibri" pitchFamily="34" charset="0"/>
            </a:endParaRPr>
          </a:p>
        </p:txBody>
      </p:sp>
      <p:pic>
        <p:nvPicPr>
          <p:cNvPr id="16386" name="Picture 2" descr="D:\Users\JoC\Documents\TFR8B28.tm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063" y="2643211"/>
            <a:ext cx="3439914" cy="28655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6387" name="Picture 3" descr="D:\Users\JoC\Documents\TFR6D3D.tm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4286" y="2643211"/>
            <a:ext cx="4660873" cy="28655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1221289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fade">
                                      <p:cBhvr>
                                        <p:cTn id="12" dur="1000"/>
                                        <p:tgtEl>
                                          <p:spTgt spid="16386"/>
                                        </p:tgtEl>
                                      </p:cBhvr>
                                    </p:animEffect>
                                    <p:anim calcmode="lin" valueType="num">
                                      <p:cBhvr>
                                        <p:cTn id="13" dur="1000" fill="hold"/>
                                        <p:tgtEl>
                                          <p:spTgt spid="16386"/>
                                        </p:tgtEl>
                                        <p:attrNameLst>
                                          <p:attrName>ppt_x</p:attrName>
                                        </p:attrNameLst>
                                      </p:cBhvr>
                                      <p:tavLst>
                                        <p:tav tm="0">
                                          <p:val>
                                            <p:strVal val="#ppt_x"/>
                                          </p:val>
                                        </p:tav>
                                        <p:tav tm="100000">
                                          <p:val>
                                            <p:strVal val="#ppt_x"/>
                                          </p:val>
                                        </p:tav>
                                      </p:tavLst>
                                    </p:anim>
                                    <p:anim calcmode="lin" valueType="num">
                                      <p:cBhvr>
                                        <p:cTn id="14"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6387"/>
                                        </p:tgtEl>
                                        <p:attrNameLst>
                                          <p:attrName>style.visibility</p:attrName>
                                        </p:attrNameLst>
                                      </p:cBhvr>
                                      <p:to>
                                        <p:strVal val="visible"/>
                                      </p:to>
                                    </p:set>
                                    <p:animEffect transition="in" filter="fade">
                                      <p:cBhvr>
                                        <p:cTn id="19" dur="1000"/>
                                        <p:tgtEl>
                                          <p:spTgt spid="16387"/>
                                        </p:tgtEl>
                                      </p:cBhvr>
                                    </p:animEffect>
                                    <p:anim calcmode="lin" valueType="num">
                                      <p:cBhvr>
                                        <p:cTn id="20" dur="1000" fill="hold"/>
                                        <p:tgtEl>
                                          <p:spTgt spid="16387"/>
                                        </p:tgtEl>
                                        <p:attrNameLst>
                                          <p:attrName>ppt_x</p:attrName>
                                        </p:attrNameLst>
                                      </p:cBhvr>
                                      <p:tavLst>
                                        <p:tav tm="0">
                                          <p:val>
                                            <p:strVal val="#ppt_x"/>
                                          </p:val>
                                        </p:tav>
                                        <p:tav tm="100000">
                                          <p:val>
                                            <p:strVal val="#ppt_x"/>
                                          </p:val>
                                        </p:tav>
                                      </p:tavLst>
                                    </p:anim>
                                    <p:anim calcmode="lin" valueType="num">
                                      <p:cBhvr>
                                        <p:cTn id="21" dur="1000" fill="hold"/>
                                        <p:tgtEl>
                                          <p:spTgt spid="163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2"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PRESENTACIÓN DEL SISTEMA</a:t>
            </a:r>
            <a:endParaRPr lang="de-DE" sz="2800" b="1" dirty="0">
              <a:latin typeface="Calibri" pitchFamily="34" charset="0"/>
              <a:cs typeface="Calibri" pitchFamily="34" charset="0"/>
            </a:endParaRPr>
          </a:p>
        </p:txBody>
      </p:sp>
      <p:sp>
        <p:nvSpPr>
          <p:cNvPr id="2" name="1 CuadroTexto"/>
          <p:cNvSpPr txBox="1"/>
          <p:nvPr/>
        </p:nvSpPr>
        <p:spPr>
          <a:xfrm>
            <a:off x="262890" y="2020631"/>
            <a:ext cx="1139543" cy="400110"/>
          </a:xfrm>
          <a:prstGeom prst="rect">
            <a:avLst/>
          </a:prstGeom>
          <a:noFill/>
        </p:spPr>
        <p:txBody>
          <a:bodyPr wrap="none" rtlCol="0">
            <a:spAutoFit/>
          </a:bodyPr>
          <a:lstStyle/>
          <a:p>
            <a:r>
              <a:rPr lang="es-EC" sz="2000" b="1" dirty="0" smtClean="0">
                <a:solidFill>
                  <a:schemeClr val="tx2">
                    <a:lumMod val="90000"/>
                    <a:lumOff val="10000"/>
                  </a:schemeClr>
                </a:solidFill>
                <a:latin typeface="Calibri" pitchFamily="34" charset="0"/>
                <a:cs typeface="Calibri" pitchFamily="34" charset="0"/>
              </a:rPr>
              <a:t>Reportes</a:t>
            </a:r>
            <a:endParaRPr lang="es-US" sz="2000" b="1" dirty="0">
              <a:solidFill>
                <a:schemeClr val="tx2">
                  <a:lumMod val="90000"/>
                  <a:lumOff val="10000"/>
                </a:schemeClr>
              </a:solidFill>
              <a:latin typeface="Calibri" pitchFamily="34" charset="0"/>
              <a:cs typeface="Calibri" pitchFamily="34" charset="0"/>
            </a:endParaRPr>
          </a:p>
        </p:txBody>
      </p:sp>
      <p:pic>
        <p:nvPicPr>
          <p:cNvPr id="17410" name="Picture 2" descr="D:\Users\JoC\Documents\TFR2298.tm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535" y="2893326"/>
            <a:ext cx="3756653" cy="2060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7411" name="Picture 3" descr="D:\Users\JoC\Documents\TFR6E1A.tm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8346" y="2904868"/>
            <a:ext cx="4183333" cy="2062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1331292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fade">
                                      <p:cBhvr>
                                        <p:cTn id="12" dur="1000"/>
                                        <p:tgtEl>
                                          <p:spTgt spid="17410"/>
                                        </p:tgtEl>
                                      </p:cBhvr>
                                    </p:animEffect>
                                    <p:anim calcmode="lin" valueType="num">
                                      <p:cBhvr>
                                        <p:cTn id="13" dur="1000" fill="hold"/>
                                        <p:tgtEl>
                                          <p:spTgt spid="17410"/>
                                        </p:tgtEl>
                                        <p:attrNameLst>
                                          <p:attrName>ppt_x</p:attrName>
                                        </p:attrNameLst>
                                      </p:cBhvr>
                                      <p:tavLst>
                                        <p:tav tm="0">
                                          <p:val>
                                            <p:strVal val="#ppt_x"/>
                                          </p:val>
                                        </p:tav>
                                        <p:tav tm="100000">
                                          <p:val>
                                            <p:strVal val="#ppt_x"/>
                                          </p:val>
                                        </p:tav>
                                      </p:tavLst>
                                    </p:anim>
                                    <p:anim calcmode="lin" valueType="num">
                                      <p:cBhvr>
                                        <p:cTn id="14"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7411"/>
                                        </p:tgtEl>
                                        <p:attrNameLst>
                                          <p:attrName>style.visibility</p:attrName>
                                        </p:attrNameLst>
                                      </p:cBhvr>
                                      <p:to>
                                        <p:strVal val="visible"/>
                                      </p:to>
                                    </p:set>
                                    <p:animEffect transition="in" filter="fade">
                                      <p:cBhvr>
                                        <p:cTn id="19" dur="1000"/>
                                        <p:tgtEl>
                                          <p:spTgt spid="17411"/>
                                        </p:tgtEl>
                                      </p:cBhvr>
                                    </p:animEffect>
                                    <p:anim calcmode="lin" valueType="num">
                                      <p:cBhvr>
                                        <p:cTn id="20" dur="1000" fill="hold"/>
                                        <p:tgtEl>
                                          <p:spTgt spid="17411"/>
                                        </p:tgtEl>
                                        <p:attrNameLst>
                                          <p:attrName>ppt_x</p:attrName>
                                        </p:attrNameLst>
                                      </p:cBhvr>
                                      <p:tavLst>
                                        <p:tav tm="0">
                                          <p:val>
                                            <p:strVal val="#ppt_x"/>
                                          </p:val>
                                        </p:tav>
                                        <p:tav tm="100000">
                                          <p:val>
                                            <p:strVal val="#ppt_x"/>
                                          </p:val>
                                        </p:tav>
                                      </p:tavLst>
                                    </p:anim>
                                    <p:anim calcmode="lin" valueType="num">
                                      <p:cBhvr>
                                        <p:cTn id="21" dur="1000" fill="hold"/>
                                        <p:tgtEl>
                                          <p:spTgt spid="174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47562" name="Rectangle 10"/>
          <p:cNvSpPr>
            <a:spLocks noGrp="1" noChangeArrowheads="1"/>
          </p:cNvSpPr>
          <p:nvPr>
            <p:ph sz="quarter" idx="1"/>
          </p:nvPr>
        </p:nvSpPr>
        <p:spPr>
          <a:xfrm>
            <a:off x="262890" y="2115897"/>
            <a:ext cx="8515350" cy="4029075"/>
          </a:xfrm>
        </p:spPr>
        <p:txBody>
          <a:bodyPr/>
          <a:lstStyle/>
          <a:p>
            <a:r>
              <a:rPr lang="es-US" sz="1800" dirty="0" smtClean="0">
                <a:latin typeface="Calibri" pitchFamily="34" charset="0"/>
                <a:cs typeface="Times New Roman" pitchFamily="18" charset="0"/>
              </a:rPr>
              <a:t>Introducción</a:t>
            </a:r>
          </a:p>
          <a:p>
            <a:r>
              <a:rPr lang="es-EC" sz="1800" dirty="0" smtClean="0">
                <a:latin typeface="Calibri" pitchFamily="34" charset="0"/>
                <a:cs typeface="Times New Roman" pitchFamily="18" charset="0"/>
              </a:rPr>
              <a:t>Objetivos</a:t>
            </a:r>
          </a:p>
          <a:p>
            <a:r>
              <a:rPr lang="es-EC" sz="1800" dirty="0" smtClean="0">
                <a:latin typeface="Calibri" pitchFamily="34" charset="0"/>
                <a:cs typeface="Times New Roman" pitchFamily="18" charset="0"/>
              </a:rPr>
              <a:t>Alcance</a:t>
            </a:r>
          </a:p>
          <a:p>
            <a:r>
              <a:rPr lang="es-EC" sz="1800" dirty="0" smtClean="0">
                <a:latin typeface="Calibri" pitchFamily="34" charset="0"/>
                <a:cs typeface="Times New Roman" pitchFamily="18" charset="0"/>
              </a:rPr>
              <a:t>Problema y solución</a:t>
            </a:r>
          </a:p>
          <a:p>
            <a:r>
              <a:rPr lang="es-EC" sz="1800" dirty="0" smtClean="0">
                <a:latin typeface="Calibri" pitchFamily="34" charset="0"/>
                <a:cs typeface="Times New Roman" pitchFamily="18" charset="0"/>
              </a:rPr>
              <a:t>Herramientas</a:t>
            </a:r>
          </a:p>
          <a:p>
            <a:r>
              <a:rPr lang="es-EC" sz="1800" dirty="0" smtClean="0">
                <a:latin typeface="Calibri" pitchFamily="34" charset="0"/>
                <a:cs typeface="Times New Roman" pitchFamily="18" charset="0"/>
              </a:rPr>
              <a:t>Arquitectura</a:t>
            </a:r>
          </a:p>
          <a:p>
            <a:r>
              <a:rPr lang="es-EC" sz="1800" dirty="0" smtClean="0">
                <a:latin typeface="Calibri" pitchFamily="34" charset="0"/>
                <a:cs typeface="Times New Roman" pitchFamily="18" charset="0"/>
              </a:rPr>
              <a:t>Metodología</a:t>
            </a:r>
          </a:p>
          <a:p>
            <a:r>
              <a:rPr lang="es-EC" sz="1800" dirty="0" smtClean="0">
                <a:latin typeface="Calibri" pitchFamily="34" charset="0"/>
                <a:cs typeface="Times New Roman" pitchFamily="18" charset="0"/>
              </a:rPr>
              <a:t>Desarrollo del Proyecto</a:t>
            </a:r>
          </a:p>
          <a:p>
            <a:r>
              <a:rPr lang="es-EC" sz="1800" dirty="0" smtClean="0">
                <a:latin typeface="Calibri" pitchFamily="34" charset="0"/>
                <a:cs typeface="Times New Roman" pitchFamily="18" charset="0"/>
              </a:rPr>
              <a:t>Presentación del sistema</a:t>
            </a:r>
          </a:p>
          <a:p>
            <a:r>
              <a:rPr lang="es-EC" sz="1800" dirty="0" smtClean="0">
                <a:latin typeface="Calibri" pitchFamily="34" charset="0"/>
                <a:cs typeface="Times New Roman" pitchFamily="18" charset="0"/>
              </a:rPr>
              <a:t>Conclusiones</a:t>
            </a:r>
          </a:p>
          <a:p>
            <a:r>
              <a:rPr lang="es-EC" sz="1800" dirty="0" smtClean="0">
                <a:latin typeface="Calibri" pitchFamily="34" charset="0"/>
                <a:cs typeface="Times New Roman" pitchFamily="18" charset="0"/>
              </a:rPr>
              <a:t>Recomendaciones</a:t>
            </a:r>
            <a:endParaRPr lang="es-US" sz="1800" dirty="0" smtClean="0">
              <a:latin typeface="Calibri" pitchFamily="34" charset="0"/>
              <a:cs typeface="Times New Roman" pitchFamily="18" charset="0"/>
            </a:endParaRPr>
          </a:p>
          <a:p>
            <a:endParaRPr lang="de-DE" sz="1400" dirty="0">
              <a:latin typeface="Calibri" pitchFamily="34" charset="0"/>
            </a:endParaRPr>
          </a:p>
        </p:txBody>
      </p:sp>
      <p:sp>
        <p:nvSpPr>
          <p:cNvPr id="1047556"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rPr>
              <a:t>AGENDA</a:t>
            </a:r>
            <a:endParaRPr lang="de-DE" sz="2800" b="1" dirty="0">
              <a:latin typeface="Calibri" pitchFamily="34" charset="0"/>
            </a:endParaRPr>
          </a:p>
        </p:txBody>
      </p:sp>
      <p:grpSp>
        <p:nvGrpSpPr>
          <p:cNvPr id="5" name="4 Grupo"/>
          <p:cNvGrpSpPr/>
          <p:nvPr/>
        </p:nvGrpSpPr>
        <p:grpSpPr>
          <a:xfrm rot="5400000">
            <a:off x="2732858" y="3022571"/>
            <a:ext cx="556571" cy="4989113"/>
            <a:chOff x="634881" y="1248199"/>
            <a:chExt cx="781343" cy="4989113"/>
          </a:xfrm>
        </p:grpSpPr>
        <p:sp>
          <p:nvSpPr>
            <p:cNvPr id="6" name="5 Rectángulo"/>
            <p:cNvSpPr/>
            <p:nvPr/>
          </p:nvSpPr>
          <p:spPr>
            <a:xfrm>
              <a:off x="683568" y="1268760"/>
              <a:ext cx="504056" cy="496855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7" name="6 Triángulo isósceles"/>
            <p:cNvSpPr/>
            <p:nvPr/>
          </p:nvSpPr>
          <p:spPr>
            <a:xfrm rot="5400000">
              <a:off x="1096180" y="1792251"/>
              <a:ext cx="411488" cy="228600"/>
            </a:xfrm>
            <a:prstGeom prst="triangl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7 CuadroTexto"/>
            <p:cNvSpPr txBox="1"/>
            <p:nvPr/>
          </p:nvSpPr>
          <p:spPr>
            <a:xfrm>
              <a:off x="634881" y="1248199"/>
              <a:ext cx="604901" cy="4989113"/>
            </a:xfrm>
            <a:prstGeom prst="rect">
              <a:avLst/>
            </a:prstGeom>
            <a:noFill/>
          </p:spPr>
          <p:txBody>
            <a:bodyPr vert="vert270" wrap="square" rtlCol="0">
              <a:spAutoFit/>
            </a:bodyPr>
            <a:lstStyle/>
            <a:p>
              <a:r>
                <a:rPr lang="es-EC" sz="1600" dirty="0" smtClean="0">
                  <a:solidFill>
                    <a:schemeClr val="bg1"/>
                  </a:solidFill>
                </a:rPr>
                <a:t> </a:t>
              </a:r>
              <a:r>
                <a:rPr lang="es-EC" sz="1600" b="1" dirty="0" smtClean="0">
                  <a:solidFill>
                    <a:schemeClr val="bg1"/>
                  </a:solidFill>
                </a:rPr>
                <a:t>Conclusiones</a:t>
              </a:r>
              <a:endParaRPr lang="en-US" sz="1600" b="1" dirty="0">
                <a:solidFill>
                  <a:schemeClr val="bg1"/>
                </a:solidFill>
              </a:endParaRPr>
            </a:p>
          </p:txBody>
        </p:sp>
      </p:grpSp>
    </p:spTree>
    <p:extLst>
      <p:ext uri="{BB962C8B-B14F-4D97-AF65-F5344CB8AC3E}">
        <p14:creationId xmlns:p14="http://schemas.microsoft.com/office/powerpoint/2010/main" val="422570799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47556"/>
                                        </p:tgtEl>
                                        <p:attrNameLst>
                                          <p:attrName>style.visibility</p:attrName>
                                        </p:attrNameLst>
                                      </p:cBhvr>
                                      <p:to>
                                        <p:strVal val="visible"/>
                                      </p:to>
                                    </p:set>
                                    <p:animEffect transition="in" filter="barn(inVertical)">
                                      <p:cBhvr>
                                        <p:cTn id="7" dur="500"/>
                                        <p:tgtEl>
                                          <p:spTgt spid="104755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47562">
                                            <p:txEl>
                                              <p:pRg st="0" end="0"/>
                                            </p:txEl>
                                          </p:spTgt>
                                        </p:tgtEl>
                                        <p:attrNameLst>
                                          <p:attrName>style.visibility</p:attrName>
                                        </p:attrNameLst>
                                      </p:cBhvr>
                                      <p:to>
                                        <p:strVal val="visible"/>
                                      </p:to>
                                    </p:set>
                                    <p:animEffect transition="in" filter="fade">
                                      <p:cBhvr>
                                        <p:cTn id="12" dur="1000"/>
                                        <p:tgtEl>
                                          <p:spTgt spid="1047562">
                                            <p:txEl>
                                              <p:pRg st="0" end="0"/>
                                            </p:txEl>
                                          </p:spTgt>
                                        </p:tgtEl>
                                      </p:cBhvr>
                                    </p:animEffect>
                                    <p:anim calcmode="lin" valueType="num">
                                      <p:cBhvr>
                                        <p:cTn id="13" dur="1000" fill="hold"/>
                                        <p:tgtEl>
                                          <p:spTgt spid="104756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4756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47562">
                                            <p:txEl>
                                              <p:pRg st="1" end="1"/>
                                            </p:txEl>
                                          </p:spTgt>
                                        </p:tgtEl>
                                        <p:attrNameLst>
                                          <p:attrName>style.visibility</p:attrName>
                                        </p:attrNameLst>
                                      </p:cBhvr>
                                      <p:to>
                                        <p:strVal val="visible"/>
                                      </p:to>
                                    </p:set>
                                    <p:animEffect transition="in" filter="fade">
                                      <p:cBhvr>
                                        <p:cTn id="17" dur="1000"/>
                                        <p:tgtEl>
                                          <p:spTgt spid="1047562">
                                            <p:txEl>
                                              <p:pRg st="1" end="1"/>
                                            </p:txEl>
                                          </p:spTgt>
                                        </p:tgtEl>
                                      </p:cBhvr>
                                    </p:animEffect>
                                    <p:anim calcmode="lin" valueType="num">
                                      <p:cBhvr>
                                        <p:cTn id="18" dur="1000" fill="hold"/>
                                        <p:tgtEl>
                                          <p:spTgt spid="104756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04756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47562">
                                            <p:txEl>
                                              <p:pRg st="2" end="2"/>
                                            </p:txEl>
                                          </p:spTgt>
                                        </p:tgtEl>
                                        <p:attrNameLst>
                                          <p:attrName>style.visibility</p:attrName>
                                        </p:attrNameLst>
                                      </p:cBhvr>
                                      <p:to>
                                        <p:strVal val="visible"/>
                                      </p:to>
                                    </p:set>
                                    <p:animEffect transition="in" filter="fade">
                                      <p:cBhvr>
                                        <p:cTn id="22" dur="1000"/>
                                        <p:tgtEl>
                                          <p:spTgt spid="1047562">
                                            <p:txEl>
                                              <p:pRg st="2" end="2"/>
                                            </p:txEl>
                                          </p:spTgt>
                                        </p:tgtEl>
                                      </p:cBhvr>
                                    </p:animEffect>
                                    <p:anim calcmode="lin" valueType="num">
                                      <p:cBhvr>
                                        <p:cTn id="23" dur="1000" fill="hold"/>
                                        <p:tgtEl>
                                          <p:spTgt spid="104756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047562">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47562">
                                            <p:txEl>
                                              <p:pRg st="3" end="3"/>
                                            </p:txEl>
                                          </p:spTgt>
                                        </p:tgtEl>
                                        <p:attrNameLst>
                                          <p:attrName>style.visibility</p:attrName>
                                        </p:attrNameLst>
                                      </p:cBhvr>
                                      <p:to>
                                        <p:strVal val="visible"/>
                                      </p:to>
                                    </p:set>
                                    <p:animEffect transition="in" filter="fade">
                                      <p:cBhvr>
                                        <p:cTn id="27" dur="1000"/>
                                        <p:tgtEl>
                                          <p:spTgt spid="1047562">
                                            <p:txEl>
                                              <p:pRg st="3" end="3"/>
                                            </p:txEl>
                                          </p:spTgt>
                                        </p:tgtEl>
                                      </p:cBhvr>
                                    </p:animEffect>
                                    <p:anim calcmode="lin" valueType="num">
                                      <p:cBhvr>
                                        <p:cTn id="28" dur="1000" fill="hold"/>
                                        <p:tgtEl>
                                          <p:spTgt spid="104756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1047562">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47562">
                                            <p:txEl>
                                              <p:pRg st="4" end="4"/>
                                            </p:txEl>
                                          </p:spTgt>
                                        </p:tgtEl>
                                        <p:attrNameLst>
                                          <p:attrName>style.visibility</p:attrName>
                                        </p:attrNameLst>
                                      </p:cBhvr>
                                      <p:to>
                                        <p:strVal val="visible"/>
                                      </p:to>
                                    </p:set>
                                    <p:animEffect transition="in" filter="fade">
                                      <p:cBhvr>
                                        <p:cTn id="32" dur="1000"/>
                                        <p:tgtEl>
                                          <p:spTgt spid="1047562">
                                            <p:txEl>
                                              <p:pRg st="4" end="4"/>
                                            </p:txEl>
                                          </p:spTgt>
                                        </p:tgtEl>
                                      </p:cBhvr>
                                    </p:animEffect>
                                    <p:anim calcmode="lin" valueType="num">
                                      <p:cBhvr>
                                        <p:cTn id="33" dur="1000" fill="hold"/>
                                        <p:tgtEl>
                                          <p:spTgt spid="104756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1047562">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47562">
                                            <p:txEl>
                                              <p:pRg st="5" end="5"/>
                                            </p:txEl>
                                          </p:spTgt>
                                        </p:tgtEl>
                                        <p:attrNameLst>
                                          <p:attrName>style.visibility</p:attrName>
                                        </p:attrNameLst>
                                      </p:cBhvr>
                                      <p:to>
                                        <p:strVal val="visible"/>
                                      </p:to>
                                    </p:set>
                                    <p:animEffect transition="in" filter="fade">
                                      <p:cBhvr>
                                        <p:cTn id="37" dur="1000"/>
                                        <p:tgtEl>
                                          <p:spTgt spid="1047562">
                                            <p:txEl>
                                              <p:pRg st="5" end="5"/>
                                            </p:txEl>
                                          </p:spTgt>
                                        </p:tgtEl>
                                      </p:cBhvr>
                                    </p:animEffect>
                                    <p:anim calcmode="lin" valueType="num">
                                      <p:cBhvr>
                                        <p:cTn id="38" dur="1000" fill="hold"/>
                                        <p:tgtEl>
                                          <p:spTgt spid="104756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1047562">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47562">
                                            <p:txEl>
                                              <p:pRg st="6" end="6"/>
                                            </p:txEl>
                                          </p:spTgt>
                                        </p:tgtEl>
                                        <p:attrNameLst>
                                          <p:attrName>style.visibility</p:attrName>
                                        </p:attrNameLst>
                                      </p:cBhvr>
                                      <p:to>
                                        <p:strVal val="visible"/>
                                      </p:to>
                                    </p:set>
                                    <p:animEffect transition="in" filter="fade">
                                      <p:cBhvr>
                                        <p:cTn id="42" dur="1000"/>
                                        <p:tgtEl>
                                          <p:spTgt spid="1047562">
                                            <p:txEl>
                                              <p:pRg st="6" end="6"/>
                                            </p:txEl>
                                          </p:spTgt>
                                        </p:tgtEl>
                                      </p:cBhvr>
                                    </p:animEffect>
                                    <p:anim calcmode="lin" valueType="num">
                                      <p:cBhvr>
                                        <p:cTn id="43" dur="1000" fill="hold"/>
                                        <p:tgtEl>
                                          <p:spTgt spid="104756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047562">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47562">
                                            <p:txEl>
                                              <p:pRg st="7" end="7"/>
                                            </p:txEl>
                                          </p:spTgt>
                                        </p:tgtEl>
                                        <p:attrNameLst>
                                          <p:attrName>style.visibility</p:attrName>
                                        </p:attrNameLst>
                                      </p:cBhvr>
                                      <p:to>
                                        <p:strVal val="visible"/>
                                      </p:to>
                                    </p:set>
                                    <p:animEffect transition="in" filter="fade">
                                      <p:cBhvr>
                                        <p:cTn id="47" dur="1000"/>
                                        <p:tgtEl>
                                          <p:spTgt spid="1047562">
                                            <p:txEl>
                                              <p:pRg st="7" end="7"/>
                                            </p:txEl>
                                          </p:spTgt>
                                        </p:tgtEl>
                                      </p:cBhvr>
                                    </p:animEffect>
                                    <p:anim calcmode="lin" valueType="num">
                                      <p:cBhvr>
                                        <p:cTn id="48" dur="1000" fill="hold"/>
                                        <p:tgtEl>
                                          <p:spTgt spid="1047562">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047562">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47562">
                                            <p:txEl>
                                              <p:pRg st="8" end="8"/>
                                            </p:txEl>
                                          </p:spTgt>
                                        </p:tgtEl>
                                        <p:attrNameLst>
                                          <p:attrName>style.visibility</p:attrName>
                                        </p:attrNameLst>
                                      </p:cBhvr>
                                      <p:to>
                                        <p:strVal val="visible"/>
                                      </p:to>
                                    </p:set>
                                    <p:animEffect transition="in" filter="fade">
                                      <p:cBhvr>
                                        <p:cTn id="52" dur="1000"/>
                                        <p:tgtEl>
                                          <p:spTgt spid="1047562">
                                            <p:txEl>
                                              <p:pRg st="8" end="8"/>
                                            </p:txEl>
                                          </p:spTgt>
                                        </p:tgtEl>
                                      </p:cBhvr>
                                    </p:animEffect>
                                    <p:anim calcmode="lin" valueType="num">
                                      <p:cBhvr>
                                        <p:cTn id="53" dur="1000" fill="hold"/>
                                        <p:tgtEl>
                                          <p:spTgt spid="1047562">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1047562">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47562">
                                            <p:txEl>
                                              <p:pRg st="9" end="9"/>
                                            </p:txEl>
                                          </p:spTgt>
                                        </p:tgtEl>
                                        <p:attrNameLst>
                                          <p:attrName>style.visibility</p:attrName>
                                        </p:attrNameLst>
                                      </p:cBhvr>
                                      <p:to>
                                        <p:strVal val="visible"/>
                                      </p:to>
                                    </p:set>
                                    <p:animEffect transition="in" filter="fade">
                                      <p:cBhvr>
                                        <p:cTn id="57" dur="1000"/>
                                        <p:tgtEl>
                                          <p:spTgt spid="1047562">
                                            <p:txEl>
                                              <p:pRg st="9" end="9"/>
                                            </p:txEl>
                                          </p:spTgt>
                                        </p:tgtEl>
                                      </p:cBhvr>
                                    </p:animEffect>
                                    <p:anim calcmode="lin" valueType="num">
                                      <p:cBhvr>
                                        <p:cTn id="58" dur="1000" fill="hold"/>
                                        <p:tgtEl>
                                          <p:spTgt spid="1047562">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1047562">
                                            <p:txEl>
                                              <p:pRg st="9" end="9"/>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47562">
                                            <p:txEl>
                                              <p:pRg st="10" end="10"/>
                                            </p:txEl>
                                          </p:spTgt>
                                        </p:tgtEl>
                                        <p:attrNameLst>
                                          <p:attrName>style.visibility</p:attrName>
                                        </p:attrNameLst>
                                      </p:cBhvr>
                                      <p:to>
                                        <p:strVal val="visible"/>
                                      </p:to>
                                    </p:set>
                                    <p:animEffect transition="in" filter="fade">
                                      <p:cBhvr>
                                        <p:cTn id="62" dur="1000"/>
                                        <p:tgtEl>
                                          <p:spTgt spid="1047562">
                                            <p:txEl>
                                              <p:pRg st="10" end="10"/>
                                            </p:txEl>
                                          </p:spTgt>
                                        </p:tgtEl>
                                      </p:cBhvr>
                                    </p:animEffect>
                                    <p:anim calcmode="lin" valueType="num">
                                      <p:cBhvr>
                                        <p:cTn id="63" dur="1000" fill="hold"/>
                                        <p:tgtEl>
                                          <p:spTgt spid="1047562">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104756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5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CONCLUSIONES</a:t>
            </a:r>
            <a:endParaRPr lang="de-DE" sz="2800" b="1" dirty="0">
              <a:latin typeface="Calibri" pitchFamily="34" charset="0"/>
              <a:cs typeface="Calibri"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1574446637"/>
              </p:ext>
            </p:extLst>
          </p:nvPr>
        </p:nvGraphicFramePr>
        <p:xfrm>
          <a:off x="457200" y="1965325"/>
          <a:ext cx="8229600" cy="419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022788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4" grpId="0">
        <p:bldAsOne/>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CONCLUSIONES</a:t>
            </a:r>
            <a:endParaRPr lang="de-DE" sz="2800" b="1" dirty="0">
              <a:latin typeface="Calibri" pitchFamily="34" charset="0"/>
              <a:cs typeface="Calibri"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Marcador de contenido"/>
          <p:cNvGraphicFramePr>
            <a:graphicFrameLocks noGrp="1"/>
          </p:cNvGraphicFramePr>
          <p:nvPr>
            <p:ph sz="quarter" idx="1"/>
            <p:extLst>
              <p:ext uri="{D42A27DB-BD31-4B8C-83A1-F6EECF244321}">
                <p14:modId xmlns:p14="http://schemas.microsoft.com/office/powerpoint/2010/main" val="549724907"/>
              </p:ext>
            </p:extLst>
          </p:nvPr>
        </p:nvGraphicFramePr>
        <p:xfrm>
          <a:off x="457200" y="1979612"/>
          <a:ext cx="8229600" cy="46259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3450991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CONCLUSIONES</a:t>
            </a:r>
            <a:endParaRPr lang="de-DE" sz="2800" b="1" dirty="0">
              <a:latin typeface="Calibri" pitchFamily="34" charset="0"/>
              <a:cs typeface="Calibri"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graphicFrame>
        <p:nvGraphicFramePr>
          <p:cNvPr id="5" name="4 Marcador de contenido"/>
          <p:cNvGraphicFramePr>
            <a:graphicFrameLocks noGrp="1"/>
          </p:cNvGraphicFramePr>
          <p:nvPr>
            <p:ph sz="quarter" idx="1"/>
            <p:extLst>
              <p:ext uri="{D42A27DB-BD31-4B8C-83A1-F6EECF244321}">
                <p14:modId xmlns:p14="http://schemas.microsoft.com/office/powerpoint/2010/main" val="652255812"/>
              </p:ext>
            </p:extLst>
          </p:nvPr>
        </p:nvGraphicFramePr>
        <p:xfrm>
          <a:off x="457200" y="2142699"/>
          <a:ext cx="8229600" cy="40136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1609906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47562" name="Rectangle 10"/>
          <p:cNvSpPr>
            <a:spLocks noGrp="1" noChangeArrowheads="1"/>
          </p:cNvSpPr>
          <p:nvPr>
            <p:ph sz="quarter" idx="1"/>
          </p:nvPr>
        </p:nvSpPr>
        <p:spPr>
          <a:xfrm>
            <a:off x="262890" y="2115897"/>
            <a:ext cx="8515350" cy="4029075"/>
          </a:xfrm>
        </p:spPr>
        <p:txBody>
          <a:bodyPr/>
          <a:lstStyle/>
          <a:p>
            <a:r>
              <a:rPr lang="es-US" sz="1800" dirty="0" smtClean="0">
                <a:latin typeface="Calibri" pitchFamily="34" charset="0"/>
                <a:cs typeface="Times New Roman" pitchFamily="18" charset="0"/>
              </a:rPr>
              <a:t>Introducción</a:t>
            </a:r>
          </a:p>
          <a:p>
            <a:r>
              <a:rPr lang="es-EC" sz="1800" dirty="0" smtClean="0">
                <a:latin typeface="Calibri" pitchFamily="34" charset="0"/>
                <a:cs typeface="Times New Roman" pitchFamily="18" charset="0"/>
              </a:rPr>
              <a:t>Objetivos</a:t>
            </a:r>
          </a:p>
          <a:p>
            <a:r>
              <a:rPr lang="es-EC" sz="1800" dirty="0" smtClean="0">
                <a:latin typeface="Calibri" pitchFamily="34" charset="0"/>
                <a:cs typeface="Times New Roman" pitchFamily="18" charset="0"/>
              </a:rPr>
              <a:t>Alcance</a:t>
            </a:r>
          </a:p>
          <a:p>
            <a:r>
              <a:rPr lang="es-EC" sz="1800" dirty="0" smtClean="0">
                <a:latin typeface="Calibri" pitchFamily="34" charset="0"/>
                <a:cs typeface="Times New Roman" pitchFamily="18" charset="0"/>
              </a:rPr>
              <a:t>Problema y solución</a:t>
            </a:r>
          </a:p>
          <a:p>
            <a:r>
              <a:rPr lang="es-EC" sz="1800" dirty="0" smtClean="0">
                <a:latin typeface="Calibri" pitchFamily="34" charset="0"/>
                <a:cs typeface="Times New Roman" pitchFamily="18" charset="0"/>
              </a:rPr>
              <a:t>Herramientas</a:t>
            </a:r>
          </a:p>
          <a:p>
            <a:r>
              <a:rPr lang="es-EC" sz="1800" dirty="0" smtClean="0">
                <a:latin typeface="Calibri" pitchFamily="34" charset="0"/>
                <a:cs typeface="Times New Roman" pitchFamily="18" charset="0"/>
              </a:rPr>
              <a:t>Arquitectura</a:t>
            </a:r>
          </a:p>
          <a:p>
            <a:r>
              <a:rPr lang="es-EC" sz="1800" dirty="0" smtClean="0">
                <a:latin typeface="Calibri" pitchFamily="34" charset="0"/>
                <a:cs typeface="Times New Roman" pitchFamily="18" charset="0"/>
              </a:rPr>
              <a:t>Metodología</a:t>
            </a:r>
          </a:p>
          <a:p>
            <a:r>
              <a:rPr lang="es-EC" sz="1800" dirty="0" smtClean="0">
                <a:latin typeface="Calibri" pitchFamily="34" charset="0"/>
                <a:cs typeface="Times New Roman" pitchFamily="18" charset="0"/>
              </a:rPr>
              <a:t>Desarrollo del Proyecto</a:t>
            </a:r>
          </a:p>
          <a:p>
            <a:r>
              <a:rPr lang="es-EC" sz="1800" dirty="0" smtClean="0">
                <a:latin typeface="Calibri" pitchFamily="34" charset="0"/>
                <a:cs typeface="Times New Roman" pitchFamily="18" charset="0"/>
              </a:rPr>
              <a:t>Presentación del sistema</a:t>
            </a:r>
          </a:p>
          <a:p>
            <a:r>
              <a:rPr lang="es-EC" sz="1800" dirty="0" smtClean="0">
                <a:latin typeface="Calibri" pitchFamily="34" charset="0"/>
                <a:cs typeface="Times New Roman" pitchFamily="18" charset="0"/>
              </a:rPr>
              <a:t>Conclusiones</a:t>
            </a:r>
          </a:p>
          <a:p>
            <a:r>
              <a:rPr lang="es-EC" sz="1800" dirty="0" smtClean="0">
                <a:latin typeface="Calibri" pitchFamily="34" charset="0"/>
                <a:cs typeface="Times New Roman" pitchFamily="18" charset="0"/>
              </a:rPr>
              <a:t>Recomendaciones</a:t>
            </a:r>
            <a:endParaRPr lang="es-US" sz="1800" dirty="0" smtClean="0">
              <a:latin typeface="Calibri" pitchFamily="34" charset="0"/>
              <a:cs typeface="Times New Roman" pitchFamily="18" charset="0"/>
            </a:endParaRPr>
          </a:p>
          <a:p>
            <a:endParaRPr lang="de-DE" sz="1400" dirty="0">
              <a:latin typeface="Calibri" pitchFamily="34" charset="0"/>
            </a:endParaRPr>
          </a:p>
        </p:txBody>
      </p:sp>
      <p:sp>
        <p:nvSpPr>
          <p:cNvPr id="1047556"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rPr>
              <a:t>AGENDA</a:t>
            </a:r>
            <a:endParaRPr lang="de-DE" sz="2800" b="1" dirty="0">
              <a:latin typeface="Calibri" pitchFamily="34" charset="0"/>
            </a:endParaRPr>
          </a:p>
        </p:txBody>
      </p:sp>
      <p:grpSp>
        <p:nvGrpSpPr>
          <p:cNvPr id="5" name="4 Grupo"/>
          <p:cNvGrpSpPr/>
          <p:nvPr/>
        </p:nvGrpSpPr>
        <p:grpSpPr>
          <a:xfrm rot="5400000">
            <a:off x="2732858" y="3404715"/>
            <a:ext cx="556571" cy="4989113"/>
            <a:chOff x="634881" y="1248199"/>
            <a:chExt cx="781343" cy="4989113"/>
          </a:xfrm>
        </p:grpSpPr>
        <p:sp>
          <p:nvSpPr>
            <p:cNvPr id="6" name="5 Rectángulo"/>
            <p:cNvSpPr/>
            <p:nvPr/>
          </p:nvSpPr>
          <p:spPr>
            <a:xfrm>
              <a:off x="683568" y="1268760"/>
              <a:ext cx="504056" cy="496855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7" name="6 Triángulo isósceles"/>
            <p:cNvSpPr/>
            <p:nvPr/>
          </p:nvSpPr>
          <p:spPr>
            <a:xfrm rot="5400000">
              <a:off x="1096180" y="1792251"/>
              <a:ext cx="411488" cy="228600"/>
            </a:xfrm>
            <a:prstGeom prst="triangl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7 CuadroTexto"/>
            <p:cNvSpPr txBox="1"/>
            <p:nvPr/>
          </p:nvSpPr>
          <p:spPr>
            <a:xfrm>
              <a:off x="634881" y="1248199"/>
              <a:ext cx="604901" cy="4989113"/>
            </a:xfrm>
            <a:prstGeom prst="rect">
              <a:avLst/>
            </a:prstGeom>
            <a:noFill/>
          </p:spPr>
          <p:txBody>
            <a:bodyPr vert="vert270" wrap="square" rtlCol="0">
              <a:spAutoFit/>
            </a:bodyPr>
            <a:lstStyle/>
            <a:p>
              <a:r>
                <a:rPr lang="es-EC" sz="1600" dirty="0" smtClean="0">
                  <a:solidFill>
                    <a:schemeClr val="bg1"/>
                  </a:solidFill>
                </a:rPr>
                <a:t> </a:t>
              </a:r>
              <a:r>
                <a:rPr lang="es-EC" sz="1600" b="1" dirty="0" smtClean="0">
                  <a:solidFill>
                    <a:schemeClr val="bg1"/>
                  </a:solidFill>
                </a:rPr>
                <a:t>Recomendaciones</a:t>
              </a:r>
              <a:endParaRPr lang="en-US" sz="1600" b="1" dirty="0">
                <a:solidFill>
                  <a:schemeClr val="bg1"/>
                </a:solidFill>
              </a:endParaRPr>
            </a:p>
          </p:txBody>
        </p:sp>
      </p:grpSp>
    </p:spTree>
    <p:extLst>
      <p:ext uri="{BB962C8B-B14F-4D97-AF65-F5344CB8AC3E}">
        <p14:creationId xmlns:p14="http://schemas.microsoft.com/office/powerpoint/2010/main" val="422570799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47556"/>
                                        </p:tgtEl>
                                        <p:attrNameLst>
                                          <p:attrName>style.visibility</p:attrName>
                                        </p:attrNameLst>
                                      </p:cBhvr>
                                      <p:to>
                                        <p:strVal val="visible"/>
                                      </p:to>
                                    </p:set>
                                    <p:animEffect transition="in" filter="barn(inVertical)">
                                      <p:cBhvr>
                                        <p:cTn id="7" dur="500"/>
                                        <p:tgtEl>
                                          <p:spTgt spid="104755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47562">
                                            <p:txEl>
                                              <p:pRg st="0" end="0"/>
                                            </p:txEl>
                                          </p:spTgt>
                                        </p:tgtEl>
                                        <p:attrNameLst>
                                          <p:attrName>style.visibility</p:attrName>
                                        </p:attrNameLst>
                                      </p:cBhvr>
                                      <p:to>
                                        <p:strVal val="visible"/>
                                      </p:to>
                                    </p:set>
                                    <p:animEffect transition="in" filter="fade">
                                      <p:cBhvr>
                                        <p:cTn id="12" dur="1000"/>
                                        <p:tgtEl>
                                          <p:spTgt spid="1047562">
                                            <p:txEl>
                                              <p:pRg st="0" end="0"/>
                                            </p:txEl>
                                          </p:spTgt>
                                        </p:tgtEl>
                                      </p:cBhvr>
                                    </p:animEffect>
                                    <p:anim calcmode="lin" valueType="num">
                                      <p:cBhvr>
                                        <p:cTn id="13" dur="1000" fill="hold"/>
                                        <p:tgtEl>
                                          <p:spTgt spid="104756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4756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47562">
                                            <p:txEl>
                                              <p:pRg st="1" end="1"/>
                                            </p:txEl>
                                          </p:spTgt>
                                        </p:tgtEl>
                                        <p:attrNameLst>
                                          <p:attrName>style.visibility</p:attrName>
                                        </p:attrNameLst>
                                      </p:cBhvr>
                                      <p:to>
                                        <p:strVal val="visible"/>
                                      </p:to>
                                    </p:set>
                                    <p:animEffect transition="in" filter="fade">
                                      <p:cBhvr>
                                        <p:cTn id="17" dur="1000"/>
                                        <p:tgtEl>
                                          <p:spTgt spid="1047562">
                                            <p:txEl>
                                              <p:pRg st="1" end="1"/>
                                            </p:txEl>
                                          </p:spTgt>
                                        </p:tgtEl>
                                      </p:cBhvr>
                                    </p:animEffect>
                                    <p:anim calcmode="lin" valueType="num">
                                      <p:cBhvr>
                                        <p:cTn id="18" dur="1000" fill="hold"/>
                                        <p:tgtEl>
                                          <p:spTgt spid="104756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04756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47562">
                                            <p:txEl>
                                              <p:pRg st="2" end="2"/>
                                            </p:txEl>
                                          </p:spTgt>
                                        </p:tgtEl>
                                        <p:attrNameLst>
                                          <p:attrName>style.visibility</p:attrName>
                                        </p:attrNameLst>
                                      </p:cBhvr>
                                      <p:to>
                                        <p:strVal val="visible"/>
                                      </p:to>
                                    </p:set>
                                    <p:animEffect transition="in" filter="fade">
                                      <p:cBhvr>
                                        <p:cTn id="22" dur="1000"/>
                                        <p:tgtEl>
                                          <p:spTgt spid="1047562">
                                            <p:txEl>
                                              <p:pRg st="2" end="2"/>
                                            </p:txEl>
                                          </p:spTgt>
                                        </p:tgtEl>
                                      </p:cBhvr>
                                    </p:animEffect>
                                    <p:anim calcmode="lin" valueType="num">
                                      <p:cBhvr>
                                        <p:cTn id="23" dur="1000" fill="hold"/>
                                        <p:tgtEl>
                                          <p:spTgt spid="104756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047562">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47562">
                                            <p:txEl>
                                              <p:pRg st="3" end="3"/>
                                            </p:txEl>
                                          </p:spTgt>
                                        </p:tgtEl>
                                        <p:attrNameLst>
                                          <p:attrName>style.visibility</p:attrName>
                                        </p:attrNameLst>
                                      </p:cBhvr>
                                      <p:to>
                                        <p:strVal val="visible"/>
                                      </p:to>
                                    </p:set>
                                    <p:animEffect transition="in" filter="fade">
                                      <p:cBhvr>
                                        <p:cTn id="27" dur="1000"/>
                                        <p:tgtEl>
                                          <p:spTgt spid="1047562">
                                            <p:txEl>
                                              <p:pRg st="3" end="3"/>
                                            </p:txEl>
                                          </p:spTgt>
                                        </p:tgtEl>
                                      </p:cBhvr>
                                    </p:animEffect>
                                    <p:anim calcmode="lin" valueType="num">
                                      <p:cBhvr>
                                        <p:cTn id="28" dur="1000" fill="hold"/>
                                        <p:tgtEl>
                                          <p:spTgt spid="104756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1047562">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47562">
                                            <p:txEl>
                                              <p:pRg st="4" end="4"/>
                                            </p:txEl>
                                          </p:spTgt>
                                        </p:tgtEl>
                                        <p:attrNameLst>
                                          <p:attrName>style.visibility</p:attrName>
                                        </p:attrNameLst>
                                      </p:cBhvr>
                                      <p:to>
                                        <p:strVal val="visible"/>
                                      </p:to>
                                    </p:set>
                                    <p:animEffect transition="in" filter="fade">
                                      <p:cBhvr>
                                        <p:cTn id="32" dur="1000"/>
                                        <p:tgtEl>
                                          <p:spTgt spid="1047562">
                                            <p:txEl>
                                              <p:pRg st="4" end="4"/>
                                            </p:txEl>
                                          </p:spTgt>
                                        </p:tgtEl>
                                      </p:cBhvr>
                                    </p:animEffect>
                                    <p:anim calcmode="lin" valueType="num">
                                      <p:cBhvr>
                                        <p:cTn id="33" dur="1000" fill="hold"/>
                                        <p:tgtEl>
                                          <p:spTgt spid="104756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1047562">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47562">
                                            <p:txEl>
                                              <p:pRg st="5" end="5"/>
                                            </p:txEl>
                                          </p:spTgt>
                                        </p:tgtEl>
                                        <p:attrNameLst>
                                          <p:attrName>style.visibility</p:attrName>
                                        </p:attrNameLst>
                                      </p:cBhvr>
                                      <p:to>
                                        <p:strVal val="visible"/>
                                      </p:to>
                                    </p:set>
                                    <p:animEffect transition="in" filter="fade">
                                      <p:cBhvr>
                                        <p:cTn id="37" dur="1000"/>
                                        <p:tgtEl>
                                          <p:spTgt spid="1047562">
                                            <p:txEl>
                                              <p:pRg st="5" end="5"/>
                                            </p:txEl>
                                          </p:spTgt>
                                        </p:tgtEl>
                                      </p:cBhvr>
                                    </p:animEffect>
                                    <p:anim calcmode="lin" valueType="num">
                                      <p:cBhvr>
                                        <p:cTn id="38" dur="1000" fill="hold"/>
                                        <p:tgtEl>
                                          <p:spTgt spid="104756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1047562">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47562">
                                            <p:txEl>
                                              <p:pRg st="6" end="6"/>
                                            </p:txEl>
                                          </p:spTgt>
                                        </p:tgtEl>
                                        <p:attrNameLst>
                                          <p:attrName>style.visibility</p:attrName>
                                        </p:attrNameLst>
                                      </p:cBhvr>
                                      <p:to>
                                        <p:strVal val="visible"/>
                                      </p:to>
                                    </p:set>
                                    <p:animEffect transition="in" filter="fade">
                                      <p:cBhvr>
                                        <p:cTn id="42" dur="1000"/>
                                        <p:tgtEl>
                                          <p:spTgt spid="1047562">
                                            <p:txEl>
                                              <p:pRg st="6" end="6"/>
                                            </p:txEl>
                                          </p:spTgt>
                                        </p:tgtEl>
                                      </p:cBhvr>
                                    </p:animEffect>
                                    <p:anim calcmode="lin" valueType="num">
                                      <p:cBhvr>
                                        <p:cTn id="43" dur="1000" fill="hold"/>
                                        <p:tgtEl>
                                          <p:spTgt spid="104756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047562">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47562">
                                            <p:txEl>
                                              <p:pRg st="7" end="7"/>
                                            </p:txEl>
                                          </p:spTgt>
                                        </p:tgtEl>
                                        <p:attrNameLst>
                                          <p:attrName>style.visibility</p:attrName>
                                        </p:attrNameLst>
                                      </p:cBhvr>
                                      <p:to>
                                        <p:strVal val="visible"/>
                                      </p:to>
                                    </p:set>
                                    <p:animEffect transition="in" filter="fade">
                                      <p:cBhvr>
                                        <p:cTn id="47" dur="1000"/>
                                        <p:tgtEl>
                                          <p:spTgt spid="1047562">
                                            <p:txEl>
                                              <p:pRg st="7" end="7"/>
                                            </p:txEl>
                                          </p:spTgt>
                                        </p:tgtEl>
                                      </p:cBhvr>
                                    </p:animEffect>
                                    <p:anim calcmode="lin" valueType="num">
                                      <p:cBhvr>
                                        <p:cTn id="48" dur="1000" fill="hold"/>
                                        <p:tgtEl>
                                          <p:spTgt spid="1047562">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047562">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47562">
                                            <p:txEl>
                                              <p:pRg st="8" end="8"/>
                                            </p:txEl>
                                          </p:spTgt>
                                        </p:tgtEl>
                                        <p:attrNameLst>
                                          <p:attrName>style.visibility</p:attrName>
                                        </p:attrNameLst>
                                      </p:cBhvr>
                                      <p:to>
                                        <p:strVal val="visible"/>
                                      </p:to>
                                    </p:set>
                                    <p:animEffect transition="in" filter="fade">
                                      <p:cBhvr>
                                        <p:cTn id="52" dur="1000"/>
                                        <p:tgtEl>
                                          <p:spTgt spid="1047562">
                                            <p:txEl>
                                              <p:pRg st="8" end="8"/>
                                            </p:txEl>
                                          </p:spTgt>
                                        </p:tgtEl>
                                      </p:cBhvr>
                                    </p:animEffect>
                                    <p:anim calcmode="lin" valueType="num">
                                      <p:cBhvr>
                                        <p:cTn id="53" dur="1000" fill="hold"/>
                                        <p:tgtEl>
                                          <p:spTgt spid="1047562">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1047562">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47562">
                                            <p:txEl>
                                              <p:pRg st="9" end="9"/>
                                            </p:txEl>
                                          </p:spTgt>
                                        </p:tgtEl>
                                        <p:attrNameLst>
                                          <p:attrName>style.visibility</p:attrName>
                                        </p:attrNameLst>
                                      </p:cBhvr>
                                      <p:to>
                                        <p:strVal val="visible"/>
                                      </p:to>
                                    </p:set>
                                    <p:animEffect transition="in" filter="fade">
                                      <p:cBhvr>
                                        <p:cTn id="57" dur="1000"/>
                                        <p:tgtEl>
                                          <p:spTgt spid="1047562">
                                            <p:txEl>
                                              <p:pRg st="9" end="9"/>
                                            </p:txEl>
                                          </p:spTgt>
                                        </p:tgtEl>
                                      </p:cBhvr>
                                    </p:animEffect>
                                    <p:anim calcmode="lin" valueType="num">
                                      <p:cBhvr>
                                        <p:cTn id="58" dur="1000" fill="hold"/>
                                        <p:tgtEl>
                                          <p:spTgt spid="1047562">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1047562">
                                            <p:txEl>
                                              <p:pRg st="9" end="9"/>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47562">
                                            <p:txEl>
                                              <p:pRg st="10" end="10"/>
                                            </p:txEl>
                                          </p:spTgt>
                                        </p:tgtEl>
                                        <p:attrNameLst>
                                          <p:attrName>style.visibility</p:attrName>
                                        </p:attrNameLst>
                                      </p:cBhvr>
                                      <p:to>
                                        <p:strVal val="visible"/>
                                      </p:to>
                                    </p:set>
                                    <p:animEffect transition="in" filter="fade">
                                      <p:cBhvr>
                                        <p:cTn id="62" dur="1000"/>
                                        <p:tgtEl>
                                          <p:spTgt spid="1047562">
                                            <p:txEl>
                                              <p:pRg st="10" end="10"/>
                                            </p:txEl>
                                          </p:spTgt>
                                        </p:tgtEl>
                                      </p:cBhvr>
                                    </p:animEffect>
                                    <p:anim calcmode="lin" valueType="num">
                                      <p:cBhvr>
                                        <p:cTn id="63" dur="1000" fill="hold"/>
                                        <p:tgtEl>
                                          <p:spTgt spid="1047562">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104756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5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a:latin typeface="Calibri" pitchFamily="34" charset="0"/>
                <a:cs typeface="Calibri" pitchFamily="34" charset="0"/>
              </a:rPr>
              <a:t>RECOMENDACIONES</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2259135927"/>
              </p:ext>
            </p:extLst>
          </p:nvPr>
        </p:nvGraphicFramePr>
        <p:xfrm>
          <a:off x="457200" y="1965325"/>
          <a:ext cx="8229600" cy="419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8045772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4" grpId="0">
        <p:bldAsOne/>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RECOMENDACIONES</a:t>
            </a:r>
            <a:endParaRPr lang="de-DE" sz="2800" b="1" dirty="0">
              <a:latin typeface="Calibri" pitchFamily="34" charset="0"/>
              <a:cs typeface="Calibri"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graphicFrame>
        <p:nvGraphicFramePr>
          <p:cNvPr id="5" name="4 Marcador de contenido"/>
          <p:cNvGraphicFramePr>
            <a:graphicFrameLocks noGrp="1"/>
          </p:cNvGraphicFramePr>
          <p:nvPr>
            <p:ph sz="quarter" idx="1"/>
            <p:extLst>
              <p:ext uri="{D42A27DB-BD31-4B8C-83A1-F6EECF244321}">
                <p14:modId xmlns:p14="http://schemas.microsoft.com/office/powerpoint/2010/main" val="1641744329"/>
              </p:ext>
            </p:extLst>
          </p:nvPr>
        </p:nvGraphicFramePr>
        <p:xfrm>
          <a:off x="457200" y="1992313"/>
          <a:ext cx="8229600" cy="44494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1670590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 name="13 CuadroTexto"/>
          <p:cNvSpPr txBox="1"/>
          <p:nvPr/>
        </p:nvSpPr>
        <p:spPr>
          <a:xfrm>
            <a:off x="384004" y="5345720"/>
            <a:ext cx="3542110" cy="923330"/>
          </a:xfrm>
          <a:prstGeom prst="rect">
            <a:avLst/>
          </a:prstGeom>
          <a:noFill/>
        </p:spPr>
        <p:txBody>
          <a:bodyPr wrap="square" rtlCol="0">
            <a:spAutoFit/>
          </a:bodyPr>
          <a:lstStyle/>
          <a:p>
            <a:r>
              <a:rPr lang="es-EC" sz="5400" dirty="0" smtClean="0">
                <a:latin typeface="Calibri" pitchFamily="34" charset="0"/>
                <a:cs typeface="Calibri" pitchFamily="34" charset="0"/>
              </a:rPr>
              <a:t>Gracias.</a:t>
            </a:r>
            <a:endParaRPr lang="es-US" sz="5400" dirty="0">
              <a:latin typeface="Calibri" pitchFamily="34" charset="0"/>
              <a:cs typeface="Calibri" pitchFamily="34" charset="0"/>
            </a:endParaRPr>
          </a:p>
        </p:txBody>
      </p:sp>
      <p:sp>
        <p:nvSpPr>
          <p:cNvPr id="23554" name="AutoShape 2" descr="http://elconta.com/wp-content/uploads/2011/05/what.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3556" name="AutoShape 4" descr="http://elconta.com/wp-content/uploads/2011/05/what.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23558" name="Picture 6" descr="C:\XP\dias + usar\XP\chto_vy_zhdete_ot_pervoj_serii_5_sezona_fringe.jpg"/>
          <p:cNvPicPr>
            <a:picLocks noChangeAspect="1" noChangeArrowheads="1"/>
          </p:cNvPicPr>
          <p:nvPr/>
        </p:nvPicPr>
        <p:blipFill rotWithShape="1">
          <a:blip r:embed="rId3"/>
          <a:srcRect l="28975" r="27068"/>
          <a:stretch/>
        </p:blipFill>
        <p:spPr bwMode="auto">
          <a:xfrm>
            <a:off x="5131558" y="1271019"/>
            <a:ext cx="2593074" cy="3932237"/>
          </a:xfrm>
          <a:prstGeom prst="rect">
            <a:avLst/>
          </a:prstGeom>
          <a:noFill/>
        </p:spPr>
      </p:pic>
      <p:sp>
        <p:nvSpPr>
          <p:cNvPr id="9" name="8 CuadroTexto"/>
          <p:cNvSpPr txBox="1"/>
          <p:nvPr/>
        </p:nvSpPr>
        <p:spPr>
          <a:xfrm>
            <a:off x="856585" y="2777016"/>
            <a:ext cx="4408904" cy="923330"/>
          </a:xfrm>
          <a:prstGeom prst="rect">
            <a:avLst/>
          </a:prstGeom>
          <a:noFill/>
        </p:spPr>
        <p:txBody>
          <a:bodyPr wrap="square" rtlCol="0">
            <a:spAutoFit/>
          </a:bodyPr>
          <a:lstStyle/>
          <a:p>
            <a:r>
              <a:rPr lang="es-EC" sz="5400" b="1" dirty="0" smtClean="0">
                <a:latin typeface="Calibri" pitchFamily="34" charset="0"/>
                <a:cs typeface="Calibri" pitchFamily="34" charset="0"/>
              </a:rPr>
              <a:t>Preguntas???</a:t>
            </a:r>
            <a:endParaRPr lang="es-US" sz="5400" b="1" dirty="0">
              <a:latin typeface="Calibri" pitchFamily="34" charset="0"/>
              <a:cs typeface="Calibri" pitchFamily="34" charset="0"/>
            </a:endParaRPr>
          </a:p>
        </p:txBody>
      </p:sp>
    </p:spTree>
    <p:extLst>
      <p:ext uri="{BB962C8B-B14F-4D97-AF65-F5344CB8AC3E}">
        <p14:creationId xmlns:p14="http://schemas.microsoft.com/office/powerpoint/2010/main" val="372703374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3558"/>
                                        </p:tgtEl>
                                        <p:attrNameLst>
                                          <p:attrName>style.visibility</p:attrName>
                                        </p:attrNameLst>
                                      </p:cBhvr>
                                      <p:to>
                                        <p:strVal val="visible"/>
                                      </p:to>
                                    </p:set>
                                    <p:animEffect transition="in" filter="fade">
                                      <p:cBhvr>
                                        <p:cTn id="10" dur="500"/>
                                        <p:tgtEl>
                                          <p:spTgt spid="235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311658" y="2173415"/>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000" b="1" dirty="0" smtClean="0">
                <a:solidFill>
                  <a:schemeClr val="accent1"/>
                </a:solidFill>
              </a:rPr>
              <a:t>Objetivos específicos</a:t>
            </a:r>
            <a:endParaRPr lang="de-DE" sz="2000" b="1" dirty="0">
              <a:solidFill>
                <a:schemeClr val="accent1"/>
              </a:solidFill>
            </a:endParaRPr>
          </a:p>
        </p:txBody>
      </p:sp>
      <p:pic>
        <p:nvPicPr>
          <p:cNvPr id="9"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OBJETIVOS</a:t>
            </a:r>
            <a:endParaRPr lang="de-DE" sz="2800" b="1" dirty="0">
              <a:latin typeface="Calibri" pitchFamily="34" charset="0"/>
              <a:cs typeface="Calibri" pitchFamily="34" charset="0"/>
            </a:endParaRPr>
          </a:p>
        </p:txBody>
      </p:sp>
      <p:graphicFrame>
        <p:nvGraphicFramePr>
          <p:cNvPr id="6" name="3 Marcador de contenido"/>
          <p:cNvGraphicFramePr>
            <a:graphicFrameLocks noGrp="1"/>
          </p:cNvGraphicFramePr>
          <p:nvPr>
            <p:ph sz="quarter" idx="1"/>
            <p:extLst>
              <p:ext uri="{D42A27DB-BD31-4B8C-83A1-F6EECF244321}">
                <p14:modId xmlns:p14="http://schemas.microsoft.com/office/powerpoint/2010/main" val="935048549"/>
              </p:ext>
            </p:extLst>
          </p:nvPr>
        </p:nvGraphicFramePr>
        <p:xfrm>
          <a:off x="1241947" y="2661312"/>
          <a:ext cx="6623476" cy="36530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3038111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47562" name="Rectangle 10"/>
          <p:cNvSpPr>
            <a:spLocks noGrp="1" noChangeArrowheads="1"/>
          </p:cNvSpPr>
          <p:nvPr>
            <p:ph sz="quarter" idx="1"/>
          </p:nvPr>
        </p:nvSpPr>
        <p:spPr>
          <a:xfrm>
            <a:off x="262890" y="2115897"/>
            <a:ext cx="8515350" cy="4029075"/>
          </a:xfrm>
        </p:spPr>
        <p:txBody>
          <a:bodyPr/>
          <a:lstStyle/>
          <a:p>
            <a:r>
              <a:rPr lang="es-US" sz="1800" dirty="0" smtClean="0">
                <a:latin typeface="Calibri" pitchFamily="34" charset="0"/>
                <a:cs typeface="Times New Roman" pitchFamily="18" charset="0"/>
              </a:rPr>
              <a:t>Introducción</a:t>
            </a:r>
          </a:p>
          <a:p>
            <a:r>
              <a:rPr lang="es-EC" sz="1800" dirty="0" smtClean="0">
                <a:latin typeface="Calibri" pitchFamily="34" charset="0"/>
                <a:cs typeface="Times New Roman" pitchFamily="18" charset="0"/>
              </a:rPr>
              <a:t>Objetivos</a:t>
            </a:r>
          </a:p>
          <a:p>
            <a:r>
              <a:rPr lang="es-EC" sz="1800" dirty="0" smtClean="0">
                <a:latin typeface="Calibri" pitchFamily="34" charset="0"/>
                <a:cs typeface="Times New Roman" pitchFamily="18" charset="0"/>
              </a:rPr>
              <a:t>Alcance</a:t>
            </a:r>
          </a:p>
          <a:p>
            <a:r>
              <a:rPr lang="es-EC" sz="1800" dirty="0" smtClean="0">
                <a:latin typeface="Calibri" pitchFamily="34" charset="0"/>
                <a:cs typeface="Times New Roman" pitchFamily="18" charset="0"/>
              </a:rPr>
              <a:t>Problema y solución</a:t>
            </a:r>
          </a:p>
          <a:p>
            <a:r>
              <a:rPr lang="es-EC" sz="1800" dirty="0" smtClean="0">
                <a:latin typeface="Calibri" pitchFamily="34" charset="0"/>
                <a:cs typeface="Times New Roman" pitchFamily="18" charset="0"/>
              </a:rPr>
              <a:t>Herramientas</a:t>
            </a:r>
          </a:p>
          <a:p>
            <a:r>
              <a:rPr lang="es-EC" sz="1800" dirty="0" smtClean="0">
                <a:latin typeface="Calibri" pitchFamily="34" charset="0"/>
                <a:cs typeface="Times New Roman" pitchFamily="18" charset="0"/>
              </a:rPr>
              <a:t>Arquitectura</a:t>
            </a:r>
          </a:p>
          <a:p>
            <a:r>
              <a:rPr lang="es-EC" sz="1800" dirty="0" smtClean="0">
                <a:latin typeface="Calibri" pitchFamily="34" charset="0"/>
                <a:cs typeface="Times New Roman" pitchFamily="18" charset="0"/>
              </a:rPr>
              <a:t>Metodología</a:t>
            </a:r>
          </a:p>
          <a:p>
            <a:r>
              <a:rPr lang="es-EC" sz="1800" dirty="0" smtClean="0">
                <a:latin typeface="Calibri" pitchFamily="34" charset="0"/>
                <a:cs typeface="Times New Roman" pitchFamily="18" charset="0"/>
              </a:rPr>
              <a:t>Desarrollo del Proyecto</a:t>
            </a:r>
          </a:p>
          <a:p>
            <a:r>
              <a:rPr lang="es-EC" sz="1800" dirty="0" smtClean="0">
                <a:latin typeface="Calibri" pitchFamily="34" charset="0"/>
                <a:cs typeface="Times New Roman" pitchFamily="18" charset="0"/>
              </a:rPr>
              <a:t>Presentación del sistema</a:t>
            </a:r>
          </a:p>
          <a:p>
            <a:r>
              <a:rPr lang="es-EC" sz="1800" dirty="0" smtClean="0">
                <a:latin typeface="Calibri" pitchFamily="34" charset="0"/>
                <a:cs typeface="Times New Roman" pitchFamily="18" charset="0"/>
              </a:rPr>
              <a:t>Conclusiones</a:t>
            </a:r>
          </a:p>
          <a:p>
            <a:r>
              <a:rPr lang="es-EC" sz="1800" dirty="0" smtClean="0">
                <a:latin typeface="Calibri" pitchFamily="34" charset="0"/>
                <a:cs typeface="Times New Roman" pitchFamily="18" charset="0"/>
              </a:rPr>
              <a:t>Recomendaciones</a:t>
            </a:r>
            <a:endParaRPr lang="es-US" sz="1800" dirty="0" smtClean="0">
              <a:latin typeface="Calibri" pitchFamily="34" charset="0"/>
              <a:cs typeface="Times New Roman" pitchFamily="18" charset="0"/>
            </a:endParaRPr>
          </a:p>
          <a:p>
            <a:endParaRPr lang="de-DE" sz="1400" dirty="0">
              <a:latin typeface="Calibri" pitchFamily="34" charset="0"/>
            </a:endParaRPr>
          </a:p>
        </p:txBody>
      </p:sp>
      <p:sp>
        <p:nvSpPr>
          <p:cNvPr id="1047556"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rPr>
              <a:t>AGENDA</a:t>
            </a:r>
            <a:endParaRPr lang="de-DE" sz="2800" b="1" dirty="0">
              <a:latin typeface="Calibri" pitchFamily="34" charset="0"/>
            </a:endParaRPr>
          </a:p>
        </p:txBody>
      </p:sp>
      <p:grpSp>
        <p:nvGrpSpPr>
          <p:cNvPr id="7" name="6 Grupo"/>
          <p:cNvGrpSpPr/>
          <p:nvPr/>
        </p:nvGrpSpPr>
        <p:grpSpPr>
          <a:xfrm rot="5400000">
            <a:off x="2732858" y="579579"/>
            <a:ext cx="556571" cy="4989113"/>
            <a:chOff x="634881" y="1248199"/>
            <a:chExt cx="781343" cy="4989113"/>
          </a:xfrm>
        </p:grpSpPr>
        <p:sp>
          <p:nvSpPr>
            <p:cNvPr id="8" name="7 Rectángulo"/>
            <p:cNvSpPr/>
            <p:nvPr/>
          </p:nvSpPr>
          <p:spPr>
            <a:xfrm>
              <a:off x="683568" y="1268760"/>
              <a:ext cx="504056" cy="496855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10" name="9 Triángulo isósceles"/>
            <p:cNvSpPr/>
            <p:nvPr/>
          </p:nvSpPr>
          <p:spPr>
            <a:xfrm rot="5400000">
              <a:off x="1096180" y="1792251"/>
              <a:ext cx="411488" cy="228600"/>
            </a:xfrm>
            <a:prstGeom prst="triangl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10 CuadroTexto"/>
            <p:cNvSpPr txBox="1"/>
            <p:nvPr/>
          </p:nvSpPr>
          <p:spPr>
            <a:xfrm>
              <a:off x="634881" y="1248199"/>
              <a:ext cx="604901" cy="4989113"/>
            </a:xfrm>
            <a:prstGeom prst="rect">
              <a:avLst/>
            </a:prstGeom>
            <a:noFill/>
          </p:spPr>
          <p:txBody>
            <a:bodyPr vert="vert270" wrap="square" rtlCol="0">
              <a:spAutoFit/>
            </a:bodyPr>
            <a:lstStyle/>
            <a:p>
              <a:r>
                <a:rPr lang="es-EC" sz="1600" dirty="0" smtClean="0">
                  <a:solidFill>
                    <a:schemeClr val="bg1"/>
                  </a:solidFill>
                </a:rPr>
                <a:t> </a:t>
              </a:r>
              <a:r>
                <a:rPr lang="es-EC" sz="1600" b="1" dirty="0" smtClean="0">
                  <a:solidFill>
                    <a:schemeClr val="bg1"/>
                  </a:solidFill>
                </a:rPr>
                <a:t>Alcance</a:t>
              </a:r>
              <a:endParaRPr lang="en-US" sz="1600" b="1" dirty="0">
                <a:solidFill>
                  <a:schemeClr val="bg1"/>
                </a:solidFill>
              </a:endParaRPr>
            </a:p>
          </p:txBody>
        </p:sp>
      </p:grpSp>
    </p:spTree>
    <p:extLst>
      <p:ext uri="{BB962C8B-B14F-4D97-AF65-F5344CB8AC3E}">
        <p14:creationId xmlns:p14="http://schemas.microsoft.com/office/powerpoint/2010/main" val="422570799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47556"/>
                                        </p:tgtEl>
                                        <p:attrNameLst>
                                          <p:attrName>style.visibility</p:attrName>
                                        </p:attrNameLst>
                                      </p:cBhvr>
                                      <p:to>
                                        <p:strVal val="visible"/>
                                      </p:to>
                                    </p:set>
                                    <p:animEffect transition="in" filter="barn(inVertical)">
                                      <p:cBhvr>
                                        <p:cTn id="7" dur="500"/>
                                        <p:tgtEl>
                                          <p:spTgt spid="104755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47562">
                                            <p:txEl>
                                              <p:pRg st="0" end="0"/>
                                            </p:txEl>
                                          </p:spTgt>
                                        </p:tgtEl>
                                        <p:attrNameLst>
                                          <p:attrName>style.visibility</p:attrName>
                                        </p:attrNameLst>
                                      </p:cBhvr>
                                      <p:to>
                                        <p:strVal val="visible"/>
                                      </p:to>
                                    </p:set>
                                    <p:animEffect transition="in" filter="fade">
                                      <p:cBhvr>
                                        <p:cTn id="12" dur="1000"/>
                                        <p:tgtEl>
                                          <p:spTgt spid="1047562">
                                            <p:txEl>
                                              <p:pRg st="0" end="0"/>
                                            </p:txEl>
                                          </p:spTgt>
                                        </p:tgtEl>
                                      </p:cBhvr>
                                    </p:animEffect>
                                    <p:anim calcmode="lin" valueType="num">
                                      <p:cBhvr>
                                        <p:cTn id="13" dur="1000" fill="hold"/>
                                        <p:tgtEl>
                                          <p:spTgt spid="104756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4756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47562">
                                            <p:txEl>
                                              <p:pRg st="1" end="1"/>
                                            </p:txEl>
                                          </p:spTgt>
                                        </p:tgtEl>
                                        <p:attrNameLst>
                                          <p:attrName>style.visibility</p:attrName>
                                        </p:attrNameLst>
                                      </p:cBhvr>
                                      <p:to>
                                        <p:strVal val="visible"/>
                                      </p:to>
                                    </p:set>
                                    <p:animEffect transition="in" filter="fade">
                                      <p:cBhvr>
                                        <p:cTn id="17" dur="1000"/>
                                        <p:tgtEl>
                                          <p:spTgt spid="1047562">
                                            <p:txEl>
                                              <p:pRg st="1" end="1"/>
                                            </p:txEl>
                                          </p:spTgt>
                                        </p:tgtEl>
                                      </p:cBhvr>
                                    </p:animEffect>
                                    <p:anim calcmode="lin" valueType="num">
                                      <p:cBhvr>
                                        <p:cTn id="18" dur="1000" fill="hold"/>
                                        <p:tgtEl>
                                          <p:spTgt spid="104756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04756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47562">
                                            <p:txEl>
                                              <p:pRg st="2" end="2"/>
                                            </p:txEl>
                                          </p:spTgt>
                                        </p:tgtEl>
                                        <p:attrNameLst>
                                          <p:attrName>style.visibility</p:attrName>
                                        </p:attrNameLst>
                                      </p:cBhvr>
                                      <p:to>
                                        <p:strVal val="visible"/>
                                      </p:to>
                                    </p:set>
                                    <p:animEffect transition="in" filter="fade">
                                      <p:cBhvr>
                                        <p:cTn id="22" dur="1000"/>
                                        <p:tgtEl>
                                          <p:spTgt spid="1047562">
                                            <p:txEl>
                                              <p:pRg st="2" end="2"/>
                                            </p:txEl>
                                          </p:spTgt>
                                        </p:tgtEl>
                                      </p:cBhvr>
                                    </p:animEffect>
                                    <p:anim calcmode="lin" valueType="num">
                                      <p:cBhvr>
                                        <p:cTn id="23" dur="1000" fill="hold"/>
                                        <p:tgtEl>
                                          <p:spTgt spid="104756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047562">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47562">
                                            <p:txEl>
                                              <p:pRg st="3" end="3"/>
                                            </p:txEl>
                                          </p:spTgt>
                                        </p:tgtEl>
                                        <p:attrNameLst>
                                          <p:attrName>style.visibility</p:attrName>
                                        </p:attrNameLst>
                                      </p:cBhvr>
                                      <p:to>
                                        <p:strVal val="visible"/>
                                      </p:to>
                                    </p:set>
                                    <p:animEffect transition="in" filter="fade">
                                      <p:cBhvr>
                                        <p:cTn id="27" dur="1000"/>
                                        <p:tgtEl>
                                          <p:spTgt spid="1047562">
                                            <p:txEl>
                                              <p:pRg st="3" end="3"/>
                                            </p:txEl>
                                          </p:spTgt>
                                        </p:tgtEl>
                                      </p:cBhvr>
                                    </p:animEffect>
                                    <p:anim calcmode="lin" valueType="num">
                                      <p:cBhvr>
                                        <p:cTn id="28" dur="1000" fill="hold"/>
                                        <p:tgtEl>
                                          <p:spTgt spid="104756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1047562">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47562">
                                            <p:txEl>
                                              <p:pRg st="4" end="4"/>
                                            </p:txEl>
                                          </p:spTgt>
                                        </p:tgtEl>
                                        <p:attrNameLst>
                                          <p:attrName>style.visibility</p:attrName>
                                        </p:attrNameLst>
                                      </p:cBhvr>
                                      <p:to>
                                        <p:strVal val="visible"/>
                                      </p:to>
                                    </p:set>
                                    <p:animEffect transition="in" filter="fade">
                                      <p:cBhvr>
                                        <p:cTn id="32" dur="1000"/>
                                        <p:tgtEl>
                                          <p:spTgt spid="1047562">
                                            <p:txEl>
                                              <p:pRg st="4" end="4"/>
                                            </p:txEl>
                                          </p:spTgt>
                                        </p:tgtEl>
                                      </p:cBhvr>
                                    </p:animEffect>
                                    <p:anim calcmode="lin" valueType="num">
                                      <p:cBhvr>
                                        <p:cTn id="33" dur="1000" fill="hold"/>
                                        <p:tgtEl>
                                          <p:spTgt spid="104756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1047562">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47562">
                                            <p:txEl>
                                              <p:pRg st="5" end="5"/>
                                            </p:txEl>
                                          </p:spTgt>
                                        </p:tgtEl>
                                        <p:attrNameLst>
                                          <p:attrName>style.visibility</p:attrName>
                                        </p:attrNameLst>
                                      </p:cBhvr>
                                      <p:to>
                                        <p:strVal val="visible"/>
                                      </p:to>
                                    </p:set>
                                    <p:animEffect transition="in" filter="fade">
                                      <p:cBhvr>
                                        <p:cTn id="37" dur="1000"/>
                                        <p:tgtEl>
                                          <p:spTgt spid="1047562">
                                            <p:txEl>
                                              <p:pRg st="5" end="5"/>
                                            </p:txEl>
                                          </p:spTgt>
                                        </p:tgtEl>
                                      </p:cBhvr>
                                    </p:animEffect>
                                    <p:anim calcmode="lin" valueType="num">
                                      <p:cBhvr>
                                        <p:cTn id="38" dur="1000" fill="hold"/>
                                        <p:tgtEl>
                                          <p:spTgt spid="104756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1047562">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47562">
                                            <p:txEl>
                                              <p:pRg st="6" end="6"/>
                                            </p:txEl>
                                          </p:spTgt>
                                        </p:tgtEl>
                                        <p:attrNameLst>
                                          <p:attrName>style.visibility</p:attrName>
                                        </p:attrNameLst>
                                      </p:cBhvr>
                                      <p:to>
                                        <p:strVal val="visible"/>
                                      </p:to>
                                    </p:set>
                                    <p:animEffect transition="in" filter="fade">
                                      <p:cBhvr>
                                        <p:cTn id="42" dur="1000"/>
                                        <p:tgtEl>
                                          <p:spTgt spid="1047562">
                                            <p:txEl>
                                              <p:pRg st="6" end="6"/>
                                            </p:txEl>
                                          </p:spTgt>
                                        </p:tgtEl>
                                      </p:cBhvr>
                                    </p:animEffect>
                                    <p:anim calcmode="lin" valueType="num">
                                      <p:cBhvr>
                                        <p:cTn id="43" dur="1000" fill="hold"/>
                                        <p:tgtEl>
                                          <p:spTgt spid="104756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047562">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47562">
                                            <p:txEl>
                                              <p:pRg st="7" end="7"/>
                                            </p:txEl>
                                          </p:spTgt>
                                        </p:tgtEl>
                                        <p:attrNameLst>
                                          <p:attrName>style.visibility</p:attrName>
                                        </p:attrNameLst>
                                      </p:cBhvr>
                                      <p:to>
                                        <p:strVal val="visible"/>
                                      </p:to>
                                    </p:set>
                                    <p:animEffect transition="in" filter="fade">
                                      <p:cBhvr>
                                        <p:cTn id="47" dur="1000"/>
                                        <p:tgtEl>
                                          <p:spTgt spid="1047562">
                                            <p:txEl>
                                              <p:pRg st="7" end="7"/>
                                            </p:txEl>
                                          </p:spTgt>
                                        </p:tgtEl>
                                      </p:cBhvr>
                                    </p:animEffect>
                                    <p:anim calcmode="lin" valueType="num">
                                      <p:cBhvr>
                                        <p:cTn id="48" dur="1000" fill="hold"/>
                                        <p:tgtEl>
                                          <p:spTgt spid="1047562">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047562">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47562">
                                            <p:txEl>
                                              <p:pRg st="8" end="8"/>
                                            </p:txEl>
                                          </p:spTgt>
                                        </p:tgtEl>
                                        <p:attrNameLst>
                                          <p:attrName>style.visibility</p:attrName>
                                        </p:attrNameLst>
                                      </p:cBhvr>
                                      <p:to>
                                        <p:strVal val="visible"/>
                                      </p:to>
                                    </p:set>
                                    <p:animEffect transition="in" filter="fade">
                                      <p:cBhvr>
                                        <p:cTn id="52" dur="1000"/>
                                        <p:tgtEl>
                                          <p:spTgt spid="1047562">
                                            <p:txEl>
                                              <p:pRg st="8" end="8"/>
                                            </p:txEl>
                                          </p:spTgt>
                                        </p:tgtEl>
                                      </p:cBhvr>
                                    </p:animEffect>
                                    <p:anim calcmode="lin" valueType="num">
                                      <p:cBhvr>
                                        <p:cTn id="53" dur="1000" fill="hold"/>
                                        <p:tgtEl>
                                          <p:spTgt spid="1047562">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1047562">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47562">
                                            <p:txEl>
                                              <p:pRg st="9" end="9"/>
                                            </p:txEl>
                                          </p:spTgt>
                                        </p:tgtEl>
                                        <p:attrNameLst>
                                          <p:attrName>style.visibility</p:attrName>
                                        </p:attrNameLst>
                                      </p:cBhvr>
                                      <p:to>
                                        <p:strVal val="visible"/>
                                      </p:to>
                                    </p:set>
                                    <p:animEffect transition="in" filter="fade">
                                      <p:cBhvr>
                                        <p:cTn id="57" dur="1000"/>
                                        <p:tgtEl>
                                          <p:spTgt spid="1047562">
                                            <p:txEl>
                                              <p:pRg st="9" end="9"/>
                                            </p:txEl>
                                          </p:spTgt>
                                        </p:tgtEl>
                                      </p:cBhvr>
                                    </p:animEffect>
                                    <p:anim calcmode="lin" valueType="num">
                                      <p:cBhvr>
                                        <p:cTn id="58" dur="1000" fill="hold"/>
                                        <p:tgtEl>
                                          <p:spTgt spid="1047562">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1047562">
                                            <p:txEl>
                                              <p:pRg st="9" end="9"/>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47562">
                                            <p:txEl>
                                              <p:pRg st="10" end="10"/>
                                            </p:txEl>
                                          </p:spTgt>
                                        </p:tgtEl>
                                        <p:attrNameLst>
                                          <p:attrName>style.visibility</p:attrName>
                                        </p:attrNameLst>
                                      </p:cBhvr>
                                      <p:to>
                                        <p:strVal val="visible"/>
                                      </p:to>
                                    </p:set>
                                    <p:animEffect transition="in" filter="fade">
                                      <p:cBhvr>
                                        <p:cTn id="62" dur="1000"/>
                                        <p:tgtEl>
                                          <p:spTgt spid="1047562">
                                            <p:txEl>
                                              <p:pRg st="10" end="10"/>
                                            </p:txEl>
                                          </p:spTgt>
                                        </p:tgtEl>
                                      </p:cBhvr>
                                    </p:animEffect>
                                    <p:anim calcmode="lin" valueType="num">
                                      <p:cBhvr>
                                        <p:cTn id="63" dur="1000" fill="hold"/>
                                        <p:tgtEl>
                                          <p:spTgt spid="1047562">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104756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left)">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5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5" descr="graf_c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ALCANCE</a:t>
            </a:r>
            <a:endParaRPr lang="de-DE" sz="2800" b="1" dirty="0">
              <a:latin typeface="Calibri" pitchFamily="34" charset="0"/>
              <a:cs typeface="Calibri" pitchFamily="34" charset="0"/>
            </a:endParaRPr>
          </a:p>
        </p:txBody>
      </p:sp>
      <p:graphicFrame>
        <p:nvGraphicFramePr>
          <p:cNvPr id="2" name="1 Diagrama"/>
          <p:cNvGraphicFramePr/>
          <p:nvPr>
            <p:extLst>
              <p:ext uri="{D42A27DB-BD31-4B8C-83A1-F6EECF244321}">
                <p14:modId xmlns:p14="http://schemas.microsoft.com/office/powerpoint/2010/main" val="2691430442"/>
              </p:ext>
            </p:extLst>
          </p:nvPr>
        </p:nvGraphicFramePr>
        <p:xfrm>
          <a:off x="2749251" y="228410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D:\Users\JoC\Documents\20090207191515-sicoes.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377" y="3521122"/>
            <a:ext cx="2244063" cy="16276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311658" y="1982452"/>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000" b="1" u="sng" dirty="0" smtClean="0">
                <a:solidFill>
                  <a:schemeClr val="accent1"/>
                </a:solidFill>
                <a:latin typeface="Calibri" pitchFamily="34" charset="0"/>
                <a:cs typeface="Calibri" pitchFamily="34" charset="0"/>
              </a:rPr>
              <a:t>Módulos</a:t>
            </a:r>
            <a:endParaRPr lang="de-DE" sz="2000" b="1" u="sng" dirty="0">
              <a:solidFill>
                <a:schemeClr val="accent1"/>
              </a:solidFill>
              <a:latin typeface="Calibri" pitchFamily="34" charset="0"/>
              <a:cs typeface="Calibri" pitchFamily="34" charset="0"/>
            </a:endParaRPr>
          </a:p>
        </p:txBody>
      </p:sp>
    </p:spTree>
    <p:extLst>
      <p:ext uri="{BB962C8B-B14F-4D97-AF65-F5344CB8AC3E}">
        <p14:creationId xmlns:p14="http://schemas.microsoft.com/office/powerpoint/2010/main" val="111121341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graf_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47562" name="Rectangle 10"/>
          <p:cNvSpPr>
            <a:spLocks noGrp="1" noChangeArrowheads="1"/>
          </p:cNvSpPr>
          <p:nvPr>
            <p:ph sz="quarter" idx="1"/>
          </p:nvPr>
        </p:nvSpPr>
        <p:spPr>
          <a:xfrm>
            <a:off x="262890" y="2115897"/>
            <a:ext cx="8515350" cy="4029075"/>
          </a:xfrm>
        </p:spPr>
        <p:txBody>
          <a:bodyPr/>
          <a:lstStyle/>
          <a:p>
            <a:r>
              <a:rPr lang="es-US" sz="1800" dirty="0" smtClean="0">
                <a:latin typeface="Calibri" pitchFamily="34" charset="0"/>
                <a:cs typeface="Times New Roman" pitchFamily="18" charset="0"/>
              </a:rPr>
              <a:t>Introducción</a:t>
            </a:r>
          </a:p>
          <a:p>
            <a:r>
              <a:rPr lang="es-EC" sz="1800" dirty="0" smtClean="0">
                <a:latin typeface="Calibri" pitchFamily="34" charset="0"/>
                <a:cs typeface="Times New Roman" pitchFamily="18" charset="0"/>
              </a:rPr>
              <a:t>Objetivos</a:t>
            </a:r>
          </a:p>
          <a:p>
            <a:r>
              <a:rPr lang="es-EC" sz="1800" dirty="0" smtClean="0">
                <a:latin typeface="Calibri" pitchFamily="34" charset="0"/>
                <a:cs typeface="Times New Roman" pitchFamily="18" charset="0"/>
              </a:rPr>
              <a:t>Alcance</a:t>
            </a:r>
          </a:p>
          <a:p>
            <a:r>
              <a:rPr lang="es-EC" sz="1800" dirty="0" smtClean="0">
                <a:latin typeface="Calibri" pitchFamily="34" charset="0"/>
                <a:cs typeface="Times New Roman" pitchFamily="18" charset="0"/>
              </a:rPr>
              <a:t>Problema y solución</a:t>
            </a:r>
          </a:p>
          <a:p>
            <a:r>
              <a:rPr lang="es-EC" sz="1800" dirty="0" smtClean="0">
                <a:latin typeface="Calibri" pitchFamily="34" charset="0"/>
                <a:cs typeface="Times New Roman" pitchFamily="18" charset="0"/>
              </a:rPr>
              <a:t>Herramientas</a:t>
            </a:r>
          </a:p>
          <a:p>
            <a:r>
              <a:rPr lang="es-EC" sz="1800" dirty="0" smtClean="0">
                <a:latin typeface="Calibri" pitchFamily="34" charset="0"/>
                <a:cs typeface="Times New Roman" pitchFamily="18" charset="0"/>
              </a:rPr>
              <a:t>Arquitectura</a:t>
            </a:r>
          </a:p>
          <a:p>
            <a:r>
              <a:rPr lang="es-EC" sz="1800" dirty="0" smtClean="0">
                <a:latin typeface="Calibri" pitchFamily="34" charset="0"/>
                <a:cs typeface="Times New Roman" pitchFamily="18" charset="0"/>
              </a:rPr>
              <a:t>Metodología</a:t>
            </a:r>
          </a:p>
          <a:p>
            <a:r>
              <a:rPr lang="es-EC" sz="1800" dirty="0" smtClean="0">
                <a:latin typeface="Calibri" pitchFamily="34" charset="0"/>
                <a:cs typeface="Times New Roman" pitchFamily="18" charset="0"/>
              </a:rPr>
              <a:t>Desarrollo del Proyecto</a:t>
            </a:r>
          </a:p>
          <a:p>
            <a:r>
              <a:rPr lang="es-EC" sz="1800" dirty="0" smtClean="0">
                <a:latin typeface="Calibri" pitchFamily="34" charset="0"/>
                <a:cs typeface="Times New Roman" pitchFamily="18" charset="0"/>
              </a:rPr>
              <a:t>Presentación del sistema</a:t>
            </a:r>
          </a:p>
          <a:p>
            <a:r>
              <a:rPr lang="es-EC" sz="1800" dirty="0" smtClean="0">
                <a:latin typeface="Calibri" pitchFamily="34" charset="0"/>
                <a:cs typeface="Times New Roman" pitchFamily="18" charset="0"/>
              </a:rPr>
              <a:t>Conclusiones</a:t>
            </a:r>
          </a:p>
          <a:p>
            <a:r>
              <a:rPr lang="es-EC" sz="1800" dirty="0" smtClean="0">
                <a:latin typeface="Calibri" pitchFamily="34" charset="0"/>
                <a:cs typeface="Times New Roman" pitchFamily="18" charset="0"/>
              </a:rPr>
              <a:t>Recomendaciones</a:t>
            </a:r>
            <a:endParaRPr lang="es-US" sz="1800" dirty="0" smtClean="0">
              <a:latin typeface="Calibri" pitchFamily="34" charset="0"/>
              <a:cs typeface="Times New Roman" pitchFamily="18" charset="0"/>
            </a:endParaRPr>
          </a:p>
          <a:p>
            <a:endParaRPr lang="de-DE" sz="1400" dirty="0">
              <a:latin typeface="Calibri" pitchFamily="34" charset="0"/>
            </a:endParaRPr>
          </a:p>
        </p:txBody>
      </p:sp>
      <p:sp>
        <p:nvSpPr>
          <p:cNvPr id="1047556"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rPr>
              <a:t>AGENDA</a:t>
            </a:r>
            <a:endParaRPr lang="de-DE" sz="2800" b="1" dirty="0">
              <a:latin typeface="Calibri" pitchFamily="34" charset="0"/>
            </a:endParaRPr>
          </a:p>
        </p:txBody>
      </p:sp>
      <p:grpSp>
        <p:nvGrpSpPr>
          <p:cNvPr id="5" name="4 Grupo"/>
          <p:cNvGrpSpPr/>
          <p:nvPr/>
        </p:nvGrpSpPr>
        <p:grpSpPr>
          <a:xfrm rot="5400000">
            <a:off x="2732858" y="893483"/>
            <a:ext cx="556571" cy="4989113"/>
            <a:chOff x="634881" y="1248199"/>
            <a:chExt cx="781343" cy="4989113"/>
          </a:xfrm>
        </p:grpSpPr>
        <p:sp>
          <p:nvSpPr>
            <p:cNvPr id="6" name="5 Rectángulo"/>
            <p:cNvSpPr/>
            <p:nvPr/>
          </p:nvSpPr>
          <p:spPr>
            <a:xfrm>
              <a:off x="683568" y="1268760"/>
              <a:ext cx="504056" cy="496855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7" name="6 Triángulo isósceles"/>
            <p:cNvSpPr/>
            <p:nvPr/>
          </p:nvSpPr>
          <p:spPr>
            <a:xfrm rot="5400000">
              <a:off x="1096180" y="1792251"/>
              <a:ext cx="411488" cy="228600"/>
            </a:xfrm>
            <a:prstGeom prst="triangl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7 CuadroTexto"/>
            <p:cNvSpPr txBox="1"/>
            <p:nvPr/>
          </p:nvSpPr>
          <p:spPr>
            <a:xfrm>
              <a:off x="634881" y="1248199"/>
              <a:ext cx="604901" cy="4989113"/>
            </a:xfrm>
            <a:prstGeom prst="rect">
              <a:avLst/>
            </a:prstGeom>
            <a:noFill/>
          </p:spPr>
          <p:txBody>
            <a:bodyPr vert="vert270" wrap="square" rtlCol="0">
              <a:spAutoFit/>
            </a:bodyPr>
            <a:lstStyle/>
            <a:p>
              <a:r>
                <a:rPr lang="es-EC" sz="1600" dirty="0" smtClean="0">
                  <a:solidFill>
                    <a:schemeClr val="bg1"/>
                  </a:solidFill>
                </a:rPr>
                <a:t> </a:t>
              </a:r>
              <a:r>
                <a:rPr lang="es-EC" sz="1600" b="1" dirty="0" smtClean="0">
                  <a:solidFill>
                    <a:schemeClr val="bg1"/>
                  </a:solidFill>
                </a:rPr>
                <a:t>Problema y solución</a:t>
              </a:r>
              <a:endParaRPr lang="en-US" sz="1600" b="1" dirty="0">
                <a:solidFill>
                  <a:schemeClr val="bg1"/>
                </a:solidFill>
              </a:endParaRPr>
            </a:p>
          </p:txBody>
        </p:sp>
      </p:grpSp>
    </p:spTree>
    <p:extLst>
      <p:ext uri="{BB962C8B-B14F-4D97-AF65-F5344CB8AC3E}">
        <p14:creationId xmlns:p14="http://schemas.microsoft.com/office/powerpoint/2010/main" val="422570799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47556"/>
                                        </p:tgtEl>
                                        <p:attrNameLst>
                                          <p:attrName>style.visibility</p:attrName>
                                        </p:attrNameLst>
                                      </p:cBhvr>
                                      <p:to>
                                        <p:strVal val="visible"/>
                                      </p:to>
                                    </p:set>
                                    <p:animEffect transition="in" filter="barn(inVertical)">
                                      <p:cBhvr>
                                        <p:cTn id="7" dur="500"/>
                                        <p:tgtEl>
                                          <p:spTgt spid="104755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47562">
                                            <p:txEl>
                                              <p:pRg st="0" end="0"/>
                                            </p:txEl>
                                          </p:spTgt>
                                        </p:tgtEl>
                                        <p:attrNameLst>
                                          <p:attrName>style.visibility</p:attrName>
                                        </p:attrNameLst>
                                      </p:cBhvr>
                                      <p:to>
                                        <p:strVal val="visible"/>
                                      </p:to>
                                    </p:set>
                                    <p:animEffect transition="in" filter="fade">
                                      <p:cBhvr>
                                        <p:cTn id="12" dur="1000"/>
                                        <p:tgtEl>
                                          <p:spTgt spid="1047562">
                                            <p:txEl>
                                              <p:pRg st="0" end="0"/>
                                            </p:txEl>
                                          </p:spTgt>
                                        </p:tgtEl>
                                      </p:cBhvr>
                                    </p:animEffect>
                                    <p:anim calcmode="lin" valueType="num">
                                      <p:cBhvr>
                                        <p:cTn id="13" dur="1000" fill="hold"/>
                                        <p:tgtEl>
                                          <p:spTgt spid="104756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4756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47562">
                                            <p:txEl>
                                              <p:pRg st="1" end="1"/>
                                            </p:txEl>
                                          </p:spTgt>
                                        </p:tgtEl>
                                        <p:attrNameLst>
                                          <p:attrName>style.visibility</p:attrName>
                                        </p:attrNameLst>
                                      </p:cBhvr>
                                      <p:to>
                                        <p:strVal val="visible"/>
                                      </p:to>
                                    </p:set>
                                    <p:animEffect transition="in" filter="fade">
                                      <p:cBhvr>
                                        <p:cTn id="17" dur="1000"/>
                                        <p:tgtEl>
                                          <p:spTgt spid="1047562">
                                            <p:txEl>
                                              <p:pRg st="1" end="1"/>
                                            </p:txEl>
                                          </p:spTgt>
                                        </p:tgtEl>
                                      </p:cBhvr>
                                    </p:animEffect>
                                    <p:anim calcmode="lin" valueType="num">
                                      <p:cBhvr>
                                        <p:cTn id="18" dur="1000" fill="hold"/>
                                        <p:tgtEl>
                                          <p:spTgt spid="104756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04756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47562">
                                            <p:txEl>
                                              <p:pRg st="2" end="2"/>
                                            </p:txEl>
                                          </p:spTgt>
                                        </p:tgtEl>
                                        <p:attrNameLst>
                                          <p:attrName>style.visibility</p:attrName>
                                        </p:attrNameLst>
                                      </p:cBhvr>
                                      <p:to>
                                        <p:strVal val="visible"/>
                                      </p:to>
                                    </p:set>
                                    <p:animEffect transition="in" filter="fade">
                                      <p:cBhvr>
                                        <p:cTn id="22" dur="1000"/>
                                        <p:tgtEl>
                                          <p:spTgt spid="1047562">
                                            <p:txEl>
                                              <p:pRg st="2" end="2"/>
                                            </p:txEl>
                                          </p:spTgt>
                                        </p:tgtEl>
                                      </p:cBhvr>
                                    </p:animEffect>
                                    <p:anim calcmode="lin" valueType="num">
                                      <p:cBhvr>
                                        <p:cTn id="23" dur="1000" fill="hold"/>
                                        <p:tgtEl>
                                          <p:spTgt spid="104756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047562">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47562">
                                            <p:txEl>
                                              <p:pRg st="3" end="3"/>
                                            </p:txEl>
                                          </p:spTgt>
                                        </p:tgtEl>
                                        <p:attrNameLst>
                                          <p:attrName>style.visibility</p:attrName>
                                        </p:attrNameLst>
                                      </p:cBhvr>
                                      <p:to>
                                        <p:strVal val="visible"/>
                                      </p:to>
                                    </p:set>
                                    <p:animEffect transition="in" filter="fade">
                                      <p:cBhvr>
                                        <p:cTn id="27" dur="1000"/>
                                        <p:tgtEl>
                                          <p:spTgt spid="1047562">
                                            <p:txEl>
                                              <p:pRg st="3" end="3"/>
                                            </p:txEl>
                                          </p:spTgt>
                                        </p:tgtEl>
                                      </p:cBhvr>
                                    </p:animEffect>
                                    <p:anim calcmode="lin" valueType="num">
                                      <p:cBhvr>
                                        <p:cTn id="28" dur="1000" fill="hold"/>
                                        <p:tgtEl>
                                          <p:spTgt spid="104756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1047562">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47562">
                                            <p:txEl>
                                              <p:pRg st="4" end="4"/>
                                            </p:txEl>
                                          </p:spTgt>
                                        </p:tgtEl>
                                        <p:attrNameLst>
                                          <p:attrName>style.visibility</p:attrName>
                                        </p:attrNameLst>
                                      </p:cBhvr>
                                      <p:to>
                                        <p:strVal val="visible"/>
                                      </p:to>
                                    </p:set>
                                    <p:animEffect transition="in" filter="fade">
                                      <p:cBhvr>
                                        <p:cTn id="32" dur="1000"/>
                                        <p:tgtEl>
                                          <p:spTgt spid="1047562">
                                            <p:txEl>
                                              <p:pRg st="4" end="4"/>
                                            </p:txEl>
                                          </p:spTgt>
                                        </p:tgtEl>
                                      </p:cBhvr>
                                    </p:animEffect>
                                    <p:anim calcmode="lin" valueType="num">
                                      <p:cBhvr>
                                        <p:cTn id="33" dur="1000" fill="hold"/>
                                        <p:tgtEl>
                                          <p:spTgt spid="104756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1047562">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47562">
                                            <p:txEl>
                                              <p:pRg st="5" end="5"/>
                                            </p:txEl>
                                          </p:spTgt>
                                        </p:tgtEl>
                                        <p:attrNameLst>
                                          <p:attrName>style.visibility</p:attrName>
                                        </p:attrNameLst>
                                      </p:cBhvr>
                                      <p:to>
                                        <p:strVal val="visible"/>
                                      </p:to>
                                    </p:set>
                                    <p:animEffect transition="in" filter="fade">
                                      <p:cBhvr>
                                        <p:cTn id="37" dur="1000"/>
                                        <p:tgtEl>
                                          <p:spTgt spid="1047562">
                                            <p:txEl>
                                              <p:pRg st="5" end="5"/>
                                            </p:txEl>
                                          </p:spTgt>
                                        </p:tgtEl>
                                      </p:cBhvr>
                                    </p:animEffect>
                                    <p:anim calcmode="lin" valueType="num">
                                      <p:cBhvr>
                                        <p:cTn id="38" dur="1000" fill="hold"/>
                                        <p:tgtEl>
                                          <p:spTgt spid="104756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1047562">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47562">
                                            <p:txEl>
                                              <p:pRg st="6" end="6"/>
                                            </p:txEl>
                                          </p:spTgt>
                                        </p:tgtEl>
                                        <p:attrNameLst>
                                          <p:attrName>style.visibility</p:attrName>
                                        </p:attrNameLst>
                                      </p:cBhvr>
                                      <p:to>
                                        <p:strVal val="visible"/>
                                      </p:to>
                                    </p:set>
                                    <p:animEffect transition="in" filter="fade">
                                      <p:cBhvr>
                                        <p:cTn id="42" dur="1000"/>
                                        <p:tgtEl>
                                          <p:spTgt spid="1047562">
                                            <p:txEl>
                                              <p:pRg st="6" end="6"/>
                                            </p:txEl>
                                          </p:spTgt>
                                        </p:tgtEl>
                                      </p:cBhvr>
                                    </p:animEffect>
                                    <p:anim calcmode="lin" valueType="num">
                                      <p:cBhvr>
                                        <p:cTn id="43" dur="1000" fill="hold"/>
                                        <p:tgtEl>
                                          <p:spTgt spid="104756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047562">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47562">
                                            <p:txEl>
                                              <p:pRg st="7" end="7"/>
                                            </p:txEl>
                                          </p:spTgt>
                                        </p:tgtEl>
                                        <p:attrNameLst>
                                          <p:attrName>style.visibility</p:attrName>
                                        </p:attrNameLst>
                                      </p:cBhvr>
                                      <p:to>
                                        <p:strVal val="visible"/>
                                      </p:to>
                                    </p:set>
                                    <p:animEffect transition="in" filter="fade">
                                      <p:cBhvr>
                                        <p:cTn id="47" dur="1000"/>
                                        <p:tgtEl>
                                          <p:spTgt spid="1047562">
                                            <p:txEl>
                                              <p:pRg st="7" end="7"/>
                                            </p:txEl>
                                          </p:spTgt>
                                        </p:tgtEl>
                                      </p:cBhvr>
                                    </p:animEffect>
                                    <p:anim calcmode="lin" valueType="num">
                                      <p:cBhvr>
                                        <p:cTn id="48" dur="1000" fill="hold"/>
                                        <p:tgtEl>
                                          <p:spTgt spid="1047562">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047562">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47562">
                                            <p:txEl>
                                              <p:pRg st="8" end="8"/>
                                            </p:txEl>
                                          </p:spTgt>
                                        </p:tgtEl>
                                        <p:attrNameLst>
                                          <p:attrName>style.visibility</p:attrName>
                                        </p:attrNameLst>
                                      </p:cBhvr>
                                      <p:to>
                                        <p:strVal val="visible"/>
                                      </p:to>
                                    </p:set>
                                    <p:animEffect transition="in" filter="fade">
                                      <p:cBhvr>
                                        <p:cTn id="52" dur="1000"/>
                                        <p:tgtEl>
                                          <p:spTgt spid="1047562">
                                            <p:txEl>
                                              <p:pRg st="8" end="8"/>
                                            </p:txEl>
                                          </p:spTgt>
                                        </p:tgtEl>
                                      </p:cBhvr>
                                    </p:animEffect>
                                    <p:anim calcmode="lin" valueType="num">
                                      <p:cBhvr>
                                        <p:cTn id="53" dur="1000" fill="hold"/>
                                        <p:tgtEl>
                                          <p:spTgt spid="1047562">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1047562">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47562">
                                            <p:txEl>
                                              <p:pRg st="9" end="9"/>
                                            </p:txEl>
                                          </p:spTgt>
                                        </p:tgtEl>
                                        <p:attrNameLst>
                                          <p:attrName>style.visibility</p:attrName>
                                        </p:attrNameLst>
                                      </p:cBhvr>
                                      <p:to>
                                        <p:strVal val="visible"/>
                                      </p:to>
                                    </p:set>
                                    <p:animEffect transition="in" filter="fade">
                                      <p:cBhvr>
                                        <p:cTn id="57" dur="1000"/>
                                        <p:tgtEl>
                                          <p:spTgt spid="1047562">
                                            <p:txEl>
                                              <p:pRg st="9" end="9"/>
                                            </p:txEl>
                                          </p:spTgt>
                                        </p:tgtEl>
                                      </p:cBhvr>
                                    </p:animEffect>
                                    <p:anim calcmode="lin" valueType="num">
                                      <p:cBhvr>
                                        <p:cTn id="58" dur="1000" fill="hold"/>
                                        <p:tgtEl>
                                          <p:spTgt spid="1047562">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1047562">
                                            <p:txEl>
                                              <p:pRg st="9" end="9"/>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47562">
                                            <p:txEl>
                                              <p:pRg st="10" end="10"/>
                                            </p:txEl>
                                          </p:spTgt>
                                        </p:tgtEl>
                                        <p:attrNameLst>
                                          <p:attrName>style.visibility</p:attrName>
                                        </p:attrNameLst>
                                      </p:cBhvr>
                                      <p:to>
                                        <p:strVal val="visible"/>
                                      </p:to>
                                    </p:set>
                                    <p:animEffect transition="in" filter="fade">
                                      <p:cBhvr>
                                        <p:cTn id="62" dur="1000"/>
                                        <p:tgtEl>
                                          <p:spTgt spid="1047562">
                                            <p:txEl>
                                              <p:pRg st="10" end="10"/>
                                            </p:txEl>
                                          </p:spTgt>
                                        </p:tgtEl>
                                      </p:cBhvr>
                                    </p:animEffect>
                                    <p:anim calcmode="lin" valueType="num">
                                      <p:cBhvr>
                                        <p:cTn id="63" dur="1000" fill="hold"/>
                                        <p:tgtEl>
                                          <p:spTgt spid="1047562">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104756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56" grpId="0"/>
    </p:bldLst>
  </p:timing>
</p:sld>
</file>

<file path=ppt/tags/tag1.xml><?xml version="1.0" encoding="utf-8"?>
<p:tagLst xmlns:a="http://schemas.openxmlformats.org/drawingml/2006/main" xmlns:r="http://schemas.openxmlformats.org/officeDocument/2006/relationships" xmlns:p="http://schemas.openxmlformats.org/presentationml/2006/main">
  <p:tag name="TAKE-OFF DISPLAYTYPE" val="0"/>
  <p:tag name="THINKCELLUNDODONOTDELETE"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rigen">
  <a:themeElements>
    <a:clrScheme name="Personalizado 1">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5374</TotalTime>
  <Words>2619</Words>
  <Application>Microsoft Office PowerPoint</Application>
  <PresentationFormat>Presentación en pantalla (4:3)</PresentationFormat>
  <Paragraphs>542</Paragraphs>
  <Slides>59</Slides>
  <Notes>51</Notes>
  <HiddenSlides>0</HiddenSlides>
  <MMClips>0</MMClips>
  <ScaleCrop>false</ScaleCrop>
  <HeadingPairs>
    <vt:vector size="4" baseType="variant">
      <vt:variant>
        <vt:lpstr>Tema</vt:lpstr>
      </vt:variant>
      <vt:variant>
        <vt:i4>2</vt:i4>
      </vt:variant>
      <vt:variant>
        <vt:lpstr>Títulos de diapositiva</vt:lpstr>
      </vt:variant>
      <vt:variant>
        <vt:i4>59</vt:i4>
      </vt:variant>
    </vt:vector>
  </HeadingPairs>
  <TitlesOfParts>
    <vt:vector size="61" baseType="lpstr">
      <vt:lpstr>Origen</vt:lpstr>
      <vt:lpstr>Flujo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PresentationPoint</dc:creator>
  <cp:lastModifiedBy>Anita</cp:lastModifiedBy>
  <cp:revision>777</cp:revision>
  <cp:lastPrinted>2005-03-15T07:48:11Z</cp:lastPrinted>
  <dcterms:created xsi:type="dcterms:W3CDTF">2004-11-16T16:03:16Z</dcterms:created>
  <dcterms:modified xsi:type="dcterms:W3CDTF">2012-07-06T18:00:39Z</dcterms:modified>
</cp:coreProperties>
</file>