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Default Extension="vml" ContentType="application/vnd.openxmlformats-officedocument.vmlDrawing"/>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11.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1"/>
  </p:notesMasterIdLst>
  <p:sldIdLst>
    <p:sldId id="256" r:id="rId2"/>
    <p:sldId id="257" r:id="rId3"/>
    <p:sldId id="258"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336"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1" r:id="rId40"/>
    <p:sldId id="303" r:id="rId41"/>
    <p:sldId id="304" r:id="rId42"/>
    <p:sldId id="302" r:id="rId43"/>
    <p:sldId id="305" r:id="rId44"/>
    <p:sldId id="306" r:id="rId45"/>
    <p:sldId id="307" r:id="rId46"/>
    <p:sldId id="308" r:id="rId47"/>
    <p:sldId id="309" r:id="rId48"/>
    <p:sldId id="310" r:id="rId49"/>
    <p:sldId id="311" r:id="rId50"/>
    <p:sldId id="312" r:id="rId51"/>
    <p:sldId id="313" r:id="rId52"/>
    <p:sldId id="314" r:id="rId53"/>
    <p:sldId id="315" r:id="rId54"/>
    <p:sldId id="317" r:id="rId55"/>
    <p:sldId id="318" r:id="rId56"/>
    <p:sldId id="316" r:id="rId57"/>
    <p:sldId id="320" r:id="rId58"/>
    <p:sldId id="321" r:id="rId59"/>
    <p:sldId id="323" r:id="rId60"/>
    <p:sldId id="322" r:id="rId61"/>
    <p:sldId id="324" r:id="rId62"/>
    <p:sldId id="326" r:id="rId63"/>
    <p:sldId id="327" r:id="rId64"/>
    <p:sldId id="329" r:id="rId65"/>
    <p:sldId id="330" r:id="rId66"/>
    <p:sldId id="332" r:id="rId67"/>
    <p:sldId id="334" r:id="rId68"/>
    <p:sldId id="319" r:id="rId69"/>
    <p:sldId id="335" r:id="rId70"/>
  </p:sldIdLst>
  <p:sldSz cx="9144000" cy="5715000" type="screen16x10"/>
  <p:notesSz cx="6858000" cy="9144000"/>
  <p:defaultTextStyle>
    <a:lvl1pPr marL="0" algn="l" rtl="0" latinLnBrk="0">
      <a:defRPr lang="es-ES" sz="1900" kern="1200">
        <a:solidFill>
          <a:schemeClr val="tx1"/>
        </a:solidFill>
        <a:latin typeface="+mn-lt"/>
        <a:ea typeface="+mn-ea"/>
        <a:cs typeface="+mn-cs"/>
      </a:defRPr>
    </a:lvl1pPr>
    <a:lvl2pPr marL="492280" algn="l" rtl="0" latinLnBrk="0">
      <a:defRPr lang="es-ES" sz="1900" kern="1200">
        <a:solidFill>
          <a:schemeClr val="tx1"/>
        </a:solidFill>
        <a:latin typeface="+mn-lt"/>
        <a:ea typeface="+mn-ea"/>
        <a:cs typeface="+mn-cs"/>
      </a:defRPr>
    </a:lvl2pPr>
    <a:lvl3pPr marL="984560" algn="l" rtl="0" latinLnBrk="0">
      <a:defRPr lang="es-ES" sz="1900" kern="1200">
        <a:solidFill>
          <a:schemeClr val="tx1"/>
        </a:solidFill>
        <a:latin typeface="+mn-lt"/>
        <a:ea typeface="+mn-ea"/>
        <a:cs typeface="+mn-cs"/>
      </a:defRPr>
    </a:lvl3pPr>
    <a:lvl4pPr marL="1476840" algn="l" rtl="0" latinLnBrk="0">
      <a:defRPr lang="es-ES" sz="1900" kern="1200">
        <a:solidFill>
          <a:schemeClr val="tx1"/>
        </a:solidFill>
        <a:latin typeface="+mn-lt"/>
        <a:ea typeface="+mn-ea"/>
        <a:cs typeface="+mn-cs"/>
      </a:defRPr>
    </a:lvl4pPr>
    <a:lvl5pPr marL="1969120" algn="l" rtl="0" latinLnBrk="0">
      <a:defRPr lang="es-ES" sz="1900" kern="1200">
        <a:solidFill>
          <a:schemeClr val="tx1"/>
        </a:solidFill>
        <a:latin typeface="+mn-lt"/>
        <a:ea typeface="+mn-ea"/>
        <a:cs typeface="+mn-cs"/>
      </a:defRPr>
    </a:lvl5pPr>
    <a:lvl6pPr marL="2461400" algn="l" rtl="0" latinLnBrk="0">
      <a:defRPr lang="es-ES" sz="1900" kern="1200">
        <a:solidFill>
          <a:schemeClr val="tx1"/>
        </a:solidFill>
        <a:latin typeface="+mn-lt"/>
        <a:ea typeface="+mn-ea"/>
        <a:cs typeface="+mn-cs"/>
      </a:defRPr>
    </a:lvl6pPr>
    <a:lvl7pPr marL="2953680" algn="l" rtl="0" latinLnBrk="0">
      <a:defRPr lang="es-ES" sz="1900" kern="1200">
        <a:solidFill>
          <a:schemeClr val="tx1"/>
        </a:solidFill>
        <a:latin typeface="+mn-lt"/>
        <a:ea typeface="+mn-ea"/>
        <a:cs typeface="+mn-cs"/>
      </a:defRPr>
    </a:lvl7pPr>
    <a:lvl8pPr marL="3445960" algn="l" rtl="0" latinLnBrk="0">
      <a:defRPr lang="es-ES" sz="1900" kern="1200">
        <a:solidFill>
          <a:schemeClr val="tx1"/>
        </a:solidFill>
        <a:latin typeface="+mn-lt"/>
        <a:ea typeface="+mn-ea"/>
        <a:cs typeface="+mn-cs"/>
      </a:defRPr>
    </a:lvl8pPr>
    <a:lvl9pPr marL="3938240" algn="l" rtl="0" latinLnBrk="0">
      <a:defRPr lang="es-ES" sz="19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242" autoAdjust="0"/>
    <p:restoredTop sz="95966" autoAdjust="0"/>
  </p:normalViewPr>
  <p:slideViewPr>
    <p:cSldViewPr>
      <p:cViewPr varScale="1">
        <p:scale>
          <a:sx n="90" d="100"/>
          <a:sy n="90" d="100"/>
        </p:scale>
        <p:origin x="-804" y="-96"/>
      </p:cViewPr>
      <p:guideLst>
        <p:guide orient="horz" pos="1800"/>
        <p:guide pos="2880"/>
      </p:guideLst>
    </p:cSldViewPr>
  </p:slideViewPr>
  <p:notesTextViewPr>
    <p:cViewPr>
      <p:scale>
        <a:sx n="300" d="100"/>
        <a:sy n="3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EB47C-AECA-46FD-87E7-D853495CF9A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59F9E16E-EBD9-4FD8-A46C-CDF9B3E8A53A}">
      <dgm:prSet phldrT="[Texto]"/>
      <dgm:spPr/>
      <dgm:t>
        <a:bodyPr/>
        <a:lstStyle/>
        <a:p>
          <a:r>
            <a:rPr lang="es-EC" dirty="0" smtClean="0"/>
            <a:t>JUSTIFICACIÓN E IMPORTANCIA</a:t>
          </a:r>
          <a:endParaRPr lang="es-EC" dirty="0"/>
        </a:p>
      </dgm:t>
    </dgm:pt>
    <dgm:pt modelId="{4FD9FD04-7B3F-497C-8360-25D75BD1AF0C}" type="parTrans" cxnId="{1E62B77A-C7BA-4D6A-9A61-D188387DC4B5}">
      <dgm:prSet/>
      <dgm:spPr/>
      <dgm:t>
        <a:bodyPr/>
        <a:lstStyle/>
        <a:p>
          <a:endParaRPr lang="es-EC"/>
        </a:p>
      </dgm:t>
    </dgm:pt>
    <dgm:pt modelId="{AC88A7EE-76D5-4736-9B18-F80FC6FCA31D}" type="sibTrans" cxnId="{1E62B77A-C7BA-4D6A-9A61-D188387DC4B5}">
      <dgm:prSet/>
      <dgm:spPr/>
      <dgm:t>
        <a:bodyPr/>
        <a:lstStyle/>
        <a:p>
          <a:endParaRPr lang="es-EC"/>
        </a:p>
      </dgm:t>
    </dgm:pt>
    <dgm:pt modelId="{C63EE6C2-E39E-4A72-9CBB-1B45AF0D9FC8}">
      <dgm:prSet phldrT="[Texto]"/>
      <dgm:spPr/>
      <dgm:t>
        <a:bodyPr/>
        <a:lstStyle/>
        <a:p>
          <a:r>
            <a:rPr lang="es-EC" dirty="0" smtClean="0"/>
            <a:t>LOGICA  DIFUSA</a:t>
          </a:r>
          <a:endParaRPr lang="es-EC" dirty="0"/>
        </a:p>
      </dgm:t>
    </dgm:pt>
    <dgm:pt modelId="{F8BAB813-EDB7-4A0D-B5C2-AA986659F273}" type="parTrans" cxnId="{8C552E9D-7D1D-4262-A187-3C67E5B8D1A2}">
      <dgm:prSet/>
      <dgm:spPr/>
      <dgm:t>
        <a:bodyPr/>
        <a:lstStyle/>
        <a:p>
          <a:endParaRPr lang="es-EC"/>
        </a:p>
      </dgm:t>
    </dgm:pt>
    <dgm:pt modelId="{8D6AFEC2-BCCD-44F5-84BC-CE78266B60FA}" type="sibTrans" cxnId="{8C552E9D-7D1D-4262-A187-3C67E5B8D1A2}">
      <dgm:prSet/>
      <dgm:spPr/>
      <dgm:t>
        <a:bodyPr/>
        <a:lstStyle/>
        <a:p>
          <a:endParaRPr lang="es-EC"/>
        </a:p>
      </dgm:t>
    </dgm:pt>
    <dgm:pt modelId="{47B82268-6314-4B06-81EA-1C64A198E711}">
      <dgm:prSet phldrT="[Texto]"/>
      <dgm:spPr/>
      <dgm:t>
        <a:bodyPr/>
        <a:lstStyle/>
        <a:p>
          <a:r>
            <a:rPr lang="es-EC" dirty="0" smtClean="0"/>
            <a:t>MODELO MATEMÁTICO DEL SISTEMA</a:t>
          </a:r>
          <a:endParaRPr lang="es-EC" dirty="0"/>
        </a:p>
      </dgm:t>
    </dgm:pt>
    <dgm:pt modelId="{45FA909D-076A-4F6B-B400-CE53815E3092}" type="parTrans" cxnId="{204BCD6F-E2D7-4AE1-B501-37487C463CED}">
      <dgm:prSet/>
      <dgm:spPr/>
      <dgm:t>
        <a:bodyPr/>
        <a:lstStyle/>
        <a:p>
          <a:endParaRPr lang="es-EC"/>
        </a:p>
      </dgm:t>
    </dgm:pt>
    <dgm:pt modelId="{C67C83F9-9A75-4A8C-B9F7-AEB5FB4663A1}" type="sibTrans" cxnId="{204BCD6F-E2D7-4AE1-B501-37487C463CED}">
      <dgm:prSet/>
      <dgm:spPr/>
      <dgm:t>
        <a:bodyPr/>
        <a:lstStyle/>
        <a:p>
          <a:endParaRPr lang="es-EC"/>
        </a:p>
      </dgm:t>
    </dgm:pt>
    <dgm:pt modelId="{C4296166-C984-4397-8746-FE68579DC0A1}">
      <dgm:prSet phldrT="[Texto]"/>
      <dgm:spPr/>
      <dgm:t>
        <a:bodyPr/>
        <a:lstStyle/>
        <a:p>
          <a:r>
            <a:rPr lang="es-EC" dirty="0" smtClean="0"/>
            <a:t>INTRODUCCIÓN</a:t>
          </a:r>
          <a:endParaRPr lang="es-EC" dirty="0"/>
        </a:p>
      </dgm:t>
    </dgm:pt>
    <dgm:pt modelId="{B638346A-848F-4E75-8CA2-1649541FE2B9}" type="parTrans" cxnId="{796FC44E-CE11-4A71-AF85-3A6A7578536B}">
      <dgm:prSet/>
      <dgm:spPr/>
      <dgm:t>
        <a:bodyPr/>
        <a:lstStyle/>
        <a:p>
          <a:endParaRPr lang="es-EC"/>
        </a:p>
      </dgm:t>
    </dgm:pt>
    <dgm:pt modelId="{E2E9F04F-8957-4EED-9D0B-B11AA37C1889}" type="sibTrans" cxnId="{796FC44E-CE11-4A71-AF85-3A6A7578536B}">
      <dgm:prSet/>
      <dgm:spPr/>
      <dgm:t>
        <a:bodyPr/>
        <a:lstStyle/>
        <a:p>
          <a:endParaRPr lang="es-EC"/>
        </a:p>
      </dgm:t>
    </dgm:pt>
    <dgm:pt modelId="{B89C7787-837D-42D3-A187-1177E497A3F8}">
      <dgm:prSet phldrT="[Texto]"/>
      <dgm:spPr/>
      <dgm:t>
        <a:bodyPr/>
        <a:lstStyle/>
        <a:p>
          <a:r>
            <a:rPr lang="es-EC" dirty="0" smtClean="0"/>
            <a:t>ALCANCE</a:t>
          </a:r>
          <a:endParaRPr lang="es-EC" dirty="0"/>
        </a:p>
      </dgm:t>
    </dgm:pt>
    <dgm:pt modelId="{74BEB8FB-C389-4971-9A05-83D2D5C1D0FF}" type="parTrans" cxnId="{E17A5EDC-61EC-4D77-B486-4DDE6BAB0BBA}">
      <dgm:prSet/>
      <dgm:spPr/>
      <dgm:t>
        <a:bodyPr/>
        <a:lstStyle/>
        <a:p>
          <a:endParaRPr lang="es-EC"/>
        </a:p>
      </dgm:t>
    </dgm:pt>
    <dgm:pt modelId="{8A8BFC1B-A6A2-40E1-9E95-E9269B5B1E3D}" type="sibTrans" cxnId="{E17A5EDC-61EC-4D77-B486-4DDE6BAB0BBA}">
      <dgm:prSet/>
      <dgm:spPr/>
      <dgm:t>
        <a:bodyPr/>
        <a:lstStyle/>
        <a:p>
          <a:endParaRPr lang="es-EC"/>
        </a:p>
      </dgm:t>
    </dgm:pt>
    <dgm:pt modelId="{27D5445B-E4E7-489F-AE46-A95439424EAD}">
      <dgm:prSet phldrT="[Texto]"/>
      <dgm:spPr/>
      <dgm:t>
        <a:bodyPr/>
        <a:lstStyle/>
        <a:p>
          <a:r>
            <a:rPr lang="es-EC" dirty="0" smtClean="0"/>
            <a:t>IDENTIFICACIÓN DE PARÁMETROS  DEL SISTEMA, CONTROLADOR BASADO EN REGLAS, CONTROLADOR PID</a:t>
          </a:r>
          <a:endParaRPr lang="es-EC" dirty="0"/>
        </a:p>
      </dgm:t>
    </dgm:pt>
    <dgm:pt modelId="{1D054E1C-62D8-4A48-AB00-E9C4F1B2AB85}" type="parTrans" cxnId="{0BB38699-6D26-4C94-95F7-459F23098795}">
      <dgm:prSet/>
      <dgm:spPr/>
      <dgm:t>
        <a:bodyPr/>
        <a:lstStyle/>
        <a:p>
          <a:endParaRPr lang="es-EC"/>
        </a:p>
      </dgm:t>
    </dgm:pt>
    <dgm:pt modelId="{1F4D260B-85E3-48BC-99AF-20DC332CAA56}" type="sibTrans" cxnId="{0BB38699-6D26-4C94-95F7-459F23098795}">
      <dgm:prSet/>
      <dgm:spPr/>
      <dgm:t>
        <a:bodyPr/>
        <a:lstStyle/>
        <a:p>
          <a:endParaRPr lang="es-EC"/>
        </a:p>
      </dgm:t>
    </dgm:pt>
    <dgm:pt modelId="{8B9B490A-E514-47A9-8CB8-48749889FC1F}">
      <dgm:prSet phldrT="[Texto]"/>
      <dgm:spPr/>
      <dgm:t>
        <a:bodyPr/>
        <a:lstStyle/>
        <a:p>
          <a:r>
            <a:rPr lang="es-EC" dirty="0" smtClean="0"/>
            <a:t>DISEÑO E IMPLEMENTACIÓN DEL CONTROLADOR DIFUSO</a:t>
          </a:r>
          <a:endParaRPr lang="es-EC" dirty="0"/>
        </a:p>
      </dgm:t>
    </dgm:pt>
    <dgm:pt modelId="{2660D75A-9744-4306-966F-ECEC37E63D9D}" type="parTrans" cxnId="{71BFAA9D-624C-4C63-9E8A-082C42AA81D3}">
      <dgm:prSet/>
      <dgm:spPr/>
      <dgm:t>
        <a:bodyPr/>
        <a:lstStyle/>
        <a:p>
          <a:endParaRPr lang="es-EC"/>
        </a:p>
      </dgm:t>
    </dgm:pt>
    <dgm:pt modelId="{6FEEE891-0E34-4CBC-A602-827D493BE48E}" type="sibTrans" cxnId="{71BFAA9D-624C-4C63-9E8A-082C42AA81D3}">
      <dgm:prSet/>
      <dgm:spPr/>
      <dgm:t>
        <a:bodyPr/>
        <a:lstStyle/>
        <a:p>
          <a:endParaRPr lang="es-EC"/>
        </a:p>
      </dgm:t>
    </dgm:pt>
    <dgm:pt modelId="{4D5BB75A-91F2-4B53-A4F1-1A9A5ACAE5C1}" type="pres">
      <dgm:prSet presAssocID="{6E8EB47C-AECA-46FD-87E7-D853495CF9A4}" presName="hierChild1" presStyleCnt="0">
        <dgm:presLayoutVars>
          <dgm:orgChart val="1"/>
          <dgm:chPref val="1"/>
          <dgm:dir/>
          <dgm:animOne val="branch"/>
          <dgm:animLvl val="lvl"/>
          <dgm:resizeHandles/>
        </dgm:presLayoutVars>
      </dgm:prSet>
      <dgm:spPr/>
    </dgm:pt>
    <dgm:pt modelId="{748E97A1-4270-4DEC-AE2C-F63025B823D5}" type="pres">
      <dgm:prSet presAssocID="{59F9E16E-EBD9-4FD8-A46C-CDF9B3E8A53A}" presName="hierRoot1" presStyleCnt="0">
        <dgm:presLayoutVars>
          <dgm:hierBranch val="init"/>
        </dgm:presLayoutVars>
      </dgm:prSet>
      <dgm:spPr/>
    </dgm:pt>
    <dgm:pt modelId="{B02FC708-41C7-4288-9729-89A1BFBA1B53}" type="pres">
      <dgm:prSet presAssocID="{59F9E16E-EBD9-4FD8-A46C-CDF9B3E8A53A}" presName="rootComposite1" presStyleCnt="0"/>
      <dgm:spPr/>
    </dgm:pt>
    <dgm:pt modelId="{7D922D38-05FC-4A00-9C93-81C7AE169C56}" type="pres">
      <dgm:prSet presAssocID="{59F9E16E-EBD9-4FD8-A46C-CDF9B3E8A53A}" presName="rootText1" presStyleLbl="node0" presStyleIdx="0" presStyleCnt="2" custScaleX="317734" custScaleY="87547" custLinFactX="97672" custLinFactNeighborX="100000" custLinFactNeighborY="38147">
        <dgm:presLayoutVars>
          <dgm:chPref val="3"/>
        </dgm:presLayoutVars>
      </dgm:prSet>
      <dgm:spPr/>
      <dgm:t>
        <a:bodyPr/>
        <a:lstStyle/>
        <a:p>
          <a:endParaRPr lang="es-EC"/>
        </a:p>
      </dgm:t>
    </dgm:pt>
    <dgm:pt modelId="{800CDB65-2410-47B5-892D-F92B89EDC4C5}" type="pres">
      <dgm:prSet presAssocID="{59F9E16E-EBD9-4FD8-A46C-CDF9B3E8A53A}" presName="rootConnector1" presStyleLbl="node1" presStyleIdx="0" presStyleCnt="0"/>
      <dgm:spPr/>
    </dgm:pt>
    <dgm:pt modelId="{007942C1-1C7C-4D62-9D9C-CC962A25EF6E}" type="pres">
      <dgm:prSet presAssocID="{59F9E16E-EBD9-4FD8-A46C-CDF9B3E8A53A}" presName="hierChild2" presStyleCnt="0"/>
      <dgm:spPr/>
    </dgm:pt>
    <dgm:pt modelId="{A7D5FE36-E5D4-4D8B-8E5A-7F776264BECB}" type="pres">
      <dgm:prSet presAssocID="{59F9E16E-EBD9-4FD8-A46C-CDF9B3E8A53A}" presName="hierChild3" presStyleCnt="0"/>
      <dgm:spPr/>
    </dgm:pt>
    <dgm:pt modelId="{754E6FD1-5556-410E-BF79-540B0F5731A0}" type="pres">
      <dgm:prSet presAssocID="{B89C7787-837D-42D3-A187-1177E497A3F8}" presName="hierRoot1" presStyleCnt="0">
        <dgm:presLayoutVars>
          <dgm:hierBranch val="init"/>
        </dgm:presLayoutVars>
      </dgm:prSet>
      <dgm:spPr/>
    </dgm:pt>
    <dgm:pt modelId="{DB812A03-50F4-48FF-88BE-ED7833F5B6A5}" type="pres">
      <dgm:prSet presAssocID="{B89C7787-837D-42D3-A187-1177E497A3F8}" presName="rootComposite1" presStyleCnt="0"/>
      <dgm:spPr/>
    </dgm:pt>
    <dgm:pt modelId="{F3322392-FD73-4688-9AC4-BF92D2FB569E}" type="pres">
      <dgm:prSet presAssocID="{B89C7787-837D-42D3-A187-1177E497A3F8}" presName="rootText1" presStyleLbl="node0" presStyleIdx="1" presStyleCnt="2" custLinFactY="76238" custLinFactNeighborX="-31959" custLinFactNeighborY="100000">
        <dgm:presLayoutVars>
          <dgm:chPref val="3"/>
        </dgm:presLayoutVars>
      </dgm:prSet>
      <dgm:spPr/>
    </dgm:pt>
    <dgm:pt modelId="{61114BAF-3156-4253-B4B0-329D55AAE6CC}" type="pres">
      <dgm:prSet presAssocID="{B89C7787-837D-42D3-A187-1177E497A3F8}" presName="rootConnector1" presStyleLbl="node1" presStyleIdx="0" presStyleCnt="0"/>
      <dgm:spPr/>
    </dgm:pt>
    <dgm:pt modelId="{423BBF8B-F884-457F-B708-38A0015B7D0F}" type="pres">
      <dgm:prSet presAssocID="{B89C7787-837D-42D3-A187-1177E497A3F8}" presName="hierChild2" presStyleCnt="0"/>
      <dgm:spPr/>
    </dgm:pt>
    <dgm:pt modelId="{3E58D0FA-B2F4-4021-A7B9-DC869B97F0E8}" type="pres">
      <dgm:prSet presAssocID="{B638346A-848F-4E75-8CA2-1649541FE2B9}" presName="Name37" presStyleLbl="parChTrans1D2" presStyleIdx="0" presStyleCnt="5"/>
      <dgm:spPr/>
    </dgm:pt>
    <dgm:pt modelId="{00DFB6A8-B891-4772-8BAD-E65BD078E1B4}" type="pres">
      <dgm:prSet presAssocID="{C4296166-C984-4397-8746-FE68579DC0A1}" presName="hierRoot2" presStyleCnt="0">
        <dgm:presLayoutVars>
          <dgm:hierBranch val="init"/>
        </dgm:presLayoutVars>
      </dgm:prSet>
      <dgm:spPr/>
    </dgm:pt>
    <dgm:pt modelId="{07A0180B-9AC8-4079-90F3-BBAC81EF1E70}" type="pres">
      <dgm:prSet presAssocID="{C4296166-C984-4397-8746-FE68579DC0A1}" presName="rootComposite" presStyleCnt="0"/>
      <dgm:spPr/>
    </dgm:pt>
    <dgm:pt modelId="{97516269-0A65-4B40-B192-10CF9A6D5C63}" type="pres">
      <dgm:prSet presAssocID="{C4296166-C984-4397-8746-FE68579DC0A1}" presName="rootText" presStyleLbl="node2" presStyleIdx="0" presStyleCnt="5" custLinFactY="84122" custLinFactNeighborX="-31959" custLinFactNeighborY="100000">
        <dgm:presLayoutVars>
          <dgm:chPref val="3"/>
        </dgm:presLayoutVars>
      </dgm:prSet>
      <dgm:spPr/>
      <dgm:t>
        <a:bodyPr/>
        <a:lstStyle/>
        <a:p>
          <a:endParaRPr lang="es-EC"/>
        </a:p>
      </dgm:t>
    </dgm:pt>
    <dgm:pt modelId="{01A73A62-2FB1-4EA0-B670-2B106FFCCC2D}" type="pres">
      <dgm:prSet presAssocID="{C4296166-C984-4397-8746-FE68579DC0A1}" presName="rootConnector" presStyleLbl="node2" presStyleIdx="0" presStyleCnt="5"/>
      <dgm:spPr/>
    </dgm:pt>
    <dgm:pt modelId="{61F9DF09-9997-4888-B76F-BC7BBBEA2F79}" type="pres">
      <dgm:prSet presAssocID="{C4296166-C984-4397-8746-FE68579DC0A1}" presName="hierChild4" presStyleCnt="0"/>
      <dgm:spPr/>
    </dgm:pt>
    <dgm:pt modelId="{6A50AB95-9DD0-4E8F-B471-E26FCDD368DA}" type="pres">
      <dgm:prSet presAssocID="{C4296166-C984-4397-8746-FE68579DC0A1}" presName="hierChild5" presStyleCnt="0"/>
      <dgm:spPr/>
    </dgm:pt>
    <dgm:pt modelId="{BAC7A8BF-BCC2-4F8C-B66A-C3E217063127}" type="pres">
      <dgm:prSet presAssocID="{F8BAB813-EDB7-4A0D-B5C2-AA986659F273}" presName="Name37" presStyleLbl="parChTrans1D2" presStyleIdx="1" presStyleCnt="5"/>
      <dgm:spPr/>
    </dgm:pt>
    <dgm:pt modelId="{F5EFAF2B-420F-45FF-976B-DC9F7983E29D}" type="pres">
      <dgm:prSet presAssocID="{C63EE6C2-E39E-4A72-9CBB-1B45AF0D9FC8}" presName="hierRoot2" presStyleCnt="0">
        <dgm:presLayoutVars>
          <dgm:hierBranch val="init"/>
        </dgm:presLayoutVars>
      </dgm:prSet>
      <dgm:spPr/>
    </dgm:pt>
    <dgm:pt modelId="{E3FC7639-6D50-4442-9227-69E35F4A2659}" type="pres">
      <dgm:prSet presAssocID="{C63EE6C2-E39E-4A72-9CBB-1B45AF0D9FC8}" presName="rootComposite" presStyleCnt="0"/>
      <dgm:spPr/>
    </dgm:pt>
    <dgm:pt modelId="{62E840A4-131B-4F62-990F-3C4FE64EC528}" type="pres">
      <dgm:prSet presAssocID="{C63EE6C2-E39E-4A72-9CBB-1B45AF0D9FC8}" presName="rootText" presStyleLbl="node2" presStyleIdx="1" presStyleCnt="5" custLinFactY="84122" custLinFactNeighborX="-31959" custLinFactNeighborY="100000">
        <dgm:presLayoutVars>
          <dgm:chPref val="3"/>
        </dgm:presLayoutVars>
      </dgm:prSet>
      <dgm:spPr/>
    </dgm:pt>
    <dgm:pt modelId="{0AEFFA64-00A6-4176-921D-C4AE93C9093D}" type="pres">
      <dgm:prSet presAssocID="{C63EE6C2-E39E-4A72-9CBB-1B45AF0D9FC8}" presName="rootConnector" presStyleLbl="node2" presStyleIdx="1" presStyleCnt="5"/>
      <dgm:spPr/>
    </dgm:pt>
    <dgm:pt modelId="{6668F650-D16B-414A-9F0B-15F33390330F}" type="pres">
      <dgm:prSet presAssocID="{C63EE6C2-E39E-4A72-9CBB-1B45AF0D9FC8}" presName="hierChild4" presStyleCnt="0"/>
      <dgm:spPr/>
    </dgm:pt>
    <dgm:pt modelId="{26E0A4C2-FFBB-444D-A093-0B6B12BF8FEA}" type="pres">
      <dgm:prSet presAssocID="{C63EE6C2-E39E-4A72-9CBB-1B45AF0D9FC8}" presName="hierChild5" presStyleCnt="0"/>
      <dgm:spPr/>
    </dgm:pt>
    <dgm:pt modelId="{3BC7FE9E-1C49-4D13-8D6E-D6F1B2545F76}" type="pres">
      <dgm:prSet presAssocID="{45FA909D-076A-4F6B-B400-CE53815E3092}" presName="Name37" presStyleLbl="parChTrans1D2" presStyleIdx="2" presStyleCnt="5"/>
      <dgm:spPr/>
    </dgm:pt>
    <dgm:pt modelId="{75C3D8B5-1C15-481D-8740-6F7FCC0DC277}" type="pres">
      <dgm:prSet presAssocID="{47B82268-6314-4B06-81EA-1C64A198E711}" presName="hierRoot2" presStyleCnt="0">
        <dgm:presLayoutVars>
          <dgm:hierBranch val="init"/>
        </dgm:presLayoutVars>
      </dgm:prSet>
      <dgm:spPr/>
    </dgm:pt>
    <dgm:pt modelId="{24360986-99B1-4171-974E-0B3DCF0DF22F}" type="pres">
      <dgm:prSet presAssocID="{47B82268-6314-4B06-81EA-1C64A198E711}" presName="rootComposite" presStyleCnt="0"/>
      <dgm:spPr/>
    </dgm:pt>
    <dgm:pt modelId="{E3B98587-6B77-49B3-AE29-2D260D2F5718}" type="pres">
      <dgm:prSet presAssocID="{47B82268-6314-4B06-81EA-1C64A198E711}" presName="rootText" presStyleLbl="node2" presStyleIdx="2" presStyleCnt="5" custLinFactY="84122" custLinFactNeighborX="-31959" custLinFactNeighborY="100000">
        <dgm:presLayoutVars>
          <dgm:chPref val="3"/>
        </dgm:presLayoutVars>
      </dgm:prSet>
      <dgm:spPr/>
      <dgm:t>
        <a:bodyPr/>
        <a:lstStyle/>
        <a:p>
          <a:endParaRPr lang="es-EC"/>
        </a:p>
      </dgm:t>
    </dgm:pt>
    <dgm:pt modelId="{1F432418-6117-40C3-B53B-50269A983292}" type="pres">
      <dgm:prSet presAssocID="{47B82268-6314-4B06-81EA-1C64A198E711}" presName="rootConnector" presStyleLbl="node2" presStyleIdx="2" presStyleCnt="5"/>
      <dgm:spPr/>
    </dgm:pt>
    <dgm:pt modelId="{4109A5F7-5FBF-4168-9D29-27C1D051D72E}" type="pres">
      <dgm:prSet presAssocID="{47B82268-6314-4B06-81EA-1C64A198E711}" presName="hierChild4" presStyleCnt="0"/>
      <dgm:spPr/>
    </dgm:pt>
    <dgm:pt modelId="{155EE82B-5BC6-407A-B83A-591163016885}" type="pres">
      <dgm:prSet presAssocID="{47B82268-6314-4B06-81EA-1C64A198E711}" presName="hierChild5" presStyleCnt="0"/>
      <dgm:spPr/>
    </dgm:pt>
    <dgm:pt modelId="{51C31060-3A1C-4A70-9F66-A834E30E7E1C}" type="pres">
      <dgm:prSet presAssocID="{1D054E1C-62D8-4A48-AB00-E9C4F1B2AB85}" presName="Name37" presStyleLbl="parChTrans1D2" presStyleIdx="3" presStyleCnt="5"/>
      <dgm:spPr/>
    </dgm:pt>
    <dgm:pt modelId="{334718F6-5BEC-41F9-A0A3-194630EBD77E}" type="pres">
      <dgm:prSet presAssocID="{27D5445B-E4E7-489F-AE46-A95439424EAD}" presName="hierRoot2" presStyleCnt="0">
        <dgm:presLayoutVars>
          <dgm:hierBranch val="init"/>
        </dgm:presLayoutVars>
      </dgm:prSet>
      <dgm:spPr/>
    </dgm:pt>
    <dgm:pt modelId="{E344F460-EFA4-42C2-A80E-CCEE1046CD58}" type="pres">
      <dgm:prSet presAssocID="{27D5445B-E4E7-489F-AE46-A95439424EAD}" presName="rootComposite" presStyleCnt="0"/>
      <dgm:spPr/>
    </dgm:pt>
    <dgm:pt modelId="{6016A5C6-EE57-4A34-92A1-3BCE0287F48A}" type="pres">
      <dgm:prSet presAssocID="{27D5445B-E4E7-489F-AE46-A95439424EAD}" presName="rootText" presStyleLbl="node2" presStyleIdx="3" presStyleCnt="5" custLinFactY="84122" custLinFactNeighborX="-31959" custLinFactNeighborY="100000">
        <dgm:presLayoutVars>
          <dgm:chPref val="3"/>
        </dgm:presLayoutVars>
      </dgm:prSet>
      <dgm:spPr/>
      <dgm:t>
        <a:bodyPr/>
        <a:lstStyle/>
        <a:p>
          <a:endParaRPr lang="es-EC"/>
        </a:p>
      </dgm:t>
    </dgm:pt>
    <dgm:pt modelId="{D2BF31E6-1B51-4BFF-8756-2F9A85B8B1FC}" type="pres">
      <dgm:prSet presAssocID="{27D5445B-E4E7-489F-AE46-A95439424EAD}" presName="rootConnector" presStyleLbl="node2" presStyleIdx="3" presStyleCnt="5"/>
      <dgm:spPr/>
    </dgm:pt>
    <dgm:pt modelId="{1ED0260E-3B71-47BC-A9A1-19DA6ADB5174}" type="pres">
      <dgm:prSet presAssocID="{27D5445B-E4E7-489F-AE46-A95439424EAD}" presName="hierChild4" presStyleCnt="0"/>
      <dgm:spPr/>
    </dgm:pt>
    <dgm:pt modelId="{8DC64153-7D06-4AAD-8722-D8EE1AE2E4C7}" type="pres">
      <dgm:prSet presAssocID="{27D5445B-E4E7-489F-AE46-A95439424EAD}" presName="hierChild5" presStyleCnt="0"/>
      <dgm:spPr/>
    </dgm:pt>
    <dgm:pt modelId="{7E41073F-3954-4C5B-BA45-9E2F2A6C4D6D}" type="pres">
      <dgm:prSet presAssocID="{2660D75A-9744-4306-966F-ECEC37E63D9D}" presName="Name37" presStyleLbl="parChTrans1D2" presStyleIdx="4" presStyleCnt="5"/>
      <dgm:spPr/>
    </dgm:pt>
    <dgm:pt modelId="{6DFD2E35-EA7C-4B8B-BA35-BD63063743AD}" type="pres">
      <dgm:prSet presAssocID="{8B9B490A-E514-47A9-8CB8-48749889FC1F}" presName="hierRoot2" presStyleCnt="0">
        <dgm:presLayoutVars>
          <dgm:hierBranch val="init"/>
        </dgm:presLayoutVars>
      </dgm:prSet>
      <dgm:spPr/>
    </dgm:pt>
    <dgm:pt modelId="{F5D40D10-E2F9-4584-987D-567E1CFE6074}" type="pres">
      <dgm:prSet presAssocID="{8B9B490A-E514-47A9-8CB8-48749889FC1F}" presName="rootComposite" presStyleCnt="0"/>
      <dgm:spPr/>
    </dgm:pt>
    <dgm:pt modelId="{2956A145-2888-4BD3-A81A-26006C2B4A88}" type="pres">
      <dgm:prSet presAssocID="{8B9B490A-E514-47A9-8CB8-48749889FC1F}" presName="rootText" presStyleLbl="node2" presStyleIdx="4" presStyleCnt="5" custLinFactY="84122" custLinFactNeighborX="-45774" custLinFactNeighborY="100000">
        <dgm:presLayoutVars>
          <dgm:chPref val="3"/>
        </dgm:presLayoutVars>
      </dgm:prSet>
      <dgm:spPr/>
      <dgm:t>
        <a:bodyPr/>
        <a:lstStyle/>
        <a:p>
          <a:endParaRPr lang="es-EC"/>
        </a:p>
      </dgm:t>
    </dgm:pt>
    <dgm:pt modelId="{4795EEDF-8B5F-4DBB-91AA-86FD247B7CF3}" type="pres">
      <dgm:prSet presAssocID="{8B9B490A-E514-47A9-8CB8-48749889FC1F}" presName="rootConnector" presStyleLbl="node2" presStyleIdx="4" presStyleCnt="5"/>
      <dgm:spPr/>
    </dgm:pt>
    <dgm:pt modelId="{800D8ADC-8154-4E04-90EC-6CACE6D86F07}" type="pres">
      <dgm:prSet presAssocID="{8B9B490A-E514-47A9-8CB8-48749889FC1F}" presName="hierChild4" presStyleCnt="0"/>
      <dgm:spPr/>
    </dgm:pt>
    <dgm:pt modelId="{D03F359F-EA90-4DC5-AA8B-A2B0D5AA8A4A}" type="pres">
      <dgm:prSet presAssocID="{8B9B490A-E514-47A9-8CB8-48749889FC1F}" presName="hierChild5" presStyleCnt="0"/>
      <dgm:spPr/>
    </dgm:pt>
    <dgm:pt modelId="{1951081E-9841-4AE7-AF77-1EEC462BFE64}" type="pres">
      <dgm:prSet presAssocID="{B89C7787-837D-42D3-A187-1177E497A3F8}" presName="hierChild3" presStyleCnt="0"/>
      <dgm:spPr/>
    </dgm:pt>
  </dgm:ptLst>
  <dgm:cxnLst>
    <dgm:cxn modelId="{796FC44E-CE11-4A71-AF85-3A6A7578536B}" srcId="{B89C7787-837D-42D3-A187-1177E497A3F8}" destId="{C4296166-C984-4397-8746-FE68579DC0A1}" srcOrd="0" destOrd="0" parTransId="{B638346A-848F-4E75-8CA2-1649541FE2B9}" sibTransId="{E2E9F04F-8957-4EED-9D0B-B11AA37C1889}"/>
    <dgm:cxn modelId="{0BB38699-6D26-4C94-95F7-459F23098795}" srcId="{B89C7787-837D-42D3-A187-1177E497A3F8}" destId="{27D5445B-E4E7-489F-AE46-A95439424EAD}" srcOrd="3" destOrd="0" parTransId="{1D054E1C-62D8-4A48-AB00-E9C4F1B2AB85}" sibTransId="{1F4D260B-85E3-48BC-99AF-20DC332CAA56}"/>
    <dgm:cxn modelId="{ACD18591-5062-4665-81D8-8106FBE57A32}" type="presOf" srcId="{45FA909D-076A-4F6B-B400-CE53815E3092}" destId="{3BC7FE9E-1C49-4D13-8D6E-D6F1B2545F76}" srcOrd="0" destOrd="0" presId="urn:microsoft.com/office/officeart/2005/8/layout/orgChart1"/>
    <dgm:cxn modelId="{CAB846DE-5A1F-425B-967A-F5155EFB04A4}" type="presOf" srcId="{B638346A-848F-4E75-8CA2-1649541FE2B9}" destId="{3E58D0FA-B2F4-4021-A7B9-DC869B97F0E8}" srcOrd="0" destOrd="0" presId="urn:microsoft.com/office/officeart/2005/8/layout/orgChart1"/>
    <dgm:cxn modelId="{930A1D2E-BEC7-470E-BCA0-D70369B8283B}" type="presOf" srcId="{F8BAB813-EDB7-4A0D-B5C2-AA986659F273}" destId="{BAC7A8BF-BCC2-4F8C-B66A-C3E217063127}" srcOrd="0" destOrd="0" presId="urn:microsoft.com/office/officeart/2005/8/layout/orgChart1"/>
    <dgm:cxn modelId="{24EACE4E-2B83-49A1-B6AB-AAF2670B262A}" type="presOf" srcId="{C63EE6C2-E39E-4A72-9CBB-1B45AF0D9FC8}" destId="{62E840A4-131B-4F62-990F-3C4FE64EC528}" srcOrd="0" destOrd="0" presId="urn:microsoft.com/office/officeart/2005/8/layout/orgChart1"/>
    <dgm:cxn modelId="{1E9CF884-9A55-42E5-AEB4-364AC0AC8D09}" type="presOf" srcId="{B89C7787-837D-42D3-A187-1177E497A3F8}" destId="{F3322392-FD73-4688-9AC4-BF92D2FB569E}" srcOrd="0" destOrd="0" presId="urn:microsoft.com/office/officeart/2005/8/layout/orgChart1"/>
    <dgm:cxn modelId="{C5066758-135E-48D2-A436-B753C97723ED}" type="presOf" srcId="{8B9B490A-E514-47A9-8CB8-48749889FC1F}" destId="{4795EEDF-8B5F-4DBB-91AA-86FD247B7CF3}" srcOrd="1" destOrd="0" presId="urn:microsoft.com/office/officeart/2005/8/layout/orgChart1"/>
    <dgm:cxn modelId="{3F06D2CA-E3B8-4BCD-ACEA-557834954C31}" type="presOf" srcId="{2660D75A-9744-4306-966F-ECEC37E63D9D}" destId="{7E41073F-3954-4C5B-BA45-9E2F2A6C4D6D}" srcOrd="0" destOrd="0" presId="urn:microsoft.com/office/officeart/2005/8/layout/orgChart1"/>
    <dgm:cxn modelId="{204BCD6F-E2D7-4AE1-B501-37487C463CED}" srcId="{B89C7787-837D-42D3-A187-1177E497A3F8}" destId="{47B82268-6314-4B06-81EA-1C64A198E711}" srcOrd="2" destOrd="0" parTransId="{45FA909D-076A-4F6B-B400-CE53815E3092}" sibTransId="{C67C83F9-9A75-4A8C-B9F7-AEB5FB4663A1}"/>
    <dgm:cxn modelId="{1E62B77A-C7BA-4D6A-9A61-D188387DC4B5}" srcId="{6E8EB47C-AECA-46FD-87E7-D853495CF9A4}" destId="{59F9E16E-EBD9-4FD8-A46C-CDF9B3E8A53A}" srcOrd="0" destOrd="0" parTransId="{4FD9FD04-7B3F-497C-8360-25D75BD1AF0C}" sibTransId="{AC88A7EE-76D5-4736-9B18-F80FC6FCA31D}"/>
    <dgm:cxn modelId="{24CDF048-B611-4393-8E10-5D11D2FF1607}" type="presOf" srcId="{6E8EB47C-AECA-46FD-87E7-D853495CF9A4}" destId="{4D5BB75A-91F2-4B53-A4F1-1A9A5ACAE5C1}" srcOrd="0" destOrd="0" presId="urn:microsoft.com/office/officeart/2005/8/layout/orgChart1"/>
    <dgm:cxn modelId="{71BFAA9D-624C-4C63-9E8A-082C42AA81D3}" srcId="{B89C7787-837D-42D3-A187-1177E497A3F8}" destId="{8B9B490A-E514-47A9-8CB8-48749889FC1F}" srcOrd="4" destOrd="0" parTransId="{2660D75A-9744-4306-966F-ECEC37E63D9D}" sibTransId="{6FEEE891-0E34-4CBC-A602-827D493BE48E}"/>
    <dgm:cxn modelId="{BD33F60F-46F4-4FD6-A308-EF9E9C08E3E1}" type="presOf" srcId="{59F9E16E-EBD9-4FD8-A46C-CDF9B3E8A53A}" destId="{800CDB65-2410-47B5-892D-F92B89EDC4C5}" srcOrd="1" destOrd="0" presId="urn:microsoft.com/office/officeart/2005/8/layout/orgChart1"/>
    <dgm:cxn modelId="{943FAEA0-A25A-447E-9EDC-391DAC9E454C}" type="presOf" srcId="{C63EE6C2-E39E-4A72-9CBB-1B45AF0D9FC8}" destId="{0AEFFA64-00A6-4176-921D-C4AE93C9093D}" srcOrd="1" destOrd="0" presId="urn:microsoft.com/office/officeart/2005/8/layout/orgChart1"/>
    <dgm:cxn modelId="{DE5E8F86-6A1F-49D0-A178-2A041AD7A158}" type="presOf" srcId="{27D5445B-E4E7-489F-AE46-A95439424EAD}" destId="{D2BF31E6-1B51-4BFF-8756-2F9A85B8B1FC}" srcOrd="1" destOrd="0" presId="urn:microsoft.com/office/officeart/2005/8/layout/orgChart1"/>
    <dgm:cxn modelId="{A2C71E2B-DC16-4098-B53B-0B4B1BE69ECD}" type="presOf" srcId="{27D5445B-E4E7-489F-AE46-A95439424EAD}" destId="{6016A5C6-EE57-4A34-92A1-3BCE0287F48A}" srcOrd="0" destOrd="0" presId="urn:microsoft.com/office/officeart/2005/8/layout/orgChart1"/>
    <dgm:cxn modelId="{D7605981-2900-44C0-923F-0040E9F38500}" type="presOf" srcId="{59F9E16E-EBD9-4FD8-A46C-CDF9B3E8A53A}" destId="{7D922D38-05FC-4A00-9C93-81C7AE169C56}" srcOrd="0" destOrd="0" presId="urn:microsoft.com/office/officeart/2005/8/layout/orgChart1"/>
    <dgm:cxn modelId="{4B885C9D-CD3E-4FD3-BA74-3157BF76C6FE}" type="presOf" srcId="{B89C7787-837D-42D3-A187-1177E497A3F8}" destId="{61114BAF-3156-4253-B4B0-329D55AAE6CC}" srcOrd="1" destOrd="0" presId="urn:microsoft.com/office/officeart/2005/8/layout/orgChart1"/>
    <dgm:cxn modelId="{4A91B004-7651-4BE9-9BA6-527AFE06C4BB}" type="presOf" srcId="{8B9B490A-E514-47A9-8CB8-48749889FC1F}" destId="{2956A145-2888-4BD3-A81A-26006C2B4A88}" srcOrd="0" destOrd="0" presId="urn:microsoft.com/office/officeart/2005/8/layout/orgChart1"/>
    <dgm:cxn modelId="{D829BEA0-335B-4731-9119-3B19E3828D60}" type="presOf" srcId="{1D054E1C-62D8-4A48-AB00-E9C4F1B2AB85}" destId="{51C31060-3A1C-4A70-9F66-A834E30E7E1C}" srcOrd="0" destOrd="0" presId="urn:microsoft.com/office/officeart/2005/8/layout/orgChart1"/>
    <dgm:cxn modelId="{DDF4D68C-7FDB-4E2B-9A91-1CDF664DC0BC}" type="presOf" srcId="{C4296166-C984-4397-8746-FE68579DC0A1}" destId="{97516269-0A65-4B40-B192-10CF9A6D5C63}" srcOrd="0" destOrd="0" presId="urn:microsoft.com/office/officeart/2005/8/layout/orgChart1"/>
    <dgm:cxn modelId="{55B275DB-57A8-4B14-81CC-379630200C35}" type="presOf" srcId="{47B82268-6314-4B06-81EA-1C64A198E711}" destId="{E3B98587-6B77-49B3-AE29-2D260D2F5718}" srcOrd="0" destOrd="0" presId="urn:microsoft.com/office/officeart/2005/8/layout/orgChart1"/>
    <dgm:cxn modelId="{E17A5EDC-61EC-4D77-B486-4DDE6BAB0BBA}" srcId="{6E8EB47C-AECA-46FD-87E7-D853495CF9A4}" destId="{B89C7787-837D-42D3-A187-1177E497A3F8}" srcOrd="1" destOrd="0" parTransId="{74BEB8FB-C389-4971-9A05-83D2D5C1D0FF}" sibTransId="{8A8BFC1B-A6A2-40E1-9E95-E9269B5B1E3D}"/>
    <dgm:cxn modelId="{8C552E9D-7D1D-4262-A187-3C67E5B8D1A2}" srcId="{B89C7787-837D-42D3-A187-1177E497A3F8}" destId="{C63EE6C2-E39E-4A72-9CBB-1B45AF0D9FC8}" srcOrd="1" destOrd="0" parTransId="{F8BAB813-EDB7-4A0D-B5C2-AA986659F273}" sibTransId="{8D6AFEC2-BCCD-44F5-84BC-CE78266B60FA}"/>
    <dgm:cxn modelId="{D61231AB-2B53-4559-9532-0457AC2BAFDD}" type="presOf" srcId="{47B82268-6314-4B06-81EA-1C64A198E711}" destId="{1F432418-6117-40C3-B53B-50269A983292}" srcOrd="1" destOrd="0" presId="urn:microsoft.com/office/officeart/2005/8/layout/orgChart1"/>
    <dgm:cxn modelId="{0A4466EF-4EEE-4C9D-8532-AE9EC6FFD220}" type="presOf" srcId="{C4296166-C984-4397-8746-FE68579DC0A1}" destId="{01A73A62-2FB1-4EA0-B670-2B106FFCCC2D}" srcOrd="1" destOrd="0" presId="urn:microsoft.com/office/officeart/2005/8/layout/orgChart1"/>
    <dgm:cxn modelId="{55556B8A-869A-449E-9B53-9BE0B41C1CF8}" type="presParOf" srcId="{4D5BB75A-91F2-4B53-A4F1-1A9A5ACAE5C1}" destId="{748E97A1-4270-4DEC-AE2C-F63025B823D5}" srcOrd="0" destOrd="0" presId="urn:microsoft.com/office/officeart/2005/8/layout/orgChart1"/>
    <dgm:cxn modelId="{621AEA98-C1AC-4C94-AFE5-2FAA1A50A3E3}" type="presParOf" srcId="{748E97A1-4270-4DEC-AE2C-F63025B823D5}" destId="{B02FC708-41C7-4288-9729-89A1BFBA1B53}" srcOrd="0" destOrd="0" presId="urn:microsoft.com/office/officeart/2005/8/layout/orgChart1"/>
    <dgm:cxn modelId="{9FBC43B0-D4BB-4DE7-8B89-7C2545FB19CF}" type="presParOf" srcId="{B02FC708-41C7-4288-9729-89A1BFBA1B53}" destId="{7D922D38-05FC-4A00-9C93-81C7AE169C56}" srcOrd="0" destOrd="0" presId="urn:microsoft.com/office/officeart/2005/8/layout/orgChart1"/>
    <dgm:cxn modelId="{948C5C81-0170-47D1-8F15-658009235908}" type="presParOf" srcId="{B02FC708-41C7-4288-9729-89A1BFBA1B53}" destId="{800CDB65-2410-47B5-892D-F92B89EDC4C5}" srcOrd="1" destOrd="0" presId="urn:microsoft.com/office/officeart/2005/8/layout/orgChart1"/>
    <dgm:cxn modelId="{1661000C-BC25-476B-A825-995D0F159813}" type="presParOf" srcId="{748E97A1-4270-4DEC-AE2C-F63025B823D5}" destId="{007942C1-1C7C-4D62-9D9C-CC962A25EF6E}" srcOrd="1" destOrd="0" presId="urn:microsoft.com/office/officeart/2005/8/layout/orgChart1"/>
    <dgm:cxn modelId="{BFF80DF2-CEB3-4D04-91F2-F488A2DDB49D}" type="presParOf" srcId="{748E97A1-4270-4DEC-AE2C-F63025B823D5}" destId="{A7D5FE36-E5D4-4D8B-8E5A-7F776264BECB}" srcOrd="2" destOrd="0" presId="urn:microsoft.com/office/officeart/2005/8/layout/orgChart1"/>
    <dgm:cxn modelId="{97ACEA82-E205-4B94-917A-3E2ED7FE9DE6}" type="presParOf" srcId="{4D5BB75A-91F2-4B53-A4F1-1A9A5ACAE5C1}" destId="{754E6FD1-5556-410E-BF79-540B0F5731A0}" srcOrd="1" destOrd="0" presId="urn:microsoft.com/office/officeart/2005/8/layout/orgChart1"/>
    <dgm:cxn modelId="{607D9A4C-F984-43FF-86D9-9CB6672DC476}" type="presParOf" srcId="{754E6FD1-5556-410E-BF79-540B0F5731A0}" destId="{DB812A03-50F4-48FF-88BE-ED7833F5B6A5}" srcOrd="0" destOrd="0" presId="urn:microsoft.com/office/officeart/2005/8/layout/orgChart1"/>
    <dgm:cxn modelId="{AE9F7ED5-481D-4D8B-84AC-AA9E9D0FD5F2}" type="presParOf" srcId="{DB812A03-50F4-48FF-88BE-ED7833F5B6A5}" destId="{F3322392-FD73-4688-9AC4-BF92D2FB569E}" srcOrd="0" destOrd="0" presId="urn:microsoft.com/office/officeart/2005/8/layout/orgChart1"/>
    <dgm:cxn modelId="{39EDF778-23B0-4F45-BF06-FF460832E9F4}" type="presParOf" srcId="{DB812A03-50F4-48FF-88BE-ED7833F5B6A5}" destId="{61114BAF-3156-4253-B4B0-329D55AAE6CC}" srcOrd="1" destOrd="0" presId="urn:microsoft.com/office/officeart/2005/8/layout/orgChart1"/>
    <dgm:cxn modelId="{506337E0-AD45-443E-B4CE-84625D24AE2F}" type="presParOf" srcId="{754E6FD1-5556-410E-BF79-540B0F5731A0}" destId="{423BBF8B-F884-457F-B708-38A0015B7D0F}" srcOrd="1" destOrd="0" presId="urn:microsoft.com/office/officeart/2005/8/layout/orgChart1"/>
    <dgm:cxn modelId="{1DC5E410-2215-480C-A25A-D4A7C9C6ED63}" type="presParOf" srcId="{423BBF8B-F884-457F-B708-38A0015B7D0F}" destId="{3E58D0FA-B2F4-4021-A7B9-DC869B97F0E8}" srcOrd="0" destOrd="0" presId="urn:microsoft.com/office/officeart/2005/8/layout/orgChart1"/>
    <dgm:cxn modelId="{EAD472E5-694E-4536-B3C6-4B225F9C53F6}" type="presParOf" srcId="{423BBF8B-F884-457F-B708-38A0015B7D0F}" destId="{00DFB6A8-B891-4772-8BAD-E65BD078E1B4}" srcOrd="1" destOrd="0" presId="urn:microsoft.com/office/officeart/2005/8/layout/orgChart1"/>
    <dgm:cxn modelId="{DEF2822D-AEE2-4195-A8E4-13F78CDC336D}" type="presParOf" srcId="{00DFB6A8-B891-4772-8BAD-E65BD078E1B4}" destId="{07A0180B-9AC8-4079-90F3-BBAC81EF1E70}" srcOrd="0" destOrd="0" presId="urn:microsoft.com/office/officeart/2005/8/layout/orgChart1"/>
    <dgm:cxn modelId="{7056148A-C3D2-4B04-9D37-4D412FC6EE98}" type="presParOf" srcId="{07A0180B-9AC8-4079-90F3-BBAC81EF1E70}" destId="{97516269-0A65-4B40-B192-10CF9A6D5C63}" srcOrd="0" destOrd="0" presId="urn:microsoft.com/office/officeart/2005/8/layout/orgChart1"/>
    <dgm:cxn modelId="{1817D339-62F2-4F8F-A924-70964B226F77}" type="presParOf" srcId="{07A0180B-9AC8-4079-90F3-BBAC81EF1E70}" destId="{01A73A62-2FB1-4EA0-B670-2B106FFCCC2D}" srcOrd="1" destOrd="0" presId="urn:microsoft.com/office/officeart/2005/8/layout/orgChart1"/>
    <dgm:cxn modelId="{182AB1F8-F395-411C-BE8E-1A8BA93022B0}" type="presParOf" srcId="{00DFB6A8-B891-4772-8BAD-E65BD078E1B4}" destId="{61F9DF09-9997-4888-B76F-BC7BBBEA2F79}" srcOrd="1" destOrd="0" presId="urn:microsoft.com/office/officeart/2005/8/layout/orgChart1"/>
    <dgm:cxn modelId="{E70E7A32-72C4-434C-8318-F486CEE5A4E6}" type="presParOf" srcId="{00DFB6A8-B891-4772-8BAD-E65BD078E1B4}" destId="{6A50AB95-9DD0-4E8F-B471-E26FCDD368DA}" srcOrd="2" destOrd="0" presId="urn:microsoft.com/office/officeart/2005/8/layout/orgChart1"/>
    <dgm:cxn modelId="{F836D6FF-B5BD-4164-BF67-DDCDC4CC6D12}" type="presParOf" srcId="{423BBF8B-F884-457F-B708-38A0015B7D0F}" destId="{BAC7A8BF-BCC2-4F8C-B66A-C3E217063127}" srcOrd="2" destOrd="0" presId="urn:microsoft.com/office/officeart/2005/8/layout/orgChart1"/>
    <dgm:cxn modelId="{A885C57E-9D92-42E0-9E9E-60EEE09601EC}" type="presParOf" srcId="{423BBF8B-F884-457F-B708-38A0015B7D0F}" destId="{F5EFAF2B-420F-45FF-976B-DC9F7983E29D}" srcOrd="3" destOrd="0" presId="urn:microsoft.com/office/officeart/2005/8/layout/orgChart1"/>
    <dgm:cxn modelId="{4761002E-7DAD-4010-8602-47A7E2EE98D1}" type="presParOf" srcId="{F5EFAF2B-420F-45FF-976B-DC9F7983E29D}" destId="{E3FC7639-6D50-4442-9227-69E35F4A2659}" srcOrd="0" destOrd="0" presId="urn:microsoft.com/office/officeart/2005/8/layout/orgChart1"/>
    <dgm:cxn modelId="{E3007917-BD3E-4C76-87AF-DB2DAFECA3D2}" type="presParOf" srcId="{E3FC7639-6D50-4442-9227-69E35F4A2659}" destId="{62E840A4-131B-4F62-990F-3C4FE64EC528}" srcOrd="0" destOrd="0" presId="urn:microsoft.com/office/officeart/2005/8/layout/orgChart1"/>
    <dgm:cxn modelId="{0E23471F-DDF8-4E0A-BA93-2FCCECC420A3}" type="presParOf" srcId="{E3FC7639-6D50-4442-9227-69E35F4A2659}" destId="{0AEFFA64-00A6-4176-921D-C4AE93C9093D}" srcOrd="1" destOrd="0" presId="urn:microsoft.com/office/officeart/2005/8/layout/orgChart1"/>
    <dgm:cxn modelId="{A22F7197-29F1-486F-8C32-72D3225E8EF9}" type="presParOf" srcId="{F5EFAF2B-420F-45FF-976B-DC9F7983E29D}" destId="{6668F650-D16B-414A-9F0B-15F33390330F}" srcOrd="1" destOrd="0" presId="urn:microsoft.com/office/officeart/2005/8/layout/orgChart1"/>
    <dgm:cxn modelId="{DD93C716-0C7B-4D6C-8DAB-EFAF2C67ACF3}" type="presParOf" srcId="{F5EFAF2B-420F-45FF-976B-DC9F7983E29D}" destId="{26E0A4C2-FFBB-444D-A093-0B6B12BF8FEA}" srcOrd="2" destOrd="0" presId="urn:microsoft.com/office/officeart/2005/8/layout/orgChart1"/>
    <dgm:cxn modelId="{AFAD5F5D-E2AF-4C9E-BAAA-0DACFE264362}" type="presParOf" srcId="{423BBF8B-F884-457F-B708-38A0015B7D0F}" destId="{3BC7FE9E-1C49-4D13-8D6E-D6F1B2545F76}" srcOrd="4" destOrd="0" presId="urn:microsoft.com/office/officeart/2005/8/layout/orgChart1"/>
    <dgm:cxn modelId="{FA6EAABA-5808-4B84-8E3A-6A094A96327E}" type="presParOf" srcId="{423BBF8B-F884-457F-B708-38A0015B7D0F}" destId="{75C3D8B5-1C15-481D-8740-6F7FCC0DC277}" srcOrd="5" destOrd="0" presId="urn:microsoft.com/office/officeart/2005/8/layout/orgChart1"/>
    <dgm:cxn modelId="{4347054E-E1E1-47E3-B50C-55CB6E0E1366}" type="presParOf" srcId="{75C3D8B5-1C15-481D-8740-6F7FCC0DC277}" destId="{24360986-99B1-4171-974E-0B3DCF0DF22F}" srcOrd="0" destOrd="0" presId="urn:microsoft.com/office/officeart/2005/8/layout/orgChart1"/>
    <dgm:cxn modelId="{358B9ED5-8BF7-4F69-AC29-720A40F18C9D}" type="presParOf" srcId="{24360986-99B1-4171-974E-0B3DCF0DF22F}" destId="{E3B98587-6B77-49B3-AE29-2D260D2F5718}" srcOrd="0" destOrd="0" presId="urn:microsoft.com/office/officeart/2005/8/layout/orgChart1"/>
    <dgm:cxn modelId="{4FB85DC1-D1C7-442F-974F-F36062BDAB17}" type="presParOf" srcId="{24360986-99B1-4171-974E-0B3DCF0DF22F}" destId="{1F432418-6117-40C3-B53B-50269A983292}" srcOrd="1" destOrd="0" presId="urn:microsoft.com/office/officeart/2005/8/layout/orgChart1"/>
    <dgm:cxn modelId="{FBD175D0-924B-405E-AF67-E7510FDB92D9}" type="presParOf" srcId="{75C3D8B5-1C15-481D-8740-6F7FCC0DC277}" destId="{4109A5F7-5FBF-4168-9D29-27C1D051D72E}" srcOrd="1" destOrd="0" presId="urn:microsoft.com/office/officeart/2005/8/layout/orgChart1"/>
    <dgm:cxn modelId="{589BB389-33AA-4CC0-BAC4-8E498894BAD8}" type="presParOf" srcId="{75C3D8B5-1C15-481D-8740-6F7FCC0DC277}" destId="{155EE82B-5BC6-407A-B83A-591163016885}" srcOrd="2" destOrd="0" presId="urn:microsoft.com/office/officeart/2005/8/layout/orgChart1"/>
    <dgm:cxn modelId="{599222AB-8DC5-4A74-A028-541DE6AA044D}" type="presParOf" srcId="{423BBF8B-F884-457F-B708-38A0015B7D0F}" destId="{51C31060-3A1C-4A70-9F66-A834E30E7E1C}" srcOrd="6" destOrd="0" presId="urn:microsoft.com/office/officeart/2005/8/layout/orgChart1"/>
    <dgm:cxn modelId="{8DF4BD9E-88CF-4DE5-94B6-8A0B99432162}" type="presParOf" srcId="{423BBF8B-F884-457F-B708-38A0015B7D0F}" destId="{334718F6-5BEC-41F9-A0A3-194630EBD77E}" srcOrd="7" destOrd="0" presId="urn:microsoft.com/office/officeart/2005/8/layout/orgChart1"/>
    <dgm:cxn modelId="{B40FF3D4-8F26-4298-9ED9-99B314111ED9}" type="presParOf" srcId="{334718F6-5BEC-41F9-A0A3-194630EBD77E}" destId="{E344F460-EFA4-42C2-A80E-CCEE1046CD58}" srcOrd="0" destOrd="0" presId="urn:microsoft.com/office/officeart/2005/8/layout/orgChart1"/>
    <dgm:cxn modelId="{A31248BD-5B30-493D-B60F-0242620FF947}" type="presParOf" srcId="{E344F460-EFA4-42C2-A80E-CCEE1046CD58}" destId="{6016A5C6-EE57-4A34-92A1-3BCE0287F48A}" srcOrd="0" destOrd="0" presId="urn:microsoft.com/office/officeart/2005/8/layout/orgChart1"/>
    <dgm:cxn modelId="{B4A73F97-DE4A-469C-A9A3-DAD461F3D46B}" type="presParOf" srcId="{E344F460-EFA4-42C2-A80E-CCEE1046CD58}" destId="{D2BF31E6-1B51-4BFF-8756-2F9A85B8B1FC}" srcOrd="1" destOrd="0" presId="urn:microsoft.com/office/officeart/2005/8/layout/orgChart1"/>
    <dgm:cxn modelId="{B994C368-1719-40A7-9826-92669449338D}" type="presParOf" srcId="{334718F6-5BEC-41F9-A0A3-194630EBD77E}" destId="{1ED0260E-3B71-47BC-A9A1-19DA6ADB5174}" srcOrd="1" destOrd="0" presId="urn:microsoft.com/office/officeart/2005/8/layout/orgChart1"/>
    <dgm:cxn modelId="{C901A0C7-3AFE-4688-9C85-C202ABA5EE2B}" type="presParOf" srcId="{334718F6-5BEC-41F9-A0A3-194630EBD77E}" destId="{8DC64153-7D06-4AAD-8722-D8EE1AE2E4C7}" srcOrd="2" destOrd="0" presId="urn:microsoft.com/office/officeart/2005/8/layout/orgChart1"/>
    <dgm:cxn modelId="{8B63EE0E-4688-4950-B032-87BE7E833782}" type="presParOf" srcId="{423BBF8B-F884-457F-B708-38A0015B7D0F}" destId="{7E41073F-3954-4C5B-BA45-9E2F2A6C4D6D}" srcOrd="8" destOrd="0" presId="urn:microsoft.com/office/officeart/2005/8/layout/orgChart1"/>
    <dgm:cxn modelId="{2CF7128C-104D-45D2-BEB1-3C430CD2504C}" type="presParOf" srcId="{423BBF8B-F884-457F-B708-38A0015B7D0F}" destId="{6DFD2E35-EA7C-4B8B-BA35-BD63063743AD}" srcOrd="9" destOrd="0" presId="urn:microsoft.com/office/officeart/2005/8/layout/orgChart1"/>
    <dgm:cxn modelId="{C8547E70-D797-4E43-A196-95B94E30F43E}" type="presParOf" srcId="{6DFD2E35-EA7C-4B8B-BA35-BD63063743AD}" destId="{F5D40D10-E2F9-4584-987D-567E1CFE6074}" srcOrd="0" destOrd="0" presId="urn:microsoft.com/office/officeart/2005/8/layout/orgChart1"/>
    <dgm:cxn modelId="{8DE11296-3F0D-4201-B2A5-B0E989124A4A}" type="presParOf" srcId="{F5D40D10-E2F9-4584-987D-567E1CFE6074}" destId="{2956A145-2888-4BD3-A81A-26006C2B4A88}" srcOrd="0" destOrd="0" presId="urn:microsoft.com/office/officeart/2005/8/layout/orgChart1"/>
    <dgm:cxn modelId="{06A9AB4D-F342-4C92-897F-F0879CDA3F8B}" type="presParOf" srcId="{F5D40D10-E2F9-4584-987D-567E1CFE6074}" destId="{4795EEDF-8B5F-4DBB-91AA-86FD247B7CF3}" srcOrd="1" destOrd="0" presId="urn:microsoft.com/office/officeart/2005/8/layout/orgChart1"/>
    <dgm:cxn modelId="{219B3D6E-B20B-4475-8488-FDF8B99507E9}" type="presParOf" srcId="{6DFD2E35-EA7C-4B8B-BA35-BD63063743AD}" destId="{800D8ADC-8154-4E04-90EC-6CACE6D86F07}" srcOrd="1" destOrd="0" presId="urn:microsoft.com/office/officeart/2005/8/layout/orgChart1"/>
    <dgm:cxn modelId="{DBB08B18-A7FE-493C-8576-89C95D28FE87}" type="presParOf" srcId="{6DFD2E35-EA7C-4B8B-BA35-BD63063743AD}" destId="{D03F359F-EA90-4DC5-AA8B-A2B0D5AA8A4A}" srcOrd="2" destOrd="0" presId="urn:microsoft.com/office/officeart/2005/8/layout/orgChart1"/>
    <dgm:cxn modelId="{6CA1FBE9-A599-446C-90FE-994C17488135}" type="presParOf" srcId="{754E6FD1-5556-410E-BF79-540B0F5731A0}" destId="{1951081E-9841-4AE7-AF77-1EEC462BFE64}" srcOrd="2" destOrd="0" presId="urn:microsoft.com/office/officeart/2005/8/layout/orgChart1"/>
  </dgm:cxnLst>
  <dgm:bg/>
  <dgm:whole/>
</dgm:dataModel>
</file>

<file path=ppt/diagrams/data10.xml><?xml version="1.0" encoding="utf-8"?>
<dgm:dataModel xmlns:dgm="http://schemas.openxmlformats.org/drawingml/2006/diagram" xmlns:a="http://schemas.openxmlformats.org/drawingml/2006/main">
  <dgm:ptLst>
    <dgm:pt modelId="{A601402F-B299-4A7A-9D90-1697E7417DA8}" type="doc">
      <dgm:prSet loTypeId="urn:microsoft.com/office/officeart/2005/8/layout/process1" loCatId="process" qsTypeId="urn:microsoft.com/office/officeart/2005/8/quickstyle/simple1" qsCatId="simple" csTypeId="urn:microsoft.com/office/officeart/2005/8/colors/accent1_2" csCatId="accent1" phldr="1"/>
      <dgm:spPr/>
    </dgm:pt>
    <dgm:pt modelId="{976C0DEC-CDF5-42D3-9426-5BFDB14A46ED}">
      <dgm:prSet phldrT="[Texto]"/>
      <dgm:spPr/>
      <dgm:t>
        <a:bodyPr/>
        <a:lstStyle/>
        <a:p>
          <a:r>
            <a:rPr lang="es-EC" dirty="0" smtClean="0"/>
            <a:t>El sistema carro - péndulo es una aplicación de control de tipo </a:t>
          </a:r>
          <a:r>
            <a:rPr lang="es-EC" i="1" dirty="0" smtClean="0">
              <a:solidFill>
                <a:schemeClr val="tx1"/>
              </a:solidFill>
            </a:rPr>
            <a:t>abierto</a:t>
          </a:r>
          <a:r>
            <a:rPr lang="es-EC" dirty="0" smtClean="0"/>
            <a:t>, es decir el usuario desarrolla en Simulink el bloque de control y lo conecta al modelo de experimentación. </a:t>
          </a:r>
          <a:endParaRPr lang="es-EC" dirty="0"/>
        </a:p>
      </dgm:t>
    </dgm:pt>
    <dgm:pt modelId="{39E0D455-F33D-4912-ABE3-B32D2DC98F67}" type="parTrans" cxnId="{4400A288-289C-4743-AA70-2FDAF336D2DD}">
      <dgm:prSet/>
      <dgm:spPr/>
      <dgm:t>
        <a:bodyPr/>
        <a:lstStyle/>
        <a:p>
          <a:endParaRPr lang="es-EC"/>
        </a:p>
      </dgm:t>
    </dgm:pt>
    <dgm:pt modelId="{23F9172B-6391-4048-9EA7-693CA3218F55}" type="sibTrans" cxnId="{4400A288-289C-4743-AA70-2FDAF336D2DD}">
      <dgm:prSet/>
      <dgm:spPr/>
      <dgm:t>
        <a:bodyPr/>
        <a:lstStyle/>
        <a:p>
          <a:endParaRPr lang="es-EC"/>
        </a:p>
      </dgm:t>
    </dgm:pt>
    <dgm:pt modelId="{451ED199-B690-414D-AB41-5BF67DDCABC3}">
      <dgm:prSet phldrT="[Texto]"/>
      <dgm:spPr/>
      <dgm:t>
        <a:bodyPr/>
        <a:lstStyle/>
        <a:p>
          <a:r>
            <a:rPr lang="es-EC" dirty="0" smtClean="0"/>
            <a:t>El sistema carro-péndulo realiza la </a:t>
          </a:r>
          <a:r>
            <a:rPr lang="es-EC" i="1" dirty="0" smtClean="0">
              <a:solidFill>
                <a:schemeClr val="tx1"/>
              </a:solidFill>
            </a:rPr>
            <a:t>transformación de las señales </a:t>
          </a:r>
          <a:r>
            <a:rPr lang="es-EC" dirty="0" smtClean="0"/>
            <a:t>de control a una variación de la señal de voltaje correspondiente y para ello utiliza la tarjeta de interfaz que aplica </a:t>
          </a:r>
          <a:r>
            <a:rPr lang="es-EC" i="1" dirty="0" smtClean="0">
              <a:solidFill>
                <a:schemeClr val="tx1"/>
              </a:solidFill>
            </a:rPr>
            <a:t>la técnica PWM </a:t>
          </a:r>
          <a:r>
            <a:rPr lang="es-EC" dirty="0" smtClean="0"/>
            <a:t>(Modulación por Ancho de Pulso)</a:t>
          </a:r>
          <a:endParaRPr lang="es-EC" dirty="0"/>
        </a:p>
      </dgm:t>
    </dgm:pt>
    <dgm:pt modelId="{355BC3DC-B608-4D77-A14F-72105E24A46A}" type="parTrans" cxnId="{7595B9F0-934F-43A1-AE49-941E320008B4}">
      <dgm:prSet/>
      <dgm:spPr/>
      <dgm:t>
        <a:bodyPr/>
        <a:lstStyle/>
        <a:p>
          <a:endParaRPr lang="es-EC"/>
        </a:p>
      </dgm:t>
    </dgm:pt>
    <dgm:pt modelId="{EA5565DB-EA81-4C73-BCAA-8BEA5B37A46E}" type="sibTrans" cxnId="{7595B9F0-934F-43A1-AE49-941E320008B4}">
      <dgm:prSet/>
      <dgm:spPr/>
      <dgm:t>
        <a:bodyPr/>
        <a:lstStyle/>
        <a:p>
          <a:endParaRPr lang="es-EC"/>
        </a:p>
      </dgm:t>
    </dgm:pt>
    <dgm:pt modelId="{5130AD83-EA4A-4442-820A-862EF6429582}" type="pres">
      <dgm:prSet presAssocID="{A601402F-B299-4A7A-9D90-1697E7417DA8}" presName="Name0" presStyleCnt="0">
        <dgm:presLayoutVars>
          <dgm:dir/>
          <dgm:resizeHandles val="exact"/>
        </dgm:presLayoutVars>
      </dgm:prSet>
      <dgm:spPr/>
    </dgm:pt>
    <dgm:pt modelId="{4C150CF0-96D3-4F6A-A078-8F84228DBDEB}" type="pres">
      <dgm:prSet presAssocID="{976C0DEC-CDF5-42D3-9426-5BFDB14A46ED}" presName="node" presStyleLbl="node1" presStyleIdx="0" presStyleCnt="2">
        <dgm:presLayoutVars>
          <dgm:bulletEnabled val="1"/>
        </dgm:presLayoutVars>
      </dgm:prSet>
      <dgm:spPr/>
      <dgm:t>
        <a:bodyPr/>
        <a:lstStyle/>
        <a:p>
          <a:endParaRPr lang="es-EC"/>
        </a:p>
      </dgm:t>
    </dgm:pt>
    <dgm:pt modelId="{DCE73081-A5BC-4EB2-AE50-B8A86F0ECAFF}" type="pres">
      <dgm:prSet presAssocID="{23F9172B-6391-4048-9EA7-693CA3218F55}" presName="sibTrans" presStyleLbl="sibTrans2D1" presStyleIdx="0" presStyleCnt="1"/>
      <dgm:spPr/>
    </dgm:pt>
    <dgm:pt modelId="{FABBA64F-8465-4FF9-B6B0-85F9556E724A}" type="pres">
      <dgm:prSet presAssocID="{23F9172B-6391-4048-9EA7-693CA3218F55}" presName="connectorText" presStyleLbl="sibTrans2D1" presStyleIdx="0" presStyleCnt="1"/>
      <dgm:spPr/>
    </dgm:pt>
    <dgm:pt modelId="{756767B8-CDE6-478E-AB94-54BA3CCF8BF2}" type="pres">
      <dgm:prSet presAssocID="{451ED199-B690-414D-AB41-5BF67DDCABC3}" presName="node" presStyleLbl="node1" presStyleIdx="1" presStyleCnt="2">
        <dgm:presLayoutVars>
          <dgm:bulletEnabled val="1"/>
        </dgm:presLayoutVars>
      </dgm:prSet>
      <dgm:spPr/>
      <dgm:t>
        <a:bodyPr/>
        <a:lstStyle/>
        <a:p>
          <a:endParaRPr lang="es-EC"/>
        </a:p>
      </dgm:t>
    </dgm:pt>
  </dgm:ptLst>
  <dgm:cxnLst>
    <dgm:cxn modelId="{F00016F2-2888-4384-867A-810E533ED267}" type="presOf" srcId="{23F9172B-6391-4048-9EA7-693CA3218F55}" destId="{FABBA64F-8465-4FF9-B6B0-85F9556E724A}" srcOrd="1" destOrd="0" presId="urn:microsoft.com/office/officeart/2005/8/layout/process1"/>
    <dgm:cxn modelId="{5DB80228-D9F9-4553-9055-5CF3DFF393A1}" type="presOf" srcId="{23F9172B-6391-4048-9EA7-693CA3218F55}" destId="{DCE73081-A5BC-4EB2-AE50-B8A86F0ECAFF}" srcOrd="0" destOrd="0" presId="urn:microsoft.com/office/officeart/2005/8/layout/process1"/>
    <dgm:cxn modelId="{7595B9F0-934F-43A1-AE49-941E320008B4}" srcId="{A601402F-B299-4A7A-9D90-1697E7417DA8}" destId="{451ED199-B690-414D-AB41-5BF67DDCABC3}" srcOrd="1" destOrd="0" parTransId="{355BC3DC-B608-4D77-A14F-72105E24A46A}" sibTransId="{EA5565DB-EA81-4C73-BCAA-8BEA5B37A46E}"/>
    <dgm:cxn modelId="{BA3436E3-7CC7-4D74-BD45-993BB9BCBB8A}" type="presOf" srcId="{976C0DEC-CDF5-42D3-9426-5BFDB14A46ED}" destId="{4C150CF0-96D3-4F6A-A078-8F84228DBDEB}" srcOrd="0" destOrd="0" presId="urn:microsoft.com/office/officeart/2005/8/layout/process1"/>
    <dgm:cxn modelId="{4400A288-289C-4743-AA70-2FDAF336D2DD}" srcId="{A601402F-B299-4A7A-9D90-1697E7417DA8}" destId="{976C0DEC-CDF5-42D3-9426-5BFDB14A46ED}" srcOrd="0" destOrd="0" parTransId="{39E0D455-F33D-4912-ABE3-B32D2DC98F67}" sibTransId="{23F9172B-6391-4048-9EA7-693CA3218F55}"/>
    <dgm:cxn modelId="{2AF507E1-0982-493E-AF68-C124B85932B8}" type="presOf" srcId="{451ED199-B690-414D-AB41-5BF67DDCABC3}" destId="{756767B8-CDE6-478E-AB94-54BA3CCF8BF2}" srcOrd="0" destOrd="0" presId="urn:microsoft.com/office/officeart/2005/8/layout/process1"/>
    <dgm:cxn modelId="{B16601D2-4BB2-4186-A63E-464F21DE03DF}" type="presOf" srcId="{A601402F-B299-4A7A-9D90-1697E7417DA8}" destId="{5130AD83-EA4A-4442-820A-862EF6429582}" srcOrd="0" destOrd="0" presId="urn:microsoft.com/office/officeart/2005/8/layout/process1"/>
    <dgm:cxn modelId="{232515C1-B5AC-4A35-B8A6-1E1AB6C4E8D4}" type="presParOf" srcId="{5130AD83-EA4A-4442-820A-862EF6429582}" destId="{4C150CF0-96D3-4F6A-A078-8F84228DBDEB}" srcOrd="0" destOrd="0" presId="urn:microsoft.com/office/officeart/2005/8/layout/process1"/>
    <dgm:cxn modelId="{DE59495D-4334-4E93-8C23-4DD78AB4BD2D}" type="presParOf" srcId="{5130AD83-EA4A-4442-820A-862EF6429582}" destId="{DCE73081-A5BC-4EB2-AE50-B8A86F0ECAFF}" srcOrd="1" destOrd="0" presId="urn:microsoft.com/office/officeart/2005/8/layout/process1"/>
    <dgm:cxn modelId="{F2B510FA-01CD-46EB-8538-2F397A62660D}" type="presParOf" srcId="{DCE73081-A5BC-4EB2-AE50-B8A86F0ECAFF}" destId="{FABBA64F-8465-4FF9-B6B0-85F9556E724A}" srcOrd="0" destOrd="0" presId="urn:microsoft.com/office/officeart/2005/8/layout/process1"/>
    <dgm:cxn modelId="{F1B09BA5-301E-41AE-A731-D16F6A6AE782}" type="presParOf" srcId="{5130AD83-EA4A-4442-820A-862EF6429582}" destId="{756767B8-CDE6-478E-AB94-54BA3CCF8BF2}" srcOrd="2" destOrd="0" presId="urn:microsoft.com/office/officeart/2005/8/layout/process1"/>
  </dgm:cxnLst>
  <dgm:bg/>
  <dgm:whole/>
</dgm:dataModel>
</file>

<file path=ppt/diagrams/data11.xml><?xml version="1.0" encoding="utf-8"?>
<dgm:dataModel xmlns:dgm="http://schemas.openxmlformats.org/drawingml/2006/diagram" xmlns:a="http://schemas.openxmlformats.org/drawingml/2006/main">
  <dgm:ptLst>
    <dgm:pt modelId="{BC6E6F67-C4AD-4466-B0DC-2D93A54351F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7DE8F5E9-2986-4526-B279-9D930FD20BA0}">
      <dgm:prSet phldrT="[Texto]"/>
      <dgm:spPr/>
      <dgm:t>
        <a:bodyPr/>
        <a:lstStyle/>
        <a:p>
          <a:r>
            <a:rPr lang="es-ES" dirty="0" smtClean="0"/>
            <a:t>La posición y ángulo son medidos e ingresados al entorno de trabajo de </a:t>
          </a:r>
          <a:r>
            <a:rPr lang="es-ES" dirty="0" err="1" smtClean="0"/>
            <a:t>Matlab</a:t>
          </a:r>
          <a:r>
            <a:rPr lang="es-ES" dirty="0" smtClean="0"/>
            <a:t> mediante la tarjeta de adquisición </a:t>
          </a:r>
          <a:r>
            <a:rPr lang="es-ES" i="1" dirty="0" smtClean="0">
              <a:solidFill>
                <a:schemeClr val="tx1"/>
              </a:solidFill>
            </a:rPr>
            <a:t>RT-DAC4/PCI-D</a:t>
          </a:r>
          <a:r>
            <a:rPr lang="es-ES" dirty="0" smtClean="0"/>
            <a:t> equipado con un XILINX® </a:t>
          </a:r>
          <a:r>
            <a:rPr lang="es-ES" dirty="0" err="1" smtClean="0"/>
            <a:t>Spartan</a:t>
          </a:r>
          <a:r>
            <a:rPr lang="es-ES" dirty="0" smtClean="0"/>
            <a:t>-II FPGA dedicado al diseño lógico</a:t>
          </a:r>
          <a:endParaRPr lang="es-EC" dirty="0"/>
        </a:p>
      </dgm:t>
    </dgm:pt>
    <dgm:pt modelId="{4B159AA1-4FAC-47FA-9F2E-93AE420ED458}" type="parTrans" cxnId="{A4F14527-A9A3-42BB-8527-BF31C7DC199C}">
      <dgm:prSet/>
      <dgm:spPr/>
      <dgm:t>
        <a:bodyPr/>
        <a:lstStyle/>
        <a:p>
          <a:endParaRPr lang="es-EC"/>
        </a:p>
      </dgm:t>
    </dgm:pt>
    <dgm:pt modelId="{93963297-6EC5-4936-B523-339076DE9F4E}" type="sibTrans" cxnId="{A4F14527-A9A3-42BB-8527-BF31C7DC199C}">
      <dgm:prSet/>
      <dgm:spPr/>
      <dgm:t>
        <a:bodyPr/>
        <a:lstStyle/>
        <a:p>
          <a:endParaRPr lang="es-EC"/>
        </a:p>
      </dgm:t>
    </dgm:pt>
    <dgm:pt modelId="{C5A55B20-FA76-4769-B10C-40EBA85802E5}" type="pres">
      <dgm:prSet presAssocID="{BC6E6F67-C4AD-4466-B0DC-2D93A54351FA}" presName="diagram" presStyleCnt="0">
        <dgm:presLayoutVars>
          <dgm:dir/>
          <dgm:resizeHandles val="exact"/>
        </dgm:presLayoutVars>
      </dgm:prSet>
      <dgm:spPr/>
    </dgm:pt>
    <dgm:pt modelId="{95D1B0A0-44E8-4B8D-89D7-760A36473DA6}" type="pres">
      <dgm:prSet presAssocID="{7DE8F5E9-2986-4526-B279-9D930FD20BA0}" presName="node" presStyleLbl="node1" presStyleIdx="0" presStyleCnt="1">
        <dgm:presLayoutVars>
          <dgm:bulletEnabled val="1"/>
        </dgm:presLayoutVars>
      </dgm:prSet>
      <dgm:spPr/>
      <dgm:t>
        <a:bodyPr/>
        <a:lstStyle/>
        <a:p>
          <a:endParaRPr lang="es-EC"/>
        </a:p>
      </dgm:t>
    </dgm:pt>
  </dgm:ptLst>
  <dgm:cxnLst>
    <dgm:cxn modelId="{A4F14527-A9A3-42BB-8527-BF31C7DC199C}" srcId="{BC6E6F67-C4AD-4466-B0DC-2D93A54351FA}" destId="{7DE8F5E9-2986-4526-B279-9D930FD20BA0}" srcOrd="0" destOrd="0" parTransId="{4B159AA1-4FAC-47FA-9F2E-93AE420ED458}" sibTransId="{93963297-6EC5-4936-B523-339076DE9F4E}"/>
    <dgm:cxn modelId="{A952D583-314C-4D81-AD81-5584DC013774}" type="presOf" srcId="{7DE8F5E9-2986-4526-B279-9D930FD20BA0}" destId="{95D1B0A0-44E8-4B8D-89D7-760A36473DA6}" srcOrd="0" destOrd="0" presId="urn:microsoft.com/office/officeart/2005/8/layout/default"/>
    <dgm:cxn modelId="{47582B24-449E-4F7B-B4C6-250D84E1FAF2}" type="presOf" srcId="{BC6E6F67-C4AD-4466-B0DC-2D93A54351FA}" destId="{C5A55B20-FA76-4769-B10C-40EBA85802E5}" srcOrd="0" destOrd="0" presId="urn:microsoft.com/office/officeart/2005/8/layout/default"/>
    <dgm:cxn modelId="{48F3C7A5-2DE1-4A35-BE82-D35CDED5CFBD}" type="presParOf" srcId="{C5A55B20-FA76-4769-B10C-40EBA85802E5}" destId="{95D1B0A0-44E8-4B8D-89D7-760A36473DA6}" srcOrd="0" destOrd="0" presId="urn:microsoft.com/office/officeart/2005/8/layout/default"/>
  </dgm:cxnLst>
  <dgm:bg/>
  <dgm:whole/>
</dgm:dataModel>
</file>

<file path=ppt/diagrams/data12.xml><?xml version="1.0" encoding="utf-8"?>
<dgm:dataModel xmlns:dgm="http://schemas.openxmlformats.org/drawingml/2006/diagram" xmlns:a="http://schemas.openxmlformats.org/drawingml/2006/main">
  <dgm:ptLst>
    <dgm:pt modelId="{A263F7FD-3CAD-453B-9CCC-8F5EFABA84B4}" type="doc">
      <dgm:prSet loTypeId="urn:microsoft.com/office/officeart/2005/8/layout/hProcess9" loCatId="process" qsTypeId="urn:microsoft.com/office/officeart/2005/8/quickstyle/simple1" qsCatId="simple" csTypeId="urn:microsoft.com/office/officeart/2005/8/colors/accent1_2" csCatId="accent1" phldr="1"/>
      <dgm:spPr/>
    </dgm:pt>
    <dgm:pt modelId="{F98DCF9B-63F9-4F61-95B2-FA55B6C76511}">
      <dgm:prSet phldrT="[Texto]"/>
      <dgm:spPr/>
      <dgm:t>
        <a:bodyPr/>
        <a:lstStyle/>
        <a:p>
          <a:r>
            <a:rPr lang="es-EC" dirty="0" smtClean="0"/>
            <a:t>Se genera un momento de inercia respecto al eje de rotación en el que se da a conocer la importancia de la masa en el </a:t>
          </a:r>
          <a:r>
            <a:rPr lang="es-EC" i="1" dirty="0" smtClean="0">
              <a:solidFill>
                <a:schemeClr val="tx1"/>
              </a:solidFill>
            </a:rPr>
            <a:t>movimiento de rotación del péndulo </a:t>
          </a:r>
          <a:r>
            <a:rPr lang="es-EC" dirty="0" smtClean="0"/>
            <a:t>alrededor de ese eje.</a:t>
          </a:r>
          <a:endParaRPr lang="es-EC" dirty="0"/>
        </a:p>
      </dgm:t>
    </dgm:pt>
    <dgm:pt modelId="{0CC47CEA-7A0F-4A1B-9ECE-07E4DD7B9F44}" type="parTrans" cxnId="{6A93E896-C87C-4107-81E7-1A9B3ED4D2AC}">
      <dgm:prSet/>
      <dgm:spPr/>
      <dgm:t>
        <a:bodyPr/>
        <a:lstStyle/>
        <a:p>
          <a:endParaRPr lang="es-EC"/>
        </a:p>
      </dgm:t>
    </dgm:pt>
    <dgm:pt modelId="{06663340-50FD-48F5-B60C-92E7ECCF91A6}" type="sibTrans" cxnId="{6A93E896-C87C-4107-81E7-1A9B3ED4D2AC}">
      <dgm:prSet/>
      <dgm:spPr/>
      <dgm:t>
        <a:bodyPr/>
        <a:lstStyle/>
        <a:p>
          <a:endParaRPr lang="es-EC"/>
        </a:p>
      </dgm:t>
    </dgm:pt>
    <dgm:pt modelId="{1CDDAF4B-BC55-4723-8036-22A363592539}">
      <dgm:prSet phldrT="[Texto]"/>
      <dgm:spPr/>
      <dgm:t>
        <a:bodyPr/>
        <a:lstStyle/>
        <a:p>
          <a:r>
            <a:rPr lang="es-ES" dirty="0" smtClean="0"/>
            <a:t>Momento de inercia del péndulo con respecto a </a:t>
          </a:r>
          <a:r>
            <a:rPr lang="es-ES" i="1" dirty="0" smtClean="0">
              <a:solidFill>
                <a:schemeClr val="tx1"/>
              </a:solidFill>
            </a:rPr>
            <a:t>su eje de rotación </a:t>
          </a:r>
          <a:r>
            <a:rPr lang="es-ES" dirty="0" smtClean="0"/>
            <a:t>en el carro.</a:t>
          </a:r>
          <a:endParaRPr lang="es-EC" dirty="0"/>
        </a:p>
      </dgm:t>
    </dgm:pt>
    <dgm:pt modelId="{0B0B4C24-9C8F-4B86-9349-A1AF6ECEAED5}" type="parTrans" cxnId="{1202BC14-29F7-4E13-A040-CB0DB232B1FA}">
      <dgm:prSet/>
      <dgm:spPr/>
      <dgm:t>
        <a:bodyPr/>
        <a:lstStyle/>
        <a:p>
          <a:endParaRPr lang="es-EC"/>
        </a:p>
      </dgm:t>
    </dgm:pt>
    <dgm:pt modelId="{1368D071-0C06-4816-8418-E2F2C7F9E454}" type="sibTrans" cxnId="{1202BC14-29F7-4E13-A040-CB0DB232B1FA}">
      <dgm:prSet/>
      <dgm:spPr/>
      <dgm:t>
        <a:bodyPr/>
        <a:lstStyle/>
        <a:p>
          <a:endParaRPr lang="es-EC"/>
        </a:p>
      </dgm:t>
    </dgm:pt>
    <dgm:pt modelId="{EAF05F5F-5E6F-4C08-93C2-DC0C764B0AF0}" type="pres">
      <dgm:prSet presAssocID="{A263F7FD-3CAD-453B-9CCC-8F5EFABA84B4}" presName="CompostProcess" presStyleCnt="0">
        <dgm:presLayoutVars>
          <dgm:dir/>
          <dgm:resizeHandles val="exact"/>
        </dgm:presLayoutVars>
      </dgm:prSet>
      <dgm:spPr/>
    </dgm:pt>
    <dgm:pt modelId="{55CF2141-3D48-4259-B850-E3384F51CC56}" type="pres">
      <dgm:prSet presAssocID="{A263F7FD-3CAD-453B-9CCC-8F5EFABA84B4}" presName="arrow" presStyleLbl="bgShp" presStyleIdx="0" presStyleCnt="1"/>
      <dgm:spPr/>
    </dgm:pt>
    <dgm:pt modelId="{BF3CFA81-7E69-4E94-85CC-ABA3365B23F6}" type="pres">
      <dgm:prSet presAssocID="{A263F7FD-3CAD-453B-9CCC-8F5EFABA84B4}" presName="linearProcess" presStyleCnt="0"/>
      <dgm:spPr/>
    </dgm:pt>
    <dgm:pt modelId="{2A5B8F6E-EA4D-4599-9690-3D4F8CE3007A}" type="pres">
      <dgm:prSet presAssocID="{F98DCF9B-63F9-4F61-95B2-FA55B6C76511}" presName="textNode" presStyleLbl="node1" presStyleIdx="0" presStyleCnt="2">
        <dgm:presLayoutVars>
          <dgm:bulletEnabled val="1"/>
        </dgm:presLayoutVars>
      </dgm:prSet>
      <dgm:spPr/>
      <dgm:t>
        <a:bodyPr/>
        <a:lstStyle/>
        <a:p>
          <a:endParaRPr lang="es-EC"/>
        </a:p>
      </dgm:t>
    </dgm:pt>
    <dgm:pt modelId="{5803BFC6-560C-4FBF-B50C-C091EE29E293}" type="pres">
      <dgm:prSet presAssocID="{06663340-50FD-48F5-B60C-92E7ECCF91A6}" presName="sibTrans" presStyleCnt="0"/>
      <dgm:spPr/>
    </dgm:pt>
    <dgm:pt modelId="{0DE83D39-05C2-4A75-A82F-B6A9A51226DC}" type="pres">
      <dgm:prSet presAssocID="{1CDDAF4B-BC55-4723-8036-22A363592539}" presName="textNode" presStyleLbl="node1" presStyleIdx="1" presStyleCnt="2">
        <dgm:presLayoutVars>
          <dgm:bulletEnabled val="1"/>
        </dgm:presLayoutVars>
      </dgm:prSet>
      <dgm:spPr/>
      <dgm:t>
        <a:bodyPr/>
        <a:lstStyle/>
        <a:p>
          <a:endParaRPr lang="es-EC"/>
        </a:p>
      </dgm:t>
    </dgm:pt>
  </dgm:ptLst>
  <dgm:cxnLst>
    <dgm:cxn modelId="{1202BC14-29F7-4E13-A040-CB0DB232B1FA}" srcId="{A263F7FD-3CAD-453B-9CCC-8F5EFABA84B4}" destId="{1CDDAF4B-BC55-4723-8036-22A363592539}" srcOrd="1" destOrd="0" parTransId="{0B0B4C24-9C8F-4B86-9349-A1AF6ECEAED5}" sibTransId="{1368D071-0C06-4816-8418-E2F2C7F9E454}"/>
    <dgm:cxn modelId="{41BCC319-0AF5-4F58-A94B-F714D832EFFD}" type="presOf" srcId="{A263F7FD-3CAD-453B-9CCC-8F5EFABA84B4}" destId="{EAF05F5F-5E6F-4C08-93C2-DC0C764B0AF0}" srcOrd="0" destOrd="0" presId="urn:microsoft.com/office/officeart/2005/8/layout/hProcess9"/>
    <dgm:cxn modelId="{EB123B5E-4FF1-4F9F-840B-7D559BBBADED}" type="presOf" srcId="{F98DCF9B-63F9-4F61-95B2-FA55B6C76511}" destId="{2A5B8F6E-EA4D-4599-9690-3D4F8CE3007A}" srcOrd="0" destOrd="0" presId="urn:microsoft.com/office/officeart/2005/8/layout/hProcess9"/>
    <dgm:cxn modelId="{6A93E896-C87C-4107-81E7-1A9B3ED4D2AC}" srcId="{A263F7FD-3CAD-453B-9CCC-8F5EFABA84B4}" destId="{F98DCF9B-63F9-4F61-95B2-FA55B6C76511}" srcOrd="0" destOrd="0" parTransId="{0CC47CEA-7A0F-4A1B-9ECE-07E4DD7B9F44}" sibTransId="{06663340-50FD-48F5-B60C-92E7ECCF91A6}"/>
    <dgm:cxn modelId="{9C8DC3FE-2148-47E0-BB23-860DF85D4ADC}" type="presOf" srcId="{1CDDAF4B-BC55-4723-8036-22A363592539}" destId="{0DE83D39-05C2-4A75-A82F-B6A9A51226DC}" srcOrd="0" destOrd="0" presId="urn:microsoft.com/office/officeart/2005/8/layout/hProcess9"/>
    <dgm:cxn modelId="{BCCDEACE-E186-4ADA-AE99-7A9A754EBF39}" type="presParOf" srcId="{EAF05F5F-5E6F-4C08-93C2-DC0C764B0AF0}" destId="{55CF2141-3D48-4259-B850-E3384F51CC56}" srcOrd="0" destOrd="0" presId="urn:microsoft.com/office/officeart/2005/8/layout/hProcess9"/>
    <dgm:cxn modelId="{DC340E53-6AA2-4D26-9ED6-BB01367ABD9B}" type="presParOf" srcId="{EAF05F5F-5E6F-4C08-93C2-DC0C764B0AF0}" destId="{BF3CFA81-7E69-4E94-85CC-ABA3365B23F6}" srcOrd="1" destOrd="0" presId="urn:microsoft.com/office/officeart/2005/8/layout/hProcess9"/>
    <dgm:cxn modelId="{5549D072-55E0-4FA8-A51B-6618838137AF}" type="presParOf" srcId="{BF3CFA81-7E69-4E94-85CC-ABA3365B23F6}" destId="{2A5B8F6E-EA4D-4599-9690-3D4F8CE3007A}" srcOrd="0" destOrd="0" presId="urn:microsoft.com/office/officeart/2005/8/layout/hProcess9"/>
    <dgm:cxn modelId="{B06721A7-9F1C-46A5-97FA-83E80ED2AE07}" type="presParOf" srcId="{BF3CFA81-7E69-4E94-85CC-ABA3365B23F6}" destId="{5803BFC6-560C-4FBF-B50C-C091EE29E293}" srcOrd="1" destOrd="0" presId="urn:microsoft.com/office/officeart/2005/8/layout/hProcess9"/>
    <dgm:cxn modelId="{3F3D30F7-119E-41BF-A1C3-993D5EAF4A21}" type="presParOf" srcId="{BF3CFA81-7E69-4E94-85CC-ABA3365B23F6}" destId="{0DE83D39-05C2-4A75-A82F-B6A9A51226DC}" srcOrd="2" destOrd="0" presId="urn:microsoft.com/office/officeart/2005/8/layout/hProcess9"/>
  </dgm:cxnLst>
  <dgm:bg/>
  <dgm:whole/>
</dgm:dataModel>
</file>

<file path=ppt/diagrams/data2.xml><?xml version="1.0" encoding="utf-8"?>
<dgm:dataModel xmlns:dgm="http://schemas.openxmlformats.org/drawingml/2006/diagram" xmlns:a="http://schemas.openxmlformats.org/drawingml/2006/main">
  <dgm:ptLst>
    <dgm:pt modelId="{9C6C4485-CDDC-44DB-8568-48A2B819D8F5}" type="doc">
      <dgm:prSet loTypeId="urn:microsoft.com/office/officeart/2005/8/layout/hProcess9" loCatId="process" qsTypeId="urn:microsoft.com/office/officeart/2005/8/quickstyle/simple1" qsCatId="simple" csTypeId="urn:microsoft.com/office/officeart/2005/8/colors/accent1_2" csCatId="accent1" phldr="1"/>
      <dgm:spPr/>
    </dgm:pt>
    <dgm:pt modelId="{5A1125EC-9DC8-4280-92FC-961533196980}">
      <dgm:prSet phldrT="[Texto]"/>
      <dgm:spPr/>
      <dgm:t>
        <a:bodyPr/>
        <a:lstStyle/>
        <a:p>
          <a:r>
            <a:rPr lang="es-ES_tradnl" dirty="0" smtClean="0"/>
            <a:t>Cuando el sistema es complejo  o menos conocido con precisión  se dificulta llegar a un mecanismo para la toma de decisiones.   </a:t>
          </a:r>
          <a:endParaRPr lang="es-EC" dirty="0"/>
        </a:p>
      </dgm:t>
    </dgm:pt>
    <dgm:pt modelId="{C348F4C1-324F-48AB-AF1C-1590D2D1AE49}" type="parTrans" cxnId="{85601C80-5591-4F8F-8BDF-B9A7F71F970E}">
      <dgm:prSet/>
      <dgm:spPr/>
      <dgm:t>
        <a:bodyPr/>
        <a:lstStyle/>
        <a:p>
          <a:endParaRPr lang="es-EC"/>
        </a:p>
      </dgm:t>
    </dgm:pt>
    <dgm:pt modelId="{399E9A87-4179-45B5-B24E-17E8D7200895}" type="sibTrans" cxnId="{85601C80-5591-4F8F-8BDF-B9A7F71F970E}">
      <dgm:prSet/>
      <dgm:spPr/>
      <dgm:t>
        <a:bodyPr/>
        <a:lstStyle/>
        <a:p>
          <a:endParaRPr lang="es-EC"/>
        </a:p>
      </dgm:t>
    </dgm:pt>
    <dgm:pt modelId="{74636DF1-F47E-4016-AC87-38191C290549}">
      <dgm:prSet phldrT="[Texto]"/>
      <dgm:spPr/>
      <dgm:t>
        <a:bodyPr/>
        <a:lstStyle/>
        <a:p>
          <a:r>
            <a:rPr lang="es-EC" dirty="0" smtClean="0"/>
            <a:t>Controladores Inteligentes</a:t>
          </a:r>
          <a:endParaRPr lang="es-EC" dirty="0"/>
        </a:p>
      </dgm:t>
    </dgm:pt>
    <dgm:pt modelId="{6D00E3A2-9C98-46A0-ACCF-12D0E3F00BF5}" type="parTrans" cxnId="{B24ABD48-36E6-4D2B-9DF8-A90DB5580D83}">
      <dgm:prSet/>
      <dgm:spPr/>
      <dgm:t>
        <a:bodyPr/>
        <a:lstStyle/>
        <a:p>
          <a:endParaRPr lang="es-EC"/>
        </a:p>
      </dgm:t>
    </dgm:pt>
    <dgm:pt modelId="{0B42E9D9-5F79-4088-A32F-3F80B961C6F8}" type="sibTrans" cxnId="{B24ABD48-36E6-4D2B-9DF8-A90DB5580D83}">
      <dgm:prSet/>
      <dgm:spPr/>
      <dgm:t>
        <a:bodyPr/>
        <a:lstStyle/>
        <a:p>
          <a:endParaRPr lang="es-EC"/>
        </a:p>
      </dgm:t>
    </dgm:pt>
    <dgm:pt modelId="{FFAEB795-0E7F-443D-B250-F649FF85142D}">
      <dgm:prSet phldrT="[Texto]"/>
      <dgm:spPr/>
      <dgm:t>
        <a:bodyPr/>
        <a:lstStyle/>
        <a:p>
          <a:r>
            <a:rPr lang="es-EC" dirty="0" smtClean="0"/>
            <a:t>Identificación precisa de la dinámica del sistema es esencial</a:t>
          </a:r>
          <a:endParaRPr lang="es-EC" dirty="0"/>
        </a:p>
      </dgm:t>
    </dgm:pt>
    <dgm:pt modelId="{40C2E804-174D-41BE-9B96-3287FB17BA19}" type="parTrans" cxnId="{F6106DE5-8AC8-4226-B3B8-95C72A1F5F35}">
      <dgm:prSet/>
      <dgm:spPr/>
      <dgm:t>
        <a:bodyPr/>
        <a:lstStyle/>
        <a:p>
          <a:endParaRPr lang="es-EC"/>
        </a:p>
      </dgm:t>
    </dgm:pt>
    <dgm:pt modelId="{48F408FE-67A0-4572-A3F4-EA5B483049BD}" type="sibTrans" cxnId="{F6106DE5-8AC8-4226-B3B8-95C72A1F5F35}">
      <dgm:prSet/>
      <dgm:spPr/>
      <dgm:t>
        <a:bodyPr/>
        <a:lstStyle/>
        <a:p>
          <a:endParaRPr lang="es-EC"/>
        </a:p>
      </dgm:t>
    </dgm:pt>
    <dgm:pt modelId="{B453EBDB-A656-409F-849A-93AF355F0A97}" type="pres">
      <dgm:prSet presAssocID="{9C6C4485-CDDC-44DB-8568-48A2B819D8F5}" presName="CompostProcess" presStyleCnt="0">
        <dgm:presLayoutVars>
          <dgm:dir/>
          <dgm:resizeHandles val="exact"/>
        </dgm:presLayoutVars>
      </dgm:prSet>
      <dgm:spPr/>
    </dgm:pt>
    <dgm:pt modelId="{7801E836-0CC6-4448-9079-A3BCAD00215C}" type="pres">
      <dgm:prSet presAssocID="{9C6C4485-CDDC-44DB-8568-48A2B819D8F5}" presName="arrow" presStyleLbl="bgShp" presStyleIdx="0" presStyleCnt="1"/>
      <dgm:spPr/>
    </dgm:pt>
    <dgm:pt modelId="{A8BA09E8-A3EC-4BC6-913D-6D3F4C2BABDD}" type="pres">
      <dgm:prSet presAssocID="{9C6C4485-CDDC-44DB-8568-48A2B819D8F5}" presName="linearProcess" presStyleCnt="0"/>
      <dgm:spPr/>
    </dgm:pt>
    <dgm:pt modelId="{29BAE478-FF54-4CF9-9703-0DD1B5CDD3FA}" type="pres">
      <dgm:prSet presAssocID="{5A1125EC-9DC8-4280-92FC-961533196980}" presName="textNode" presStyleLbl="node1" presStyleIdx="0" presStyleCnt="3">
        <dgm:presLayoutVars>
          <dgm:bulletEnabled val="1"/>
        </dgm:presLayoutVars>
      </dgm:prSet>
      <dgm:spPr/>
      <dgm:t>
        <a:bodyPr/>
        <a:lstStyle/>
        <a:p>
          <a:endParaRPr lang="es-EC"/>
        </a:p>
      </dgm:t>
    </dgm:pt>
    <dgm:pt modelId="{E119F922-B59F-48EC-B57C-E96B9781E82A}" type="pres">
      <dgm:prSet presAssocID="{399E9A87-4179-45B5-B24E-17E8D7200895}" presName="sibTrans" presStyleCnt="0"/>
      <dgm:spPr/>
    </dgm:pt>
    <dgm:pt modelId="{1D0B510E-6FEF-4392-A79B-07B0B315ED86}" type="pres">
      <dgm:prSet presAssocID="{74636DF1-F47E-4016-AC87-38191C290549}" presName="textNode" presStyleLbl="node1" presStyleIdx="1" presStyleCnt="3">
        <dgm:presLayoutVars>
          <dgm:bulletEnabled val="1"/>
        </dgm:presLayoutVars>
      </dgm:prSet>
      <dgm:spPr/>
      <dgm:t>
        <a:bodyPr/>
        <a:lstStyle/>
        <a:p>
          <a:endParaRPr lang="es-EC"/>
        </a:p>
      </dgm:t>
    </dgm:pt>
    <dgm:pt modelId="{14D06A31-68FF-4888-AC25-FAFEAE116477}" type="pres">
      <dgm:prSet presAssocID="{0B42E9D9-5F79-4088-A32F-3F80B961C6F8}" presName="sibTrans" presStyleCnt="0"/>
      <dgm:spPr/>
    </dgm:pt>
    <dgm:pt modelId="{0ADB35D0-6CE7-4271-878D-3E6CF8F18FD8}" type="pres">
      <dgm:prSet presAssocID="{FFAEB795-0E7F-443D-B250-F649FF85142D}" presName="textNode" presStyleLbl="node1" presStyleIdx="2" presStyleCnt="3">
        <dgm:presLayoutVars>
          <dgm:bulletEnabled val="1"/>
        </dgm:presLayoutVars>
      </dgm:prSet>
      <dgm:spPr/>
      <dgm:t>
        <a:bodyPr/>
        <a:lstStyle/>
        <a:p>
          <a:endParaRPr lang="es-EC"/>
        </a:p>
      </dgm:t>
    </dgm:pt>
  </dgm:ptLst>
  <dgm:cxnLst>
    <dgm:cxn modelId="{276C3858-3762-4DC5-8D3D-636CCDF0B2CD}" type="presOf" srcId="{5A1125EC-9DC8-4280-92FC-961533196980}" destId="{29BAE478-FF54-4CF9-9703-0DD1B5CDD3FA}" srcOrd="0" destOrd="0" presId="urn:microsoft.com/office/officeart/2005/8/layout/hProcess9"/>
    <dgm:cxn modelId="{F6106DE5-8AC8-4226-B3B8-95C72A1F5F35}" srcId="{9C6C4485-CDDC-44DB-8568-48A2B819D8F5}" destId="{FFAEB795-0E7F-443D-B250-F649FF85142D}" srcOrd="2" destOrd="0" parTransId="{40C2E804-174D-41BE-9B96-3287FB17BA19}" sibTransId="{48F408FE-67A0-4572-A3F4-EA5B483049BD}"/>
    <dgm:cxn modelId="{B4CC57FB-78B0-4732-BBFE-6247A859C29A}" type="presOf" srcId="{74636DF1-F47E-4016-AC87-38191C290549}" destId="{1D0B510E-6FEF-4392-A79B-07B0B315ED86}" srcOrd="0" destOrd="0" presId="urn:microsoft.com/office/officeart/2005/8/layout/hProcess9"/>
    <dgm:cxn modelId="{B24ABD48-36E6-4D2B-9DF8-A90DB5580D83}" srcId="{9C6C4485-CDDC-44DB-8568-48A2B819D8F5}" destId="{74636DF1-F47E-4016-AC87-38191C290549}" srcOrd="1" destOrd="0" parTransId="{6D00E3A2-9C98-46A0-ACCF-12D0E3F00BF5}" sibTransId="{0B42E9D9-5F79-4088-A32F-3F80B961C6F8}"/>
    <dgm:cxn modelId="{EC32008E-AC9E-4AAC-9118-E05FAAD286A8}" type="presOf" srcId="{9C6C4485-CDDC-44DB-8568-48A2B819D8F5}" destId="{B453EBDB-A656-409F-849A-93AF355F0A97}" srcOrd="0" destOrd="0" presId="urn:microsoft.com/office/officeart/2005/8/layout/hProcess9"/>
    <dgm:cxn modelId="{85601C80-5591-4F8F-8BDF-B9A7F71F970E}" srcId="{9C6C4485-CDDC-44DB-8568-48A2B819D8F5}" destId="{5A1125EC-9DC8-4280-92FC-961533196980}" srcOrd="0" destOrd="0" parTransId="{C348F4C1-324F-48AB-AF1C-1590D2D1AE49}" sibTransId="{399E9A87-4179-45B5-B24E-17E8D7200895}"/>
    <dgm:cxn modelId="{94789191-9E5F-4937-A87C-F8C07045E639}" type="presOf" srcId="{FFAEB795-0E7F-443D-B250-F649FF85142D}" destId="{0ADB35D0-6CE7-4271-878D-3E6CF8F18FD8}" srcOrd="0" destOrd="0" presId="urn:microsoft.com/office/officeart/2005/8/layout/hProcess9"/>
    <dgm:cxn modelId="{D3ECB8CB-A36F-465B-B86D-6363A49FFC90}" type="presParOf" srcId="{B453EBDB-A656-409F-849A-93AF355F0A97}" destId="{7801E836-0CC6-4448-9079-A3BCAD00215C}" srcOrd="0" destOrd="0" presId="urn:microsoft.com/office/officeart/2005/8/layout/hProcess9"/>
    <dgm:cxn modelId="{B65C18E1-23A3-4F0F-8EB0-BDEDF0945EEE}" type="presParOf" srcId="{B453EBDB-A656-409F-849A-93AF355F0A97}" destId="{A8BA09E8-A3EC-4BC6-913D-6D3F4C2BABDD}" srcOrd="1" destOrd="0" presId="urn:microsoft.com/office/officeart/2005/8/layout/hProcess9"/>
    <dgm:cxn modelId="{D01EC916-5267-45C1-BE1A-D8DDEAAF59F2}" type="presParOf" srcId="{A8BA09E8-A3EC-4BC6-913D-6D3F4C2BABDD}" destId="{29BAE478-FF54-4CF9-9703-0DD1B5CDD3FA}" srcOrd="0" destOrd="0" presId="urn:microsoft.com/office/officeart/2005/8/layout/hProcess9"/>
    <dgm:cxn modelId="{89AD306F-1BD3-483E-AA6E-3FA619496A7E}" type="presParOf" srcId="{A8BA09E8-A3EC-4BC6-913D-6D3F4C2BABDD}" destId="{E119F922-B59F-48EC-B57C-E96B9781E82A}" srcOrd="1" destOrd="0" presId="urn:microsoft.com/office/officeart/2005/8/layout/hProcess9"/>
    <dgm:cxn modelId="{CA731B1F-60EC-4C3A-991E-D6D8587472A1}" type="presParOf" srcId="{A8BA09E8-A3EC-4BC6-913D-6D3F4C2BABDD}" destId="{1D0B510E-6FEF-4392-A79B-07B0B315ED86}" srcOrd="2" destOrd="0" presId="urn:microsoft.com/office/officeart/2005/8/layout/hProcess9"/>
    <dgm:cxn modelId="{EEA99B53-8B03-43CE-B783-95C2A9F3D797}" type="presParOf" srcId="{A8BA09E8-A3EC-4BC6-913D-6D3F4C2BABDD}" destId="{14D06A31-68FF-4888-AC25-FAFEAE116477}" srcOrd="3" destOrd="0" presId="urn:microsoft.com/office/officeart/2005/8/layout/hProcess9"/>
    <dgm:cxn modelId="{D2F991E3-61B4-4BA9-AA4F-9D63C68263ED}" type="presParOf" srcId="{A8BA09E8-A3EC-4BC6-913D-6D3F4C2BABDD}" destId="{0ADB35D0-6CE7-4271-878D-3E6CF8F18FD8}" srcOrd="4" destOrd="0" presId="urn:microsoft.com/office/officeart/2005/8/layout/hProcess9"/>
  </dgm:cxnLst>
  <dgm:bg/>
  <dgm:whole/>
</dgm:dataModel>
</file>

<file path=ppt/diagrams/data3.xml><?xml version="1.0" encoding="utf-8"?>
<dgm:dataModel xmlns:dgm="http://schemas.openxmlformats.org/drawingml/2006/diagram" xmlns:a="http://schemas.openxmlformats.org/drawingml/2006/main">
  <dgm:ptLst>
    <dgm:pt modelId="{A124E26B-FE9C-40FB-80CF-38F2D324E7F2}"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EC"/>
        </a:p>
      </dgm:t>
    </dgm:pt>
    <dgm:pt modelId="{A04CA59C-41BC-4937-8C99-228C9101807C}">
      <dgm:prSet phldrT="[Texto]"/>
      <dgm:spPr/>
      <dgm:t>
        <a:bodyPr/>
        <a:lstStyle/>
        <a:p>
          <a:r>
            <a:rPr lang="es-EC" dirty="0" smtClean="0"/>
            <a:t>Estudio del sistema carro-péndulo</a:t>
          </a:r>
          <a:endParaRPr lang="es-EC" dirty="0"/>
        </a:p>
      </dgm:t>
    </dgm:pt>
    <dgm:pt modelId="{588B2EFA-67D1-48F6-BB34-E661157F1805}" type="parTrans" cxnId="{889F95BF-06C8-4A64-B887-935C4654D277}">
      <dgm:prSet/>
      <dgm:spPr/>
      <dgm:t>
        <a:bodyPr/>
        <a:lstStyle/>
        <a:p>
          <a:endParaRPr lang="es-EC"/>
        </a:p>
      </dgm:t>
    </dgm:pt>
    <dgm:pt modelId="{A574E7ED-DB7A-4542-BB98-4B762E3A7D90}" type="sibTrans" cxnId="{889F95BF-06C8-4A64-B887-935C4654D277}">
      <dgm:prSet/>
      <dgm:spPr/>
      <dgm:t>
        <a:bodyPr/>
        <a:lstStyle/>
        <a:p>
          <a:endParaRPr lang="es-EC"/>
        </a:p>
      </dgm:t>
    </dgm:pt>
    <dgm:pt modelId="{8C99C34C-105D-4F77-8476-047FBB6171CC}">
      <dgm:prSet phldrT="[Texto]"/>
      <dgm:spPr/>
      <dgm:t>
        <a:bodyPr/>
        <a:lstStyle/>
        <a:p>
          <a:r>
            <a:rPr lang="es-EC" dirty="0" smtClean="0"/>
            <a:t>Identificación parámetros del sistema</a:t>
          </a:r>
          <a:endParaRPr lang="es-EC" dirty="0"/>
        </a:p>
      </dgm:t>
    </dgm:pt>
    <dgm:pt modelId="{D87B001E-E790-4675-9152-E1C1786AB4D5}" type="parTrans" cxnId="{9DC67D07-47A9-42AA-A109-711C5FA1EEE3}">
      <dgm:prSet/>
      <dgm:spPr/>
      <dgm:t>
        <a:bodyPr/>
        <a:lstStyle/>
        <a:p>
          <a:endParaRPr lang="es-EC"/>
        </a:p>
      </dgm:t>
    </dgm:pt>
    <dgm:pt modelId="{13C0CAC6-A7C5-4260-A8D3-79AF28612931}" type="sibTrans" cxnId="{9DC67D07-47A9-42AA-A109-711C5FA1EEE3}">
      <dgm:prSet/>
      <dgm:spPr/>
      <dgm:t>
        <a:bodyPr/>
        <a:lstStyle/>
        <a:p>
          <a:endParaRPr lang="es-EC"/>
        </a:p>
      </dgm:t>
    </dgm:pt>
    <dgm:pt modelId="{5C3902FC-8EFE-4E8A-8B3E-BC5CEB45BE0F}">
      <dgm:prSet phldrT="[Texto]"/>
      <dgm:spPr/>
      <dgm:t>
        <a:bodyPr/>
        <a:lstStyle/>
        <a:p>
          <a:r>
            <a:rPr lang="es-EC" dirty="0" smtClean="0"/>
            <a:t>Compromiso entre </a:t>
          </a:r>
          <a:r>
            <a:rPr lang="es-EC" dirty="0" err="1" smtClean="0"/>
            <a:t>cuantización</a:t>
          </a:r>
          <a:r>
            <a:rPr lang="es-EC" dirty="0" smtClean="0"/>
            <a:t> y velocidad de muestreo</a:t>
          </a:r>
          <a:endParaRPr lang="es-EC" dirty="0"/>
        </a:p>
      </dgm:t>
    </dgm:pt>
    <dgm:pt modelId="{B17086EC-82ED-490A-8CD5-DDCC9E6491DD}" type="parTrans" cxnId="{417628BC-259E-4764-883C-C0D39EE94333}">
      <dgm:prSet/>
      <dgm:spPr/>
      <dgm:t>
        <a:bodyPr/>
        <a:lstStyle/>
        <a:p>
          <a:endParaRPr lang="es-EC"/>
        </a:p>
      </dgm:t>
    </dgm:pt>
    <dgm:pt modelId="{88F112B7-4BF5-4BFB-A285-496177C2612E}" type="sibTrans" cxnId="{417628BC-259E-4764-883C-C0D39EE94333}">
      <dgm:prSet/>
      <dgm:spPr/>
      <dgm:t>
        <a:bodyPr/>
        <a:lstStyle/>
        <a:p>
          <a:endParaRPr lang="es-EC"/>
        </a:p>
      </dgm:t>
    </dgm:pt>
    <dgm:pt modelId="{98AE8B05-2B0C-4FC6-8253-4D7D32F5745F}">
      <dgm:prSet phldrT="[Texto]"/>
      <dgm:spPr/>
      <dgm:t>
        <a:bodyPr/>
        <a:lstStyle/>
        <a:p>
          <a:r>
            <a:rPr lang="es-EC" dirty="0" smtClean="0"/>
            <a:t>Controlador basado en reglas</a:t>
          </a:r>
          <a:endParaRPr lang="es-EC" dirty="0"/>
        </a:p>
      </dgm:t>
    </dgm:pt>
    <dgm:pt modelId="{5656A85A-83EB-4407-95DC-D1CBB3A1E530}" type="parTrans" cxnId="{0091B451-7A4E-4819-AC83-EE3F3CAC3DB9}">
      <dgm:prSet/>
      <dgm:spPr/>
      <dgm:t>
        <a:bodyPr/>
        <a:lstStyle/>
        <a:p>
          <a:endParaRPr lang="es-EC"/>
        </a:p>
      </dgm:t>
    </dgm:pt>
    <dgm:pt modelId="{9DA71087-5F70-4090-9521-7AEF048F372B}" type="sibTrans" cxnId="{0091B451-7A4E-4819-AC83-EE3F3CAC3DB9}">
      <dgm:prSet/>
      <dgm:spPr/>
      <dgm:t>
        <a:bodyPr/>
        <a:lstStyle/>
        <a:p>
          <a:endParaRPr lang="es-EC"/>
        </a:p>
      </dgm:t>
    </dgm:pt>
    <dgm:pt modelId="{B4A92030-5FF9-45B9-A0F0-9804B8DB5C80}">
      <dgm:prSet phldrT="[Texto]"/>
      <dgm:spPr/>
      <dgm:t>
        <a:bodyPr/>
        <a:lstStyle/>
        <a:p>
          <a:r>
            <a:rPr lang="es-EC" dirty="0" smtClean="0"/>
            <a:t>Controlador PID</a:t>
          </a:r>
          <a:endParaRPr lang="es-EC" dirty="0"/>
        </a:p>
      </dgm:t>
    </dgm:pt>
    <dgm:pt modelId="{207F1686-368F-4EFD-9F82-2D357104E986}" type="parTrans" cxnId="{90D62DD7-08CE-47A0-A9F1-4A43E1F600C4}">
      <dgm:prSet/>
      <dgm:spPr/>
      <dgm:t>
        <a:bodyPr/>
        <a:lstStyle/>
        <a:p>
          <a:endParaRPr lang="es-EC"/>
        </a:p>
      </dgm:t>
    </dgm:pt>
    <dgm:pt modelId="{6A11AE6D-3604-464B-B049-2F59F6069DA8}" type="sibTrans" cxnId="{90D62DD7-08CE-47A0-A9F1-4A43E1F600C4}">
      <dgm:prSet/>
      <dgm:spPr/>
      <dgm:t>
        <a:bodyPr/>
        <a:lstStyle/>
        <a:p>
          <a:endParaRPr lang="es-EC"/>
        </a:p>
      </dgm:t>
    </dgm:pt>
    <dgm:pt modelId="{1FDDF8D1-B20E-4DB3-A854-9EC33B5124D0}">
      <dgm:prSet phldrT="[Texto]"/>
      <dgm:spPr/>
      <dgm:t>
        <a:bodyPr/>
        <a:lstStyle/>
        <a:p>
          <a:r>
            <a:rPr lang="es-EC" dirty="0" smtClean="0"/>
            <a:t>Controlador difuso en modo péndulo invertido</a:t>
          </a:r>
          <a:endParaRPr lang="es-EC" dirty="0"/>
        </a:p>
      </dgm:t>
    </dgm:pt>
    <dgm:pt modelId="{68702CA3-62D1-4BC6-83B9-5D5F05EB413A}" type="parTrans" cxnId="{83DDC541-08F6-48FA-ABEA-3ADE18B03982}">
      <dgm:prSet/>
      <dgm:spPr/>
      <dgm:t>
        <a:bodyPr/>
        <a:lstStyle/>
        <a:p>
          <a:endParaRPr lang="es-EC"/>
        </a:p>
      </dgm:t>
    </dgm:pt>
    <dgm:pt modelId="{BDA86FC7-B464-4B43-A23F-B368977BF99B}" type="sibTrans" cxnId="{83DDC541-08F6-48FA-ABEA-3ADE18B03982}">
      <dgm:prSet/>
      <dgm:spPr/>
      <dgm:t>
        <a:bodyPr/>
        <a:lstStyle/>
        <a:p>
          <a:endParaRPr lang="es-EC"/>
        </a:p>
      </dgm:t>
    </dgm:pt>
    <dgm:pt modelId="{FF0EEA12-AAE1-4ACC-BCA5-7AF9168F68B1}" type="pres">
      <dgm:prSet presAssocID="{A124E26B-FE9C-40FB-80CF-38F2D324E7F2}" presName="Name0" presStyleCnt="0">
        <dgm:presLayoutVars>
          <dgm:chMax val="7"/>
          <dgm:dir/>
          <dgm:animLvl val="lvl"/>
          <dgm:resizeHandles val="exact"/>
        </dgm:presLayoutVars>
      </dgm:prSet>
      <dgm:spPr/>
    </dgm:pt>
    <dgm:pt modelId="{A04FF83E-39B3-4D30-90BD-72B99FA669E5}" type="pres">
      <dgm:prSet presAssocID="{A04CA59C-41BC-4937-8C99-228C9101807C}" presName="circle1" presStyleLbl="node1" presStyleIdx="0" presStyleCnt="6"/>
      <dgm:spPr/>
    </dgm:pt>
    <dgm:pt modelId="{707307E9-4D05-4B59-94E1-6F5D5B4CAD6B}" type="pres">
      <dgm:prSet presAssocID="{A04CA59C-41BC-4937-8C99-228C9101807C}" presName="space" presStyleCnt="0"/>
      <dgm:spPr/>
    </dgm:pt>
    <dgm:pt modelId="{94B8F522-C2E2-468D-8DF5-B49B51293D93}" type="pres">
      <dgm:prSet presAssocID="{A04CA59C-41BC-4937-8C99-228C9101807C}" presName="rect1" presStyleLbl="alignAcc1" presStyleIdx="0" presStyleCnt="6"/>
      <dgm:spPr/>
      <dgm:t>
        <a:bodyPr/>
        <a:lstStyle/>
        <a:p>
          <a:endParaRPr lang="es-EC"/>
        </a:p>
      </dgm:t>
    </dgm:pt>
    <dgm:pt modelId="{C866FD96-D900-430E-8D6B-1EE33E4C7A35}" type="pres">
      <dgm:prSet presAssocID="{8C99C34C-105D-4F77-8476-047FBB6171CC}" presName="vertSpace2" presStyleLbl="node1" presStyleIdx="0" presStyleCnt="6"/>
      <dgm:spPr/>
    </dgm:pt>
    <dgm:pt modelId="{F833DDF5-2970-44C6-A215-B6AE43DBDFE6}" type="pres">
      <dgm:prSet presAssocID="{8C99C34C-105D-4F77-8476-047FBB6171CC}" presName="circle2" presStyleLbl="node1" presStyleIdx="1" presStyleCnt="6"/>
      <dgm:spPr/>
    </dgm:pt>
    <dgm:pt modelId="{599E0B8B-E9D0-46EC-8FBD-A2FCEE1B9161}" type="pres">
      <dgm:prSet presAssocID="{8C99C34C-105D-4F77-8476-047FBB6171CC}" presName="rect2" presStyleLbl="alignAcc1" presStyleIdx="1" presStyleCnt="6" custLinFactNeighborY="-4565"/>
      <dgm:spPr/>
      <dgm:t>
        <a:bodyPr/>
        <a:lstStyle/>
        <a:p>
          <a:endParaRPr lang="es-EC"/>
        </a:p>
      </dgm:t>
    </dgm:pt>
    <dgm:pt modelId="{15C6FAB1-B085-4DD1-8836-E27C684A2C5E}" type="pres">
      <dgm:prSet presAssocID="{5C3902FC-8EFE-4E8A-8B3E-BC5CEB45BE0F}" presName="vertSpace3" presStyleLbl="node1" presStyleIdx="1" presStyleCnt="6"/>
      <dgm:spPr/>
    </dgm:pt>
    <dgm:pt modelId="{81E196C4-BB23-4068-9174-A51C33FDFE94}" type="pres">
      <dgm:prSet presAssocID="{5C3902FC-8EFE-4E8A-8B3E-BC5CEB45BE0F}" presName="circle3" presStyleLbl="node1" presStyleIdx="2" presStyleCnt="6"/>
      <dgm:spPr/>
    </dgm:pt>
    <dgm:pt modelId="{74A951FC-E7B0-4163-A8CA-261A58DF7C6D}" type="pres">
      <dgm:prSet presAssocID="{5C3902FC-8EFE-4E8A-8B3E-BC5CEB45BE0F}" presName="rect3" presStyleLbl="alignAcc1" presStyleIdx="2" presStyleCnt="6"/>
      <dgm:spPr/>
      <dgm:t>
        <a:bodyPr/>
        <a:lstStyle/>
        <a:p>
          <a:endParaRPr lang="es-EC"/>
        </a:p>
      </dgm:t>
    </dgm:pt>
    <dgm:pt modelId="{128991E9-E7D5-46A0-BAB2-CF65EFD97DEB}" type="pres">
      <dgm:prSet presAssocID="{98AE8B05-2B0C-4FC6-8253-4D7D32F5745F}" presName="vertSpace4" presStyleLbl="node1" presStyleIdx="2" presStyleCnt="6"/>
      <dgm:spPr/>
    </dgm:pt>
    <dgm:pt modelId="{83CE4106-E874-409F-A703-050715D07543}" type="pres">
      <dgm:prSet presAssocID="{98AE8B05-2B0C-4FC6-8253-4D7D32F5745F}" presName="circle4" presStyleLbl="node1" presStyleIdx="3" presStyleCnt="6"/>
      <dgm:spPr/>
    </dgm:pt>
    <dgm:pt modelId="{02A9C1F3-AA24-41B5-BC5A-D95C472D87A0}" type="pres">
      <dgm:prSet presAssocID="{98AE8B05-2B0C-4FC6-8253-4D7D32F5745F}" presName="rect4" presStyleLbl="alignAcc1" presStyleIdx="3" presStyleCnt="6"/>
      <dgm:spPr/>
      <dgm:t>
        <a:bodyPr/>
        <a:lstStyle/>
        <a:p>
          <a:endParaRPr lang="es-EC"/>
        </a:p>
      </dgm:t>
    </dgm:pt>
    <dgm:pt modelId="{D6093222-A29A-4834-885B-74F11B2D0931}" type="pres">
      <dgm:prSet presAssocID="{B4A92030-5FF9-45B9-A0F0-9804B8DB5C80}" presName="vertSpace5" presStyleLbl="node1" presStyleIdx="3" presStyleCnt="6"/>
      <dgm:spPr/>
    </dgm:pt>
    <dgm:pt modelId="{12149B27-5B60-4C9C-97AB-2D15D8B2FD46}" type="pres">
      <dgm:prSet presAssocID="{B4A92030-5FF9-45B9-A0F0-9804B8DB5C80}" presName="circle5" presStyleLbl="node1" presStyleIdx="4" presStyleCnt="6"/>
      <dgm:spPr/>
    </dgm:pt>
    <dgm:pt modelId="{04F7DF7B-EE06-47A2-B014-E97CF4A115EA}" type="pres">
      <dgm:prSet presAssocID="{B4A92030-5FF9-45B9-A0F0-9804B8DB5C80}" presName="rect5" presStyleLbl="alignAcc1" presStyleIdx="4" presStyleCnt="6"/>
      <dgm:spPr/>
      <dgm:t>
        <a:bodyPr/>
        <a:lstStyle/>
        <a:p>
          <a:endParaRPr lang="es-EC"/>
        </a:p>
      </dgm:t>
    </dgm:pt>
    <dgm:pt modelId="{7B883F6B-5CC8-4AFE-885D-3462A75B3D3F}" type="pres">
      <dgm:prSet presAssocID="{1FDDF8D1-B20E-4DB3-A854-9EC33B5124D0}" presName="vertSpace6" presStyleLbl="node1" presStyleIdx="4" presStyleCnt="6"/>
      <dgm:spPr/>
    </dgm:pt>
    <dgm:pt modelId="{7FC0D9E0-20BB-4EAA-9BC8-3AE3D6253159}" type="pres">
      <dgm:prSet presAssocID="{1FDDF8D1-B20E-4DB3-A854-9EC33B5124D0}" presName="circle6" presStyleLbl="node1" presStyleIdx="5" presStyleCnt="6"/>
      <dgm:spPr/>
    </dgm:pt>
    <dgm:pt modelId="{DF07A0DB-F512-4B26-85F2-8A9FA5B06CC3}" type="pres">
      <dgm:prSet presAssocID="{1FDDF8D1-B20E-4DB3-A854-9EC33B5124D0}" presName="rect6" presStyleLbl="alignAcc1" presStyleIdx="5" presStyleCnt="6"/>
      <dgm:spPr/>
      <dgm:t>
        <a:bodyPr/>
        <a:lstStyle/>
        <a:p>
          <a:endParaRPr lang="es-EC"/>
        </a:p>
      </dgm:t>
    </dgm:pt>
    <dgm:pt modelId="{0111052D-0205-48FC-8FC3-5C8787D4F4F6}" type="pres">
      <dgm:prSet presAssocID="{A04CA59C-41BC-4937-8C99-228C9101807C}" presName="rect1ParTxNoCh" presStyleLbl="alignAcc1" presStyleIdx="5" presStyleCnt="6">
        <dgm:presLayoutVars>
          <dgm:chMax val="1"/>
          <dgm:bulletEnabled val="1"/>
        </dgm:presLayoutVars>
      </dgm:prSet>
      <dgm:spPr/>
    </dgm:pt>
    <dgm:pt modelId="{834B1987-DCAB-47B0-BF32-844C834C9DD8}" type="pres">
      <dgm:prSet presAssocID="{8C99C34C-105D-4F77-8476-047FBB6171CC}" presName="rect2ParTxNoCh" presStyleLbl="alignAcc1" presStyleIdx="5" presStyleCnt="6">
        <dgm:presLayoutVars>
          <dgm:chMax val="1"/>
          <dgm:bulletEnabled val="1"/>
        </dgm:presLayoutVars>
      </dgm:prSet>
      <dgm:spPr/>
      <dgm:t>
        <a:bodyPr/>
        <a:lstStyle/>
        <a:p>
          <a:endParaRPr lang="es-EC"/>
        </a:p>
      </dgm:t>
    </dgm:pt>
    <dgm:pt modelId="{21FF9E44-4E0C-4511-9561-B165A736FFAD}" type="pres">
      <dgm:prSet presAssocID="{5C3902FC-8EFE-4E8A-8B3E-BC5CEB45BE0F}" presName="rect3ParTxNoCh" presStyleLbl="alignAcc1" presStyleIdx="5" presStyleCnt="6">
        <dgm:presLayoutVars>
          <dgm:chMax val="1"/>
          <dgm:bulletEnabled val="1"/>
        </dgm:presLayoutVars>
      </dgm:prSet>
      <dgm:spPr/>
      <dgm:t>
        <a:bodyPr/>
        <a:lstStyle/>
        <a:p>
          <a:endParaRPr lang="es-EC"/>
        </a:p>
      </dgm:t>
    </dgm:pt>
    <dgm:pt modelId="{9D75B42F-5081-4058-B947-4069FBB46B05}" type="pres">
      <dgm:prSet presAssocID="{98AE8B05-2B0C-4FC6-8253-4D7D32F5745F}" presName="rect4ParTxNoCh" presStyleLbl="alignAcc1" presStyleIdx="5" presStyleCnt="6">
        <dgm:presLayoutVars>
          <dgm:chMax val="1"/>
          <dgm:bulletEnabled val="1"/>
        </dgm:presLayoutVars>
      </dgm:prSet>
      <dgm:spPr/>
      <dgm:t>
        <a:bodyPr/>
        <a:lstStyle/>
        <a:p>
          <a:endParaRPr lang="es-EC"/>
        </a:p>
      </dgm:t>
    </dgm:pt>
    <dgm:pt modelId="{378207B4-71CA-4137-89C4-D149A4998DEB}" type="pres">
      <dgm:prSet presAssocID="{B4A92030-5FF9-45B9-A0F0-9804B8DB5C80}" presName="rect5ParTxNoCh" presStyleLbl="alignAcc1" presStyleIdx="5" presStyleCnt="6">
        <dgm:presLayoutVars>
          <dgm:chMax val="1"/>
          <dgm:bulletEnabled val="1"/>
        </dgm:presLayoutVars>
      </dgm:prSet>
      <dgm:spPr/>
      <dgm:t>
        <a:bodyPr/>
        <a:lstStyle/>
        <a:p>
          <a:endParaRPr lang="es-EC"/>
        </a:p>
      </dgm:t>
    </dgm:pt>
    <dgm:pt modelId="{5A70EA91-D2A9-43FC-A409-D8AFE0E6C6BE}" type="pres">
      <dgm:prSet presAssocID="{1FDDF8D1-B20E-4DB3-A854-9EC33B5124D0}" presName="rect6ParTxNoCh" presStyleLbl="alignAcc1" presStyleIdx="5" presStyleCnt="6">
        <dgm:presLayoutVars>
          <dgm:chMax val="1"/>
          <dgm:bulletEnabled val="1"/>
        </dgm:presLayoutVars>
      </dgm:prSet>
      <dgm:spPr/>
      <dgm:t>
        <a:bodyPr/>
        <a:lstStyle/>
        <a:p>
          <a:endParaRPr lang="es-EC"/>
        </a:p>
      </dgm:t>
    </dgm:pt>
  </dgm:ptLst>
  <dgm:cxnLst>
    <dgm:cxn modelId="{855A3E0D-DA46-4990-B37F-186A786A110E}" type="presOf" srcId="{5C3902FC-8EFE-4E8A-8B3E-BC5CEB45BE0F}" destId="{74A951FC-E7B0-4163-A8CA-261A58DF7C6D}" srcOrd="0" destOrd="0" presId="urn:microsoft.com/office/officeart/2005/8/layout/target3"/>
    <dgm:cxn modelId="{10AB17AE-D357-45BC-BBE6-22B4FA1A4E43}" type="presOf" srcId="{B4A92030-5FF9-45B9-A0F0-9804B8DB5C80}" destId="{378207B4-71CA-4137-89C4-D149A4998DEB}" srcOrd="1" destOrd="0" presId="urn:microsoft.com/office/officeart/2005/8/layout/target3"/>
    <dgm:cxn modelId="{8C784C6B-FD32-4DA6-AA7A-4F1F1A3D78EB}" type="presOf" srcId="{A124E26B-FE9C-40FB-80CF-38F2D324E7F2}" destId="{FF0EEA12-AAE1-4ACC-BCA5-7AF9168F68B1}" srcOrd="0" destOrd="0" presId="urn:microsoft.com/office/officeart/2005/8/layout/target3"/>
    <dgm:cxn modelId="{889F95BF-06C8-4A64-B887-935C4654D277}" srcId="{A124E26B-FE9C-40FB-80CF-38F2D324E7F2}" destId="{A04CA59C-41BC-4937-8C99-228C9101807C}" srcOrd="0" destOrd="0" parTransId="{588B2EFA-67D1-48F6-BB34-E661157F1805}" sibTransId="{A574E7ED-DB7A-4542-BB98-4B762E3A7D90}"/>
    <dgm:cxn modelId="{C3E313AF-0A4C-41B9-BC1A-D091AFC37653}" type="presOf" srcId="{8C99C34C-105D-4F77-8476-047FBB6171CC}" destId="{599E0B8B-E9D0-46EC-8FBD-A2FCEE1B9161}" srcOrd="0" destOrd="0" presId="urn:microsoft.com/office/officeart/2005/8/layout/target3"/>
    <dgm:cxn modelId="{BD6FA70E-E3C1-4738-A6CA-A011A5A4831A}" type="presOf" srcId="{5C3902FC-8EFE-4E8A-8B3E-BC5CEB45BE0F}" destId="{21FF9E44-4E0C-4511-9561-B165A736FFAD}" srcOrd="1" destOrd="0" presId="urn:microsoft.com/office/officeart/2005/8/layout/target3"/>
    <dgm:cxn modelId="{9DC67D07-47A9-42AA-A109-711C5FA1EEE3}" srcId="{A124E26B-FE9C-40FB-80CF-38F2D324E7F2}" destId="{8C99C34C-105D-4F77-8476-047FBB6171CC}" srcOrd="1" destOrd="0" parTransId="{D87B001E-E790-4675-9152-E1C1786AB4D5}" sibTransId="{13C0CAC6-A7C5-4260-A8D3-79AF28612931}"/>
    <dgm:cxn modelId="{135A6EF0-AD55-45BE-8DA5-641DF5FE2CFB}" type="presOf" srcId="{A04CA59C-41BC-4937-8C99-228C9101807C}" destId="{0111052D-0205-48FC-8FC3-5C8787D4F4F6}" srcOrd="1" destOrd="0" presId="urn:microsoft.com/office/officeart/2005/8/layout/target3"/>
    <dgm:cxn modelId="{83DDC541-08F6-48FA-ABEA-3ADE18B03982}" srcId="{A124E26B-FE9C-40FB-80CF-38F2D324E7F2}" destId="{1FDDF8D1-B20E-4DB3-A854-9EC33B5124D0}" srcOrd="5" destOrd="0" parTransId="{68702CA3-62D1-4BC6-83B9-5D5F05EB413A}" sibTransId="{BDA86FC7-B464-4B43-A23F-B368977BF99B}"/>
    <dgm:cxn modelId="{08BD063B-745D-4AD5-BE01-20A184F3692E}" type="presOf" srcId="{8C99C34C-105D-4F77-8476-047FBB6171CC}" destId="{834B1987-DCAB-47B0-BF32-844C834C9DD8}" srcOrd="1" destOrd="0" presId="urn:microsoft.com/office/officeart/2005/8/layout/target3"/>
    <dgm:cxn modelId="{0091B451-7A4E-4819-AC83-EE3F3CAC3DB9}" srcId="{A124E26B-FE9C-40FB-80CF-38F2D324E7F2}" destId="{98AE8B05-2B0C-4FC6-8253-4D7D32F5745F}" srcOrd="3" destOrd="0" parTransId="{5656A85A-83EB-4407-95DC-D1CBB3A1E530}" sibTransId="{9DA71087-5F70-4090-9521-7AEF048F372B}"/>
    <dgm:cxn modelId="{8BA665F1-5572-46AD-96EC-EE5ABD0504A4}" type="presOf" srcId="{98AE8B05-2B0C-4FC6-8253-4D7D32F5745F}" destId="{9D75B42F-5081-4058-B947-4069FBB46B05}" srcOrd="1" destOrd="0" presId="urn:microsoft.com/office/officeart/2005/8/layout/target3"/>
    <dgm:cxn modelId="{90D62DD7-08CE-47A0-A9F1-4A43E1F600C4}" srcId="{A124E26B-FE9C-40FB-80CF-38F2D324E7F2}" destId="{B4A92030-5FF9-45B9-A0F0-9804B8DB5C80}" srcOrd="4" destOrd="0" parTransId="{207F1686-368F-4EFD-9F82-2D357104E986}" sibTransId="{6A11AE6D-3604-464B-B049-2F59F6069DA8}"/>
    <dgm:cxn modelId="{F36D1FE3-D1F3-46C8-82CC-4539266C6E63}" type="presOf" srcId="{1FDDF8D1-B20E-4DB3-A854-9EC33B5124D0}" destId="{5A70EA91-D2A9-43FC-A409-D8AFE0E6C6BE}" srcOrd="1" destOrd="0" presId="urn:microsoft.com/office/officeart/2005/8/layout/target3"/>
    <dgm:cxn modelId="{2639EAE0-2144-461C-AF72-23EFEC399D8B}" type="presOf" srcId="{98AE8B05-2B0C-4FC6-8253-4D7D32F5745F}" destId="{02A9C1F3-AA24-41B5-BC5A-D95C472D87A0}" srcOrd="0" destOrd="0" presId="urn:microsoft.com/office/officeart/2005/8/layout/target3"/>
    <dgm:cxn modelId="{4B0B93AF-67A4-4495-BB60-7E2552B839BE}" type="presOf" srcId="{B4A92030-5FF9-45B9-A0F0-9804B8DB5C80}" destId="{04F7DF7B-EE06-47A2-B014-E97CF4A115EA}" srcOrd="0" destOrd="0" presId="urn:microsoft.com/office/officeart/2005/8/layout/target3"/>
    <dgm:cxn modelId="{09DB7C66-F178-4796-99FF-F56123ECA679}" type="presOf" srcId="{1FDDF8D1-B20E-4DB3-A854-9EC33B5124D0}" destId="{DF07A0DB-F512-4B26-85F2-8A9FA5B06CC3}" srcOrd="0" destOrd="0" presId="urn:microsoft.com/office/officeart/2005/8/layout/target3"/>
    <dgm:cxn modelId="{417628BC-259E-4764-883C-C0D39EE94333}" srcId="{A124E26B-FE9C-40FB-80CF-38F2D324E7F2}" destId="{5C3902FC-8EFE-4E8A-8B3E-BC5CEB45BE0F}" srcOrd="2" destOrd="0" parTransId="{B17086EC-82ED-490A-8CD5-DDCC9E6491DD}" sibTransId="{88F112B7-4BF5-4BFB-A285-496177C2612E}"/>
    <dgm:cxn modelId="{74B3C5CC-3E0C-41B3-9039-B80F7566EE56}" type="presOf" srcId="{A04CA59C-41BC-4937-8C99-228C9101807C}" destId="{94B8F522-C2E2-468D-8DF5-B49B51293D93}" srcOrd="0" destOrd="0" presId="urn:microsoft.com/office/officeart/2005/8/layout/target3"/>
    <dgm:cxn modelId="{10D7DB74-8F86-446D-BE82-7732713384CA}" type="presParOf" srcId="{FF0EEA12-AAE1-4ACC-BCA5-7AF9168F68B1}" destId="{A04FF83E-39B3-4D30-90BD-72B99FA669E5}" srcOrd="0" destOrd="0" presId="urn:microsoft.com/office/officeart/2005/8/layout/target3"/>
    <dgm:cxn modelId="{C365D0F3-E50E-4AD4-9175-64C9B3211D15}" type="presParOf" srcId="{FF0EEA12-AAE1-4ACC-BCA5-7AF9168F68B1}" destId="{707307E9-4D05-4B59-94E1-6F5D5B4CAD6B}" srcOrd="1" destOrd="0" presId="urn:microsoft.com/office/officeart/2005/8/layout/target3"/>
    <dgm:cxn modelId="{3DB110B5-D566-4292-8BED-FD6161B03AB3}" type="presParOf" srcId="{FF0EEA12-AAE1-4ACC-BCA5-7AF9168F68B1}" destId="{94B8F522-C2E2-468D-8DF5-B49B51293D93}" srcOrd="2" destOrd="0" presId="urn:microsoft.com/office/officeart/2005/8/layout/target3"/>
    <dgm:cxn modelId="{E0C61232-3210-4677-8849-88CA3BA80C65}" type="presParOf" srcId="{FF0EEA12-AAE1-4ACC-BCA5-7AF9168F68B1}" destId="{C866FD96-D900-430E-8D6B-1EE33E4C7A35}" srcOrd="3" destOrd="0" presId="urn:microsoft.com/office/officeart/2005/8/layout/target3"/>
    <dgm:cxn modelId="{1A884AEC-176A-4BAD-8838-DE247D5ED4B8}" type="presParOf" srcId="{FF0EEA12-AAE1-4ACC-BCA5-7AF9168F68B1}" destId="{F833DDF5-2970-44C6-A215-B6AE43DBDFE6}" srcOrd="4" destOrd="0" presId="urn:microsoft.com/office/officeart/2005/8/layout/target3"/>
    <dgm:cxn modelId="{FFACE332-5BCB-419E-9E4F-15F7491BF502}" type="presParOf" srcId="{FF0EEA12-AAE1-4ACC-BCA5-7AF9168F68B1}" destId="{599E0B8B-E9D0-46EC-8FBD-A2FCEE1B9161}" srcOrd="5" destOrd="0" presId="urn:microsoft.com/office/officeart/2005/8/layout/target3"/>
    <dgm:cxn modelId="{2CD7EBB8-DBA8-430B-93CB-FAE98AC55FAB}" type="presParOf" srcId="{FF0EEA12-AAE1-4ACC-BCA5-7AF9168F68B1}" destId="{15C6FAB1-B085-4DD1-8836-E27C684A2C5E}" srcOrd="6" destOrd="0" presId="urn:microsoft.com/office/officeart/2005/8/layout/target3"/>
    <dgm:cxn modelId="{4086862B-D493-495A-9AF1-624C7660BD17}" type="presParOf" srcId="{FF0EEA12-AAE1-4ACC-BCA5-7AF9168F68B1}" destId="{81E196C4-BB23-4068-9174-A51C33FDFE94}" srcOrd="7" destOrd="0" presId="urn:microsoft.com/office/officeart/2005/8/layout/target3"/>
    <dgm:cxn modelId="{6E6615FF-5AFF-409F-ACD4-BFE36FF0AFB2}" type="presParOf" srcId="{FF0EEA12-AAE1-4ACC-BCA5-7AF9168F68B1}" destId="{74A951FC-E7B0-4163-A8CA-261A58DF7C6D}" srcOrd="8" destOrd="0" presId="urn:microsoft.com/office/officeart/2005/8/layout/target3"/>
    <dgm:cxn modelId="{E7AA67EF-A9C3-4CD9-90EE-43A86F9A4707}" type="presParOf" srcId="{FF0EEA12-AAE1-4ACC-BCA5-7AF9168F68B1}" destId="{128991E9-E7D5-46A0-BAB2-CF65EFD97DEB}" srcOrd="9" destOrd="0" presId="urn:microsoft.com/office/officeart/2005/8/layout/target3"/>
    <dgm:cxn modelId="{EC3BCEEB-0288-4410-B035-4DF229B7EC23}" type="presParOf" srcId="{FF0EEA12-AAE1-4ACC-BCA5-7AF9168F68B1}" destId="{83CE4106-E874-409F-A703-050715D07543}" srcOrd="10" destOrd="0" presId="urn:microsoft.com/office/officeart/2005/8/layout/target3"/>
    <dgm:cxn modelId="{B01A0153-6E06-4EFE-9A28-DCDF5DF385FF}" type="presParOf" srcId="{FF0EEA12-AAE1-4ACC-BCA5-7AF9168F68B1}" destId="{02A9C1F3-AA24-41B5-BC5A-D95C472D87A0}" srcOrd="11" destOrd="0" presId="urn:microsoft.com/office/officeart/2005/8/layout/target3"/>
    <dgm:cxn modelId="{6B6A74AF-8629-4A71-8C0A-1CA8473AFAA4}" type="presParOf" srcId="{FF0EEA12-AAE1-4ACC-BCA5-7AF9168F68B1}" destId="{D6093222-A29A-4834-885B-74F11B2D0931}" srcOrd="12" destOrd="0" presId="urn:microsoft.com/office/officeart/2005/8/layout/target3"/>
    <dgm:cxn modelId="{A88BFC98-09CA-4179-A7AB-21BC78F04AC3}" type="presParOf" srcId="{FF0EEA12-AAE1-4ACC-BCA5-7AF9168F68B1}" destId="{12149B27-5B60-4C9C-97AB-2D15D8B2FD46}" srcOrd="13" destOrd="0" presId="urn:microsoft.com/office/officeart/2005/8/layout/target3"/>
    <dgm:cxn modelId="{0933B81F-96A7-4FE4-88AA-62EE1C44D7B9}" type="presParOf" srcId="{FF0EEA12-AAE1-4ACC-BCA5-7AF9168F68B1}" destId="{04F7DF7B-EE06-47A2-B014-E97CF4A115EA}" srcOrd="14" destOrd="0" presId="urn:microsoft.com/office/officeart/2005/8/layout/target3"/>
    <dgm:cxn modelId="{240D09E5-B33C-435B-AB5A-38782732FE28}" type="presParOf" srcId="{FF0EEA12-AAE1-4ACC-BCA5-7AF9168F68B1}" destId="{7B883F6B-5CC8-4AFE-885D-3462A75B3D3F}" srcOrd="15" destOrd="0" presId="urn:microsoft.com/office/officeart/2005/8/layout/target3"/>
    <dgm:cxn modelId="{A20A74A8-B3F1-4990-BBEB-6137DB9CD8E5}" type="presParOf" srcId="{FF0EEA12-AAE1-4ACC-BCA5-7AF9168F68B1}" destId="{7FC0D9E0-20BB-4EAA-9BC8-3AE3D6253159}" srcOrd="16" destOrd="0" presId="urn:microsoft.com/office/officeart/2005/8/layout/target3"/>
    <dgm:cxn modelId="{D7B32786-56D7-47B9-AFFF-412F2F5C2BE0}" type="presParOf" srcId="{FF0EEA12-AAE1-4ACC-BCA5-7AF9168F68B1}" destId="{DF07A0DB-F512-4B26-85F2-8A9FA5B06CC3}" srcOrd="17" destOrd="0" presId="urn:microsoft.com/office/officeart/2005/8/layout/target3"/>
    <dgm:cxn modelId="{84DE8B9C-F43E-4A96-9DAA-1757A94B6223}" type="presParOf" srcId="{FF0EEA12-AAE1-4ACC-BCA5-7AF9168F68B1}" destId="{0111052D-0205-48FC-8FC3-5C8787D4F4F6}" srcOrd="18" destOrd="0" presId="urn:microsoft.com/office/officeart/2005/8/layout/target3"/>
    <dgm:cxn modelId="{836B881E-A45D-4286-9592-69E1A14A38F7}" type="presParOf" srcId="{FF0EEA12-AAE1-4ACC-BCA5-7AF9168F68B1}" destId="{834B1987-DCAB-47B0-BF32-844C834C9DD8}" srcOrd="19" destOrd="0" presId="urn:microsoft.com/office/officeart/2005/8/layout/target3"/>
    <dgm:cxn modelId="{2A9C9E72-9FAB-4911-8820-FBDCA299E76E}" type="presParOf" srcId="{FF0EEA12-AAE1-4ACC-BCA5-7AF9168F68B1}" destId="{21FF9E44-4E0C-4511-9561-B165A736FFAD}" srcOrd="20" destOrd="0" presId="urn:microsoft.com/office/officeart/2005/8/layout/target3"/>
    <dgm:cxn modelId="{CFB8F8FB-C58A-4932-9E16-6DC849890942}" type="presParOf" srcId="{FF0EEA12-AAE1-4ACC-BCA5-7AF9168F68B1}" destId="{9D75B42F-5081-4058-B947-4069FBB46B05}" srcOrd="21" destOrd="0" presId="urn:microsoft.com/office/officeart/2005/8/layout/target3"/>
    <dgm:cxn modelId="{71090DA8-146A-4F18-A4B6-A8AF1058997B}" type="presParOf" srcId="{FF0EEA12-AAE1-4ACC-BCA5-7AF9168F68B1}" destId="{378207B4-71CA-4137-89C4-D149A4998DEB}" srcOrd="22" destOrd="0" presId="urn:microsoft.com/office/officeart/2005/8/layout/target3"/>
    <dgm:cxn modelId="{60DB925D-1FA1-4728-BECD-A75A13B40DC0}" type="presParOf" srcId="{FF0EEA12-AAE1-4ACC-BCA5-7AF9168F68B1}" destId="{5A70EA91-D2A9-43FC-A409-D8AFE0E6C6BE}" srcOrd="23" destOrd="0" presId="urn:microsoft.com/office/officeart/2005/8/layout/target3"/>
  </dgm:cxnLst>
  <dgm:bg/>
  <dgm:whole/>
</dgm:dataModel>
</file>

<file path=ppt/diagrams/data4.xml><?xml version="1.0" encoding="utf-8"?>
<dgm:dataModel xmlns:dgm="http://schemas.openxmlformats.org/drawingml/2006/diagram" xmlns:a="http://schemas.openxmlformats.org/drawingml/2006/main">
  <dgm:ptLst>
    <dgm:pt modelId="{5987DECD-BC69-4FE9-BC5E-ADCDBDBAFAAF}" type="doc">
      <dgm:prSet loTypeId="urn:microsoft.com/office/officeart/2005/8/layout/vList3" loCatId="list" qsTypeId="urn:microsoft.com/office/officeart/2005/8/quickstyle/simple1" qsCatId="simple" csTypeId="urn:microsoft.com/office/officeart/2005/8/colors/accent1_2" csCatId="accent1" phldr="1"/>
      <dgm:spPr/>
    </dgm:pt>
    <dgm:pt modelId="{9F596C3D-035F-4FC0-A701-B4261670E88B}">
      <dgm:prSet phldrT="[Texto]"/>
      <dgm:spPr/>
      <dgm:t>
        <a:bodyPr/>
        <a:lstStyle/>
        <a:p>
          <a:r>
            <a:rPr lang="es-EC" dirty="0" smtClean="0"/>
            <a:t>Permite realizar simulaciones en tiempo real</a:t>
          </a:r>
          <a:endParaRPr lang="es-EC" dirty="0"/>
        </a:p>
      </dgm:t>
    </dgm:pt>
    <dgm:pt modelId="{999773E8-9074-466D-BD64-3311BB78B9DA}" type="parTrans" cxnId="{8FE368D3-5517-4F0F-AD5A-616E05B3CE55}">
      <dgm:prSet/>
      <dgm:spPr/>
      <dgm:t>
        <a:bodyPr/>
        <a:lstStyle/>
        <a:p>
          <a:endParaRPr lang="es-EC"/>
        </a:p>
      </dgm:t>
    </dgm:pt>
    <dgm:pt modelId="{A3AAFB0F-896B-4FE4-91E7-A453B1CA4839}" type="sibTrans" cxnId="{8FE368D3-5517-4F0F-AD5A-616E05B3CE55}">
      <dgm:prSet/>
      <dgm:spPr/>
      <dgm:t>
        <a:bodyPr/>
        <a:lstStyle/>
        <a:p>
          <a:endParaRPr lang="es-EC"/>
        </a:p>
      </dgm:t>
    </dgm:pt>
    <dgm:pt modelId="{809CC500-E0EF-46F7-B0ED-6FF06698F798}">
      <dgm:prSet phldrT="[Texto]"/>
      <dgm:spPr/>
      <dgm:t>
        <a:bodyPr/>
        <a:lstStyle/>
        <a:p>
          <a:r>
            <a:rPr lang="es-EC" dirty="0" smtClean="0"/>
            <a:t>Control en tiempo real</a:t>
          </a:r>
          <a:endParaRPr lang="es-EC" dirty="0"/>
        </a:p>
      </dgm:t>
    </dgm:pt>
    <dgm:pt modelId="{87D98DFF-E5AD-4273-81FC-CB38BFA3DBFC}" type="parTrans" cxnId="{82C89075-B5A4-43EB-BA8A-95C72C44C3B8}">
      <dgm:prSet/>
      <dgm:spPr/>
      <dgm:t>
        <a:bodyPr/>
        <a:lstStyle/>
        <a:p>
          <a:endParaRPr lang="es-EC"/>
        </a:p>
      </dgm:t>
    </dgm:pt>
    <dgm:pt modelId="{68ABB432-27CC-4A41-90C7-3CB67BA80784}" type="sibTrans" cxnId="{82C89075-B5A4-43EB-BA8A-95C72C44C3B8}">
      <dgm:prSet/>
      <dgm:spPr/>
      <dgm:t>
        <a:bodyPr/>
        <a:lstStyle/>
        <a:p>
          <a:endParaRPr lang="es-EC"/>
        </a:p>
      </dgm:t>
    </dgm:pt>
    <dgm:pt modelId="{B59B4819-64D0-42F2-915D-C619E083912A}">
      <dgm:prSet phldrT="[Texto]"/>
      <dgm:spPr/>
      <dgm:t>
        <a:bodyPr/>
        <a:lstStyle/>
        <a:p>
          <a:r>
            <a:rPr lang="es-EC" dirty="0" smtClean="0"/>
            <a:t>Se considera como la tarjeta de adquisición de datos en Simulink</a:t>
          </a:r>
          <a:endParaRPr lang="es-EC" dirty="0"/>
        </a:p>
      </dgm:t>
    </dgm:pt>
    <dgm:pt modelId="{F329D1C5-AA63-4EFC-B3DC-B3F728384406}" type="parTrans" cxnId="{FA0E6710-7DE9-4E5B-85EA-DED1CAA9DAC3}">
      <dgm:prSet/>
      <dgm:spPr/>
      <dgm:t>
        <a:bodyPr/>
        <a:lstStyle/>
        <a:p>
          <a:endParaRPr lang="es-EC"/>
        </a:p>
      </dgm:t>
    </dgm:pt>
    <dgm:pt modelId="{623957C8-6603-40D1-81A9-3B7468AA35DF}" type="sibTrans" cxnId="{FA0E6710-7DE9-4E5B-85EA-DED1CAA9DAC3}">
      <dgm:prSet/>
      <dgm:spPr/>
      <dgm:t>
        <a:bodyPr/>
        <a:lstStyle/>
        <a:p>
          <a:endParaRPr lang="es-EC"/>
        </a:p>
      </dgm:t>
    </dgm:pt>
    <dgm:pt modelId="{9E7154E4-0156-46E3-A020-9084B4141413}" type="pres">
      <dgm:prSet presAssocID="{5987DECD-BC69-4FE9-BC5E-ADCDBDBAFAAF}" presName="linearFlow" presStyleCnt="0">
        <dgm:presLayoutVars>
          <dgm:dir/>
          <dgm:resizeHandles val="exact"/>
        </dgm:presLayoutVars>
      </dgm:prSet>
      <dgm:spPr/>
    </dgm:pt>
    <dgm:pt modelId="{E1548DB3-CCAF-41D8-A43E-30B3326D1310}" type="pres">
      <dgm:prSet presAssocID="{9F596C3D-035F-4FC0-A701-B4261670E88B}" presName="composite" presStyleCnt="0"/>
      <dgm:spPr/>
    </dgm:pt>
    <dgm:pt modelId="{570FBE85-4139-4C3C-8EAD-CCBBC0F33599}" type="pres">
      <dgm:prSet presAssocID="{9F596C3D-035F-4FC0-A701-B4261670E88B}" presName="imgShp" presStyleLbl="fgImgPlace1" presStyleIdx="0" presStyleCnt="3"/>
      <dgm:spPr/>
    </dgm:pt>
    <dgm:pt modelId="{66285398-926B-434C-ACEB-D629A96ECA82}" type="pres">
      <dgm:prSet presAssocID="{9F596C3D-035F-4FC0-A701-B4261670E88B}" presName="txShp" presStyleLbl="node1" presStyleIdx="0" presStyleCnt="3">
        <dgm:presLayoutVars>
          <dgm:bulletEnabled val="1"/>
        </dgm:presLayoutVars>
      </dgm:prSet>
      <dgm:spPr/>
      <dgm:t>
        <a:bodyPr/>
        <a:lstStyle/>
        <a:p>
          <a:endParaRPr lang="es-EC"/>
        </a:p>
      </dgm:t>
    </dgm:pt>
    <dgm:pt modelId="{798C2A0E-D651-4BC0-A448-0A9C69C68A02}" type="pres">
      <dgm:prSet presAssocID="{A3AAFB0F-896B-4FE4-91E7-A453B1CA4839}" presName="spacing" presStyleCnt="0"/>
      <dgm:spPr/>
    </dgm:pt>
    <dgm:pt modelId="{0B7324CF-E4FB-4300-86F0-1F9D826E87D2}" type="pres">
      <dgm:prSet presAssocID="{809CC500-E0EF-46F7-B0ED-6FF06698F798}" presName="composite" presStyleCnt="0"/>
      <dgm:spPr/>
    </dgm:pt>
    <dgm:pt modelId="{3C118B4B-2F9C-4102-B4FE-F1E8AC928D33}" type="pres">
      <dgm:prSet presAssocID="{809CC500-E0EF-46F7-B0ED-6FF06698F798}" presName="imgShp" presStyleLbl="fgImgPlace1" presStyleIdx="1" presStyleCnt="3"/>
      <dgm:spPr/>
    </dgm:pt>
    <dgm:pt modelId="{FC67FF66-B63E-41C3-BA12-A2A423C7FD71}" type="pres">
      <dgm:prSet presAssocID="{809CC500-E0EF-46F7-B0ED-6FF06698F798}" presName="txShp" presStyleLbl="node1" presStyleIdx="1" presStyleCnt="3">
        <dgm:presLayoutVars>
          <dgm:bulletEnabled val="1"/>
        </dgm:presLayoutVars>
      </dgm:prSet>
      <dgm:spPr/>
      <dgm:t>
        <a:bodyPr/>
        <a:lstStyle/>
        <a:p>
          <a:endParaRPr lang="es-EC"/>
        </a:p>
      </dgm:t>
    </dgm:pt>
    <dgm:pt modelId="{73D0ED15-5EE5-4054-ACB2-8A4746DA1BD1}" type="pres">
      <dgm:prSet presAssocID="{68ABB432-27CC-4A41-90C7-3CB67BA80784}" presName="spacing" presStyleCnt="0"/>
      <dgm:spPr/>
    </dgm:pt>
    <dgm:pt modelId="{0F57B941-36CB-43AA-B48B-7559C7D00BAD}" type="pres">
      <dgm:prSet presAssocID="{B59B4819-64D0-42F2-915D-C619E083912A}" presName="composite" presStyleCnt="0"/>
      <dgm:spPr/>
    </dgm:pt>
    <dgm:pt modelId="{C7A30B3F-9DA6-40CC-8AB0-0B34DBFB2987}" type="pres">
      <dgm:prSet presAssocID="{B59B4819-64D0-42F2-915D-C619E083912A}" presName="imgShp" presStyleLbl="fgImgPlace1" presStyleIdx="2" presStyleCnt="3"/>
      <dgm:spPr/>
    </dgm:pt>
    <dgm:pt modelId="{2468B003-0B11-4554-A2A2-C210E4C193A8}" type="pres">
      <dgm:prSet presAssocID="{B59B4819-64D0-42F2-915D-C619E083912A}" presName="txShp" presStyleLbl="node1" presStyleIdx="2" presStyleCnt="3">
        <dgm:presLayoutVars>
          <dgm:bulletEnabled val="1"/>
        </dgm:presLayoutVars>
      </dgm:prSet>
      <dgm:spPr/>
      <dgm:t>
        <a:bodyPr/>
        <a:lstStyle/>
        <a:p>
          <a:endParaRPr lang="es-EC"/>
        </a:p>
      </dgm:t>
    </dgm:pt>
  </dgm:ptLst>
  <dgm:cxnLst>
    <dgm:cxn modelId="{FA0E6710-7DE9-4E5B-85EA-DED1CAA9DAC3}" srcId="{5987DECD-BC69-4FE9-BC5E-ADCDBDBAFAAF}" destId="{B59B4819-64D0-42F2-915D-C619E083912A}" srcOrd="2" destOrd="0" parTransId="{F329D1C5-AA63-4EFC-B3DC-B3F728384406}" sibTransId="{623957C8-6603-40D1-81A9-3B7468AA35DF}"/>
    <dgm:cxn modelId="{F1AE8C45-F250-428E-8998-B3928E5BD4A5}" type="presOf" srcId="{5987DECD-BC69-4FE9-BC5E-ADCDBDBAFAAF}" destId="{9E7154E4-0156-46E3-A020-9084B4141413}" srcOrd="0" destOrd="0" presId="urn:microsoft.com/office/officeart/2005/8/layout/vList3"/>
    <dgm:cxn modelId="{B5ECA304-337F-4327-AA3E-E9009A185AC7}" type="presOf" srcId="{B59B4819-64D0-42F2-915D-C619E083912A}" destId="{2468B003-0B11-4554-A2A2-C210E4C193A8}" srcOrd="0" destOrd="0" presId="urn:microsoft.com/office/officeart/2005/8/layout/vList3"/>
    <dgm:cxn modelId="{8CA2C3A5-A108-4585-B078-66E3618C750A}" type="presOf" srcId="{809CC500-E0EF-46F7-B0ED-6FF06698F798}" destId="{FC67FF66-B63E-41C3-BA12-A2A423C7FD71}" srcOrd="0" destOrd="0" presId="urn:microsoft.com/office/officeart/2005/8/layout/vList3"/>
    <dgm:cxn modelId="{8FE368D3-5517-4F0F-AD5A-616E05B3CE55}" srcId="{5987DECD-BC69-4FE9-BC5E-ADCDBDBAFAAF}" destId="{9F596C3D-035F-4FC0-A701-B4261670E88B}" srcOrd="0" destOrd="0" parTransId="{999773E8-9074-466D-BD64-3311BB78B9DA}" sibTransId="{A3AAFB0F-896B-4FE4-91E7-A453B1CA4839}"/>
    <dgm:cxn modelId="{289EB78C-34BD-44F5-92AF-6B46F291FB79}" type="presOf" srcId="{9F596C3D-035F-4FC0-A701-B4261670E88B}" destId="{66285398-926B-434C-ACEB-D629A96ECA82}" srcOrd="0" destOrd="0" presId="urn:microsoft.com/office/officeart/2005/8/layout/vList3"/>
    <dgm:cxn modelId="{82C89075-B5A4-43EB-BA8A-95C72C44C3B8}" srcId="{5987DECD-BC69-4FE9-BC5E-ADCDBDBAFAAF}" destId="{809CC500-E0EF-46F7-B0ED-6FF06698F798}" srcOrd="1" destOrd="0" parTransId="{87D98DFF-E5AD-4273-81FC-CB38BFA3DBFC}" sibTransId="{68ABB432-27CC-4A41-90C7-3CB67BA80784}"/>
    <dgm:cxn modelId="{6AD69953-3A59-4E85-A4C4-9B310D44000C}" type="presParOf" srcId="{9E7154E4-0156-46E3-A020-9084B4141413}" destId="{E1548DB3-CCAF-41D8-A43E-30B3326D1310}" srcOrd="0" destOrd="0" presId="urn:microsoft.com/office/officeart/2005/8/layout/vList3"/>
    <dgm:cxn modelId="{AFCE8520-A600-4DAF-9368-AE64B5BCB9B1}" type="presParOf" srcId="{E1548DB3-CCAF-41D8-A43E-30B3326D1310}" destId="{570FBE85-4139-4C3C-8EAD-CCBBC0F33599}" srcOrd="0" destOrd="0" presId="urn:microsoft.com/office/officeart/2005/8/layout/vList3"/>
    <dgm:cxn modelId="{47A24D55-DDDE-4A7B-A298-A2ECF2614161}" type="presParOf" srcId="{E1548DB3-CCAF-41D8-A43E-30B3326D1310}" destId="{66285398-926B-434C-ACEB-D629A96ECA82}" srcOrd="1" destOrd="0" presId="urn:microsoft.com/office/officeart/2005/8/layout/vList3"/>
    <dgm:cxn modelId="{A1A8B8DB-EEBC-4777-9545-9C026F627444}" type="presParOf" srcId="{9E7154E4-0156-46E3-A020-9084B4141413}" destId="{798C2A0E-D651-4BC0-A448-0A9C69C68A02}" srcOrd="1" destOrd="0" presId="urn:microsoft.com/office/officeart/2005/8/layout/vList3"/>
    <dgm:cxn modelId="{561686F1-FD85-450F-8C41-6927BB56A320}" type="presParOf" srcId="{9E7154E4-0156-46E3-A020-9084B4141413}" destId="{0B7324CF-E4FB-4300-86F0-1F9D826E87D2}" srcOrd="2" destOrd="0" presId="urn:microsoft.com/office/officeart/2005/8/layout/vList3"/>
    <dgm:cxn modelId="{60314346-8F75-47B6-A1C2-727828CF3CC8}" type="presParOf" srcId="{0B7324CF-E4FB-4300-86F0-1F9D826E87D2}" destId="{3C118B4B-2F9C-4102-B4FE-F1E8AC928D33}" srcOrd="0" destOrd="0" presId="urn:microsoft.com/office/officeart/2005/8/layout/vList3"/>
    <dgm:cxn modelId="{F46F90B4-0197-4796-8762-D8DD082E6535}" type="presParOf" srcId="{0B7324CF-E4FB-4300-86F0-1F9D826E87D2}" destId="{FC67FF66-B63E-41C3-BA12-A2A423C7FD71}" srcOrd="1" destOrd="0" presId="urn:microsoft.com/office/officeart/2005/8/layout/vList3"/>
    <dgm:cxn modelId="{F277E574-100B-4B6B-B870-09C0B6A8B8F0}" type="presParOf" srcId="{9E7154E4-0156-46E3-A020-9084B4141413}" destId="{73D0ED15-5EE5-4054-ACB2-8A4746DA1BD1}" srcOrd="3" destOrd="0" presId="urn:microsoft.com/office/officeart/2005/8/layout/vList3"/>
    <dgm:cxn modelId="{ED051B0F-31AE-4E10-88F7-502935043519}" type="presParOf" srcId="{9E7154E4-0156-46E3-A020-9084B4141413}" destId="{0F57B941-36CB-43AA-B48B-7559C7D00BAD}" srcOrd="4" destOrd="0" presId="urn:microsoft.com/office/officeart/2005/8/layout/vList3"/>
    <dgm:cxn modelId="{D3CDA8FF-7C56-46D5-AE8E-D2475BA246E0}" type="presParOf" srcId="{0F57B941-36CB-43AA-B48B-7559C7D00BAD}" destId="{C7A30B3F-9DA6-40CC-8AB0-0B34DBFB2987}" srcOrd="0" destOrd="0" presId="urn:microsoft.com/office/officeart/2005/8/layout/vList3"/>
    <dgm:cxn modelId="{7D239918-B4A3-42D6-A6E8-601DB839CA29}" type="presParOf" srcId="{0F57B941-36CB-43AA-B48B-7559C7D00BAD}" destId="{2468B003-0B11-4554-A2A2-C210E4C193A8}" srcOrd="1" destOrd="0" presId="urn:microsoft.com/office/officeart/2005/8/layout/vList3"/>
  </dgm:cxnLst>
  <dgm:bg/>
  <dgm:whole/>
</dgm:dataModel>
</file>

<file path=ppt/diagrams/data5.xml><?xml version="1.0" encoding="utf-8"?>
<dgm:dataModel xmlns:dgm="http://schemas.openxmlformats.org/drawingml/2006/diagram" xmlns:a="http://schemas.openxmlformats.org/drawingml/2006/main">
  <dgm:ptLst>
    <dgm:pt modelId="{5987DECD-BC69-4FE9-BC5E-ADCDBDBAFAAF}" type="doc">
      <dgm:prSet loTypeId="urn:microsoft.com/office/officeart/2005/8/layout/vList3" loCatId="list" qsTypeId="urn:microsoft.com/office/officeart/2005/8/quickstyle/simple1" qsCatId="simple" csTypeId="urn:microsoft.com/office/officeart/2005/8/colors/accent1_2" csCatId="accent1" phldr="1"/>
      <dgm:spPr/>
    </dgm:pt>
    <dgm:pt modelId="{9F596C3D-035F-4FC0-A701-B4261670E88B}">
      <dgm:prSet phldrT="[Texto]"/>
      <dgm:spPr/>
      <dgm:t>
        <a:bodyPr/>
        <a:lstStyle/>
        <a:p>
          <a:r>
            <a:rPr lang="es-EC" dirty="0" smtClean="0"/>
            <a:t>Parte fundamental del entorno de Simulink</a:t>
          </a:r>
          <a:endParaRPr lang="es-EC" dirty="0"/>
        </a:p>
      </dgm:t>
    </dgm:pt>
    <dgm:pt modelId="{999773E8-9074-466D-BD64-3311BB78B9DA}" type="parTrans" cxnId="{8FE368D3-5517-4F0F-AD5A-616E05B3CE55}">
      <dgm:prSet/>
      <dgm:spPr/>
      <dgm:t>
        <a:bodyPr/>
        <a:lstStyle/>
        <a:p>
          <a:endParaRPr lang="es-EC"/>
        </a:p>
      </dgm:t>
    </dgm:pt>
    <dgm:pt modelId="{A3AAFB0F-896B-4FE4-91E7-A453B1CA4839}" type="sibTrans" cxnId="{8FE368D3-5517-4F0F-AD5A-616E05B3CE55}">
      <dgm:prSet/>
      <dgm:spPr/>
      <dgm:t>
        <a:bodyPr/>
        <a:lstStyle/>
        <a:p>
          <a:endParaRPr lang="es-EC"/>
        </a:p>
      </dgm:t>
    </dgm:pt>
    <dgm:pt modelId="{809CC500-E0EF-46F7-B0ED-6FF06698F798}">
      <dgm:prSet phldrT="[Texto]"/>
      <dgm:spPr/>
      <dgm:t>
        <a:bodyPr/>
        <a:lstStyle/>
        <a:p>
          <a:r>
            <a:rPr lang="es-EC" dirty="0" smtClean="0"/>
            <a:t>Genera y ejecuta archivos en código C para desarrollar y probar los algoritmos modelados en Simulink y códigos en </a:t>
          </a:r>
          <a:r>
            <a:rPr lang="es-EC" dirty="0" err="1" smtClean="0"/>
            <a:t>Matlab</a:t>
          </a:r>
          <a:r>
            <a:rPr lang="es-EC" dirty="0" smtClean="0"/>
            <a:t> </a:t>
          </a:r>
          <a:endParaRPr lang="es-EC" dirty="0"/>
        </a:p>
      </dgm:t>
    </dgm:pt>
    <dgm:pt modelId="{87D98DFF-E5AD-4273-81FC-CB38BFA3DBFC}" type="parTrans" cxnId="{82C89075-B5A4-43EB-BA8A-95C72C44C3B8}">
      <dgm:prSet/>
      <dgm:spPr/>
      <dgm:t>
        <a:bodyPr/>
        <a:lstStyle/>
        <a:p>
          <a:endParaRPr lang="es-EC"/>
        </a:p>
      </dgm:t>
    </dgm:pt>
    <dgm:pt modelId="{68ABB432-27CC-4A41-90C7-3CB67BA80784}" type="sibTrans" cxnId="{82C89075-B5A4-43EB-BA8A-95C72C44C3B8}">
      <dgm:prSet/>
      <dgm:spPr/>
      <dgm:t>
        <a:bodyPr/>
        <a:lstStyle/>
        <a:p>
          <a:endParaRPr lang="es-EC"/>
        </a:p>
      </dgm:t>
    </dgm:pt>
    <dgm:pt modelId="{B59B4819-64D0-42F2-915D-C619E083912A}">
      <dgm:prSet phldrT="[Texto]"/>
      <dgm:spPr/>
      <dgm:t>
        <a:bodyPr/>
        <a:lstStyle/>
        <a:p>
          <a:r>
            <a:rPr lang="es-EC" dirty="0" smtClean="0"/>
            <a:t>El archivo .</a:t>
          </a:r>
          <a:r>
            <a:rPr lang="es-EC" dirty="0" err="1" smtClean="0"/>
            <a:t>exe</a:t>
          </a:r>
          <a:r>
            <a:rPr lang="es-EC" dirty="0" smtClean="0"/>
            <a:t> generado por el RTW tiene como función principal ejecutarse en la plataforma Windows o Unix</a:t>
          </a:r>
        </a:p>
      </dgm:t>
    </dgm:pt>
    <dgm:pt modelId="{F329D1C5-AA63-4EFC-B3DC-B3F728384406}" type="parTrans" cxnId="{FA0E6710-7DE9-4E5B-85EA-DED1CAA9DAC3}">
      <dgm:prSet/>
      <dgm:spPr/>
      <dgm:t>
        <a:bodyPr/>
        <a:lstStyle/>
        <a:p>
          <a:endParaRPr lang="es-EC"/>
        </a:p>
      </dgm:t>
    </dgm:pt>
    <dgm:pt modelId="{623957C8-6603-40D1-81A9-3B7468AA35DF}" type="sibTrans" cxnId="{FA0E6710-7DE9-4E5B-85EA-DED1CAA9DAC3}">
      <dgm:prSet/>
      <dgm:spPr/>
      <dgm:t>
        <a:bodyPr/>
        <a:lstStyle/>
        <a:p>
          <a:endParaRPr lang="es-EC"/>
        </a:p>
      </dgm:t>
    </dgm:pt>
    <dgm:pt modelId="{9E7154E4-0156-46E3-A020-9084B4141413}" type="pres">
      <dgm:prSet presAssocID="{5987DECD-BC69-4FE9-BC5E-ADCDBDBAFAAF}" presName="linearFlow" presStyleCnt="0">
        <dgm:presLayoutVars>
          <dgm:dir/>
          <dgm:resizeHandles val="exact"/>
        </dgm:presLayoutVars>
      </dgm:prSet>
      <dgm:spPr/>
    </dgm:pt>
    <dgm:pt modelId="{E1548DB3-CCAF-41D8-A43E-30B3326D1310}" type="pres">
      <dgm:prSet presAssocID="{9F596C3D-035F-4FC0-A701-B4261670E88B}" presName="composite" presStyleCnt="0"/>
      <dgm:spPr/>
    </dgm:pt>
    <dgm:pt modelId="{570FBE85-4139-4C3C-8EAD-CCBBC0F33599}" type="pres">
      <dgm:prSet presAssocID="{9F596C3D-035F-4FC0-A701-B4261670E88B}" presName="imgShp" presStyleLbl="fgImgPlace1" presStyleIdx="0" presStyleCnt="3"/>
      <dgm:spPr/>
    </dgm:pt>
    <dgm:pt modelId="{66285398-926B-434C-ACEB-D629A96ECA82}" type="pres">
      <dgm:prSet presAssocID="{9F596C3D-035F-4FC0-A701-B4261670E88B}" presName="txShp" presStyleLbl="node1" presStyleIdx="0" presStyleCnt="3">
        <dgm:presLayoutVars>
          <dgm:bulletEnabled val="1"/>
        </dgm:presLayoutVars>
      </dgm:prSet>
      <dgm:spPr/>
      <dgm:t>
        <a:bodyPr/>
        <a:lstStyle/>
        <a:p>
          <a:endParaRPr lang="es-EC"/>
        </a:p>
      </dgm:t>
    </dgm:pt>
    <dgm:pt modelId="{798C2A0E-D651-4BC0-A448-0A9C69C68A02}" type="pres">
      <dgm:prSet presAssocID="{A3AAFB0F-896B-4FE4-91E7-A453B1CA4839}" presName="spacing" presStyleCnt="0"/>
      <dgm:spPr/>
    </dgm:pt>
    <dgm:pt modelId="{0B7324CF-E4FB-4300-86F0-1F9D826E87D2}" type="pres">
      <dgm:prSet presAssocID="{809CC500-E0EF-46F7-B0ED-6FF06698F798}" presName="composite" presStyleCnt="0"/>
      <dgm:spPr/>
    </dgm:pt>
    <dgm:pt modelId="{3C118B4B-2F9C-4102-B4FE-F1E8AC928D33}" type="pres">
      <dgm:prSet presAssocID="{809CC500-E0EF-46F7-B0ED-6FF06698F798}" presName="imgShp" presStyleLbl="fgImgPlace1" presStyleIdx="1" presStyleCnt="3"/>
      <dgm:spPr/>
    </dgm:pt>
    <dgm:pt modelId="{FC67FF66-B63E-41C3-BA12-A2A423C7FD71}" type="pres">
      <dgm:prSet presAssocID="{809CC500-E0EF-46F7-B0ED-6FF06698F798}" presName="txShp" presStyleLbl="node1" presStyleIdx="1" presStyleCnt="3">
        <dgm:presLayoutVars>
          <dgm:bulletEnabled val="1"/>
        </dgm:presLayoutVars>
      </dgm:prSet>
      <dgm:spPr/>
      <dgm:t>
        <a:bodyPr/>
        <a:lstStyle/>
        <a:p>
          <a:endParaRPr lang="es-EC"/>
        </a:p>
      </dgm:t>
    </dgm:pt>
    <dgm:pt modelId="{73D0ED15-5EE5-4054-ACB2-8A4746DA1BD1}" type="pres">
      <dgm:prSet presAssocID="{68ABB432-27CC-4A41-90C7-3CB67BA80784}" presName="spacing" presStyleCnt="0"/>
      <dgm:spPr/>
    </dgm:pt>
    <dgm:pt modelId="{0F57B941-36CB-43AA-B48B-7559C7D00BAD}" type="pres">
      <dgm:prSet presAssocID="{B59B4819-64D0-42F2-915D-C619E083912A}" presName="composite" presStyleCnt="0"/>
      <dgm:spPr/>
    </dgm:pt>
    <dgm:pt modelId="{C7A30B3F-9DA6-40CC-8AB0-0B34DBFB2987}" type="pres">
      <dgm:prSet presAssocID="{B59B4819-64D0-42F2-915D-C619E083912A}" presName="imgShp" presStyleLbl="fgImgPlace1" presStyleIdx="2" presStyleCnt="3"/>
      <dgm:spPr/>
    </dgm:pt>
    <dgm:pt modelId="{2468B003-0B11-4554-A2A2-C210E4C193A8}" type="pres">
      <dgm:prSet presAssocID="{B59B4819-64D0-42F2-915D-C619E083912A}" presName="txShp" presStyleLbl="node1" presStyleIdx="2" presStyleCnt="3">
        <dgm:presLayoutVars>
          <dgm:bulletEnabled val="1"/>
        </dgm:presLayoutVars>
      </dgm:prSet>
      <dgm:spPr/>
      <dgm:t>
        <a:bodyPr/>
        <a:lstStyle/>
        <a:p>
          <a:endParaRPr lang="es-EC"/>
        </a:p>
      </dgm:t>
    </dgm:pt>
  </dgm:ptLst>
  <dgm:cxnLst>
    <dgm:cxn modelId="{52F3BBBF-CD4E-4D9C-AE5E-47547FD34454}" type="presOf" srcId="{5987DECD-BC69-4FE9-BC5E-ADCDBDBAFAAF}" destId="{9E7154E4-0156-46E3-A020-9084B4141413}" srcOrd="0" destOrd="0" presId="urn:microsoft.com/office/officeart/2005/8/layout/vList3"/>
    <dgm:cxn modelId="{FA0E6710-7DE9-4E5B-85EA-DED1CAA9DAC3}" srcId="{5987DECD-BC69-4FE9-BC5E-ADCDBDBAFAAF}" destId="{B59B4819-64D0-42F2-915D-C619E083912A}" srcOrd="2" destOrd="0" parTransId="{F329D1C5-AA63-4EFC-B3DC-B3F728384406}" sibTransId="{623957C8-6603-40D1-81A9-3B7468AA35DF}"/>
    <dgm:cxn modelId="{3FCD0BF1-E054-45A1-BFD6-0D27A78A7D85}" type="presOf" srcId="{809CC500-E0EF-46F7-B0ED-6FF06698F798}" destId="{FC67FF66-B63E-41C3-BA12-A2A423C7FD71}" srcOrd="0" destOrd="0" presId="urn:microsoft.com/office/officeart/2005/8/layout/vList3"/>
    <dgm:cxn modelId="{13F309AE-7AC4-47BA-BFFD-0FEB4576C619}" type="presOf" srcId="{9F596C3D-035F-4FC0-A701-B4261670E88B}" destId="{66285398-926B-434C-ACEB-D629A96ECA82}" srcOrd="0" destOrd="0" presId="urn:microsoft.com/office/officeart/2005/8/layout/vList3"/>
    <dgm:cxn modelId="{8FE368D3-5517-4F0F-AD5A-616E05B3CE55}" srcId="{5987DECD-BC69-4FE9-BC5E-ADCDBDBAFAAF}" destId="{9F596C3D-035F-4FC0-A701-B4261670E88B}" srcOrd="0" destOrd="0" parTransId="{999773E8-9074-466D-BD64-3311BB78B9DA}" sibTransId="{A3AAFB0F-896B-4FE4-91E7-A453B1CA4839}"/>
    <dgm:cxn modelId="{82C89075-B5A4-43EB-BA8A-95C72C44C3B8}" srcId="{5987DECD-BC69-4FE9-BC5E-ADCDBDBAFAAF}" destId="{809CC500-E0EF-46F7-B0ED-6FF06698F798}" srcOrd="1" destOrd="0" parTransId="{87D98DFF-E5AD-4273-81FC-CB38BFA3DBFC}" sibTransId="{68ABB432-27CC-4A41-90C7-3CB67BA80784}"/>
    <dgm:cxn modelId="{12DE7904-3D08-4B84-82D8-D6814E12ADE2}" type="presOf" srcId="{B59B4819-64D0-42F2-915D-C619E083912A}" destId="{2468B003-0B11-4554-A2A2-C210E4C193A8}" srcOrd="0" destOrd="0" presId="urn:microsoft.com/office/officeart/2005/8/layout/vList3"/>
    <dgm:cxn modelId="{B6A351C9-8389-4577-BB27-6EBA6C94B5A1}" type="presParOf" srcId="{9E7154E4-0156-46E3-A020-9084B4141413}" destId="{E1548DB3-CCAF-41D8-A43E-30B3326D1310}" srcOrd="0" destOrd="0" presId="urn:microsoft.com/office/officeart/2005/8/layout/vList3"/>
    <dgm:cxn modelId="{359EC5C6-4C4C-409A-8E59-436496539FE4}" type="presParOf" srcId="{E1548DB3-CCAF-41D8-A43E-30B3326D1310}" destId="{570FBE85-4139-4C3C-8EAD-CCBBC0F33599}" srcOrd="0" destOrd="0" presId="urn:microsoft.com/office/officeart/2005/8/layout/vList3"/>
    <dgm:cxn modelId="{25D3A4E0-73BE-45DC-9F43-0A533CBFCC50}" type="presParOf" srcId="{E1548DB3-CCAF-41D8-A43E-30B3326D1310}" destId="{66285398-926B-434C-ACEB-D629A96ECA82}" srcOrd="1" destOrd="0" presId="urn:microsoft.com/office/officeart/2005/8/layout/vList3"/>
    <dgm:cxn modelId="{C683ABCC-70FC-43FB-95EE-10A6AE2B5630}" type="presParOf" srcId="{9E7154E4-0156-46E3-A020-9084B4141413}" destId="{798C2A0E-D651-4BC0-A448-0A9C69C68A02}" srcOrd="1" destOrd="0" presId="urn:microsoft.com/office/officeart/2005/8/layout/vList3"/>
    <dgm:cxn modelId="{411B9247-A5C8-4466-A51E-B7F792E869C5}" type="presParOf" srcId="{9E7154E4-0156-46E3-A020-9084B4141413}" destId="{0B7324CF-E4FB-4300-86F0-1F9D826E87D2}" srcOrd="2" destOrd="0" presId="urn:microsoft.com/office/officeart/2005/8/layout/vList3"/>
    <dgm:cxn modelId="{97DBBBD8-FD25-4CFD-927C-48F6A08E6EA4}" type="presParOf" srcId="{0B7324CF-E4FB-4300-86F0-1F9D826E87D2}" destId="{3C118B4B-2F9C-4102-B4FE-F1E8AC928D33}" srcOrd="0" destOrd="0" presId="urn:microsoft.com/office/officeart/2005/8/layout/vList3"/>
    <dgm:cxn modelId="{BC8181BE-875C-49FD-AAAC-EF38F13C2A25}" type="presParOf" srcId="{0B7324CF-E4FB-4300-86F0-1F9D826E87D2}" destId="{FC67FF66-B63E-41C3-BA12-A2A423C7FD71}" srcOrd="1" destOrd="0" presId="urn:microsoft.com/office/officeart/2005/8/layout/vList3"/>
    <dgm:cxn modelId="{A8696423-52D9-4298-9EB6-7A02A756CF44}" type="presParOf" srcId="{9E7154E4-0156-46E3-A020-9084B4141413}" destId="{73D0ED15-5EE5-4054-ACB2-8A4746DA1BD1}" srcOrd="3" destOrd="0" presId="urn:microsoft.com/office/officeart/2005/8/layout/vList3"/>
    <dgm:cxn modelId="{4671CE0D-3404-487B-B13C-A752F437A090}" type="presParOf" srcId="{9E7154E4-0156-46E3-A020-9084B4141413}" destId="{0F57B941-36CB-43AA-B48B-7559C7D00BAD}" srcOrd="4" destOrd="0" presId="urn:microsoft.com/office/officeart/2005/8/layout/vList3"/>
    <dgm:cxn modelId="{2B5B0865-5E76-4F8F-A944-2FDEEB79CF83}" type="presParOf" srcId="{0F57B941-36CB-43AA-B48B-7559C7D00BAD}" destId="{C7A30B3F-9DA6-40CC-8AB0-0B34DBFB2987}" srcOrd="0" destOrd="0" presId="urn:microsoft.com/office/officeart/2005/8/layout/vList3"/>
    <dgm:cxn modelId="{CB01CD8B-A493-42EB-BF16-43E22A67B27A}" type="presParOf" srcId="{0F57B941-36CB-43AA-B48B-7559C7D00BAD}" destId="{2468B003-0B11-4554-A2A2-C210E4C193A8}" srcOrd="1" destOrd="0" presId="urn:microsoft.com/office/officeart/2005/8/layout/vList3"/>
  </dgm:cxnLst>
  <dgm:bg/>
  <dgm:whole/>
</dgm:dataModel>
</file>

<file path=ppt/diagrams/data6.xml><?xml version="1.0" encoding="utf-8"?>
<dgm:dataModel xmlns:dgm="http://schemas.openxmlformats.org/drawingml/2006/diagram" xmlns:a="http://schemas.openxmlformats.org/drawingml/2006/main">
  <dgm:ptLst>
    <dgm:pt modelId="{A17C087E-D3A1-444B-9CA2-B3B0845982C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C"/>
        </a:p>
      </dgm:t>
    </dgm:pt>
    <dgm:pt modelId="{409D2221-F022-418A-A907-E87F2AB4C7C8}">
      <dgm:prSet phldrT="[Texto]"/>
      <dgm:spPr/>
      <dgm:t>
        <a:bodyPr/>
        <a:lstStyle/>
        <a:p>
          <a:r>
            <a:rPr lang="es-EC" dirty="0" smtClean="0"/>
            <a:t>Variable y valor lingüístico</a:t>
          </a:r>
          <a:endParaRPr lang="es-EC" dirty="0"/>
        </a:p>
      </dgm:t>
    </dgm:pt>
    <dgm:pt modelId="{7C803B43-DA2D-427F-8F0D-1B9B1B7FFEE4}" type="parTrans" cxnId="{BFFEE1CF-F930-4C06-8D9C-7E0069921358}">
      <dgm:prSet/>
      <dgm:spPr/>
      <dgm:t>
        <a:bodyPr/>
        <a:lstStyle/>
        <a:p>
          <a:endParaRPr lang="es-EC"/>
        </a:p>
      </dgm:t>
    </dgm:pt>
    <dgm:pt modelId="{264ED81F-32E6-46D7-A706-12123DA80A5C}" type="sibTrans" cxnId="{BFFEE1CF-F930-4C06-8D9C-7E0069921358}">
      <dgm:prSet/>
      <dgm:spPr/>
      <dgm:t>
        <a:bodyPr/>
        <a:lstStyle/>
        <a:p>
          <a:endParaRPr lang="es-EC"/>
        </a:p>
      </dgm:t>
    </dgm:pt>
    <dgm:pt modelId="{75F8946D-F68C-409B-9E0E-732E88555F31}">
      <dgm:prSet phldrT="[Texto]"/>
      <dgm:spPr/>
      <dgm:t>
        <a:bodyPr/>
        <a:lstStyle/>
        <a:p>
          <a:r>
            <a:rPr lang="es-EC" dirty="0" smtClean="0"/>
            <a:t>Conjunto difuso</a:t>
          </a:r>
          <a:endParaRPr lang="es-EC" dirty="0"/>
        </a:p>
      </dgm:t>
    </dgm:pt>
    <dgm:pt modelId="{A7C9457F-627F-46CA-BB35-61CBA427AB11}" type="parTrans" cxnId="{71AA52CC-E63B-4DF1-8F14-AA67BF5C6B73}">
      <dgm:prSet/>
      <dgm:spPr/>
      <dgm:t>
        <a:bodyPr/>
        <a:lstStyle/>
        <a:p>
          <a:endParaRPr lang="es-EC"/>
        </a:p>
      </dgm:t>
    </dgm:pt>
    <dgm:pt modelId="{1434876F-90E6-4DBA-A819-062657D1562D}" type="sibTrans" cxnId="{71AA52CC-E63B-4DF1-8F14-AA67BF5C6B73}">
      <dgm:prSet/>
      <dgm:spPr/>
      <dgm:t>
        <a:bodyPr/>
        <a:lstStyle/>
        <a:p>
          <a:endParaRPr lang="es-EC"/>
        </a:p>
      </dgm:t>
    </dgm:pt>
    <dgm:pt modelId="{17B103F2-2EEF-4311-BB4E-31A02748CD86}">
      <dgm:prSet phldrT="[Texto]"/>
      <dgm:spPr/>
      <dgm:t>
        <a:bodyPr/>
        <a:lstStyle/>
        <a:p>
          <a:r>
            <a:rPr lang="es-EC" dirty="0" smtClean="0"/>
            <a:t>Funciones de pertenencia</a:t>
          </a:r>
          <a:endParaRPr lang="es-EC" dirty="0"/>
        </a:p>
      </dgm:t>
    </dgm:pt>
    <dgm:pt modelId="{4CAD12D3-505E-44DD-88F3-336D9F907854}" type="parTrans" cxnId="{FC021245-13EF-4D49-8FDC-6533B4F38D7A}">
      <dgm:prSet/>
      <dgm:spPr/>
      <dgm:t>
        <a:bodyPr/>
        <a:lstStyle/>
        <a:p>
          <a:endParaRPr lang="es-EC"/>
        </a:p>
      </dgm:t>
    </dgm:pt>
    <dgm:pt modelId="{0BA366CC-A7BA-493D-AE65-53DD2FF61118}" type="sibTrans" cxnId="{FC021245-13EF-4D49-8FDC-6533B4F38D7A}">
      <dgm:prSet/>
      <dgm:spPr/>
      <dgm:t>
        <a:bodyPr/>
        <a:lstStyle/>
        <a:p>
          <a:endParaRPr lang="es-EC"/>
        </a:p>
      </dgm:t>
    </dgm:pt>
    <dgm:pt modelId="{63AF7123-6027-495F-A10F-E746A83BD5F9}">
      <dgm:prSet phldrT="[Texto]"/>
      <dgm:spPr/>
      <dgm:t>
        <a:bodyPr/>
        <a:lstStyle/>
        <a:p>
          <a:r>
            <a:rPr lang="es-EC" dirty="0" smtClean="0"/>
            <a:t>Operaciones entre conjuntos difusos</a:t>
          </a:r>
          <a:endParaRPr lang="es-EC" dirty="0"/>
        </a:p>
      </dgm:t>
    </dgm:pt>
    <dgm:pt modelId="{4B70B29B-7132-4F40-B409-C164F37714FA}" type="parTrans" cxnId="{94757A9F-EB01-4CDD-BC47-AF01943CAD81}">
      <dgm:prSet/>
      <dgm:spPr/>
      <dgm:t>
        <a:bodyPr/>
        <a:lstStyle/>
        <a:p>
          <a:endParaRPr lang="es-EC"/>
        </a:p>
      </dgm:t>
    </dgm:pt>
    <dgm:pt modelId="{72E15A59-9F28-492D-A13D-FD9EE8725212}" type="sibTrans" cxnId="{94757A9F-EB01-4CDD-BC47-AF01943CAD81}">
      <dgm:prSet/>
      <dgm:spPr/>
      <dgm:t>
        <a:bodyPr/>
        <a:lstStyle/>
        <a:p>
          <a:endParaRPr lang="es-EC"/>
        </a:p>
      </dgm:t>
    </dgm:pt>
    <dgm:pt modelId="{7A531B57-94ED-416F-A481-BC5613B22DCC}">
      <dgm:prSet phldrT="[Texto]"/>
      <dgm:spPr/>
      <dgm:t>
        <a:bodyPr/>
        <a:lstStyle/>
        <a:p>
          <a:r>
            <a:rPr lang="es-EC" dirty="0" smtClean="0"/>
            <a:t>Subjetividad de un concepto (Universo de discurso)</a:t>
          </a:r>
          <a:endParaRPr lang="es-EC" dirty="0"/>
        </a:p>
      </dgm:t>
    </dgm:pt>
    <dgm:pt modelId="{38F35FAB-2920-4752-9190-30D12FA73973}" type="parTrans" cxnId="{CDDDC32B-4849-45E9-AC24-A58EC9D53C80}">
      <dgm:prSet/>
      <dgm:spPr/>
      <dgm:t>
        <a:bodyPr/>
        <a:lstStyle/>
        <a:p>
          <a:endParaRPr lang="es-EC"/>
        </a:p>
      </dgm:t>
    </dgm:pt>
    <dgm:pt modelId="{F91DCEA1-F8FC-4ADA-8003-E9B2F63FE9D9}" type="sibTrans" cxnId="{CDDDC32B-4849-45E9-AC24-A58EC9D53C80}">
      <dgm:prSet/>
      <dgm:spPr/>
      <dgm:t>
        <a:bodyPr/>
        <a:lstStyle/>
        <a:p>
          <a:endParaRPr lang="es-EC"/>
        </a:p>
      </dgm:t>
    </dgm:pt>
    <dgm:pt modelId="{6FA5CF73-2823-41D5-96AE-8907847FE3CB}">
      <dgm:prSet phldrT="[Texto]"/>
      <dgm:spPr/>
      <dgm:t>
        <a:bodyPr/>
        <a:lstStyle/>
        <a:p>
          <a:r>
            <a:rPr lang="es-EC" dirty="0" smtClean="0"/>
            <a:t>Atributos de la variable (Función de pertenencia)</a:t>
          </a:r>
          <a:endParaRPr lang="es-EC" dirty="0"/>
        </a:p>
      </dgm:t>
    </dgm:pt>
    <dgm:pt modelId="{B42170C0-2C18-4AF8-936C-5AE1315216F6}" type="parTrans" cxnId="{625F992A-C044-4A5A-A48A-3F5B0B590658}">
      <dgm:prSet/>
      <dgm:spPr/>
      <dgm:t>
        <a:bodyPr/>
        <a:lstStyle/>
        <a:p>
          <a:endParaRPr lang="es-EC"/>
        </a:p>
      </dgm:t>
    </dgm:pt>
    <dgm:pt modelId="{CD613817-F773-482F-9C85-C0BB877BEC5E}" type="sibTrans" cxnId="{625F992A-C044-4A5A-A48A-3F5B0B590658}">
      <dgm:prSet/>
      <dgm:spPr/>
      <dgm:t>
        <a:bodyPr/>
        <a:lstStyle/>
        <a:p>
          <a:endParaRPr lang="es-EC"/>
        </a:p>
      </dgm:t>
    </dgm:pt>
    <dgm:pt modelId="{C9EFA867-6B9C-4C3F-B9F8-E0B95B59252E}">
      <dgm:prSet phldrT="[Texto]"/>
      <dgm:spPr/>
      <dgm:t>
        <a:bodyPr/>
        <a:lstStyle/>
        <a:p>
          <a:r>
            <a:rPr lang="es-EC" dirty="0" smtClean="0"/>
            <a:t>Elementos que existen  dentro de un universo de discurso</a:t>
          </a:r>
          <a:endParaRPr lang="es-EC" dirty="0"/>
        </a:p>
      </dgm:t>
    </dgm:pt>
    <dgm:pt modelId="{37D31A23-8737-4717-AF02-E5ED22C18078}" type="parTrans" cxnId="{3D905C77-C952-4EBA-A046-70D231A8C770}">
      <dgm:prSet/>
      <dgm:spPr/>
      <dgm:t>
        <a:bodyPr/>
        <a:lstStyle/>
        <a:p>
          <a:endParaRPr lang="es-EC"/>
        </a:p>
      </dgm:t>
    </dgm:pt>
    <dgm:pt modelId="{2E23A33B-DB14-426E-8765-56675EA89B4F}" type="sibTrans" cxnId="{3D905C77-C952-4EBA-A046-70D231A8C770}">
      <dgm:prSet/>
      <dgm:spPr/>
      <dgm:t>
        <a:bodyPr/>
        <a:lstStyle/>
        <a:p>
          <a:endParaRPr lang="es-EC"/>
        </a:p>
      </dgm:t>
    </dgm:pt>
    <dgm:pt modelId="{0C7716AB-3673-4279-B328-A79CB26FA239}">
      <dgm:prSet phldrT="[Texto]"/>
      <dgm:spPr/>
      <dgm:t>
        <a:bodyPr/>
        <a:lstStyle/>
        <a:p>
          <a:r>
            <a:rPr lang="es-EC" dirty="0" smtClean="0"/>
            <a:t>El grado de pertenencia de un elemento a un conjunto difuso se define mediante una función característica. </a:t>
          </a:r>
          <a:endParaRPr lang="es-EC" dirty="0"/>
        </a:p>
      </dgm:t>
    </dgm:pt>
    <dgm:pt modelId="{B360542D-E5F3-4726-8AD2-C8AA0A1DE561}" type="parTrans" cxnId="{84C36F6E-DC64-4A80-97D5-4AEEF0AFFDDC}">
      <dgm:prSet/>
      <dgm:spPr/>
      <dgm:t>
        <a:bodyPr/>
        <a:lstStyle/>
        <a:p>
          <a:endParaRPr lang="es-EC"/>
        </a:p>
      </dgm:t>
    </dgm:pt>
    <dgm:pt modelId="{CC4859BB-D446-46E6-A50A-C73328FB8489}" type="sibTrans" cxnId="{84C36F6E-DC64-4A80-97D5-4AEEF0AFFDDC}">
      <dgm:prSet/>
      <dgm:spPr/>
      <dgm:t>
        <a:bodyPr/>
        <a:lstStyle/>
        <a:p>
          <a:endParaRPr lang="es-EC"/>
        </a:p>
      </dgm:t>
    </dgm:pt>
    <dgm:pt modelId="{56F185EC-37C6-4EFC-9EC0-B85517396BF6}">
      <dgm:prSet phldrT="[Texto]"/>
      <dgm:spPr/>
      <dgm:t>
        <a:bodyPr/>
        <a:lstStyle/>
        <a:p>
          <a:r>
            <a:rPr lang="es-EC" dirty="0" smtClean="0"/>
            <a:t>Cuando una variable cubre el dominio de más de un valor lingüístico, la variable difusa final es deducida por una operación que toma en cuenta el grado de pertenencia de cada valor.</a:t>
          </a:r>
          <a:endParaRPr lang="es-EC" dirty="0"/>
        </a:p>
      </dgm:t>
    </dgm:pt>
    <dgm:pt modelId="{4071AF44-DE1F-4E1F-BAD5-975A063F27F8}" type="parTrans" cxnId="{CDE38711-4923-4292-BEC5-ED7771746BE8}">
      <dgm:prSet/>
      <dgm:spPr/>
      <dgm:t>
        <a:bodyPr/>
        <a:lstStyle/>
        <a:p>
          <a:endParaRPr lang="es-EC"/>
        </a:p>
      </dgm:t>
    </dgm:pt>
    <dgm:pt modelId="{BC88BDD7-8A91-4C2C-AEEF-D59B96E8A014}" type="sibTrans" cxnId="{CDE38711-4923-4292-BEC5-ED7771746BE8}">
      <dgm:prSet/>
      <dgm:spPr/>
      <dgm:t>
        <a:bodyPr/>
        <a:lstStyle/>
        <a:p>
          <a:endParaRPr lang="es-EC"/>
        </a:p>
      </dgm:t>
    </dgm:pt>
    <dgm:pt modelId="{342306F2-9974-49CC-A557-9E998B618C6F}">
      <dgm:prSet phldrT="[Texto]"/>
      <dgm:spPr/>
      <dgm:t>
        <a:bodyPr/>
        <a:lstStyle/>
        <a:p>
          <a:endParaRPr lang="es-EC" dirty="0"/>
        </a:p>
      </dgm:t>
    </dgm:pt>
    <dgm:pt modelId="{E02CD930-9FE7-4C88-9FCA-B48C06BC86BA}" type="parTrans" cxnId="{A2500DFF-344A-41B7-97F4-2DB0A60882F0}">
      <dgm:prSet/>
      <dgm:spPr/>
      <dgm:t>
        <a:bodyPr/>
        <a:lstStyle/>
        <a:p>
          <a:endParaRPr lang="es-EC"/>
        </a:p>
      </dgm:t>
    </dgm:pt>
    <dgm:pt modelId="{AA752619-E60E-4D26-A974-8B5144615DFC}" type="sibTrans" cxnId="{A2500DFF-344A-41B7-97F4-2DB0A60882F0}">
      <dgm:prSet/>
      <dgm:spPr/>
      <dgm:t>
        <a:bodyPr/>
        <a:lstStyle/>
        <a:p>
          <a:endParaRPr lang="es-EC"/>
        </a:p>
      </dgm:t>
    </dgm:pt>
    <dgm:pt modelId="{AC6DA05A-2329-4803-9108-26F95311E203}" type="pres">
      <dgm:prSet presAssocID="{A17C087E-D3A1-444B-9CA2-B3B0845982C1}" presName="Name0" presStyleCnt="0">
        <dgm:presLayoutVars>
          <dgm:dir/>
          <dgm:resizeHandles val="exact"/>
        </dgm:presLayoutVars>
      </dgm:prSet>
      <dgm:spPr/>
    </dgm:pt>
    <dgm:pt modelId="{FD158AA9-5086-4783-9972-CDA8739CF0AC}" type="pres">
      <dgm:prSet presAssocID="{A17C087E-D3A1-444B-9CA2-B3B0845982C1}" presName="cycle" presStyleCnt="0"/>
      <dgm:spPr/>
    </dgm:pt>
    <dgm:pt modelId="{A1C3314A-BFDE-469F-A773-116B79B01FEF}" type="pres">
      <dgm:prSet presAssocID="{409D2221-F022-418A-A907-E87F2AB4C7C8}" presName="nodeFirstNode" presStyleLbl="node1" presStyleIdx="0" presStyleCnt="4">
        <dgm:presLayoutVars>
          <dgm:bulletEnabled val="1"/>
        </dgm:presLayoutVars>
      </dgm:prSet>
      <dgm:spPr/>
      <dgm:t>
        <a:bodyPr/>
        <a:lstStyle/>
        <a:p>
          <a:endParaRPr lang="es-EC"/>
        </a:p>
      </dgm:t>
    </dgm:pt>
    <dgm:pt modelId="{191A1E76-3BBC-40D1-88BF-99EF0446D035}" type="pres">
      <dgm:prSet presAssocID="{264ED81F-32E6-46D7-A706-12123DA80A5C}" presName="sibTransFirstNode" presStyleLbl="bgShp" presStyleIdx="0" presStyleCnt="1"/>
      <dgm:spPr/>
    </dgm:pt>
    <dgm:pt modelId="{ED222B28-2C51-4354-957E-DE86C103BCD3}" type="pres">
      <dgm:prSet presAssocID="{75F8946D-F68C-409B-9E0E-732E88555F31}" presName="nodeFollowingNodes" presStyleLbl="node1" presStyleIdx="1" presStyleCnt="4">
        <dgm:presLayoutVars>
          <dgm:bulletEnabled val="1"/>
        </dgm:presLayoutVars>
      </dgm:prSet>
      <dgm:spPr/>
      <dgm:t>
        <a:bodyPr/>
        <a:lstStyle/>
        <a:p>
          <a:endParaRPr lang="es-EC"/>
        </a:p>
      </dgm:t>
    </dgm:pt>
    <dgm:pt modelId="{CB0C844A-0441-4532-8654-786ADC59CE52}" type="pres">
      <dgm:prSet presAssocID="{17B103F2-2EEF-4311-BB4E-31A02748CD86}" presName="nodeFollowingNodes" presStyleLbl="node1" presStyleIdx="2" presStyleCnt="4">
        <dgm:presLayoutVars>
          <dgm:bulletEnabled val="1"/>
        </dgm:presLayoutVars>
      </dgm:prSet>
      <dgm:spPr/>
      <dgm:t>
        <a:bodyPr/>
        <a:lstStyle/>
        <a:p>
          <a:endParaRPr lang="es-EC"/>
        </a:p>
      </dgm:t>
    </dgm:pt>
    <dgm:pt modelId="{C979906D-D5E9-4AA5-90F5-C2B33DFD145A}" type="pres">
      <dgm:prSet presAssocID="{63AF7123-6027-495F-A10F-E746A83BD5F9}" presName="nodeFollowingNodes" presStyleLbl="node1" presStyleIdx="3" presStyleCnt="4">
        <dgm:presLayoutVars>
          <dgm:bulletEnabled val="1"/>
        </dgm:presLayoutVars>
      </dgm:prSet>
      <dgm:spPr/>
      <dgm:t>
        <a:bodyPr/>
        <a:lstStyle/>
        <a:p>
          <a:endParaRPr lang="es-EC"/>
        </a:p>
      </dgm:t>
    </dgm:pt>
  </dgm:ptLst>
  <dgm:cxnLst>
    <dgm:cxn modelId="{625F992A-C044-4A5A-A48A-3F5B0B590658}" srcId="{409D2221-F022-418A-A907-E87F2AB4C7C8}" destId="{6FA5CF73-2823-41D5-96AE-8907847FE3CB}" srcOrd="1" destOrd="0" parTransId="{B42170C0-2C18-4AF8-936C-5AE1315216F6}" sibTransId="{CD613817-F773-482F-9C85-C0BB877BEC5E}"/>
    <dgm:cxn modelId="{32687F8C-6415-41E5-A99A-071A9D292F13}" type="presOf" srcId="{7A531B57-94ED-416F-A481-BC5613B22DCC}" destId="{A1C3314A-BFDE-469F-A773-116B79B01FEF}" srcOrd="0" destOrd="1" presId="urn:microsoft.com/office/officeart/2005/8/layout/cycle3"/>
    <dgm:cxn modelId="{3D905C77-C952-4EBA-A046-70D231A8C770}" srcId="{75F8946D-F68C-409B-9E0E-732E88555F31}" destId="{C9EFA867-6B9C-4C3F-B9F8-E0B95B59252E}" srcOrd="0" destOrd="0" parTransId="{37D31A23-8737-4717-AF02-E5ED22C18078}" sibTransId="{2E23A33B-DB14-426E-8765-56675EA89B4F}"/>
    <dgm:cxn modelId="{BEDA3FDC-2905-4A80-A8AA-6D8D31EE2B8B}" type="presOf" srcId="{75F8946D-F68C-409B-9E0E-732E88555F31}" destId="{ED222B28-2C51-4354-957E-DE86C103BCD3}" srcOrd="0" destOrd="0" presId="urn:microsoft.com/office/officeart/2005/8/layout/cycle3"/>
    <dgm:cxn modelId="{0FC22CE3-10A7-49FF-A21B-6AE07E20CF8B}" type="presOf" srcId="{A17C087E-D3A1-444B-9CA2-B3B0845982C1}" destId="{AC6DA05A-2329-4803-9108-26F95311E203}" srcOrd="0" destOrd="0" presId="urn:microsoft.com/office/officeart/2005/8/layout/cycle3"/>
    <dgm:cxn modelId="{53738A9B-72D5-4956-9FBE-25FDF3DE9473}" type="presOf" srcId="{C9EFA867-6B9C-4C3F-B9F8-E0B95B59252E}" destId="{ED222B28-2C51-4354-957E-DE86C103BCD3}" srcOrd="0" destOrd="1" presId="urn:microsoft.com/office/officeart/2005/8/layout/cycle3"/>
    <dgm:cxn modelId="{A2500DFF-344A-41B7-97F4-2DB0A60882F0}" srcId="{75F8946D-F68C-409B-9E0E-732E88555F31}" destId="{342306F2-9974-49CC-A557-9E998B618C6F}" srcOrd="1" destOrd="0" parTransId="{E02CD930-9FE7-4C88-9FCA-B48C06BC86BA}" sibTransId="{AA752619-E60E-4D26-A974-8B5144615DFC}"/>
    <dgm:cxn modelId="{208BA9BE-15DF-412D-B35E-9CB4DF3E6CC1}" type="presOf" srcId="{56F185EC-37C6-4EFC-9EC0-B85517396BF6}" destId="{C979906D-D5E9-4AA5-90F5-C2B33DFD145A}" srcOrd="0" destOrd="1" presId="urn:microsoft.com/office/officeart/2005/8/layout/cycle3"/>
    <dgm:cxn modelId="{4D556117-41F9-4329-AADB-B047F48DDDBE}" type="presOf" srcId="{17B103F2-2EEF-4311-BB4E-31A02748CD86}" destId="{CB0C844A-0441-4532-8654-786ADC59CE52}" srcOrd="0" destOrd="0" presId="urn:microsoft.com/office/officeart/2005/8/layout/cycle3"/>
    <dgm:cxn modelId="{94757A9F-EB01-4CDD-BC47-AF01943CAD81}" srcId="{A17C087E-D3A1-444B-9CA2-B3B0845982C1}" destId="{63AF7123-6027-495F-A10F-E746A83BD5F9}" srcOrd="3" destOrd="0" parTransId="{4B70B29B-7132-4F40-B409-C164F37714FA}" sibTransId="{72E15A59-9F28-492D-A13D-FD9EE8725212}"/>
    <dgm:cxn modelId="{D40A48BD-12F3-431D-A08F-331122E14977}" type="presOf" srcId="{342306F2-9974-49CC-A557-9E998B618C6F}" destId="{ED222B28-2C51-4354-957E-DE86C103BCD3}" srcOrd="0" destOrd="2" presId="urn:microsoft.com/office/officeart/2005/8/layout/cycle3"/>
    <dgm:cxn modelId="{CDDDC32B-4849-45E9-AC24-A58EC9D53C80}" srcId="{409D2221-F022-418A-A907-E87F2AB4C7C8}" destId="{7A531B57-94ED-416F-A481-BC5613B22DCC}" srcOrd="0" destOrd="0" parTransId="{38F35FAB-2920-4752-9190-30D12FA73973}" sibTransId="{F91DCEA1-F8FC-4ADA-8003-E9B2F63FE9D9}"/>
    <dgm:cxn modelId="{66CC971B-B22C-4544-9870-30CF3A2A1FE3}" type="presOf" srcId="{409D2221-F022-418A-A907-E87F2AB4C7C8}" destId="{A1C3314A-BFDE-469F-A773-116B79B01FEF}" srcOrd="0" destOrd="0" presId="urn:microsoft.com/office/officeart/2005/8/layout/cycle3"/>
    <dgm:cxn modelId="{ADE48319-F6F1-4B02-8F0D-420A1DFFC638}" type="presOf" srcId="{264ED81F-32E6-46D7-A706-12123DA80A5C}" destId="{191A1E76-3BBC-40D1-88BF-99EF0446D035}" srcOrd="0" destOrd="0" presId="urn:microsoft.com/office/officeart/2005/8/layout/cycle3"/>
    <dgm:cxn modelId="{A0A06B47-3FA1-4EE1-BE19-32BAB6284307}" type="presOf" srcId="{6FA5CF73-2823-41D5-96AE-8907847FE3CB}" destId="{A1C3314A-BFDE-469F-A773-116B79B01FEF}" srcOrd="0" destOrd="2" presId="urn:microsoft.com/office/officeart/2005/8/layout/cycle3"/>
    <dgm:cxn modelId="{0ADED295-A87E-4D38-8E64-F8F671DFFD85}" type="presOf" srcId="{63AF7123-6027-495F-A10F-E746A83BD5F9}" destId="{C979906D-D5E9-4AA5-90F5-C2B33DFD145A}" srcOrd="0" destOrd="0" presId="urn:microsoft.com/office/officeart/2005/8/layout/cycle3"/>
    <dgm:cxn modelId="{84C36F6E-DC64-4A80-97D5-4AEEF0AFFDDC}" srcId="{17B103F2-2EEF-4311-BB4E-31A02748CD86}" destId="{0C7716AB-3673-4279-B328-A79CB26FA239}" srcOrd="0" destOrd="0" parTransId="{B360542D-E5F3-4726-8AD2-C8AA0A1DE561}" sibTransId="{CC4859BB-D446-46E6-A50A-C73328FB8489}"/>
    <dgm:cxn modelId="{71AA52CC-E63B-4DF1-8F14-AA67BF5C6B73}" srcId="{A17C087E-D3A1-444B-9CA2-B3B0845982C1}" destId="{75F8946D-F68C-409B-9E0E-732E88555F31}" srcOrd="1" destOrd="0" parTransId="{A7C9457F-627F-46CA-BB35-61CBA427AB11}" sibTransId="{1434876F-90E6-4DBA-A819-062657D1562D}"/>
    <dgm:cxn modelId="{CDE38711-4923-4292-BEC5-ED7771746BE8}" srcId="{63AF7123-6027-495F-A10F-E746A83BD5F9}" destId="{56F185EC-37C6-4EFC-9EC0-B85517396BF6}" srcOrd="0" destOrd="0" parTransId="{4071AF44-DE1F-4E1F-BAD5-975A063F27F8}" sibTransId="{BC88BDD7-8A91-4C2C-AEEF-D59B96E8A014}"/>
    <dgm:cxn modelId="{FC021245-13EF-4D49-8FDC-6533B4F38D7A}" srcId="{A17C087E-D3A1-444B-9CA2-B3B0845982C1}" destId="{17B103F2-2EEF-4311-BB4E-31A02748CD86}" srcOrd="2" destOrd="0" parTransId="{4CAD12D3-505E-44DD-88F3-336D9F907854}" sibTransId="{0BA366CC-A7BA-493D-AE65-53DD2FF61118}"/>
    <dgm:cxn modelId="{3A6B62D4-226F-43DB-A58C-CEAA1F8DF156}" type="presOf" srcId="{0C7716AB-3673-4279-B328-A79CB26FA239}" destId="{CB0C844A-0441-4532-8654-786ADC59CE52}" srcOrd="0" destOrd="1" presId="urn:microsoft.com/office/officeart/2005/8/layout/cycle3"/>
    <dgm:cxn modelId="{BFFEE1CF-F930-4C06-8D9C-7E0069921358}" srcId="{A17C087E-D3A1-444B-9CA2-B3B0845982C1}" destId="{409D2221-F022-418A-A907-E87F2AB4C7C8}" srcOrd="0" destOrd="0" parTransId="{7C803B43-DA2D-427F-8F0D-1B9B1B7FFEE4}" sibTransId="{264ED81F-32E6-46D7-A706-12123DA80A5C}"/>
    <dgm:cxn modelId="{BE38D9F1-9FFB-421C-89F1-79699BCD50B4}" type="presParOf" srcId="{AC6DA05A-2329-4803-9108-26F95311E203}" destId="{FD158AA9-5086-4783-9972-CDA8739CF0AC}" srcOrd="0" destOrd="0" presId="urn:microsoft.com/office/officeart/2005/8/layout/cycle3"/>
    <dgm:cxn modelId="{7E3386C8-A06B-446D-9078-89777C45E9CE}" type="presParOf" srcId="{FD158AA9-5086-4783-9972-CDA8739CF0AC}" destId="{A1C3314A-BFDE-469F-A773-116B79B01FEF}" srcOrd="0" destOrd="0" presId="urn:microsoft.com/office/officeart/2005/8/layout/cycle3"/>
    <dgm:cxn modelId="{B0304AC2-2808-4856-860A-9F2D618C417A}" type="presParOf" srcId="{FD158AA9-5086-4783-9972-CDA8739CF0AC}" destId="{191A1E76-3BBC-40D1-88BF-99EF0446D035}" srcOrd="1" destOrd="0" presId="urn:microsoft.com/office/officeart/2005/8/layout/cycle3"/>
    <dgm:cxn modelId="{36402F62-C254-49DB-8FEB-D1F00FD5E3BD}" type="presParOf" srcId="{FD158AA9-5086-4783-9972-CDA8739CF0AC}" destId="{ED222B28-2C51-4354-957E-DE86C103BCD3}" srcOrd="2" destOrd="0" presId="urn:microsoft.com/office/officeart/2005/8/layout/cycle3"/>
    <dgm:cxn modelId="{C742480A-508C-4CDC-B6B6-16F9354236AB}" type="presParOf" srcId="{FD158AA9-5086-4783-9972-CDA8739CF0AC}" destId="{CB0C844A-0441-4532-8654-786ADC59CE52}" srcOrd="3" destOrd="0" presId="urn:microsoft.com/office/officeart/2005/8/layout/cycle3"/>
    <dgm:cxn modelId="{74CAAD38-BD1F-4023-8E0A-CA8D18933E36}" type="presParOf" srcId="{FD158AA9-5086-4783-9972-CDA8739CF0AC}" destId="{C979906D-D5E9-4AA5-90F5-C2B33DFD145A}" srcOrd="4" destOrd="0" presId="urn:microsoft.com/office/officeart/2005/8/layout/cycle3"/>
  </dgm:cxnLst>
  <dgm:bg/>
  <dgm:whole/>
</dgm:dataModel>
</file>

<file path=ppt/diagrams/data7.xml><?xml version="1.0" encoding="utf-8"?>
<dgm:dataModel xmlns:dgm="http://schemas.openxmlformats.org/drawingml/2006/diagram" xmlns:a="http://schemas.openxmlformats.org/drawingml/2006/main">
  <dgm:ptLst>
    <dgm:pt modelId="{3E50332C-DABD-4AA8-B1FD-B4009AEFE7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90F9080-2E4A-46BF-B61D-5F3FCBF38B95}">
      <dgm:prSet phldrT="[Texto]"/>
      <dgm:spPr/>
      <dgm:t>
        <a:bodyPr/>
        <a:lstStyle/>
        <a:p>
          <a:r>
            <a:rPr lang="es-EC" dirty="0" smtClean="0"/>
            <a:t>Transforma cada dato de la señal de entrada del modelo en variables difusas, donde a cada dato de entrada se le asigna un </a:t>
          </a:r>
          <a:r>
            <a:rPr lang="es-EC" i="1" dirty="0" smtClean="0">
              <a:solidFill>
                <a:schemeClr val="tx1"/>
              </a:solidFill>
            </a:rPr>
            <a:t>grado de pertenencia </a:t>
          </a:r>
          <a:r>
            <a:rPr lang="es-EC" dirty="0" smtClean="0"/>
            <a:t>a uno o varios de los conjuntos difusos en que se divide un rango de valores posibles para dicha entrada.</a:t>
          </a:r>
          <a:endParaRPr lang="es-EC" dirty="0"/>
        </a:p>
      </dgm:t>
    </dgm:pt>
    <dgm:pt modelId="{4BA00B17-3707-4A3A-B0AF-ACD132B53E19}" type="parTrans" cxnId="{E2B406FE-4504-4C65-9C45-86B7E6A1E8D1}">
      <dgm:prSet/>
      <dgm:spPr/>
      <dgm:t>
        <a:bodyPr/>
        <a:lstStyle/>
        <a:p>
          <a:endParaRPr lang="es-EC"/>
        </a:p>
      </dgm:t>
    </dgm:pt>
    <dgm:pt modelId="{48DFF687-4473-421A-B17B-6601ED0D55D7}" type="sibTrans" cxnId="{E2B406FE-4504-4C65-9C45-86B7E6A1E8D1}">
      <dgm:prSet/>
      <dgm:spPr/>
      <dgm:t>
        <a:bodyPr/>
        <a:lstStyle/>
        <a:p>
          <a:endParaRPr lang="es-EC"/>
        </a:p>
      </dgm:t>
    </dgm:pt>
    <dgm:pt modelId="{DDC5CA2A-4D12-4491-AF6E-A116ECB11E20}">
      <dgm:prSet phldrT="[Texto]"/>
      <dgm:spPr/>
      <dgm:t>
        <a:bodyPr/>
        <a:lstStyle/>
        <a:p>
          <a:r>
            <a:rPr lang="es-EC" dirty="0" smtClean="0"/>
            <a:t>Para esta etapa </a:t>
          </a:r>
          <a:r>
            <a:rPr lang="es-EC" i="1" dirty="0" smtClean="0">
              <a:solidFill>
                <a:schemeClr val="tx1"/>
              </a:solidFill>
            </a:rPr>
            <a:t>se deben tener </a:t>
          </a:r>
          <a:r>
            <a:rPr lang="es-EC" dirty="0" smtClean="0"/>
            <a:t>definidos los rangos de variación de las variables de entrada y los conjuntos difusos asociados con sus respectivas funciones de pertenencia.</a:t>
          </a:r>
          <a:endParaRPr lang="es-EC" dirty="0"/>
        </a:p>
      </dgm:t>
    </dgm:pt>
    <dgm:pt modelId="{A7ADD845-183C-432A-B58B-9A45AF75DEB2}" type="parTrans" cxnId="{23D0C390-221C-4B85-9F84-BCDE12D135D6}">
      <dgm:prSet/>
      <dgm:spPr/>
      <dgm:t>
        <a:bodyPr/>
        <a:lstStyle/>
        <a:p>
          <a:endParaRPr lang="es-EC"/>
        </a:p>
      </dgm:t>
    </dgm:pt>
    <dgm:pt modelId="{EB73E412-7991-4A11-B11D-0AD5EF3426B3}" type="sibTrans" cxnId="{23D0C390-221C-4B85-9F84-BCDE12D135D6}">
      <dgm:prSet/>
      <dgm:spPr/>
      <dgm:t>
        <a:bodyPr/>
        <a:lstStyle/>
        <a:p>
          <a:endParaRPr lang="es-EC"/>
        </a:p>
      </dgm:t>
    </dgm:pt>
    <dgm:pt modelId="{1E0DAAAC-B36D-41F5-B532-91E66BAF1D32}" type="pres">
      <dgm:prSet presAssocID="{3E50332C-DABD-4AA8-B1FD-B4009AEFE738}" presName="linear" presStyleCnt="0">
        <dgm:presLayoutVars>
          <dgm:animLvl val="lvl"/>
          <dgm:resizeHandles val="exact"/>
        </dgm:presLayoutVars>
      </dgm:prSet>
      <dgm:spPr/>
    </dgm:pt>
    <dgm:pt modelId="{F03F5C90-F414-4124-A329-9C533192C7EC}" type="pres">
      <dgm:prSet presAssocID="{790F9080-2E4A-46BF-B61D-5F3FCBF38B95}" presName="parentText" presStyleLbl="node1" presStyleIdx="0" presStyleCnt="2">
        <dgm:presLayoutVars>
          <dgm:chMax val="0"/>
          <dgm:bulletEnabled val="1"/>
        </dgm:presLayoutVars>
      </dgm:prSet>
      <dgm:spPr/>
      <dgm:t>
        <a:bodyPr/>
        <a:lstStyle/>
        <a:p>
          <a:endParaRPr lang="es-EC"/>
        </a:p>
      </dgm:t>
    </dgm:pt>
    <dgm:pt modelId="{A368053D-6183-41EB-9D5E-7A232A33DBC9}" type="pres">
      <dgm:prSet presAssocID="{48DFF687-4473-421A-B17B-6601ED0D55D7}" presName="spacer" presStyleCnt="0"/>
      <dgm:spPr/>
    </dgm:pt>
    <dgm:pt modelId="{EEE2ADC2-C236-402F-9EA4-E45330AF47AD}" type="pres">
      <dgm:prSet presAssocID="{DDC5CA2A-4D12-4491-AF6E-A116ECB11E20}" presName="parentText" presStyleLbl="node1" presStyleIdx="1" presStyleCnt="2">
        <dgm:presLayoutVars>
          <dgm:chMax val="0"/>
          <dgm:bulletEnabled val="1"/>
        </dgm:presLayoutVars>
      </dgm:prSet>
      <dgm:spPr/>
      <dgm:t>
        <a:bodyPr/>
        <a:lstStyle/>
        <a:p>
          <a:endParaRPr lang="es-EC"/>
        </a:p>
      </dgm:t>
    </dgm:pt>
  </dgm:ptLst>
  <dgm:cxnLst>
    <dgm:cxn modelId="{4C11742E-F447-4FD3-A69B-903F7675ECF9}" type="presOf" srcId="{3E50332C-DABD-4AA8-B1FD-B4009AEFE738}" destId="{1E0DAAAC-B36D-41F5-B532-91E66BAF1D32}" srcOrd="0" destOrd="0" presId="urn:microsoft.com/office/officeart/2005/8/layout/vList2"/>
    <dgm:cxn modelId="{DD7E9C18-4A46-4D76-B7A9-FAAFBBEA114E}" type="presOf" srcId="{790F9080-2E4A-46BF-B61D-5F3FCBF38B95}" destId="{F03F5C90-F414-4124-A329-9C533192C7EC}" srcOrd="0" destOrd="0" presId="urn:microsoft.com/office/officeart/2005/8/layout/vList2"/>
    <dgm:cxn modelId="{23D0C390-221C-4B85-9F84-BCDE12D135D6}" srcId="{3E50332C-DABD-4AA8-B1FD-B4009AEFE738}" destId="{DDC5CA2A-4D12-4491-AF6E-A116ECB11E20}" srcOrd="1" destOrd="0" parTransId="{A7ADD845-183C-432A-B58B-9A45AF75DEB2}" sibTransId="{EB73E412-7991-4A11-B11D-0AD5EF3426B3}"/>
    <dgm:cxn modelId="{9A6B8693-BA8E-4ECE-A899-8492BAB0C6DC}" type="presOf" srcId="{DDC5CA2A-4D12-4491-AF6E-A116ECB11E20}" destId="{EEE2ADC2-C236-402F-9EA4-E45330AF47AD}" srcOrd="0" destOrd="0" presId="urn:microsoft.com/office/officeart/2005/8/layout/vList2"/>
    <dgm:cxn modelId="{E2B406FE-4504-4C65-9C45-86B7E6A1E8D1}" srcId="{3E50332C-DABD-4AA8-B1FD-B4009AEFE738}" destId="{790F9080-2E4A-46BF-B61D-5F3FCBF38B95}" srcOrd="0" destOrd="0" parTransId="{4BA00B17-3707-4A3A-B0AF-ACD132B53E19}" sibTransId="{48DFF687-4473-421A-B17B-6601ED0D55D7}"/>
    <dgm:cxn modelId="{12FD511F-16E5-4DAA-9CFD-7803DAF546E2}" type="presParOf" srcId="{1E0DAAAC-B36D-41F5-B532-91E66BAF1D32}" destId="{F03F5C90-F414-4124-A329-9C533192C7EC}" srcOrd="0" destOrd="0" presId="urn:microsoft.com/office/officeart/2005/8/layout/vList2"/>
    <dgm:cxn modelId="{5EDE95ED-FC90-4551-8F65-3FE8A8F1CDCE}" type="presParOf" srcId="{1E0DAAAC-B36D-41F5-B532-91E66BAF1D32}" destId="{A368053D-6183-41EB-9D5E-7A232A33DBC9}" srcOrd="1" destOrd="0" presId="urn:microsoft.com/office/officeart/2005/8/layout/vList2"/>
    <dgm:cxn modelId="{F44F6B60-CDBD-4978-928E-61D29D459484}" type="presParOf" srcId="{1E0DAAAC-B36D-41F5-B532-91E66BAF1D32}" destId="{EEE2ADC2-C236-402F-9EA4-E45330AF47AD}" srcOrd="2" destOrd="0" presId="urn:microsoft.com/office/officeart/2005/8/layout/vList2"/>
  </dgm:cxnLst>
  <dgm:bg/>
  <dgm:whole/>
</dgm:dataModel>
</file>

<file path=ppt/diagrams/data8.xml><?xml version="1.0" encoding="utf-8"?>
<dgm:dataModel xmlns:dgm="http://schemas.openxmlformats.org/drawingml/2006/diagram" xmlns:a="http://schemas.openxmlformats.org/drawingml/2006/main">
  <dgm:ptLst>
    <dgm:pt modelId="{4AD94B1A-8D78-4964-BAF9-B38B8BD490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D49499A9-94E1-4356-93AA-B5215F681AB5}">
      <dgm:prSet phldrT="[Texto]"/>
      <dgm:spPr/>
      <dgm:t>
        <a:bodyPr/>
        <a:lstStyle/>
        <a:p>
          <a:pPr algn="just"/>
          <a:r>
            <a:rPr lang="es-EC" dirty="0" smtClean="0"/>
            <a:t>El bloque de inferencia es aquel en el que se realiza la “traducción matemática” de las reglas difusas</a:t>
          </a:r>
          <a:endParaRPr lang="es-EC" dirty="0"/>
        </a:p>
      </dgm:t>
    </dgm:pt>
    <dgm:pt modelId="{AFD8DD95-FA9C-4328-86C9-C68CD1004DAE}" type="parTrans" cxnId="{E0ABF6B3-EE80-4753-A04F-FA1F47F3C6CC}">
      <dgm:prSet/>
      <dgm:spPr/>
      <dgm:t>
        <a:bodyPr/>
        <a:lstStyle/>
        <a:p>
          <a:endParaRPr lang="es-EC"/>
        </a:p>
      </dgm:t>
    </dgm:pt>
    <dgm:pt modelId="{524ED2CA-F47C-43E3-9D42-C2AC491CF5A0}" type="sibTrans" cxnId="{E0ABF6B3-EE80-4753-A04F-FA1F47F3C6CC}">
      <dgm:prSet/>
      <dgm:spPr/>
      <dgm:t>
        <a:bodyPr/>
        <a:lstStyle/>
        <a:p>
          <a:endParaRPr lang="es-EC"/>
        </a:p>
      </dgm:t>
    </dgm:pt>
    <dgm:pt modelId="{27993005-CF4D-43FE-AA8E-7D3B3BDD1F5F}">
      <dgm:prSet phldrT="[Texto]"/>
      <dgm:spPr/>
      <dgm:t>
        <a:bodyPr/>
        <a:lstStyle/>
        <a:p>
          <a:pPr algn="just"/>
          <a:r>
            <a:rPr lang="es-EC" dirty="0" smtClean="0"/>
            <a:t>Realiza la tarea de calcular las variables de salida a partir de las variables de entrada, mediante las </a:t>
          </a:r>
          <a:r>
            <a:rPr lang="es-EC" i="1" dirty="0" smtClean="0">
              <a:solidFill>
                <a:schemeClr val="tx1"/>
              </a:solidFill>
            </a:rPr>
            <a:t>reglas del controlador y la inferencia difusa</a:t>
          </a:r>
          <a:r>
            <a:rPr lang="es-EC" dirty="0" smtClean="0"/>
            <a:t>, entregando conjuntos difusos de salida</a:t>
          </a:r>
          <a:endParaRPr lang="es-EC" dirty="0"/>
        </a:p>
      </dgm:t>
    </dgm:pt>
    <dgm:pt modelId="{0289BD1F-FFF8-406A-A0DC-32584567083B}" type="parTrans" cxnId="{2532A49C-942A-45D6-A3A8-1FA9A2934633}">
      <dgm:prSet/>
      <dgm:spPr/>
      <dgm:t>
        <a:bodyPr/>
        <a:lstStyle/>
        <a:p>
          <a:endParaRPr lang="es-EC"/>
        </a:p>
      </dgm:t>
    </dgm:pt>
    <dgm:pt modelId="{4861EFC6-27B8-4809-8CDD-D40FC8DFEB97}" type="sibTrans" cxnId="{2532A49C-942A-45D6-A3A8-1FA9A2934633}">
      <dgm:prSet/>
      <dgm:spPr/>
      <dgm:t>
        <a:bodyPr/>
        <a:lstStyle/>
        <a:p>
          <a:endParaRPr lang="es-EC"/>
        </a:p>
      </dgm:t>
    </dgm:pt>
    <dgm:pt modelId="{B1F56D5D-1FF3-4A26-AB56-E1ADFB0ACA02}" type="pres">
      <dgm:prSet presAssocID="{4AD94B1A-8D78-4964-BAF9-B38B8BD49047}" presName="linear" presStyleCnt="0">
        <dgm:presLayoutVars>
          <dgm:animLvl val="lvl"/>
          <dgm:resizeHandles val="exact"/>
        </dgm:presLayoutVars>
      </dgm:prSet>
      <dgm:spPr/>
    </dgm:pt>
    <dgm:pt modelId="{517D1F0E-CEF5-47A5-9677-0A49129DBB13}" type="pres">
      <dgm:prSet presAssocID="{D49499A9-94E1-4356-93AA-B5215F681AB5}" presName="parentText" presStyleLbl="node1" presStyleIdx="0" presStyleCnt="2">
        <dgm:presLayoutVars>
          <dgm:chMax val="0"/>
          <dgm:bulletEnabled val="1"/>
        </dgm:presLayoutVars>
      </dgm:prSet>
      <dgm:spPr/>
      <dgm:t>
        <a:bodyPr/>
        <a:lstStyle/>
        <a:p>
          <a:endParaRPr lang="es-EC"/>
        </a:p>
      </dgm:t>
    </dgm:pt>
    <dgm:pt modelId="{4BF8DA8B-44B0-426A-B82A-8BF14D1FD99A}" type="pres">
      <dgm:prSet presAssocID="{524ED2CA-F47C-43E3-9D42-C2AC491CF5A0}" presName="spacer" presStyleCnt="0"/>
      <dgm:spPr/>
    </dgm:pt>
    <dgm:pt modelId="{07761543-B133-4E4C-BDE2-FA654E6E2642}" type="pres">
      <dgm:prSet presAssocID="{27993005-CF4D-43FE-AA8E-7D3B3BDD1F5F}" presName="parentText" presStyleLbl="node1" presStyleIdx="1" presStyleCnt="2" custLinFactNeighborX="-1563" custLinFactNeighborY="-12619">
        <dgm:presLayoutVars>
          <dgm:chMax val="0"/>
          <dgm:bulletEnabled val="1"/>
        </dgm:presLayoutVars>
      </dgm:prSet>
      <dgm:spPr/>
      <dgm:t>
        <a:bodyPr/>
        <a:lstStyle/>
        <a:p>
          <a:endParaRPr lang="es-EC"/>
        </a:p>
      </dgm:t>
    </dgm:pt>
  </dgm:ptLst>
  <dgm:cxnLst>
    <dgm:cxn modelId="{E7629153-AD09-4624-9984-903714399FA1}" type="presOf" srcId="{D49499A9-94E1-4356-93AA-B5215F681AB5}" destId="{517D1F0E-CEF5-47A5-9677-0A49129DBB13}" srcOrd="0" destOrd="0" presId="urn:microsoft.com/office/officeart/2005/8/layout/vList2"/>
    <dgm:cxn modelId="{846D84A8-42FD-4E31-A187-6EE96E84D215}" type="presOf" srcId="{4AD94B1A-8D78-4964-BAF9-B38B8BD49047}" destId="{B1F56D5D-1FF3-4A26-AB56-E1ADFB0ACA02}" srcOrd="0" destOrd="0" presId="urn:microsoft.com/office/officeart/2005/8/layout/vList2"/>
    <dgm:cxn modelId="{2532A49C-942A-45D6-A3A8-1FA9A2934633}" srcId="{4AD94B1A-8D78-4964-BAF9-B38B8BD49047}" destId="{27993005-CF4D-43FE-AA8E-7D3B3BDD1F5F}" srcOrd="1" destOrd="0" parTransId="{0289BD1F-FFF8-406A-A0DC-32584567083B}" sibTransId="{4861EFC6-27B8-4809-8CDD-D40FC8DFEB97}"/>
    <dgm:cxn modelId="{B85AF8E3-FACB-4590-AAEC-8D26521B44A2}" type="presOf" srcId="{27993005-CF4D-43FE-AA8E-7D3B3BDD1F5F}" destId="{07761543-B133-4E4C-BDE2-FA654E6E2642}" srcOrd="0" destOrd="0" presId="urn:microsoft.com/office/officeart/2005/8/layout/vList2"/>
    <dgm:cxn modelId="{E0ABF6B3-EE80-4753-A04F-FA1F47F3C6CC}" srcId="{4AD94B1A-8D78-4964-BAF9-B38B8BD49047}" destId="{D49499A9-94E1-4356-93AA-B5215F681AB5}" srcOrd="0" destOrd="0" parTransId="{AFD8DD95-FA9C-4328-86C9-C68CD1004DAE}" sibTransId="{524ED2CA-F47C-43E3-9D42-C2AC491CF5A0}"/>
    <dgm:cxn modelId="{F67E4D12-4AC8-413A-BE52-98A9329BFF04}" type="presParOf" srcId="{B1F56D5D-1FF3-4A26-AB56-E1ADFB0ACA02}" destId="{517D1F0E-CEF5-47A5-9677-0A49129DBB13}" srcOrd="0" destOrd="0" presId="urn:microsoft.com/office/officeart/2005/8/layout/vList2"/>
    <dgm:cxn modelId="{966D311B-8CFE-4952-BF2E-6A0D84DC1116}" type="presParOf" srcId="{B1F56D5D-1FF3-4A26-AB56-E1ADFB0ACA02}" destId="{4BF8DA8B-44B0-426A-B82A-8BF14D1FD99A}" srcOrd="1" destOrd="0" presId="urn:microsoft.com/office/officeart/2005/8/layout/vList2"/>
    <dgm:cxn modelId="{822D2D9A-9467-466A-96CA-EB56C907C213}" type="presParOf" srcId="{B1F56D5D-1FF3-4A26-AB56-E1ADFB0ACA02}" destId="{07761543-B133-4E4C-BDE2-FA654E6E2642}" srcOrd="2"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62D50B41-D45D-47E4-AE95-A8A0BA0C505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80CF499C-B12B-41D0-96D1-9598A0072FB8}">
      <dgm:prSet phldrT="[Texto]"/>
      <dgm:spPr/>
      <dgm:t>
        <a:bodyPr/>
        <a:lstStyle/>
        <a:p>
          <a:pPr algn="just"/>
          <a:r>
            <a:rPr lang="es-EC" dirty="0" smtClean="0"/>
            <a:t>En este bloque a partir de los conjuntos difusos obtenidos en el bloque de </a:t>
          </a:r>
          <a:r>
            <a:rPr lang="es-EC" i="1" dirty="0" smtClean="0">
              <a:solidFill>
                <a:schemeClr val="tx1"/>
              </a:solidFill>
            </a:rPr>
            <a:t>inferencia</a:t>
          </a:r>
          <a:r>
            <a:rPr lang="es-EC" dirty="0" smtClean="0"/>
            <a:t> y mediante métodos matemáticos de </a:t>
          </a:r>
          <a:r>
            <a:rPr lang="es-EC" dirty="0" err="1" smtClean="0"/>
            <a:t>defusificación</a:t>
          </a:r>
          <a:r>
            <a:rPr lang="es-EC" dirty="0" smtClean="0"/>
            <a:t>, se obtiene el </a:t>
          </a:r>
          <a:r>
            <a:rPr lang="es-EC" i="1" dirty="0" smtClean="0">
              <a:solidFill>
                <a:schemeClr val="tx1"/>
              </a:solidFill>
            </a:rPr>
            <a:t>valor numérico y determinante de la variable de salida</a:t>
          </a:r>
          <a:endParaRPr lang="es-EC" i="1" dirty="0">
            <a:solidFill>
              <a:schemeClr val="tx1"/>
            </a:solidFill>
          </a:endParaRPr>
        </a:p>
      </dgm:t>
    </dgm:pt>
    <dgm:pt modelId="{9A087426-B198-4A75-B2A6-790AC175DC8D}" type="parTrans" cxnId="{F22B7B07-DB9C-4BFB-83A6-502E8040FCAD}">
      <dgm:prSet/>
      <dgm:spPr/>
      <dgm:t>
        <a:bodyPr/>
        <a:lstStyle/>
        <a:p>
          <a:endParaRPr lang="es-EC"/>
        </a:p>
      </dgm:t>
    </dgm:pt>
    <dgm:pt modelId="{EF85F07F-6466-49CC-8DCA-ABB04521E0B5}" type="sibTrans" cxnId="{F22B7B07-DB9C-4BFB-83A6-502E8040FCAD}">
      <dgm:prSet/>
      <dgm:spPr/>
      <dgm:t>
        <a:bodyPr/>
        <a:lstStyle/>
        <a:p>
          <a:endParaRPr lang="es-EC"/>
        </a:p>
      </dgm:t>
    </dgm:pt>
    <dgm:pt modelId="{A9A20587-8EA4-4B3A-AC78-CA99BB2177E9}">
      <dgm:prSet phldrT="[Texto]"/>
      <dgm:spPr/>
      <dgm:t>
        <a:bodyPr/>
        <a:lstStyle/>
        <a:p>
          <a:pPr algn="just"/>
          <a:r>
            <a:rPr lang="es-EC" dirty="0" smtClean="0"/>
            <a:t>Existen algunos métodos como: método del máximo (valor máximo), media del máximo (promedio entre elementos con grado máximo), centro de gravedad (centro de gravedad).</a:t>
          </a:r>
          <a:endParaRPr lang="es-EC" dirty="0"/>
        </a:p>
      </dgm:t>
    </dgm:pt>
    <dgm:pt modelId="{98D36CD8-FC69-4C69-B9A7-2BA0641957EE}" type="parTrans" cxnId="{19A701BD-9140-4FA0-8D63-001F8E695909}">
      <dgm:prSet/>
      <dgm:spPr/>
      <dgm:t>
        <a:bodyPr/>
        <a:lstStyle/>
        <a:p>
          <a:endParaRPr lang="es-EC"/>
        </a:p>
      </dgm:t>
    </dgm:pt>
    <dgm:pt modelId="{9673E8D6-E1A4-4666-B222-AFC3A3F420C8}" type="sibTrans" cxnId="{19A701BD-9140-4FA0-8D63-001F8E695909}">
      <dgm:prSet/>
      <dgm:spPr/>
      <dgm:t>
        <a:bodyPr/>
        <a:lstStyle/>
        <a:p>
          <a:endParaRPr lang="es-EC"/>
        </a:p>
      </dgm:t>
    </dgm:pt>
    <dgm:pt modelId="{D8545A1F-BA66-4FD8-A92F-E6AA6F87EB75}" type="pres">
      <dgm:prSet presAssocID="{62D50B41-D45D-47E4-AE95-A8A0BA0C505E}" presName="diagram" presStyleCnt="0">
        <dgm:presLayoutVars>
          <dgm:dir/>
          <dgm:resizeHandles val="exact"/>
        </dgm:presLayoutVars>
      </dgm:prSet>
      <dgm:spPr/>
    </dgm:pt>
    <dgm:pt modelId="{F56EA5F1-6B85-4DD4-8CA6-F0C0CD270E39}" type="pres">
      <dgm:prSet presAssocID="{80CF499C-B12B-41D0-96D1-9598A0072FB8}" presName="node" presStyleLbl="node1" presStyleIdx="0" presStyleCnt="2" custLinFactNeighborX="-26" custLinFactNeighborY="-31411">
        <dgm:presLayoutVars>
          <dgm:bulletEnabled val="1"/>
        </dgm:presLayoutVars>
      </dgm:prSet>
      <dgm:spPr/>
      <dgm:t>
        <a:bodyPr/>
        <a:lstStyle/>
        <a:p>
          <a:endParaRPr lang="es-EC"/>
        </a:p>
      </dgm:t>
    </dgm:pt>
    <dgm:pt modelId="{405AB192-03E2-4B4D-8C48-16C8770E5C8C}" type="pres">
      <dgm:prSet presAssocID="{EF85F07F-6466-49CC-8DCA-ABB04521E0B5}" presName="sibTrans" presStyleCnt="0"/>
      <dgm:spPr/>
    </dgm:pt>
    <dgm:pt modelId="{C2B8F55D-24F9-420E-9F9B-52C4EE001F8A}" type="pres">
      <dgm:prSet presAssocID="{A9A20587-8EA4-4B3A-AC78-CA99BB2177E9}" presName="node" presStyleLbl="node1" presStyleIdx="1" presStyleCnt="2" custLinFactNeighborX="-2212" custLinFactNeighborY="43804">
        <dgm:presLayoutVars>
          <dgm:bulletEnabled val="1"/>
        </dgm:presLayoutVars>
      </dgm:prSet>
      <dgm:spPr/>
      <dgm:t>
        <a:bodyPr/>
        <a:lstStyle/>
        <a:p>
          <a:endParaRPr lang="es-EC"/>
        </a:p>
      </dgm:t>
    </dgm:pt>
  </dgm:ptLst>
  <dgm:cxnLst>
    <dgm:cxn modelId="{19A701BD-9140-4FA0-8D63-001F8E695909}" srcId="{62D50B41-D45D-47E4-AE95-A8A0BA0C505E}" destId="{A9A20587-8EA4-4B3A-AC78-CA99BB2177E9}" srcOrd="1" destOrd="0" parTransId="{98D36CD8-FC69-4C69-B9A7-2BA0641957EE}" sibTransId="{9673E8D6-E1A4-4666-B222-AFC3A3F420C8}"/>
    <dgm:cxn modelId="{BF129FBD-446C-4F74-A779-85002F412EDA}" type="presOf" srcId="{A9A20587-8EA4-4B3A-AC78-CA99BB2177E9}" destId="{C2B8F55D-24F9-420E-9F9B-52C4EE001F8A}" srcOrd="0" destOrd="0" presId="urn:microsoft.com/office/officeart/2005/8/layout/default"/>
    <dgm:cxn modelId="{F22B7B07-DB9C-4BFB-83A6-502E8040FCAD}" srcId="{62D50B41-D45D-47E4-AE95-A8A0BA0C505E}" destId="{80CF499C-B12B-41D0-96D1-9598A0072FB8}" srcOrd="0" destOrd="0" parTransId="{9A087426-B198-4A75-B2A6-790AC175DC8D}" sibTransId="{EF85F07F-6466-49CC-8DCA-ABB04521E0B5}"/>
    <dgm:cxn modelId="{1BE3FC9E-F18C-4EDA-82FD-B5C8DBF30A7D}" type="presOf" srcId="{62D50B41-D45D-47E4-AE95-A8A0BA0C505E}" destId="{D8545A1F-BA66-4FD8-A92F-E6AA6F87EB75}" srcOrd="0" destOrd="0" presId="urn:microsoft.com/office/officeart/2005/8/layout/default"/>
    <dgm:cxn modelId="{1F9BAB61-938A-49F2-825C-894673448943}" type="presOf" srcId="{80CF499C-B12B-41D0-96D1-9598A0072FB8}" destId="{F56EA5F1-6B85-4DD4-8CA6-F0C0CD270E39}" srcOrd="0" destOrd="0" presId="urn:microsoft.com/office/officeart/2005/8/layout/default"/>
    <dgm:cxn modelId="{202B7098-ACE1-4B9A-BBF8-2CE68BBC8D11}" type="presParOf" srcId="{D8545A1F-BA66-4FD8-A92F-E6AA6F87EB75}" destId="{F56EA5F1-6B85-4DD4-8CA6-F0C0CD270E39}" srcOrd="0" destOrd="0" presId="urn:microsoft.com/office/officeart/2005/8/layout/default"/>
    <dgm:cxn modelId="{42804A09-764A-4D2A-A043-83D3B661D6FA}" type="presParOf" srcId="{D8545A1F-BA66-4FD8-A92F-E6AA6F87EB75}" destId="{405AB192-03E2-4B4D-8C48-16C8770E5C8C}" srcOrd="1" destOrd="0" presId="urn:microsoft.com/office/officeart/2005/8/layout/default"/>
    <dgm:cxn modelId="{856E006F-4591-4589-8BA7-ECB4360B3047}" type="presParOf" srcId="{D8545A1F-BA66-4FD8-A92F-E6AA6F87EB75}" destId="{C2B8F55D-24F9-420E-9F9B-52C4EE001F8A}" srcOrd="2" destOrd="0" presId="urn:microsoft.com/office/officeart/2005/8/layout/default"/>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es-ES" sz="1200"/>
            </a:lvl1pPr>
            <a:extLst/>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es-ES" sz="1200"/>
            </a:lvl1pPr>
            <a:extLst/>
          </a:lstStyle>
          <a:p>
            <a:fld id="{A8ADFD5B-A66C-449C-B6E8-FB716D07777D}" type="datetimeFigureOut">
              <a:rPr/>
              <a:pPr/>
              <a:t>30/6/2006</a:t>
            </a:fld>
            <a:endParaRPr lang="es-E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rtlCol="0" anchor="ctr"/>
          <a:lstStyle>
            <a:extLst/>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es-ES" sz="1200"/>
            </a:lvl1pPr>
            <a:extLst/>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es-ES" sz="1200"/>
            </a:lvl1pPr>
            <a:extLst/>
          </a:lstStyle>
          <a:p>
            <a:fld id="{CA5D3BF3-D352-46FC-8343-31F56E6730EA}" type="slidenum">
              <a:rPr/>
              <a:pPr/>
              <a:t>‹Nº›</a:t>
            </a:fld>
            <a:endParaRPr lang="es-ES"/>
          </a:p>
        </p:txBody>
      </p:sp>
    </p:spTree>
  </p:cSld>
  <p:clrMap bg1="lt1" tx1="dk1" bg2="lt2" tx2="dk2" accent1="accent1" accent2="accent2" accent3="accent3" accent4="accent4" accent5="accent5" accent6="accent6" hlink="hlink" folHlink="folHlink"/>
  <p:notesStyle>
    <a:lvl1pPr marL="0" algn="l" rtl="0" latinLnBrk="0">
      <a:defRPr lang="es-ES" sz="1300" kern="1200">
        <a:solidFill>
          <a:schemeClr val="tx1"/>
        </a:solidFill>
        <a:latin typeface="+mn-lt"/>
        <a:ea typeface="+mn-ea"/>
        <a:cs typeface="+mn-cs"/>
      </a:defRPr>
    </a:lvl1pPr>
    <a:lvl2pPr marL="492280" algn="l" rtl="0" latinLnBrk="0">
      <a:defRPr lang="es-ES" sz="1300" kern="1200">
        <a:solidFill>
          <a:schemeClr val="tx1"/>
        </a:solidFill>
        <a:latin typeface="+mn-lt"/>
        <a:ea typeface="+mn-ea"/>
        <a:cs typeface="+mn-cs"/>
      </a:defRPr>
    </a:lvl2pPr>
    <a:lvl3pPr marL="984560" algn="l" rtl="0" latinLnBrk="0">
      <a:defRPr lang="es-ES" sz="1300" kern="1200">
        <a:solidFill>
          <a:schemeClr val="tx1"/>
        </a:solidFill>
        <a:latin typeface="+mn-lt"/>
        <a:ea typeface="+mn-ea"/>
        <a:cs typeface="+mn-cs"/>
      </a:defRPr>
    </a:lvl3pPr>
    <a:lvl4pPr marL="1476840" algn="l" rtl="0" latinLnBrk="0">
      <a:defRPr lang="es-ES" sz="1300" kern="1200">
        <a:solidFill>
          <a:schemeClr val="tx1"/>
        </a:solidFill>
        <a:latin typeface="+mn-lt"/>
        <a:ea typeface="+mn-ea"/>
        <a:cs typeface="+mn-cs"/>
      </a:defRPr>
    </a:lvl4pPr>
    <a:lvl5pPr marL="1969120" algn="l" rtl="0" latinLnBrk="0">
      <a:defRPr lang="es-ES" sz="1300" kern="1200">
        <a:solidFill>
          <a:schemeClr val="tx1"/>
        </a:solidFill>
        <a:latin typeface="+mn-lt"/>
        <a:ea typeface="+mn-ea"/>
        <a:cs typeface="+mn-cs"/>
      </a:defRPr>
    </a:lvl5pPr>
    <a:lvl6pPr marL="2461400" algn="l" rtl="0" latinLnBrk="0">
      <a:defRPr lang="es-ES" sz="1300" kern="1200">
        <a:solidFill>
          <a:schemeClr val="tx1"/>
        </a:solidFill>
        <a:latin typeface="+mn-lt"/>
        <a:ea typeface="+mn-ea"/>
        <a:cs typeface="+mn-cs"/>
      </a:defRPr>
    </a:lvl6pPr>
    <a:lvl7pPr marL="2953680" algn="l" rtl="0" latinLnBrk="0">
      <a:defRPr lang="es-ES" sz="1300" kern="1200">
        <a:solidFill>
          <a:schemeClr val="tx1"/>
        </a:solidFill>
        <a:latin typeface="+mn-lt"/>
        <a:ea typeface="+mn-ea"/>
        <a:cs typeface="+mn-cs"/>
      </a:defRPr>
    </a:lvl7pPr>
    <a:lvl8pPr marL="3445960" algn="l" rtl="0" latinLnBrk="0">
      <a:defRPr lang="es-ES" sz="1300" kern="1200">
        <a:solidFill>
          <a:schemeClr val="tx1"/>
        </a:solidFill>
        <a:latin typeface="+mn-lt"/>
        <a:ea typeface="+mn-ea"/>
        <a:cs typeface="+mn-cs"/>
      </a:defRPr>
    </a:lvl8pPr>
    <a:lvl9pPr marL="3938240" algn="l" rtl="0" latinLnBrk="0">
      <a:defRPr lang="es-ES" sz="13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a:p>
        </p:txBody>
      </p:sp>
      <p:sp>
        <p:nvSpPr>
          <p:cNvPr id="4" name="Rectangle 3"/>
          <p:cNvSpPr>
            <a:spLocks noGrp="1"/>
          </p:cNvSpPr>
          <p:nvPr>
            <p:ph type="sldNum" sz="quarter" idx="10"/>
          </p:nvPr>
        </p:nvSpPr>
        <p:spPr/>
        <p:txBody>
          <a:bodyPr/>
          <a:lstStyle>
            <a:extLst/>
          </a:lstStyle>
          <a:p>
            <a:fld id="{CA5D3BF3-D352-46FC-8343-31F56E6730EA}"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685800"/>
            <a:ext cx="5486400" cy="3429000"/>
          </a:xfrm>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22</a:t>
            </a:fld>
            <a:endParaRPr lang="es-EC"/>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34</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a:p>
        </p:txBody>
      </p:sp>
      <p:sp>
        <p:nvSpPr>
          <p:cNvPr id="4" name="Rectangle 3"/>
          <p:cNvSpPr>
            <a:spLocks noGrp="1"/>
          </p:cNvSpPr>
          <p:nvPr>
            <p:ph type="sldNum" sz="quarter" idx="10"/>
          </p:nvPr>
        </p:nvSpPr>
        <p:spPr/>
        <p:txBody>
          <a:bodyPr/>
          <a:lstStyle>
            <a:extLst/>
          </a:lstStyle>
          <a:p>
            <a:fld id="{CA5D3BF3-D352-46FC-8343-31F56E6730EA}" type="slidenum">
              <a:rPr lang="es-ES" smtClean="0"/>
              <a:pPr/>
              <a:t>2</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a:p>
        </p:txBody>
      </p:sp>
      <p:sp>
        <p:nvSpPr>
          <p:cNvPr id="4" name="Rectangle 3"/>
          <p:cNvSpPr>
            <a:spLocks noGrp="1"/>
          </p:cNvSpPr>
          <p:nvPr>
            <p:ph type="sldNum" sz="quarter" idx="10"/>
          </p:nvPr>
        </p:nvSpPr>
        <p:spPr/>
        <p:txBody>
          <a:bodyPr/>
          <a:lstStyle>
            <a:extLst/>
          </a:lstStyle>
          <a:p>
            <a:fld id="{CA5D3BF3-D352-46FC-8343-31F56E6730EA}" type="slidenum">
              <a:rPr lang="es-ES" smtClean="0"/>
              <a:pPr/>
              <a:t>3</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dirty="0"/>
          </a:p>
        </p:txBody>
      </p:sp>
      <p:sp>
        <p:nvSpPr>
          <p:cNvPr id="4" name="Rectangle 3"/>
          <p:cNvSpPr>
            <a:spLocks noGrp="1"/>
          </p:cNvSpPr>
          <p:nvPr>
            <p:ph type="sldNum" sz="quarter" idx="10"/>
          </p:nvPr>
        </p:nvSpPr>
        <p:spPr/>
        <p:txBody>
          <a:bodyPr/>
          <a:lstStyle>
            <a:extLst/>
          </a:lstStyle>
          <a:p>
            <a:fld id="{CA5D3BF3-D352-46FC-8343-31F56E6730EA}" type="slidenum">
              <a:rPr lang="es-ES" smtClean="0"/>
              <a:pPr/>
              <a:t>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dirty="0"/>
          </a:p>
        </p:txBody>
      </p:sp>
      <p:sp>
        <p:nvSpPr>
          <p:cNvPr id="4" name="Rectangle 3"/>
          <p:cNvSpPr>
            <a:spLocks noGrp="1"/>
          </p:cNvSpPr>
          <p:nvPr>
            <p:ph type="sldNum" sz="quarter" idx="10"/>
          </p:nvPr>
        </p:nvSpPr>
        <p:spPr/>
        <p:txBody>
          <a:bodyPr/>
          <a:lstStyle>
            <a:extLst/>
          </a:lstStyle>
          <a:p>
            <a:fld id="{CA5D3BF3-D352-46FC-8343-31F56E6730EA}" type="slidenum">
              <a:rPr lang="es-ES" smtClean="0"/>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dirty="0"/>
          </a:p>
        </p:txBody>
      </p:sp>
      <p:sp>
        <p:nvSpPr>
          <p:cNvPr id="4" name="Rectangle 3"/>
          <p:cNvSpPr>
            <a:spLocks noGrp="1"/>
          </p:cNvSpPr>
          <p:nvPr>
            <p:ph type="sldNum" sz="quarter" idx="10"/>
          </p:nvPr>
        </p:nvSpPr>
        <p:spPr/>
        <p:txBody>
          <a:bodyPr/>
          <a:lstStyle>
            <a:extLst/>
          </a:lstStyle>
          <a:p>
            <a:fld id="{CA5D3BF3-D352-46FC-8343-31F56E6730EA}" type="slidenum">
              <a:rPr lang="es-ES" smtClean="0"/>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dirty="0"/>
          </a:p>
        </p:txBody>
      </p:sp>
      <p:sp>
        <p:nvSpPr>
          <p:cNvPr id="4" name="Rectangle 3"/>
          <p:cNvSpPr>
            <a:spLocks noGrp="1"/>
          </p:cNvSpPr>
          <p:nvPr>
            <p:ph type="sldNum" sz="quarter" idx="10"/>
          </p:nvPr>
        </p:nvSpPr>
        <p:spPr/>
        <p:txBody>
          <a:bodyPr/>
          <a:lstStyle>
            <a:extLst/>
          </a:lstStyle>
          <a:p>
            <a:fld id="{CA5D3BF3-D352-46FC-8343-31F56E6730EA}"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dirty="0"/>
          </a:p>
        </p:txBody>
      </p:sp>
      <p:sp>
        <p:nvSpPr>
          <p:cNvPr id="4" name="Rectangle 3"/>
          <p:cNvSpPr>
            <a:spLocks noGrp="1"/>
          </p:cNvSpPr>
          <p:nvPr>
            <p:ph type="sldNum" sz="quarter" idx="10"/>
          </p:nvPr>
        </p:nvSpPr>
        <p:spPr/>
        <p:txBody>
          <a:bodyPr/>
          <a:lstStyle>
            <a:extLst/>
          </a:lstStyle>
          <a:p>
            <a:fld id="{CA5D3BF3-D352-46FC-8343-31F56E6730EA}" type="slidenum">
              <a:rPr lang="es-ES" smtClean="0"/>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685800" y="685800"/>
            <a:ext cx="5486400" cy="3429000"/>
          </a:xfrm>
        </p:spPr>
      </p:sp>
      <p:sp>
        <p:nvSpPr>
          <p:cNvPr id="3" name="Rectangle 2"/>
          <p:cNvSpPr>
            <a:spLocks noGrp="1"/>
          </p:cNvSpPr>
          <p:nvPr>
            <p:ph type="body" idx="1"/>
          </p:nvPr>
        </p:nvSpPr>
        <p:spPr/>
        <p:txBody>
          <a:bodyPr/>
          <a:lstStyle>
            <a:extLst/>
          </a:lstStyle>
          <a:p>
            <a:endParaRPr lang="es-ES" dirty="0"/>
          </a:p>
        </p:txBody>
      </p:sp>
      <p:sp>
        <p:nvSpPr>
          <p:cNvPr id="4" name="Rectangle 3"/>
          <p:cNvSpPr>
            <a:spLocks noGrp="1"/>
          </p:cNvSpPr>
          <p:nvPr>
            <p:ph type="sldNum" sz="quarter" idx="10"/>
          </p:nvPr>
        </p:nvSpPr>
        <p:spPr/>
        <p:txBody>
          <a:bodyPr/>
          <a:lstStyle>
            <a:extLst/>
          </a:lstStyle>
          <a:p>
            <a:fld id="{CA5D3BF3-D352-46FC-8343-31F56E6730EA}" type="slidenum">
              <a:rPr lang="es-ES" smtClean="0"/>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de título">
    <p:bg>
      <p:bgRef idx="1001">
        <a:schemeClr val="bg2"/>
      </p:bgRef>
    </p:bg>
    <p:spTree>
      <p:nvGrpSpPr>
        <p:cNvPr id="1" name=""/>
        <p:cNvGrpSpPr/>
        <p:nvPr/>
      </p:nvGrpSpPr>
      <p:grpSpPr>
        <a:xfrm>
          <a:off x="0" y="0"/>
          <a:ext cx="0" cy="0"/>
          <a:chOff x="0" y="0"/>
          <a:chExt cx="0" cy="0"/>
        </a:xfrm>
      </p:grpSpPr>
      <p:sp>
        <p:nvSpPr>
          <p:cNvPr id="7" name="Rectangle 6"/>
          <p:cNvSpPr/>
          <p:nvPr/>
        </p:nvSpPr>
        <p:spPr>
          <a:xfrm>
            <a:off x="0" y="497586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10" name="Rectangle 9"/>
          <p:cNvSpPr/>
          <p:nvPr/>
        </p:nvSpPr>
        <p:spPr>
          <a:xfrm>
            <a:off x="-9144" y="5044440"/>
            <a:ext cx="2249424"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11" name="Rectangle 10"/>
          <p:cNvSpPr/>
          <p:nvPr/>
        </p:nvSpPr>
        <p:spPr>
          <a:xfrm>
            <a:off x="2359152" y="5036821"/>
            <a:ext cx="6784848" cy="59436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9" name="Subtitle 8"/>
          <p:cNvSpPr>
            <a:spLocks noGrp="1"/>
          </p:cNvSpPr>
          <p:nvPr>
            <p:ph type="subTitle" idx="1"/>
          </p:nvPr>
        </p:nvSpPr>
        <p:spPr>
          <a:xfrm>
            <a:off x="2362200" y="5041698"/>
            <a:ext cx="6515100" cy="571500"/>
          </a:xfrm>
        </p:spPr>
        <p:txBody>
          <a:bodyPr anchor="ctr"/>
          <a:lstStyle>
            <a:lvl1pPr marL="0" indent="0" algn="l" eaLnBrk="1" latinLnBrk="0" hangingPunct="1">
              <a:buNone/>
              <a:defRPr kumimoji="0" lang="es-ES" sz="3000">
                <a:solidFill>
                  <a:srgbClr val="FFFFFF"/>
                </a:solidFill>
              </a:defRPr>
            </a:lvl1pPr>
            <a:lvl2pPr marL="492280" indent="0" algn="ctr" eaLnBrk="1" latinLnBrk="0" hangingPunct="1">
              <a:buNone/>
            </a:lvl2pPr>
            <a:lvl3pPr marL="984560" indent="0" algn="ctr" eaLnBrk="1" latinLnBrk="0" hangingPunct="1">
              <a:buNone/>
            </a:lvl3pPr>
            <a:lvl4pPr marL="1476840" indent="0" algn="ctr" eaLnBrk="1" latinLnBrk="0" hangingPunct="1">
              <a:buNone/>
            </a:lvl4pPr>
            <a:lvl5pPr marL="1969120" indent="0" algn="ctr" eaLnBrk="1" latinLnBrk="0" hangingPunct="1">
              <a:buNone/>
            </a:lvl5pPr>
            <a:lvl6pPr marL="2461400" indent="0" algn="ctr" eaLnBrk="1" latinLnBrk="0" hangingPunct="1">
              <a:buNone/>
            </a:lvl6pPr>
            <a:lvl7pPr marL="2953680" indent="0" algn="ctr" eaLnBrk="1" latinLnBrk="0" hangingPunct="1">
              <a:buNone/>
            </a:lvl7pPr>
            <a:lvl8pPr marL="3445960" indent="0" algn="ctr" eaLnBrk="1" latinLnBrk="0" hangingPunct="1">
              <a:buNone/>
            </a:lvl8pPr>
            <a:lvl9pPr marL="3938240" indent="0" algn="ctr" eaLnBrk="1" latinLnBrk="0" hangingPunct="1">
              <a:buNone/>
            </a:lvl9pPr>
            <a:extLst/>
          </a:lstStyle>
          <a:p>
            <a:pPr eaLnBrk="1" latinLnBrk="0" hangingPunct="1"/>
            <a:r>
              <a:rPr lang="es-ES" smtClean="0"/>
              <a:t>Haga clic para modificar el estilo de subtítulo del patrón</a:t>
            </a:r>
            <a:endParaRPr/>
          </a:p>
        </p:txBody>
      </p:sp>
      <p:sp>
        <p:nvSpPr>
          <p:cNvPr id="28" name="Date Placeholder 27"/>
          <p:cNvSpPr>
            <a:spLocks noGrp="1"/>
          </p:cNvSpPr>
          <p:nvPr>
            <p:ph type="dt" sz="half" idx="10"/>
          </p:nvPr>
        </p:nvSpPr>
        <p:spPr>
          <a:xfrm>
            <a:off x="76200" y="5057249"/>
            <a:ext cx="2057400" cy="571500"/>
          </a:xfrm>
        </p:spPr>
        <p:txBody>
          <a:bodyPr>
            <a:noAutofit/>
          </a:bodyPr>
          <a:lstStyle>
            <a:lvl1pPr algn="ctr" eaLnBrk="1" latinLnBrk="0" hangingPunct="1">
              <a:defRPr kumimoji="0" lang="es-ES" sz="2100">
                <a:solidFill>
                  <a:srgbClr val="FFFFFF"/>
                </a:solidFill>
              </a:defRPr>
            </a:lvl1pPr>
            <a:extLst/>
          </a:lstStyle>
          <a:p>
            <a:pPr algn="ctr"/>
            <a:fld id="{047E157E-8DCB-4F70-A0AF-5EB586A91DD4}" type="datetime1">
              <a:rPr kumimoji="0" lang="es-ES" smtClean="0">
                <a:solidFill>
                  <a:srgbClr val="FFFFFF"/>
                </a:solidFill>
              </a:rPr>
              <a:pPr algn="ctr"/>
              <a:t>08/09/2012</a:t>
            </a:fld>
            <a:endParaRPr kumimoji="0" lang="es-ES" sz="2100" dirty="0">
              <a:solidFill>
                <a:srgbClr val="FFFFFF"/>
              </a:solidFill>
            </a:endParaRPr>
          </a:p>
        </p:txBody>
      </p:sp>
      <p:sp>
        <p:nvSpPr>
          <p:cNvPr id="17" name="Footer Placeholder 16"/>
          <p:cNvSpPr>
            <a:spLocks noGrp="1"/>
          </p:cNvSpPr>
          <p:nvPr>
            <p:ph type="ftr" sz="quarter" idx="11"/>
          </p:nvPr>
        </p:nvSpPr>
        <p:spPr>
          <a:xfrm>
            <a:off x="2085393" y="197117"/>
            <a:ext cx="5867400" cy="304271"/>
          </a:xfrm>
        </p:spPr>
        <p:txBody>
          <a:bodyPr/>
          <a:lstStyle>
            <a:lvl1pPr algn="r" eaLnBrk="1" latinLnBrk="0" hangingPunct="1">
              <a:defRPr kumimoji="0" lang="es-ES">
                <a:solidFill>
                  <a:schemeClr val="tx2"/>
                </a:solidFill>
              </a:defRPr>
            </a:lvl1pPr>
            <a:extLst/>
          </a:lstStyle>
          <a:p>
            <a:pPr algn="r"/>
            <a:endParaRPr kumimoji="0" lang="es-ES">
              <a:solidFill>
                <a:schemeClr val="tx2"/>
              </a:solidFill>
            </a:endParaRPr>
          </a:p>
        </p:txBody>
      </p:sp>
      <p:sp>
        <p:nvSpPr>
          <p:cNvPr id="29" name="Slide Number Placeholder 28"/>
          <p:cNvSpPr>
            <a:spLocks noGrp="1"/>
          </p:cNvSpPr>
          <p:nvPr>
            <p:ph type="sldNum" sz="quarter" idx="12"/>
          </p:nvPr>
        </p:nvSpPr>
        <p:spPr>
          <a:xfrm>
            <a:off x="8001000" y="190500"/>
            <a:ext cx="838200" cy="317500"/>
          </a:xfrm>
        </p:spPr>
        <p:txBody>
          <a:bodyPr/>
          <a:lstStyle>
            <a:lvl1pPr eaLnBrk="1" latinLnBrk="0" hangingPunct="1">
              <a:defRPr kumimoji="0" lang="es-ES">
                <a:solidFill>
                  <a:schemeClr val="tx2"/>
                </a:solidFill>
              </a:defRPr>
            </a:lvl1pPr>
            <a:extLst/>
          </a:lstStyle>
          <a:p>
            <a:fld id="{8F82E0A0-C266-4798-8C8F-B9F91E9DA37E}" type="slidenum">
              <a:rPr kumimoji="0" lang="es-ES">
                <a:solidFill>
                  <a:schemeClr val="tx2"/>
                </a:solidFill>
              </a:rPr>
              <a:pPr/>
              <a:t>‹Nº›</a:t>
            </a:fld>
            <a:endParaRPr kumimoji="0" lang="es-ES">
              <a:solidFill>
                <a:schemeClr val="tx2"/>
              </a:solidFill>
            </a:endParaRPr>
          </a:p>
        </p:txBody>
      </p:sp>
      <p:sp>
        <p:nvSpPr>
          <p:cNvPr id="12" name="Rectangle 11"/>
          <p:cNvSpPr>
            <a:spLocks noGrp="1"/>
          </p:cNvSpPr>
          <p:nvPr>
            <p:ph type="title"/>
          </p:nvPr>
        </p:nvSpPr>
        <p:spPr>
          <a:xfrm>
            <a:off x="2362200" y="2603501"/>
            <a:ext cx="6477000" cy="2264833"/>
          </a:xfrm>
        </p:spPr>
        <p:txBody>
          <a:bodyPr rtlCol="0" anchor="b"/>
          <a:lstStyle>
            <a:lvl1pPr eaLnBrk="1" latinLnBrk="0" hangingPunct="1">
              <a:defRPr kumimoji="0" lang="es-ES" cap="all" baseline="0"/>
            </a:lvl1pPr>
            <a:extLst/>
          </a:lstStyle>
          <a:p>
            <a:pPr eaLnBrk="1" latinLnBrk="0" hangingPunct="1"/>
            <a:r>
              <a:rPr lang="es-ES" smtClean="0"/>
              <a:t>Haga clic para modificar el estilo de título del patrón</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3" name="Rectangle 2"/>
          <p:cNvSpPr>
            <a:spLocks noGrp="1"/>
          </p:cNvSpPr>
          <p:nvPr>
            <p:ph type="dt" sz="half" idx="10"/>
          </p:nvPr>
        </p:nvSpPr>
        <p:spPr/>
        <p:txBody>
          <a:bodyPr/>
          <a:lstStyle>
            <a:extLst/>
          </a:lstStyle>
          <a:p>
            <a:fld id="{E4606EA6-EFEA-4C30-9264-4F9291A5780D}" type="datetime1">
              <a:rPr/>
              <a:pPr/>
              <a:t>30/6/2006</a:t>
            </a:fld>
            <a:endParaRPr kumimoji="0" lang="es-ES"/>
          </a:p>
        </p:txBody>
      </p:sp>
      <p:sp>
        <p:nvSpPr>
          <p:cNvPr id="4" name="Rectangle 3"/>
          <p:cNvSpPr>
            <a:spLocks noGrp="1"/>
          </p:cNvSpPr>
          <p:nvPr>
            <p:ph type="ftr" sz="quarter" idx="11"/>
          </p:nvPr>
        </p:nvSpPr>
        <p:spPr/>
        <p:txBody>
          <a:bodyPr/>
          <a:lstStyle>
            <a:extLst/>
          </a:lstStyle>
          <a:p>
            <a:endParaRPr kumimoji="0" lang="es-ES"/>
          </a:p>
        </p:txBody>
      </p:sp>
      <p:sp>
        <p:nvSpPr>
          <p:cNvPr id="5" name="Rectangle 4"/>
          <p:cNvSpPr>
            <a:spLocks noGrp="1"/>
          </p:cNvSpPr>
          <p:nvPr>
            <p:ph type="sldNum" sz="quarter" idx="12"/>
          </p:nvPr>
        </p:nvSpPr>
        <p:spPr/>
        <p:txBody>
          <a:bodyPr/>
          <a:lstStyle>
            <a:extLst/>
          </a:lstStyle>
          <a:p>
            <a:pPr algn="ctr"/>
            <a:fld id="{8F82E0A0-C266-4798-8C8F-B9F91E9DA37E}" type="slidenum">
              <a:rPr kumimoji="0" lang="es-ES" sz="1500" b="1" smtClean="0">
                <a:solidFill>
                  <a:srgbClr val="FFFFFF"/>
                </a:solidFill>
              </a:rPr>
              <a:pPr algn="ctr"/>
              <a:t>‹Nº›</a:t>
            </a:fld>
            <a:endParaRPr kumimoji="0" lang="es-ES" dirty="0"/>
          </a:p>
        </p:txBody>
      </p:sp>
      <p:sp>
        <p:nvSpPr>
          <p:cNvPr id="7" name="Rectangle 6"/>
          <p:cNvSpPr>
            <a:spLocks noGrp="1"/>
          </p:cNvSpPr>
          <p:nvPr>
            <p:ph sz="quarter" idx="13"/>
          </p:nvPr>
        </p:nvSpPr>
        <p:spPr>
          <a:xfrm>
            <a:off x="609600" y="1502834"/>
            <a:ext cx="8153400" cy="3640668"/>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286002"/>
            <a:ext cx="7123113" cy="1394354"/>
          </a:xfrm>
        </p:spPr>
        <p:txBody>
          <a:bodyPr anchor="t"/>
          <a:lstStyle>
            <a:lvl1pPr eaLnBrk="1" latinLnBrk="0" hangingPunct="1">
              <a:buNone/>
              <a:defRPr kumimoji="0" lang="es-ES" sz="3000">
                <a:solidFill>
                  <a:schemeClr val="tx2"/>
                </a:solidFill>
              </a:defRPr>
            </a:lvl1pPr>
            <a:lvl2pPr eaLnBrk="1" latinLnBrk="0" hangingPunct="1">
              <a:buNone/>
              <a:defRPr kumimoji="0" lang="es-ES" sz="1900">
                <a:solidFill>
                  <a:schemeClr val="tx1">
                    <a:tint val="75000"/>
                  </a:schemeClr>
                </a:solidFill>
              </a:defRPr>
            </a:lvl2pPr>
            <a:lvl3pPr eaLnBrk="1" latinLnBrk="0" hangingPunct="1">
              <a:buNone/>
              <a:defRPr kumimoji="0" lang="es-ES" sz="1700">
                <a:solidFill>
                  <a:schemeClr val="tx1">
                    <a:tint val="75000"/>
                  </a:schemeClr>
                </a:solidFill>
              </a:defRPr>
            </a:lvl3pPr>
            <a:lvl4pPr eaLnBrk="1" latinLnBrk="0" hangingPunct="1">
              <a:buNone/>
              <a:defRPr kumimoji="0" lang="es-ES" sz="1500">
                <a:solidFill>
                  <a:schemeClr val="tx1">
                    <a:tint val="75000"/>
                  </a:schemeClr>
                </a:solidFill>
              </a:defRPr>
            </a:lvl4pPr>
            <a:lvl5pPr eaLnBrk="1" latinLnBrk="0" hangingPunct="1">
              <a:buNone/>
              <a:defRPr kumimoji="0" lang="es-ES" sz="1500">
                <a:solidFill>
                  <a:schemeClr val="tx1">
                    <a:tint val="75000"/>
                  </a:schemeClr>
                </a:solidFill>
              </a:defRPr>
            </a:lvl5pPr>
            <a:extLst/>
          </a:lstStyle>
          <a:p>
            <a:pPr lvl="0" eaLnBrk="1" latinLnBrk="0" hangingPunct="1"/>
            <a:r>
              <a:rPr lang="es-ES" smtClean="0"/>
              <a:t>Haga clic para modificar el estilo de texto del patrón</a:t>
            </a:r>
          </a:p>
        </p:txBody>
      </p:sp>
      <p:sp>
        <p:nvSpPr>
          <p:cNvPr id="7" name="Rectangle 6"/>
          <p:cNvSpPr/>
          <p:nvPr/>
        </p:nvSpPr>
        <p:spPr>
          <a:xfrm>
            <a:off x="0" y="1270000"/>
            <a:ext cx="9144000" cy="9525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8" name="Rectangle 7"/>
          <p:cNvSpPr/>
          <p:nvPr/>
        </p:nvSpPr>
        <p:spPr>
          <a:xfrm>
            <a:off x="0" y="1333500"/>
            <a:ext cx="1295400" cy="825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9" name="Rectangle 8"/>
          <p:cNvSpPr/>
          <p:nvPr/>
        </p:nvSpPr>
        <p:spPr>
          <a:xfrm>
            <a:off x="1371600" y="1333500"/>
            <a:ext cx="7772400" cy="8255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2" name="Title 1"/>
          <p:cNvSpPr>
            <a:spLocks noGrp="1"/>
          </p:cNvSpPr>
          <p:nvPr>
            <p:ph type="title" hasCustomPrompt="1"/>
          </p:nvPr>
        </p:nvSpPr>
        <p:spPr>
          <a:xfrm>
            <a:off x="1371600" y="1333500"/>
            <a:ext cx="7620000" cy="825500"/>
          </a:xfrm>
        </p:spPr>
        <p:txBody>
          <a:bodyPr/>
          <a:lstStyle>
            <a:lvl1pPr algn="l" eaLnBrk="1" latinLnBrk="0" hangingPunct="1">
              <a:buNone/>
              <a:defRPr kumimoji="0" lang="es-ES" sz="4700" b="0" cap="none">
                <a:solidFill>
                  <a:srgbClr val="FFFFFF"/>
                </a:solidFill>
              </a:defRPr>
            </a:lvl1pPr>
            <a:extLst/>
          </a:lstStyle>
          <a:p>
            <a:r>
              <a:rPr kumimoji="0" lang="es-ES"/>
              <a:t>Haga clic para modificar el estilo de título del patrón</a:t>
            </a:r>
          </a:p>
        </p:txBody>
      </p:sp>
      <p:sp>
        <p:nvSpPr>
          <p:cNvPr id="12" name="Date Placeholder 11"/>
          <p:cNvSpPr>
            <a:spLocks noGrp="1"/>
          </p:cNvSpPr>
          <p:nvPr>
            <p:ph type="dt" sz="half" idx="10"/>
          </p:nvPr>
        </p:nvSpPr>
        <p:spPr/>
        <p:txBody>
          <a:bodyPr/>
          <a:lstStyle>
            <a:extLst/>
          </a:lstStyle>
          <a:p>
            <a:fld id="{6FCF9F07-3BC7-4570-B054-79111B0A380C}" type="datetime1">
              <a:rPr/>
              <a:pPr/>
              <a:t>30/6/2006</a:t>
            </a:fld>
            <a:endParaRPr kumimoji="0" lang="es-ES"/>
          </a:p>
        </p:txBody>
      </p:sp>
      <p:sp>
        <p:nvSpPr>
          <p:cNvPr id="13" name="Slide Number Placeholder 12"/>
          <p:cNvSpPr>
            <a:spLocks noGrp="1"/>
          </p:cNvSpPr>
          <p:nvPr>
            <p:ph type="sldNum" sz="quarter" idx="11"/>
          </p:nvPr>
        </p:nvSpPr>
        <p:spPr>
          <a:xfrm>
            <a:off x="0" y="1460501"/>
            <a:ext cx="1295400" cy="584730"/>
          </a:xfrm>
        </p:spPr>
        <p:txBody>
          <a:bodyPr>
            <a:noAutofit/>
          </a:bodyPr>
          <a:lstStyle>
            <a:lvl1pPr eaLnBrk="1" latinLnBrk="0" hangingPunct="1">
              <a:defRPr kumimoji="0" lang="es-ES" sz="2600">
                <a:solidFill>
                  <a:srgbClr val="FFFFFF"/>
                </a:solidFill>
              </a:defRPr>
            </a:lvl1pPr>
            <a:extLst/>
          </a:lstStyle>
          <a:p>
            <a:pPr algn="ctr"/>
            <a:fld id="{8F82E0A0-C266-4798-8C8F-B9F91E9DA37E}" type="slidenum">
              <a:rPr kumimoji="0" lang="es-ES" sz="2600" b="1" smtClean="0">
                <a:solidFill>
                  <a:srgbClr val="FFFFFF"/>
                </a:solidFill>
              </a:rPr>
              <a:pPr algn="ctr"/>
              <a:t>‹Nº›</a:t>
            </a:fld>
            <a:endParaRPr kumimoji="0" lang="es-ES" sz="2600" dirty="0">
              <a:solidFill>
                <a:srgbClr val="FFFFFF"/>
              </a:solidFill>
            </a:endParaRPr>
          </a:p>
        </p:txBody>
      </p:sp>
      <p:sp>
        <p:nvSpPr>
          <p:cNvPr id="14" name="Footer Placeholder 13"/>
          <p:cNvSpPr>
            <a:spLocks noGrp="1"/>
          </p:cNvSpPr>
          <p:nvPr>
            <p:ph type="ftr" sz="quarter" idx="12"/>
          </p:nvPr>
        </p:nvSpPr>
        <p:spPr/>
        <p:txBody>
          <a:bodyPr/>
          <a:lstStyle>
            <a:extLst/>
          </a:lstStyle>
          <a:p>
            <a:endParaRPr kumimoji="0"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9" name="Content Placeholder 8"/>
          <p:cNvSpPr>
            <a:spLocks noGrp="1"/>
          </p:cNvSpPr>
          <p:nvPr>
            <p:ph sz="quarter" idx="13"/>
          </p:nvPr>
        </p:nvSpPr>
        <p:spPr>
          <a:xfrm>
            <a:off x="609600" y="1502836"/>
            <a:ext cx="3886200" cy="363180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1" name="Content Placeholder 10"/>
          <p:cNvSpPr>
            <a:spLocks noGrp="1"/>
          </p:cNvSpPr>
          <p:nvPr>
            <p:ph sz="quarter" idx="14"/>
          </p:nvPr>
        </p:nvSpPr>
        <p:spPr>
          <a:xfrm>
            <a:off x="4844901" y="1502833"/>
            <a:ext cx="3886200" cy="363180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8" name="Date Placeholder 7"/>
          <p:cNvSpPr>
            <a:spLocks noGrp="1"/>
          </p:cNvSpPr>
          <p:nvPr>
            <p:ph type="dt" sz="half" idx="15"/>
          </p:nvPr>
        </p:nvSpPr>
        <p:spPr/>
        <p:txBody>
          <a:bodyPr rtlCol="0"/>
          <a:lstStyle>
            <a:extLst/>
          </a:lstStyle>
          <a:p>
            <a:fld id="{E4606EA6-EFEA-4C30-9264-4F9291A5780D}" type="datetime1">
              <a:rPr/>
              <a:pPr/>
              <a:t>30/6/2006</a:t>
            </a:fld>
            <a:endParaRPr kumimoji="0" lang="es-ES"/>
          </a:p>
        </p:txBody>
      </p:sp>
      <p:sp>
        <p:nvSpPr>
          <p:cNvPr id="10" name="Slide Number Placeholder 9"/>
          <p:cNvSpPr>
            <a:spLocks noGrp="1"/>
          </p:cNvSpPr>
          <p:nvPr>
            <p:ph type="sldNum" sz="quarter" idx="16"/>
          </p:nvPr>
        </p:nvSpPr>
        <p:spPr/>
        <p:txBody>
          <a:bodyPr rtlCol="0"/>
          <a:lstStyle>
            <a:extLst/>
          </a:lstStyle>
          <a:p>
            <a:pPr algn="ctr"/>
            <a:fld id="{8F82E0A0-C266-4798-8C8F-B9F91E9DA37E}" type="slidenum">
              <a:rPr kumimoji="0" lang="es-ES" sz="1500" b="1" smtClean="0">
                <a:solidFill>
                  <a:srgbClr val="FFFFFF"/>
                </a:solidFill>
              </a:rPr>
              <a:pPr algn="ctr"/>
              <a:t>‹Nº›</a:t>
            </a:fld>
            <a:endParaRPr kumimoji="0" lang="es-ES" dirty="0"/>
          </a:p>
        </p:txBody>
      </p:sp>
      <p:sp>
        <p:nvSpPr>
          <p:cNvPr id="12" name="Footer Placeholder 11"/>
          <p:cNvSpPr>
            <a:spLocks noGrp="1"/>
          </p:cNvSpPr>
          <p:nvPr>
            <p:ph type="ftr" sz="quarter" idx="17"/>
          </p:nvPr>
        </p:nvSpPr>
        <p:spPr/>
        <p:txBody>
          <a:bodyPr rtlCol="0"/>
          <a:lstStyle>
            <a:extLst/>
          </a:lstStyle>
          <a:p>
            <a:endParaRPr kumimoji="0"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12648" y="131233"/>
            <a:ext cx="8153400" cy="1117600"/>
          </a:xfrm>
        </p:spPr>
        <p:txBody>
          <a:bodyPr anchor="b"/>
          <a:lstStyle>
            <a:lvl1pPr eaLnBrk="1" latinLnBrk="0" hangingPunct="1">
              <a:defRPr kumimoji="0" lang="es-ES"/>
            </a:lvl1pPr>
            <a:extLst/>
          </a:lstStyle>
          <a:p>
            <a:pPr eaLnBrk="1" latinLnBrk="0" hangingPunct="1"/>
            <a:r>
              <a:rPr lang="es-ES" smtClean="0"/>
              <a:t>Haga clic para modificar el estilo de título del patrón</a:t>
            </a:r>
            <a:endParaRPr/>
          </a:p>
        </p:txBody>
      </p:sp>
      <p:sp>
        <p:nvSpPr>
          <p:cNvPr id="11" name="Content Placeholder 10"/>
          <p:cNvSpPr>
            <a:spLocks noGrp="1"/>
          </p:cNvSpPr>
          <p:nvPr>
            <p:ph sz="quarter" idx="13"/>
          </p:nvPr>
        </p:nvSpPr>
        <p:spPr>
          <a:xfrm>
            <a:off x="609600" y="2133131"/>
            <a:ext cx="3886200" cy="29210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3" name="Content Placeholder 12"/>
          <p:cNvSpPr>
            <a:spLocks noGrp="1"/>
          </p:cNvSpPr>
          <p:nvPr>
            <p:ph sz="quarter" idx="14"/>
          </p:nvPr>
        </p:nvSpPr>
        <p:spPr>
          <a:xfrm>
            <a:off x="4800600" y="2133131"/>
            <a:ext cx="3886200" cy="29210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0" name="Date Placeholder 9"/>
          <p:cNvSpPr>
            <a:spLocks noGrp="1"/>
          </p:cNvSpPr>
          <p:nvPr>
            <p:ph type="dt" sz="half" idx="15"/>
          </p:nvPr>
        </p:nvSpPr>
        <p:spPr/>
        <p:txBody>
          <a:bodyPr rtlCol="0"/>
          <a:lstStyle>
            <a:extLst/>
          </a:lstStyle>
          <a:p>
            <a:fld id="{E4606EA6-EFEA-4C30-9264-4F9291A5780D}" type="datetime1">
              <a:rPr/>
              <a:pPr/>
              <a:t>30/6/2006</a:t>
            </a:fld>
            <a:endParaRPr kumimoji="0" lang="es-ES"/>
          </a:p>
        </p:txBody>
      </p:sp>
      <p:sp>
        <p:nvSpPr>
          <p:cNvPr id="12" name="Slide Number Placeholder 11"/>
          <p:cNvSpPr>
            <a:spLocks noGrp="1"/>
          </p:cNvSpPr>
          <p:nvPr>
            <p:ph type="sldNum" sz="quarter" idx="16"/>
          </p:nvPr>
        </p:nvSpPr>
        <p:spPr/>
        <p:txBody>
          <a:bodyPr rtlCol="0"/>
          <a:lstStyle>
            <a:extLst/>
          </a:lstStyle>
          <a:p>
            <a:pPr algn="ctr"/>
            <a:fld id="{8F82E0A0-C266-4798-8C8F-B9F91E9DA37E}" type="slidenum">
              <a:rPr kumimoji="0" lang="es-ES" sz="1500" b="1" smtClean="0">
                <a:solidFill>
                  <a:srgbClr val="FFFFFF"/>
                </a:solidFill>
              </a:rPr>
              <a:pPr algn="ctr"/>
              <a:t>‹Nº›</a:t>
            </a:fld>
            <a:endParaRPr kumimoji="0" lang="es-ES" dirty="0"/>
          </a:p>
        </p:txBody>
      </p:sp>
      <p:sp>
        <p:nvSpPr>
          <p:cNvPr id="14" name="Footer Placeholder 13"/>
          <p:cNvSpPr>
            <a:spLocks noGrp="1"/>
          </p:cNvSpPr>
          <p:nvPr>
            <p:ph type="ftr" sz="quarter" idx="17"/>
          </p:nvPr>
        </p:nvSpPr>
        <p:spPr/>
        <p:txBody>
          <a:bodyPr rtlCol="0"/>
          <a:lstStyle>
            <a:extLst/>
          </a:lstStyle>
          <a:p>
            <a:endParaRPr kumimoji="0" lang="es-ES"/>
          </a:p>
        </p:txBody>
      </p:sp>
      <p:sp>
        <p:nvSpPr>
          <p:cNvPr id="16" name="Text Placeholder 15"/>
          <p:cNvSpPr>
            <a:spLocks noGrp="1"/>
          </p:cNvSpPr>
          <p:nvPr>
            <p:ph type="body" sz="quarter" idx="18"/>
          </p:nvPr>
        </p:nvSpPr>
        <p:spPr>
          <a:xfrm>
            <a:off x="609600" y="1513653"/>
            <a:ext cx="3886200" cy="589280"/>
          </a:xfrm>
          <a:solidFill>
            <a:schemeClr val="accent2"/>
          </a:solidFill>
        </p:spPr>
        <p:txBody>
          <a:bodyPr rtlCol="0" anchor="ctr"/>
          <a:lstStyle>
            <a:lvl1pPr eaLnBrk="1" latinLnBrk="0" hangingPunct="1">
              <a:buFontTx/>
              <a:buNone/>
              <a:defRPr kumimoji="0" lang="es-ES" sz="2100" b="1">
                <a:solidFill>
                  <a:srgbClr val="FFFFFF"/>
                </a:solidFill>
              </a:defRPr>
            </a:lvl1pPr>
            <a:extLst/>
          </a:lstStyle>
          <a:p>
            <a:pPr lvl="0" eaLnBrk="1" latinLnBrk="0" hangingPunct="1"/>
            <a:r>
              <a:rPr lang="es-ES" smtClean="0"/>
              <a:t>Haga clic para modificar el estilo de texto del patrón</a:t>
            </a:r>
          </a:p>
        </p:txBody>
      </p:sp>
      <p:sp>
        <p:nvSpPr>
          <p:cNvPr id="15" name="Text Placeholder 14"/>
          <p:cNvSpPr>
            <a:spLocks noGrp="1"/>
          </p:cNvSpPr>
          <p:nvPr>
            <p:ph type="body" sz="quarter" idx="19"/>
          </p:nvPr>
        </p:nvSpPr>
        <p:spPr>
          <a:xfrm>
            <a:off x="4800600" y="1513653"/>
            <a:ext cx="3886200" cy="589280"/>
          </a:xfrm>
          <a:solidFill>
            <a:schemeClr val="accent4"/>
          </a:solidFill>
        </p:spPr>
        <p:txBody>
          <a:bodyPr rtlCol="0" anchor="ctr"/>
          <a:lstStyle>
            <a:lvl1pPr eaLnBrk="1" latinLnBrk="0" hangingPunct="1">
              <a:buFontTx/>
              <a:buNone/>
              <a:defRPr kumimoji="0" lang="es-ES" sz="2100" b="1">
                <a:solidFill>
                  <a:srgbClr val="FFFFFF"/>
                </a:solidFill>
              </a:defRPr>
            </a:lvl1pPr>
            <a:extLst/>
          </a:lstStyle>
          <a:p>
            <a:pPr lvl="0" eaLnBrk="1" latinLnBrk="0" hangingPunct="1"/>
            <a:r>
              <a:rPr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3" name="Date Placeholder 2"/>
          <p:cNvSpPr>
            <a:spLocks noGrp="1"/>
          </p:cNvSpPr>
          <p:nvPr>
            <p:ph type="dt" sz="half" idx="10"/>
          </p:nvPr>
        </p:nvSpPr>
        <p:spPr/>
        <p:txBody>
          <a:bodyPr/>
          <a:lstStyle>
            <a:extLst/>
          </a:lstStyle>
          <a:p>
            <a:fld id="{6DFADB5D-B7A0-47E3-AD2D-B1A6F8614213}" type="datetime1">
              <a:rPr/>
              <a:pPr/>
              <a:t>30/6/2006</a:t>
            </a:fld>
            <a:endParaRPr kumimoji="0" lang="es-ES"/>
          </a:p>
        </p:txBody>
      </p:sp>
      <p:sp>
        <p:nvSpPr>
          <p:cNvPr id="4" name="Footer Placeholder 3"/>
          <p:cNvSpPr>
            <a:spLocks noGrp="1"/>
          </p:cNvSpPr>
          <p:nvPr>
            <p:ph type="ftr" sz="quarter" idx="11"/>
          </p:nvPr>
        </p:nvSpPr>
        <p:spPr/>
        <p:txBody>
          <a:bodyPr/>
          <a:lstStyle>
            <a:extLst/>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rgbClr val="FFFFFF"/>
                </a:solidFill>
              </a:defRPr>
            </a:lvl1pPr>
            <a:extLst/>
          </a:lstStyle>
          <a:p>
            <a:fld id="{A3F7CB7D-F184-43C7-B6FD-03D728E1BBFF}" type="slidenum">
              <a:rPr kumimoji="0" lang="es-ES">
                <a:solidFill>
                  <a:srgbClr val="FFFFFF"/>
                </a:solidFill>
              </a:rPr>
              <a:pPr/>
              <a:t>‹Nº›</a:t>
            </a:fld>
            <a:endParaRPr kumimoji="0" lang="es-E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2968126-03FC-49C0-B9B8-2B561CCC3D90}" type="datetime1">
              <a:rPr/>
              <a:pPr/>
              <a:t>30/6/2006</a:t>
            </a:fld>
            <a:endParaRPr kumimoji="0" lang="es-ES"/>
          </a:p>
        </p:txBody>
      </p:sp>
      <p:sp>
        <p:nvSpPr>
          <p:cNvPr id="3" name="Footer Placeholder 2"/>
          <p:cNvSpPr>
            <a:spLocks noGrp="1"/>
          </p:cNvSpPr>
          <p:nvPr>
            <p:ph type="ftr" sz="quarter" idx="11"/>
          </p:nvPr>
        </p:nvSpPr>
        <p:spPr/>
        <p:txBody>
          <a:bodyPr/>
          <a:lstStyle>
            <a:extLst/>
          </a:lstStyle>
          <a:p>
            <a:endParaRPr kumimoji="0" lang="es-ES"/>
          </a:p>
        </p:txBody>
      </p:sp>
      <p:sp>
        <p:nvSpPr>
          <p:cNvPr id="4" name="Slide Number Placeholder 3"/>
          <p:cNvSpPr>
            <a:spLocks noGrp="1"/>
          </p:cNvSpPr>
          <p:nvPr>
            <p:ph type="sldNum" sz="quarter" idx="12"/>
          </p:nvPr>
        </p:nvSpPr>
        <p:spPr>
          <a:xfrm>
            <a:off x="0" y="5207000"/>
            <a:ext cx="533400" cy="317500"/>
          </a:xfrm>
        </p:spPr>
        <p:txBody>
          <a:bodyPr/>
          <a:lstStyle>
            <a:lvl1pPr eaLnBrk="1" latinLnBrk="0" hangingPunct="1">
              <a:defRPr kumimoji="0" lang="es-ES">
                <a:solidFill>
                  <a:schemeClr val="tx2"/>
                </a:solidFill>
              </a:defRPr>
            </a:lvl1pPr>
            <a:extLst/>
          </a:lstStyle>
          <a:p>
            <a:fld id="{A3F7CB7D-F184-43C7-B6FD-03D728E1BBFF}" type="slidenum">
              <a:rPr kumimoji="0" lang="es-ES">
                <a:solidFill>
                  <a:schemeClr val="tx2"/>
                </a:solidFill>
              </a:rPr>
              <a:pPr/>
              <a:t>‹Nº›</a:t>
            </a:fld>
            <a:endParaRPr kumimoji="0" lang="es-ES">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131233"/>
            <a:ext cx="8153400" cy="1117600"/>
          </a:xfrm>
        </p:spPr>
        <p:txBody>
          <a:bodyPr anchor="b"/>
          <a:lstStyle>
            <a:lvl1pPr algn="l" eaLnBrk="1" latinLnBrk="0" hangingPunct="1">
              <a:buNone/>
              <a:defRPr kumimoji="0" lang="es-ES" sz="4500" b="0"/>
            </a:lvl1pPr>
            <a:extLst/>
          </a:lstStyle>
          <a:p>
            <a:pPr eaLnBrk="1" latinLnBrk="0" hangingPunct="1"/>
            <a:r>
              <a:rPr lang="es-ES" smtClean="0"/>
              <a:t>Haga clic para modificar el estilo de título del patrón</a:t>
            </a:r>
            <a:endParaRPr/>
          </a:p>
        </p:txBody>
      </p:sp>
      <p:sp>
        <p:nvSpPr>
          <p:cNvPr id="5" name="Date Placeholder 4"/>
          <p:cNvSpPr>
            <a:spLocks noGrp="1"/>
          </p:cNvSpPr>
          <p:nvPr>
            <p:ph type="dt" sz="half" idx="10"/>
          </p:nvPr>
        </p:nvSpPr>
        <p:spPr/>
        <p:txBody>
          <a:bodyPr/>
          <a:lstStyle>
            <a:extLst/>
          </a:lstStyle>
          <a:p>
            <a:fld id="{F49A8198-4617-485E-9585-4840B69DBBA6}" type="datetime1">
              <a:rPr/>
              <a:pPr/>
              <a:t>30/6/2006</a:t>
            </a:fld>
            <a:endParaRPr kumimoji="0" lang="es-ES"/>
          </a:p>
        </p:txBody>
      </p:sp>
      <p:sp>
        <p:nvSpPr>
          <p:cNvPr id="6" name="Footer Placeholder 5"/>
          <p:cNvSpPr>
            <a:spLocks noGrp="1"/>
          </p:cNvSpPr>
          <p:nvPr>
            <p:ph type="ftr" sz="quarter" idx="11"/>
          </p:nvPr>
        </p:nvSpPr>
        <p:spPr/>
        <p:txBody>
          <a:bodyPr/>
          <a:lstStyle>
            <a:extLst/>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rgbClr val="FFFFFF"/>
                </a:solidFill>
              </a:defRPr>
            </a:lvl1pPr>
            <a:extLst/>
          </a:lstStyle>
          <a:p>
            <a:fld id="{A3F7CB7D-F184-43C7-B6FD-03D728E1BBFF}" type="slidenum">
              <a:rPr kumimoji="0" lang="es-ES">
                <a:solidFill>
                  <a:srgbClr val="FFFFFF"/>
                </a:solidFill>
              </a:rPr>
              <a:pPr/>
              <a:t>‹Nº›</a:t>
            </a:fld>
            <a:endParaRPr kumimoji="0" lang="es-ES">
              <a:solidFill>
                <a:srgbClr val="FFFFFF"/>
              </a:solidFill>
            </a:endParaRPr>
          </a:p>
        </p:txBody>
      </p:sp>
      <p:sp>
        <p:nvSpPr>
          <p:cNvPr id="3" name="Text Placeholder 2"/>
          <p:cNvSpPr>
            <a:spLocks noGrp="1"/>
          </p:cNvSpPr>
          <p:nvPr>
            <p:ph type="body" idx="1"/>
          </p:nvPr>
        </p:nvSpPr>
        <p:spPr>
          <a:xfrm>
            <a:off x="609600" y="1587501"/>
            <a:ext cx="1600200" cy="3471333"/>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47684" tIns="196912" rIns="147684" bIns="98456"/>
          <a:lstStyle>
            <a:lvl1pPr marL="0" indent="0" eaLnBrk="1" latinLnBrk="0" hangingPunct="1">
              <a:spcAft>
                <a:spcPts val="1077"/>
              </a:spcAft>
              <a:buNone/>
              <a:defRPr kumimoji="0" lang="es-ES" sz="1900"/>
            </a:lvl1pPr>
            <a:lvl2pPr eaLnBrk="1" latinLnBrk="0" hangingPunct="1">
              <a:buNone/>
              <a:defRPr kumimoji="0" lang="es-ES" sz="1300"/>
            </a:lvl2pPr>
            <a:lvl3pPr eaLnBrk="1" latinLnBrk="0" hangingPunct="1">
              <a:buNone/>
              <a:defRPr kumimoji="0" lang="es-ES" sz="1100"/>
            </a:lvl3pPr>
            <a:lvl4pPr eaLnBrk="1" latinLnBrk="0" hangingPunct="1">
              <a:buNone/>
              <a:defRPr kumimoji="0" lang="es-ES" sz="1000"/>
            </a:lvl4pPr>
            <a:lvl5pPr eaLnBrk="1" latinLnBrk="0" hangingPunct="1">
              <a:buNone/>
              <a:defRPr kumimoji="0" lang="es-ES" sz="1000"/>
            </a:lvl5pPr>
            <a:extLst/>
          </a:lstStyle>
          <a:p>
            <a:pPr lvl="0" eaLnBrk="1" latinLnBrk="0" hangingPunct="1"/>
            <a:r>
              <a:rPr lang="es-ES" smtClean="0"/>
              <a:t>Haga clic para modificar el estilo de texto del patrón</a:t>
            </a:r>
          </a:p>
        </p:txBody>
      </p:sp>
      <p:sp>
        <p:nvSpPr>
          <p:cNvPr id="9" name="Content Placeholder 8"/>
          <p:cNvSpPr>
            <a:spLocks noGrp="1"/>
          </p:cNvSpPr>
          <p:nvPr>
            <p:ph sz="quarter" idx="13"/>
          </p:nvPr>
        </p:nvSpPr>
        <p:spPr>
          <a:xfrm>
            <a:off x="2362200" y="1587500"/>
            <a:ext cx="6400800" cy="35560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799840"/>
          </a:xfrm>
          <a:solidFill>
            <a:schemeClr val="tx2">
              <a:shade val="50000"/>
            </a:schemeClr>
          </a:solidFill>
          <a:ln>
            <a:noFill/>
          </a:ln>
        </p:spPr>
        <p:txBody>
          <a:bodyPr/>
          <a:lstStyle>
            <a:lvl1pPr eaLnBrk="1" latinLnBrk="0" hangingPunct="1">
              <a:buNone/>
              <a:defRPr kumimoji="0" lang="es-ES" sz="3400"/>
            </a:lvl1pPr>
            <a:extLst/>
          </a:lstStyle>
          <a:p>
            <a:r>
              <a:rPr kumimoji="0" lang="es-ES" smtClean="0"/>
              <a:t>Haga clic en el icono para agregar una imagen</a:t>
            </a:r>
            <a:endParaRPr kumimoji="0" lang="es-ES"/>
          </a:p>
        </p:txBody>
      </p:sp>
      <p:sp>
        <p:nvSpPr>
          <p:cNvPr id="4" name="Text Placeholder 3"/>
          <p:cNvSpPr>
            <a:spLocks noGrp="1"/>
          </p:cNvSpPr>
          <p:nvPr>
            <p:ph type="body" sz="half" idx="2"/>
          </p:nvPr>
        </p:nvSpPr>
        <p:spPr>
          <a:xfrm>
            <a:off x="1600200" y="4572000"/>
            <a:ext cx="7315200" cy="571500"/>
          </a:xfrm>
        </p:spPr>
        <p:txBody>
          <a:bodyPr/>
          <a:lstStyle>
            <a:lvl1pPr marL="0" indent="0" eaLnBrk="1" latinLnBrk="0" hangingPunct="1">
              <a:buFontTx/>
              <a:buNone/>
              <a:defRPr kumimoji="0" lang="es-ES" sz="1900"/>
            </a:lvl1pPr>
            <a:lvl2pPr eaLnBrk="1" latinLnBrk="0" hangingPunct="1">
              <a:buFontTx/>
              <a:buNone/>
              <a:defRPr kumimoji="0" lang="es-ES" sz="1300"/>
            </a:lvl2pPr>
            <a:lvl3pPr eaLnBrk="1" latinLnBrk="0" hangingPunct="1">
              <a:buFontTx/>
              <a:buNone/>
              <a:defRPr kumimoji="0" lang="es-ES" sz="1100"/>
            </a:lvl3pPr>
            <a:lvl4pPr eaLnBrk="1" latinLnBrk="0" hangingPunct="1">
              <a:buFontTx/>
              <a:buNone/>
              <a:defRPr kumimoji="0" lang="es-ES" sz="1000"/>
            </a:lvl4pPr>
            <a:lvl5pPr eaLnBrk="1" latinLnBrk="0" hangingPunct="1">
              <a:buFontTx/>
              <a:buNone/>
              <a:defRPr kumimoji="0" lang="es-ES" sz="1000"/>
            </a:lvl5pPr>
            <a:extLst/>
          </a:lstStyle>
          <a:p>
            <a:pPr lvl="0" eaLnBrk="1" latinLnBrk="0" hangingPunct="1"/>
            <a:r>
              <a:rPr lang="es-ES" smtClean="0"/>
              <a:t>Haga clic para modificar el estilo de texto del patrón</a:t>
            </a:r>
          </a:p>
        </p:txBody>
      </p:sp>
      <p:sp>
        <p:nvSpPr>
          <p:cNvPr id="8" name="Rectangle 7"/>
          <p:cNvSpPr/>
          <p:nvPr/>
        </p:nvSpPr>
        <p:spPr>
          <a:xfrm>
            <a:off x="-9144" y="381000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9" name="Rectangle 8"/>
          <p:cNvSpPr/>
          <p:nvPr/>
        </p:nvSpPr>
        <p:spPr>
          <a:xfrm>
            <a:off x="-9144" y="3886200"/>
            <a:ext cx="1463040"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10" name="Rectangle 9"/>
          <p:cNvSpPr/>
          <p:nvPr/>
        </p:nvSpPr>
        <p:spPr>
          <a:xfrm>
            <a:off x="1545336" y="3878580"/>
            <a:ext cx="7589520" cy="59436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2" name="Title 1"/>
          <p:cNvSpPr>
            <a:spLocks noGrp="1"/>
          </p:cNvSpPr>
          <p:nvPr>
            <p:ph type="title"/>
          </p:nvPr>
        </p:nvSpPr>
        <p:spPr>
          <a:xfrm>
            <a:off x="1600200" y="3937000"/>
            <a:ext cx="7315200" cy="508000"/>
          </a:xfrm>
        </p:spPr>
        <p:txBody>
          <a:bodyPr anchor="ctr"/>
          <a:lstStyle>
            <a:lvl1pPr algn="l" eaLnBrk="1" latinLnBrk="0" hangingPunct="1">
              <a:buNone/>
              <a:defRPr kumimoji="0" lang="es-ES" sz="3000" b="0">
                <a:solidFill>
                  <a:srgbClr val="FFFFFF"/>
                </a:solidFill>
              </a:defRPr>
            </a:lvl1pPr>
            <a:extLst/>
          </a:lstStyle>
          <a:p>
            <a:pPr eaLnBrk="1" latinLnBrk="0" hangingPunct="1"/>
            <a:r>
              <a:rPr lang="es-ES" smtClean="0"/>
              <a:t>Haga clic para modificar el estilo de título del patrón</a:t>
            </a:r>
            <a:endParaRPr/>
          </a:p>
        </p:txBody>
      </p:sp>
      <p:sp>
        <p:nvSpPr>
          <p:cNvPr id="11" name="Rectangle 10"/>
          <p:cNvSpPr/>
          <p:nvPr/>
        </p:nvSpPr>
        <p:spPr>
          <a:xfrm>
            <a:off x="1447800" y="0"/>
            <a:ext cx="100584" cy="572262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12" name="Date Placeholder 11"/>
          <p:cNvSpPr>
            <a:spLocks noGrp="1"/>
          </p:cNvSpPr>
          <p:nvPr>
            <p:ph type="dt" sz="half" idx="10"/>
          </p:nvPr>
        </p:nvSpPr>
        <p:spPr>
          <a:xfrm>
            <a:off x="6248400" y="5207001"/>
            <a:ext cx="2667000" cy="304271"/>
          </a:xfrm>
        </p:spPr>
        <p:txBody>
          <a:bodyPr rtlCol="0"/>
          <a:lstStyle>
            <a:extLst/>
          </a:lstStyle>
          <a:p>
            <a:fld id="{E4606EA6-EFEA-4C30-9264-4F9291A5780D}" type="datetime1">
              <a:rPr/>
              <a:pPr/>
              <a:t>30/6/2006</a:t>
            </a:fld>
            <a:endParaRPr kumimoji="0" lang="es-ES"/>
          </a:p>
        </p:txBody>
      </p:sp>
      <p:sp>
        <p:nvSpPr>
          <p:cNvPr id="13" name="Slide Number Placeholder 12"/>
          <p:cNvSpPr>
            <a:spLocks noGrp="1"/>
          </p:cNvSpPr>
          <p:nvPr>
            <p:ph type="sldNum" sz="quarter" idx="11"/>
          </p:nvPr>
        </p:nvSpPr>
        <p:spPr>
          <a:xfrm>
            <a:off x="0" y="3889375"/>
            <a:ext cx="1447800" cy="552983"/>
          </a:xfrm>
        </p:spPr>
        <p:txBody>
          <a:bodyPr rtlCol="0"/>
          <a:lstStyle>
            <a:lvl1pPr eaLnBrk="1" latinLnBrk="0" hangingPunct="1">
              <a:defRPr kumimoji="0" lang="es-ES" sz="3000"/>
            </a:lvl1pPr>
            <a:extLst/>
          </a:lstStyle>
          <a:p>
            <a:pPr algn="ctr"/>
            <a:fld id="{8F82E0A0-C266-4798-8C8F-B9F91E9DA37E}" type="slidenum">
              <a:rPr kumimoji="0" lang="es-ES" sz="3000" b="1" smtClean="0">
                <a:solidFill>
                  <a:srgbClr val="FFFFFF"/>
                </a:solidFill>
              </a:rPr>
              <a:pPr algn="ctr"/>
              <a:t>‹Nº›</a:t>
            </a:fld>
            <a:endParaRPr kumimoji="0" lang="es-ES" sz="3000" dirty="0"/>
          </a:p>
        </p:txBody>
      </p:sp>
      <p:sp>
        <p:nvSpPr>
          <p:cNvPr id="14" name="Footer Placeholder 13"/>
          <p:cNvSpPr>
            <a:spLocks noGrp="1"/>
          </p:cNvSpPr>
          <p:nvPr>
            <p:ph type="ftr" sz="quarter" idx="12"/>
          </p:nvPr>
        </p:nvSpPr>
        <p:spPr>
          <a:xfrm>
            <a:off x="1600200" y="5206840"/>
            <a:ext cx="4572000" cy="304271"/>
          </a:xfrm>
        </p:spPr>
        <p:txBody>
          <a:bodyPr rtlCol="0"/>
          <a:lstStyle>
            <a:extLst/>
          </a:lstStyle>
          <a:p>
            <a:endParaRPr kumimoji="0" lang="es-E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502834"/>
            <a:ext cx="8153400" cy="3602568"/>
          </a:xfrm>
          <a:prstGeom prst="rect">
            <a:avLst/>
          </a:prstGeom>
        </p:spPr>
        <p:txBody>
          <a:bodyPr vert="horz" lIns="98456" tIns="49228" rIns="98456" bIns="49228">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Date Placeholder 13"/>
          <p:cNvSpPr>
            <a:spLocks noGrp="1"/>
          </p:cNvSpPr>
          <p:nvPr>
            <p:ph type="dt" sz="half" idx="2"/>
          </p:nvPr>
        </p:nvSpPr>
        <p:spPr>
          <a:xfrm>
            <a:off x="6096000" y="5207001"/>
            <a:ext cx="2667000" cy="304271"/>
          </a:xfrm>
          <a:prstGeom prst="rect">
            <a:avLst/>
          </a:prstGeom>
        </p:spPr>
        <p:txBody>
          <a:bodyPr vert="horz" lIns="98456" tIns="49228" rIns="98456" bIns="49228" anchor="ctr" anchorCtr="0"/>
          <a:lstStyle>
            <a:lvl1pPr algn="l" eaLnBrk="1" latinLnBrk="0" hangingPunct="1">
              <a:defRPr kumimoji="0" lang="es-ES" sz="1500">
                <a:solidFill>
                  <a:schemeClr val="tx2"/>
                </a:solidFill>
              </a:defRPr>
            </a:lvl1pPr>
            <a:extLst/>
          </a:lstStyle>
          <a:p>
            <a:fld id="{E4606EA6-EFEA-4C30-9264-4F9291A5780D}" type="datetime1">
              <a:rPr smtClean="0"/>
              <a:pPr/>
              <a:t>30/6/2006</a:t>
            </a:fld>
            <a:endParaRPr kumimoji="0" lang="es-ES" sz="1500" dirty="0">
              <a:solidFill>
                <a:schemeClr val="tx2"/>
              </a:solidFill>
            </a:endParaRPr>
          </a:p>
        </p:txBody>
      </p:sp>
      <p:sp>
        <p:nvSpPr>
          <p:cNvPr id="3" name="Footer Placeholder 2"/>
          <p:cNvSpPr>
            <a:spLocks noGrp="1"/>
          </p:cNvSpPr>
          <p:nvPr>
            <p:ph type="ftr" sz="quarter" idx="3"/>
          </p:nvPr>
        </p:nvSpPr>
        <p:spPr>
          <a:xfrm>
            <a:off x="609603" y="5206840"/>
            <a:ext cx="5421083" cy="304271"/>
          </a:xfrm>
          <a:prstGeom prst="rect">
            <a:avLst/>
          </a:prstGeom>
        </p:spPr>
        <p:txBody>
          <a:bodyPr vert="horz" lIns="98456" tIns="49228" rIns="98456" bIns="49228" anchor="ctr"/>
          <a:lstStyle>
            <a:lvl1pPr algn="r" eaLnBrk="1" latinLnBrk="0" hangingPunct="1">
              <a:defRPr kumimoji="0" lang="es-ES" sz="1500">
                <a:solidFill>
                  <a:schemeClr val="tx2"/>
                </a:solidFill>
              </a:defRPr>
            </a:lvl1pPr>
            <a:extLst/>
          </a:lstStyle>
          <a:p>
            <a:pPr algn="r"/>
            <a:endParaRPr kumimoji="0" lang="es-ES" sz="1500" dirty="0">
              <a:solidFill>
                <a:schemeClr val="tx2"/>
              </a:solidFill>
            </a:endParaRPr>
          </a:p>
        </p:txBody>
      </p:sp>
      <p:sp>
        <p:nvSpPr>
          <p:cNvPr id="7" name="Rectangle 6"/>
          <p:cNvSpPr/>
          <p:nvPr/>
        </p:nvSpPr>
        <p:spPr>
          <a:xfrm>
            <a:off x="0" y="1216856"/>
            <a:ext cx="9144000" cy="2667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8" name="Rectangle 7"/>
          <p:cNvSpPr/>
          <p:nvPr/>
        </p:nvSpPr>
        <p:spPr>
          <a:xfrm>
            <a:off x="0" y="1254956"/>
            <a:ext cx="533400" cy="190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9" name="Rectangle 8"/>
          <p:cNvSpPr/>
          <p:nvPr/>
        </p:nvSpPr>
        <p:spPr>
          <a:xfrm>
            <a:off x="590550" y="1254956"/>
            <a:ext cx="8553450" cy="1905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8456" tIns="49228" rIns="98456" bIns="49228" anchor="ctr"/>
          <a:lstStyle>
            <a:extLst/>
          </a:lstStyle>
          <a:p>
            <a:pPr algn="ctr"/>
            <a:endParaRPr kumimoji="0" lang="es-ES"/>
          </a:p>
        </p:txBody>
      </p:sp>
      <p:sp>
        <p:nvSpPr>
          <p:cNvPr id="23" name="Slide Number Placeholder 22"/>
          <p:cNvSpPr>
            <a:spLocks noGrp="1"/>
          </p:cNvSpPr>
          <p:nvPr>
            <p:ph type="sldNum" sz="quarter" idx="4"/>
          </p:nvPr>
        </p:nvSpPr>
        <p:spPr>
          <a:xfrm>
            <a:off x="0" y="1248343"/>
            <a:ext cx="533400" cy="203730"/>
          </a:xfrm>
          <a:prstGeom prst="rect">
            <a:avLst/>
          </a:prstGeom>
        </p:spPr>
        <p:txBody>
          <a:bodyPr vert="horz" lIns="98456" tIns="49228" rIns="98456" bIns="49228" anchor="ctr" anchorCtr="0">
            <a:normAutofit/>
          </a:bodyPr>
          <a:lstStyle>
            <a:lvl1pPr algn="ctr" eaLnBrk="1" latinLnBrk="0" hangingPunct="1">
              <a:defRPr kumimoji="0" lang="es-ES" sz="1500" b="1">
                <a:solidFill>
                  <a:srgbClr val="FFFFFF"/>
                </a:solidFill>
              </a:defRPr>
            </a:lvl1pPr>
            <a:extLst/>
          </a:lstStyle>
          <a:p>
            <a:pPr algn="ctr"/>
            <a:fld id="{8F82E0A0-C266-4798-8C8F-B9F91E9DA37E}" type="slidenum">
              <a:rPr kumimoji="0" lang="es-ES" sz="1500" b="1" smtClean="0">
                <a:solidFill>
                  <a:srgbClr val="FFFFFF"/>
                </a:solidFill>
              </a:rPr>
              <a:pPr algn="ctr"/>
              <a:t>‹Nº›</a:t>
            </a:fld>
            <a:endParaRPr kumimoji="0" lang="es-ES" sz="1500" b="1" dirty="0">
              <a:solidFill>
                <a:srgbClr val="FFFFFF"/>
              </a:solidFill>
            </a:endParaRPr>
          </a:p>
        </p:txBody>
      </p:sp>
      <p:sp>
        <p:nvSpPr>
          <p:cNvPr id="22" name="Title Placeholder 21"/>
          <p:cNvSpPr>
            <a:spLocks noGrp="1"/>
          </p:cNvSpPr>
          <p:nvPr>
            <p:ph type="title"/>
          </p:nvPr>
        </p:nvSpPr>
        <p:spPr>
          <a:xfrm>
            <a:off x="609600" y="131233"/>
            <a:ext cx="8153400" cy="1117600"/>
          </a:xfrm>
          <a:prstGeom prst="rect">
            <a:avLst/>
          </a:prstGeom>
        </p:spPr>
        <p:txBody>
          <a:bodyPr vert="horz" lIns="98456" tIns="49228" rIns="98456" bIns="49228" anchor="b">
            <a:normAutofit/>
          </a:bodyPr>
          <a:lstStyle>
            <a:extLst/>
          </a:lstStyle>
          <a:p>
            <a:pPr eaLnBrk="1" latinLnBrk="0" hangingPunct="1"/>
            <a:r>
              <a:rPr kumimoji="0" lang="es-ES" smtClean="0"/>
              <a:t>Haga clic para modificar el estilo de título del patrón</a:t>
            </a:r>
            <a:endParaRPr kumimoji="0" lang="en-US" smtClean="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kumimoji="0" lang="es-ES" sz="4500" kern="1200">
          <a:solidFill>
            <a:schemeClr val="tx2"/>
          </a:solidFill>
          <a:latin typeface="+mj-lt"/>
          <a:ea typeface="+mj-ea"/>
          <a:cs typeface="+mj-cs"/>
        </a:defRPr>
      </a:lvl1pPr>
      <a:extLst/>
    </p:titleStyle>
    <p:bodyStyle>
      <a:lvl1pPr marL="344596" indent="-344596" algn="l" rtl="0" eaLnBrk="1" latinLnBrk="0" hangingPunct="1">
        <a:spcBef>
          <a:spcPts val="753"/>
        </a:spcBef>
        <a:buClr>
          <a:schemeClr val="accent2"/>
        </a:buClr>
        <a:buSzPct val="60000"/>
        <a:buFont typeface="Wingdings"/>
        <a:buChar char=""/>
        <a:defRPr kumimoji="0" lang="es-ES" sz="3100" kern="1200">
          <a:solidFill>
            <a:schemeClr val="tx1"/>
          </a:solidFill>
          <a:latin typeface="+mn-lt"/>
          <a:ea typeface="+mn-ea"/>
          <a:cs typeface="+mn-cs"/>
        </a:defRPr>
      </a:lvl1pPr>
      <a:lvl2pPr marL="689192" indent="-295368" algn="l" rtl="0" eaLnBrk="1" latinLnBrk="0" hangingPunct="1">
        <a:spcBef>
          <a:spcPts val="592"/>
        </a:spcBef>
        <a:buClr>
          <a:schemeClr val="accent1"/>
        </a:buClr>
        <a:buSzPct val="70000"/>
        <a:buFont typeface="Wingdings 2"/>
        <a:buChar char=""/>
        <a:defRPr kumimoji="0" lang="es-ES" sz="2800" kern="1200">
          <a:solidFill>
            <a:schemeClr val="tx1"/>
          </a:solidFill>
          <a:latin typeface="+mn-lt"/>
          <a:ea typeface="+mn-ea"/>
          <a:cs typeface="+mn-cs"/>
        </a:defRPr>
      </a:lvl2pPr>
      <a:lvl3pPr marL="984560" indent="-246140" algn="l" rtl="0" eaLnBrk="1" latinLnBrk="0" hangingPunct="1">
        <a:spcBef>
          <a:spcPts val="539"/>
        </a:spcBef>
        <a:buClr>
          <a:schemeClr val="accent2"/>
        </a:buClr>
        <a:buSzPct val="75000"/>
        <a:buFont typeface="Wingdings"/>
        <a:buChar char=""/>
        <a:defRPr kumimoji="0" lang="es-ES" sz="2500" kern="1200">
          <a:solidFill>
            <a:schemeClr val="tx1"/>
          </a:solidFill>
          <a:latin typeface="+mn-lt"/>
          <a:ea typeface="+mn-ea"/>
          <a:cs typeface="+mn-cs"/>
        </a:defRPr>
      </a:lvl3pPr>
      <a:lvl4pPr marL="1476840" indent="-246140" algn="l" rtl="0" eaLnBrk="1" latinLnBrk="0" hangingPunct="1">
        <a:spcBef>
          <a:spcPts val="431"/>
        </a:spcBef>
        <a:buClr>
          <a:schemeClr val="accent3"/>
        </a:buClr>
        <a:buSzPct val="75000"/>
        <a:buFont typeface="Wingdings"/>
        <a:buChar char=""/>
        <a:defRPr kumimoji="0" lang="es-ES" sz="2100" kern="1200">
          <a:solidFill>
            <a:schemeClr val="tx1"/>
          </a:solidFill>
          <a:latin typeface="+mn-lt"/>
          <a:ea typeface="+mn-ea"/>
          <a:cs typeface="+mn-cs"/>
        </a:defRPr>
      </a:lvl4pPr>
      <a:lvl5pPr marL="1969120" indent="-246140" algn="l" rtl="0" eaLnBrk="1" latinLnBrk="0" hangingPunct="1">
        <a:spcBef>
          <a:spcPts val="431"/>
        </a:spcBef>
        <a:buClr>
          <a:schemeClr val="accent4"/>
        </a:buClr>
        <a:buSzPct val="65000"/>
        <a:buFont typeface="Wingdings"/>
        <a:buChar char=""/>
        <a:defRPr kumimoji="0" lang="es-ES" sz="2100" kern="1200">
          <a:solidFill>
            <a:schemeClr val="tx1"/>
          </a:solidFill>
          <a:latin typeface="+mn-lt"/>
          <a:ea typeface="+mn-ea"/>
          <a:cs typeface="+mn-cs"/>
        </a:defRPr>
      </a:lvl5pPr>
      <a:lvl6pPr marL="2264488" indent="-246140" algn="l" rtl="0" eaLnBrk="1" latinLnBrk="0" hangingPunct="1">
        <a:spcBef>
          <a:spcPct val="20000"/>
        </a:spcBef>
        <a:buClr>
          <a:schemeClr val="accent1"/>
        </a:buClr>
        <a:buFont typeface="Wingdings"/>
        <a:buNone/>
        <a:defRPr kumimoji="0" lang="es-ES" sz="1900" kern="1200" baseline="0">
          <a:solidFill>
            <a:schemeClr val="tx1"/>
          </a:solidFill>
          <a:latin typeface="+mn-lt"/>
          <a:ea typeface="+mn-ea"/>
          <a:cs typeface="+mn-cs"/>
        </a:defRPr>
      </a:lvl6pPr>
      <a:lvl7pPr marL="2559856" indent="-246140" algn="l" rtl="0" eaLnBrk="1" latinLnBrk="0" hangingPunct="1">
        <a:spcBef>
          <a:spcPct val="20000"/>
        </a:spcBef>
        <a:buClr>
          <a:schemeClr val="accent2"/>
        </a:buClr>
        <a:buFont typeface="Wingdings"/>
        <a:buChar char="§"/>
        <a:defRPr kumimoji="0" lang="es-ES" sz="1900" kern="1200" baseline="0">
          <a:solidFill>
            <a:schemeClr val="tx1"/>
          </a:solidFill>
          <a:latin typeface="+mn-lt"/>
          <a:ea typeface="+mn-ea"/>
          <a:cs typeface="+mn-cs"/>
        </a:defRPr>
      </a:lvl7pPr>
      <a:lvl8pPr marL="2855224" indent="-246140" algn="l" rtl="0" eaLnBrk="1" latinLnBrk="0" hangingPunct="1">
        <a:spcBef>
          <a:spcPct val="20000"/>
        </a:spcBef>
        <a:buClr>
          <a:schemeClr val="accent3"/>
        </a:buClr>
        <a:buFont typeface="Wingdings"/>
        <a:buChar char="§"/>
        <a:defRPr kumimoji="0" lang="es-ES" sz="1900" kern="1200" baseline="0">
          <a:solidFill>
            <a:schemeClr val="tx1"/>
          </a:solidFill>
          <a:latin typeface="+mn-lt"/>
          <a:ea typeface="+mn-ea"/>
          <a:cs typeface="+mn-cs"/>
        </a:defRPr>
      </a:lvl8pPr>
      <a:lvl9pPr marL="3150592" indent="-246140" algn="l" rtl="0" eaLnBrk="1" latinLnBrk="0" hangingPunct="1">
        <a:spcBef>
          <a:spcPct val="20000"/>
        </a:spcBef>
        <a:buClr>
          <a:schemeClr val="accent4"/>
        </a:buClr>
        <a:buFont typeface="Wingdings"/>
        <a:buChar char="§"/>
        <a:defRPr kumimoji="0" lang="es-ES" sz="1900" kern="1200" baseline="0">
          <a:solidFill>
            <a:schemeClr val="tx1"/>
          </a:solidFill>
          <a:latin typeface="+mn-lt"/>
          <a:ea typeface="+mn-ea"/>
          <a:cs typeface="+mn-cs"/>
        </a:defRPr>
      </a:lvl9pPr>
      <a:extLst/>
    </p:bodyStyle>
    <p:otherStyle>
      <a:lvl1pPr marL="0" algn="l" rtl="0" eaLnBrk="1" latinLnBrk="0" hangingPunct="1">
        <a:defRPr kumimoji="0" lang="es-ES" kern="1200">
          <a:solidFill>
            <a:schemeClr val="tx1"/>
          </a:solidFill>
          <a:latin typeface="+mn-lt"/>
          <a:ea typeface="+mn-ea"/>
          <a:cs typeface="+mn-cs"/>
        </a:defRPr>
      </a:lvl1pPr>
      <a:lvl2pPr marL="492280" algn="l" rtl="0" eaLnBrk="1" latinLnBrk="0" hangingPunct="1">
        <a:defRPr kumimoji="0" lang="es-ES" kern="1200">
          <a:solidFill>
            <a:schemeClr val="tx1"/>
          </a:solidFill>
          <a:latin typeface="+mn-lt"/>
          <a:ea typeface="+mn-ea"/>
          <a:cs typeface="+mn-cs"/>
        </a:defRPr>
      </a:lvl2pPr>
      <a:lvl3pPr marL="984560" algn="l" rtl="0" eaLnBrk="1" latinLnBrk="0" hangingPunct="1">
        <a:defRPr kumimoji="0" lang="es-ES" kern="1200">
          <a:solidFill>
            <a:schemeClr val="tx1"/>
          </a:solidFill>
          <a:latin typeface="+mn-lt"/>
          <a:ea typeface="+mn-ea"/>
          <a:cs typeface="+mn-cs"/>
        </a:defRPr>
      </a:lvl3pPr>
      <a:lvl4pPr marL="1476840" algn="l" rtl="0" eaLnBrk="1" latinLnBrk="0" hangingPunct="1">
        <a:defRPr kumimoji="0" lang="es-ES" kern="1200">
          <a:solidFill>
            <a:schemeClr val="tx1"/>
          </a:solidFill>
          <a:latin typeface="+mn-lt"/>
          <a:ea typeface="+mn-ea"/>
          <a:cs typeface="+mn-cs"/>
        </a:defRPr>
      </a:lvl4pPr>
      <a:lvl5pPr marL="1969120" algn="l" rtl="0" eaLnBrk="1" latinLnBrk="0" hangingPunct="1">
        <a:defRPr kumimoji="0" lang="es-ES" kern="1200">
          <a:solidFill>
            <a:schemeClr val="tx1"/>
          </a:solidFill>
          <a:latin typeface="+mn-lt"/>
          <a:ea typeface="+mn-ea"/>
          <a:cs typeface="+mn-cs"/>
        </a:defRPr>
      </a:lvl5pPr>
      <a:lvl6pPr marL="2461400" algn="l" rtl="0" eaLnBrk="1" latinLnBrk="0" hangingPunct="1">
        <a:defRPr kumimoji="0" lang="es-ES" kern="1200">
          <a:solidFill>
            <a:schemeClr val="tx1"/>
          </a:solidFill>
          <a:latin typeface="+mn-lt"/>
          <a:ea typeface="+mn-ea"/>
          <a:cs typeface="+mn-cs"/>
        </a:defRPr>
      </a:lvl6pPr>
      <a:lvl7pPr marL="2953680" algn="l" rtl="0" eaLnBrk="1" latinLnBrk="0" hangingPunct="1">
        <a:defRPr kumimoji="0" lang="es-ES" kern="1200">
          <a:solidFill>
            <a:schemeClr val="tx1"/>
          </a:solidFill>
          <a:latin typeface="+mn-lt"/>
          <a:ea typeface="+mn-ea"/>
          <a:cs typeface="+mn-cs"/>
        </a:defRPr>
      </a:lvl7pPr>
      <a:lvl8pPr marL="3445960" algn="l" rtl="0" eaLnBrk="1" latinLnBrk="0" hangingPunct="1">
        <a:defRPr kumimoji="0" lang="es-ES" kern="1200">
          <a:solidFill>
            <a:schemeClr val="tx1"/>
          </a:solidFill>
          <a:latin typeface="+mn-lt"/>
          <a:ea typeface="+mn-ea"/>
          <a:cs typeface="+mn-cs"/>
        </a:defRPr>
      </a:lvl8pPr>
      <a:lvl9pPr marL="3938240" algn="l" rtl="0" eaLnBrk="1" latinLnBrk="0" hangingPunct="1">
        <a:defRPr kumimoji="0" lang="es-ES"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9.emf"/></Relationships>
</file>

<file path=ppt/slides/_rels/slide5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500034" y="317483"/>
            <a:ext cx="8072494" cy="4365656"/>
          </a:xfrm>
        </p:spPr>
        <p:txBody>
          <a:bodyPr/>
          <a:lstStyle>
            <a:extLst/>
          </a:lstStyle>
          <a:p>
            <a:pPr algn="ctr"/>
            <a:r>
              <a:rPr lang="es-EC" sz="4300" dirty="0" smtClean="0"/>
              <a:t>DISEÑO E IMPLEMENTACIÓN DE UN CONTROLADOR DIFUSO PARA EL SISTEMA CARRO-PÉNDULO DEL LABORATORIO DE SERVOMECANISMOS</a:t>
            </a:r>
            <a:endParaRPr lang="es-EC" sz="4300" dirty="0"/>
          </a:p>
        </p:txBody>
      </p:sp>
      <p:sp>
        <p:nvSpPr>
          <p:cNvPr id="5" name="Rectangle 4"/>
          <p:cNvSpPr>
            <a:spLocks noGrp="1"/>
          </p:cNvSpPr>
          <p:nvPr>
            <p:ph type="subTitle" idx="1"/>
          </p:nvPr>
        </p:nvSpPr>
        <p:spPr/>
        <p:txBody>
          <a:bodyPr>
            <a:normAutofit/>
          </a:bodyPr>
          <a:lstStyle>
            <a:extLst/>
          </a:lstStyle>
          <a:p>
            <a:r>
              <a:rPr lang="es-ES" dirty="0" smtClean="0"/>
              <a:t>HUGO MARCELO PEREZ</a:t>
            </a: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SISTEMA DE CONTROL </a:t>
            </a:r>
            <a:endParaRPr lang="es-EC" dirty="0"/>
          </a:p>
        </p:txBody>
      </p:sp>
      <p:sp>
        <p:nvSpPr>
          <p:cNvPr id="3" name="2 Marcador de contenido"/>
          <p:cNvSpPr>
            <a:spLocks noGrp="1"/>
          </p:cNvSpPr>
          <p:nvPr>
            <p:ph sz="quarter" idx="13"/>
          </p:nvPr>
        </p:nvSpPr>
        <p:spPr>
          <a:xfrm>
            <a:off x="-285784" y="1714492"/>
            <a:ext cx="3886200" cy="3631804"/>
          </a:xfrm>
        </p:spPr>
        <p:txBody>
          <a:bodyPr>
            <a:normAutofit fontScale="85000" lnSpcReduction="10000"/>
          </a:bodyPr>
          <a:lstStyle/>
          <a:p>
            <a:pPr algn="just">
              <a:buNone/>
            </a:pPr>
            <a:r>
              <a:rPr smtClean="0"/>
              <a:t>	Usan </a:t>
            </a:r>
            <a:r>
              <a:rPr smtClean="0"/>
              <a:t>el conocimiento experto para generar una base de conocimientos que dará al sistema la capacidad de tomar decisiones sobre ciertas acciones que se presentan en su funcionamiento</a:t>
            </a:r>
            <a:endParaRPr lang="es-EC" dirty="0"/>
          </a:p>
        </p:txBody>
      </p:sp>
      <p:pic>
        <p:nvPicPr>
          <p:cNvPr id="6" name="5 Imagen" descr="C:\Documents and Settings\MARCELOPEREZ\Mis documentos\Mis imágenes\Nueva imagen (25).png"/>
          <p:cNvPicPr/>
          <p:nvPr/>
        </p:nvPicPr>
        <p:blipFill>
          <a:blip r:embed="rId2"/>
          <a:srcRect/>
          <a:stretch>
            <a:fillRect/>
          </a:stretch>
        </p:blipFill>
        <p:spPr bwMode="auto">
          <a:xfrm>
            <a:off x="3500462" y="2285996"/>
            <a:ext cx="5643538" cy="27146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Fusificación</a:t>
            </a:r>
            <a:endParaRPr lang="es-EC" dirty="0"/>
          </a:p>
        </p:txBody>
      </p:sp>
      <p:graphicFrame>
        <p:nvGraphicFramePr>
          <p:cNvPr id="5" name="4 Diagrama"/>
          <p:cNvGraphicFramePr/>
          <p:nvPr/>
        </p:nvGraphicFramePr>
        <p:xfrm>
          <a:off x="642910" y="1651000"/>
          <a:ext cx="7358114" cy="384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Base de reglas</a:t>
            </a:r>
            <a:endParaRPr lang="es-EC" dirty="0"/>
          </a:p>
        </p:txBody>
      </p:sp>
      <p:sp>
        <p:nvSpPr>
          <p:cNvPr id="4" name="3 Marcador de contenido"/>
          <p:cNvSpPr>
            <a:spLocks noGrp="1"/>
          </p:cNvSpPr>
          <p:nvPr>
            <p:ph sz="quarter" idx="14"/>
          </p:nvPr>
        </p:nvSpPr>
        <p:spPr>
          <a:xfrm>
            <a:off x="2214546" y="2786062"/>
            <a:ext cx="3886200" cy="2917426"/>
          </a:xfrm>
        </p:spPr>
        <p:txBody>
          <a:bodyPr>
            <a:normAutofit fontScale="92500"/>
          </a:bodyPr>
          <a:lstStyle/>
          <a:p>
            <a:pPr>
              <a:buNone/>
            </a:pPr>
            <a:r>
              <a:rPr lang="es-EC" dirty="0" smtClean="0"/>
              <a:t>	Donde </a:t>
            </a:r>
            <a:r>
              <a:rPr lang="es-EC" dirty="0" smtClean="0"/>
              <a:t>A, B son los conjuntos difusos de las variables de entrada u</a:t>
            </a:r>
            <a:r>
              <a:rPr lang="es-EC" baseline="-25000" dirty="0" smtClean="0"/>
              <a:t>1</a:t>
            </a:r>
            <a:r>
              <a:rPr lang="es-EC" dirty="0" smtClean="0"/>
              <a:t> y u</a:t>
            </a:r>
            <a:r>
              <a:rPr lang="es-EC" baseline="-25000" dirty="0" smtClean="0"/>
              <a:t>2</a:t>
            </a:r>
            <a:r>
              <a:rPr lang="es-EC" dirty="0" smtClean="0"/>
              <a:t>, mientras C es el de la variable de salida </a:t>
            </a:r>
            <a:r>
              <a:rPr lang="es-EC" i="1" dirty="0" smtClean="0"/>
              <a:t>y.</a:t>
            </a:r>
            <a:endParaRPr lang="es-EC" dirty="0"/>
          </a:p>
        </p:txBody>
      </p:sp>
      <p:sp>
        <p:nvSpPr>
          <p:cNvPr id="6" name="5 CuadroTexto"/>
          <p:cNvSpPr txBox="1"/>
          <p:nvPr/>
        </p:nvSpPr>
        <p:spPr>
          <a:xfrm>
            <a:off x="785786" y="1714492"/>
            <a:ext cx="4714908" cy="538609"/>
          </a:xfrm>
          <a:prstGeom prst="rect">
            <a:avLst/>
          </a:prstGeom>
          <a:noFill/>
        </p:spPr>
        <p:txBody>
          <a:bodyPr wrap="square" rtlCol="0">
            <a:spAutoFit/>
          </a:bodyPr>
          <a:lstStyle/>
          <a:p>
            <a:r>
              <a:rPr lang="es-EC" sz="2900" dirty="0" smtClean="0"/>
              <a:t>Contiene las reglas difusas:</a:t>
            </a:r>
            <a:endParaRPr lang="es-EC" sz="2900" dirty="0"/>
          </a:p>
        </p:txBody>
      </p:sp>
      <p:pic>
        <p:nvPicPr>
          <p:cNvPr id="10" name="Picture 3"/>
          <p:cNvPicPr>
            <a:picLocks noChangeAspect="1" noChangeArrowheads="1"/>
          </p:cNvPicPr>
          <p:nvPr/>
        </p:nvPicPr>
        <p:blipFill>
          <a:blip r:embed="rId2"/>
          <a:srcRect l="49805" t="49688" r="10937" b="43750"/>
          <a:stretch>
            <a:fillRect/>
          </a:stretch>
        </p:blipFill>
        <p:spPr bwMode="auto">
          <a:xfrm>
            <a:off x="1928794" y="2285996"/>
            <a:ext cx="4786346" cy="500066"/>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Mecanismo de inferencia</a:t>
            </a:r>
            <a:endParaRPr lang="es-EC" dirty="0"/>
          </a:p>
        </p:txBody>
      </p:sp>
      <p:graphicFrame>
        <p:nvGraphicFramePr>
          <p:cNvPr id="5" name="4 Diagrama"/>
          <p:cNvGraphicFramePr/>
          <p:nvPr/>
        </p:nvGraphicFramePr>
        <p:xfrm>
          <a:off x="1524000" y="15716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err="1" smtClean="0"/>
              <a:t>Defusificación</a:t>
            </a:r>
            <a:endParaRPr lang="es-EC" dirty="0"/>
          </a:p>
        </p:txBody>
      </p:sp>
      <p:graphicFrame>
        <p:nvGraphicFramePr>
          <p:cNvPr id="7" name="6 Diagrama"/>
          <p:cNvGraphicFramePr/>
          <p:nvPr/>
        </p:nvGraphicFramePr>
        <p:xfrm>
          <a:off x="642910" y="1142989"/>
          <a:ext cx="8072494" cy="4572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FUNCIONAMIENTO DEL SISTEMA CARRO - PÉNDULO </a:t>
            </a:r>
            <a:endParaRPr lang="es-EC" dirty="0"/>
          </a:p>
        </p:txBody>
      </p:sp>
      <p:sp>
        <p:nvSpPr>
          <p:cNvPr id="3" name="2 Marcador de contenido"/>
          <p:cNvSpPr>
            <a:spLocks noGrp="1"/>
          </p:cNvSpPr>
          <p:nvPr>
            <p:ph sz="quarter" idx="13"/>
          </p:nvPr>
        </p:nvSpPr>
        <p:spPr>
          <a:xfrm>
            <a:off x="0" y="1500179"/>
            <a:ext cx="3786182" cy="3631804"/>
          </a:xfrm>
        </p:spPr>
        <p:txBody>
          <a:bodyPr>
            <a:normAutofit fontScale="92500" lnSpcReduction="20000"/>
          </a:bodyPr>
          <a:lstStyle/>
          <a:p>
            <a:pPr>
              <a:buNone/>
            </a:pPr>
            <a:r>
              <a:rPr smtClean="0"/>
              <a:t>	El </a:t>
            </a:r>
            <a:r>
              <a:rPr smtClean="0"/>
              <a:t>sistema mecánico carro-péndulo es un sistema listo para realizar experimentos </a:t>
            </a:r>
            <a:r>
              <a:rPr smtClean="0"/>
              <a:t>de </a:t>
            </a:r>
            <a:r>
              <a:rPr smtClean="0"/>
              <a:t>control. Trabaja de modo que el péndulo montado en el carro pueda </a:t>
            </a:r>
            <a:r>
              <a:rPr i="1" smtClean="0"/>
              <a:t>oscilar libremente</a:t>
            </a:r>
            <a:endParaRPr lang="es-EC" i="1" dirty="0"/>
          </a:p>
        </p:txBody>
      </p:sp>
      <p:pic>
        <p:nvPicPr>
          <p:cNvPr id="5" name="4 Imagen"/>
          <p:cNvPicPr/>
          <p:nvPr/>
        </p:nvPicPr>
        <p:blipFill>
          <a:blip r:embed="rId2"/>
          <a:srcRect l="1538" r="5983" b="3683"/>
          <a:stretch>
            <a:fillRect/>
          </a:stretch>
        </p:blipFill>
        <p:spPr bwMode="auto">
          <a:xfrm>
            <a:off x="3929058" y="1824325"/>
            <a:ext cx="5167750" cy="3247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609600" y="131233"/>
            <a:ext cx="8153400" cy="1117600"/>
          </a:xfrm>
        </p:spPr>
        <p:txBody>
          <a:bodyPr>
            <a:normAutofit fontScale="90000"/>
          </a:bodyPr>
          <a:lstStyle/>
          <a:p>
            <a:r>
              <a:rPr lang="es-EC" dirty="0" smtClean="0"/>
              <a:t>FUNCIONAMIENTO DEL SISTEMA CARRO - PÉNDULO </a:t>
            </a:r>
            <a:endParaRPr lang="es-EC" dirty="0"/>
          </a:p>
        </p:txBody>
      </p:sp>
      <p:pic>
        <p:nvPicPr>
          <p:cNvPr id="6" name="5 Imagen"/>
          <p:cNvPicPr/>
          <p:nvPr/>
        </p:nvPicPr>
        <p:blipFill>
          <a:blip r:embed="rId2"/>
          <a:srcRect/>
          <a:stretch>
            <a:fillRect/>
          </a:stretch>
        </p:blipFill>
        <p:spPr bwMode="auto">
          <a:xfrm>
            <a:off x="3551424" y="1500179"/>
            <a:ext cx="4949666" cy="1606164"/>
          </a:xfrm>
          <a:prstGeom prst="rect">
            <a:avLst/>
          </a:prstGeom>
          <a:noFill/>
          <a:ln w="9525">
            <a:noFill/>
            <a:miter lim="800000"/>
            <a:headEnd/>
            <a:tailEnd/>
          </a:ln>
        </p:spPr>
      </p:pic>
      <p:graphicFrame>
        <p:nvGraphicFramePr>
          <p:cNvPr id="9" name="8 Diagrama"/>
          <p:cNvGraphicFramePr/>
          <p:nvPr/>
        </p:nvGraphicFramePr>
        <p:xfrm>
          <a:off x="714348" y="3500442"/>
          <a:ext cx="7715304" cy="1714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0 CuadroTexto"/>
          <p:cNvSpPr txBox="1"/>
          <p:nvPr/>
        </p:nvSpPr>
        <p:spPr>
          <a:xfrm>
            <a:off x="571472" y="1714492"/>
            <a:ext cx="2928958" cy="1261884"/>
          </a:xfrm>
          <a:prstGeom prst="rect">
            <a:avLst/>
          </a:prstGeom>
          <a:noFill/>
        </p:spPr>
        <p:txBody>
          <a:bodyPr wrap="square" rtlCol="0">
            <a:spAutoFit/>
          </a:bodyPr>
          <a:lstStyle/>
          <a:p>
            <a:r>
              <a:rPr lang="es-EC" dirty="0" smtClean="0"/>
              <a:t>Para balancear y equilibrar el </a:t>
            </a:r>
            <a:r>
              <a:rPr lang="es-EC" dirty="0" smtClean="0"/>
              <a:t>péndulo se </a:t>
            </a:r>
            <a:r>
              <a:rPr lang="es-EC" dirty="0" smtClean="0"/>
              <a:t>empuja el carro de un lado a otro sobre el riel.</a:t>
            </a:r>
            <a:endParaRPr lang="es-EC"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a:srcRect/>
          <a:stretch>
            <a:fillRect/>
          </a:stretch>
        </p:blipFill>
        <p:spPr bwMode="auto">
          <a:xfrm>
            <a:off x="1571604" y="1571616"/>
            <a:ext cx="6715172" cy="2714644"/>
          </a:xfrm>
          <a:prstGeom prst="rect">
            <a:avLst/>
          </a:prstGeom>
          <a:noFill/>
          <a:ln w="9525">
            <a:noFill/>
            <a:miter lim="800000"/>
            <a:headEnd/>
            <a:tailEnd/>
          </a:ln>
        </p:spPr>
      </p:pic>
      <p:sp>
        <p:nvSpPr>
          <p:cNvPr id="6" name="1 Título"/>
          <p:cNvSpPr>
            <a:spLocks noGrp="1"/>
          </p:cNvSpPr>
          <p:nvPr>
            <p:ph type="title"/>
          </p:nvPr>
        </p:nvSpPr>
        <p:spPr>
          <a:xfrm>
            <a:off x="609600" y="131233"/>
            <a:ext cx="8153400" cy="1117600"/>
          </a:xfrm>
        </p:spPr>
        <p:txBody>
          <a:bodyPr>
            <a:normAutofit fontScale="90000"/>
          </a:bodyPr>
          <a:lstStyle/>
          <a:p>
            <a:r>
              <a:rPr lang="es-EC" dirty="0" smtClean="0"/>
              <a:t>FUNCIONAMIENTO DEL SISTEMA CARRO - PÉNDULO </a:t>
            </a:r>
            <a:endParaRPr lang="es-EC" dirty="0"/>
          </a:p>
        </p:txBody>
      </p:sp>
      <p:graphicFrame>
        <p:nvGraphicFramePr>
          <p:cNvPr id="7" name="6 Diagrama"/>
          <p:cNvGraphicFramePr/>
          <p:nvPr/>
        </p:nvGraphicFramePr>
        <p:xfrm>
          <a:off x="-1285916" y="3897314"/>
          <a:ext cx="6929486" cy="1603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Fuente de alimentación</a:t>
            </a:r>
            <a:endParaRPr lang="es-EC" dirty="0"/>
          </a:p>
        </p:txBody>
      </p:sp>
      <p:pic>
        <p:nvPicPr>
          <p:cNvPr id="41988" name="Picture 4"/>
          <p:cNvPicPr>
            <a:picLocks noChangeAspect="1" noChangeArrowheads="1"/>
          </p:cNvPicPr>
          <p:nvPr/>
        </p:nvPicPr>
        <p:blipFill>
          <a:blip r:embed="rId2"/>
          <a:srcRect l="34180" t="28437" r="29492" b="27500"/>
          <a:stretch>
            <a:fillRect/>
          </a:stretch>
        </p:blipFill>
        <p:spPr bwMode="auto">
          <a:xfrm>
            <a:off x="2000232" y="1428740"/>
            <a:ext cx="5500726" cy="41699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Circuito de potencia</a:t>
            </a:r>
            <a:endParaRPr lang="es-EC" dirty="0"/>
          </a:p>
        </p:txBody>
      </p:sp>
      <p:sp>
        <p:nvSpPr>
          <p:cNvPr id="4" name="3 Marcador de contenido"/>
          <p:cNvSpPr>
            <a:spLocks noGrp="1"/>
          </p:cNvSpPr>
          <p:nvPr>
            <p:ph sz="quarter" idx="14"/>
          </p:nvPr>
        </p:nvSpPr>
        <p:spPr/>
        <p:txBody>
          <a:bodyPr/>
          <a:lstStyle/>
          <a:p>
            <a:endParaRPr lang="es-EC"/>
          </a:p>
        </p:txBody>
      </p:sp>
      <p:pic>
        <p:nvPicPr>
          <p:cNvPr id="91139" name="Picture 3"/>
          <p:cNvPicPr>
            <a:picLocks noChangeAspect="1" noChangeArrowheads="1"/>
          </p:cNvPicPr>
          <p:nvPr/>
        </p:nvPicPr>
        <p:blipFill>
          <a:blip r:embed="rId2"/>
          <a:srcRect l="28125" t="21562" r="20312" b="14687"/>
          <a:stretch>
            <a:fillRect/>
          </a:stretch>
        </p:blipFill>
        <p:spPr bwMode="auto">
          <a:xfrm>
            <a:off x="4071934" y="1500178"/>
            <a:ext cx="4992256" cy="3857652"/>
          </a:xfrm>
          <a:prstGeom prst="rect">
            <a:avLst/>
          </a:prstGeom>
          <a:noFill/>
          <a:ln w="9525">
            <a:noFill/>
            <a:miter lim="800000"/>
            <a:headEnd/>
            <a:tailEnd/>
          </a:ln>
          <a:effectLst/>
        </p:spPr>
      </p:pic>
      <p:pic>
        <p:nvPicPr>
          <p:cNvPr id="7" name="6 Imagen"/>
          <p:cNvPicPr/>
          <p:nvPr/>
        </p:nvPicPr>
        <p:blipFill>
          <a:blip r:embed="rId3"/>
          <a:srcRect/>
          <a:stretch>
            <a:fillRect/>
          </a:stretch>
        </p:blipFill>
        <p:spPr bwMode="auto">
          <a:xfrm>
            <a:off x="5568843" y="571484"/>
            <a:ext cx="3575157" cy="526259"/>
          </a:xfrm>
          <a:prstGeom prst="rect">
            <a:avLst/>
          </a:prstGeom>
          <a:noFill/>
          <a:ln w="9525">
            <a:noFill/>
            <a:miter lim="800000"/>
            <a:headEnd/>
            <a:tailEnd/>
          </a:ln>
        </p:spPr>
      </p:pic>
      <p:sp>
        <p:nvSpPr>
          <p:cNvPr id="8" name="7 Marcador de contenido"/>
          <p:cNvSpPr>
            <a:spLocks noGrp="1"/>
          </p:cNvSpPr>
          <p:nvPr>
            <p:ph sz="quarter" idx="13"/>
          </p:nvPr>
        </p:nvSpPr>
        <p:spPr/>
        <p:txBody>
          <a:bodyPr/>
          <a:lstStyle/>
          <a:p>
            <a:endParaRPr lang="es-EC" dirty="0"/>
          </a:p>
        </p:txBody>
      </p:sp>
      <p:grpSp>
        <p:nvGrpSpPr>
          <p:cNvPr id="9" name="8 Grupo"/>
          <p:cNvGrpSpPr/>
          <p:nvPr/>
        </p:nvGrpSpPr>
        <p:grpSpPr>
          <a:xfrm>
            <a:off x="428596" y="1643054"/>
            <a:ext cx="3500462" cy="3071834"/>
            <a:chOff x="2129937" y="812"/>
            <a:chExt cx="2669611" cy="1601766"/>
          </a:xfrm>
        </p:grpSpPr>
        <p:sp>
          <p:nvSpPr>
            <p:cNvPr id="10" name="9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10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just" defTabSz="717908">
                <a:lnSpc>
                  <a:spcPct val="90000"/>
                </a:lnSpc>
                <a:spcBef>
                  <a:spcPct val="0"/>
                </a:spcBef>
                <a:spcAft>
                  <a:spcPct val="35000"/>
                </a:spcAft>
              </a:pPr>
              <a:r>
                <a:rPr sz="1800" smtClean="0"/>
                <a:t>El circuito de potencia es el encargado de elevar el nivel de la señal de control que se transmite desde el computador para hacer </a:t>
              </a:r>
              <a:r>
                <a:rPr sz="1800" smtClean="0"/>
                <a:t>trabajar </a:t>
              </a:r>
              <a:r>
                <a:rPr sz="1800" i="1" smtClean="0">
                  <a:solidFill>
                    <a:schemeClr val="tx1"/>
                  </a:solidFill>
                </a:rPr>
                <a:t>el </a:t>
              </a:r>
              <a:r>
                <a:rPr sz="1800" i="1" smtClean="0">
                  <a:solidFill>
                    <a:schemeClr val="tx1"/>
                  </a:solidFill>
                </a:rPr>
                <a:t>motor a 22.5 [V].</a:t>
              </a:r>
              <a:r>
                <a:rPr sz="1800" smtClean="0"/>
                <a:t> Esta etapa de potencia es controlada por el </a:t>
              </a:r>
              <a:r>
                <a:rPr sz="1800" i="1" smtClean="0">
                  <a:solidFill>
                    <a:schemeClr val="tx1"/>
                  </a:solidFill>
                </a:rPr>
                <a:t>LMD18200T que es un Puente-H de 3[A] </a:t>
              </a:r>
              <a:r>
                <a:rPr sz="1800" smtClean="0"/>
                <a:t>diseñado para aplicaciones de control de movimiento</a:t>
              </a:r>
              <a:endParaRPr lang="es-EC" sz="1600"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sz="4100" smtClean="0"/>
              <a:t>TEMAS</a:t>
            </a:r>
            <a:endParaRPr lang="es-ES" dirty="0"/>
          </a:p>
        </p:txBody>
      </p:sp>
      <p:graphicFrame>
        <p:nvGraphicFramePr>
          <p:cNvPr id="11" name="10 Marcador de contenido"/>
          <p:cNvGraphicFramePr>
            <a:graphicFrameLocks noGrp="1"/>
          </p:cNvGraphicFramePr>
          <p:nvPr>
            <p:ph sz="quarter" idx="13"/>
          </p:nvPr>
        </p:nvGraphicFramePr>
        <p:xfrm>
          <a:off x="-857256" y="-714400"/>
          <a:ext cx="10572792" cy="64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smtClean="0"/>
              <a:t>Tarjeta de interfaz RT-DAC4/PCI-D</a:t>
            </a:r>
            <a:endParaRPr lang="es-EC" dirty="0"/>
          </a:p>
        </p:txBody>
      </p:sp>
      <p:sp>
        <p:nvSpPr>
          <p:cNvPr id="4" name="3 Marcador de contenido"/>
          <p:cNvSpPr>
            <a:spLocks noGrp="1"/>
          </p:cNvSpPr>
          <p:nvPr>
            <p:ph sz="quarter" idx="14"/>
          </p:nvPr>
        </p:nvSpPr>
        <p:spPr/>
        <p:txBody>
          <a:bodyPr/>
          <a:lstStyle/>
          <a:p>
            <a:endParaRPr lang="es-EC" dirty="0"/>
          </a:p>
        </p:txBody>
      </p:sp>
      <p:pic>
        <p:nvPicPr>
          <p:cNvPr id="43010" name="Picture 2"/>
          <p:cNvPicPr>
            <a:picLocks noChangeAspect="1" noChangeArrowheads="1"/>
          </p:cNvPicPr>
          <p:nvPr/>
        </p:nvPicPr>
        <p:blipFill>
          <a:blip r:embed="rId2"/>
          <a:srcRect l="45703" t="21562" r="20898" b="14687"/>
          <a:stretch>
            <a:fillRect/>
          </a:stretch>
        </p:blipFill>
        <p:spPr bwMode="auto">
          <a:xfrm>
            <a:off x="4500562" y="1357323"/>
            <a:ext cx="4286280" cy="4357698"/>
          </a:xfrm>
          <a:prstGeom prst="rect">
            <a:avLst/>
          </a:prstGeom>
          <a:noFill/>
          <a:ln w="9525">
            <a:noFill/>
            <a:miter lim="800000"/>
            <a:headEnd/>
            <a:tailEnd/>
          </a:ln>
          <a:effectLst/>
        </p:spPr>
      </p:pic>
      <p:grpSp>
        <p:nvGrpSpPr>
          <p:cNvPr id="6" name="5 Grupo"/>
          <p:cNvGrpSpPr/>
          <p:nvPr/>
        </p:nvGrpSpPr>
        <p:grpSpPr>
          <a:xfrm>
            <a:off x="428596" y="1643054"/>
            <a:ext cx="3500462" cy="1714512"/>
            <a:chOff x="2129937" y="812"/>
            <a:chExt cx="2669611" cy="1601766"/>
          </a:xfrm>
        </p:grpSpPr>
        <p:sp>
          <p:nvSpPr>
            <p:cNvPr id="7" name="6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7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717908">
                <a:lnSpc>
                  <a:spcPct val="90000"/>
                </a:lnSpc>
                <a:spcBef>
                  <a:spcPct val="0"/>
                </a:spcBef>
                <a:spcAft>
                  <a:spcPct val="35000"/>
                </a:spcAft>
              </a:pPr>
              <a:r>
                <a:rPr sz="1700" smtClean="0"/>
                <a:t>Está equipada con un convertidor A/D de 12 bits de con una resolución de 5mV con un rango de entrada de ±10V. El tiempo de conversión del convertidor A/D de la tarjeta RT-DAC4/PCI-D es igual a 1,6μs</a:t>
              </a:r>
              <a:endParaRPr lang="es-EC" sz="1600" dirty="0"/>
            </a:p>
          </p:txBody>
        </p:sp>
      </p:grpSp>
      <p:grpSp>
        <p:nvGrpSpPr>
          <p:cNvPr id="9" name="8 Grupo"/>
          <p:cNvGrpSpPr/>
          <p:nvPr/>
        </p:nvGrpSpPr>
        <p:grpSpPr>
          <a:xfrm>
            <a:off x="428596" y="4500573"/>
            <a:ext cx="3500462" cy="1071571"/>
            <a:chOff x="2129937" y="812"/>
            <a:chExt cx="2669611" cy="1668505"/>
          </a:xfrm>
        </p:grpSpPr>
        <p:sp>
          <p:nvSpPr>
            <p:cNvPr id="10" name="9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10 Rectángulo"/>
            <p:cNvSpPr/>
            <p:nvPr/>
          </p:nvSpPr>
          <p:spPr>
            <a:xfrm>
              <a:off x="2129937" y="67552"/>
              <a:ext cx="2669611" cy="16017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717908">
                <a:lnSpc>
                  <a:spcPct val="90000"/>
                </a:lnSpc>
                <a:spcBef>
                  <a:spcPct val="0"/>
                </a:spcBef>
                <a:spcAft>
                  <a:spcPct val="35000"/>
                </a:spcAft>
              </a:pPr>
              <a:r>
                <a:rPr sz="1700" smtClean="0"/>
                <a:t>4 canales de salidas PWM, con resolución de </a:t>
              </a:r>
              <a:r>
                <a:rPr sz="1700" smtClean="0"/>
                <a:t>12 </a:t>
              </a:r>
              <a:r>
                <a:rPr sz="1700" smtClean="0"/>
                <a:t>bits</a:t>
              </a:r>
              <a:endParaRPr lang="es-EC" sz="1600" dirty="0"/>
            </a:p>
          </p:txBody>
        </p:sp>
      </p:grpSp>
      <p:grpSp>
        <p:nvGrpSpPr>
          <p:cNvPr id="12" name="11 Grupo"/>
          <p:cNvGrpSpPr/>
          <p:nvPr/>
        </p:nvGrpSpPr>
        <p:grpSpPr>
          <a:xfrm>
            <a:off x="428596" y="3429003"/>
            <a:ext cx="3500462" cy="1071571"/>
            <a:chOff x="2129937" y="812"/>
            <a:chExt cx="2669611" cy="1668505"/>
          </a:xfrm>
        </p:grpSpPr>
        <p:sp>
          <p:nvSpPr>
            <p:cNvPr id="13" name="12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13 Rectángulo"/>
            <p:cNvSpPr/>
            <p:nvPr/>
          </p:nvSpPr>
          <p:spPr>
            <a:xfrm>
              <a:off x="2129937" y="67552"/>
              <a:ext cx="2669611" cy="16017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717908">
                <a:lnSpc>
                  <a:spcPct val="90000"/>
                </a:lnSpc>
                <a:spcBef>
                  <a:spcPct val="0"/>
                </a:spcBef>
                <a:spcAft>
                  <a:spcPct val="35000"/>
                </a:spcAft>
              </a:pPr>
              <a:r>
                <a:rPr sz="1700" smtClean="0"/>
                <a:t>4 canales </a:t>
              </a:r>
              <a:r>
                <a:rPr sz="1700" smtClean="0"/>
                <a:t>de </a:t>
              </a:r>
              <a:r>
                <a:rPr sz="1700" smtClean="0"/>
                <a:t>entrada para encoders incrementales</a:t>
              </a:r>
              <a:endParaRPr lang="es-EC" sz="1600"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Sensor de posición</a:t>
            </a:r>
            <a:endParaRPr lang="es-EC" dirty="0"/>
          </a:p>
        </p:txBody>
      </p:sp>
      <p:sp>
        <p:nvSpPr>
          <p:cNvPr id="3" name="2 Marcador de contenido"/>
          <p:cNvSpPr>
            <a:spLocks noGrp="1"/>
          </p:cNvSpPr>
          <p:nvPr>
            <p:ph sz="quarter" idx="13"/>
          </p:nvPr>
        </p:nvSpPr>
        <p:spPr>
          <a:xfrm>
            <a:off x="571472" y="1643054"/>
            <a:ext cx="3886200" cy="3857633"/>
          </a:xfrm>
        </p:spPr>
        <p:txBody>
          <a:bodyPr>
            <a:normAutofit fontScale="85000" lnSpcReduction="10000"/>
          </a:bodyPr>
          <a:lstStyle/>
          <a:p>
            <a:pPr>
              <a:buNone/>
            </a:pPr>
            <a:r>
              <a:rPr lang="es-EC" dirty="0" smtClean="0"/>
              <a:t>	Se </a:t>
            </a:r>
            <a:r>
              <a:rPr lang="es-EC" dirty="0" smtClean="0"/>
              <a:t>usan un </a:t>
            </a:r>
            <a:r>
              <a:rPr lang="es-EC" dirty="0" err="1" smtClean="0"/>
              <a:t>encoder</a:t>
            </a:r>
            <a:r>
              <a:rPr lang="es-EC" dirty="0" smtClean="0"/>
              <a:t> óptico incremental el mismo que se encarga de </a:t>
            </a:r>
            <a:r>
              <a:rPr lang="es-EC" i="1" dirty="0" smtClean="0">
                <a:solidFill>
                  <a:schemeClr val="accent2">
                    <a:lumMod val="60000"/>
                    <a:lumOff val="40000"/>
                  </a:schemeClr>
                </a:solidFill>
              </a:rPr>
              <a:t>enviar los datos </a:t>
            </a:r>
            <a:r>
              <a:rPr lang="es-EC" dirty="0" smtClean="0"/>
              <a:t>a través de la tarjeta de interfaz </a:t>
            </a:r>
            <a:r>
              <a:rPr lang="es-EC" dirty="0" smtClean="0"/>
              <a:t>RT-DAC4/PCI-D. </a:t>
            </a:r>
            <a:r>
              <a:rPr lang="es-EC" dirty="0" smtClean="0"/>
              <a:t>U</a:t>
            </a:r>
            <a:r>
              <a:rPr lang="es-EC" dirty="0" smtClean="0"/>
              <a:t>n </a:t>
            </a:r>
            <a:r>
              <a:rPr lang="es-EC" dirty="0" smtClean="0"/>
              <a:t>ciclo de la señal corresponde al mínimo </a:t>
            </a:r>
            <a:r>
              <a:rPr lang="es-EC" dirty="0" smtClean="0"/>
              <a:t>avance correspondiente a </a:t>
            </a:r>
            <a:r>
              <a:rPr lang="es-EC" dirty="0" smtClean="0"/>
              <a:t>360°/4096=0.087°.</a:t>
            </a:r>
            <a:endParaRPr lang="es-EC" dirty="0" smtClean="0"/>
          </a:p>
          <a:p>
            <a:pPr>
              <a:buNone/>
            </a:pPr>
            <a:endParaRPr lang="es-EC" dirty="0" smtClean="0"/>
          </a:p>
          <a:p>
            <a:pPr>
              <a:buNone/>
            </a:pPr>
            <a:endParaRPr lang="es-EC" dirty="0"/>
          </a:p>
        </p:txBody>
      </p:sp>
      <p:sp>
        <p:nvSpPr>
          <p:cNvPr id="4" name="3 Marcador de contenido"/>
          <p:cNvSpPr>
            <a:spLocks noGrp="1"/>
          </p:cNvSpPr>
          <p:nvPr>
            <p:ph sz="quarter" idx="14"/>
          </p:nvPr>
        </p:nvSpPr>
        <p:spPr/>
        <p:txBody>
          <a:bodyPr/>
          <a:lstStyle/>
          <a:p>
            <a:endParaRPr lang="es-EC"/>
          </a:p>
        </p:txBody>
      </p:sp>
      <p:pic>
        <p:nvPicPr>
          <p:cNvPr id="5" name="4 Imagen"/>
          <p:cNvPicPr/>
          <p:nvPr/>
        </p:nvPicPr>
        <p:blipFill>
          <a:blip r:embed="rId2"/>
          <a:srcRect/>
          <a:stretch>
            <a:fillRect/>
          </a:stretch>
        </p:blipFill>
        <p:spPr bwMode="auto">
          <a:xfrm>
            <a:off x="4929192" y="1214427"/>
            <a:ext cx="3805527" cy="391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Sensor de posición</a:t>
            </a:r>
            <a:endParaRPr lang="es-EC" dirty="0"/>
          </a:p>
        </p:txBody>
      </p:sp>
      <p:sp>
        <p:nvSpPr>
          <p:cNvPr id="4" name="3 Marcador de contenido"/>
          <p:cNvSpPr>
            <a:spLocks noGrp="1"/>
          </p:cNvSpPr>
          <p:nvPr>
            <p:ph sz="quarter" idx="14"/>
          </p:nvPr>
        </p:nvSpPr>
        <p:spPr/>
        <p:txBody>
          <a:bodyPr/>
          <a:lstStyle/>
          <a:p>
            <a:endParaRPr lang="es-EC" dirty="0"/>
          </a:p>
        </p:txBody>
      </p:sp>
      <p:pic>
        <p:nvPicPr>
          <p:cNvPr id="5" name="4 Marcador de contenido"/>
          <p:cNvPicPr>
            <a:picLocks noGrp="1"/>
          </p:cNvPicPr>
          <p:nvPr>
            <p:ph sz="quarter" idx="13"/>
          </p:nvPr>
        </p:nvPicPr>
        <p:blipFill>
          <a:blip r:embed="rId3"/>
          <a:srcRect/>
          <a:stretch>
            <a:fillRect/>
          </a:stretch>
        </p:blipFill>
        <p:spPr bwMode="auto">
          <a:xfrm>
            <a:off x="4572033" y="1643054"/>
            <a:ext cx="4500562" cy="3786214"/>
          </a:xfrm>
          <a:prstGeom prst="rect">
            <a:avLst/>
          </a:prstGeom>
          <a:noFill/>
          <a:ln w="9525">
            <a:noFill/>
            <a:miter lim="800000"/>
            <a:headEnd/>
            <a:tailEnd/>
          </a:ln>
        </p:spPr>
      </p:pic>
      <p:grpSp>
        <p:nvGrpSpPr>
          <p:cNvPr id="6" name="5 Grupo"/>
          <p:cNvGrpSpPr/>
          <p:nvPr/>
        </p:nvGrpSpPr>
        <p:grpSpPr>
          <a:xfrm>
            <a:off x="285720" y="1500178"/>
            <a:ext cx="4000528" cy="1714512"/>
            <a:chOff x="2129937" y="812"/>
            <a:chExt cx="2669611" cy="1601766"/>
          </a:xfrm>
        </p:grpSpPr>
        <p:sp>
          <p:nvSpPr>
            <p:cNvPr id="7" name="6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7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just" defTabSz="717908">
                <a:lnSpc>
                  <a:spcPct val="90000"/>
                </a:lnSpc>
                <a:spcBef>
                  <a:spcPct val="0"/>
                </a:spcBef>
                <a:spcAft>
                  <a:spcPct val="35000"/>
                </a:spcAft>
              </a:pPr>
              <a:r>
                <a:rPr lang="es-EC" sz="1700" dirty="0" smtClean="0"/>
                <a:t>Un haz de luz emitida por una fuente LED pasa a través del </a:t>
              </a:r>
              <a:r>
                <a:rPr lang="es-EC" sz="1700" i="1" dirty="0" smtClean="0">
                  <a:solidFill>
                    <a:schemeClr val="tx1"/>
                  </a:solidFill>
                </a:rPr>
                <a:t>disco perforado </a:t>
              </a:r>
              <a:r>
                <a:rPr lang="es-EC" sz="1700" dirty="0" smtClean="0"/>
                <a:t>hacia un receptor LED que lo traduce a dos señales eléctricas con formas de onda rectangulares con desfase de 45°</a:t>
              </a:r>
              <a:endParaRPr lang="es-EC" sz="1600" dirty="0"/>
            </a:p>
          </p:txBody>
        </p:sp>
      </p:grpSp>
      <p:grpSp>
        <p:nvGrpSpPr>
          <p:cNvPr id="9" name="8 Grupo"/>
          <p:cNvGrpSpPr/>
          <p:nvPr/>
        </p:nvGrpSpPr>
        <p:grpSpPr>
          <a:xfrm>
            <a:off x="214282" y="3286128"/>
            <a:ext cx="4143404" cy="2357433"/>
            <a:chOff x="2129937" y="812"/>
            <a:chExt cx="2669611" cy="1601766"/>
          </a:xfrm>
        </p:grpSpPr>
        <p:sp>
          <p:nvSpPr>
            <p:cNvPr id="10" name="9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10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r>
                <a:rPr sz="1700" smtClean="0"/>
                <a:t>Se implementa con un Flip-Flop “D”, la señal “a” se emplea como dato y “b” como señal de reloj, en el </a:t>
              </a:r>
              <a:r>
                <a:rPr sz="1700" i="1" smtClean="0">
                  <a:solidFill>
                    <a:schemeClr val="tx1"/>
                  </a:solidFill>
                </a:rPr>
                <a:t>sentido horario </a:t>
              </a:r>
              <a:r>
                <a:rPr sz="1700" smtClean="0"/>
                <a:t>(izquierda a derecha) se captura continuamente un </a:t>
              </a:r>
              <a:r>
                <a:rPr sz="1700" i="1" smtClean="0">
                  <a:solidFill>
                    <a:schemeClr val="tx1"/>
                  </a:solidFill>
                </a:rPr>
                <a:t>nivel alto</a:t>
              </a:r>
              <a:r>
                <a:rPr sz="1700" smtClean="0"/>
                <a:t>, esto, porque el flanco de subida de “b” coincide con el nivel alto de “a”. Para el </a:t>
              </a:r>
              <a:r>
                <a:rPr sz="1700" i="1" smtClean="0">
                  <a:solidFill>
                    <a:schemeClr val="tx1"/>
                  </a:solidFill>
                </a:rPr>
                <a:t>sentido anti horario </a:t>
              </a:r>
              <a:r>
                <a:rPr sz="1700" smtClean="0"/>
                <a:t>(derecha a izquierda) el flanco de subida de “b” coincide ahora con el </a:t>
              </a:r>
              <a:r>
                <a:rPr sz="1700" i="1" smtClean="0">
                  <a:solidFill>
                    <a:schemeClr val="tx1"/>
                  </a:solidFill>
                </a:rPr>
                <a:t>nivel bajo </a:t>
              </a:r>
              <a:r>
                <a:rPr sz="1700" smtClean="0"/>
                <a:t>de “a”.</a:t>
              </a:r>
              <a:endParaRPr lang="es-EC" sz="1700" dirty="0"/>
            </a:p>
          </p:txBody>
        </p:sp>
      </p:grpSp>
      <p:sp>
        <p:nvSpPr>
          <p:cNvPr id="12" name="2 Marcador de contenido"/>
          <p:cNvSpPr txBox="1">
            <a:spLocks/>
          </p:cNvSpPr>
          <p:nvPr/>
        </p:nvSpPr>
        <p:spPr>
          <a:xfrm>
            <a:off x="5072066" y="214294"/>
            <a:ext cx="3929090" cy="1143008"/>
          </a:xfrm>
          <a:prstGeom prst="rect">
            <a:avLst/>
          </a:prstGeom>
        </p:spPr>
        <p:txBody>
          <a:bodyPr vert="horz" lIns="98456" tIns="49228" rIns="98456" bIns="49228">
            <a:normAutofit fontScale="47500" lnSpcReduction="20000"/>
          </a:bodyPr>
          <a:lstStyle/>
          <a:p>
            <a:pPr marL="344596" lvl="0" indent="-344596">
              <a:spcBef>
                <a:spcPts val="753"/>
              </a:spcBef>
              <a:buClr>
                <a:schemeClr val="accent2"/>
              </a:buClr>
              <a:buSzPct val="60000"/>
            </a:pPr>
            <a:r>
              <a:rPr kumimoji="0" lang="es-EC" sz="3100" b="0" i="0" u="none" strike="noStrike" kern="1200" cap="none" spc="0" normalizeH="0" baseline="0" noProof="0" dirty="0" smtClean="0">
                <a:ln>
                  <a:noFill/>
                </a:ln>
                <a:solidFill>
                  <a:schemeClr val="tx1"/>
                </a:solidFill>
                <a:effectLst/>
                <a:uLnTx/>
                <a:uFillTx/>
                <a:latin typeface="+mn-lt"/>
                <a:ea typeface="+mn-ea"/>
                <a:cs typeface="+mn-cs"/>
              </a:rPr>
              <a:t>	S</a:t>
            </a:r>
            <a:r>
              <a:rPr sz="3200" smtClean="0"/>
              <a:t>eñal </a:t>
            </a:r>
            <a:r>
              <a:rPr sz="3200" smtClean="0"/>
              <a:t>de salida de -0.5 a 5 VDC con una resolución de 4096 cuentas por revolución. La alimentación </a:t>
            </a:r>
            <a:r>
              <a:rPr sz="3200" smtClean="0"/>
              <a:t>eléctrica </a:t>
            </a:r>
            <a:r>
              <a:rPr sz="3200" smtClean="0"/>
              <a:t>es </a:t>
            </a:r>
            <a:r>
              <a:rPr lang="es-EC" sz="3200" dirty="0" smtClean="0"/>
              <a:t>de </a:t>
            </a:r>
            <a:r>
              <a:rPr lang="es-EC" sz="3200" dirty="0" smtClean="0"/>
              <a:t>-</a:t>
            </a:r>
            <a:r>
              <a:rPr sz="3200" smtClean="0"/>
              <a:t> 0.5 </a:t>
            </a:r>
            <a:r>
              <a:rPr sz="3200" smtClean="0"/>
              <a:t>a 7 VDC, cuenta con 5 pines  (canal A, canal B, VDC, tierra, sentido de rotación).</a:t>
            </a:r>
            <a:endParaRPr kumimoji="0" lang="es-EC" sz="3100" b="0" i="0" u="none" strike="noStrike" kern="1200" cap="none" spc="0" normalizeH="0" baseline="0" noProof="0" dirty="0" smtClean="0">
              <a:ln>
                <a:noFill/>
              </a:ln>
              <a:solidFill>
                <a:schemeClr val="tx1"/>
              </a:solidFill>
              <a:effectLst/>
              <a:uLnTx/>
              <a:uFillTx/>
              <a:latin typeface="+mn-lt"/>
              <a:ea typeface="+mn-ea"/>
              <a:cs typeface="+mn-cs"/>
            </a:endParaRPr>
          </a:p>
          <a:p>
            <a:pPr marL="344596" marR="0" lvl="0" indent="-344596" algn="l" defTabSz="914400" rtl="0" eaLnBrk="1" fontAlgn="auto" latinLnBrk="0" hangingPunct="1">
              <a:lnSpc>
                <a:spcPct val="100000"/>
              </a:lnSpc>
              <a:spcBef>
                <a:spcPts val="753"/>
              </a:spcBef>
              <a:spcAft>
                <a:spcPts val="0"/>
              </a:spcAft>
              <a:buClr>
                <a:schemeClr val="accent2"/>
              </a:buClr>
              <a:buSzPct val="60000"/>
              <a:buFont typeface="Wingdings"/>
              <a:buNone/>
              <a:tabLst/>
              <a:defRPr/>
            </a:pPr>
            <a:endParaRPr kumimoji="0" lang="es-EC" sz="3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Motor DC</a:t>
            </a:r>
            <a:endParaRPr lang="es-EC" dirty="0"/>
          </a:p>
        </p:txBody>
      </p:sp>
      <p:sp>
        <p:nvSpPr>
          <p:cNvPr id="3" name="2 Marcador de contenido"/>
          <p:cNvSpPr>
            <a:spLocks noGrp="1"/>
          </p:cNvSpPr>
          <p:nvPr>
            <p:ph sz="quarter" idx="13"/>
          </p:nvPr>
        </p:nvSpPr>
        <p:spPr>
          <a:xfrm>
            <a:off x="500035" y="2145756"/>
            <a:ext cx="4033838" cy="3569244"/>
          </a:xfrm>
        </p:spPr>
        <p:txBody>
          <a:bodyPr>
            <a:normAutofit/>
          </a:bodyPr>
          <a:lstStyle/>
          <a:p>
            <a:pPr>
              <a:buNone/>
            </a:pPr>
            <a:r>
              <a:rPr smtClean="0"/>
              <a:t>	</a:t>
            </a:r>
            <a:endParaRPr smtClean="0"/>
          </a:p>
          <a:p>
            <a:pPr>
              <a:buNone/>
            </a:pPr>
            <a:endParaRPr smtClean="0"/>
          </a:p>
          <a:p>
            <a:pPr>
              <a:buNone/>
            </a:pPr>
            <a:endParaRPr lang="es-EC" dirty="0"/>
          </a:p>
        </p:txBody>
      </p:sp>
      <p:pic>
        <p:nvPicPr>
          <p:cNvPr id="5" name="4 Imagen" descr="C:\Documents and Settings\MARCELOPEREZ\Mis documentos\DSC00479.jpg"/>
          <p:cNvPicPr/>
          <p:nvPr/>
        </p:nvPicPr>
        <p:blipFill>
          <a:blip r:embed="rId2" cstate="print"/>
          <a:srcRect/>
          <a:stretch>
            <a:fillRect/>
          </a:stretch>
        </p:blipFill>
        <p:spPr bwMode="auto">
          <a:xfrm>
            <a:off x="5072068" y="2214559"/>
            <a:ext cx="3618741" cy="2767634"/>
          </a:xfrm>
          <a:prstGeom prst="rect">
            <a:avLst/>
          </a:prstGeom>
          <a:noFill/>
          <a:ln w="9525">
            <a:noFill/>
            <a:miter lim="800000"/>
            <a:headEnd/>
            <a:tailEnd/>
          </a:ln>
        </p:spPr>
      </p:pic>
      <p:grpSp>
        <p:nvGrpSpPr>
          <p:cNvPr id="7" name="6 Grupo"/>
          <p:cNvGrpSpPr/>
          <p:nvPr/>
        </p:nvGrpSpPr>
        <p:grpSpPr>
          <a:xfrm>
            <a:off x="928663" y="1643054"/>
            <a:ext cx="3500462" cy="1714512"/>
            <a:chOff x="2129937" y="812"/>
            <a:chExt cx="2669611" cy="1601766"/>
          </a:xfrm>
        </p:grpSpPr>
        <p:sp>
          <p:nvSpPr>
            <p:cNvPr id="8" name="7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8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717908">
                <a:lnSpc>
                  <a:spcPct val="90000"/>
                </a:lnSpc>
                <a:spcBef>
                  <a:spcPct val="0"/>
                </a:spcBef>
                <a:spcAft>
                  <a:spcPct val="35000"/>
                </a:spcAft>
              </a:pPr>
              <a:r>
                <a:rPr lang="es-EC" sz="1700" dirty="0" smtClean="0"/>
                <a:t>	Motor de corriente continua de 94 [W] totalmente cerrado en un diseño ultra delgado con un perfil de panqueque</a:t>
              </a:r>
              <a:endParaRPr lang="es-EC" sz="1600" dirty="0"/>
            </a:p>
          </p:txBody>
        </p:sp>
      </p:grpSp>
      <p:grpSp>
        <p:nvGrpSpPr>
          <p:cNvPr id="10" name="9 Grupo"/>
          <p:cNvGrpSpPr/>
          <p:nvPr/>
        </p:nvGrpSpPr>
        <p:grpSpPr>
          <a:xfrm>
            <a:off x="1000100" y="3571880"/>
            <a:ext cx="3500462" cy="1714512"/>
            <a:chOff x="2129937" y="812"/>
            <a:chExt cx="2669611" cy="1601766"/>
          </a:xfrm>
        </p:grpSpPr>
        <p:sp>
          <p:nvSpPr>
            <p:cNvPr id="11" name="10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11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717908">
                <a:lnSpc>
                  <a:spcPct val="90000"/>
                </a:lnSpc>
                <a:spcBef>
                  <a:spcPct val="0"/>
                </a:spcBef>
                <a:spcAft>
                  <a:spcPct val="35000"/>
                </a:spcAft>
              </a:pPr>
              <a:r>
                <a:rPr lang="es-EC" sz="1700" dirty="0" smtClean="0"/>
                <a:t>	 Usa imanes permanentes en forma de panqueques de alta potencia, proporcionando un mayor rendimiento, </a:t>
              </a:r>
              <a:r>
                <a:rPr lang="es-EC" sz="1700" i="1" dirty="0" smtClean="0">
                  <a:solidFill>
                    <a:schemeClr val="tx1"/>
                  </a:solidFill>
                </a:rPr>
                <a:t>inercia baja </a:t>
              </a:r>
              <a:r>
                <a:rPr lang="es-EC" sz="1700" dirty="0" smtClean="0"/>
                <a:t>en la rotación, operación uniforme, regulación amplia de velocidad</a:t>
              </a:r>
              <a:endParaRPr lang="es-EC" sz="1600" dirty="0"/>
            </a:p>
          </p:txBody>
        </p:sp>
      </p:grpSp>
      <p:sp>
        <p:nvSpPr>
          <p:cNvPr id="13" name="2 Marcador de contenido"/>
          <p:cNvSpPr txBox="1">
            <a:spLocks/>
          </p:cNvSpPr>
          <p:nvPr/>
        </p:nvSpPr>
        <p:spPr>
          <a:xfrm>
            <a:off x="5000628" y="285732"/>
            <a:ext cx="3857652" cy="857256"/>
          </a:xfrm>
          <a:prstGeom prst="rect">
            <a:avLst/>
          </a:prstGeom>
        </p:spPr>
        <p:txBody>
          <a:bodyPr vert="horz" lIns="98456" tIns="49228" rIns="98456" bIns="49228">
            <a:normAutofit fontScale="77500" lnSpcReduction="20000"/>
          </a:bodyPr>
          <a:lstStyle/>
          <a:p>
            <a:pPr marL="344596" lvl="0" indent="-344596">
              <a:spcBef>
                <a:spcPts val="753"/>
              </a:spcBef>
              <a:buClr>
                <a:schemeClr val="accent2"/>
              </a:buClr>
              <a:buSzPct val="60000"/>
            </a:pPr>
            <a:r>
              <a:rPr kumimoji="0" lang="es-EC" sz="3100" b="0" i="0" u="none" strike="noStrike" kern="1200" cap="none" spc="0" normalizeH="0" baseline="0" noProof="0" dirty="0" smtClean="0">
                <a:ln>
                  <a:noFill/>
                </a:ln>
                <a:solidFill>
                  <a:schemeClr val="tx1"/>
                </a:solidFill>
                <a:effectLst/>
                <a:uLnTx/>
                <a:uFillTx/>
                <a:latin typeface="+mn-lt"/>
                <a:ea typeface="+mn-ea"/>
                <a:cs typeface="+mn-cs"/>
              </a:rPr>
              <a:t>	Torque de 30 [</a:t>
            </a:r>
            <a:r>
              <a:rPr kumimoji="0" lang="es-EC" sz="3100" b="0" i="0" u="none" strike="noStrike" kern="1200" cap="none" spc="0" normalizeH="0" baseline="0" noProof="0" dirty="0" err="1" smtClean="0">
                <a:ln>
                  <a:noFill/>
                </a:ln>
                <a:solidFill>
                  <a:schemeClr val="tx1"/>
                </a:solidFill>
                <a:effectLst/>
                <a:uLnTx/>
                <a:uFillTx/>
                <a:latin typeface="+mn-lt"/>
                <a:ea typeface="+mn-ea"/>
                <a:cs typeface="+mn-cs"/>
              </a:rPr>
              <a:t>Ncm</a:t>
            </a:r>
            <a:r>
              <a:rPr kumimoji="0" lang="es-EC" sz="3100" b="0" i="0" u="none" strike="noStrike" kern="1200" cap="none" spc="0" normalizeH="0" baseline="0" noProof="0" dirty="0" smtClean="0">
                <a:ln>
                  <a:noFill/>
                </a:ln>
                <a:solidFill>
                  <a:schemeClr val="tx1"/>
                </a:solidFill>
                <a:effectLst/>
                <a:uLnTx/>
                <a:uFillTx/>
                <a:latin typeface="+mn-lt"/>
                <a:ea typeface="+mn-ea"/>
                <a:cs typeface="+mn-cs"/>
              </a:rPr>
              <a:t>] y una velocidad 3000 RPM</a:t>
            </a:r>
          </a:p>
          <a:p>
            <a:pPr marL="344596" marR="0" lvl="0" indent="-344596" algn="l" defTabSz="914400" rtl="0" eaLnBrk="1" fontAlgn="auto" latinLnBrk="0" hangingPunct="1">
              <a:lnSpc>
                <a:spcPct val="100000"/>
              </a:lnSpc>
              <a:spcBef>
                <a:spcPts val="753"/>
              </a:spcBef>
              <a:spcAft>
                <a:spcPts val="0"/>
              </a:spcAft>
              <a:buClr>
                <a:schemeClr val="accent2"/>
              </a:buClr>
              <a:buSzPct val="60000"/>
              <a:buFont typeface="Wingdings"/>
              <a:buNone/>
              <a:tabLst/>
              <a:defRPr/>
            </a:pPr>
            <a:endParaRPr kumimoji="0" lang="es-EC" sz="3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Software</a:t>
            </a:r>
            <a:endParaRPr lang="es-EC" dirty="0"/>
          </a:p>
        </p:txBody>
      </p:sp>
      <p:pic>
        <p:nvPicPr>
          <p:cNvPr id="5" name="4 Imagen"/>
          <p:cNvPicPr/>
          <p:nvPr/>
        </p:nvPicPr>
        <p:blipFill>
          <a:blip r:embed="rId2"/>
          <a:srcRect l="1536" r="2541"/>
          <a:stretch>
            <a:fillRect/>
          </a:stretch>
        </p:blipFill>
        <p:spPr bwMode="auto">
          <a:xfrm>
            <a:off x="785786" y="1714492"/>
            <a:ext cx="7786742" cy="378621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MODELO MATEMÁTICO</a:t>
            </a:r>
            <a:endParaRPr lang="es-EC" dirty="0"/>
          </a:p>
        </p:txBody>
      </p:sp>
      <p:sp>
        <p:nvSpPr>
          <p:cNvPr id="4" name="3 Marcador de contenido"/>
          <p:cNvSpPr>
            <a:spLocks noGrp="1"/>
          </p:cNvSpPr>
          <p:nvPr>
            <p:ph sz="quarter" idx="14"/>
          </p:nvPr>
        </p:nvSpPr>
        <p:spPr/>
        <p:txBody>
          <a:bodyPr/>
          <a:lstStyle/>
          <a:p>
            <a:endParaRPr lang="es-EC"/>
          </a:p>
        </p:txBody>
      </p:sp>
      <p:grpSp>
        <p:nvGrpSpPr>
          <p:cNvPr id="5" name="4 Grupo"/>
          <p:cNvGrpSpPr/>
          <p:nvPr/>
        </p:nvGrpSpPr>
        <p:grpSpPr>
          <a:xfrm>
            <a:off x="285720" y="1571616"/>
            <a:ext cx="3500462" cy="1714512"/>
            <a:chOff x="2129937" y="812"/>
            <a:chExt cx="2669611" cy="1601766"/>
          </a:xfrm>
        </p:grpSpPr>
        <p:sp>
          <p:nvSpPr>
            <p:cNvPr id="6" name="5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6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717908">
                <a:lnSpc>
                  <a:spcPct val="90000"/>
                </a:lnSpc>
                <a:spcBef>
                  <a:spcPct val="0"/>
                </a:spcBef>
                <a:spcAft>
                  <a:spcPct val="35000"/>
                </a:spcAft>
              </a:pPr>
              <a:r>
                <a:rPr lang="es-EC" sz="1700" dirty="0" smtClean="0"/>
                <a:t>	Expresado </a:t>
              </a:r>
              <a:r>
                <a:rPr sz="1700" smtClean="0"/>
                <a:t>en </a:t>
              </a:r>
              <a:r>
                <a:rPr sz="1700" i="1" smtClean="0">
                  <a:solidFill>
                    <a:schemeClr val="tx1"/>
                  </a:solidFill>
                </a:rPr>
                <a:t>ecuaciones diferenciales</a:t>
              </a:r>
              <a:r>
                <a:rPr sz="1700" smtClean="0"/>
                <a:t> de primer orden las mismas que están modeladas en Simulink de Matlab</a:t>
              </a:r>
              <a:endParaRPr lang="es-EC" sz="1600" dirty="0"/>
            </a:p>
          </p:txBody>
        </p:sp>
      </p:grpSp>
      <p:grpSp>
        <p:nvGrpSpPr>
          <p:cNvPr id="8" name="7 Grupo"/>
          <p:cNvGrpSpPr/>
          <p:nvPr/>
        </p:nvGrpSpPr>
        <p:grpSpPr>
          <a:xfrm>
            <a:off x="285720" y="3500442"/>
            <a:ext cx="3500462" cy="1714512"/>
            <a:chOff x="2129937" y="812"/>
            <a:chExt cx="2669611" cy="1601766"/>
          </a:xfrm>
        </p:grpSpPr>
        <p:sp>
          <p:nvSpPr>
            <p:cNvPr id="9" name="8 Rectángulo"/>
            <p:cNvSpPr/>
            <p:nvPr/>
          </p:nvSpPr>
          <p:spPr>
            <a:xfrm>
              <a:off x="2129937" y="812"/>
              <a:ext cx="2669611" cy="16017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9 Rectángulo"/>
            <p:cNvSpPr/>
            <p:nvPr/>
          </p:nvSpPr>
          <p:spPr>
            <a:xfrm>
              <a:off x="2129937" y="812"/>
              <a:ext cx="2669611" cy="16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717908">
                <a:lnSpc>
                  <a:spcPct val="90000"/>
                </a:lnSpc>
                <a:spcBef>
                  <a:spcPct val="0"/>
                </a:spcBef>
                <a:spcAft>
                  <a:spcPct val="35000"/>
                </a:spcAft>
              </a:pPr>
              <a:r>
                <a:rPr lang="es-EC" sz="1700" dirty="0" smtClean="0"/>
                <a:t>	</a:t>
              </a:r>
              <a:r>
                <a:rPr lang="es-EC" sz="1700" dirty="0" smtClean="0"/>
                <a:t>Con este modelo se puede analizar el comportamiento del sistema o bien predecir su comportamiento</a:t>
              </a:r>
              <a:endParaRPr lang="es-EC" sz="1600" dirty="0"/>
            </a:p>
          </p:txBody>
        </p:sp>
      </p:grpSp>
      <p:pic>
        <p:nvPicPr>
          <p:cNvPr id="44034" name="Picture 2"/>
          <p:cNvPicPr>
            <a:picLocks noChangeAspect="1" noChangeArrowheads="1"/>
          </p:cNvPicPr>
          <p:nvPr/>
        </p:nvPicPr>
        <p:blipFill>
          <a:blip r:embed="rId2"/>
          <a:srcRect l="41016" t="26250" r="22070" b="18437"/>
          <a:stretch>
            <a:fillRect/>
          </a:stretch>
        </p:blipFill>
        <p:spPr bwMode="auto">
          <a:xfrm>
            <a:off x="4286248" y="1500177"/>
            <a:ext cx="4500594" cy="42148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MODELO MATEMÁTICO</a:t>
            </a:r>
            <a:endParaRPr lang="es-EC" dirty="0"/>
          </a:p>
        </p:txBody>
      </p:sp>
      <p:sp>
        <p:nvSpPr>
          <p:cNvPr id="3" name="2 Marcador de contenido"/>
          <p:cNvSpPr>
            <a:spLocks noGrp="1"/>
          </p:cNvSpPr>
          <p:nvPr>
            <p:ph sz="quarter" idx="13"/>
          </p:nvPr>
        </p:nvSpPr>
        <p:spPr>
          <a:xfrm>
            <a:off x="0" y="1500179"/>
            <a:ext cx="3500430" cy="3631804"/>
          </a:xfrm>
        </p:spPr>
        <p:txBody>
          <a:bodyPr>
            <a:normAutofit lnSpcReduction="10000"/>
          </a:bodyPr>
          <a:lstStyle/>
          <a:p>
            <a:pPr>
              <a:buNone/>
            </a:pPr>
            <a:r>
              <a:rPr smtClean="0"/>
              <a:t>	Está </a:t>
            </a:r>
            <a:r>
              <a:rPr smtClean="0"/>
              <a:t>respaldado en principios teóricos de las operaciones que ocurren en el proceso es decir es un MODELO PARAMÉTRICO</a:t>
            </a:r>
            <a:endParaRPr lang="es-EC" dirty="0"/>
          </a:p>
        </p:txBody>
      </p:sp>
      <p:sp>
        <p:nvSpPr>
          <p:cNvPr id="4" name="3 Marcador de contenido"/>
          <p:cNvSpPr>
            <a:spLocks noGrp="1"/>
          </p:cNvSpPr>
          <p:nvPr>
            <p:ph sz="quarter" idx="14"/>
          </p:nvPr>
        </p:nvSpPr>
        <p:spPr>
          <a:xfrm>
            <a:off x="4143372" y="1788585"/>
            <a:ext cx="4299099" cy="640287"/>
          </a:xfrm>
        </p:spPr>
        <p:txBody>
          <a:bodyPr>
            <a:normAutofit fontScale="70000" lnSpcReduction="20000"/>
          </a:bodyPr>
          <a:lstStyle/>
          <a:p>
            <a:r>
              <a:rPr lang="es-EC" dirty="0" smtClean="0"/>
              <a:t>Parámetros ingresados al modelo matemático</a:t>
            </a:r>
            <a:endParaRPr lang="es-EC" dirty="0"/>
          </a:p>
        </p:txBody>
      </p:sp>
      <p:pic>
        <p:nvPicPr>
          <p:cNvPr id="45059" name="Picture 3"/>
          <p:cNvPicPr>
            <a:picLocks noChangeAspect="1" noChangeArrowheads="1"/>
          </p:cNvPicPr>
          <p:nvPr/>
        </p:nvPicPr>
        <p:blipFill>
          <a:blip r:embed="rId2"/>
          <a:srcRect l="36328" t="40313" r="17383" b="33437"/>
          <a:stretch>
            <a:fillRect/>
          </a:stretch>
        </p:blipFill>
        <p:spPr bwMode="auto">
          <a:xfrm>
            <a:off x="3214678" y="2571748"/>
            <a:ext cx="5643602" cy="2000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MODELO MATEMÁTICO </a:t>
            </a:r>
            <a:endParaRPr lang="es-EC" dirty="0"/>
          </a:p>
        </p:txBody>
      </p:sp>
      <p:sp>
        <p:nvSpPr>
          <p:cNvPr id="3" name="2 Marcador de contenido"/>
          <p:cNvSpPr>
            <a:spLocks noGrp="1"/>
          </p:cNvSpPr>
          <p:nvPr>
            <p:ph sz="quarter" idx="13"/>
          </p:nvPr>
        </p:nvSpPr>
        <p:spPr>
          <a:xfrm>
            <a:off x="285720" y="1502836"/>
            <a:ext cx="4210080" cy="1568978"/>
          </a:xfrm>
        </p:spPr>
        <p:txBody>
          <a:bodyPr>
            <a:normAutofit fontScale="62500" lnSpcReduction="20000"/>
          </a:bodyPr>
          <a:lstStyle/>
          <a:p>
            <a:pPr>
              <a:buNone/>
            </a:pPr>
            <a:r>
              <a:rPr smtClean="0"/>
              <a:t>	Cuatro </a:t>
            </a:r>
            <a:r>
              <a:rPr smtClean="0"/>
              <a:t>ecuaciones fundamentales que van a constituir el modelo matemático, basadas en la </a:t>
            </a:r>
            <a:r>
              <a:rPr i="1" smtClean="0">
                <a:solidFill>
                  <a:schemeClr val="accent2"/>
                </a:solidFill>
              </a:rPr>
              <a:t>traslación</a:t>
            </a:r>
            <a:r>
              <a:rPr smtClean="0"/>
              <a:t> del centro de masa del sistema y la </a:t>
            </a:r>
            <a:r>
              <a:rPr i="1" smtClean="0">
                <a:solidFill>
                  <a:schemeClr val="accent2"/>
                </a:solidFill>
              </a:rPr>
              <a:t>rotación</a:t>
            </a:r>
            <a:r>
              <a:rPr smtClean="0"/>
              <a:t> de todo el sistema alrededor del centro de masa</a:t>
            </a:r>
            <a:endParaRPr lang="es-EC" dirty="0"/>
          </a:p>
        </p:txBody>
      </p:sp>
      <p:sp>
        <p:nvSpPr>
          <p:cNvPr id="4" name="3 Marcador de contenido"/>
          <p:cNvSpPr>
            <a:spLocks noGrp="1"/>
          </p:cNvSpPr>
          <p:nvPr>
            <p:ph sz="quarter" idx="14"/>
          </p:nvPr>
        </p:nvSpPr>
        <p:spPr/>
        <p:txBody>
          <a:bodyPr/>
          <a:lstStyle/>
          <a:p>
            <a:endParaRPr lang="es-EC"/>
          </a:p>
        </p:txBody>
      </p:sp>
      <p:pic>
        <p:nvPicPr>
          <p:cNvPr id="5" name="4 Imagen"/>
          <p:cNvPicPr/>
          <p:nvPr/>
        </p:nvPicPr>
        <p:blipFill>
          <a:blip r:embed="rId2"/>
          <a:srcRect/>
          <a:stretch>
            <a:fillRect/>
          </a:stretch>
        </p:blipFill>
        <p:spPr bwMode="auto">
          <a:xfrm>
            <a:off x="4500562" y="1500178"/>
            <a:ext cx="4562418" cy="3500462"/>
          </a:xfrm>
          <a:prstGeom prst="rect">
            <a:avLst/>
          </a:prstGeom>
          <a:noFill/>
          <a:ln w="9525">
            <a:noFill/>
            <a:miter lim="800000"/>
            <a:headEnd/>
            <a:tailEnd/>
          </a:ln>
        </p:spPr>
      </p:pic>
      <p:pic>
        <p:nvPicPr>
          <p:cNvPr id="46082" name="Picture 2"/>
          <p:cNvPicPr>
            <a:picLocks noChangeAspect="1" noChangeArrowheads="1"/>
          </p:cNvPicPr>
          <p:nvPr/>
        </p:nvPicPr>
        <p:blipFill>
          <a:blip r:embed="rId3"/>
          <a:srcRect l="32227" t="38438" r="61914" b="49375"/>
          <a:stretch>
            <a:fillRect/>
          </a:stretch>
        </p:blipFill>
        <p:spPr bwMode="auto">
          <a:xfrm>
            <a:off x="4786314" y="1500178"/>
            <a:ext cx="714380" cy="928694"/>
          </a:xfrm>
          <a:prstGeom prst="rect">
            <a:avLst/>
          </a:prstGeom>
          <a:noFill/>
          <a:ln w="9525">
            <a:noFill/>
            <a:miter lim="800000"/>
            <a:headEnd/>
            <a:tailEnd/>
          </a:ln>
          <a:effectLst/>
        </p:spPr>
      </p:pic>
      <p:pic>
        <p:nvPicPr>
          <p:cNvPr id="46083" name="Picture 3"/>
          <p:cNvPicPr>
            <a:picLocks noChangeAspect="1" noChangeArrowheads="1"/>
          </p:cNvPicPr>
          <p:nvPr/>
        </p:nvPicPr>
        <p:blipFill>
          <a:blip r:embed="rId4"/>
          <a:srcRect l="13476" t="47813" r="55469" b="28750"/>
          <a:stretch>
            <a:fillRect/>
          </a:stretch>
        </p:blipFill>
        <p:spPr bwMode="auto">
          <a:xfrm>
            <a:off x="214282" y="3071815"/>
            <a:ext cx="4846352" cy="22860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MODELO MATEMÁTICO</a:t>
            </a:r>
            <a:endParaRPr lang="es-EC" dirty="0"/>
          </a:p>
        </p:txBody>
      </p:sp>
      <p:pic>
        <p:nvPicPr>
          <p:cNvPr id="47106" name="Picture 2"/>
          <p:cNvPicPr>
            <a:picLocks noChangeAspect="1" noChangeArrowheads="1"/>
          </p:cNvPicPr>
          <p:nvPr/>
        </p:nvPicPr>
        <p:blipFill>
          <a:blip r:embed="rId2"/>
          <a:srcRect l="38672" t="21562" r="40234" b="48438"/>
          <a:stretch>
            <a:fillRect/>
          </a:stretch>
        </p:blipFill>
        <p:spPr bwMode="auto">
          <a:xfrm>
            <a:off x="0" y="1785930"/>
            <a:ext cx="3857653" cy="3429024"/>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l="38672" t="54375" r="40234" b="10000"/>
          <a:stretch>
            <a:fillRect/>
          </a:stretch>
        </p:blipFill>
        <p:spPr bwMode="auto">
          <a:xfrm>
            <a:off x="4643438" y="1785930"/>
            <a:ext cx="3214710" cy="33933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Momento de inercia</a:t>
            </a:r>
            <a:endParaRPr lang="es-EC" dirty="0"/>
          </a:p>
        </p:txBody>
      </p:sp>
      <p:sp>
        <p:nvSpPr>
          <p:cNvPr id="3" name="2 Marcador de contenido"/>
          <p:cNvSpPr>
            <a:spLocks noGrp="1"/>
          </p:cNvSpPr>
          <p:nvPr>
            <p:ph sz="quarter" idx="13"/>
          </p:nvPr>
        </p:nvSpPr>
        <p:spPr>
          <a:xfrm>
            <a:off x="357158" y="1714492"/>
            <a:ext cx="3886200" cy="3283490"/>
          </a:xfrm>
        </p:spPr>
        <p:txBody>
          <a:bodyPr>
            <a:normAutofit/>
          </a:bodyPr>
          <a:lstStyle/>
          <a:p>
            <a:pPr>
              <a:buNone/>
            </a:pPr>
            <a:endParaRPr lang="es-EC" dirty="0"/>
          </a:p>
        </p:txBody>
      </p:sp>
      <p:graphicFrame>
        <p:nvGraphicFramePr>
          <p:cNvPr id="5" name="4 Marcador de contenido"/>
          <p:cNvGraphicFramePr>
            <a:graphicFrameLocks noGrp="1"/>
          </p:cNvGraphicFramePr>
          <p:nvPr>
            <p:ph sz="quarter" idx="14"/>
          </p:nvPr>
        </p:nvGraphicFramePr>
        <p:xfrm>
          <a:off x="285720" y="1500178"/>
          <a:ext cx="4214842" cy="4000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8129" name="Object 1"/>
          <p:cNvGraphicFramePr>
            <a:graphicFrameLocks noChangeAspect="1"/>
          </p:cNvGraphicFramePr>
          <p:nvPr/>
        </p:nvGraphicFramePr>
        <p:xfrm>
          <a:off x="4700619" y="2500310"/>
          <a:ext cx="4371975" cy="1819275"/>
        </p:xfrm>
        <a:graphic>
          <a:graphicData uri="http://schemas.openxmlformats.org/presentationml/2006/ole">
            <p:oleObj spid="_x0000_s48129" name="Visio" r:id="rId7" imgW="4996815" imgH="2081022" progId="Visio.Drawing.11">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s-ES" dirty="0" smtClean="0"/>
              <a:t>JUSTIFICACIÓN E IMPORTANCIA</a:t>
            </a:r>
            <a:endParaRPr lang="es-ES" dirty="0"/>
          </a:p>
        </p:txBody>
      </p:sp>
      <p:sp>
        <p:nvSpPr>
          <p:cNvPr id="3" name="Rectangle 2"/>
          <p:cNvSpPr>
            <a:spLocks noGrp="1"/>
          </p:cNvSpPr>
          <p:nvPr>
            <p:ph sz="quarter" idx="13"/>
          </p:nvPr>
        </p:nvSpPr>
        <p:spPr>
          <a:xfrm>
            <a:off x="0" y="500046"/>
            <a:ext cx="9144000" cy="5214954"/>
          </a:xfrm>
        </p:spPr>
        <p:txBody>
          <a:bodyPr anchor="ctr"/>
          <a:lstStyle>
            <a:extLst/>
          </a:lstStyle>
          <a:p>
            <a:pPr marL="295368" lvl="1">
              <a:buNone/>
            </a:pPr>
            <a:r>
              <a:rPr lang="es-ES_tradnl" dirty="0" smtClean="0"/>
              <a:t>	</a:t>
            </a:r>
            <a:endParaRPr lang="es-ES" dirty="0"/>
          </a:p>
        </p:txBody>
      </p:sp>
      <p:graphicFrame>
        <p:nvGraphicFramePr>
          <p:cNvPr id="7" name="6 Diagrama"/>
          <p:cNvGraphicFramePr/>
          <p:nvPr/>
        </p:nvGraphicFramePr>
        <p:xfrm>
          <a:off x="309618" y="1214426"/>
          <a:ext cx="8905852" cy="4603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Momento de inercia</a:t>
            </a:r>
            <a:endParaRPr lang="es-EC" dirty="0"/>
          </a:p>
        </p:txBody>
      </p:sp>
      <p:sp>
        <p:nvSpPr>
          <p:cNvPr id="4" name="3 Marcador de contenido"/>
          <p:cNvSpPr>
            <a:spLocks noGrp="1"/>
          </p:cNvSpPr>
          <p:nvPr>
            <p:ph sz="quarter" idx="14"/>
          </p:nvPr>
        </p:nvSpPr>
        <p:spPr>
          <a:xfrm>
            <a:off x="4844901" y="1502833"/>
            <a:ext cx="3886200" cy="1068915"/>
          </a:xfrm>
        </p:spPr>
        <p:txBody>
          <a:bodyPr>
            <a:normAutofit fontScale="47500" lnSpcReduction="20000"/>
          </a:bodyPr>
          <a:lstStyle/>
          <a:p>
            <a:pPr>
              <a:buNone/>
            </a:pPr>
            <a:r>
              <a:rPr smtClean="0"/>
              <a:t>	Aplicando </a:t>
            </a:r>
            <a:r>
              <a:rPr smtClean="0"/>
              <a:t>el teorema de </a:t>
            </a:r>
            <a:r>
              <a:rPr i="1" smtClean="0"/>
              <a:t>Steiner</a:t>
            </a:r>
            <a:r>
              <a:rPr smtClean="0"/>
              <a:t> se determina el momento de inercia . Es decir se determina el momento de inercia  del péndulo respecto </a:t>
            </a:r>
            <a:r>
              <a:rPr smtClean="0"/>
              <a:t>la </a:t>
            </a:r>
            <a:r>
              <a:rPr smtClean="0"/>
              <a:t>distancia </a:t>
            </a:r>
            <a:r>
              <a:rPr i="1" smtClean="0"/>
              <a:t>l</a:t>
            </a:r>
            <a:r>
              <a:rPr smtClean="0"/>
              <a:t>  </a:t>
            </a:r>
            <a:r>
              <a:rPr smtClean="0"/>
              <a:t>desde el centro de masa del péndulo.</a:t>
            </a:r>
            <a:endParaRPr lang="es-EC" dirty="0" smtClean="0"/>
          </a:p>
          <a:p>
            <a:pPr>
              <a:buNone/>
            </a:pPr>
            <a:endParaRPr lang="es-EC" dirty="0"/>
          </a:p>
        </p:txBody>
      </p:sp>
      <p:pic>
        <p:nvPicPr>
          <p:cNvPr id="61442" name="Picture 2"/>
          <p:cNvPicPr>
            <a:picLocks noChangeAspect="1" noChangeArrowheads="1"/>
          </p:cNvPicPr>
          <p:nvPr/>
        </p:nvPicPr>
        <p:blipFill>
          <a:blip r:embed="rId2"/>
          <a:srcRect l="43945" t="36562" r="23242" b="27812"/>
          <a:stretch>
            <a:fillRect/>
          </a:stretch>
        </p:blipFill>
        <p:spPr bwMode="auto">
          <a:xfrm>
            <a:off x="214282" y="2714623"/>
            <a:ext cx="4214842" cy="2860071"/>
          </a:xfrm>
          <a:prstGeom prst="rect">
            <a:avLst/>
          </a:prstGeom>
          <a:noFill/>
          <a:ln w="9525">
            <a:noFill/>
            <a:miter lim="800000"/>
            <a:headEnd/>
            <a:tailEnd/>
          </a:ln>
          <a:effectLst/>
        </p:spPr>
      </p:pic>
      <p:pic>
        <p:nvPicPr>
          <p:cNvPr id="61443" name="Picture 3"/>
          <p:cNvPicPr>
            <a:picLocks noChangeAspect="1" noChangeArrowheads="1"/>
          </p:cNvPicPr>
          <p:nvPr/>
        </p:nvPicPr>
        <p:blipFill>
          <a:blip r:embed="rId2"/>
          <a:srcRect l="44727" t="81875" r="28906" b="12500"/>
          <a:stretch>
            <a:fillRect/>
          </a:stretch>
        </p:blipFill>
        <p:spPr bwMode="auto">
          <a:xfrm>
            <a:off x="0" y="1857368"/>
            <a:ext cx="4822290" cy="642942"/>
          </a:xfrm>
          <a:prstGeom prst="rect">
            <a:avLst/>
          </a:prstGeom>
          <a:noFill/>
          <a:ln w="9525">
            <a:noFill/>
            <a:miter lim="800000"/>
            <a:headEnd/>
            <a:tailEnd/>
          </a:ln>
          <a:effectLst/>
        </p:spPr>
      </p:pic>
      <p:pic>
        <p:nvPicPr>
          <p:cNvPr id="61444" name="Picture 4"/>
          <p:cNvPicPr>
            <a:picLocks noChangeAspect="1" noChangeArrowheads="1"/>
          </p:cNvPicPr>
          <p:nvPr/>
        </p:nvPicPr>
        <p:blipFill>
          <a:blip r:embed="rId3"/>
          <a:srcRect l="39844" t="55313" r="47851" b="40937"/>
          <a:stretch>
            <a:fillRect/>
          </a:stretch>
        </p:blipFill>
        <p:spPr bwMode="auto">
          <a:xfrm>
            <a:off x="5357818" y="2786062"/>
            <a:ext cx="1500198" cy="285752"/>
          </a:xfrm>
          <a:prstGeom prst="rect">
            <a:avLst/>
          </a:prstGeom>
          <a:noFill/>
          <a:ln w="9525">
            <a:noFill/>
            <a:miter lim="800000"/>
            <a:headEnd/>
            <a:tailEnd/>
          </a:ln>
          <a:effectLst/>
        </p:spPr>
      </p:pic>
      <p:sp>
        <p:nvSpPr>
          <p:cNvPr id="8" name="7 CuadroTexto"/>
          <p:cNvSpPr txBox="1"/>
          <p:nvPr/>
        </p:nvSpPr>
        <p:spPr>
          <a:xfrm>
            <a:off x="5143504" y="3232196"/>
            <a:ext cx="3429024" cy="553998"/>
          </a:xfrm>
          <a:prstGeom prst="rect">
            <a:avLst/>
          </a:prstGeom>
          <a:noFill/>
        </p:spPr>
        <p:txBody>
          <a:bodyPr wrap="square" rtlCol="0">
            <a:spAutoFit/>
          </a:bodyPr>
          <a:lstStyle/>
          <a:p>
            <a:r>
              <a:rPr sz="1500" smtClean="0"/>
              <a:t>La distancia desde el centro de masa del péndulo al eje de rotación es igual a</a:t>
            </a:r>
            <a:endParaRPr lang="es-EC" sz="1500" dirty="0"/>
          </a:p>
        </p:txBody>
      </p:sp>
      <p:pic>
        <p:nvPicPr>
          <p:cNvPr id="61445" name="Picture 5"/>
          <p:cNvPicPr>
            <a:picLocks noChangeAspect="1" noChangeArrowheads="1"/>
          </p:cNvPicPr>
          <p:nvPr/>
        </p:nvPicPr>
        <p:blipFill>
          <a:blip r:embed="rId4"/>
          <a:srcRect l="39844" t="54375" r="49609" b="39063"/>
          <a:stretch>
            <a:fillRect/>
          </a:stretch>
        </p:blipFill>
        <p:spPr bwMode="auto">
          <a:xfrm>
            <a:off x="5429256" y="4071946"/>
            <a:ext cx="1500198" cy="5834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Descripción del modelo matemático</a:t>
            </a:r>
            <a:endParaRPr lang="es-EC" dirty="0"/>
          </a:p>
        </p:txBody>
      </p:sp>
      <p:sp>
        <p:nvSpPr>
          <p:cNvPr id="3" name="2 Marcador de contenido"/>
          <p:cNvSpPr>
            <a:spLocks noGrp="1"/>
          </p:cNvSpPr>
          <p:nvPr>
            <p:ph sz="quarter" idx="13"/>
          </p:nvPr>
        </p:nvSpPr>
        <p:spPr>
          <a:xfrm>
            <a:off x="0" y="1428740"/>
            <a:ext cx="2714612" cy="4286260"/>
          </a:xfrm>
        </p:spPr>
        <p:txBody>
          <a:bodyPr/>
          <a:lstStyle/>
          <a:p>
            <a:pPr>
              <a:buNone/>
            </a:pPr>
            <a:r>
              <a:rPr i="1" smtClean="0"/>
              <a:t>Zona muerta </a:t>
            </a:r>
            <a:r>
              <a:rPr smtClean="0"/>
              <a:t>y </a:t>
            </a:r>
            <a:r>
              <a:rPr i="1" smtClean="0"/>
              <a:t>Saturación (1</a:t>
            </a:r>
            <a:r>
              <a:rPr i="1" smtClean="0"/>
              <a:t>)</a:t>
            </a:r>
            <a:r>
              <a:rPr smtClean="0"/>
              <a:t>, </a:t>
            </a:r>
            <a:r>
              <a:rPr i="1" smtClean="0"/>
              <a:t>Fricción </a:t>
            </a:r>
            <a:r>
              <a:rPr i="1" smtClean="0"/>
              <a:t>(</a:t>
            </a:r>
            <a:r>
              <a:rPr i="1" smtClean="0"/>
              <a:t>2</a:t>
            </a:r>
            <a:r>
              <a:rPr i="1" smtClean="0"/>
              <a:t>), Bloque </a:t>
            </a:r>
            <a:r>
              <a:rPr i="1" smtClean="0"/>
              <a:t>de memoria</a:t>
            </a:r>
            <a:r>
              <a:rPr smtClean="0"/>
              <a:t> </a:t>
            </a:r>
            <a:r>
              <a:rPr i="1" smtClean="0"/>
              <a:t>(3)</a:t>
            </a:r>
            <a:r>
              <a:rPr smtClean="0"/>
              <a:t> </a:t>
            </a:r>
            <a:endParaRPr lang="es-EC" dirty="0"/>
          </a:p>
        </p:txBody>
      </p:sp>
      <p:sp>
        <p:nvSpPr>
          <p:cNvPr id="4" name="3 Marcador de contenido"/>
          <p:cNvSpPr>
            <a:spLocks noGrp="1"/>
          </p:cNvSpPr>
          <p:nvPr>
            <p:ph sz="quarter" idx="14"/>
          </p:nvPr>
        </p:nvSpPr>
        <p:spPr/>
        <p:txBody>
          <a:bodyPr/>
          <a:lstStyle/>
          <a:p>
            <a:endParaRPr lang="es-EC" dirty="0"/>
          </a:p>
        </p:txBody>
      </p:sp>
      <p:pic>
        <p:nvPicPr>
          <p:cNvPr id="62467" name="Picture 3"/>
          <p:cNvPicPr>
            <a:picLocks noChangeAspect="1" noChangeArrowheads="1"/>
          </p:cNvPicPr>
          <p:nvPr/>
        </p:nvPicPr>
        <p:blipFill>
          <a:blip r:embed="rId2"/>
          <a:srcRect l="27539" t="24375" r="13281" b="9062"/>
          <a:stretch>
            <a:fillRect/>
          </a:stretch>
        </p:blipFill>
        <p:spPr bwMode="auto">
          <a:xfrm>
            <a:off x="2928926" y="1285864"/>
            <a:ext cx="5995762" cy="42148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42858" y="1502836"/>
            <a:ext cx="3886200" cy="3631804"/>
          </a:xfrm>
        </p:spPr>
        <p:txBody>
          <a:bodyPr>
            <a:normAutofit lnSpcReduction="10000"/>
          </a:bodyPr>
          <a:lstStyle/>
          <a:p>
            <a:pPr>
              <a:buNone/>
            </a:pPr>
            <a:endParaRPr smtClean="0"/>
          </a:p>
          <a:p>
            <a:pPr>
              <a:buNone/>
            </a:pPr>
            <a:r>
              <a:rPr smtClean="0"/>
              <a:t>	Se </a:t>
            </a:r>
            <a:r>
              <a:rPr smtClean="0"/>
              <a:t>usa   </a:t>
            </a:r>
            <a:r>
              <a:rPr smtClean="0"/>
              <a:t>Umax=0.2 es </a:t>
            </a:r>
            <a:r>
              <a:rPr smtClean="0"/>
              <a:t>decir solo el 20% de la potencia nominal del motor DC, con esto pasa a controlar el modelo dinámico</a:t>
            </a:r>
            <a:endParaRPr lang="es-EC" dirty="0"/>
          </a:p>
        </p:txBody>
      </p:sp>
      <p:sp>
        <p:nvSpPr>
          <p:cNvPr id="5" name="1 Título"/>
          <p:cNvSpPr>
            <a:spLocks noGrp="1"/>
          </p:cNvSpPr>
          <p:nvPr>
            <p:ph type="title"/>
          </p:nvPr>
        </p:nvSpPr>
        <p:spPr/>
        <p:txBody>
          <a:bodyPr>
            <a:normAutofit fontScale="90000"/>
          </a:bodyPr>
          <a:lstStyle/>
          <a:p>
            <a:r>
              <a:rPr lang="es-EC" dirty="0" smtClean="0"/>
              <a:t>Descripción del modelo matemático</a:t>
            </a:r>
            <a:endParaRPr lang="es-EC" dirty="0"/>
          </a:p>
        </p:txBody>
      </p:sp>
      <p:pic>
        <p:nvPicPr>
          <p:cNvPr id="63490" name="Picture 2"/>
          <p:cNvPicPr>
            <a:picLocks noChangeAspect="1" noChangeArrowheads="1"/>
          </p:cNvPicPr>
          <p:nvPr/>
        </p:nvPicPr>
        <p:blipFill>
          <a:blip r:embed="rId2"/>
          <a:srcRect l="32227" t="50625" r="29101" b="42812"/>
          <a:stretch>
            <a:fillRect/>
          </a:stretch>
        </p:blipFill>
        <p:spPr bwMode="auto">
          <a:xfrm>
            <a:off x="4286248" y="2928938"/>
            <a:ext cx="4714908" cy="500066"/>
          </a:xfrm>
          <a:prstGeom prst="rect">
            <a:avLst/>
          </a:prstGeom>
          <a:noFill/>
          <a:ln w="9525">
            <a:noFill/>
            <a:miter lim="800000"/>
            <a:headEnd/>
            <a:tailEnd/>
          </a:ln>
          <a:effectLst/>
        </p:spPr>
      </p:pic>
      <p:pic>
        <p:nvPicPr>
          <p:cNvPr id="63491" name="Picture 3"/>
          <p:cNvPicPr>
            <a:picLocks noChangeAspect="1" noChangeArrowheads="1"/>
          </p:cNvPicPr>
          <p:nvPr/>
        </p:nvPicPr>
        <p:blipFill>
          <a:blip r:embed="rId3"/>
          <a:srcRect l="32227" t="55312" r="29101" b="38125"/>
          <a:stretch>
            <a:fillRect/>
          </a:stretch>
        </p:blipFill>
        <p:spPr bwMode="auto">
          <a:xfrm>
            <a:off x="4286248" y="3929070"/>
            <a:ext cx="4714908" cy="500066"/>
          </a:xfrm>
          <a:prstGeom prst="rect">
            <a:avLst/>
          </a:prstGeom>
          <a:noFill/>
          <a:ln w="9525">
            <a:noFill/>
            <a:miter lim="800000"/>
            <a:headEnd/>
            <a:tailEnd/>
          </a:ln>
          <a:effectLst/>
        </p:spPr>
      </p:pic>
      <p:sp>
        <p:nvSpPr>
          <p:cNvPr id="8" name="7 CuadroTexto"/>
          <p:cNvSpPr txBox="1"/>
          <p:nvPr/>
        </p:nvSpPr>
        <p:spPr>
          <a:xfrm>
            <a:off x="4714876" y="1857368"/>
            <a:ext cx="3786214" cy="677108"/>
          </a:xfrm>
          <a:prstGeom prst="rect">
            <a:avLst/>
          </a:prstGeom>
          <a:noFill/>
        </p:spPr>
        <p:txBody>
          <a:bodyPr wrap="square" rtlCol="0">
            <a:spAutoFit/>
          </a:bodyPr>
          <a:lstStyle/>
          <a:p>
            <a:r>
              <a:rPr lang="es-EC" dirty="0" smtClean="0"/>
              <a:t>Ecuaciones implantadas en el modelo de Simulink:</a:t>
            </a:r>
            <a:endParaRPr lang="es-EC"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Descripción del modelo matemático</a:t>
            </a:r>
            <a:endParaRPr lang="es-EC" dirty="0"/>
          </a:p>
        </p:txBody>
      </p:sp>
      <p:sp>
        <p:nvSpPr>
          <p:cNvPr id="3" name="2 Marcador de contenido"/>
          <p:cNvSpPr>
            <a:spLocks noGrp="1"/>
          </p:cNvSpPr>
          <p:nvPr>
            <p:ph sz="quarter" idx="13"/>
          </p:nvPr>
        </p:nvSpPr>
        <p:spPr>
          <a:xfrm>
            <a:off x="285720" y="1428740"/>
            <a:ext cx="3357586" cy="3631804"/>
          </a:xfrm>
        </p:spPr>
        <p:txBody>
          <a:bodyPr/>
          <a:lstStyle/>
          <a:p>
            <a:r>
              <a:rPr lang="es-EC" i="1" dirty="0" smtClean="0"/>
              <a:t>Zona muerta </a:t>
            </a:r>
            <a:r>
              <a:rPr lang="es-EC" dirty="0" smtClean="0"/>
              <a:t>y </a:t>
            </a:r>
            <a:r>
              <a:rPr lang="es-EC" i="1" dirty="0" smtClean="0"/>
              <a:t>Saturación (1</a:t>
            </a:r>
            <a:r>
              <a:rPr lang="es-EC" i="1" dirty="0" smtClean="0"/>
              <a:t>): </a:t>
            </a:r>
            <a:r>
              <a:rPr lang="es-EC" dirty="0" smtClean="0"/>
              <a:t>l</a:t>
            </a:r>
            <a:r>
              <a:rPr smtClean="0"/>
              <a:t>ogra sensibilizar </a:t>
            </a:r>
            <a:r>
              <a:rPr smtClean="0"/>
              <a:t>al modelo</a:t>
            </a:r>
            <a:endParaRPr lang="es-EC" dirty="0"/>
          </a:p>
        </p:txBody>
      </p:sp>
      <p:sp>
        <p:nvSpPr>
          <p:cNvPr id="4" name="3 Marcador de contenido"/>
          <p:cNvSpPr>
            <a:spLocks noGrp="1"/>
          </p:cNvSpPr>
          <p:nvPr>
            <p:ph sz="quarter" idx="14"/>
          </p:nvPr>
        </p:nvSpPr>
        <p:spPr/>
        <p:txBody>
          <a:bodyPr>
            <a:normAutofit fontScale="62500" lnSpcReduction="20000"/>
          </a:bodyPr>
          <a:lstStyle/>
          <a:p>
            <a:r>
              <a:rPr lang="es-EC" i="1" dirty="0" smtClean="0"/>
              <a:t>Fricción (2</a:t>
            </a:r>
            <a:r>
              <a:rPr lang="es-EC" i="1" dirty="0" smtClean="0"/>
              <a:t>): </a:t>
            </a:r>
            <a:r>
              <a:rPr smtClean="0"/>
              <a:t>emular la fricción dinámica real </a:t>
            </a:r>
            <a:r>
              <a:rPr smtClean="0"/>
              <a:t>del </a:t>
            </a:r>
            <a:r>
              <a:rPr smtClean="0"/>
              <a:t>sistema</a:t>
            </a:r>
          </a:p>
          <a:p>
            <a:pPr>
              <a:buNone/>
            </a:pPr>
            <a:endParaRPr lang="es-EC" dirty="0" smtClean="0"/>
          </a:p>
          <a:p>
            <a:pPr>
              <a:buNone/>
            </a:pPr>
            <a:r>
              <a:rPr smtClean="0"/>
              <a:t>Coeficiente de fricción estática del </a:t>
            </a:r>
            <a:r>
              <a:rPr smtClean="0"/>
              <a:t>carro </a:t>
            </a:r>
            <a:r>
              <a:rPr smtClean="0"/>
              <a:t>FS = </a:t>
            </a:r>
            <a:r>
              <a:rPr smtClean="0"/>
              <a:t>1.63322</a:t>
            </a:r>
            <a:r>
              <a:rPr smtClean="0"/>
              <a:t>. </a:t>
            </a:r>
            <a:r>
              <a:rPr smtClean="0"/>
              <a:t>Fuerza </a:t>
            </a:r>
            <a:r>
              <a:rPr smtClean="0"/>
              <a:t>que se opone al inicio </a:t>
            </a:r>
            <a:r>
              <a:rPr smtClean="0"/>
              <a:t>del </a:t>
            </a:r>
            <a:r>
              <a:rPr smtClean="0"/>
              <a:t>movimiento.</a:t>
            </a:r>
          </a:p>
          <a:p>
            <a:pPr>
              <a:buNone/>
            </a:pPr>
            <a:endParaRPr smtClean="0"/>
          </a:p>
          <a:p>
            <a:pPr>
              <a:buNone/>
            </a:pPr>
            <a:r>
              <a:rPr smtClean="0"/>
              <a:t>Coeficiente de fricción dinámica </a:t>
            </a:r>
            <a:r>
              <a:rPr smtClean="0"/>
              <a:t>del </a:t>
            </a:r>
            <a:r>
              <a:rPr smtClean="0"/>
              <a:t>carro FC </a:t>
            </a:r>
            <a:r>
              <a:rPr smtClean="0"/>
              <a:t>= 0.5. La fricción dinámica existe cuando un cuerpo ya se encuentra </a:t>
            </a:r>
            <a:r>
              <a:rPr smtClean="0"/>
              <a:t>en </a:t>
            </a:r>
            <a:r>
              <a:rPr smtClean="0"/>
              <a:t>movimiento.</a:t>
            </a:r>
            <a:endParaRPr lang="es-EC" dirty="0"/>
          </a:p>
        </p:txBody>
      </p:sp>
      <p:pic>
        <p:nvPicPr>
          <p:cNvPr id="64514" name="Picture 2"/>
          <p:cNvPicPr>
            <a:picLocks noChangeAspect="1" noChangeArrowheads="1"/>
          </p:cNvPicPr>
          <p:nvPr/>
        </p:nvPicPr>
        <p:blipFill>
          <a:blip r:embed="rId2"/>
          <a:srcRect l="32227" t="29062" r="12695" b="35313"/>
          <a:stretch>
            <a:fillRect/>
          </a:stretch>
        </p:blipFill>
        <p:spPr bwMode="auto">
          <a:xfrm>
            <a:off x="428596" y="3571880"/>
            <a:ext cx="4064446" cy="1643074"/>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CUANTIFICACIÓN Y TIEMPO DE MUESTREO</a:t>
            </a:r>
            <a:endParaRPr lang="es-EC" dirty="0"/>
          </a:p>
        </p:txBody>
      </p:sp>
      <p:pic>
        <p:nvPicPr>
          <p:cNvPr id="65539" name="Picture 3"/>
          <p:cNvPicPr>
            <a:picLocks noChangeAspect="1" noChangeArrowheads="1"/>
          </p:cNvPicPr>
          <p:nvPr/>
        </p:nvPicPr>
        <p:blipFill>
          <a:blip r:embed="rId3"/>
          <a:srcRect l="26953" t="23437" r="17383" b="16562"/>
          <a:stretch>
            <a:fillRect/>
          </a:stretch>
        </p:blipFill>
        <p:spPr bwMode="auto">
          <a:xfrm>
            <a:off x="3357554" y="1643054"/>
            <a:ext cx="5302040" cy="3571900"/>
          </a:xfrm>
          <a:prstGeom prst="rect">
            <a:avLst/>
          </a:prstGeom>
          <a:noFill/>
          <a:ln w="9525">
            <a:noFill/>
            <a:miter lim="800000"/>
            <a:headEnd/>
            <a:tailEnd/>
          </a:ln>
          <a:effectLst/>
        </p:spPr>
      </p:pic>
      <p:sp>
        <p:nvSpPr>
          <p:cNvPr id="7" name="2 Marcador de contenido"/>
          <p:cNvSpPr>
            <a:spLocks noGrp="1"/>
          </p:cNvSpPr>
          <p:nvPr>
            <p:ph sz="quarter" idx="13"/>
          </p:nvPr>
        </p:nvSpPr>
        <p:spPr>
          <a:xfrm>
            <a:off x="0" y="1654588"/>
            <a:ext cx="3143240" cy="3631804"/>
          </a:xfrm>
        </p:spPr>
        <p:txBody>
          <a:bodyPr>
            <a:normAutofit lnSpcReduction="10000"/>
          </a:bodyPr>
          <a:lstStyle/>
          <a:p>
            <a:pPr>
              <a:buNone/>
            </a:pPr>
            <a:r>
              <a:rPr smtClean="0"/>
              <a:t>	Una revolución </a:t>
            </a:r>
            <a:r>
              <a:rPr smtClean="0"/>
              <a:t>del encoder del motor DC corresponde a 0.235 [m] de desplazamiento del carro sobre el riel. </a:t>
            </a:r>
            <a:endParaRPr lang="es-EC"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788588"/>
            <a:ext cx="8320118" cy="3426366"/>
          </a:xfrm>
        </p:spPr>
        <p:txBody>
          <a:bodyPr>
            <a:normAutofit fontScale="62500" lnSpcReduction="20000"/>
          </a:bodyPr>
          <a:lstStyle/>
          <a:p>
            <a:r>
              <a:rPr smtClean="0"/>
              <a:t>El </a:t>
            </a:r>
            <a:r>
              <a:rPr smtClean="0"/>
              <a:t>período de muestreo del computador tiene también una influencia significativa en las señales medidas y señal de control. El período de muestreo está fijado en 0.01 [</a:t>
            </a:r>
            <a:r>
              <a:rPr smtClean="0"/>
              <a:t>s</a:t>
            </a:r>
            <a:r>
              <a:rPr smtClean="0"/>
              <a:t>].</a:t>
            </a:r>
          </a:p>
          <a:p>
            <a:pPr lvl="0"/>
            <a:r>
              <a:rPr smtClean="0"/>
              <a:t>Partiendo de que el muestreo consiste en obtener muestras equiespaciadas temporalmente de una señal analógica. Estos es, se almacena el valor de la señal de entrada cada  segundos, siendo  el período de muestreo equivalente a 0.01 [s] y  la frecuencia de muestreo equivalente a 100 [Hz] (el número de muestras por segundo que se </a:t>
            </a:r>
            <a:r>
              <a:rPr smtClean="0"/>
              <a:t>toman</a:t>
            </a:r>
            <a:r>
              <a:rPr smtClean="0"/>
              <a:t>).</a:t>
            </a:r>
          </a:p>
          <a:p>
            <a:pPr lvl="0"/>
            <a:r>
              <a:rPr smtClean="0"/>
              <a:t>Es suficiente para el sistema con la frecuencia natural de 1 [Hz]. Aunque la disminución del período de muestreo no es recomendado puesto que debe haber </a:t>
            </a:r>
            <a:r>
              <a:rPr smtClean="0"/>
              <a:t>un </a:t>
            </a:r>
            <a:r>
              <a:rPr smtClean="0"/>
              <a:t>acuerdo entre </a:t>
            </a:r>
            <a:r>
              <a:rPr smtClean="0"/>
              <a:t>el muestreo y la cuantificación</a:t>
            </a:r>
            <a:endParaRPr lang="es-EC" dirty="0" smtClean="0"/>
          </a:p>
          <a:p>
            <a:endParaRPr lang="es-EC" dirty="0"/>
          </a:p>
        </p:txBody>
      </p:sp>
      <p:sp>
        <p:nvSpPr>
          <p:cNvPr id="5" name="1 Título"/>
          <p:cNvSpPr>
            <a:spLocks noGrp="1"/>
          </p:cNvSpPr>
          <p:nvPr>
            <p:ph type="title"/>
          </p:nvPr>
        </p:nvSpPr>
        <p:spPr>
          <a:xfrm>
            <a:off x="609600" y="131233"/>
            <a:ext cx="8153400" cy="1117600"/>
          </a:xfrm>
        </p:spPr>
        <p:txBody>
          <a:bodyPr>
            <a:normAutofit fontScale="90000"/>
          </a:bodyPr>
          <a:lstStyle/>
          <a:p>
            <a:r>
              <a:rPr lang="es-EC" dirty="0" smtClean="0"/>
              <a:t>CUANTIFICACIÓN Y TIEMPO DE MUESTREO</a:t>
            </a:r>
            <a:endParaRPr lang="es-EC"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DE PARÁMETROS</a:t>
            </a:r>
            <a:endParaRPr lang="es-EC" dirty="0"/>
          </a:p>
        </p:txBody>
      </p:sp>
      <p:sp>
        <p:nvSpPr>
          <p:cNvPr id="3" name="2 Marcador de contenido"/>
          <p:cNvSpPr>
            <a:spLocks noGrp="1"/>
          </p:cNvSpPr>
          <p:nvPr>
            <p:ph sz="quarter" idx="13"/>
          </p:nvPr>
        </p:nvSpPr>
        <p:spPr>
          <a:xfrm>
            <a:off x="571472" y="1500178"/>
            <a:ext cx="3886200" cy="3631804"/>
          </a:xfrm>
        </p:spPr>
        <p:txBody>
          <a:bodyPr>
            <a:normAutofit fontScale="92500" lnSpcReduction="10000"/>
          </a:bodyPr>
          <a:lstStyle/>
          <a:p>
            <a:pPr>
              <a:buNone/>
            </a:pPr>
            <a:r>
              <a:rPr smtClean="0"/>
              <a:t>	El </a:t>
            </a:r>
            <a:r>
              <a:rPr smtClean="0"/>
              <a:t>principal valor a identificar es el período y frecuencia de amortiguamiento del péndulo, los demás valores que se mostrarán proceden de cálculos realizados.</a:t>
            </a:r>
            <a:endParaRPr lang="es-EC" dirty="0" smtClean="0"/>
          </a:p>
          <a:p>
            <a:pPr>
              <a:buNone/>
            </a:pPr>
            <a:endParaRPr lang="es-EC" dirty="0"/>
          </a:p>
        </p:txBody>
      </p:sp>
      <p:pic>
        <p:nvPicPr>
          <p:cNvPr id="5" name="4 Imagen"/>
          <p:cNvPicPr/>
          <p:nvPr/>
        </p:nvPicPr>
        <p:blipFill>
          <a:blip r:embed="rId2"/>
          <a:srcRect l="3196" t="2632" r="5628"/>
          <a:stretch>
            <a:fillRect/>
          </a:stretch>
        </p:blipFill>
        <p:spPr bwMode="auto">
          <a:xfrm>
            <a:off x="5357818" y="1928806"/>
            <a:ext cx="2882532" cy="2785731"/>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DE PARÁMETROS</a:t>
            </a:r>
            <a:endParaRPr lang="es-EC" dirty="0"/>
          </a:p>
        </p:txBody>
      </p:sp>
      <p:sp>
        <p:nvSpPr>
          <p:cNvPr id="3" name="2 Marcador de contenido"/>
          <p:cNvSpPr>
            <a:spLocks noGrp="1"/>
          </p:cNvSpPr>
          <p:nvPr>
            <p:ph sz="quarter" idx="13"/>
          </p:nvPr>
        </p:nvSpPr>
        <p:spPr/>
        <p:txBody>
          <a:bodyPr/>
          <a:lstStyle/>
          <a:p>
            <a:r>
              <a:rPr smtClean="0"/>
              <a:t>Restablecimiento </a:t>
            </a:r>
            <a:r>
              <a:rPr smtClean="0"/>
              <a:t>de </a:t>
            </a:r>
            <a:r>
              <a:rPr smtClean="0"/>
              <a:t>encoders:</a:t>
            </a:r>
            <a:r>
              <a:rPr smtClean="0"/>
              <a:t> </a:t>
            </a:r>
            <a:r>
              <a:rPr smtClean="0"/>
              <a:t>establece una </a:t>
            </a:r>
            <a:r>
              <a:rPr smtClean="0"/>
              <a:t>nueva posición de inicio para el conteo de los encoders </a:t>
            </a:r>
            <a:endParaRPr lang="es-EC" dirty="0"/>
          </a:p>
        </p:txBody>
      </p:sp>
      <p:sp>
        <p:nvSpPr>
          <p:cNvPr id="4" name="3 Marcador de contenido"/>
          <p:cNvSpPr>
            <a:spLocks noGrp="1"/>
          </p:cNvSpPr>
          <p:nvPr>
            <p:ph sz="quarter" idx="14"/>
          </p:nvPr>
        </p:nvSpPr>
        <p:spPr>
          <a:xfrm>
            <a:off x="4857752" y="1500178"/>
            <a:ext cx="3886200" cy="428628"/>
          </a:xfrm>
        </p:spPr>
        <p:txBody>
          <a:bodyPr>
            <a:normAutofit fontScale="47500" lnSpcReduction="20000"/>
          </a:bodyPr>
          <a:lstStyle/>
          <a:p>
            <a:r>
              <a:rPr smtClean="0"/>
              <a:t>Comprobación de las señales de medición</a:t>
            </a:r>
            <a:endParaRPr lang="es-EC" dirty="0"/>
          </a:p>
        </p:txBody>
      </p:sp>
      <p:pic>
        <p:nvPicPr>
          <p:cNvPr id="5" name="4 Imagen"/>
          <p:cNvPicPr/>
          <p:nvPr/>
        </p:nvPicPr>
        <p:blipFill>
          <a:blip r:embed="rId2"/>
          <a:srcRect/>
          <a:stretch>
            <a:fillRect/>
          </a:stretch>
        </p:blipFill>
        <p:spPr bwMode="auto">
          <a:xfrm>
            <a:off x="5231792" y="1928806"/>
            <a:ext cx="3697926" cy="1143008"/>
          </a:xfrm>
          <a:prstGeom prst="rect">
            <a:avLst/>
          </a:prstGeom>
          <a:noFill/>
          <a:ln w="1">
            <a:noFill/>
            <a:miter lim="800000"/>
            <a:headEnd/>
            <a:tailEnd/>
          </a:ln>
          <a:effectLst/>
        </p:spPr>
      </p:pic>
      <p:pic>
        <p:nvPicPr>
          <p:cNvPr id="92162" name="Picture 2"/>
          <p:cNvPicPr>
            <a:picLocks noChangeAspect="1" noChangeArrowheads="1"/>
          </p:cNvPicPr>
          <p:nvPr/>
        </p:nvPicPr>
        <p:blipFill>
          <a:blip r:embed="rId3"/>
          <a:srcRect/>
          <a:stretch>
            <a:fillRect/>
          </a:stretch>
        </p:blipFill>
        <p:spPr bwMode="auto">
          <a:xfrm>
            <a:off x="6000760" y="3286128"/>
            <a:ext cx="2233616" cy="23927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a:t>
            </a:r>
            <a:r>
              <a:rPr lang="es-EC" dirty="0" smtClean="0"/>
              <a:t>DE PARÁMETROS</a:t>
            </a:r>
            <a:endParaRPr lang="es-EC" dirty="0"/>
          </a:p>
        </p:txBody>
      </p:sp>
      <p:sp>
        <p:nvSpPr>
          <p:cNvPr id="3" name="2 Marcador de contenido"/>
          <p:cNvSpPr>
            <a:spLocks noGrp="1"/>
          </p:cNvSpPr>
          <p:nvPr>
            <p:ph sz="quarter" idx="13"/>
          </p:nvPr>
        </p:nvSpPr>
        <p:spPr/>
        <p:txBody>
          <a:bodyPr>
            <a:normAutofit fontScale="85000" lnSpcReduction="20000"/>
          </a:bodyPr>
          <a:lstStyle/>
          <a:p>
            <a:r>
              <a:rPr smtClean="0"/>
              <a:t>Identificación de la magnitud </a:t>
            </a:r>
            <a:r>
              <a:rPr smtClean="0"/>
              <a:t>de </a:t>
            </a:r>
            <a:r>
              <a:rPr smtClean="0"/>
              <a:t>control: </a:t>
            </a:r>
            <a:r>
              <a:rPr smtClean="0"/>
              <a:t>es imprescindible saberla ya que con ella se puede conocer el valor a partir del cual el carro </a:t>
            </a:r>
            <a:r>
              <a:rPr i="1" smtClean="0">
                <a:solidFill>
                  <a:schemeClr val="accent2"/>
                </a:solidFill>
              </a:rPr>
              <a:t>empieza a moverse </a:t>
            </a:r>
            <a:r>
              <a:rPr smtClean="0"/>
              <a:t>o el valor con el cual el carro puede adquirir la velocidad máxima</a:t>
            </a:r>
            <a:r>
              <a:rPr smtClean="0"/>
              <a:t> </a:t>
            </a:r>
            <a:endParaRPr lang="es-EC" dirty="0"/>
          </a:p>
        </p:txBody>
      </p:sp>
      <p:pic>
        <p:nvPicPr>
          <p:cNvPr id="5" name="4 Imagen"/>
          <p:cNvPicPr/>
          <p:nvPr/>
        </p:nvPicPr>
        <p:blipFill>
          <a:blip r:embed="rId2"/>
          <a:srcRect/>
          <a:stretch>
            <a:fillRect/>
          </a:stretch>
        </p:blipFill>
        <p:spPr bwMode="auto">
          <a:xfrm>
            <a:off x="5072066" y="1369894"/>
            <a:ext cx="3433834" cy="1487606"/>
          </a:xfrm>
          <a:prstGeom prst="rect">
            <a:avLst/>
          </a:prstGeom>
          <a:noFill/>
          <a:ln w="1">
            <a:noFill/>
            <a:miter lim="800000"/>
            <a:headEnd/>
            <a:tailEnd/>
          </a:ln>
          <a:effectLst/>
        </p:spPr>
      </p:pic>
      <p:pic>
        <p:nvPicPr>
          <p:cNvPr id="6" name="5 Imagen" descr="C:\Documents and Settings\MARCELO\Mis documentos\Bluetooth\inbox\DSC00408.jpg"/>
          <p:cNvPicPr/>
          <p:nvPr/>
        </p:nvPicPr>
        <p:blipFill>
          <a:blip r:embed="rId3" cstate="print"/>
          <a:srcRect t="6863" r="4562" b="14314"/>
          <a:stretch>
            <a:fillRect/>
          </a:stretch>
        </p:blipFill>
        <p:spPr bwMode="auto">
          <a:xfrm>
            <a:off x="4714876" y="2928938"/>
            <a:ext cx="4000528" cy="2714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DE PARÁMETROS</a:t>
            </a:r>
            <a:endParaRPr lang="es-EC" dirty="0"/>
          </a:p>
        </p:txBody>
      </p:sp>
      <p:pic>
        <p:nvPicPr>
          <p:cNvPr id="66562" name="Picture 2"/>
          <p:cNvPicPr>
            <a:picLocks noGrp="1" noChangeAspect="1" noChangeArrowheads="1"/>
          </p:cNvPicPr>
          <p:nvPr>
            <p:ph sz="quarter" idx="13"/>
          </p:nvPr>
        </p:nvPicPr>
        <p:blipFill>
          <a:blip r:embed="rId2"/>
          <a:srcRect l="46813" t="38767" r="27451" b="25671"/>
          <a:stretch>
            <a:fillRect/>
          </a:stretch>
        </p:blipFill>
        <p:spPr bwMode="auto">
          <a:xfrm>
            <a:off x="71406" y="1714492"/>
            <a:ext cx="3474143" cy="3000396"/>
          </a:xfrm>
          <a:prstGeom prst="rect">
            <a:avLst/>
          </a:prstGeom>
          <a:noFill/>
          <a:ln w="9525">
            <a:noFill/>
            <a:miter lim="800000"/>
            <a:headEnd/>
            <a:tailEnd/>
          </a:ln>
          <a:effectLst/>
        </p:spPr>
      </p:pic>
      <p:pic>
        <p:nvPicPr>
          <p:cNvPr id="6" name="5 Imagen"/>
          <p:cNvPicPr/>
          <p:nvPr/>
        </p:nvPicPr>
        <p:blipFill>
          <a:blip r:embed="rId3"/>
          <a:srcRect l="9229" t="5568" r="8597" b="4900"/>
          <a:stretch>
            <a:fillRect/>
          </a:stretch>
        </p:blipFill>
        <p:spPr bwMode="auto">
          <a:xfrm>
            <a:off x="4708508" y="1928806"/>
            <a:ext cx="4435524" cy="2743200"/>
          </a:xfrm>
          <a:prstGeom prst="rect">
            <a:avLst/>
          </a:prstGeom>
          <a:noFill/>
          <a:ln w="9525">
            <a:noFill/>
            <a:miter lim="800000"/>
            <a:headEnd/>
            <a:tailEnd/>
          </a:ln>
        </p:spPr>
      </p:pic>
      <p:sp>
        <p:nvSpPr>
          <p:cNvPr id="7" name="6 Flecha a la derecha con bandas"/>
          <p:cNvSpPr/>
          <p:nvPr/>
        </p:nvSpPr>
        <p:spPr>
          <a:xfrm>
            <a:off x="3643306" y="2857500"/>
            <a:ext cx="1071570" cy="8572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6563" name="Picture 3"/>
          <p:cNvPicPr>
            <a:picLocks noChangeAspect="1" noChangeArrowheads="1"/>
          </p:cNvPicPr>
          <p:nvPr/>
        </p:nvPicPr>
        <p:blipFill>
          <a:blip r:embed="rId4"/>
          <a:srcRect l="58594" t="46875" r="29101" b="46562"/>
          <a:stretch>
            <a:fillRect/>
          </a:stretch>
        </p:blipFill>
        <p:spPr bwMode="auto">
          <a:xfrm>
            <a:off x="6324618" y="4695830"/>
            <a:ext cx="1500198" cy="5000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s-ES" dirty="0" smtClean="0"/>
              <a:t>ALCANCE</a:t>
            </a:r>
            <a:endParaRPr lang="es-ES" dirty="0"/>
          </a:p>
        </p:txBody>
      </p:sp>
      <p:sp>
        <p:nvSpPr>
          <p:cNvPr id="3" name="Rectangle 2"/>
          <p:cNvSpPr>
            <a:spLocks noGrp="1"/>
          </p:cNvSpPr>
          <p:nvPr>
            <p:ph sz="quarter" idx="13"/>
          </p:nvPr>
        </p:nvSpPr>
        <p:spPr>
          <a:xfrm>
            <a:off x="0" y="500046"/>
            <a:ext cx="9144000" cy="5214954"/>
          </a:xfrm>
        </p:spPr>
        <p:txBody>
          <a:bodyPr anchor="ctr"/>
          <a:lstStyle>
            <a:extLst/>
          </a:lstStyle>
          <a:p>
            <a:pPr marL="295368" lvl="1">
              <a:buNone/>
            </a:pPr>
            <a:r>
              <a:rPr lang="es-ES_tradnl" dirty="0" smtClean="0"/>
              <a:t>	</a:t>
            </a:r>
            <a:endParaRPr lang="es-ES" dirty="0"/>
          </a:p>
        </p:txBody>
      </p:sp>
      <p:graphicFrame>
        <p:nvGraphicFramePr>
          <p:cNvPr id="6" name="5 Diagrama"/>
          <p:cNvGraphicFramePr/>
          <p:nvPr/>
        </p:nvGraphicFramePr>
        <p:xfrm>
          <a:off x="428596" y="1428740"/>
          <a:ext cx="8715404" cy="4286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a:t>
            </a:r>
            <a:r>
              <a:rPr lang="es-EC" dirty="0" smtClean="0"/>
              <a:t>DE PARÁMETROS</a:t>
            </a:r>
            <a:endParaRPr lang="es-EC" dirty="0"/>
          </a:p>
        </p:txBody>
      </p:sp>
      <p:sp>
        <p:nvSpPr>
          <p:cNvPr id="3" name="2 Marcador de contenido"/>
          <p:cNvSpPr>
            <a:spLocks noGrp="1"/>
          </p:cNvSpPr>
          <p:nvPr>
            <p:ph sz="quarter" idx="13"/>
          </p:nvPr>
        </p:nvSpPr>
        <p:spPr>
          <a:xfrm>
            <a:off x="42858" y="1428740"/>
            <a:ext cx="3886200" cy="4429156"/>
          </a:xfrm>
        </p:spPr>
        <p:txBody>
          <a:bodyPr>
            <a:normAutofit fontScale="70000" lnSpcReduction="20000"/>
          </a:bodyPr>
          <a:lstStyle/>
          <a:p>
            <a:r>
              <a:rPr b="1" smtClean="0"/>
              <a:t>Mínima fuerza necesaria para mover </a:t>
            </a:r>
            <a:r>
              <a:rPr b="1" smtClean="0"/>
              <a:t>el </a:t>
            </a:r>
            <a:r>
              <a:rPr b="1" smtClean="0"/>
              <a:t>carro</a:t>
            </a:r>
            <a:r>
              <a:rPr smtClean="0"/>
              <a:t>: </a:t>
            </a:r>
            <a:r>
              <a:rPr smtClean="0"/>
              <a:t>valores de fuerza requerida para mover el carro a diferentes posiciones en el riel</a:t>
            </a:r>
            <a:r>
              <a:rPr smtClean="0"/>
              <a:t>. </a:t>
            </a:r>
            <a:endParaRPr smtClean="0"/>
          </a:p>
          <a:p>
            <a:r>
              <a:rPr smtClean="0"/>
              <a:t>El </a:t>
            </a:r>
            <a:r>
              <a:rPr smtClean="0"/>
              <a:t>valor medio de la señal de control (duración del ciclo PWM) es igual a </a:t>
            </a:r>
            <a:r>
              <a:rPr smtClean="0"/>
              <a:t>0.127</a:t>
            </a:r>
            <a:r>
              <a:rPr smtClean="0"/>
              <a:t>.</a:t>
            </a:r>
          </a:p>
          <a:p>
            <a:r>
              <a:rPr smtClean="0"/>
              <a:t>La mínima </a:t>
            </a:r>
            <a:r>
              <a:rPr smtClean="0"/>
              <a:t>fuerza con la que el motor rompe la inercia y empieza a moverse es de 1.244 [N] que corresponde a un valor PWM de </a:t>
            </a:r>
            <a:r>
              <a:rPr smtClean="0"/>
              <a:t>0.127</a:t>
            </a:r>
            <a:r>
              <a:rPr smtClean="0"/>
              <a:t>.</a:t>
            </a:r>
            <a:endParaRPr lang="es-EC" dirty="0"/>
          </a:p>
        </p:txBody>
      </p:sp>
      <p:pic>
        <p:nvPicPr>
          <p:cNvPr id="7" name="6 Imagen"/>
          <p:cNvPicPr/>
          <p:nvPr/>
        </p:nvPicPr>
        <p:blipFill>
          <a:blip r:embed="rId2"/>
          <a:srcRect l="8578" t="4700" r="8696" b="6483"/>
          <a:stretch>
            <a:fillRect/>
          </a:stretch>
        </p:blipFill>
        <p:spPr bwMode="auto">
          <a:xfrm>
            <a:off x="4143372" y="1643054"/>
            <a:ext cx="4643470" cy="364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a:t>
            </a:r>
            <a:r>
              <a:rPr lang="es-EC" dirty="0" smtClean="0"/>
              <a:t>DE PARÁMETROS</a:t>
            </a:r>
            <a:endParaRPr lang="es-EC" dirty="0"/>
          </a:p>
        </p:txBody>
      </p:sp>
      <p:pic>
        <p:nvPicPr>
          <p:cNvPr id="5" name="4 Imagen" descr="C:\Documents and Settings\MARCELO\Mis documentos\Bluetooth\inbox\DSC00412.jpg"/>
          <p:cNvPicPr/>
          <p:nvPr/>
        </p:nvPicPr>
        <p:blipFill>
          <a:blip r:embed="rId2" cstate="print"/>
          <a:srcRect l="3561" t="6566" r="10931" b="11930"/>
          <a:stretch>
            <a:fillRect/>
          </a:stretch>
        </p:blipFill>
        <p:spPr bwMode="auto">
          <a:xfrm>
            <a:off x="4572000" y="1285864"/>
            <a:ext cx="3407217" cy="2571768"/>
          </a:xfrm>
          <a:prstGeom prst="rect">
            <a:avLst/>
          </a:prstGeom>
          <a:noFill/>
          <a:ln w="9525">
            <a:noFill/>
            <a:miter lim="800000"/>
            <a:headEnd/>
            <a:tailEnd/>
          </a:ln>
        </p:spPr>
      </p:pic>
      <p:pic>
        <p:nvPicPr>
          <p:cNvPr id="9" name="8 Imagen"/>
          <p:cNvPicPr/>
          <p:nvPr/>
        </p:nvPicPr>
        <p:blipFill>
          <a:blip r:embed="rId3"/>
          <a:srcRect/>
          <a:stretch>
            <a:fillRect/>
          </a:stretch>
        </p:blipFill>
        <p:spPr bwMode="auto">
          <a:xfrm>
            <a:off x="2000232" y="3857632"/>
            <a:ext cx="5400675" cy="1662469"/>
          </a:xfrm>
          <a:prstGeom prst="rect">
            <a:avLst/>
          </a:prstGeom>
          <a:noFill/>
        </p:spPr>
      </p:pic>
      <p:sp>
        <p:nvSpPr>
          <p:cNvPr id="10" name="2 Marcador de contenido"/>
          <p:cNvSpPr>
            <a:spLocks noGrp="1"/>
          </p:cNvSpPr>
          <p:nvPr>
            <p:ph sz="quarter" idx="13"/>
          </p:nvPr>
        </p:nvSpPr>
        <p:spPr>
          <a:xfrm>
            <a:off x="42858" y="1428740"/>
            <a:ext cx="3886200" cy="4429156"/>
          </a:xfrm>
        </p:spPr>
        <p:txBody>
          <a:bodyPr>
            <a:normAutofit/>
          </a:bodyPr>
          <a:lstStyle/>
          <a:p>
            <a:r>
              <a:rPr smtClean="0"/>
              <a:t>Identificación de la fricción </a:t>
            </a:r>
            <a:r>
              <a:rPr smtClean="0"/>
              <a:t>del </a:t>
            </a:r>
            <a:r>
              <a:rPr smtClean="0"/>
              <a:t>péndulo:</a:t>
            </a:r>
            <a:endParaRPr lang="es-EC" dirty="0" smtClean="0"/>
          </a:p>
          <a:p>
            <a:pPr>
              <a:buNone/>
            </a:pPr>
            <a:endParaRPr lang="es-EC"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a:t>
            </a:r>
            <a:r>
              <a:rPr lang="es-EC" dirty="0" smtClean="0"/>
              <a:t>DE PARÁMETROS</a:t>
            </a:r>
            <a:endParaRPr lang="es-EC" dirty="0"/>
          </a:p>
        </p:txBody>
      </p:sp>
      <p:sp>
        <p:nvSpPr>
          <p:cNvPr id="3" name="2 Marcador de contenido"/>
          <p:cNvSpPr>
            <a:spLocks noGrp="1"/>
          </p:cNvSpPr>
          <p:nvPr>
            <p:ph sz="quarter" idx="13"/>
          </p:nvPr>
        </p:nvSpPr>
        <p:spPr>
          <a:xfrm>
            <a:off x="609600" y="1502836"/>
            <a:ext cx="3886200" cy="2283358"/>
          </a:xfrm>
        </p:spPr>
        <p:txBody>
          <a:bodyPr>
            <a:normAutofit fontScale="77500" lnSpcReduction="20000"/>
          </a:bodyPr>
          <a:lstStyle/>
          <a:p>
            <a:r>
              <a:rPr smtClean="0"/>
              <a:t>Al dar clic en el botón “</a:t>
            </a:r>
            <a:r>
              <a:rPr i="1" smtClean="0"/>
              <a:t>Rise pendulum &amp; check angle</a:t>
            </a:r>
            <a:r>
              <a:rPr smtClean="0"/>
              <a:t>” se observa el valor actual de la posición angular del péndulo en la posición vertical hacia abajo</a:t>
            </a:r>
            <a:endParaRPr lang="es-EC" dirty="0"/>
          </a:p>
        </p:txBody>
      </p:sp>
      <p:sp>
        <p:nvSpPr>
          <p:cNvPr id="4" name="3 Marcador de contenido"/>
          <p:cNvSpPr>
            <a:spLocks noGrp="1"/>
          </p:cNvSpPr>
          <p:nvPr>
            <p:ph sz="quarter" idx="14"/>
          </p:nvPr>
        </p:nvSpPr>
        <p:spPr>
          <a:xfrm>
            <a:off x="4844901" y="1502833"/>
            <a:ext cx="3886200" cy="1140353"/>
          </a:xfrm>
        </p:spPr>
        <p:txBody>
          <a:bodyPr>
            <a:normAutofit fontScale="62500" lnSpcReduction="20000"/>
          </a:bodyPr>
          <a:lstStyle/>
          <a:p>
            <a:r>
              <a:rPr smtClean="0"/>
              <a:t>“</a:t>
            </a:r>
            <a:r>
              <a:rPr i="1" smtClean="0"/>
              <a:t>Data acquisition</a:t>
            </a:r>
            <a:r>
              <a:rPr smtClean="0"/>
              <a:t>” </a:t>
            </a:r>
            <a:r>
              <a:rPr smtClean="0"/>
              <a:t>inicia </a:t>
            </a:r>
            <a:r>
              <a:rPr smtClean="0"/>
              <a:t>la obtención de datos con un tiempo de </a:t>
            </a:r>
            <a:r>
              <a:rPr smtClean="0"/>
              <a:t>simulación </a:t>
            </a:r>
            <a:r>
              <a:rPr smtClean="0"/>
              <a:t>externo </a:t>
            </a:r>
            <a:r>
              <a:rPr smtClean="0"/>
              <a:t>de 40 [s].</a:t>
            </a:r>
            <a:endParaRPr lang="es-EC" dirty="0"/>
          </a:p>
        </p:txBody>
      </p:sp>
      <p:pic>
        <p:nvPicPr>
          <p:cNvPr id="5" name="4 Imagen"/>
          <p:cNvPicPr/>
          <p:nvPr/>
        </p:nvPicPr>
        <p:blipFill>
          <a:blip r:embed="rId2"/>
          <a:srcRect/>
          <a:stretch>
            <a:fillRect/>
          </a:stretch>
        </p:blipFill>
        <p:spPr bwMode="auto">
          <a:xfrm>
            <a:off x="928662" y="4143384"/>
            <a:ext cx="2924503" cy="1341911"/>
          </a:xfrm>
          <a:prstGeom prst="rect">
            <a:avLst/>
          </a:prstGeom>
          <a:noFill/>
          <a:ln w="1">
            <a:noFill/>
            <a:miter lim="800000"/>
            <a:headEnd/>
            <a:tailEnd/>
          </a:ln>
          <a:effectLst/>
        </p:spPr>
      </p:pic>
      <p:pic>
        <p:nvPicPr>
          <p:cNvPr id="6" name="5 Imagen"/>
          <p:cNvPicPr/>
          <p:nvPr/>
        </p:nvPicPr>
        <p:blipFill>
          <a:blip r:embed="rId3"/>
          <a:srcRect l="9144" t="4708" r="8441" b="6656"/>
          <a:stretch>
            <a:fillRect/>
          </a:stretch>
        </p:blipFill>
        <p:spPr bwMode="auto">
          <a:xfrm>
            <a:off x="4881593" y="2571750"/>
            <a:ext cx="4048125" cy="314325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IDENTIFICACIÓN </a:t>
            </a:r>
            <a:r>
              <a:rPr lang="es-EC" dirty="0" smtClean="0"/>
              <a:t>DE PARÁMETROS</a:t>
            </a:r>
            <a:endParaRPr lang="es-EC" dirty="0"/>
          </a:p>
        </p:txBody>
      </p:sp>
      <p:pic>
        <p:nvPicPr>
          <p:cNvPr id="67586" name="Picture 2"/>
          <p:cNvPicPr>
            <a:picLocks noChangeAspect="1" noChangeArrowheads="1"/>
          </p:cNvPicPr>
          <p:nvPr/>
        </p:nvPicPr>
        <p:blipFill>
          <a:blip r:embed="rId2"/>
          <a:srcRect l="54492" t="39375" r="31445" b="42812"/>
          <a:stretch>
            <a:fillRect/>
          </a:stretch>
        </p:blipFill>
        <p:spPr bwMode="auto">
          <a:xfrm>
            <a:off x="1000100" y="1428740"/>
            <a:ext cx="1714512" cy="1357322"/>
          </a:xfrm>
          <a:prstGeom prst="rect">
            <a:avLst/>
          </a:prstGeom>
          <a:noFill/>
          <a:ln w="9525">
            <a:noFill/>
            <a:miter lim="800000"/>
            <a:headEnd/>
            <a:tailEnd/>
          </a:ln>
          <a:effectLst/>
        </p:spPr>
      </p:pic>
      <p:pic>
        <p:nvPicPr>
          <p:cNvPr id="67587" name="Picture 3"/>
          <p:cNvPicPr>
            <a:picLocks noChangeAspect="1" noChangeArrowheads="1"/>
          </p:cNvPicPr>
          <p:nvPr/>
        </p:nvPicPr>
        <p:blipFill>
          <a:blip r:embed="rId3"/>
          <a:srcRect l="39844" t="32812" r="12695" b="27812"/>
          <a:stretch>
            <a:fillRect/>
          </a:stretch>
        </p:blipFill>
        <p:spPr bwMode="auto">
          <a:xfrm>
            <a:off x="214282" y="2714604"/>
            <a:ext cx="5786478" cy="3000396"/>
          </a:xfrm>
          <a:prstGeom prst="rect">
            <a:avLst/>
          </a:prstGeom>
          <a:noFill/>
          <a:ln w="9525">
            <a:noFill/>
            <a:miter lim="800000"/>
            <a:headEnd/>
            <a:tailEnd/>
          </a:ln>
          <a:effectLst/>
        </p:spPr>
      </p:pic>
      <p:pic>
        <p:nvPicPr>
          <p:cNvPr id="7" name="6 Imagen"/>
          <p:cNvPicPr/>
          <p:nvPr/>
        </p:nvPicPr>
        <p:blipFill>
          <a:blip r:embed="rId4"/>
          <a:srcRect l="27565" t="18097" r="20210" b="15415"/>
          <a:stretch>
            <a:fillRect/>
          </a:stretch>
        </p:blipFill>
        <p:spPr bwMode="auto">
          <a:xfrm>
            <a:off x="5315624" y="1428740"/>
            <a:ext cx="2899714" cy="2309373"/>
          </a:xfrm>
          <a:prstGeom prst="rect">
            <a:avLst/>
          </a:prstGeom>
          <a:noFill/>
          <a:ln w="9525">
            <a:noFill/>
            <a:miter lim="800000"/>
            <a:headEnd/>
            <a:tailEnd/>
          </a:ln>
        </p:spPr>
      </p:pic>
      <p:pic>
        <p:nvPicPr>
          <p:cNvPr id="67588" name="Picture 4"/>
          <p:cNvPicPr>
            <a:picLocks noChangeAspect="1" noChangeArrowheads="1"/>
          </p:cNvPicPr>
          <p:nvPr/>
        </p:nvPicPr>
        <p:blipFill>
          <a:blip r:embed="rId5"/>
          <a:srcRect l="35156" t="28125" r="33789" b="56875"/>
          <a:stretch>
            <a:fillRect/>
          </a:stretch>
        </p:blipFill>
        <p:spPr bwMode="auto">
          <a:xfrm>
            <a:off x="5000628" y="3714756"/>
            <a:ext cx="3786214" cy="1143008"/>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p:txBody>
          <a:bodyPr/>
          <a:lstStyle/>
          <a:p>
            <a:endParaRPr lang="es-EC" dirty="0"/>
          </a:p>
        </p:txBody>
      </p:sp>
      <p:sp>
        <p:nvSpPr>
          <p:cNvPr id="4" name="3 Marcador de contenido"/>
          <p:cNvSpPr>
            <a:spLocks noGrp="1"/>
          </p:cNvSpPr>
          <p:nvPr>
            <p:ph sz="quarter" idx="14"/>
          </p:nvPr>
        </p:nvSpPr>
        <p:spPr/>
        <p:txBody>
          <a:bodyPr/>
          <a:lstStyle/>
          <a:p>
            <a:endParaRPr lang="es-EC" dirty="0"/>
          </a:p>
        </p:txBody>
      </p:sp>
      <p:sp>
        <p:nvSpPr>
          <p:cNvPr id="6" name="1 Título"/>
          <p:cNvSpPr>
            <a:spLocks noGrp="1"/>
          </p:cNvSpPr>
          <p:nvPr>
            <p:ph type="title"/>
          </p:nvPr>
        </p:nvSpPr>
        <p:spPr>
          <a:xfrm>
            <a:off x="609600" y="131233"/>
            <a:ext cx="8153400" cy="1117600"/>
          </a:xfrm>
        </p:spPr>
        <p:txBody>
          <a:bodyPr/>
          <a:lstStyle/>
          <a:p>
            <a:r>
              <a:rPr lang="es-EC" dirty="0" smtClean="0"/>
              <a:t>IDENTIFICACIÓN </a:t>
            </a:r>
            <a:r>
              <a:rPr lang="es-EC" dirty="0" smtClean="0"/>
              <a:t>DE PARÁMETROS</a:t>
            </a:r>
            <a:endParaRPr lang="es-EC" dirty="0"/>
          </a:p>
        </p:txBody>
      </p:sp>
      <p:pic>
        <p:nvPicPr>
          <p:cNvPr id="68611" name="Picture 3"/>
          <p:cNvPicPr>
            <a:picLocks noChangeAspect="1" noChangeArrowheads="1"/>
          </p:cNvPicPr>
          <p:nvPr/>
        </p:nvPicPr>
        <p:blipFill>
          <a:blip r:embed="rId2"/>
          <a:srcRect l="26953" t="30000" r="19140" b="10000"/>
          <a:stretch>
            <a:fillRect/>
          </a:stretch>
        </p:blipFill>
        <p:spPr bwMode="auto">
          <a:xfrm>
            <a:off x="1714480" y="1500178"/>
            <a:ext cx="5643602" cy="39259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CONTROLADOR BASADO EN REGLAS</a:t>
            </a:r>
            <a:endParaRPr lang="es-EC" dirty="0"/>
          </a:p>
        </p:txBody>
      </p:sp>
      <p:sp>
        <p:nvSpPr>
          <p:cNvPr id="4" name="3 Marcador de contenido"/>
          <p:cNvSpPr>
            <a:spLocks noGrp="1"/>
          </p:cNvSpPr>
          <p:nvPr>
            <p:ph sz="quarter" idx="14"/>
          </p:nvPr>
        </p:nvSpPr>
        <p:spPr/>
        <p:txBody>
          <a:bodyPr/>
          <a:lstStyle/>
          <a:p>
            <a:endParaRPr lang="es-EC" dirty="0"/>
          </a:p>
        </p:txBody>
      </p:sp>
      <p:pic>
        <p:nvPicPr>
          <p:cNvPr id="69635" name="Picture 3"/>
          <p:cNvPicPr>
            <a:picLocks noChangeAspect="1" noChangeArrowheads="1"/>
          </p:cNvPicPr>
          <p:nvPr/>
        </p:nvPicPr>
        <p:blipFill>
          <a:blip r:embed="rId2"/>
          <a:srcRect l="25781" t="32812" r="13867" b="12812"/>
          <a:stretch>
            <a:fillRect/>
          </a:stretch>
        </p:blipFill>
        <p:spPr bwMode="auto">
          <a:xfrm>
            <a:off x="642910" y="1571596"/>
            <a:ext cx="7358114" cy="41434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609600" y="131233"/>
            <a:ext cx="8153400" cy="1117600"/>
          </a:xfrm>
        </p:spPr>
        <p:txBody>
          <a:bodyPr>
            <a:normAutofit fontScale="90000"/>
          </a:bodyPr>
          <a:lstStyle/>
          <a:p>
            <a:r>
              <a:rPr lang="es-EC" dirty="0" smtClean="0"/>
              <a:t>CONTROLADOR BASADO EN REGLAS</a:t>
            </a:r>
            <a:endParaRPr lang="es-EC" dirty="0"/>
          </a:p>
        </p:txBody>
      </p:sp>
      <p:pic>
        <p:nvPicPr>
          <p:cNvPr id="70658" name="Picture 2"/>
          <p:cNvPicPr>
            <a:picLocks noChangeAspect="1" noChangeArrowheads="1"/>
          </p:cNvPicPr>
          <p:nvPr/>
        </p:nvPicPr>
        <p:blipFill>
          <a:blip r:embed="rId2"/>
          <a:srcRect l="36914" t="23437" r="18554" b="15625"/>
          <a:stretch>
            <a:fillRect/>
          </a:stretch>
        </p:blipFill>
        <p:spPr bwMode="auto">
          <a:xfrm>
            <a:off x="214282" y="1500178"/>
            <a:ext cx="4643470" cy="3971389"/>
          </a:xfrm>
          <a:prstGeom prst="rect">
            <a:avLst/>
          </a:prstGeom>
          <a:noFill/>
          <a:ln w="9525">
            <a:noFill/>
            <a:miter lim="800000"/>
            <a:headEnd/>
            <a:tailEnd/>
          </a:ln>
          <a:effectLst/>
        </p:spPr>
      </p:pic>
      <p:sp>
        <p:nvSpPr>
          <p:cNvPr id="7" name="6 CuadroTexto"/>
          <p:cNvSpPr txBox="1"/>
          <p:nvPr/>
        </p:nvSpPr>
        <p:spPr>
          <a:xfrm>
            <a:off x="5357818" y="1794683"/>
            <a:ext cx="3286148" cy="276999"/>
          </a:xfrm>
          <a:prstGeom prst="rect">
            <a:avLst/>
          </a:prstGeom>
          <a:noFill/>
        </p:spPr>
        <p:txBody>
          <a:bodyPr wrap="square" rtlCol="0">
            <a:spAutoFit/>
          </a:bodyPr>
          <a:lstStyle/>
          <a:p>
            <a:r>
              <a:rPr lang="es-EC" sz="1200" dirty="0" smtClean="0"/>
              <a:t>* Zona de estabilización</a:t>
            </a:r>
            <a:endParaRPr lang="es-EC" sz="1200" dirty="0"/>
          </a:p>
        </p:txBody>
      </p:sp>
      <p:sp>
        <p:nvSpPr>
          <p:cNvPr id="8" name="7 CuadroTexto"/>
          <p:cNvSpPr txBox="1"/>
          <p:nvPr/>
        </p:nvSpPr>
        <p:spPr>
          <a:xfrm>
            <a:off x="5357818" y="2080435"/>
            <a:ext cx="3286148" cy="276999"/>
          </a:xfrm>
          <a:prstGeom prst="rect">
            <a:avLst/>
          </a:prstGeom>
          <a:noFill/>
        </p:spPr>
        <p:txBody>
          <a:bodyPr wrap="square" rtlCol="0">
            <a:spAutoFit/>
          </a:bodyPr>
          <a:lstStyle/>
          <a:p>
            <a:r>
              <a:rPr lang="es-EC" sz="1200" dirty="0" smtClean="0"/>
              <a:t>* Linear </a:t>
            </a:r>
            <a:r>
              <a:rPr lang="es-EC" sz="1200" dirty="0" err="1" smtClean="0"/>
              <a:t>Controller</a:t>
            </a:r>
            <a:endParaRPr lang="es-EC" sz="1200" dirty="0"/>
          </a:p>
        </p:txBody>
      </p:sp>
      <p:sp>
        <p:nvSpPr>
          <p:cNvPr id="9" name="8 CuadroTexto"/>
          <p:cNvSpPr txBox="1"/>
          <p:nvPr/>
        </p:nvSpPr>
        <p:spPr>
          <a:xfrm>
            <a:off x="5357818" y="2366187"/>
            <a:ext cx="3286148" cy="276999"/>
          </a:xfrm>
          <a:prstGeom prst="rect">
            <a:avLst/>
          </a:prstGeom>
          <a:noFill/>
        </p:spPr>
        <p:txBody>
          <a:bodyPr wrap="square" rtlCol="0">
            <a:spAutoFit/>
          </a:bodyPr>
          <a:lstStyle/>
          <a:p>
            <a:r>
              <a:rPr lang="es-EC" sz="1200" dirty="0" smtClean="0"/>
              <a:t>* Energía cinética-Energía fricción</a:t>
            </a:r>
            <a:endParaRPr lang="es-EC" sz="1200" dirty="0"/>
          </a:p>
        </p:txBody>
      </p:sp>
      <p:sp>
        <p:nvSpPr>
          <p:cNvPr id="10" name="9 CuadroTexto"/>
          <p:cNvSpPr txBox="1"/>
          <p:nvPr/>
        </p:nvSpPr>
        <p:spPr>
          <a:xfrm>
            <a:off x="5357818" y="2651939"/>
            <a:ext cx="3286148" cy="276999"/>
          </a:xfrm>
          <a:prstGeom prst="rect">
            <a:avLst/>
          </a:prstGeom>
          <a:noFill/>
        </p:spPr>
        <p:txBody>
          <a:bodyPr wrap="square" rtlCol="0">
            <a:spAutoFit/>
          </a:bodyPr>
          <a:lstStyle/>
          <a:p>
            <a:r>
              <a:rPr lang="es-EC" sz="1200" dirty="0" smtClean="0"/>
              <a:t>* Control es cero</a:t>
            </a:r>
            <a:endParaRPr lang="es-EC" sz="1200" dirty="0"/>
          </a:p>
        </p:txBody>
      </p:sp>
      <p:sp>
        <p:nvSpPr>
          <p:cNvPr id="11" name="10 CuadroTexto"/>
          <p:cNvSpPr txBox="1"/>
          <p:nvPr/>
        </p:nvSpPr>
        <p:spPr>
          <a:xfrm>
            <a:off x="5357818" y="3009129"/>
            <a:ext cx="3786182" cy="276999"/>
          </a:xfrm>
          <a:prstGeom prst="rect">
            <a:avLst/>
          </a:prstGeom>
          <a:noFill/>
        </p:spPr>
        <p:txBody>
          <a:bodyPr wrap="square" rtlCol="0">
            <a:spAutoFit/>
          </a:bodyPr>
          <a:lstStyle/>
          <a:p>
            <a:r>
              <a:rPr lang="es-EC" sz="1200" dirty="0" smtClean="0"/>
              <a:t>* Cambio del signo de la </a:t>
            </a:r>
            <a:r>
              <a:rPr lang="es-EC" sz="1200" dirty="0" err="1" smtClean="0"/>
              <a:t>vel</a:t>
            </a:r>
            <a:r>
              <a:rPr lang="es-EC" sz="1200" dirty="0" smtClean="0"/>
              <a:t>. angular y pos. angular</a:t>
            </a:r>
            <a:endParaRPr lang="es-EC" sz="1200" dirty="0"/>
          </a:p>
        </p:txBody>
      </p:sp>
      <p:sp>
        <p:nvSpPr>
          <p:cNvPr id="12" name="11 CuadroTexto"/>
          <p:cNvSpPr txBox="1"/>
          <p:nvPr/>
        </p:nvSpPr>
        <p:spPr>
          <a:xfrm>
            <a:off x="5357818" y="3294881"/>
            <a:ext cx="3286148" cy="276999"/>
          </a:xfrm>
          <a:prstGeom prst="rect">
            <a:avLst/>
          </a:prstGeom>
          <a:noFill/>
        </p:spPr>
        <p:txBody>
          <a:bodyPr wrap="square" rtlCol="0">
            <a:spAutoFit/>
          </a:bodyPr>
          <a:lstStyle/>
          <a:p>
            <a:r>
              <a:rPr lang="es-EC" sz="1200" dirty="0" smtClean="0"/>
              <a:t>* Control es positivo</a:t>
            </a:r>
            <a:endParaRPr lang="es-EC" sz="1200" dirty="0"/>
          </a:p>
        </p:txBody>
      </p:sp>
      <p:sp>
        <p:nvSpPr>
          <p:cNvPr id="13" name="12 CuadroTexto"/>
          <p:cNvSpPr txBox="1"/>
          <p:nvPr/>
        </p:nvSpPr>
        <p:spPr>
          <a:xfrm>
            <a:off x="5357818" y="3652071"/>
            <a:ext cx="3286148" cy="276999"/>
          </a:xfrm>
          <a:prstGeom prst="rect">
            <a:avLst/>
          </a:prstGeom>
          <a:noFill/>
        </p:spPr>
        <p:txBody>
          <a:bodyPr wrap="square" rtlCol="0">
            <a:spAutoFit/>
          </a:bodyPr>
          <a:lstStyle/>
          <a:p>
            <a:r>
              <a:rPr lang="es-EC" sz="1200" dirty="0" smtClean="0"/>
              <a:t>* Más positivo para superar FC</a:t>
            </a:r>
            <a:endParaRPr lang="es-EC" sz="1200" dirty="0"/>
          </a:p>
        </p:txBody>
      </p:sp>
      <p:sp>
        <p:nvSpPr>
          <p:cNvPr id="14" name="13 CuadroTexto"/>
          <p:cNvSpPr txBox="1"/>
          <p:nvPr/>
        </p:nvSpPr>
        <p:spPr>
          <a:xfrm>
            <a:off x="5357818" y="3937823"/>
            <a:ext cx="3286148" cy="276999"/>
          </a:xfrm>
          <a:prstGeom prst="rect">
            <a:avLst/>
          </a:prstGeom>
          <a:noFill/>
        </p:spPr>
        <p:txBody>
          <a:bodyPr wrap="square" rtlCol="0">
            <a:spAutoFit/>
          </a:bodyPr>
          <a:lstStyle/>
          <a:p>
            <a:r>
              <a:rPr lang="es-EC" sz="1200" dirty="0" smtClean="0"/>
              <a:t>* Más negativo</a:t>
            </a:r>
            <a:endParaRPr lang="es-EC" sz="1200" dirty="0"/>
          </a:p>
        </p:txBody>
      </p:sp>
      <p:sp>
        <p:nvSpPr>
          <p:cNvPr id="15" name="14 CuadroTexto"/>
          <p:cNvSpPr txBox="1"/>
          <p:nvPr/>
        </p:nvSpPr>
        <p:spPr>
          <a:xfrm>
            <a:off x="5357818" y="4366451"/>
            <a:ext cx="3286148" cy="276999"/>
          </a:xfrm>
          <a:prstGeom prst="rect">
            <a:avLst/>
          </a:prstGeom>
          <a:noFill/>
        </p:spPr>
        <p:txBody>
          <a:bodyPr wrap="square" rtlCol="0">
            <a:spAutoFit/>
          </a:bodyPr>
          <a:lstStyle/>
          <a:p>
            <a:r>
              <a:rPr lang="es-EC" sz="1200" dirty="0" smtClean="0"/>
              <a:t>* Control normalizado [-1,1]</a:t>
            </a:r>
            <a:endParaRPr lang="es-EC" sz="1200" dirty="0"/>
          </a:p>
        </p:txBody>
      </p:sp>
      <p:sp>
        <p:nvSpPr>
          <p:cNvPr id="16" name="15 CuadroTexto"/>
          <p:cNvSpPr txBox="1"/>
          <p:nvPr/>
        </p:nvSpPr>
        <p:spPr>
          <a:xfrm>
            <a:off x="5357818" y="4786326"/>
            <a:ext cx="3286148" cy="461665"/>
          </a:xfrm>
          <a:prstGeom prst="rect">
            <a:avLst/>
          </a:prstGeom>
          <a:noFill/>
        </p:spPr>
        <p:txBody>
          <a:bodyPr wrap="square" rtlCol="0">
            <a:spAutoFit/>
          </a:bodyPr>
          <a:lstStyle/>
          <a:p>
            <a:r>
              <a:rPr lang="es-EC" sz="1200" dirty="0" smtClean="0"/>
              <a:t>* Evita llegada a los extremos del riel cuando se supera</a:t>
            </a:r>
            <a:endParaRPr lang="es-EC" sz="1200" dirty="0"/>
          </a:p>
        </p:txBody>
      </p:sp>
      <p:sp>
        <p:nvSpPr>
          <p:cNvPr id="17" name="16 CuadroTexto"/>
          <p:cNvSpPr txBox="1"/>
          <p:nvPr/>
        </p:nvSpPr>
        <p:spPr>
          <a:xfrm>
            <a:off x="5429256" y="5253335"/>
            <a:ext cx="3286148" cy="461665"/>
          </a:xfrm>
          <a:prstGeom prst="rect">
            <a:avLst/>
          </a:prstGeom>
          <a:noFill/>
        </p:spPr>
        <p:txBody>
          <a:bodyPr wrap="square" rtlCol="0">
            <a:spAutoFit/>
          </a:bodyPr>
          <a:lstStyle/>
          <a:p>
            <a:r>
              <a:rPr lang="es-EC" sz="1200" dirty="0" smtClean="0"/>
              <a:t>* O</a:t>
            </a:r>
            <a:r>
              <a:rPr sz="1200" smtClean="0"/>
              <a:t>puesto </a:t>
            </a:r>
            <a:r>
              <a:rPr sz="1200" smtClean="0"/>
              <a:t>a la dirección de la fuerza de movimiento máxima se aplica al carro </a:t>
            </a:r>
            <a:endParaRPr lang="es-EC" sz="1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p:txBody>
          <a:bodyPr/>
          <a:lstStyle/>
          <a:p>
            <a:endParaRPr lang="es-EC" dirty="0"/>
          </a:p>
        </p:txBody>
      </p:sp>
      <p:sp>
        <p:nvSpPr>
          <p:cNvPr id="4" name="3 Marcador de contenido"/>
          <p:cNvSpPr>
            <a:spLocks noGrp="1"/>
          </p:cNvSpPr>
          <p:nvPr>
            <p:ph sz="quarter" idx="14"/>
          </p:nvPr>
        </p:nvSpPr>
        <p:spPr/>
        <p:txBody>
          <a:bodyPr/>
          <a:lstStyle/>
          <a:p>
            <a:endParaRPr lang="es-EC" dirty="0"/>
          </a:p>
        </p:txBody>
      </p:sp>
      <p:pic>
        <p:nvPicPr>
          <p:cNvPr id="71682" name="Picture 2"/>
          <p:cNvPicPr>
            <a:picLocks noChangeAspect="1" noChangeArrowheads="1"/>
          </p:cNvPicPr>
          <p:nvPr/>
        </p:nvPicPr>
        <p:blipFill>
          <a:blip r:embed="rId2"/>
          <a:srcRect l="33398" t="28125" r="13281" b="12812"/>
          <a:stretch>
            <a:fillRect/>
          </a:stretch>
        </p:blipFill>
        <p:spPr bwMode="auto">
          <a:xfrm>
            <a:off x="1571604" y="1461690"/>
            <a:ext cx="6143668" cy="4253309"/>
          </a:xfrm>
          <a:prstGeom prst="rect">
            <a:avLst/>
          </a:prstGeom>
          <a:noFill/>
          <a:ln w="9525">
            <a:noFill/>
            <a:miter lim="800000"/>
            <a:headEnd/>
            <a:tailEnd/>
          </a:ln>
          <a:effectLst/>
        </p:spPr>
      </p:pic>
      <p:sp>
        <p:nvSpPr>
          <p:cNvPr id="6" name="1 Título"/>
          <p:cNvSpPr>
            <a:spLocks noGrp="1"/>
          </p:cNvSpPr>
          <p:nvPr>
            <p:ph type="title"/>
          </p:nvPr>
        </p:nvSpPr>
        <p:spPr>
          <a:xfrm>
            <a:off x="609600" y="131233"/>
            <a:ext cx="8153400" cy="1117600"/>
          </a:xfrm>
        </p:spPr>
        <p:txBody>
          <a:bodyPr>
            <a:normAutofit fontScale="90000"/>
          </a:bodyPr>
          <a:lstStyle/>
          <a:p>
            <a:r>
              <a:rPr lang="es-EC" dirty="0" smtClean="0"/>
              <a:t>CONTROLADOR BASADO EN REGLAS</a:t>
            </a:r>
            <a:endParaRPr lang="es-EC"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CONTROLADOR PID</a:t>
            </a:r>
            <a:endParaRPr lang="es-EC" dirty="0"/>
          </a:p>
        </p:txBody>
      </p:sp>
      <p:sp>
        <p:nvSpPr>
          <p:cNvPr id="3" name="2 Marcador de contenido"/>
          <p:cNvSpPr>
            <a:spLocks noGrp="1"/>
          </p:cNvSpPr>
          <p:nvPr>
            <p:ph sz="quarter" idx="13"/>
          </p:nvPr>
        </p:nvSpPr>
        <p:spPr/>
        <p:txBody>
          <a:bodyPr/>
          <a:lstStyle/>
          <a:p>
            <a:endParaRPr lang="es-EC" dirty="0"/>
          </a:p>
        </p:txBody>
      </p:sp>
      <p:sp>
        <p:nvSpPr>
          <p:cNvPr id="4" name="3 Marcador de contenido"/>
          <p:cNvSpPr>
            <a:spLocks noGrp="1"/>
          </p:cNvSpPr>
          <p:nvPr>
            <p:ph sz="quarter" idx="14"/>
          </p:nvPr>
        </p:nvSpPr>
        <p:spPr/>
        <p:txBody>
          <a:bodyPr/>
          <a:lstStyle/>
          <a:p>
            <a:endParaRPr lang="es-EC" dirty="0"/>
          </a:p>
        </p:txBody>
      </p:sp>
      <p:pic>
        <p:nvPicPr>
          <p:cNvPr id="72706" name="Picture 2"/>
          <p:cNvPicPr>
            <a:picLocks noChangeAspect="1" noChangeArrowheads="1"/>
          </p:cNvPicPr>
          <p:nvPr/>
        </p:nvPicPr>
        <p:blipFill>
          <a:blip r:embed="rId2"/>
          <a:srcRect l="38086" t="33750" r="18554" b="49375"/>
          <a:stretch>
            <a:fillRect/>
          </a:stretch>
        </p:blipFill>
        <p:spPr bwMode="auto">
          <a:xfrm>
            <a:off x="1428728" y="1428740"/>
            <a:ext cx="5286412" cy="1285884"/>
          </a:xfrm>
          <a:prstGeom prst="rect">
            <a:avLst/>
          </a:prstGeom>
          <a:noFill/>
          <a:ln w="9525">
            <a:noFill/>
            <a:miter lim="800000"/>
            <a:headEnd/>
            <a:tailEnd/>
          </a:ln>
          <a:effectLst/>
        </p:spPr>
      </p:pic>
      <p:pic>
        <p:nvPicPr>
          <p:cNvPr id="72707" name="Picture 3"/>
          <p:cNvPicPr>
            <a:picLocks noChangeAspect="1" noChangeArrowheads="1"/>
          </p:cNvPicPr>
          <p:nvPr/>
        </p:nvPicPr>
        <p:blipFill>
          <a:blip r:embed="rId3"/>
          <a:srcRect l="32422" t="42500" r="12500" b="18125"/>
          <a:stretch>
            <a:fillRect/>
          </a:stretch>
        </p:blipFill>
        <p:spPr bwMode="auto">
          <a:xfrm>
            <a:off x="1428728" y="2714604"/>
            <a:ext cx="6715140" cy="3000396"/>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CONTROLADOR DIFUSO</a:t>
            </a:r>
            <a:endParaRPr lang="es-EC" dirty="0"/>
          </a:p>
        </p:txBody>
      </p:sp>
      <p:sp>
        <p:nvSpPr>
          <p:cNvPr id="4" name="3 Marcador de contenido"/>
          <p:cNvSpPr>
            <a:spLocks noGrp="1"/>
          </p:cNvSpPr>
          <p:nvPr>
            <p:ph sz="quarter" idx="14"/>
          </p:nvPr>
        </p:nvSpPr>
        <p:spPr>
          <a:xfrm>
            <a:off x="928662" y="3643318"/>
            <a:ext cx="7429552" cy="571504"/>
          </a:xfrm>
        </p:spPr>
        <p:txBody>
          <a:bodyPr>
            <a:normAutofit fontScale="62500" lnSpcReduction="20000"/>
          </a:bodyPr>
          <a:lstStyle/>
          <a:p>
            <a:r>
              <a:rPr smtClean="0"/>
              <a:t>Son dos las variables que se controla, usando únicamente una señal de control</a:t>
            </a:r>
            <a:endParaRPr lang="es-EC" dirty="0"/>
          </a:p>
        </p:txBody>
      </p:sp>
      <p:pic>
        <p:nvPicPr>
          <p:cNvPr id="73731" name="Picture 3"/>
          <p:cNvPicPr>
            <a:picLocks noChangeAspect="1" noChangeArrowheads="1"/>
          </p:cNvPicPr>
          <p:nvPr/>
        </p:nvPicPr>
        <p:blipFill>
          <a:blip r:embed="rId2"/>
          <a:srcRect l="33984" t="37500" r="17969" b="37187"/>
          <a:stretch>
            <a:fillRect/>
          </a:stretch>
        </p:blipFill>
        <p:spPr bwMode="auto">
          <a:xfrm>
            <a:off x="1571604" y="1643054"/>
            <a:ext cx="5857916" cy="1928826"/>
          </a:xfrm>
          <a:prstGeom prst="rect">
            <a:avLst/>
          </a:prstGeom>
          <a:noFill/>
          <a:ln w="9525">
            <a:noFill/>
            <a:miter lim="800000"/>
            <a:headEnd/>
            <a:tailEnd/>
          </a:ln>
          <a:effectLst/>
        </p:spPr>
      </p:pic>
      <p:pic>
        <p:nvPicPr>
          <p:cNvPr id="73732" name="Picture 4"/>
          <p:cNvPicPr>
            <a:picLocks noChangeAspect="1" noChangeArrowheads="1"/>
          </p:cNvPicPr>
          <p:nvPr/>
        </p:nvPicPr>
        <p:blipFill>
          <a:blip r:embed="rId3"/>
          <a:srcRect l="35352" t="64063" r="16015" b="21875"/>
          <a:stretch>
            <a:fillRect/>
          </a:stretch>
        </p:blipFill>
        <p:spPr bwMode="auto">
          <a:xfrm>
            <a:off x="2000232" y="4429136"/>
            <a:ext cx="5929354" cy="107157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85720" y="131233"/>
            <a:ext cx="8477280" cy="1117600"/>
          </a:xfrm>
        </p:spPr>
        <p:txBody>
          <a:bodyPr>
            <a:normAutofit fontScale="90000"/>
          </a:bodyPr>
          <a:lstStyle>
            <a:extLst/>
          </a:lstStyle>
          <a:p>
            <a:r>
              <a:rPr lang="es-ES" dirty="0" smtClean="0"/>
              <a:t>RTW (</a:t>
            </a:r>
            <a:r>
              <a:rPr lang="en-US" dirty="0" smtClean="0"/>
              <a:t>REAL TIME WINDOWS TARGET </a:t>
            </a:r>
            <a:r>
              <a:rPr lang="es-ES" dirty="0" smtClean="0"/>
              <a:t>)</a:t>
            </a:r>
            <a:endParaRPr lang="es-ES" dirty="0"/>
          </a:p>
        </p:txBody>
      </p:sp>
      <p:sp>
        <p:nvSpPr>
          <p:cNvPr id="3" name="Rectangle 2"/>
          <p:cNvSpPr>
            <a:spLocks noGrp="1"/>
          </p:cNvSpPr>
          <p:nvPr>
            <p:ph sz="quarter" idx="13"/>
          </p:nvPr>
        </p:nvSpPr>
        <p:spPr>
          <a:xfrm>
            <a:off x="0" y="500046"/>
            <a:ext cx="9144000" cy="5214954"/>
          </a:xfrm>
        </p:spPr>
        <p:txBody>
          <a:bodyPr anchor="ctr"/>
          <a:lstStyle>
            <a:extLst/>
          </a:lstStyle>
          <a:p>
            <a:pPr marL="295368" lvl="1">
              <a:buNone/>
            </a:pPr>
            <a:r>
              <a:rPr lang="es-ES_tradnl" dirty="0" smtClean="0"/>
              <a:t>	</a:t>
            </a:r>
            <a:endParaRPr lang="es-ES" dirty="0"/>
          </a:p>
        </p:txBody>
      </p:sp>
      <p:graphicFrame>
        <p:nvGraphicFramePr>
          <p:cNvPr id="9" name="8 Diagrama"/>
          <p:cNvGraphicFramePr/>
          <p:nvPr/>
        </p:nvGraphicFramePr>
        <p:xfrm>
          <a:off x="1476396" y="157958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CONTROLADOR DIFUSO</a:t>
            </a:r>
            <a:endParaRPr lang="es-EC" dirty="0"/>
          </a:p>
        </p:txBody>
      </p:sp>
      <p:sp>
        <p:nvSpPr>
          <p:cNvPr id="3" name="2 Marcador de contenido"/>
          <p:cNvSpPr>
            <a:spLocks noGrp="1"/>
          </p:cNvSpPr>
          <p:nvPr>
            <p:ph sz="quarter" idx="13"/>
          </p:nvPr>
        </p:nvSpPr>
        <p:spPr>
          <a:xfrm>
            <a:off x="1071538" y="2360092"/>
            <a:ext cx="6891358" cy="3640680"/>
          </a:xfrm>
        </p:spPr>
        <p:txBody>
          <a:bodyPr>
            <a:normAutofit fontScale="77500" lnSpcReduction="20000"/>
          </a:bodyPr>
          <a:lstStyle/>
          <a:p>
            <a:pPr>
              <a:buNone/>
            </a:pPr>
            <a:r>
              <a:rPr smtClean="0"/>
              <a:t>	Sistema </a:t>
            </a:r>
            <a:r>
              <a:rPr smtClean="0"/>
              <a:t>de inferencia tipo Mamdani, con un </a:t>
            </a:r>
            <a:r>
              <a:rPr i="1" smtClean="0">
                <a:solidFill>
                  <a:schemeClr val="accent2"/>
                </a:solidFill>
              </a:rPr>
              <a:t>operador difuso </a:t>
            </a:r>
            <a:r>
              <a:rPr smtClean="0"/>
              <a:t>AND para las dos proposiciones inmersas en el “antecedente” sobre cada regla difusa, con un método de </a:t>
            </a:r>
            <a:r>
              <a:rPr i="1" smtClean="0">
                <a:solidFill>
                  <a:schemeClr val="accent2"/>
                </a:solidFill>
              </a:rPr>
              <a:t>Implicación </a:t>
            </a:r>
            <a:r>
              <a:rPr smtClean="0"/>
              <a:t>MIN aplicado entre el valor obtenido por el operador AND y el peso que representa el “consecuente” sobre cada regla difusa, con un método de </a:t>
            </a:r>
            <a:r>
              <a:rPr i="1" smtClean="0">
                <a:solidFill>
                  <a:schemeClr val="accent2"/>
                </a:solidFill>
              </a:rPr>
              <a:t>Agregación</a:t>
            </a:r>
            <a:r>
              <a:rPr smtClean="0"/>
              <a:t> MAX aplicado a la combinación de las funciones asociadas a las salidas de cada regla difusa en una única función de salida, y con un método de </a:t>
            </a:r>
            <a:r>
              <a:rPr i="1" smtClean="0">
                <a:solidFill>
                  <a:schemeClr val="accent2"/>
                </a:solidFill>
              </a:rPr>
              <a:t>defusificación</a:t>
            </a:r>
            <a:r>
              <a:rPr smtClean="0"/>
              <a:t> </a:t>
            </a:r>
            <a:r>
              <a:rPr smtClean="0"/>
              <a:t>CENTROIDE </a:t>
            </a:r>
            <a:r>
              <a:rPr smtClean="0"/>
              <a:t>a la función de salida</a:t>
            </a:r>
            <a:endParaRPr lang="es-EC" dirty="0"/>
          </a:p>
        </p:txBody>
      </p:sp>
      <p:pic>
        <p:nvPicPr>
          <p:cNvPr id="74754" name="Picture 2"/>
          <p:cNvPicPr>
            <a:picLocks noChangeAspect="1" noChangeArrowheads="1"/>
          </p:cNvPicPr>
          <p:nvPr/>
        </p:nvPicPr>
        <p:blipFill>
          <a:blip r:embed="rId2"/>
          <a:srcRect l="36328" t="72188" r="27344" b="16562"/>
          <a:stretch>
            <a:fillRect/>
          </a:stretch>
        </p:blipFill>
        <p:spPr bwMode="auto">
          <a:xfrm>
            <a:off x="2143108" y="1500178"/>
            <a:ext cx="4429156" cy="857256"/>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CONTROLADOR DIFUSO PD CON BALANCEO</a:t>
            </a:r>
            <a:endParaRPr lang="es-EC" dirty="0"/>
          </a:p>
        </p:txBody>
      </p:sp>
      <p:sp>
        <p:nvSpPr>
          <p:cNvPr id="3" name="2 Marcador de contenido"/>
          <p:cNvSpPr>
            <a:spLocks noGrp="1"/>
          </p:cNvSpPr>
          <p:nvPr>
            <p:ph sz="quarter" idx="13"/>
          </p:nvPr>
        </p:nvSpPr>
        <p:spPr>
          <a:xfrm>
            <a:off x="609600" y="1502836"/>
            <a:ext cx="3962400" cy="1211788"/>
          </a:xfrm>
        </p:spPr>
        <p:txBody>
          <a:bodyPr>
            <a:normAutofit fontScale="62500" lnSpcReduction="20000"/>
          </a:bodyPr>
          <a:lstStyle/>
          <a:p>
            <a:r>
              <a:rPr smtClean="0"/>
              <a:t>En esta sección se tiene como objetivo complementar el accionar del controlador </a:t>
            </a:r>
            <a:r>
              <a:rPr i="1" smtClean="0"/>
              <a:t>Swing-up</a:t>
            </a:r>
            <a:r>
              <a:rPr smtClean="0"/>
              <a:t> mediante el diseño de un control difuso PD</a:t>
            </a:r>
            <a:endParaRPr lang="es-EC" dirty="0"/>
          </a:p>
        </p:txBody>
      </p:sp>
      <p:pic>
        <p:nvPicPr>
          <p:cNvPr id="5" name="4 Imagen"/>
          <p:cNvPicPr/>
          <p:nvPr/>
        </p:nvPicPr>
        <p:blipFill>
          <a:blip r:embed="rId2"/>
          <a:srcRect/>
          <a:stretch>
            <a:fillRect/>
          </a:stretch>
        </p:blipFill>
        <p:spPr bwMode="auto">
          <a:xfrm>
            <a:off x="-32" y="2928938"/>
            <a:ext cx="5273648" cy="2347415"/>
          </a:xfrm>
          <a:prstGeom prst="rect">
            <a:avLst/>
          </a:prstGeom>
          <a:noFill/>
          <a:ln w="9525">
            <a:noFill/>
            <a:miter lim="800000"/>
            <a:headEnd/>
            <a:tailEnd/>
          </a:ln>
        </p:spPr>
      </p:pic>
      <p:sp>
        <p:nvSpPr>
          <p:cNvPr id="6" name="2 Marcador de contenido"/>
          <p:cNvSpPr>
            <a:spLocks noGrp="1"/>
          </p:cNvSpPr>
          <p:nvPr>
            <p:ph sz="quarter" idx="13"/>
          </p:nvPr>
        </p:nvSpPr>
        <p:spPr>
          <a:xfrm>
            <a:off x="5181600" y="1428740"/>
            <a:ext cx="3962400" cy="714380"/>
          </a:xfrm>
        </p:spPr>
        <p:txBody>
          <a:bodyPr>
            <a:normAutofit/>
          </a:bodyPr>
          <a:lstStyle/>
          <a:p>
            <a:r>
              <a:rPr smtClean="0"/>
              <a:t>Variables</a:t>
            </a:r>
            <a:endParaRPr lang="es-EC" dirty="0" smtClean="0"/>
          </a:p>
          <a:p>
            <a:endParaRPr lang="es-EC" dirty="0"/>
          </a:p>
        </p:txBody>
      </p:sp>
      <p:pic>
        <p:nvPicPr>
          <p:cNvPr id="75779" name="Picture 3"/>
          <p:cNvPicPr>
            <a:picLocks noChangeAspect="1" noChangeArrowheads="1"/>
          </p:cNvPicPr>
          <p:nvPr/>
        </p:nvPicPr>
        <p:blipFill>
          <a:blip r:embed="rId3"/>
          <a:srcRect l="46289" t="30000" r="26758" b="44125"/>
          <a:stretch>
            <a:fillRect/>
          </a:stretch>
        </p:blipFill>
        <p:spPr bwMode="auto">
          <a:xfrm>
            <a:off x="5572132" y="3786194"/>
            <a:ext cx="3286148" cy="1796427"/>
          </a:xfrm>
          <a:prstGeom prst="rect">
            <a:avLst/>
          </a:prstGeom>
          <a:noFill/>
          <a:ln w="9525">
            <a:noFill/>
            <a:miter lim="800000"/>
            <a:headEnd/>
            <a:tailEnd/>
          </a:ln>
          <a:effectLst/>
        </p:spPr>
      </p:pic>
      <p:pic>
        <p:nvPicPr>
          <p:cNvPr id="75780" name="Picture 4"/>
          <p:cNvPicPr>
            <a:picLocks noChangeAspect="1" noChangeArrowheads="1"/>
          </p:cNvPicPr>
          <p:nvPr/>
        </p:nvPicPr>
        <p:blipFill>
          <a:blip r:embed="rId4"/>
          <a:srcRect l="36328" t="35625" r="20898" b="30625"/>
          <a:stretch>
            <a:fillRect/>
          </a:stretch>
        </p:blipFill>
        <p:spPr bwMode="auto">
          <a:xfrm>
            <a:off x="5500694" y="2000244"/>
            <a:ext cx="3286116" cy="1620551"/>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2819392" cy="568846"/>
          </a:xfrm>
        </p:spPr>
        <p:txBody>
          <a:bodyPr>
            <a:normAutofit fontScale="85000" lnSpcReduction="10000"/>
          </a:bodyPr>
          <a:lstStyle/>
          <a:p>
            <a:r>
              <a:rPr lang="es-EC" dirty="0" smtClean="0"/>
              <a:t>Valor lingüístico</a:t>
            </a:r>
            <a:endParaRPr lang="es-EC" dirty="0"/>
          </a:p>
        </p:txBody>
      </p:sp>
      <p:sp>
        <p:nvSpPr>
          <p:cNvPr id="4" name="3 Marcador de contenido"/>
          <p:cNvSpPr>
            <a:spLocks noGrp="1"/>
          </p:cNvSpPr>
          <p:nvPr>
            <p:ph sz="quarter" idx="14"/>
          </p:nvPr>
        </p:nvSpPr>
        <p:spPr>
          <a:xfrm>
            <a:off x="4844901" y="1357302"/>
            <a:ext cx="3227561" cy="711725"/>
          </a:xfrm>
        </p:spPr>
        <p:txBody>
          <a:bodyPr>
            <a:normAutofit fontScale="85000" lnSpcReduction="10000"/>
          </a:bodyPr>
          <a:lstStyle/>
          <a:p>
            <a:r>
              <a:rPr lang="es-EC" dirty="0" smtClean="0"/>
              <a:t>Rango de variables</a:t>
            </a:r>
            <a:endParaRPr lang="es-EC" dirty="0"/>
          </a:p>
        </p:txBody>
      </p:sp>
      <p:pic>
        <p:nvPicPr>
          <p:cNvPr id="76802" name="Picture 2"/>
          <p:cNvPicPr>
            <a:picLocks noChangeAspect="1" noChangeArrowheads="1"/>
          </p:cNvPicPr>
          <p:nvPr/>
        </p:nvPicPr>
        <p:blipFill>
          <a:blip r:embed="rId2"/>
          <a:srcRect l="49805" t="36562" r="30273" b="43750"/>
          <a:stretch>
            <a:fillRect/>
          </a:stretch>
        </p:blipFill>
        <p:spPr bwMode="auto">
          <a:xfrm>
            <a:off x="714348" y="2428872"/>
            <a:ext cx="2775877" cy="1714512"/>
          </a:xfrm>
          <a:prstGeom prst="rect">
            <a:avLst/>
          </a:prstGeom>
          <a:noFill/>
          <a:ln w="9525">
            <a:noFill/>
            <a:miter lim="800000"/>
            <a:headEnd/>
            <a:tailEnd/>
          </a:ln>
          <a:effectLst/>
        </p:spPr>
      </p:pic>
      <p:sp>
        <p:nvSpPr>
          <p:cNvPr id="6" name="1 Título"/>
          <p:cNvSpPr>
            <a:spLocks noGrp="1"/>
          </p:cNvSpPr>
          <p:nvPr>
            <p:ph type="title"/>
          </p:nvPr>
        </p:nvSpPr>
        <p:spPr>
          <a:xfrm>
            <a:off x="609600" y="131233"/>
            <a:ext cx="8153400" cy="1117600"/>
          </a:xfrm>
        </p:spPr>
        <p:txBody>
          <a:bodyPr>
            <a:normAutofit fontScale="90000"/>
          </a:bodyPr>
          <a:lstStyle/>
          <a:p>
            <a:r>
              <a:rPr lang="es-EC" dirty="0" smtClean="0"/>
              <a:t>CONTROLADOR DIFUSO PD CON BALANCEO</a:t>
            </a:r>
            <a:endParaRPr lang="es-EC" dirty="0"/>
          </a:p>
        </p:txBody>
      </p:sp>
      <p:pic>
        <p:nvPicPr>
          <p:cNvPr id="76803" name="Picture 3"/>
          <p:cNvPicPr>
            <a:picLocks noChangeAspect="1" noChangeArrowheads="1"/>
          </p:cNvPicPr>
          <p:nvPr/>
        </p:nvPicPr>
        <p:blipFill>
          <a:blip r:embed="rId3"/>
          <a:srcRect l="48047" t="28125" r="29101" b="45625"/>
          <a:stretch>
            <a:fillRect/>
          </a:stretch>
        </p:blipFill>
        <p:spPr bwMode="auto">
          <a:xfrm>
            <a:off x="5000628" y="1928806"/>
            <a:ext cx="2770774" cy="1989274"/>
          </a:xfrm>
          <a:prstGeom prst="rect">
            <a:avLst/>
          </a:prstGeom>
          <a:noFill/>
          <a:ln w="9525">
            <a:noFill/>
            <a:miter lim="800000"/>
            <a:headEnd/>
            <a:tailEnd/>
          </a:ln>
          <a:effectLst/>
        </p:spPr>
      </p:pic>
      <p:pic>
        <p:nvPicPr>
          <p:cNvPr id="76804" name="Picture 4"/>
          <p:cNvPicPr>
            <a:picLocks noChangeAspect="1" noChangeArrowheads="1"/>
          </p:cNvPicPr>
          <p:nvPr/>
        </p:nvPicPr>
        <p:blipFill>
          <a:blip r:embed="rId4"/>
          <a:srcRect l="47656" t="33125" r="28320" b="43437"/>
          <a:stretch>
            <a:fillRect/>
          </a:stretch>
        </p:blipFill>
        <p:spPr bwMode="auto">
          <a:xfrm>
            <a:off x="5000628" y="3929070"/>
            <a:ext cx="2786082" cy="169883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819524" cy="354532"/>
          </a:xfrm>
        </p:spPr>
        <p:txBody>
          <a:bodyPr>
            <a:normAutofit fontScale="47500" lnSpcReduction="20000"/>
          </a:bodyPr>
          <a:lstStyle/>
          <a:p>
            <a:r>
              <a:rPr lang="es-EC" dirty="0" smtClean="0"/>
              <a:t>Función pertenencia, Difuso PD péndulo</a:t>
            </a:r>
            <a:endParaRPr lang="es-EC" dirty="0"/>
          </a:p>
        </p:txBody>
      </p:sp>
      <p:pic>
        <p:nvPicPr>
          <p:cNvPr id="77826" name="Picture 2"/>
          <p:cNvPicPr>
            <a:picLocks noChangeAspect="1" noChangeArrowheads="1"/>
          </p:cNvPicPr>
          <p:nvPr/>
        </p:nvPicPr>
        <p:blipFill>
          <a:blip r:embed="rId2"/>
          <a:srcRect l="38672" t="26250" r="19140" b="7187"/>
          <a:stretch>
            <a:fillRect/>
          </a:stretch>
        </p:blipFill>
        <p:spPr bwMode="auto">
          <a:xfrm>
            <a:off x="571472" y="1857348"/>
            <a:ext cx="3911985" cy="3857652"/>
          </a:xfrm>
          <a:prstGeom prst="rect">
            <a:avLst/>
          </a:prstGeom>
          <a:noFill/>
          <a:ln w="9525">
            <a:noFill/>
            <a:miter lim="800000"/>
            <a:headEnd/>
            <a:tailEnd/>
          </a:ln>
          <a:effectLst/>
        </p:spPr>
      </p:pic>
      <p:pic>
        <p:nvPicPr>
          <p:cNvPr id="6" name="5 Imagen" descr="C:\Documents and Settings\MARCELOPEREZ\Mis documentos\Mis imágenes\Nueva imagen (1).bmp"/>
          <p:cNvPicPr/>
          <p:nvPr/>
        </p:nvPicPr>
        <p:blipFill>
          <a:blip r:embed="rId3"/>
          <a:srcRect/>
          <a:stretch>
            <a:fillRect/>
          </a:stretch>
        </p:blipFill>
        <p:spPr bwMode="auto">
          <a:xfrm>
            <a:off x="4643438" y="3214690"/>
            <a:ext cx="4294496" cy="2357454"/>
          </a:xfrm>
          <a:prstGeom prst="rect">
            <a:avLst/>
          </a:prstGeom>
          <a:noFill/>
          <a:ln w="9525">
            <a:noFill/>
            <a:miter lim="800000"/>
            <a:headEnd/>
            <a:tailEnd/>
          </a:ln>
        </p:spPr>
      </p:pic>
      <p:sp>
        <p:nvSpPr>
          <p:cNvPr id="7" name="2 Marcador de contenido"/>
          <p:cNvSpPr>
            <a:spLocks noGrp="1"/>
          </p:cNvSpPr>
          <p:nvPr>
            <p:ph sz="quarter" idx="13"/>
          </p:nvPr>
        </p:nvSpPr>
        <p:spPr>
          <a:xfrm>
            <a:off x="4786314" y="1643054"/>
            <a:ext cx="3819524" cy="1357322"/>
          </a:xfrm>
        </p:spPr>
        <p:txBody>
          <a:bodyPr>
            <a:normAutofit fontScale="47500" lnSpcReduction="20000"/>
          </a:bodyPr>
          <a:lstStyle/>
          <a:p>
            <a:r>
              <a:rPr b="1" i="1" smtClean="0"/>
              <a:t>Controlpen</a:t>
            </a:r>
            <a:r>
              <a:rPr b="1" smtClean="0"/>
              <a:t>:</a:t>
            </a:r>
            <a:r>
              <a:rPr smtClean="0"/>
              <a:t> se ha elegido funciones de pertenencia de tipo triangular para todos </a:t>
            </a:r>
            <a:r>
              <a:rPr smtClean="0"/>
              <a:t>los </a:t>
            </a:r>
            <a:r>
              <a:rPr smtClean="0"/>
              <a:t>valores.</a:t>
            </a:r>
          </a:p>
          <a:p>
            <a:r>
              <a:rPr smtClean="0"/>
              <a:t>Se observa una linealidad en su extensión que será óptimo para el control de posición angular</a:t>
            </a:r>
            <a:endParaRPr smtClean="0"/>
          </a:p>
          <a:p>
            <a:endParaRPr lang="es-EC" dirty="0"/>
          </a:p>
        </p:txBody>
      </p:sp>
      <p:sp>
        <p:nvSpPr>
          <p:cNvPr id="8" name="1 Título"/>
          <p:cNvSpPr>
            <a:spLocks noGrp="1"/>
          </p:cNvSpPr>
          <p:nvPr>
            <p:ph type="title"/>
          </p:nvPr>
        </p:nvSpPr>
        <p:spPr>
          <a:xfrm>
            <a:off x="609600" y="131233"/>
            <a:ext cx="8153400" cy="1117600"/>
          </a:xfrm>
        </p:spPr>
        <p:txBody>
          <a:bodyPr>
            <a:normAutofit fontScale="90000"/>
          </a:bodyPr>
          <a:lstStyle/>
          <a:p>
            <a:r>
              <a:rPr lang="es-EC" dirty="0" smtClean="0"/>
              <a:t>CONTROLADOR DIFUSO PD CON BALANCEO</a:t>
            </a:r>
            <a:endParaRPr lang="es-EC"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819524" cy="354532"/>
          </a:xfrm>
        </p:spPr>
        <p:txBody>
          <a:bodyPr>
            <a:normAutofit fontScale="55000" lnSpcReduction="20000"/>
          </a:bodyPr>
          <a:lstStyle/>
          <a:p>
            <a:r>
              <a:rPr lang="es-EC" dirty="0" smtClean="0"/>
              <a:t>Función pertenencia, Difuso PD carro</a:t>
            </a:r>
            <a:endParaRPr lang="es-EC" dirty="0"/>
          </a:p>
        </p:txBody>
      </p:sp>
      <p:sp>
        <p:nvSpPr>
          <p:cNvPr id="7" name="2 Marcador de contenido"/>
          <p:cNvSpPr>
            <a:spLocks noGrp="1"/>
          </p:cNvSpPr>
          <p:nvPr>
            <p:ph sz="quarter" idx="13"/>
          </p:nvPr>
        </p:nvSpPr>
        <p:spPr>
          <a:xfrm>
            <a:off x="4500562" y="1643054"/>
            <a:ext cx="4357686" cy="1643074"/>
          </a:xfrm>
        </p:spPr>
        <p:txBody>
          <a:bodyPr>
            <a:normAutofit fontScale="47500" lnSpcReduction="20000"/>
          </a:bodyPr>
          <a:lstStyle/>
          <a:p>
            <a:r>
              <a:rPr b="1" i="1" smtClean="0"/>
              <a:t>Controlcar</a:t>
            </a:r>
            <a:r>
              <a:rPr b="1" smtClean="0"/>
              <a:t>:</a:t>
            </a:r>
            <a:r>
              <a:rPr smtClean="0"/>
              <a:t> </a:t>
            </a:r>
            <a:r>
              <a:rPr smtClean="0"/>
              <a:t>se ha elegido funciones de pertenencia de tipo triangular para todos </a:t>
            </a:r>
            <a:r>
              <a:rPr smtClean="0"/>
              <a:t>los </a:t>
            </a:r>
            <a:r>
              <a:rPr smtClean="0"/>
              <a:t>valores.</a:t>
            </a:r>
          </a:p>
          <a:p>
            <a:r>
              <a:rPr smtClean="0"/>
              <a:t>Indica </a:t>
            </a:r>
            <a:r>
              <a:rPr smtClean="0"/>
              <a:t>una linealidad en su extensión, enfocada alrededor del centro de la misma debido a la agrupación en las  funciones de pertenencia de las variables Errorcar y Cerrorcar</a:t>
            </a:r>
            <a:endParaRPr lang="es-EC" dirty="0"/>
          </a:p>
        </p:txBody>
      </p:sp>
      <p:sp>
        <p:nvSpPr>
          <p:cNvPr id="8" name="1 Título"/>
          <p:cNvSpPr>
            <a:spLocks noGrp="1"/>
          </p:cNvSpPr>
          <p:nvPr>
            <p:ph type="title"/>
          </p:nvPr>
        </p:nvSpPr>
        <p:spPr>
          <a:xfrm>
            <a:off x="609600" y="131233"/>
            <a:ext cx="8153400" cy="1117600"/>
          </a:xfrm>
        </p:spPr>
        <p:txBody>
          <a:bodyPr>
            <a:normAutofit fontScale="90000"/>
          </a:bodyPr>
          <a:lstStyle/>
          <a:p>
            <a:r>
              <a:rPr lang="es-EC" dirty="0" smtClean="0"/>
              <a:t>CONTROLADOR DIFUSO PD CON BALANCEO</a:t>
            </a:r>
            <a:endParaRPr lang="es-EC" dirty="0"/>
          </a:p>
        </p:txBody>
      </p:sp>
      <p:pic>
        <p:nvPicPr>
          <p:cNvPr id="78850" name="Picture 2"/>
          <p:cNvPicPr>
            <a:picLocks noChangeAspect="1" noChangeArrowheads="1"/>
          </p:cNvPicPr>
          <p:nvPr/>
        </p:nvPicPr>
        <p:blipFill>
          <a:blip r:embed="rId2"/>
          <a:srcRect l="39258" t="22500" r="19726" b="10937"/>
          <a:stretch>
            <a:fillRect/>
          </a:stretch>
        </p:blipFill>
        <p:spPr bwMode="auto">
          <a:xfrm>
            <a:off x="623793" y="1785930"/>
            <a:ext cx="3662455" cy="3714776"/>
          </a:xfrm>
          <a:prstGeom prst="rect">
            <a:avLst/>
          </a:prstGeom>
          <a:noFill/>
          <a:ln w="9525">
            <a:noFill/>
            <a:miter lim="800000"/>
            <a:headEnd/>
            <a:tailEnd/>
          </a:ln>
          <a:effectLst/>
        </p:spPr>
      </p:pic>
      <p:pic>
        <p:nvPicPr>
          <p:cNvPr id="9" name="8 Imagen" descr="C:\Documents and Settings\MARCELOPEREZ\Mis documentos\Mis imágenes\Nueva imagen.bmp"/>
          <p:cNvPicPr/>
          <p:nvPr/>
        </p:nvPicPr>
        <p:blipFill>
          <a:blip r:embed="rId3"/>
          <a:srcRect/>
          <a:stretch>
            <a:fillRect/>
          </a:stretch>
        </p:blipFill>
        <p:spPr bwMode="auto">
          <a:xfrm>
            <a:off x="4786314" y="3143252"/>
            <a:ext cx="4000528" cy="2286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676648" cy="354532"/>
          </a:xfrm>
        </p:spPr>
        <p:txBody>
          <a:bodyPr>
            <a:normAutofit fontScale="62500" lnSpcReduction="20000"/>
          </a:bodyPr>
          <a:lstStyle/>
          <a:p>
            <a:r>
              <a:rPr lang="es-EC" dirty="0" smtClean="0"/>
              <a:t>Base de reglas</a:t>
            </a:r>
            <a:endParaRPr lang="es-EC" dirty="0"/>
          </a:p>
        </p:txBody>
      </p:sp>
      <p:pic>
        <p:nvPicPr>
          <p:cNvPr id="79875" name="Picture 3"/>
          <p:cNvPicPr>
            <a:picLocks noChangeAspect="1" noChangeArrowheads="1"/>
          </p:cNvPicPr>
          <p:nvPr/>
        </p:nvPicPr>
        <p:blipFill>
          <a:blip r:embed="rId2"/>
          <a:srcRect l="34570" t="29062" r="20312" b="13750"/>
          <a:stretch>
            <a:fillRect/>
          </a:stretch>
        </p:blipFill>
        <p:spPr bwMode="auto">
          <a:xfrm>
            <a:off x="-32" y="1785930"/>
            <a:ext cx="4500594" cy="3735187"/>
          </a:xfrm>
          <a:prstGeom prst="rect">
            <a:avLst/>
          </a:prstGeom>
          <a:noFill/>
          <a:ln w="9525">
            <a:noFill/>
            <a:miter lim="800000"/>
            <a:headEnd/>
            <a:tailEnd/>
          </a:ln>
          <a:effectLst/>
        </p:spPr>
      </p:pic>
      <p:pic>
        <p:nvPicPr>
          <p:cNvPr id="79876" name="Picture 4"/>
          <p:cNvPicPr>
            <a:picLocks noChangeAspect="1" noChangeArrowheads="1"/>
          </p:cNvPicPr>
          <p:nvPr/>
        </p:nvPicPr>
        <p:blipFill>
          <a:blip r:embed="rId3"/>
          <a:srcRect l="33008" t="21875" r="13672" b="12500"/>
          <a:stretch>
            <a:fillRect/>
          </a:stretch>
        </p:blipFill>
        <p:spPr bwMode="auto">
          <a:xfrm>
            <a:off x="4500569" y="1928806"/>
            <a:ext cx="4643463" cy="3571880"/>
          </a:xfrm>
          <a:prstGeom prst="rect">
            <a:avLst/>
          </a:prstGeom>
          <a:noFill/>
          <a:ln w="9525">
            <a:noFill/>
            <a:miter lim="800000"/>
            <a:headEnd/>
            <a:tailEnd/>
          </a:ln>
          <a:effectLst/>
        </p:spPr>
      </p:pic>
      <p:sp>
        <p:nvSpPr>
          <p:cNvPr id="8" name="2 Marcador de contenido"/>
          <p:cNvSpPr>
            <a:spLocks noGrp="1"/>
          </p:cNvSpPr>
          <p:nvPr>
            <p:ph sz="quarter" idx="13"/>
          </p:nvPr>
        </p:nvSpPr>
        <p:spPr>
          <a:xfrm>
            <a:off x="4643438" y="1571616"/>
            <a:ext cx="3676648" cy="354532"/>
          </a:xfrm>
        </p:spPr>
        <p:txBody>
          <a:bodyPr>
            <a:normAutofit fontScale="62500" lnSpcReduction="20000"/>
          </a:bodyPr>
          <a:lstStyle/>
          <a:p>
            <a:r>
              <a:rPr lang="es-EC" dirty="0" smtClean="0"/>
              <a:t>Configuración del péndulo</a:t>
            </a:r>
            <a:endParaRPr lang="es-EC" dirty="0"/>
          </a:p>
        </p:txBody>
      </p:sp>
      <p:sp>
        <p:nvSpPr>
          <p:cNvPr id="9" name="1 Título"/>
          <p:cNvSpPr>
            <a:spLocks noGrp="1"/>
          </p:cNvSpPr>
          <p:nvPr>
            <p:ph type="title"/>
          </p:nvPr>
        </p:nvSpPr>
        <p:spPr>
          <a:xfrm>
            <a:off x="609600" y="131233"/>
            <a:ext cx="8153400" cy="1117600"/>
          </a:xfrm>
        </p:spPr>
        <p:txBody>
          <a:bodyPr>
            <a:normAutofit fontScale="90000"/>
          </a:bodyPr>
          <a:lstStyle/>
          <a:p>
            <a:r>
              <a:rPr lang="es-EC" dirty="0" smtClean="0"/>
              <a:t>CONTROLADOR DIFUSO PD CON BALANCEO</a:t>
            </a:r>
            <a:endParaRPr lang="es-EC"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533772" cy="783160"/>
          </a:xfrm>
        </p:spPr>
        <p:txBody>
          <a:bodyPr>
            <a:normAutofit fontScale="55000" lnSpcReduction="20000"/>
          </a:bodyPr>
          <a:lstStyle/>
          <a:p>
            <a:r>
              <a:rPr smtClean="0"/>
              <a:t>Implementación del controlador difuso PD con </a:t>
            </a:r>
            <a:r>
              <a:rPr smtClean="0"/>
              <a:t>balanceo </a:t>
            </a:r>
            <a:r>
              <a:rPr smtClean="0"/>
              <a:t> en SIMULINK</a:t>
            </a:r>
            <a:endParaRPr lang="es-EC" dirty="0"/>
          </a:p>
        </p:txBody>
      </p:sp>
      <p:sp>
        <p:nvSpPr>
          <p:cNvPr id="4" name="3 Marcador de contenido"/>
          <p:cNvSpPr>
            <a:spLocks noGrp="1"/>
          </p:cNvSpPr>
          <p:nvPr>
            <p:ph sz="quarter" idx="14"/>
          </p:nvPr>
        </p:nvSpPr>
        <p:spPr/>
        <p:txBody>
          <a:bodyPr/>
          <a:lstStyle/>
          <a:p>
            <a:endParaRPr lang="es-EC" dirty="0"/>
          </a:p>
        </p:txBody>
      </p:sp>
      <p:sp>
        <p:nvSpPr>
          <p:cNvPr id="5" name="1 Título"/>
          <p:cNvSpPr txBox="1">
            <a:spLocks/>
          </p:cNvSpPr>
          <p:nvPr/>
        </p:nvSpPr>
        <p:spPr>
          <a:xfrm>
            <a:off x="762000" y="283633"/>
            <a:ext cx="8153400" cy="1117600"/>
          </a:xfrm>
          <a:prstGeom prst="rect">
            <a:avLst/>
          </a:prstGeom>
        </p:spPr>
        <p:txBody>
          <a:bodyPr vert="horz" lIns="98456" tIns="49228" rIns="98456" bIns="49228"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500" b="0" i="0" u="none" strike="noStrike" kern="1200" cap="none" spc="0" normalizeH="0" baseline="0" noProof="0" dirty="0" smtClean="0">
                <a:ln>
                  <a:noFill/>
                </a:ln>
                <a:solidFill>
                  <a:schemeClr val="tx2"/>
                </a:solidFill>
                <a:effectLst/>
                <a:uLnTx/>
                <a:uFillTx/>
                <a:latin typeface="+mj-lt"/>
                <a:ea typeface="+mj-ea"/>
                <a:cs typeface="+mj-cs"/>
              </a:rPr>
              <a:t>CONTROLADOR DIFUSO PD CON BALANCEO</a:t>
            </a:r>
            <a:endParaRPr kumimoji="0" lang="es-EC" sz="4500" b="0" i="0" u="none" strike="noStrike" kern="1200" cap="none" spc="0" normalizeH="0" baseline="0" noProof="0" dirty="0">
              <a:ln>
                <a:noFill/>
              </a:ln>
              <a:solidFill>
                <a:schemeClr val="tx2"/>
              </a:solidFill>
              <a:effectLst/>
              <a:uLnTx/>
              <a:uFillTx/>
              <a:latin typeface="+mj-lt"/>
              <a:ea typeface="+mj-ea"/>
              <a:cs typeface="+mj-cs"/>
            </a:endParaRPr>
          </a:p>
        </p:txBody>
      </p:sp>
      <p:pic>
        <p:nvPicPr>
          <p:cNvPr id="80898" name="Picture 2"/>
          <p:cNvPicPr>
            <a:picLocks noChangeAspect="1" noChangeArrowheads="1"/>
          </p:cNvPicPr>
          <p:nvPr/>
        </p:nvPicPr>
        <p:blipFill>
          <a:blip r:embed="rId2"/>
          <a:srcRect/>
          <a:stretch>
            <a:fillRect/>
          </a:stretch>
        </p:blipFill>
        <p:spPr bwMode="auto">
          <a:xfrm>
            <a:off x="142843" y="2214558"/>
            <a:ext cx="5072099" cy="3000396"/>
          </a:xfrm>
          <a:prstGeom prst="rect">
            <a:avLst/>
          </a:prstGeom>
          <a:noFill/>
        </p:spPr>
      </p:pic>
      <p:pic>
        <p:nvPicPr>
          <p:cNvPr id="7" name="6 Imagen"/>
          <p:cNvPicPr/>
          <p:nvPr/>
        </p:nvPicPr>
        <p:blipFill>
          <a:blip r:embed="rId3"/>
          <a:srcRect l="2019" r="2760" b="3540"/>
          <a:stretch>
            <a:fillRect/>
          </a:stretch>
        </p:blipFill>
        <p:spPr bwMode="auto">
          <a:xfrm>
            <a:off x="5357818" y="2714625"/>
            <a:ext cx="3643338" cy="3000376"/>
          </a:xfrm>
          <a:prstGeom prst="rect">
            <a:avLst/>
          </a:prstGeom>
          <a:noFill/>
          <a:ln w="9525">
            <a:noFill/>
            <a:miter lim="800000"/>
            <a:headEnd/>
            <a:tailEnd/>
          </a:ln>
        </p:spPr>
      </p:pic>
      <p:pic>
        <p:nvPicPr>
          <p:cNvPr id="8" name="7 Imagen"/>
          <p:cNvPicPr/>
          <p:nvPr/>
        </p:nvPicPr>
        <p:blipFill>
          <a:blip r:embed="rId4"/>
          <a:srcRect l="2885" t="12093" r="4334" b="40930"/>
          <a:stretch>
            <a:fillRect/>
          </a:stretch>
        </p:blipFill>
        <p:spPr bwMode="auto">
          <a:xfrm>
            <a:off x="5500694" y="1428740"/>
            <a:ext cx="3473885" cy="1148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533772" cy="783160"/>
          </a:xfrm>
        </p:spPr>
        <p:txBody>
          <a:bodyPr>
            <a:normAutofit fontScale="70000" lnSpcReduction="20000"/>
          </a:bodyPr>
          <a:lstStyle/>
          <a:p>
            <a:r>
              <a:rPr smtClean="0"/>
              <a:t>Simulación del </a:t>
            </a:r>
            <a:r>
              <a:rPr smtClean="0"/>
              <a:t>controlador difuso PD con balanceo </a:t>
            </a:r>
            <a:endParaRPr lang="es-EC" dirty="0"/>
          </a:p>
        </p:txBody>
      </p:sp>
      <p:sp>
        <p:nvSpPr>
          <p:cNvPr id="4" name="3 Marcador de contenido"/>
          <p:cNvSpPr>
            <a:spLocks noGrp="1"/>
          </p:cNvSpPr>
          <p:nvPr>
            <p:ph sz="quarter" idx="14"/>
          </p:nvPr>
        </p:nvSpPr>
        <p:spPr/>
        <p:txBody>
          <a:bodyPr/>
          <a:lstStyle/>
          <a:p>
            <a:endParaRPr lang="es-EC" dirty="0"/>
          </a:p>
        </p:txBody>
      </p:sp>
      <p:sp>
        <p:nvSpPr>
          <p:cNvPr id="5" name="1 Título"/>
          <p:cNvSpPr txBox="1">
            <a:spLocks/>
          </p:cNvSpPr>
          <p:nvPr/>
        </p:nvSpPr>
        <p:spPr>
          <a:xfrm>
            <a:off x="762000" y="283633"/>
            <a:ext cx="8153400" cy="1117600"/>
          </a:xfrm>
          <a:prstGeom prst="rect">
            <a:avLst/>
          </a:prstGeom>
        </p:spPr>
        <p:txBody>
          <a:bodyPr vert="horz" lIns="98456" tIns="49228" rIns="98456" bIns="49228"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500" b="0" i="0" u="none" strike="noStrike" kern="1200" cap="none" spc="0" normalizeH="0" baseline="0" noProof="0" smtClean="0">
                <a:ln>
                  <a:noFill/>
                </a:ln>
                <a:solidFill>
                  <a:schemeClr val="tx2"/>
                </a:solidFill>
                <a:effectLst/>
                <a:uLnTx/>
                <a:uFillTx/>
                <a:latin typeface="+mj-lt"/>
                <a:ea typeface="+mj-ea"/>
                <a:cs typeface="+mj-cs"/>
              </a:rPr>
              <a:t>CONTROLADOR DIFUSO PD CON BALANCEO</a:t>
            </a:r>
            <a:endParaRPr kumimoji="0" lang="es-EC" sz="4500" b="0" i="0" u="none" strike="noStrike" kern="1200" cap="none" spc="0" normalizeH="0" baseline="0" noProof="0" dirty="0">
              <a:ln>
                <a:noFill/>
              </a:ln>
              <a:solidFill>
                <a:schemeClr val="tx2"/>
              </a:solidFill>
              <a:effectLst/>
              <a:uLnTx/>
              <a:uFillTx/>
              <a:latin typeface="+mj-lt"/>
              <a:ea typeface="+mj-ea"/>
              <a:cs typeface="+mj-cs"/>
            </a:endParaRPr>
          </a:p>
        </p:txBody>
      </p:sp>
      <p:pic>
        <p:nvPicPr>
          <p:cNvPr id="7" name="6 Imagen"/>
          <p:cNvPicPr/>
          <p:nvPr/>
        </p:nvPicPr>
        <p:blipFill>
          <a:blip r:embed="rId2"/>
          <a:srcRect l="2019" r="2760" b="3540"/>
          <a:stretch>
            <a:fillRect/>
          </a:stretch>
        </p:blipFill>
        <p:spPr bwMode="auto">
          <a:xfrm>
            <a:off x="4857752" y="1714492"/>
            <a:ext cx="4286248" cy="3620547"/>
          </a:xfrm>
          <a:prstGeom prst="rect">
            <a:avLst/>
          </a:prstGeom>
          <a:noFill/>
          <a:ln w="9525">
            <a:noFill/>
            <a:miter lim="800000"/>
            <a:headEnd/>
            <a:tailEnd/>
          </a:ln>
        </p:spPr>
      </p:pic>
      <p:pic>
        <p:nvPicPr>
          <p:cNvPr id="8" name="7 Imagen"/>
          <p:cNvPicPr/>
          <p:nvPr/>
        </p:nvPicPr>
        <p:blipFill>
          <a:blip r:embed="rId3"/>
          <a:srcRect l="8874" t="3789" r="8760" b="4632"/>
          <a:stretch>
            <a:fillRect/>
          </a:stretch>
        </p:blipFill>
        <p:spPr bwMode="auto">
          <a:xfrm>
            <a:off x="-32" y="2285996"/>
            <a:ext cx="4597400" cy="276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533772" cy="783160"/>
          </a:xfrm>
        </p:spPr>
        <p:txBody>
          <a:bodyPr>
            <a:normAutofit fontScale="55000" lnSpcReduction="20000"/>
          </a:bodyPr>
          <a:lstStyle/>
          <a:p>
            <a:r>
              <a:rPr smtClean="0"/>
              <a:t>Implementación del controlador difuso PD con </a:t>
            </a:r>
            <a:r>
              <a:rPr smtClean="0"/>
              <a:t>balanceo </a:t>
            </a:r>
            <a:r>
              <a:rPr smtClean="0"/>
              <a:t> en el modelo experimentación</a:t>
            </a:r>
            <a:endParaRPr lang="es-EC" dirty="0"/>
          </a:p>
        </p:txBody>
      </p:sp>
      <p:sp>
        <p:nvSpPr>
          <p:cNvPr id="4" name="3 Marcador de contenido"/>
          <p:cNvSpPr>
            <a:spLocks noGrp="1"/>
          </p:cNvSpPr>
          <p:nvPr>
            <p:ph sz="quarter" idx="14"/>
          </p:nvPr>
        </p:nvSpPr>
        <p:spPr/>
        <p:txBody>
          <a:bodyPr/>
          <a:lstStyle/>
          <a:p>
            <a:endParaRPr lang="es-EC" dirty="0"/>
          </a:p>
        </p:txBody>
      </p:sp>
      <p:sp>
        <p:nvSpPr>
          <p:cNvPr id="5" name="1 Título"/>
          <p:cNvSpPr txBox="1">
            <a:spLocks/>
          </p:cNvSpPr>
          <p:nvPr/>
        </p:nvSpPr>
        <p:spPr>
          <a:xfrm>
            <a:off x="762000" y="283633"/>
            <a:ext cx="8153400" cy="1117600"/>
          </a:xfrm>
          <a:prstGeom prst="rect">
            <a:avLst/>
          </a:prstGeom>
        </p:spPr>
        <p:txBody>
          <a:bodyPr vert="horz" lIns="98456" tIns="49228" rIns="98456" bIns="49228"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500" b="0" i="0" u="none" strike="noStrike" kern="1200" cap="none" spc="0" normalizeH="0" baseline="0" noProof="0" smtClean="0">
                <a:ln>
                  <a:noFill/>
                </a:ln>
                <a:solidFill>
                  <a:schemeClr val="tx2"/>
                </a:solidFill>
                <a:effectLst/>
                <a:uLnTx/>
                <a:uFillTx/>
                <a:latin typeface="+mj-lt"/>
                <a:ea typeface="+mj-ea"/>
                <a:cs typeface="+mj-cs"/>
              </a:rPr>
              <a:t>CONTROLADOR DIFUSO PD CON BALANCEO</a:t>
            </a:r>
            <a:endParaRPr kumimoji="0" lang="es-EC" sz="4500" b="0" i="0" u="none" strike="noStrike" kern="1200" cap="none" spc="0" normalizeH="0" baseline="0" noProof="0" dirty="0">
              <a:ln>
                <a:noFill/>
              </a:ln>
              <a:solidFill>
                <a:schemeClr val="tx2"/>
              </a:solidFill>
              <a:effectLst/>
              <a:uLnTx/>
              <a:uFillTx/>
              <a:latin typeface="+mj-lt"/>
              <a:ea typeface="+mj-ea"/>
              <a:cs typeface="+mj-cs"/>
            </a:endParaRPr>
          </a:p>
        </p:txBody>
      </p:sp>
      <p:pic>
        <p:nvPicPr>
          <p:cNvPr id="81922" name="Picture 2"/>
          <p:cNvPicPr>
            <a:picLocks noChangeAspect="1" noChangeArrowheads="1"/>
          </p:cNvPicPr>
          <p:nvPr/>
        </p:nvPicPr>
        <p:blipFill>
          <a:blip r:embed="rId2"/>
          <a:srcRect l="32812" t="28125" r="10937" b="40000"/>
          <a:stretch>
            <a:fillRect/>
          </a:stretch>
        </p:blipFill>
        <p:spPr bwMode="auto">
          <a:xfrm>
            <a:off x="71406" y="3286128"/>
            <a:ext cx="6858048" cy="2428892"/>
          </a:xfrm>
          <a:prstGeom prst="rect">
            <a:avLst/>
          </a:prstGeom>
          <a:noFill/>
          <a:ln w="9525">
            <a:noFill/>
            <a:miter lim="800000"/>
            <a:headEnd/>
            <a:tailEnd/>
          </a:ln>
          <a:effectLst/>
        </p:spPr>
      </p:pic>
      <p:pic>
        <p:nvPicPr>
          <p:cNvPr id="9" name="8 Imagen"/>
          <p:cNvPicPr/>
          <p:nvPr/>
        </p:nvPicPr>
        <p:blipFill>
          <a:blip r:embed="rId3"/>
          <a:srcRect l="4252" t="2048" r="7955"/>
          <a:stretch>
            <a:fillRect/>
          </a:stretch>
        </p:blipFill>
        <p:spPr bwMode="auto">
          <a:xfrm>
            <a:off x="4929190" y="1428740"/>
            <a:ext cx="3929090" cy="1857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42910" y="2571748"/>
            <a:ext cx="3571900" cy="2428892"/>
          </a:xfrm>
        </p:spPr>
        <p:txBody>
          <a:bodyPr>
            <a:normAutofit fontScale="47500" lnSpcReduction="20000"/>
          </a:bodyPr>
          <a:lstStyle/>
          <a:p>
            <a:r>
              <a:rPr smtClean="0"/>
              <a:t>Da </a:t>
            </a:r>
            <a:r>
              <a:rPr b="1" smtClean="0"/>
              <a:t>mayor prioridad</a:t>
            </a:r>
            <a:r>
              <a:rPr smtClean="0"/>
              <a:t> al posicionamiento del péndulo como parte esencial para llegar al objetivo </a:t>
            </a:r>
            <a:r>
              <a:rPr smtClean="0"/>
              <a:t>de </a:t>
            </a:r>
            <a:r>
              <a:rPr smtClean="0"/>
              <a:t>control.</a:t>
            </a:r>
          </a:p>
          <a:p>
            <a:endParaRPr smtClean="0"/>
          </a:p>
          <a:p>
            <a:r>
              <a:rPr lang="es-EC" dirty="0" smtClean="0"/>
              <a:t>Criterio </a:t>
            </a:r>
            <a:r>
              <a:rPr lang="es-EC" dirty="0" smtClean="0"/>
              <a:t>de desempeño </a:t>
            </a:r>
            <a:r>
              <a:rPr lang="es-EC" b="1" i="1" dirty="0" smtClean="0"/>
              <a:t>integral del error cuadrático</a:t>
            </a:r>
            <a:r>
              <a:rPr lang="es-EC" dirty="0" smtClean="0"/>
              <a:t> </a:t>
            </a:r>
            <a:r>
              <a:rPr lang="es-EC" b="1" i="1" dirty="0" smtClean="0"/>
              <a:t>(CIEC</a:t>
            </a:r>
            <a:r>
              <a:rPr lang="es-EC" b="1" i="1" dirty="0" smtClean="0"/>
              <a:t>)</a:t>
            </a:r>
            <a:r>
              <a:rPr lang="es-EC" dirty="0" smtClean="0"/>
              <a:t>, que </a:t>
            </a:r>
            <a:r>
              <a:rPr smtClean="0"/>
              <a:t>permite evaluar el comportamiento del sistema y son la base para optimizarlos respecto del comportamiento de su error en estado transitorio</a:t>
            </a:r>
            <a:endParaRPr lang="es-EC" dirty="0" smtClean="0"/>
          </a:p>
          <a:p>
            <a:endParaRPr lang="es-EC" dirty="0"/>
          </a:p>
        </p:txBody>
      </p:sp>
      <p:sp>
        <p:nvSpPr>
          <p:cNvPr id="4" name="3 Marcador de contenido"/>
          <p:cNvSpPr>
            <a:spLocks noGrp="1"/>
          </p:cNvSpPr>
          <p:nvPr>
            <p:ph sz="quarter" idx="14"/>
          </p:nvPr>
        </p:nvSpPr>
        <p:spPr>
          <a:xfrm>
            <a:off x="500034" y="1502833"/>
            <a:ext cx="8231067" cy="997477"/>
          </a:xfrm>
        </p:spPr>
        <p:txBody>
          <a:bodyPr>
            <a:normAutofit lnSpcReduction="10000"/>
          </a:bodyPr>
          <a:lstStyle/>
          <a:p>
            <a:pPr>
              <a:buNone/>
            </a:pPr>
            <a:r>
              <a:rPr lang="es-EC" dirty="0" smtClean="0"/>
              <a:t>	Ajuste </a:t>
            </a:r>
            <a:r>
              <a:rPr lang="es-EC" dirty="0" smtClean="0"/>
              <a:t>experimental del controlador difuso PD con balanceo.</a:t>
            </a:r>
          </a:p>
          <a:p>
            <a:endParaRPr lang="es-EC" dirty="0"/>
          </a:p>
        </p:txBody>
      </p:sp>
      <p:sp>
        <p:nvSpPr>
          <p:cNvPr id="5" name="1 Título"/>
          <p:cNvSpPr txBox="1">
            <a:spLocks/>
          </p:cNvSpPr>
          <p:nvPr/>
        </p:nvSpPr>
        <p:spPr>
          <a:xfrm>
            <a:off x="762000" y="283633"/>
            <a:ext cx="8153400" cy="1117600"/>
          </a:xfrm>
          <a:prstGeom prst="rect">
            <a:avLst/>
          </a:prstGeom>
        </p:spPr>
        <p:txBody>
          <a:bodyPr vert="horz" lIns="98456" tIns="49228" rIns="98456" bIns="49228"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500" b="0" i="0" u="none" strike="noStrike" kern="1200" cap="none" spc="0" normalizeH="0" baseline="0" noProof="0" dirty="0" smtClean="0">
                <a:ln>
                  <a:noFill/>
                </a:ln>
                <a:solidFill>
                  <a:schemeClr val="tx2"/>
                </a:solidFill>
                <a:effectLst/>
                <a:uLnTx/>
                <a:uFillTx/>
                <a:latin typeface="+mj-lt"/>
                <a:ea typeface="+mj-ea"/>
                <a:cs typeface="+mj-cs"/>
              </a:rPr>
              <a:t>CONTROLADOR DIFUSO PD CON BALANCEO</a:t>
            </a:r>
            <a:endParaRPr kumimoji="0" lang="es-EC" sz="4500" b="0" i="0" u="none" strike="noStrike" kern="1200" cap="none" spc="0" normalizeH="0" baseline="0" noProof="0" dirty="0">
              <a:ln>
                <a:noFill/>
              </a:ln>
              <a:solidFill>
                <a:schemeClr val="tx2"/>
              </a:solidFill>
              <a:effectLst/>
              <a:uLnTx/>
              <a:uFillTx/>
              <a:latin typeface="+mj-lt"/>
              <a:ea typeface="+mj-ea"/>
              <a:cs typeface="+mj-cs"/>
            </a:endParaRPr>
          </a:p>
        </p:txBody>
      </p:sp>
      <p:pic>
        <p:nvPicPr>
          <p:cNvPr id="82946" name="Picture 2"/>
          <p:cNvPicPr>
            <a:picLocks noChangeAspect="1" noChangeArrowheads="1"/>
          </p:cNvPicPr>
          <p:nvPr/>
        </p:nvPicPr>
        <p:blipFill>
          <a:blip r:embed="rId2"/>
          <a:srcRect l="53320" t="46875" r="37891" b="48437"/>
          <a:stretch>
            <a:fillRect/>
          </a:stretch>
        </p:blipFill>
        <p:spPr bwMode="auto">
          <a:xfrm>
            <a:off x="1785918" y="4857764"/>
            <a:ext cx="1071570" cy="357190"/>
          </a:xfrm>
          <a:prstGeom prst="rect">
            <a:avLst/>
          </a:prstGeom>
          <a:noFill/>
          <a:ln w="9525">
            <a:noFill/>
            <a:miter lim="800000"/>
            <a:headEnd/>
            <a:tailEnd/>
          </a:ln>
          <a:effectLst/>
        </p:spPr>
      </p:pic>
      <p:pic>
        <p:nvPicPr>
          <p:cNvPr id="82947" name="Picture 3"/>
          <p:cNvPicPr>
            <a:picLocks noChangeAspect="1" noChangeArrowheads="1"/>
          </p:cNvPicPr>
          <p:nvPr/>
        </p:nvPicPr>
        <p:blipFill>
          <a:blip r:embed="rId3"/>
          <a:srcRect l="30078" t="42500" r="14843" b="19062"/>
          <a:stretch>
            <a:fillRect/>
          </a:stretch>
        </p:blipFill>
        <p:spPr bwMode="auto">
          <a:xfrm>
            <a:off x="4214778" y="2500310"/>
            <a:ext cx="4929222" cy="21499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s-ES" dirty="0" smtClean="0"/>
              <a:t>RTW (</a:t>
            </a:r>
            <a:r>
              <a:rPr lang="en-US" dirty="0" smtClean="0"/>
              <a:t>REAL TIME </a:t>
            </a:r>
            <a:r>
              <a:rPr lang="en-US" dirty="0" smtClean="0"/>
              <a:t>WORKSHOP</a:t>
            </a:r>
            <a:r>
              <a:rPr lang="es-ES" dirty="0" smtClean="0"/>
              <a:t>)</a:t>
            </a:r>
            <a:endParaRPr lang="es-ES" dirty="0"/>
          </a:p>
        </p:txBody>
      </p:sp>
      <p:sp>
        <p:nvSpPr>
          <p:cNvPr id="3" name="Rectangle 2"/>
          <p:cNvSpPr>
            <a:spLocks noGrp="1"/>
          </p:cNvSpPr>
          <p:nvPr>
            <p:ph sz="quarter" idx="13"/>
          </p:nvPr>
        </p:nvSpPr>
        <p:spPr>
          <a:xfrm>
            <a:off x="0" y="500046"/>
            <a:ext cx="9144000" cy="5214954"/>
          </a:xfrm>
        </p:spPr>
        <p:txBody>
          <a:bodyPr anchor="ctr"/>
          <a:lstStyle>
            <a:extLst/>
          </a:lstStyle>
          <a:p>
            <a:pPr marL="295368" lvl="1">
              <a:buNone/>
            </a:pPr>
            <a:r>
              <a:rPr lang="es-ES_tradnl" dirty="0" smtClean="0"/>
              <a:t>	</a:t>
            </a:r>
            <a:endParaRPr lang="es-ES" dirty="0"/>
          </a:p>
        </p:txBody>
      </p:sp>
      <p:graphicFrame>
        <p:nvGraphicFramePr>
          <p:cNvPr id="9" name="8 Diagrama"/>
          <p:cNvGraphicFramePr/>
          <p:nvPr/>
        </p:nvGraphicFramePr>
        <p:xfrm>
          <a:off x="1476396" y="157958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0" y="1785930"/>
            <a:ext cx="3748086" cy="2783424"/>
          </a:xfrm>
        </p:spPr>
        <p:txBody>
          <a:bodyPr>
            <a:normAutofit fontScale="55000" lnSpcReduction="20000"/>
          </a:bodyPr>
          <a:lstStyle/>
          <a:p>
            <a:endParaRPr lang="es-EC" dirty="0" smtClean="0"/>
          </a:p>
          <a:p>
            <a:pPr>
              <a:buNone/>
            </a:pPr>
            <a:r>
              <a:rPr smtClean="0"/>
              <a:t>	El </a:t>
            </a:r>
            <a:r>
              <a:rPr smtClean="0"/>
              <a:t>objetivo en esta sección es probar el </a:t>
            </a:r>
            <a:r>
              <a:rPr i="1" smtClean="0"/>
              <a:t>controlador difuso PD péndulo</a:t>
            </a:r>
            <a:r>
              <a:rPr smtClean="0"/>
              <a:t> y el </a:t>
            </a:r>
            <a:r>
              <a:rPr i="1" smtClean="0"/>
              <a:t>controlador difuso PD carro</a:t>
            </a:r>
            <a:r>
              <a:rPr smtClean="0"/>
              <a:t> sin el controlador </a:t>
            </a:r>
            <a:r>
              <a:rPr i="1" smtClean="0"/>
              <a:t>Swing – </a:t>
            </a:r>
            <a:r>
              <a:rPr i="1" smtClean="0"/>
              <a:t>up</a:t>
            </a:r>
            <a:r>
              <a:rPr smtClean="0"/>
              <a:t>.</a:t>
            </a:r>
          </a:p>
          <a:p>
            <a:pPr>
              <a:buNone/>
            </a:pPr>
            <a:r>
              <a:rPr smtClean="0"/>
              <a:t>	Los </a:t>
            </a:r>
            <a:r>
              <a:rPr smtClean="0"/>
              <a:t>controladores difusos que se utilizan en esta sección son los mismos que se definieron </a:t>
            </a:r>
            <a:r>
              <a:rPr smtClean="0"/>
              <a:t>en </a:t>
            </a:r>
            <a:r>
              <a:rPr smtClean="0"/>
              <a:t>el controlador difuso pd con balanceo</a:t>
            </a:r>
            <a:endParaRPr lang="es-EC" dirty="0"/>
          </a:p>
        </p:txBody>
      </p:sp>
      <p:sp>
        <p:nvSpPr>
          <p:cNvPr id="4" name="3 Marcador de contenido"/>
          <p:cNvSpPr>
            <a:spLocks noGrp="1"/>
          </p:cNvSpPr>
          <p:nvPr>
            <p:ph sz="quarter" idx="14"/>
          </p:nvPr>
        </p:nvSpPr>
        <p:spPr>
          <a:xfrm>
            <a:off x="4357686" y="1571616"/>
            <a:ext cx="3886200" cy="783163"/>
          </a:xfrm>
        </p:spPr>
        <p:txBody>
          <a:bodyPr>
            <a:normAutofit fontScale="62500" lnSpcReduction="20000"/>
          </a:bodyPr>
          <a:lstStyle/>
          <a:p>
            <a:r>
              <a:rPr lang="es-EC" dirty="0" smtClean="0"/>
              <a:t>Implementación del controlador difuso PD </a:t>
            </a:r>
            <a:r>
              <a:rPr lang="es-EC" dirty="0" smtClean="0"/>
              <a:t>en </a:t>
            </a:r>
            <a:r>
              <a:rPr lang="es-EC" dirty="0" smtClean="0"/>
              <a:t>SIMULINK</a:t>
            </a:r>
          </a:p>
          <a:p>
            <a:endParaRPr lang="es-EC" dirty="0"/>
          </a:p>
        </p:txBody>
      </p:sp>
      <p:sp>
        <p:nvSpPr>
          <p:cNvPr id="5" name="1 Título"/>
          <p:cNvSpPr txBox="1">
            <a:spLocks noGrp="1"/>
          </p:cNvSpPr>
          <p:nvPr>
            <p:ph type="title"/>
          </p:nvPr>
        </p:nvSpPr>
        <p:spPr>
          <a:prstGeom prst="rect">
            <a:avLst/>
          </a:prstGeom>
        </p:spPr>
        <p:txBody>
          <a:bodyPr vert="horz" lIns="98456" tIns="49228" rIns="98456" bIns="49228"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500" b="0" i="0" u="none" strike="noStrike" kern="1200" cap="none" spc="0" normalizeH="0" baseline="0" noProof="0" dirty="0" smtClean="0">
                <a:ln>
                  <a:noFill/>
                </a:ln>
                <a:solidFill>
                  <a:schemeClr val="tx2"/>
                </a:solidFill>
                <a:effectLst/>
                <a:uLnTx/>
                <a:uFillTx/>
                <a:latin typeface="+mj-lt"/>
                <a:ea typeface="+mj-ea"/>
                <a:cs typeface="+mj-cs"/>
              </a:rPr>
              <a:t>CONTROLADOR DIFUSO PD</a:t>
            </a:r>
            <a:endParaRPr kumimoji="0" lang="es-EC" sz="4500" b="0" i="0" u="none" strike="noStrike" kern="1200" cap="none" spc="0" normalizeH="0" baseline="0" noProof="0" dirty="0">
              <a:ln>
                <a:noFill/>
              </a:ln>
              <a:solidFill>
                <a:schemeClr val="tx2"/>
              </a:solidFill>
              <a:effectLst/>
              <a:uLnTx/>
              <a:uFillTx/>
              <a:latin typeface="+mj-lt"/>
              <a:ea typeface="+mj-ea"/>
              <a:cs typeface="+mj-cs"/>
            </a:endParaRPr>
          </a:p>
        </p:txBody>
      </p:sp>
      <p:pic>
        <p:nvPicPr>
          <p:cNvPr id="83970" name="Picture 2"/>
          <p:cNvPicPr>
            <a:picLocks noChangeAspect="1" noChangeArrowheads="1"/>
          </p:cNvPicPr>
          <p:nvPr/>
        </p:nvPicPr>
        <p:blipFill>
          <a:blip r:embed="rId2"/>
          <a:srcRect/>
          <a:stretch>
            <a:fillRect/>
          </a:stretch>
        </p:blipFill>
        <p:spPr bwMode="auto">
          <a:xfrm>
            <a:off x="4022725" y="2624154"/>
            <a:ext cx="5121275" cy="25908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CONTROLADOR DIFUSO PD</a:t>
            </a:r>
            <a:endParaRPr lang="es-EC" dirty="0"/>
          </a:p>
        </p:txBody>
      </p:sp>
      <p:sp>
        <p:nvSpPr>
          <p:cNvPr id="3" name="2 Marcador de contenido"/>
          <p:cNvSpPr>
            <a:spLocks noGrp="1"/>
          </p:cNvSpPr>
          <p:nvPr>
            <p:ph sz="quarter" idx="13"/>
          </p:nvPr>
        </p:nvSpPr>
        <p:spPr>
          <a:xfrm>
            <a:off x="609600" y="1502836"/>
            <a:ext cx="3962400" cy="997474"/>
          </a:xfrm>
        </p:spPr>
        <p:txBody>
          <a:bodyPr>
            <a:normAutofit lnSpcReduction="10000"/>
          </a:bodyPr>
          <a:lstStyle/>
          <a:p>
            <a:r>
              <a:rPr lang="es-EC" dirty="0" smtClean="0"/>
              <a:t>Simulación del controlador difuso PD </a:t>
            </a:r>
            <a:r>
              <a:rPr lang="es-EC" dirty="0" smtClean="0"/>
              <a:t> </a:t>
            </a:r>
            <a:endParaRPr lang="es-EC" dirty="0" smtClean="0"/>
          </a:p>
          <a:p>
            <a:endParaRPr lang="es-EC" dirty="0"/>
          </a:p>
        </p:txBody>
      </p:sp>
      <p:sp>
        <p:nvSpPr>
          <p:cNvPr id="4" name="3 Marcador de contenido"/>
          <p:cNvSpPr>
            <a:spLocks noGrp="1"/>
          </p:cNvSpPr>
          <p:nvPr>
            <p:ph sz="quarter" idx="14"/>
          </p:nvPr>
        </p:nvSpPr>
        <p:spPr>
          <a:xfrm>
            <a:off x="4844901" y="1502833"/>
            <a:ext cx="3886200" cy="854601"/>
          </a:xfrm>
        </p:spPr>
        <p:txBody>
          <a:bodyPr>
            <a:normAutofit fontScale="62500" lnSpcReduction="20000"/>
          </a:bodyPr>
          <a:lstStyle/>
          <a:p>
            <a:r>
              <a:rPr lang="es-EC" dirty="0" smtClean="0"/>
              <a:t>Experimentación del </a:t>
            </a:r>
            <a:r>
              <a:rPr lang="es-EC" dirty="0" smtClean="0"/>
              <a:t>controlador difuso PD con balanceo</a:t>
            </a:r>
            <a:endParaRPr lang="es-EC" dirty="0"/>
          </a:p>
        </p:txBody>
      </p:sp>
      <p:pic>
        <p:nvPicPr>
          <p:cNvPr id="5" name="4 Imagen"/>
          <p:cNvPicPr/>
          <p:nvPr/>
        </p:nvPicPr>
        <p:blipFill>
          <a:blip r:embed="rId2"/>
          <a:srcRect l="9043" t="3807" r="8781" b="4569"/>
          <a:stretch>
            <a:fillRect/>
          </a:stretch>
        </p:blipFill>
        <p:spPr bwMode="auto">
          <a:xfrm>
            <a:off x="-32" y="2643186"/>
            <a:ext cx="4585716" cy="2640787"/>
          </a:xfrm>
          <a:prstGeom prst="rect">
            <a:avLst/>
          </a:prstGeom>
          <a:noFill/>
          <a:ln w="9525">
            <a:noFill/>
            <a:miter lim="800000"/>
            <a:headEnd/>
            <a:tailEnd/>
          </a:ln>
        </p:spPr>
      </p:pic>
      <p:pic>
        <p:nvPicPr>
          <p:cNvPr id="84994" name="Picture 2"/>
          <p:cNvPicPr>
            <a:picLocks noChangeAspect="1" noChangeArrowheads="1"/>
          </p:cNvPicPr>
          <p:nvPr/>
        </p:nvPicPr>
        <p:blipFill>
          <a:blip r:embed="rId3"/>
          <a:srcRect l="31055" t="43125" r="15039" b="17500"/>
          <a:stretch>
            <a:fillRect/>
          </a:stretch>
        </p:blipFill>
        <p:spPr bwMode="auto">
          <a:xfrm>
            <a:off x="4714876" y="2786062"/>
            <a:ext cx="4286248" cy="2357434"/>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t>CONTROLADOR DIFUSO PI</a:t>
            </a:r>
            <a:endParaRPr lang="es-EC" dirty="0"/>
          </a:p>
        </p:txBody>
      </p:sp>
      <p:sp>
        <p:nvSpPr>
          <p:cNvPr id="3" name="2 Marcador de contenido"/>
          <p:cNvSpPr>
            <a:spLocks noGrp="1"/>
          </p:cNvSpPr>
          <p:nvPr>
            <p:ph sz="quarter" idx="13"/>
          </p:nvPr>
        </p:nvSpPr>
        <p:spPr>
          <a:xfrm>
            <a:off x="571472" y="1785930"/>
            <a:ext cx="3962400" cy="2783424"/>
          </a:xfrm>
        </p:spPr>
        <p:txBody>
          <a:bodyPr>
            <a:normAutofit fontScale="62500" lnSpcReduction="20000"/>
          </a:bodyPr>
          <a:lstStyle/>
          <a:p>
            <a:r>
              <a:rPr smtClean="0"/>
              <a:t>El objetivo en esta sección es probar un controlador difuso PD para la posición angular del péndulo y un controlador difuso PI para la posición del carro sin el controlador </a:t>
            </a:r>
            <a:r>
              <a:rPr i="1" smtClean="0"/>
              <a:t>Swing – </a:t>
            </a:r>
            <a:r>
              <a:rPr i="1" smtClean="0"/>
              <a:t>up</a:t>
            </a:r>
            <a:r>
              <a:rPr smtClean="0"/>
              <a:t>.</a:t>
            </a:r>
          </a:p>
          <a:p>
            <a:r>
              <a:rPr smtClean="0"/>
              <a:t>El controlador difuso PD para la posición angular del péndulo es el mismo que se ha definido </a:t>
            </a:r>
            <a:endParaRPr lang="es-EC" dirty="0"/>
          </a:p>
        </p:txBody>
      </p:sp>
      <p:sp>
        <p:nvSpPr>
          <p:cNvPr id="6" name="2 Marcador de contenido"/>
          <p:cNvSpPr>
            <a:spLocks noGrp="1"/>
          </p:cNvSpPr>
          <p:nvPr>
            <p:ph sz="quarter" idx="13"/>
          </p:nvPr>
        </p:nvSpPr>
        <p:spPr>
          <a:xfrm>
            <a:off x="5181600" y="1428740"/>
            <a:ext cx="3962400" cy="714380"/>
          </a:xfrm>
        </p:spPr>
        <p:txBody>
          <a:bodyPr>
            <a:normAutofit/>
          </a:bodyPr>
          <a:lstStyle/>
          <a:p>
            <a:r>
              <a:rPr smtClean="0"/>
              <a:t>Variables</a:t>
            </a:r>
            <a:endParaRPr lang="es-EC" dirty="0"/>
          </a:p>
        </p:txBody>
      </p:sp>
      <p:pic>
        <p:nvPicPr>
          <p:cNvPr id="86018" name="Picture 2"/>
          <p:cNvPicPr>
            <a:picLocks noChangeAspect="1" noChangeArrowheads="1"/>
          </p:cNvPicPr>
          <p:nvPr/>
        </p:nvPicPr>
        <p:blipFill>
          <a:blip r:embed="rId2"/>
          <a:srcRect l="35742" t="39375" r="27344" b="35312"/>
          <a:stretch>
            <a:fillRect/>
          </a:stretch>
        </p:blipFill>
        <p:spPr bwMode="auto">
          <a:xfrm>
            <a:off x="4500562" y="2428872"/>
            <a:ext cx="4500594" cy="1928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2819392" cy="568846"/>
          </a:xfrm>
        </p:spPr>
        <p:txBody>
          <a:bodyPr>
            <a:normAutofit fontScale="85000" lnSpcReduction="10000"/>
          </a:bodyPr>
          <a:lstStyle/>
          <a:p>
            <a:r>
              <a:rPr lang="es-EC" dirty="0" smtClean="0"/>
              <a:t>Valor lingüístico</a:t>
            </a:r>
            <a:endParaRPr lang="es-EC" dirty="0"/>
          </a:p>
        </p:txBody>
      </p:sp>
      <p:sp>
        <p:nvSpPr>
          <p:cNvPr id="4" name="3 Marcador de contenido"/>
          <p:cNvSpPr>
            <a:spLocks noGrp="1"/>
          </p:cNvSpPr>
          <p:nvPr>
            <p:ph sz="quarter" idx="14"/>
          </p:nvPr>
        </p:nvSpPr>
        <p:spPr>
          <a:xfrm>
            <a:off x="4844901" y="1502833"/>
            <a:ext cx="3227561" cy="711725"/>
          </a:xfrm>
        </p:spPr>
        <p:txBody>
          <a:bodyPr>
            <a:normAutofit fontScale="85000" lnSpcReduction="10000"/>
          </a:bodyPr>
          <a:lstStyle/>
          <a:p>
            <a:r>
              <a:rPr lang="es-EC" dirty="0" smtClean="0"/>
              <a:t>Rango de variables</a:t>
            </a:r>
            <a:endParaRPr lang="es-EC" dirty="0"/>
          </a:p>
        </p:txBody>
      </p:sp>
      <p:pic>
        <p:nvPicPr>
          <p:cNvPr id="76802" name="Picture 2"/>
          <p:cNvPicPr>
            <a:picLocks noChangeAspect="1" noChangeArrowheads="1"/>
          </p:cNvPicPr>
          <p:nvPr/>
        </p:nvPicPr>
        <p:blipFill>
          <a:blip r:embed="rId2"/>
          <a:srcRect l="49805" t="36562" r="30273" b="43750"/>
          <a:stretch>
            <a:fillRect/>
          </a:stretch>
        </p:blipFill>
        <p:spPr bwMode="auto">
          <a:xfrm>
            <a:off x="714348" y="2357434"/>
            <a:ext cx="2775877" cy="1714512"/>
          </a:xfrm>
          <a:prstGeom prst="rect">
            <a:avLst/>
          </a:prstGeom>
          <a:noFill/>
          <a:ln w="9525">
            <a:noFill/>
            <a:miter lim="800000"/>
            <a:headEnd/>
            <a:tailEnd/>
          </a:ln>
          <a:effectLst/>
        </p:spPr>
      </p:pic>
      <p:sp>
        <p:nvSpPr>
          <p:cNvPr id="6" name="1 Título"/>
          <p:cNvSpPr>
            <a:spLocks noGrp="1"/>
          </p:cNvSpPr>
          <p:nvPr>
            <p:ph type="title"/>
          </p:nvPr>
        </p:nvSpPr>
        <p:spPr>
          <a:xfrm>
            <a:off x="609600" y="131233"/>
            <a:ext cx="8153400" cy="1117600"/>
          </a:xfrm>
        </p:spPr>
        <p:txBody>
          <a:bodyPr>
            <a:normAutofit/>
          </a:bodyPr>
          <a:lstStyle/>
          <a:p>
            <a:r>
              <a:rPr lang="es-EC" dirty="0" smtClean="0"/>
              <a:t>CONTROLADOR DIFUSO PI</a:t>
            </a:r>
            <a:endParaRPr lang="es-EC" dirty="0"/>
          </a:p>
        </p:txBody>
      </p:sp>
      <p:pic>
        <p:nvPicPr>
          <p:cNvPr id="87042" name="Picture 2"/>
          <p:cNvPicPr>
            <a:picLocks noChangeAspect="1" noChangeArrowheads="1"/>
          </p:cNvPicPr>
          <p:nvPr/>
        </p:nvPicPr>
        <p:blipFill>
          <a:blip r:embed="rId3"/>
          <a:srcRect l="36914" t="25312" r="32031" b="45625"/>
          <a:stretch>
            <a:fillRect/>
          </a:stretch>
        </p:blipFill>
        <p:spPr bwMode="auto">
          <a:xfrm>
            <a:off x="4500562" y="2285996"/>
            <a:ext cx="3786214" cy="2214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819524" cy="354532"/>
          </a:xfrm>
        </p:spPr>
        <p:txBody>
          <a:bodyPr>
            <a:normAutofit fontScale="55000" lnSpcReduction="20000"/>
          </a:bodyPr>
          <a:lstStyle/>
          <a:p>
            <a:r>
              <a:rPr lang="es-EC" dirty="0" smtClean="0"/>
              <a:t>Función pertenencia, Difuso PI carro</a:t>
            </a:r>
            <a:endParaRPr lang="es-EC" dirty="0"/>
          </a:p>
        </p:txBody>
      </p:sp>
      <p:sp>
        <p:nvSpPr>
          <p:cNvPr id="8" name="1 Título"/>
          <p:cNvSpPr>
            <a:spLocks noGrp="1"/>
          </p:cNvSpPr>
          <p:nvPr>
            <p:ph type="title"/>
          </p:nvPr>
        </p:nvSpPr>
        <p:spPr>
          <a:xfrm>
            <a:off x="609600" y="131233"/>
            <a:ext cx="8153400" cy="1117600"/>
          </a:xfrm>
        </p:spPr>
        <p:txBody>
          <a:bodyPr>
            <a:normAutofit/>
          </a:bodyPr>
          <a:lstStyle/>
          <a:p>
            <a:r>
              <a:rPr lang="es-EC" dirty="0" smtClean="0"/>
              <a:t>CONTROLADOR DIFUSO PI</a:t>
            </a:r>
            <a:endParaRPr lang="es-EC" dirty="0"/>
          </a:p>
        </p:txBody>
      </p:sp>
      <p:pic>
        <p:nvPicPr>
          <p:cNvPr id="88066" name="Picture 2"/>
          <p:cNvPicPr>
            <a:picLocks noChangeAspect="1" noChangeArrowheads="1"/>
          </p:cNvPicPr>
          <p:nvPr/>
        </p:nvPicPr>
        <p:blipFill>
          <a:blip r:embed="rId2"/>
          <a:srcRect l="39258" t="23437" r="19726" b="7187"/>
          <a:stretch>
            <a:fillRect/>
          </a:stretch>
        </p:blipFill>
        <p:spPr bwMode="auto">
          <a:xfrm>
            <a:off x="571472" y="1857368"/>
            <a:ext cx="3429024" cy="3624968"/>
          </a:xfrm>
          <a:prstGeom prst="rect">
            <a:avLst/>
          </a:prstGeom>
          <a:noFill/>
          <a:ln w="9525">
            <a:noFill/>
            <a:miter lim="800000"/>
            <a:headEnd/>
            <a:tailEnd/>
          </a:ln>
          <a:effectLst/>
        </p:spPr>
      </p:pic>
      <p:pic>
        <p:nvPicPr>
          <p:cNvPr id="10" name="9 Imagen" descr="C:\Documents and Settings\MARCELOPEREZ\Mis documentos\Mis imágenes\Nueva imagen (3).bmp"/>
          <p:cNvPicPr/>
          <p:nvPr/>
        </p:nvPicPr>
        <p:blipFill>
          <a:blip r:embed="rId3"/>
          <a:srcRect/>
          <a:stretch>
            <a:fillRect/>
          </a:stretch>
        </p:blipFill>
        <p:spPr bwMode="auto">
          <a:xfrm>
            <a:off x="4071934" y="3071814"/>
            <a:ext cx="5072098" cy="2495066"/>
          </a:xfrm>
          <a:prstGeom prst="rect">
            <a:avLst/>
          </a:prstGeom>
          <a:noFill/>
          <a:ln w="9525">
            <a:noFill/>
            <a:miter lim="800000"/>
            <a:headEnd/>
            <a:tailEnd/>
          </a:ln>
        </p:spPr>
      </p:pic>
      <p:sp>
        <p:nvSpPr>
          <p:cNvPr id="12" name="2 Marcador de contenido"/>
          <p:cNvSpPr>
            <a:spLocks noGrp="1"/>
          </p:cNvSpPr>
          <p:nvPr>
            <p:ph sz="quarter" idx="13"/>
          </p:nvPr>
        </p:nvSpPr>
        <p:spPr>
          <a:xfrm>
            <a:off x="4572032" y="1500178"/>
            <a:ext cx="4357686" cy="1643074"/>
          </a:xfrm>
        </p:spPr>
        <p:txBody>
          <a:bodyPr>
            <a:normAutofit fontScale="70000" lnSpcReduction="20000"/>
          </a:bodyPr>
          <a:lstStyle/>
          <a:p>
            <a:r>
              <a:rPr b="1" i="1" smtClean="0"/>
              <a:t>Controlicar</a:t>
            </a:r>
            <a:r>
              <a:rPr b="1" smtClean="0"/>
              <a:t>:</a:t>
            </a:r>
            <a:r>
              <a:rPr smtClean="0"/>
              <a:t> </a:t>
            </a:r>
            <a:r>
              <a:rPr smtClean="0"/>
              <a:t>se ha elegido funciones de pertenencia de tipo triangular para todos </a:t>
            </a:r>
            <a:r>
              <a:rPr smtClean="0"/>
              <a:t>los </a:t>
            </a:r>
            <a:r>
              <a:rPr smtClean="0"/>
              <a:t>valores.</a:t>
            </a:r>
          </a:p>
          <a:p>
            <a:r>
              <a:rPr smtClean="0"/>
              <a:t>Indica </a:t>
            </a:r>
            <a:r>
              <a:rPr smtClean="0"/>
              <a:t>una linealidad en </a:t>
            </a:r>
            <a:r>
              <a:rPr smtClean="0"/>
              <a:t>su </a:t>
            </a:r>
            <a:r>
              <a:rPr smtClean="0"/>
              <a:t>extensión</a:t>
            </a:r>
            <a:endParaRPr lang="es-EC"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09600" y="1502836"/>
            <a:ext cx="3676648" cy="354532"/>
          </a:xfrm>
        </p:spPr>
        <p:txBody>
          <a:bodyPr>
            <a:normAutofit fontScale="62500" lnSpcReduction="20000"/>
          </a:bodyPr>
          <a:lstStyle/>
          <a:p>
            <a:r>
              <a:rPr lang="es-EC" dirty="0" smtClean="0"/>
              <a:t>Base de reglas</a:t>
            </a:r>
            <a:endParaRPr lang="es-EC" dirty="0"/>
          </a:p>
        </p:txBody>
      </p:sp>
      <p:sp>
        <p:nvSpPr>
          <p:cNvPr id="8" name="2 Marcador de contenido"/>
          <p:cNvSpPr>
            <a:spLocks noGrp="1"/>
          </p:cNvSpPr>
          <p:nvPr>
            <p:ph sz="quarter" idx="13"/>
          </p:nvPr>
        </p:nvSpPr>
        <p:spPr>
          <a:xfrm>
            <a:off x="4643438" y="1571616"/>
            <a:ext cx="4214842" cy="714380"/>
          </a:xfrm>
        </p:spPr>
        <p:txBody>
          <a:bodyPr>
            <a:normAutofit fontScale="62500" lnSpcReduction="20000"/>
          </a:bodyPr>
          <a:lstStyle/>
          <a:p>
            <a:r>
              <a:rPr lang="es-EC" dirty="0" smtClean="0"/>
              <a:t>Implementación del controlador difuso </a:t>
            </a:r>
            <a:r>
              <a:rPr lang="es-EC" dirty="0" smtClean="0"/>
              <a:t>PI </a:t>
            </a:r>
            <a:r>
              <a:rPr lang="es-EC" dirty="0" smtClean="0"/>
              <a:t>con balanceo  en SIMULINK</a:t>
            </a:r>
            <a:endParaRPr lang="es-EC" dirty="0"/>
          </a:p>
        </p:txBody>
      </p:sp>
      <p:sp>
        <p:nvSpPr>
          <p:cNvPr id="9" name="1 Título"/>
          <p:cNvSpPr>
            <a:spLocks noGrp="1"/>
          </p:cNvSpPr>
          <p:nvPr>
            <p:ph type="title"/>
          </p:nvPr>
        </p:nvSpPr>
        <p:spPr>
          <a:xfrm>
            <a:off x="609600" y="131233"/>
            <a:ext cx="8153400" cy="1117600"/>
          </a:xfrm>
        </p:spPr>
        <p:txBody>
          <a:bodyPr>
            <a:normAutofit/>
          </a:bodyPr>
          <a:lstStyle/>
          <a:p>
            <a:r>
              <a:rPr lang="es-EC" dirty="0" smtClean="0"/>
              <a:t>CONTROLADOR DIFUSO PI</a:t>
            </a:r>
            <a:endParaRPr lang="es-EC" dirty="0"/>
          </a:p>
        </p:txBody>
      </p:sp>
      <p:pic>
        <p:nvPicPr>
          <p:cNvPr id="89091" name="Picture 3"/>
          <p:cNvPicPr>
            <a:picLocks noChangeAspect="1" noChangeArrowheads="1"/>
          </p:cNvPicPr>
          <p:nvPr/>
        </p:nvPicPr>
        <p:blipFill>
          <a:blip r:embed="rId2"/>
          <a:srcRect l="34766" t="23750" r="20117" b="11582"/>
          <a:stretch>
            <a:fillRect/>
          </a:stretch>
        </p:blipFill>
        <p:spPr bwMode="auto">
          <a:xfrm>
            <a:off x="214282" y="1785930"/>
            <a:ext cx="3987238" cy="3571900"/>
          </a:xfrm>
          <a:prstGeom prst="rect">
            <a:avLst/>
          </a:prstGeom>
          <a:noFill/>
          <a:ln w="9525">
            <a:noFill/>
            <a:miter lim="800000"/>
            <a:headEnd/>
            <a:tailEnd/>
          </a:ln>
          <a:effectLst/>
        </p:spPr>
      </p:pic>
      <p:pic>
        <p:nvPicPr>
          <p:cNvPr id="10" name="9 Imagen"/>
          <p:cNvPicPr/>
          <p:nvPr/>
        </p:nvPicPr>
        <p:blipFill>
          <a:blip r:embed="rId3"/>
          <a:srcRect l="1757" t="1049" r="13522" b="26747"/>
          <a:stretch>
            <a:fillRect/>
          </a:stretch>
        </p:blipFill>
        <p:spPr bwMode="auto">
          <a:xfrm>
            <a:off x="4415485" y="2357434"/>
            <a:ext cx="4728515" cy="2516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2395550" y="1502836"/>
            <a:ext cx="3533772" cy="640284"/>
          </a:xfrm>
        </p:spPr>
        <p:txBody>
          <a:bodyPr>
            <a:normAutofit fontScale="70000" lnSpcReduction="20000"/>
          </a:bodyPr>
          <a:lstStyle/>
          <a:p>
            <a:r>
              <a:rPr smtClean="0"/>
              <a:t>Simulación del </a:t>
            </a:r>
            <a:r>
              <a:rPr smtClean="0"/>
              <a:t>controlador </a:t>
            </a:r>
            <a:r>
              <a:rPr smtClean="0"/>
              <a:t>difuso </a:t>
            </a:r>
            <a:r>
              <a:rPr smtClean="0"/>
              <a:t>PI </a:t>
            </a:r>
            <a:endParaRPr lang="es-EC" dirty="0"/>
          </a:p>
        </p:txBody>
      </p:sp>
      <p:sp>
        <p:nvSpPr>
          <p:cNvPr id="5" name="1 Título"/>
          <p:cNvSpPr txBox="1">
            <a:spLocks/>
          </p:cNvSpPr>
          <p:nvPr/>
        </p:nvSpPr>
        <p:spPr>
          <a:xfrm>
            <a:off x="762000" y="283633"/>
            <a:ext cx="8153400" cy="1117600"/>
          </a:xfrm>
          <a:prstGeom prst="rect">
            <a:avLst/>
          </a:prstGeom>
        </p:spPr>
        <p:txBody>
          <a:bodyPr vert="horz" lIns="98456" tIns="49228" rIns="98456" bIns="49228"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500" b="0" i="0" u="none" strike="noStrike" kern="1200" cap="none" spc="0" normalizeH="0" baseline="0" noProof="0" dirty="0" smtClean="0">
                <a:ln>
                  <a:noFill/>
                </a:ln>
                <a:solidFill>
                  <a:schemeClr val="tx2"/>
                </a:solidFill>
                <a:effectLst/>
                <a:uLnTx/>
                <a:uFillTx/>
                <a:latin typeface="+mj-lt"/>
                <a:ea typeface="+mj-ea"/>
                <a:cs typeface="+mj-cs"/>
              </a:rPr>
              <a:t>CONTROLADOR DIFUSO PI</a:t>
            </a:r>
            <a:endParaRPr kumimoji="0" lang="es-EC" sz="4500" b="0" i="0" u="none" strike="noStrike" kern="1200" cap="none" spc="0" normalizeH="0" baseline="0" noProof="0" dirty="0">
              <a:ln>
                <a:noFill/>
              </a:ln>
              <a:solidFill>
                <a:schemeClr val="tx2"/>
              </a:solidFill>
              <a:effectLst/>
              <a:uLnTx/>
              <a:uFillTx/>
              <a:latin typeface="+mj-lt"/>
              <a:ea typeface="+mj-ea"/>
              <a:cs typeface="+mj-cs"/>
            </a:endParaRPr>
          </a:p>
        </p:txBody>
      </p:sp>
      <p:pic>
        <p:nvPicPr>
          <p:cNvPr id="9" name="8 Imagen"/>
          <p:cNvPicPr/>
          <p:nvPr/>
        </p:nvPicPr>
        <p:blipFill>
          <a:blip r:embed="rId2"/>
          <a:srcRect l="8830" t="3441" r="8714" b="5153"/>
          <a:stretch>
            <a:fillRect/>
          </a:stretch>
        </p:blipFill>
        <p:spPr bwMode="auto">
          <a:xfrm>
            <a:off x="2045762" y="2285996"/>
            <a:ext cx="4597940" cy="27561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142844" y="2571748"/>
            <a:ext cx="3571900" cy="2428892"/>
          </a:xfrm>
        </p:spPr>
        <p:txBody>
          <a:bodyPr>
            <a:normAutofit fontScale="92500" lnSpcReduction="20000"/>
          </a:bodyPr>
          <a:lstStyle/>
          <a:p>
            <a:r>
              <a:rPr lang="es-EC" dirty="0" smtClean="0"/>
              <a:t>Criterio </a:t>
            </a:r>
            <a:r>
              <a:rPr lang="es-EC" dirty="0" smtClean="0"/>
              <a:t>de desempeño </a:t>
            </a:r>
            <a:r>
              <a:rPr lang="es-EC" b="1" i="1" dirty="0" smtClean="0"/>
              <a:t>integral del error cuadrático</a:t>
            </a:r>
            <a:r>
              <a:rPr lang="es-EC" dirty="0" smtClean="0"/>
              <a:t> </a:t>
            </a:r>
            <a:r>
              <a:rPr lang="es-EC" b="1" i="1" dirty="0" smtClean="0"/>
              <a:t>(CIEC</a:t>
            </a:r>
            <a:r>
              <a:rPr lang="es-EC" b="1" i="1" dirty="0" smtClean="0"/>
              <a:t>)</a:t>
            </a:r>
            <a:r>
              <a:rPr smtClean="0"/>
              <a:t> se aplica al controlador difuso PD péndulo </a:t>
            </a:r>
            <a:endParaRPr lang="es-EC" dirty="0"/>
          </a:p>
        </p:txBody>
      </p:sp>
      <p:sp>
        <p:nvSpPr>
          <p:cNvPr id="4" name="3 Marcador de contenido"/>
          <p:cNvSpPr>
            <a:spLocks noGrp="1"/>
          </p:cNvSpPr>
          <p:nvPr>
            <p:ph sz="quarter" idx="14"/>
          </p:nvPr>
        </p:nvSpPr>
        <p:spPr>
          <a:xfrm>
            <a:off x="500034" y="1502833"/>
            <a:ext cx="8231067" cy="997477"/>
          </a:xfrm>
        </p:spPr>
        <p:txBody>
          <a:bodyPr>
            <a:normAutofit/>
          </a:bodyPr>
          <a:lstStyle/>
          <a:p>
            <a:pPr>
              <a:buNone/>
            </a:pPr>
            <a:r>
              <a:rPr lang="es-EC" dirty="0" smtClean="0"/>
              <a:t>	Experimentación del </a:t>
            </a:r>
            <a:r>
              <a:rPr lang="es-EC" dirty="0" smtClean="0"/>
              <a:t>controlador difuso </a:t>
            </a:r>
            <a:r>
              <a:rPr lang="es-EC" dirty="0" smtClean="0"/>
              <a:t>PI</a:t>
            </a:r>
            <a:endParaRPr lang="es-EC" dirty="0" smtClean="0"/>
          </a:p>
          <a:p>
            <a:endParaRPr lang="es-EC" dirty="0"/>
          </a:p>
        </p:txBody>
      </p:sp>
      <p:sp>
        <p:nvSpPr>
          <p:cNvPr id="5" name="1 Título"/>
          <p:cNvSpPr txBox="1">
            <a:spLocks/>
          </p:cNvSpPr>
          <p:nvPr/>
        </p:nvSpPr>
        <p:spPr>
          <a:xfrm>
            <a:off x="762000" y="283633"/>
            <a:ext cx="8153400" cy="1117600"/>
          </a:xfrm>
          <a:prstGeom prst="rect">
            <a:avLst/>
          </a:prstGeom>
        </p:spPr>
        <p:txBody>
          <a:bodyPr vert="horz" lIns="98456" tIns="49228" rIns="98456" bIns="49228"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500" b="0" i="0" u="none" strike="noStrike" kern="1200" cap="none" spc="0" normalizeH="0" baseline="0" noProof="0" dirty="0" smtClean="0">
                <a:ln>
                  <a:noFill/>
                </a:ln>
                <a:solidFill>
                  <a:schemeClr val="tx2"/>
                </a:solidFill>
                <a:effectLst/>
                <a:uLnTx/>
                <a:uFillTx/>
                <a:latin typeface="+mj-lt"/>
                <a:ea typeface="+mj-ea"/>
                <a:cs typeface="+mj-cs"/>
              </a:rPr>
              <a:t>CONTROLADOR DIFUSO PD CON BALANCEO</a:t>
            </a:r>
            <a:endParaRPr kumimoji="0" lang="es-EC" sz="4500" b="0" i="0" u="none" strike="noStrike" kern="1200" cap="none" spc="0" normalizeH="0" baseline="0" noProof="0" dirty="0">
              <a:ln>
                <a:noFill/>
              </a:ln>
              <a:solidFill>
                <a:schemeClr val="tx2"/>
              </a:solidFill>
              <a:effectLst/>
              <a:uLnTx/>
              <a:uFillTx/>
              <a:latin typeface="+mj-lt"/>
              <a:ea typeface="+mj-ea"/>
              <a:cs typeface="+mj-cs"/>
            </a:endParaRPr>
          </a:p>
        </p:txBody>
      </p:sp>
      <p:pic>
        <p:nvPicPr>
          <p:cNvPr id="90114" name="Picture 2"/>
          <p:cNvPicPr>
            <a:picLocks noChangeAspect="1" noChangeArrowheads="1"/>
          </p:cNvPicPr>
          <p:nvPr/>
        </p:nvPicPr>
        <p:blipFill>
          <a:blip r:embed="rId2"/>
          <a:srcRect l="32227" t="36562" r="7421" b="18437"/>
          <a:stretch>
            <a:fillRect/>
          </a:stretch>
        </p:blipFill>
        <p:spPr bwMode="auto">
          <a:xfrm>
            <a:off x="3635865" y="2643186"/>
            <a:ext cx="5365291"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a:t>
            </a:r>
            <a:endParaRPr lang="es-EC" dirty="0"/>
          </a:p>
        </p:txBody>
      </p:sp>
      <p:sp>
        <p:nvSpPr>
          <p:cNvPr id="3" name="2 Marcador de contenido"/>
          <p:cNvSpPr>
            <a:spLocks noGrp="1"/>
          </p:cNvSpPr>
          <p:nvPr>
            <p:ph sz="quarter" idx="13"/>
          </p:nvPr>
        </p:nvSpPr>
        <p:spPr>
          <a:xfrm>
            <a:off x="180972" y="1785930"/>
            <a:ext cx="4248152" cy="4786346"/>
          </a:xfrm>
        </p:spPr>
        <p:txBody>
          <a:bodyPr>
            <a:normAutofit fontScale="32500" lnSpcReduction="20000"/>
          </a:bodyPr>
          <a:lstStyle/>
          <a:p>
            <a:r>
              <a:rPr smtClean="0"/>
              <a:t>La </a:t>
            </a:r>
            <a:r>
              <a:rPr smtClean="0"/>
              <a:t>identificación y cuantificación de las reglas difusas que tienen correspondencia con la dinámica de la  planta física del laboratorio ha sido esencial en la generación de un algoritmo de control apropiado.</a:t>
            </a:r>
            <a:endParaRPr lang="es-EC" dirty="0" smtClean="0"/>
          </a:p>
          <a:p>
            <a:r>
              <a:rPr smtClean="0"/>
              <a:t>En </a:t>
            </a:r>
            <a:r>
              <a:rPr smtClean="0"/>
              <a:t>el diseño del control difuso PD o PI, la elección apropiada de las variables y valores lingüísticos así como las funciones de pertenencia han sido pilares fundamentales en el desempeño del mismo. </a:t>
            </a:r>
            <a:endParaRPr lang="es-EC" dirty="0" smtClean="0"/>
          </a:p>
          <a:p>
            <a:r>
              <a:rPr smtClean="0"/>
              <a:t>La </a:t>
            </a:r>
            <a:r>
              <a:rPr smtClean="0"/>
              <a:t>conexión en tiempo real entre el computador y el sistema carro – péndulo es primordial puesto que en las acciones de control que demandan sus componentes no debe haber retardos de tiempo.   </a:t>
            </a:r>
            <a:endParaRPr lang="es-EC" dirty="0" smtClean="0"/>
          </a:p>
          <a:p>
            <a:r>
              <a:rPr smtClean="0"/>
              <a:t>El </a:t>
            </a:r>
            <a:r>
              <a:rPr smtClean="0"/>
              <a:t>modelo matemático de simulación para el sistema carro – péndulo ha sido una herramienta de gran ayuda, ya que conjuntamente con la guía de funcionamiento ha permitido familiarizarse y evitar inconvenientes en la operación del sistema. Además de poder crear en base al modelo matemático el sistema de </a:t>
            </a:r>
            <a:r>
              <a:rPr smtClean="0"/>
              <a:t>control</a:t>
            </a:r>
            <a:r>
              <a:rPr smtClean="0"/>
              <a:t>.</a:t>
            </a:r>
          </a:p>
          <a:p>
            <a:r>
              <a:rPr smtClean="0"/>
              <a:t>Los </a:t>
            </a:r>
            <a:r>
              <a:rPr smtClean="0"/>
              <a:t>valores identificados para el modelo matemático han sido obtenidos de manera experimental, los cuales por razones físicas del sistema varían al momento de encontrarlos. En consecuencia los valores ubicados en el modelo matemático guardan cierta similitud con la </a:t>
            </a:r>
            <a:r>
              <a:rPr smtClean="0"/>
              <a:t>planta </a:t>
            </a:r>
            <a:r>
              <a:rPr smtClean="0"/>
              <a:t>física, pero no se garantiza una equivalencia exacta.</a:t>
            </a:r>
            <a:endParaRPr lang="es-EC" dirty="0" smtClean="0"/>
          </a:p>
          <a:p>
            <a:r>
              <a:rPr lang="es-EC" dirty="0" smtClean="0"/>
              <a:t>El </a:t>
            </a:r>
            <a:r>
              <a:rPr lang="es-EC" dirty="0" smtClean="0"/>
              <a:t>modelo matemático que describe al sistema carro – péndulo trata de emular en su totalidad el comportamiento del mismo, es así que en este proyecto se comprobó al simular los controladores diseñados, la existencia de un cierto grado de error en el modelo matemático.  </a:t>
            </a:r>
          </a:p>
          <a:p>
            <a:endParaRPr lang="es-EC" dirty="0"/>
          </a:p>
        </p:txBody>
      </p:sp>
      <p:sp>
        <p:nvSpPr>
          <p:cNvPr id="4" name="3 Marcador de contenido"/>
          <p:cNvSpPr>
            <a:spLocks noGrp="1"/>
          </p:cNvSpPr>
          <p:nvPr>
            <p:ph sz="quarter" idx="14"/>
          </p:nvPr>
        </p:nvSpPr>
        <p:spPr>
          <a:xfrm>
            <a:off x="4844901" y="1654586"/>
            <a:ext cx="3886200" cy="3631806"/>
          </a:xfrm>
        </p:spPr>
        <p:txBody>
          <a:bodyPr>
            <a:normAutofit fontScale="32500" lnSpcReduction="20000"/>
          </a:bodyPr>
          <a:lstStyle/>
          <a:p>
            <a:r>
              <a:rPr lang="es-EC" dirty="0" smtClean="0"/>
              <a:t>Se </a:t>
            </a:r>
            <a:r>
              <a:rPr lang="es-EC" dirty="0" smtClean="0"/>
              <a:t>ha logrado con éxito el control del sistema carro – péndulo en modo péndulo invertido mediante dos controladores difusos proporcional derivativo con balanceo para el péndulo y el carro e implementarlos en </a:t>
            </a:r>
            <a:r>
              <a:rPr lang="es-EC" dirty="0" err="1" smtClean="0"/>
              <a:t>Matlab</a:t>
            </a:r>
            <a:r>
              <a:rPr lang="es-EC" dirty="0" smtClean="0"/>
              <a:t>.</a:t>
            </a:r>
          </a:p>
          <a:p>
            <a:r>
              <a:rPr lang="es-EC" dirty="0" smtClean="0"/>
              <a:t>Se </a:t>
            </a:r>
            <a:r>
              <a:rPr lang="es-EC" dirty="0" smtClean="0"/>
              <a:t>consiguió realizar el control del sistema  carro – péndulo en modo péndulo invertido mediante dos controladores difusos proporcional derivativo para el péndulo y el carro, cuando el péndulo inicia desde la posición vertical estable.</a:t>
            </a:r>
          </a:p>
          <a:p>
            <a:r>
              <a:rPr lang="es-EC" dirty="0" smtClean="0"/>
              <a:t> </a:t>
            </a:r>
            <a:r>
              <a:rPr lang="es-EC" dirty="0" smtClean="0"/>
              <a:t>Se </a:t>
            </a:r>
            <a:r>
              <a:rPr lang="es-EC" dirty="0" smtClean="0"/>
              <a:t>logró realizar el control del sistema carro – péndulo en modo péndulo invertido de manera parcial mediante un controlador difuso proporcional derivativo para el péndulo y un controlador difuso proporcional integral para el carro, cuando el péndulo inicia desde la posición vertical estable</a:t>
            </a:r>
            <a:r>
              <a:rPr lang="es-EC" dirty="0" smtClean="0"/>
              <a:t>.</a:t>
            </a:r>
          </a:p>
          <a:p>
            <a:r>
              <a:rPr lang="es-EC" dirty="0" smtClean="0"/>
              <a:t>Se </a:t>
            </a:r>
            <a:r>
              <a:rPr lang="es-EC" dirty="0" smtClean="0"/>
              <a:t>determinó que al implementar un controlador difuso para el péndulo  y otro para el carro es conveniente dar prioridad al realizado sobre el péndulo puesto que este tiene </a:t>
            </a:r>
            <a:r>
              <a:rPr lang="es-EC" dirty="0" smtClean="0"/>
              <a:t>mayor contribución en el logro del modo </a:t>
            </a:r>
            <a:r>
              <a:rPr lang="es-EC" dirty="0" smtClean="0"/>
              <a:t>péndulo invertido.</a:t>
            </a:r>
          </a:p>
          <a:p>
            <a:r>
              <a:rPr lang="es-EC" dirty="0" smtClean="0"/>
              <a:t>Se </a:t>
            </a:r>
            <a:r>
              <a:rPr lang="es-EC" dirty="0" smtClean="0"/>
              <a:t>analizó el funcionamiento en detalle del sistema carro – péndulo ya que no se disponía suficiente información del mismo.</a:t>
            </a:r>
          </a:p>
          <a:p>
            <a:r>
              <a:rPr lang="es-EC" dirty="0" smtClean="0"/>
              <a:t>La </a:t>
            </a:r>
            <a:r>
              <a:rPr lang="es-EC" dirty="0" smtClean="0"/>
              <a:t>interfaz realizada en </a:t>
            </a:r>
            <a:r>
              <a:rPr lang="es-EC" dirty="0" err="1" smtClean="0"/>
              <a:t>Matlab</a:t>
            </a:r>
            <a:r>
              <a:rPr lang="es-EC" dirty="0" smtClean="0"/>
              <a:t> permite al usuario, mantener una interacción amigable y a la vez funcional de todo el comportamiento del sistema tanto en simulación como experimentación.</a:t>
            </a:r>
          </a:p>
          <a:p>
            <a:endParaRPr lang="es-EC"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3" name="2 Marcador de contenido"/>
          <p:cNvSpPr>
            <a:spLocks noGrp="1"/>
          </p:cNvSpPr>
          <p:nvPr>
            <p:ph sz="quarter" idx="13"/>
          </p:nvPr>
        </p:nvSpPr>
        <p:spPr>
          <a:xfrm>
            <a:off x="609600" y="1654588"/>
            <a:ext cx="3886200" cy="3631804"/>
          </a:xfrm>
        </p:spPr>
        <p:txBody>
          <a:bodyPr>
            <a:normAutofit fontScale="40000" lnSpcReduction="20000"/>
          </a:bodyPr>
          <a:lstStyle/>
          <a:p>
            <a:r>
              <a:rPr smtClean="0"/>
              <a:t>Es necesario realizar un estudio detallado de las partes y el funcionamiento del hardware así como del software del sistema carro – péndulo antes de realizar cualquier prueba de control sobre el mismo.</a:t>
            </a:r>
            <a:r>
              <a:rPr b="1" smtClean="0"/>
              <a:t> </a:t>
            </a:r>
            <a:r>
              <a:rPr smtClean="0"/>
              <a:t>Puesto que en el manual de usuario no existe toda la información.</a:t>
            </a:r>
            <a:endParaRPr lang="es-EC" dirty="0" smtClean="0"/>
          </a:p>
          <a:p>
            <a:r>
              <a:rPr smtClean="0"/>
              <a:t>Seguir </a:t>
            </a:r>
            <a:r>
              <a:rPr smtClean="0"/>
              <a:t>detenidamente los pasos para el proceso de identificación ya que de esto depende los valores obtenidos y a su vez un acertado modelo de simulación.</a:t>
            </a:r>
            <a:endParaRPr lang="es-EC" dirty="0" smtClean="0"/>
          </a:p>
          <a:p>
            <a:r>
              <a:rPr smtClean="0"/>
              <a:t>Al </a:t>
            </a:r>
            <a:r>
              <a:rPr smtClean="0"/>
              <a:t>momento de realizar el restablecimiento de los encoders se debe </a:t>
            </a:r>
            <a:r>
              <a:rPr smtClean="0"/>
              <a:t>recordar </a:t>
            </a:r>
            <a:r>
              <a:rPr smtClean="0"/>
              <a:t>que existe una única posición para realizar que es en el </a:t>
            </a:r>
            <a:r>
              <a:rPr smtClean="0"/>
              <a:t>extremo izquierdo del riel y el péndulo en posición vertical </a:t>
            </a:r>
            <a:r>
              <a:rPr smtClean="0"/>
              <a:t>hacia </a:t>
            </a:r>
            <a:r>
              <a:rPr smtClean="0"/>
              <a:t>abajo.</a:t>
            </a:r>
          </a:p>
          <a:p>
            <a:r>
              <a:rPr smtClean="0"/>
              <a:t>Verificar siempre el estado del indicador rojo (circuito de potencia), ya que en caso de presiona el  interruptor de seguridad se debe  primero desenclavar y después nuevamente pulsar para el encendido del circuito de potencia.</a:t>
            </a:r>
            <a:endParaRPr lang="es-EC" dirty="0" smtClean="0"/>
          </a:p>
          <a:p>
            <a:endParaRPr lang="es-EC" dirty="0"/>
          </a:p>
        </p:txBody>
      </p:sp>
      <p:sp>
        <p:nvSpPr>
          <p:cNvPr id="4" name="3 Marcador de contenido"/>
          <p:cNvSpPr>
            <a:spLocks noGrp="1"/>
          </p:cNvSpPr>
          <p:nvPr>
            <p:ph sz="quarter" idx="14"/>
          </p:nvPr>
        </p:nvSpPr>
        <p:spPr>
          <a:xfrm>
            <a:off x="4844901" y="1717147"/>
            <a:ext cx="3886200" cy="3783559"/>
          </a:xfrm>
        </p:spPr>
        <p:txBody>
          <a:bodyPr>
            <a:normAutofit fontScale="40000" lnSpcReduction="20000"/>
          </a:bodyPr>
          <a:lstStyle/>
          <a:p>
            <a:r>
              <a:rPr smtClean="0"/>
              <a:t>Cada vez que se realice cambios en el modelo de experimentación, se debe construir el modelo (RTW) antes </a:t>
            </a:r>
            <a:r>
              <a:rPr smtClean="0"/>
              <a:t>de </a:t>
            </a:r>
            <a:r>
              <a:rPr smtClean="0"/>
              <a:t>usarlo.</a:t>
            </a:r>
          </a:p>
          <a:p>
            <a:r>
              <a:rPr smtClean="0"/>
              <a:t>Revisar el ajuste correcto del elemento de sujeción para la banda de transmisión y el </a:t>
            </a:r>
            <a:r>
              <a:rPr smtClean="0"/>
              <a:t>carro</a:t>
            </a:r>
            <a:r>
              <a:rPr smtClean="0"/>
              <a:t>.</a:t>
            </a:r>
          </a:p>
          <a:p>
            <a:r>
              <a:rPr smtClean="0"/>
              <a:t>La construcción del modelo experimental en Matlab, es de fácil ejecución por parte del usuario, lo que conlleva a un mal funcionamiento si el control no es el correcto, pudiendo provocar daños en la estructura mecánica. Por lo mismo se recomienda que se ejecute cualquier control primero en el modelo de </a:t>
            </a:r>
            <a:r>
              <a:rPr smtClean="0"/>
              <a:t>simulación</a:t>
            </a:r>
            <a:r>
              <a:rPr smtClean="0"/>
              <a:t>.</a:t>
            </a:r>
          </a:p>
          <a:p>
            <a:r>
              <a:rPr smtClean="0"/>
              <a:t>Mantener un área despejada alrededor del sistema carro – péndulo, puesto que llegado al caso el péndulo puede girar en los extremos de riel afectando a elementos que estén en su rango de acción.</a:t>
            </a:r>
            <a:endParaRPr lang="es-EC"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s-EC" dirty="0" smtClean="0"/>
              <a:t>LOGICA DIFUSA</a:t>
            </a:r>
            <a:endParaRPr lang="es-ES" dirty="0"/>
          </a:p>
        </p:txBody>
      </p:sp>
      <p:sp>
        <p:nvSpPr>
          <p:cNvPr id="3" name="Rectangle 2"/>
          <p:cNvSpPr>
            <a:spLocks noGrp="1"/>
          </p:cNvSpPr>
          <p:nvPr>
            <p:ph sz="quarter" idx="13"/>
          </p:nvPr>
        </p:nvSpPr>
        <p:spPr>
          <a:xfrm>
            <a:off x="0" y="500046"/>
            <a:ext cx="9144000" cy="5214954"/>
          </a:xfrm>
        </p:spPr>
        <p:txBody>
          <a:bodyPr anchor="ctr"/>
          <a:lstStyle>
            <a:extLst/>
          </a:lstStyle>
          <a:p>
            <a:pPr marL="295368" lvl="1">
              <a:buNone/>
            </a:pPr>
            <a:r>
              <a:rPr lang="es-ES_tradnl" dirty="0" smtClean="0"/>
              <a:t>	</a:t>
            </a:r>
            <a:endParaRPr lang="es-ES" dirty="0"/>
          </a:p>
        </p:txBody>
      </p:sp>
      <p:graphicFrame>
        <p:nvGraphicFramePr>
          <p:cNvPr id="5" name="4 Diagrama"/>
          <p:cNvGraphicFramePr/>
          <p:nvPr/>
        </p:nvGraphicFramePr>
        <p:xfrm>
          <a:off x="3048032" y="150814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CuadroTexto"/>
          <p:cNvSpPr txBox="1"/>
          <p:nvPr/>
        </p:nvSpPr>
        <p:spPr>
          <a:xfrm>
            <a:off x="285720" y="2071683"/>
            <a:ext cx="2786082" cy="2146132"/>
          </a:xfrm>
          <a:prstGeom prst="rect">
            <a:avLst/>
          </a:prstGeom>
        </p:spPr>
        <p:style>
          <a:lnRef idx="3">
            <a:schemeClr val="lt1"/>
          </a:lnRef>
          <a:fillRef idx="1">
            <a:schemeClr val="accent2"/>
          </a:fillRef>
          <a:effectRef idx="1">
            <a:schemeClr val="accent2"/>
          </a:effectRef>
          <a:fontRef idx="minor">
            <a:schemeClr val="lt1"/>
          </a:fontRef>
        </p:style>
        <p:txBody>
          <a:bodyPr wrap="square" lIns="98456" tIns="49228" rIns="98456" bIns="49228" rtlCol="0">
            <a:spAutoFit/>
          </a:bodyPr>
          <a:lstStyle/>
          <a:p>
            <a:r>
              <a:rPr smtClean="0"/>
              <a:t>Técnica </a:t>
            </a:r>
            <a:r>
              <a:rPr smtClean="0"/>
              <a:t>de la Inteligencia Artificial  que permite trabajar con información de </a:t>
            </a:r>
            <a:r>
              <a:rPr smtClean="0"/>
              <a:t>entrada </a:t>
            </a:r>
            <a:r>
              <a:rPr smtClean="0"/>
              <a:t>imprecisa</a:t>
            </a:r>
            <a:r>
              <a:rPr smtClean="0"/>
              <a:t>, o incompleta que no es exacta para poder obtener una conclusión</a:t>
            </a:r>
            <a:endParaRPr lang="es-EC" dirty="0"/>
          </a:p>
        </p:txBody>
      </p:sp>
      <p:pic>
        <p:nvPicPr>
          <p:cNvPr id="12" name="11 Imagen"/>
          <p:cNvPicPr/>
          <p:nvPr/>
        </p:nvPicPr>
        <p:blipFill>
          <a:blip r:embed="rId7"/>
          <a:srcRect l="24983" t="62376" r="71705" b="33626"/>
          <a:stretch>
            <a:fillRect/>
          </a:stretch>
        </p:blipFill>
        <p:spPr bwMode="auto">
          <a:xfrm>
            <a:off x="5929322" y="5214954"/>
            <a:ext cx="285752" cy="214314"/>
          </a:xfrm>
          <a:prstGeom prst="rect">
            <a:avLst/>
          </a:prstGeom>
          <a:noFill/>
          <a:ln w="9525">
            <a:noFill/>
            <a:miter lim="800000"/>
            <a:headEnd/>
            <a:tailEnd/>
          </a:ln>
        </p:spPr>
      </p:pic>
      <p:pic>
        <p:nvPicPr>
          <p:cNvPr id="6145" name="Picture 1"/>
          <p:cNvPicPr>
            <a:picLocks noChangeAspect="1" noChangeArrowheads="1"/>
          </p:cNvPicPr>
          <p:nvPr/>
        </p:nvPicPr>
        <p:blipFill>
          <a:blip r:embed="rId8"/>
          <a:srcRect l="40430" t="68438" r="27929" b="28749"/>
          <a:stretch>
            <a:fillRect/>
          </a:stretch>
        </p:blipFill>
        <p:spPr bwMode="auto">
          <a:xfrm>
            <a:off x="6429388" y="3643318"/>
            <a:ext cx="2000296" cy="1111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83080"/>
            <a:ext cx="3676648" cy="2083325"/>
          </a:xfrm>
        </p:spPr>
        <p:txBody>
          <a:bodyPr>
            <a:normAutofit/>
          </a:bodyPr>
          <a:lstStyle>
            <a:extLst/>
          </a:lstStyle>
          <a:p>
            <a:r>
              <a:rPr lang="es-ES" dirty="0" smtClean="0"/>
              <a:t>FUNCIÓN DE PERTENENCIA </a:t>
            </a:r>
            <a:endParaRPr lang="es-ES" dirty="0"/>
          </a:p>
        </p:txBody>
      </p:sp>
      <p:sp>
        <p:nvSpPr>
          <p:cNvPr id="3" name="Rectangle 2"/>
          <p:cNvSpPr>
            <a:spLocks noGrp="1"/>
          </p:cNvSpPr>
          <p:nvPr>
            <p:ph sz="quarter" idx="13"/>
          </p:nvPr>
        </p:nvSpPr>
        <p:spPr>
          <a:xfrm>
            <a:off x="0" y="500046"/>
            <a:ext cx="9144000" cy="5214954"/>
          </a:xfrm>
        </p:spPr>
        <p:txBody>
          <a:bodyPr anchor="ctr"/>
          <a:lstStyle>
            <a:extLst/>
          </a:lstStyle>
          <a:p>
            <a:pPr marL="295368" lvl="1">
              <a:buNone/>
            </a:pPr>
            <a:r>
              <a:rPr lang="es-ES_tradnl" dirty="0" smtClean="0"/>
              <a:t>	</a:t>
            </a:r>
            <a:endParaRPr lang="es-ES" dirty="0"/>
          </a:p>
        </p:txBody>
      </p:sp>
      <p:pic>
        <p:nvPicPr>
          <p:cNvPr id="12" name="11 Imagen"/>
          <p:cNvPicPr/>
          <p:nvPr/>
        </p:nvPicPr>
        <p:blipFill>
          <a:blip r:embed="rId3"/>
          <a:srcRect l="24983" t="62376" r="71705" b="33626"/>
          <a:stretch>
            <a:fillRect/>
          </a:stretch>
        </p:blipFill>
        <p:spPr bwMode="auto">
          <a:xfrm>
            <a:off x="7143770" y="5357830"/>
            <a:ext cx="186195" cy="136566"/>
          </a:xfrm>
          <a:prstGeom prst="rect">
            <a:avLst/>
          </a:prstGeom>
          <a:noFill/>
          <a:ln w="9525">
            <a:noFill/>
            <a:miter lim="800000"/>
            <a:headEnd/>
            <a:tailEnd/>
          </a:ln>
        </p:spPr>
      </p:pic>
      <p:grpSp>
        <p:nvGrpSpPr>
          <p:cNvPr id="7" name="6 Grupo"/>
          <p:cNvGrpSpPr/>
          <p:nvPr/>
        </p:nvGrpSpPr>
        <p:grpSpPr>
          <a:xfrm>
            <a:off x="0" y="3000376"/>
            <a:ext cx="9144000" cy="2428893"/>
            <a:chOff x="1799332" y="2887720"/>
            <a:chExt cx="2497335" cy="1248667"/>
          </a:xfrm>
        </p:grpSpPr>
        <p:sp>
          <p:nvSpPr>
            <p:cNvPr id="8" name="7 Rectángulo redondeado"/>
            <p:cNvSpPr/>
            <p:nvPr/>
          </p:nvSpPr>
          <p:spPr>
            <a:xfrm>
              <a:off x="1799332" y="2887720"/>
              <a:ext cx="2497335" cy="124866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8 Rectángulo"/>
            <p:cNvSpPr/>
            <p:nvPr/>
          </p:nvSpPr>
          <p:spPr>
            <a:xfrm>
              <a:off x="1860287" y="2972905"/>
              <a:ext cx="2375425" cy="1126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algn="just" defTabSz="622187">
                <a:lnSpc>
                  <a:spcPct val="90000"/>
                </a:lnSpc>
                <a:spcBef>
                  <a:spcPct val="0"/>
                </a:spcBef>
                <a:spcAft>
                  <a:spcPct val="35000"/>
                </a:spcAft>
              </a:pPr>
              <a:r>
                <a:rPr lang="es-EC" sz="1400" dirty="0" smtClean="0"/>
                <a:t>Función de pertenencia trapezoidal (a) se utiliza habitualmente en sistemas difusos sencillos, permitiendo definir un conjunto difuso con pocos datos y calcular su valor de pertenencia con pocos cálculos.</a:t>
              </a:r>
            </a:p>
            <a:p>
              <a:pPr algn="just" defTabSz="622187">
                <a:lnSpc>
                  <a:spcPct val="90000"/>
                </a:lnSpc>
                <a:spcBef>
                  <a:spcPct val="0"/>
                </a:spcBef>
                <a:spcAft>
                  <a:spcPct val="35000"/>
                </a:spcAft>
              </a:pPr>
              <a:r>
                <a:rPr lang="es-EC" sz="1400" dirty="0" smtClean="0"/>
                <a:t>Función de pertenencia triangular (b) adecuada para modelar propiedades con un valor de pertenencia distinto de cero para un rango de valores estrecho en torno a un punto b.</a:t>
              </a:r>
            </a:p>
            <a:p>
              <a:pPr algn="just" defTabSz="622187">
                <a:lnSpc>
                  <a:spcPct val="90000"/>
                </a:lnSpc>
                <a:spcBef>
                  <a:spcPct val="0"/>
                </a:spcBef>
                <a:spcAft>
                  <a:spcPct val="35000"/>
                </a:spcAft>
              </a:pPr>
              <a:r>
                <a:rPr lang="es-EC" sz="1400" dirty="0" smtClean="0"/>
                <a:t>Función de pertenencia </a:t>
              </a:r>
              <a:r>
                <a:rPr lang="es-EC" sz="1400" dirty="0" err="1" smtClean="0"/>
                <a:t>gaussiana</a:t>
              </a:r>
              <a:r>
                <a:rPr lang="es-EC" sz="1400" dirty="0" smtClean="0"/>
                <a:t> (c) adecuada para los conjuntos definidos en torno a un valor c, modelando propiedades como medio, normal, cero.</a:t>
              </a:r>
            </a:p>
            <a:p>
              <a:pPr algn="just" defTabSz="622187">
                <a:lnSpc>
                  <a:spcPct val="90000"/>
                </a:lnSpc>
                <a:spcBef>
                  <a:spcPct val="0"/>
                </a:spcBef>
                <a:spcAft>
                  <a:spcPct val="35000"/>
                </a:spcAft>
              </a:pPr>
              <a:r>
                <a:rPr lang="es-EC" sz="1400" dirty="0" smtClean="0"/>
                <a:t>Función de pertenencia sigma (d) adecuada para modelar propiedades como grande, mucho, positivo, se caracteriza por tener un valor de pertenencia distinto de cero para un rango de valores por encima de un punto a, siendo 0 por debajo de esta y 1 para valores mayores que c, el punto de cruce es b=(</a:t>
              </a:r>
              <a:r>
                <a:rPr lang="es-EC" sz="1400" dirty="0" err="1" smtClean="0"/>
                <a:t>a+c</a:t>
              </a:r>
              <a:r>
                <a:rPr lang="es-EC" sz="1400" dirty="0" smtClean="0"/>
                <a:t>)/2. </a:t>
              </a:r>
            </a:p>
            <a:p>
              <a:pPr defTabSz="622187">
                <a:lnSpc>
                  <a:spcPct val="90000"/>
                </a:lnSpc>
                <a:spcBef>
                  <a:spcPct val="0"/>
                </a:spcBef>
                <a:spcAft>
                  <a:spcPct val="35000"/>
                </a:spcAft>
              </a:pPr>
              <a:endParaRPr lang="es-EC" sz="1400" dirty="0" smtClean="0"/>
            </a:p>
            <a:p>
              <a:pPr defTabSz="622187">
                <a:lnSpc>
                  <a:spcPct val="90000"/>
                </a:lnSpc>
                <a:spcBef>
                  <a:spcPct val="0"/>
                </a:spcBef>
                <a:spcAft>
                  <a:spcPct val="35000"/>
                </a:spcAft>
              </a:pPr>
              <a:endParaRPr lang="es-EC" sz="1100" dirty="0"/>
            </a:p>
          </p:txBody>
        </p:sp>
      </p:grpSp>
      <p:pic>
        <p:nvPicPr>
          <p:cNvPr id="11" name="10 Imagen"/>
          <p:cNvPicPr/>
          <p:nvPr/>
        </p:nvPicPr>
        <p:blipFill>
          <a:blip r:embed="rId4"/>
          <a:srcRect/>
          <a:stretch>
            <a:fillRect/>
          </a:stretch>
        </p:blipFill>
        <p:spPr bwMode="auto">
          <a:xfrm>
            <a:off x="4572000" y="285732"/>
            <a:ext cx="4089927" cy="2722131"/>
          </a:xfrm>
          <a:prstGeom prst="rect">
            <a:avLst/>
          </a:prstGeom>
          <a:noFill/>
          <a:ln w="9525">
            <a:noFill/>
            <a:miter lim="800000"/>
            <a:headEnd/>
            <a:tailEnd/>
          </a:ln>
        </p:spPr>
      </p:pic>
      <p:sp>
        <p:nvSpPr>
          <p:cNvPr id="15" name="14 CuadroTexto"/>
          <p:cNvSpPr txBox="1"/>
          <p:nvPr/>
        </p:nvSpPr>
        <p:spPr>
          <a:xfrm>
            <a:off x="1071538" y="1874284"/>
            <a:ext cx="3000396" cy="1268968"/>
          </a:xfrm>
          <a:prstGeom prst="rect">
            <a:avLst/>
          </a:prstGeom>
        </p:spPr>
        <p:style>
          <a:lnRef idx="3">
            <a:schemeClr val="lt1"/>
          </a:lnRef>
          <a:fillRef idx="1">
            <a:schemeClr val="accent2"/>
          </a:fillRef>
          <a:effectRef idx="1">
            <a:schemeClr val="accent2"/>
          </a:effectRef>
          <a:fontRef idx="minor">
            <a:schemeClr val="lt1"/>
          </a:fontRef>
        </p:style>
        <p:txBody>
          <a:bodyPr wrap="square" lIns="98456" tIns="49228" rIns="98456" bIns="49228" rtlCol="0">
            <a:spAutoFit/>
          </a:bodyPr>
          <a:lstStyle/>
          <a:p>
            <a:r>
              <a:rPr lang="es-EC" dirty="0" smtClean="0"/>
              <a:t>A mayor número de funciones de pertenencia asociadas a una variable se tiene mayor resolución</a:t>
            </a:r>
            <a:endParaRPr lang="es-EC"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500034" y="-154518"/>
            <a:ext cx="6357982" cy="2226201"/>
          </a:xfrm>
        </p:spPr>
        <p:txBody>
          <a:bodyPr>
            <a:normAutofit/>
          </a:bodyPr>
          <a:lstStyle>
            <a:extLst/>
          </a:lstStyle>
          <a:p>
            <a:r>
              <a:rPr lang="es-ES" dirty="0" smtClean="0"/>
              <a:t>OPERACIÓN ENTRE CONJUNTOS DIFUSOS </a:t>
            </a:r>
            <a:endParaRPr lang="es-ES" dirty="0"/>
          </a:p>
        </p:txBody>
      </p:sp>
      <p:sp>
        <p:nvSpPr>
          <p:cNvPr id="2050" name="Rectangle 2"/>
          <p:cNvSpPr>
            <a:spLocks noChangeArrowheads="1"/>
          </p:cNvSpPr>
          <p:nvPr/>
        </p:nvSpPr>
        <p:spPr bwMode="auto">
          <a:xfrm>
            <a:off x="1" y="0"/>
            <a:ext cx="198900" cy="391805"/>
          </a:xfrm>
          <a:prstGeom prst="rect">
            <a:avLst/>
          </a:prstGeom>
          <a:noFill/>
          <a:ln w="9525">
            <a:noFill/>
            <a:miter lim="800000"/>
            <a:headEnd/>
            <a:tailEnd/>
          </a:ln>
          <a:effectLst/>
        </p:spPr>
        <p:txBody>
          <a:bodyPr vert="horz" wrap="none" lIns="98456" tIns="49228" rIns="98456" bIns="49228" numCol="1" anchor="ctr" anchorCtr="0" compatLnSpc="1">
            <a:prstTxWarp prst="textNoShape">
              <a:avLst/>
            </a:prstTxWarp>
            <a:spAutoFit/>
          </a:bodyPr>
          <a:lstStyle/>
          <a:p>
            <a:endParaRPr lang="es-EC"/>
          </a:p>
        </p:txBody>
      </p:sp>
      <p:graphicFrame>
        <p:nvGraphicFramePr>
          <p:cNvPr id="2049" name="Object 1"/>
          <p:cNvGraphicFramePr>
            <a:graphicFrameLocks noChangeAspect="1"/>
          </p:cNvGraphicFramePr>
          <p:nvPr/>
        </p:nvGraphicFramePr>
        <p:xfrm>
          <a:off x="6462" y="2714624"/>
          <a:ext cx="3169250" cy="1714512"/>
        </p:xfrm>
        <a:graphic>
          <a:graphicData uri="http://schemas.openxmlformats.org/presentationml/2006/ole">
            <p:oleObj spid="_x0000_s2049" name="Visio" r:id="rId4" imgW="3493770" imgH="1864995" progId="Visio.Drawing.11">
              <p:embed/>
            </p:oleObj>
          </a:graphicData>
        </a:graphic>
      </p:graphicFrame>
      <p:sp>
        <p:nvSpPr>
          <p:cNvPr id="13" name="12 CuadroTexto"/>
          <p:cNvSpPr txBox="1"/>
          <p:nvPr/>
        </p:nvSpPr>
        <p:spPr>
          <a:xfrm>
            <a:off x="357158" y="2214558"/>
            <a:ext cx="3071834" cy="391805"/>
          </a:xfrm>
          <a:prstGeom prst="rect">
            <a:avLst/>
          </a:prstGeom>
          <a:noFill/>
        </p:spPr>
        <p:txBody>
          <a:bodyPr wrap="square" lIns="98456" tIns="49228" rIns="98456" bIns="49228" rtlCol="0">
            <a:spAutoFit/>
          </a:bodyPr>
          <a:lstStyle/>
          <a:p>
            <a:r>
              <a:rPr lang="es-EC" dirty="0" smtClean="0"/>
              <a:t>UNIÓN</a:t>
            </a:r>
            <a:endParaRPr lang="es-EC" dirty="0"/>
          </a:p>
        </p:txBody>
      </p:sp>
      <p:pic>
        <p:nvPicPr>
          <p:cNvPr id="14" name="13 Imagen"/>
          <p:cNvPicPr/>
          <p:nvPr/>
        </p:nvPicPr>
        <p:blipFill>
          <a:blip r:embed="rId5"/>
          <a:srcRect l="23593" t="55878" r="64550" b="41056"/>
          <a:stretch>
            <a:fillRect/>
          </a:stretch>
        </p:blipFill>
        <p:spPr bwMode="auto">
          <a:xfrm>
            <a:off x="357158" y="4786327"/>
            <a:ext cx="2286016" cy="500066"/>
          </a:xfrm>
          <a:prstGeom prst="rect">
            <a:avLst/>
          </a:prstGeom>
          <a:noFill/>
          <a:ln w="9525">
            <a:noFill/>
            <a:miter lim="800000"/>
            <a:headEnd/>
            <a:tailEnd/>
          </a:ln>
        </p:spPr>
      </p:pic>
      <p:sp>
        <p:nvSpPr>
          <p:cNvPr id="15" name="14 CuadroTexto"/>
          <p:cNvSpPr txBox="1"/>
          <p:nvPr/>
        </p:nvSpPr>
        <p:spPr>
          <a:xfrm>
            <a:off x="3428992" y="2214558"/>
            <a:ext cx="3071834" cy="391805"/>
          </a:xfrm>
          <a:prstGeom prst="rect">
            <a:avLst/>
          </a:prstGeom>
          <a:noFill/>
        </p:spPr>
        <p:txBody>
          <a:bodyPr wrap="square" lIns="98456" tIns="49228" rIns="98456" bIns="49228" rtlCol="0">
            <a:spAutoFit/>
          </a:bodyPr>
          <a:lstStyle/>
          <a:p>
            <a:r>
              <a:rPr lang="es-EC" dirty="0" smtClean="0"/>
              <a:t>INTERSECCIÓN</a:t>
            </a:r>
          </a:p>
        </p:txBody>
      </p:sp>
      <p:sp>
        <p:nvSpPr>
          <p:cNvPr id="2052" name="Rectangle 4"/>
          <p:cNvSpPr>
            <a:spLocks noChangeArrowheads="1"/>
          </p:cNvSpPr>
          <p:nvPr/>
        </p:nvSpPr>
        <p:spPr bwMode="auto">
          <a:xfrm>
            <a:off x="1" y="0"/>
            <a:ext cx="198900" cy="391805"/>
          </a:xfrm>
          <a:prstGeom prst="rect">
            <a:avLst/>
          </a:prstGeom>
          <a:noFill/>
          <a:ln w="9525">
            <a:noFill/>
            <a:miter lim="800000"/>
            <a:headEnd/>
            <a:tailEnd/>
          </a:ln>
          <a:effectLst/>
        </p:spPr>
        <p:txBody>
          <a:bodyPr vert="horz" wrap="none" lIns="98456" tIns="49228" rIns="98456" bIns="49228" numCol="1" anchor="ctr" anchorCtr="0" compatLnSpc="1">
            <a:prstTxWarp prst="textNoShape">
              <a:avLst/>
            </a:prstTxWarp>
            <a:spAutoFit/>
          </a:bodyPr>
          <a:lstStyle/>
          <a:p>
            <a:endParaRPr lang="es-EC"/>
          </a:p>
        </p:txBody>
      </p:sp>
      <p:graphicFrame>
        <p:nvGraphicFramePr>
          <p:cNvPr id="2051" name="Object 3"/>
          <p:cNvGraphicFramePr>
            <a:graphicFrameLocks noChangeAspect="1"/>
          </p:cNvGraphicFramePr>
          <p:nvPr/>
        </p:nvGraphicFramePr>
        <p:xfrm>
          <a:off x="3214679" y="2786062"/>
          <a:ext cx="3037197" cy="1643074"/>
        </p:xfrm>
        <a:graphic>
          <a:graphicData uri="http://schemas.openxmlformats.org/presentationml/2006/ole">
            <p:oleObj spid="_x0000_s2051" name="Visio" r:id="rId6" imgW="3493770" imgH="1864995" progId="Visio.Drawing.11">
              <p:embed/>
            </p:oleObj>
          </a:graphicData>
        </a:graphic>
      </p:graphicFrame>
      <p:pic>
        <p:nvPicPr>
          <p:cNvPr id="16" name="15 Imagen"/>
          <p:cNvPicPr/>
          <p:nvPr/>
        </p:nvPicPr>
        <p:blipFill>
          <a:blip r:embed="rId7"/>
          <a:srcRect l="23803" t="42078" r="64656" b="54344"/>
          <a:stretch>
            <a:fillRect/>
          </a:stretch>
        </p:blipFill>
        <p:spPr bwMode="auto">
          <a:xfrm>
            <a:off x="3500430" y="4643451"/>
            <a:ext cx="2143140" cy="571504"/>
          </a:xfrm>
          <a:prstGeom prst="rect">
            <a:avLst/>
          </a:prstGeom>
          <a:noFill/>
          <a:ln w="9525">
            <a:noFill/>
            <a:miter lim="800000"/>
            <a:headEnd/>
            <a:tailEnd/>
          </a:ln>
        </p:spPr>
      </p:pic>
      <p:sp>
        <p:nvSpPr>
          <p:cNvPr id="2054" name="Rectangle 6"/>
          <p:cNvSpPr>
            <a:spLocks noChangeArrowheads="1"/>
          </p:cNvSpPr>
          <p:nvPr/>
        </p:nvSpPr>
        <p:spPr bwMode="auto">
          <a:xfrm>
            <a:off x="1" y="0"/>
            <a:ext cx="198900" cy="391805"/>
          </a:xfrm>
          <a:prstGeom prst="rect">
            <a:avLst/>
          </a:prstGeom>
          <a:noFill/>
          <a:ln w="9525">
            <a:noFill/>
            <a:miter lim="800000"/>
            <a:headEnd/>
            <a:tailEnd/>
          </a:ln>
          <a:effectLst/>
        </p:spPr>
        <p:txBody>
          <a:bodyPr vert="horz" wrap="none" lIns="98456" tIns="49228" rIns="98456" bIns="49228" numCol="1" anchor="ctr" anchorCtr="0" compatLnSpc="1">
            <a:prstTxWarp prst="textNoShape">
              <a:avLst/>
            </a:prstTxWarp>
            <a:spAutoFit/>
          </a:bodyPr>
          <a:lstStyle/>
          <a:p>
            <a:endParaRPr lang="es-EC"/>
          </a:p>
        </p:txBody>
      </p:sp>
      <p:graphicFrame>
        <p:nvGraphicFramePr>
          <p:cNvPr id="2053" name="Object 5"/>
          <p:cNvGraphicFramePr>
            <a:graphicFrameLocks noChangeAspect="1"/>
          </p:cNvGraphicFramePr>
          <p:nvPr/>
        </p:nvGraphicFramePr>
        <p:xfrm>
          <a:off x="6357950" y="2566666"/>
          <a:ext cx="2500330" cy="1719595"/>
        </p:xfrm>
        <a:graphic>
          <a:graphicData uri="http://schemas.openxmlformats.org/presentationml/2006/ole">
            <p:oleObj spid="_x0000_s2053" name="Visio" r:id="rId8" imgW="2404872" imgH="1672971" progId="Visio.Drawing.11">
              <p:embed/>
            </p:oleObj>
          </a:graphicData>
        </a:graphic>
      </p:graphicFrame>
      <p:sp>
        <p:nvSpPr>
          <p:cNvPr id="19" name="18 CuadroTexto"/>
          <p:cNvSpPr txBox="1"/>
          <p:nvPr/>
        </p:nvSpPr>
        <p:spPr>
          <a:xfrm>
            <a:off x="6286512" y="2143120"/>
            <a:ext cx="3071834" cy="391805"/>
          </a:xfrm>
          <a:prstGeom prst="rect">
            <a:avLst/>
          </a:prstGeom>
          <a:noFill/>
        </p:spPr>
        <p:txBody>
          <a:bodyPr wrap="square" lIns="98456" tIns="49228" rIns="98456" bIns="49228" rtlCol="0">
            <a:spAutoFit/>
          </a:bodyPr>
          <a:lstStyle/>
          <a:p>
            <a:r>
              <a:rPr lang="es-EC" dirty="0" smtClean="0"/>
              <a:t>COMPLEMENTO</a:t>
            </a:r>
          </a:p>
        </p:txBody>
      </p:sp>
      <p:pic>
        <p:nvPicPr>
          <p:cNvPr id="2055" name="Picture 7"/>
          <p:cNvPicPr>
            <a:picLocks noGrp="1" noChangeAspect="1" noChangeArrowheads="1"/>
          </p:cNvPicPr>
          <p:nvPr>
            <p:ph sz="quarter" idx="13"/>
          </p:nvPr>
        </p:nvPicPr>
        <p:blipFill>
          <a:blip r:embed="rId9"/>
          <a:srcRect l="25171" t="49315" r="65411" b="46576"/>
          <a:stretch>
            <a:fillRect/>
          </a:stretch>
        </p:blipFill>
        <p:spPr bwMode="auto">
          <a:xfrm>
            <a:off x="6643703" y="4643451"/>
            <a:ext cx="2095515" cy="5715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WidescreenPresentation</Template>
  <TotalTime>0</TotalTime>
  <Words>2497</Words>
  <PresentationFormat>Presentación en pantalla (16:10)</PresentationFormat>
  <Paragraphs>257</Paragraphs>
  <Slides>69</Slides>
  <Notes>11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69</vt:i4>
      </vt:variant>
    </vt:vector>
  </HeadingPairs>
  <TitlesOfParts>
    <vt:vector size="71" baseType="lpstr">
      <vt:lpstr>WidescreenPresentation</vt:lpstr>
      <vt:lpstr>Dibujo de Microsoft Office Visio</vt:lpstr>
      <vt:lpstr>DISEÑO E IMPLEMENTACIÓN DE UN CONTROLADOR DIFUSO PARA EL SISTEMA CARRO-PÉNDULO DEL LABORATORIO DE SERVOMECANISMOS</vt:lpstr>
      <vt:lpstr>TEMAS</vt:lpstr>
      <vt:lpstr>JUSTIFICACIÓN E IMPORTANCIA</vt:lpstr>
      <vt:lpstr>ALCANCE</vt:lpstr>
      <vt:lpstr>RTW (REAL TIME WINDOWS TARGET )</vt:lpstr>
      <vt:lpstr>RTW (REAL TIME WORKSHOP)</vt:lpstr>
      <vt:lpstr>LOGICA DIFUSA</vt:lpstr>
      <vt:lpstr>FUNCIÓN DE PERTENENCIA </vt:lpstr>
      <vt:lpstr>OPERACIÓN ENTRE CONJUNTOS DIFUSOS </vt:lpstr>
      <vt:lpstr>SISTEMA DE CONTROL </vt:lpstr>
      <vt:lpstr>Fusificación</vt:lpstr>
      <vt:lpstr>Base de reglas</vt:lpstr>
      <vt:lpstr>Mecanismo de inferencia</vt:lpstr>
      <vt:lpstr>Defusificación</vt:lpstr>
      <vt:lpstr>FUNCIONAMIENTO DEL SISTEMA CARRO - PÉNDULO </vt:lpstr>
      <vt:lpstr>FUNCIONAMIENTO DEL SISTEMA CARRO - PÉNDULO </vt:lpstr>
      <vt:lpstr>FUNCIONAMIENTO DEL SISTEMA CARRO - PÉNDULO </vt:lpstr>
      <vt:lpstr>Fuente de alimentación</vt:lpstr>
      <vt:lpstr>Circuito de potencia</vt:lpstr>
      <vt:lpstr>Tarjeta de interfaz RT-DAC4/PCI-D</vt:lpstr>
      <vt:lpstr>Sensor de posición</vt:lpstr>
      <vt:lpstr>Sensor de posición</vt:lpstr>
      <vt:lpstr>Motor DC</vt:lpstr>
      <vt:lpstr>Software</vt:lpstr>
      <vt:lpstr>MODELO MATEMÁTICO</vt:lpstr>
      <vt:lpstr>MODELO MATEMÁTICO</vt:lpstr>
      <vt:lpstr>MODELO MATEMÁTICO </vt:lpstr>
      <vt:lpstr>MODELO MATEMÁTICO</vt:lpstr>
      <vt:lpstr>Momento de inercia</vt:lpstr>
      <vt:lpstr>Momento de inercia</vt:lpstr>
      <vt:lpstr>Descripción del modelo matemático</vt:lpstr>
      <vt:lpstr>Descripción del modelo matemático</vt:lpstr>
      <vt:lpstr>Descripción del modelo matemático</vt:lpstr>
      <vt:lpstr>CUANTIFICACIÓN Y TIEMPO DE MUESTREO</vt:lpstr>
      <vt:lpstr>CUANTIFICACIÓN Y TIEMPO DE MUESTREO</vt:lpstr>
      <vt:lpstr>IDENTIFICACIÓN DE PARÁMETROS</vt:lpstr>
      <vt:lpstr>IDENTIFICACIÓN DE PARÁMETROS</vt:lpstr>
      <vt:lpstr>IDENTIFICACIÓN DE PARÁMETROS</vt:lpstr>
      <vt:lpstr>IDENTIFICACIÓN DE PARÁMETROS</vt:lpstr>
      <vt:lpstr>IDENTIFICACIÓN DE PARÁMETROS</vt:lpstr>
      <vt:lpstr>IDENTIFICACIÓN DE PARÁMETROS</vt:lpstr>
      <vt:lpstr>IDENTIFICACIÓN DE PARÁMETROS</vt:lpstr>
      <vt:lpstr>IDENTIFICACIÓN DE PARÁMETROS</vt:lpstr>
      <vt:lpstr>IDENTIFICACIÓN DE PARÁMETROS</vt:lpstr>
      <vt:lpstr>CONTROLADOR BASADO EN REGLAS</vt:lpstr>
      <vt:lpstr>CONTROLADOR BASADO EN REGLAS</vt:lpstr>
      <vt:lpstr>CONTROLADOR BASADO EN REGLAS</vt:lpstr>
      <vt:lpstr>CONTROLADOR PID</vt:lpstr>
      <vt:lpstr>CONTROLADOR DIFUSO</vt:lpstr>
      <vt:lpstr>CONTROLADOR DIFUSO</vt:lpstr>
      <vt:lpstr>CONTROLADOR DIFUSO PD CON BALANCEO</vt:lpstr>
      <vt:lpstr>CONTROLADOR DIFUSO PD CON BALANCEO</vt:lpstr>
      <vt:lpstr>CONTROLADOR DIFUSO PD CON BALANCEO</vt:lpstr>
      <vt:lpstr>CONTROLADOR DIFUSO PD CON BALANCEO</vt:lpstr>
      <vt:lpstr>CONTROLADOR DIFUSO PD CON BALANCEO</vt:lpstr>
      <vt:lpstr>Diapositiva 56</vt:lpstr>
      <vt:lpstr>Diapositiva 57</vt:lpstr>
      <vt:lpstr>Diapositiva 58</vt:lpstr>
      <vt:lpstr>Diapositiva 59</vt:lpstr>
      <vt:lpstr>CONTROLADOR DIFUSO PD</vt:lpstr>
      <vt:lpstr>CONTROLADOR DIFUSO PD</vt:lpstr>
      <vt:lpstr>CONTROLADOR DIFUSO PI</vt:lpstr>
      <vt:lpstr>CONTROLADOR DIFUSO PI</vt:lpstr>
      <vt:lpstr>CONTROLADOR DIFUSO PI</vt:lpstr>
      <vt:lpstr>CONTROLADOR DIFUSO PI</vt:lpstr>
      <vt:lpstr>Diapositiva 66</vt:lpstr>
      <vt:lpstr>Diapositiva 67</vt:lpstr>
      <vt:lpstr>CONCLUSIONES</vt:lpstr>
      <vt:lpstr>RECOMENDACIONES</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2012-09-08T15:46:51Z</dcterms:created>
  <dcterms:modified xsi:type="dcterms:W3CDTF">2012-09-09T23:06:29Z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3082</vt:i4>
  </property>
  <property fmtid="{D5CDD505-2E9C-101B-9397-08002B2CF9AE}" pid="3" name="_Version">
    <vt:lpwstr>12.0.4518</vt:lpwstr>
  </property>
</Properties>
</file>