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diagrams/colors11.xml" ContentType="application/vnd.openxmlformats-officedocument.drawingml.diagramColors+xml"/>
  <Override PartName="/ppt/diagrams/data24.xml" ContentType="application/vnd.openxmlformats-officedocument.drawingml.diagramData+xml"/>
  <Override PartName="/ppt/diagrams/data71.xml" ContentType="application/vnd.openxmlformats-officedocument.drawingml.diagramData+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diagrams/layout9.xml" ContentType="application/vnd.openxmlformats-officedocument.drawingml.diagramLayout+xml"/>
  <Override PartName="/ppt/diagrams/quickStyle28.xml" ContentType="application/vnd.openxmlformats-officedocument.drawingml.diagramStyle+xml"/>
  <Override PartName="/ppt/diagrams/drawing29.xml" ContentType="application/vnd.ms-office.drawingml.diagramDrawing+xml"/>
  <Default Extension="xml" ContentType="application/xml"/>
  <Override PartName="/ppt/slides/slide50.xml" ContentType="application/vnd.openxmlformats-officedocument.presentationml.slide+xml"/>
  <Override PartName="/ppt/diagrams/layout39.xml" ContentType="application/vnd.openxmlformats-officedocument.drawingml.diagramLayout+xml"/>
  <Override PartName="/ppt/diagrams/layout17.xml" ContentType="application/vnd.openxmlformats-officedocument.drawingml.diagramLayout+xml"/>
  <Override PartName="/ppt/diagrams/colors49.xml" ContentType="application/vnd.openxmlformats-officedocument.drawingml.diagramColors+xml"/>
  <Override PartName="/ppt/diagrams/quickStyle53.xml" ContentType="application/vnd.openxmlformats-officedocument.drawingml.diagramStyle+xml"/>
  <Override PartName="/ppt/diagrams/drawing54.xml" ContentType="application/vnd.ms-office.drawingml.diagramDrawing+xml"/>
  <Override PartName="/ppt/diagrams/layout64.xml" ContentType="application/vnd.openxmlformats-officedocument.drawingml.diagramLayout+xml"/>
  <Override PartName="/ppt/diagrams/quickStyle31.xml" ContentType="application/vnd.openxmlformats-officedocument.drawingml.diagramStyle+xml"/>
  <Override PartName="/ppt/diagrams/drawing32.xml" ContentType="application/vnd.ms-office.drawingml.diagramDrawing+xml"/>
  <Override PartName="/ppt/diagrams/data2.xml" ContentType="application/vnd.openxmlformats-officedocument.drawingml.diagramData+xml"/>
  <Override PartName="/ppt/diagrams/colors27.xml" ContentType="application/vnd.openxmlformats-officedocument.drawingml.diagramColors+xml"/>
  <Override PartName="/ppt/diagrams/layout42.xml" ContentType="application/vnd.openxmlformats-officedocument.drawingml.diagramLayout+xml"/>
  <Override PartName="/ppt/slides/slide88.xml" ContentType="application/vnd.openxmlformats-officedocument.presentationml.slide+xml"/>
  <Override PartName="/ppt/diagrams/colors4.xml" ContentType="application/vnd.openxmlformats-officedocument.drawingml.diagramColors+xml"/>
  <Override PartName="/ppt/diagrams/drawing10.xml" ContentType="application/vnd.ms-office.drawingml.diagramDrawing+xml"/>
  <Override PartName="/ppt/diagrams/data18.xml" ContentType="application/vnd.openxmlformats-officedocument.drawingml.diagramData+xml"/>
  <Override PartName="/ppt/diagrams/colors52.xml" ContentType="application/vnd.openxmlformats-officedocument.drawingml.diagramColors+xml"/>
  <Override PartName="/ppt/diagrams/data65.xml" ContentType="application/vnd.openxmlformats-officedocument.drawingml.diagramData+xml"/>
  <Override PartName="/ppt/slides/slide19.xml" ContentType="application/vnd.openxmlformats-officedocument.presentationml.slide+xml"/>
  <Override PartName="/ppt/slides/slide66.xml" ContentType="application/vnd.openxmlformats-officedocument.presentationml.slide+xml"/>
  <Default Extension="png" ContentType="image/png"/>
  <Override PartName="/ppt/diagrams/layout20.xml" ContentType="application/vnd.openxmlformats-officedocument.drawingml.diagramLayout+xml"/>
  <Override PartName="/ppt/theme/theme2.xml" ContentType="application/vnd.openxmlformats-officedocument.theme+xml"/>
  <Override PartName="/ppt/diagrams/quickStyle3.xml" ContentType="application/vnd.openxmlformats-officedocument.drawingml.diagramStyle+xml"/>
  <Override PartName="/ppt/diagrams/colors30.xml" ContentType="application/vnd.openxmlformats-officedocument.drawingml.diagramColors+xml"/>
  <Override PartName="/ppt/diagrams/data43.xml" ContentType="application/vnd.openxmlformats-officedocument.drawingml.diagramData+xml"/>
  <Override PartName="/ppt/diagrams/quickStyle69.xml" ContentType="application/vnd.openxmlformats-officedocument.drawingml.diagramStyle+xml"/>
  <Override PartName="/ppt/slides/slide44.xml" ContentType="application/vnd.openxmlformats-officedocument.presentationml.slide+xml"/>
  <Override PartName="/ppt/slides/slide91.xml" ContentType="application/vnd.openxmlformats-officedocument.presentationml.slide+xml"/>
  <Override PartName="/ppt/diagrams/data21.xml" ContentType="application/vnd.openxmlformats-officedocument.drawingml.diagramData+xml"/>
  <Override PartName="/ppt/diagrams/quickStyle47.xml" ContentType="application/vnd.openxmlformats-officedocument.drawingml.diagramStyle+xml"/>
  <Override PartName="/ppt/diagrams/drawing48.xml" ContentType="application/vnd.ms-office.drawingml.diagramDrawing+xml"/>
  <Default Extension="emf" ContentType="image/x-emf"/>
  <Override PartName="/ppt/slides/slide22.xml" ContentType="application/vnd.openxmlformats-officedocument.presentationml.slide+xml"/>
  <Override PartName="/ppt/diagrams/layout6.xml" ContentType="application/vnd.openxmlformats-officedocument.drawingml.diagramLayout+xml"/>
  <Override PartName="/ppt/diagrams/layout58.xml" ContentType="application/vnd.openxmlformats-officedocument.drawingml.diagramLayout+xml"/>
  <Override PartName="/ppt/diagrams/quickStyle25.xml" ContentType="application/vnd.openxmlformats-officedocument.drawingml.diagramStyle+xml"/>
  <Override PartName="/ppt/diagrams/drawing26.xml" ContentType="application/vnd.ms-office.drawingml.diagramDrawing+xml"/>
  <Override PartName="/ppt/diagrams/layout36.xml" ContentType="application/vnd.openxmlformats-officedocument.drawingml.diagramLayout+xml"/>
  <Override PartName="/ppt/diagrams/colors68.xml" ContentType="application/vnd.openxmlformats-officedocument.drawingml.diagramColors+xml"/>
  <Override PartName="/ppt/diagrams/drawing8.xml" ContentType="application/vnd.ms-office.drawingml.diagramDrawing+xml"/>
  <Override PartName="/ppt/diagrams/quickStyle50.xml" ContentType="application/vnd.openxmlformats-officedocument.drawingml.diagramStyle+xml"/>
  <Override PartName="/ppt/diagrams/drawing51.xml" ContentType="application/vnd.ms-office.drawingml.diagramDrawing+xml"/>
  <Override PartName="/ppt/diagrams/layout14.xml" ContentType="application/vnd.openxmlformats-officedocument.drawingml.diagramLayout+xml"/>
  <Override PartName="/ppt/diagrams/colors46.xml" ContentType="application/vnd.openxmlformats-officedocument.drawingml.diagramColors+xml"/>
  <Override PartName="/ppt/diagrams/data59.xml" ContentType="application/vnd.openxmlformats-officedocument.drawingml.diagramData+xml"/>
  <Override PartName="/ppt/diagrams/layout61.xml" ContentType="application/vnd.openxmlformats-officedocument.drawingml.diagramLayout+xml"/>
  <Override PartName="/ppt/diagrams/colors24.xml" ContentType="application/vnd.openxmlformats-officedocument.drawingml.diagramColors+xml"/>
  <Override PartName="/ppt/diagrams/data37.xml" ContentType="application/vnd.openxmlformats-officedocument.drawingml.diagramData+xml"/>
  <Override PartName="/ppt/notesSlides/notesSlide4.xml" ContentType="application/vnd.openxmlformats-officedocument.presentationml.notesSlide+xml"/>
  <Override PartName="/ppt/diagrams/colors71.xml" ContentType="application/vnd.openxmlformats-officedocument.drawingml.diagramColors+xml"/>
  <Override PartName="/ppt/slides/slide38.xml" ContentType="application/vnd.openxmlformats-officedocument.presentationml.slide+xml"/>
  <Override PartName="/ppt/slides/slide85.xml" ContentType="application/vnd.openxmlformats-officedocument.presentationml.slide+xml"/>
  <Override PartName="/ppt/diagrams/colors1.xml" ContentType="application/vnd.openxmlformats-officedocument.drawingml.diagramColors+xml"/>
  <Override PartName="/ppt/diagrams/data15.xml" ContentType="application/vnd.openxmlformats-officedocument.drawingml.diagramData+xml"/>
  <Override PartName="/ppt/diagrams/data62.xml" ContentType="application/vnd.openxmlformats-officedocument.drawingml.diagramData+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diagrams/quickStyle19.xml" ContentType="application/vnd.openxmlformats-officedocument.drawingml.diagramStyle+xml"/>
  <Override PartName="/ppt/diagrams/data40.xml" ContentType="application/vnd.openxmlformats-officedocument.drawingml.diagramData+xml"/>
  <Default Extension="wmf" ContentType="image/x-wmf"/>
  <Override PartName="/ppt/diagrams/quickStyle66.xml" ContentType="application/vnd.openxmlformats-officedocument.drawingml.diagramStyle+xml"/>
  <Override PartName="/ppt/diagrams/drawing67.xml" ContentType="application/vnd.ms-office.drawingml.diagramDrawing+xml"/>
  <Override PartName="/ppt/slides/slide41.xml" ContentType="application/vnd.openxmlformats-officedocument.presentationml.slide+xml"/>
  <Override PartName="/ppt/diagrams/quickStyle55.xml" ContentType="application/vnd.openxmlformats-officedocument.drawingml.diagramStyle+xml"/>
  <Override PartName="/ppt/diagrams/drawing56.xml" ContentType="application/vnd.ms-office.drawingml.diagramDrawing+xml"/>
  <Override PartName="/ppt/slides/slide30.xml" ContentType="application/vnd.openxmlformats-officedocument.presentationml.slide+xml"/>
  <Override PartName="/ppt/diagrams/layout19.xml" ContentType="application/vnd.openxmlformats-officedocument.drawingml.diagramLayout+xml"/>
  <Override PartName="/ppt/diagrams/quickStyle33.xml" ContentType="application/vnd.openxmlformats-officedocument.drawingml.diagramStyle+xml"/>
  <Override PartName="/ppt/diagrams/drawing34.xml" ContentType="application/vnd.ms-office.drawingml.diagramDrawing+xml"/>
  <Override PartName="/ppt/diagrams/quickStyle44.xml" ContentType="application/vnd.openxmlformats-officedocument.drawingml.diagramStyle+xml"/>
  <Override PartName="/ppt/diagrams/drawing45.xml" ContentType="application/vnd.ms-office.drawingml.diagramDrawing+xml"/>
  <Override PartName="/ppt/diagrams/layout55.xml" ContentType="application/vnd.openxmlformats-officedocument.drawingml.diagramLayout+xml"/>
  <Override PartName="/ppt/diagrams/layout66.xml" ContentType="application/vnd.openxmlformats-officedocument.drawingml.diagramLayout+xml"/>
  <Override PartName="/ppt/diagrams/layout3.xml" ContentType="application/vnd.openxmlformats-officedocument.drawingml.diagramLayout+xml"/>
  <Override PartName="/ppt/diagrams/data4.xml" ContentType="application/vnd.openxmlformats-officedocument.drawingml.diagramData+xml"/>
  <Override PartName="/ppt/diagrams/quickStyle22.xml" ContentType="application/vnd.openxmlformats-officedocument.drawingml.diagramStyle+xml"/>
  <Override PartName="/ppt/diagrams/drawing23.xml" ContentType="application/vnd.ms-office.drawingml.diagramDrawing+xml"/>
  <Override PartName="/ppt/diagrams/colors29.xml" ContentType="application/vnd.openxmlformats-officedocument.drawingml.diagramColors+xml"/>
  <Override PartName="/ppt/diagrams/layout44.xml" ContentType="application/vnd.openxmlformats-officedocument.drawingml.diagramLayout+xml"/>
  <Override PartName="/ppt/diagrams/drawing70.xml" ContentType="application/vnd.ms-office.drawingml.diagramDrawing+xml"/>
  <Override PartName="/ppt/slides/slide79.xml" ContentType="application/vnd.openxmlformats-officedocument.presentationml.slide+xml"/>
  <Override PartName="/ppt/diagrams/colors6.xml" ContentType="application/vnd.openxmlformats-officedocument.drawingml.diagramColors+xml"/>
  <Override PartName="/ppt/diagrams/quickStyle11.xml" ContentType="application/vnd.openxmlformats-officedocument.drawingml.diagramStyle+xml"/>
  <Override PartName="/ppt/diagrams/drawing12.xml" ContentType="application/vnd.ms-office.drawingml.diagramDrawing+xml"/>
  <Override PartName="/ppt/diagrams/colors18.xml" ContentType="application/vnd.openxmlformats-officedocument.drawingml.diagramColors+xml"/>
  <Override PartName="/ppt/diagrams/layout33.xml" ContentType="application/vnd.openxmlformats-officedocument.drawingml.diagramLayout+xml"/>
  <Override PartName="/ppt/diagrams/colors54.xml" ContentType="application/vnd.openxmlformats-officedocument.drawingml.diagramColors+xml"/>
  <Override PartName="/ppt/diagrams/colors65.xml" ContentType="application/vnd.openxmlformats-officedocument.drawingml.diagramColors+xml"/>
  <Override PartName="/ppt/diagrams/data67.xml" ContentType="application/vnd.openxmlformats-officedocument.drawingml.diagramData+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diagrams/drawing5.xml" ContentType="application/vnd.ms-office.drawingml.diagramDrawing+xml"/>
  <Override PartName="/ppt/diagrams/layout11.xml" ContentType="application/vnd.openxmlformats-officedocument.drawingml.diagramLayout+xml"/>
  <Override PartName="/ppt/diagrams/layout22.xml" ContentType="application/vnd.openxmlformats-officedocument.drawingml.diagramLayout+xml"/>
  <Override PartName="/ppt/diagrams/colors43.xml" ContentType="application/vnd.openxmlformats-officedocument.drawingml.diagramColors+xml"/>
  <Override PartName="/ppt/diagrams/data56.xml" ContentType="application/vnd.openxmlformats-officedocument.drawingml.diagramData+xml"/>
  <Override PartName="/ppt/slides/slide57.xml" ContentType="application/vnd.openxmlformats-officedocument.presentationml.slide+xml"/>
  <Override PartName="/ppt/diagrams/quickStyle5.xml" ContentType="application/vnd.openxmlformats-officedocument.drawingml.diagramStyle+xml"/>
  <Override PartName="/ppt/notesSlides/notesSlide1.xml" ContentType="application/vnd.openxmlformats-officedocument.presentationml.notesSlide+xml"/>
  <Override PartName="/ppt/diagrams/colors32.xml" ContentType="application/vnd.openxmlformats-officedocument.drawingml.diagramColors+xml"/>
  <Override PartName="/ppt/diagrams/data34.xml" ContentType="application/vnd.openxmlformats-officedocument.drawingml.diagramData+xml"/>
  <Override PartName="/ppt/diagrams/data45.xml" ContentType="application/vnd.openxmlformats-officedocument.drawingml.diagramData+xml"/>
  <Override PartName="/ppt/slides/slide46.xml" ContentType="application/vnd.openxmlformats-officedocument.presentationml.slide+xml"/>
  <Override PartName="/ppt/slides/slide93.xml" ContentType="application/vnd.openxmlformats-officedocument.presentationml.slide+xml"/>
  <Override PartName="/ppt/diagrams/colors10.xml" ContentType="application/vnd.openxmlformats-officedocument.drawingml.diagramColors+xml"/>
  <Override PartName="/ppt/diagrams/colors21.xml" ContentType="application/vnd.openxmlformats-officedocument.drawingml.diagramColors+xml"/>
  <Override PartName="/ppt/diagrams/data23.xml" ContentType="application/vnd.openxmlformats-officedocument.drawingml.diagramData+xml"/>
  <Override PartName="/ppt/diagrams/quickStyle49.xml" ContentType="application/vnd.openxmlformats-officedocument.drawingml.diagramStyle+xml"/>
  <Override PartName="/ppt/diagrams/data70.xml" ContentType="application/vnd.openxmlformats-officedocument.drawingml.diagramData+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diagrams/layout8.xml" ContentType="application/vnd.openxmlformats-officedocument.drawingml.diagramLayout+xml"/>
  <Override PartName="/ppt/diagrams/data12.xml" ContentType="application/vnd.openxmlformats-officedocument.drawingml.diagramData+xml"/>
  <Override PartName="/ppt/diagrams/quickStyle38.xml" ContentType="application/vnd.openxmlformats-officedocument.drawingml.diagramStyle+xml"/>
  <Override PartName="/ppt/diagrams/drawing39.xml" ContentType="application/vnd.ms-office.drawingml.diagramDrawing+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diagrams/data9.xml" ContentType="application/vnd.openxmlformats-officedocument.drawingml.diagramData+xml"/>
  <Override PartName="/ppt/diagrams/quickStyle16.xml" ContentType="application/vnd.openxmlformats-officedocument.drawingml.diagramStyle+xml"/>
  <Override PartName="/ppt/diagrams/drawing17.xml" ContentType="application/vnd.ms-office.drawingml.diagramDrawing+xml"/>
  <Override PartName="/ppt/diagrams/quickStyle27.xml" ContentType="application/vnd.openxmlformats-officedocument.drawingml.diagramStyle+xml"/>
  <Override PartName="/ppt/diagrams/drawing28.xml" ContentType="application/vnd.ms-office.drawingml.diagramDrawing+xml"/>
  <Override PartName="/ppt/diagrams/layout38.xml" ContentType="application/vnd.openxmlformats-officedocument.drawingml.diagramLayout+xml"/>
  <Override PartName="/ppt/diagrams/layout49.xml" ContentType="application/vnd.openxmlformats-officedocument.drawingml.diagramLayout+xml"/>
  <Override PartName="/ppt/diagrams/drawing64.xml" ContentType="application/vnd.ms-office.drawingml.diagramDrawing+xml"/>
  <Override PartName="/ppt/diagrams/layout27.xml" ContentType="application/vnd.openxmlformats-officedocument.drawingml.diagramLayout+xml"/>
  <Override PartName="/ppt/diagrams/quickStyle52.xml" ContentType="application/vnd.openxmlformats-officedocument.drawingml.diagramStyle+xml"/>
  <Override PartName="/ppt/diagrams/drawing53.xml" ContentType="application/vnd.ms-office.drawingml.diagramDrawing+xml"/>
  <Override PartName="/ppt/diagrams/colors59.xml" ContentType="application/vnd.openxmlformats-officedocument.drawingml.diagramColors+xml"/>
  <Override PartName="/ppt/diagrams/quickStyle63.xml" ContentType="application/vnd.openxmlformats-officedocument.drawingml.diagramStyle+xml"/>
  <Override PartName="/ppt/diagrams/layout16.xml" ContentType="application/vnd.openxmlformats-officedocument.drawingml.diagramLayout+xml"/>
  <Override PartName="/ppt/diagrams/colors37.xml" ContentType="application/vnd.openxmlformats-officedocument.drawingml.diagramColors+xml"/>
  <Override PartName="/ppt/diagrams/quickStyle41.xml" ContentType="application/vnd.openxmlformats-officedocument.drawingml.diagramStyle+xml"/>
  <Override PartName="/ppt/diagrams/drawing42.xml" ContentType="application/vnd.ms-office.drawingml.diagramDrawing+xml"/>
  <Override PartName="/ppt/diagrams/colors48.xml" ContentType="application/vnd.openxmlformats-officedocument.drawingml.diagramColors+xml"/>
  <Override PartName="/ppt/diagrams/layout63.xml" ContentType="application/vnd.openxmlformats-officedocument.drawingml.diagramLayout+xml"/>
  <Override PartName="/ppt/slides/slide98.xml" ContentType="application/vnd.openxmlformats-officedocument.presentationml.slide+xml"/>
  <Override PartName="/ppt/diagrams/drawing20.xml" ContentType="application/vnd.ms-office.drawingml.diagramDrawing+xml"/>
  <Override PartName="/ppt/diagrams/colors26.xml" ContentType="application/vnd.openxmlformats-officedocument.drawingml.diagramColors+xml"/>
  <Override PartName="/ppt/diagrams/quickStyle30.xml" ContentType="application/vnd.openxmlformats-officedocument.drawingml.diagramStyle+xml"/>
  <Override PartName="/ppt/diagrams/drawing31.xml" ContentType="application/vnd.ms-office.drawingml.diagramDrawing+xml"/>
  <Override PartName="/ppt/diagrams/data39.xml" ContentType="application/vnd.openxmlformats-officedocument.drawingml.diagramData+xml"/>
  <Override PartName="/ppt/diagrams/layout41.xml" ContentType="application/vnd.openxmlformats-officedocument.drawingml.diagramLayout+xml"/>
  <Override PartName="/ppt/diagrams/layout52.xml" ContentType="application/vnd.openxmlformats-officedocument.drawingml.diagramLayout+xml"/>
  <Override PartName="/ppt/notesSlides/notesSlide6.xml" ContentType="application/vnd.openxmlformats-officedocument.presentationml.notesSlide+xml"/>
  <Override PartName="/ppt/slides/slide87.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colors15.xml" ContentType="application/vnd.openxmlformats-officedocument.drawingml.diagramColors+xml"/>
  <Override PartName="/ppt/diagrams/data28.xml" ContentType="application/vnd.openxmlformats-officedocument.drawingml.diagramData+xml"/>
  <Override PartName="/ppt/diagrams/layout30.xml" ContentType="application/vnd.openxmlformats-officedocument.drawingml.diagramLayout+xml"/>
  <Override PartName="/ppt/diagrams/colors62.xml" ContentType="application/vnd.openxmlformats-officedocument.drawingml.diagramColors+xml"/>
  <Override PartName="/ppt/slides/slide29.xml" ContentType="application/vnd.openxmlformats-officedocument.presentationml.slide+xml"/>
  <Override PartName="/ppt/slides/slide76.xml" ContentType="application/vnd.openxmlformats-officedocument.presentationml.slide+xml"/>
  <Override PartName="/ppt/diagrams/drawing2.xml" ContentType="application/vnd.ms-office.drawingml.diagramDrawing+xml"/>
  <Override PartName="/ppt/diagrams/data17.xml" ContentType="application/vnd.openxmlformats-officedocument.drawingml.diagramData+xml"/>
  <Override PartName="/ppt/diagrams/colors51.xml" ContentType="application/vnd.openxmlformats-officedocument.drawingml.diagramColors+xml"/>
  <Override PartName="/ppt/diagrams/data53.xml" ContentType="application/vnd.openxmlformats-officedocument.drawingml.diagramData+xml"/>
  <Override PartName="/ppt/diagrams/data64.xml" ContentType="application/vnd.openxmlformats-officedocument.drawingml.diagramData+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diagrams/colors40.xml" ContentType="application/vnd.openxmlformats-officedocument.drawingml.diagramColors+xml"/>
  <Override PartName="/ppt/diagrams/data42.xml" ContentType="application/vnd.openxmlformats-officedocument.drawingml.diagramData+xml"/>
  <Override PartName="/ppt/diagrams/quickStyle68.xml" ContentType="application/vnd.openxmlformats-officedocument.drawingml.diagramStyle+xml"/>
  <Override PartName="/ppt/diagrams/drawing69.xml" ContentType="application/vnd.ms-office.drawingml.diagramDrawing+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diagrams/data31.xml" ContentType="application/vnd.openxmlformats-officedocument.drawingml.diagramData+xml"/>
  <Override PartName="/ppt/diagrams/quickStyle57.xml" ContentType="application/vnd.openxmlformats-officedocument.drawingml.diagramStyle+xml"/>
  <Override PartName="/ppt/diagrams/drawing58.xml" ContentType="application/vnd.ms-office.drawingml.diagramDrawing+xml"/>
  <Override PartName="/ppt/slides/slide32.xml" ContentType="application/vnd.openxmlformats-officedocument.presentationml.slide+xml"/>
  <Override PartName="/ppt/diagrams/data20.xml" ContentType="application/vnd.openxmlformats-officedocument.drawingml.diagramData+xml"/>
  <Override PartName="/ppt/diagrams/quickStyle35.xml" ContentType="application/vnd.openxmlformats-officedocument.drawingml.diagramStyle+xml"/>
  <Override PartName="/ppt/diagrams/drawing36.xml" ContentType="application/vnd.ms-office.drawingml.diagramDrawing+xml"/>
  <Override PartName="/ppt/diagrams/quickStyle46.xml" ContentType="application/vnd.openxmlformats-officedocument.drawingml.diagramStyle+xml"/>
  <Override PartName="/ppt/diagrams/drawing47.xml" ContentType="application/vnd.ms-office.drawingml.diagramDrawing+xml"/>
  <Override PartName="/ppt/diagrams/layout57.xml" ContentType="application/vnd.openxmlformats-officedocument.drawingml.diagramLayout+xml"/>
  <Override PartName="/ppt/diagrams/layout68.xml" ContentType="application/vnd.openxmlformats-officedocument.drawingml.diagramLayout+xml"/>
  <Override PartName="/ppt/slides/slide10.xml" ContentType="application/vnd.openxmlformats-officedocument.presentationml.slide+xml"/>
  <Override PartName="/ppt/slides/slide21.xml" ContentType="application/vnd.openxmlformats-officedocument.presentationml.slide+xml"/>
  <Override PartName="/ppt/diagrams/layout5.xml" ContentType="application/vnd.openxmlformats-officedocument.drawingml.diagramLayout+xml"/>
  <Override PartName="/ppt/diagrams/data6.xml" ContentType="application/vnd.openxmlformats-officedocument.drawingml.diagramData+xml"/>
  <Override PartName="/ppt/diagrams/quickStyle24.xml" ContentType="application/vnd.openxmlformats-officedocument.drawingml.diagramStyle+xml"/>
  <Override PartName="/ppt/diagrams/drawing25.xml" ContentType="application/vnd.ms-office.drawingml.diagramDrawing+xml"/>
  <Override PartName="/ppt/diagrams/layout46.xml" ContentType="application/vnd.openxmlformats-officedocument.drawingml.diagramLayout+xml"/>
  <Override PartName="/ppt/diagrams/quickStyle71.xml" ContentType="application/vnd.openxmlformats-officedocument.drawingml.diagramStyle+xml"/>
  <Override PartName="/ppt/diagrams/colors8.xml" ContentType="application/vnd.openxmlformats-officedocument.drawingml.diagramColors+xml"/>
  <Override PartName="/ppt/diagrams/quickStyle13.xml" ContentType="application/vnd.openxmlformats-officedocument.drawingml.diagramStyle+xml"/>
  <Override PartName="/ppt/diagrams/drawing14.xml" ContentType="application/vnd.ms-office.drawingml.diagramDrawing+xml"/>
  <Override PartName="/ppt/diagrams/layout35.xml" ContentType="application/vnd.openxmlformats-officedocument.drawingml.diagramLayout+xml"/>
  <Override PartName="/ppt/diagrams/colors56.xml" ContentType="application/vnd.openxmlformats-officedocument.drawingml.diagramColors+xml"/>
  <Override PartName="/ppt/diagrams/quickStyle60.xml" ContentType="application/vnd.openxmlformats-officedocument.drawingml.diagramStyle+xml"/>
  <Override PartName="/ppt/diagrams/drawing61.xml" ContentType="application/vnd.ms-office.drawingml.diagramDrawing+xml"/>
  <Override PartName="/ppt/diagrams/colors67.xml" ContentType="application/vnd.openxmlformats-officedocument.drawingml.diagramColors+xml"/>
  <Override PartName="/ppt/diagrams/data69.xml" ContentType="application/vnd.openxmlformats-officedocument.drawingml.diagramData+xml"/>
  <Override PartName="/ppt/diagrams/drawing7.xml" ContentType="application/vnd.ms-office.drawingml.diagramDrawing+xml"/>
  <Override PartName="/ppt/diagrams/layout13.xml" ContentType="application/vnd.openxmlformats-officedocument.drawingml.diagramLayout+xml"/>
  <Override PartName="/ppt/diagrams/layout24.xml" ContentType="application/vnd.openxmlformats-officedocument.drawingml.diagramLayout+xml"/>
  <Override PartName="/ppt/diagrams/colors45.xml" ContentType="application/vnd.openxmlformats-officedocument.drawingml.diagramColors+xml"/>
  <Override PartName="/ppt/diagrams/drawing50.xml" ContentType="application/vnd.ms-office.drawingml.diagramDrawing+xml"/>
  <Override PartName="/ppt/diagrams/data58.xml" ContentType="application/vnd.openxmlformats-officedocument.drawingml.diagramData+xml"/>
  <Override PartName="/ppt/diagrams/layout60.xml" ContentType="application/vnd.openxmlformats-officedocument.drawingml.diagramLayout+xml"/>
  <Override PartName="/ppt/diagrams/layout71.xml" ContentType="application/vnd.openxmlformats-officedocument.drawingml.diagramLayout+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diagrams/quickStyle7.xml" ContentType="application/vnd.openxmlformats-officedocument.drawingml.diagramStyle+xml"/>
  <Override PartName="/ppt/diagrams/colors34.xml" ContentType="application/vnd.openxmlformats-officedocument.drawingml.diagramColors+xml"/>
  <Override PartName="/ppt/diagrams/data47.xml" ContentType="application/vnd.openxmlformats-officedocument.drawingml.diagramData+xml"/>
  <Override PartName="/ppt/slides/slide48.xml" ContentType="application/vnd.openxmlformats-officedocument.presentationml.slide+xml"/>
  <Override PartName="/ppt/slides/slide95.xml" ContentType="application/vnd.openxmlformats-officedocument.presentationml.slide+xml"/>
  <Override PartName="/ppt/diagrams/colors12.xml" ContentType="application/vnd.openxmlformats-officedocument.drawingml.diagramColors+xml"/>
  <Override PartName="/ppt/diagrams/colors23.xml" ContentType="application/vnd.openxmlformats-officedocument.drawingml.diagramColors+xml"/>
  <Override PartName="/ppt/diagrams/data25.xml" ContentType="application/vnd.openxmlformats-officedocument.drawingml.diagramData+xml"/>
  <Override PartName="/ppt/diagrams/data36.xml" ContentType="application/vnd.openxmlformats-officedocument.drawingml.diagramData+xml"/>
  <Override PartName="/ppt/notesSlides/notesSlide3.xml" ContentType="application/vnd.openxmlformats-officedocument.presentationml.notesSlide+xml"/>
  <Default Extension="bin" ContentType="application/vnd.openxmlformats-officedocument.oleObject"/>
  <Override PartName="/ppt/diagrams/colors70.xml" ContentType="application/vnd.openxmlformats-officedocument.drawingml.diagramColors+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diagrams/data14.xml" ContentType="application/vnd.openxmlformats-officedocument.drawingml.diagramData+xml"/>
  <Override PartName="/ppt/diagrams/data61.xml" ContentType="application/vnd.openxmlformats-officedocument.drawingml.diagramData+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diagrams/drawing19.xml" ContentType="application/vnd.ms-office.drawingml.diagramDrawing+xml"/>
  <Override PartName="/ppt/diagrams/quickStyle29.xml" ContentType="application/vnd.openxmlformats-officedocument.drawingml.diagramStyle+xml"/>
  <Override PartName="/ppt/diagrams/data50.xml" ContentType="application/vnd.openxmlformats-officedocument.drawingml.diagramData+xml"/>
  <Override PartName="/ppt/diagrams/drawing66.xml" ContentType="application/vnd.ms-office.drawingml.diagramDrawing+xml"/>
  <Override PartName="/ppt/slides/slide51.xml" ContentType="application/vnd.openxmlformats-officedocument.presentationml.slide+xml"/>
  <Override PartName="/ppt/diagrams/quickStyle18.xml" ContentType="application/vnd.openxmlformats-officedocument.drawingml.diagramStyle+xml"/>
  <Override PartName="/ppt/diagrams/layout29.xml" ContentType="application/vnd.openxmlformats-officedocument.drawingml.diagramLayout+xml"/>
  <Override PartName="/ppt/diagrams/quickStyle54.xml" ContentType="application/vnd.openxmlformats-officedocument.drawingml.diagramStyle+xml"/>
  <Override PartName="/ppt/diagrams/drawing55.xml" ContentType="application/vnd.ms-office.drawingml.diagramDrawing+xml"/>
  <Override PartName="/ppt/diagrams/quickStyle65.xml" ContentType="application/vnd.openxmlformats-officedocument.drawingml.diagramStyle+xml"/>
  <Override PartName="/ppt/slides/slide40.xml" ContentType="application/vnd.openxmlformats-officedocument.presentationml.slide+xml"/>
  <Override PartName="/ppt/diagrams/layout18.xml" ContentType="application/vnd.openxmlformats-officedocument.drawingml.diagramLayout+xml"/>
  <Override PartName="/ppt/diagrams/quickStyle43.xml" ContentType="application/vnd.openxmlformats-officedocument.drawingml.diagramStyle+xml"/>
  <Override PartName="/ppt/diagrams/drawing44.xml" ContentType="application/vnd.ms-office.drawingml.diagramDrawing+xml"/>
  <Override PartName="/ppt/diagrams/layout65.xml" ContentType="application/vnd.openxmlformats-officedocument.drawingml.diagramLayout+xml"/>
  <Override PartName="/ppt/diagrams/layout2.xml" ContentType="application/vnd.openxmlformats-officedocument.drawingml.diagramLayout+xml"/>
  <Override PartName="/ppt/diagrams/colors28.xml" ContentType="application/vnd.openxmlformats-officedocument.drawingml.diagramColors+xml"/>
  <Override PartName="/ppt/diagrams/quickStyle32.xml" ContentType="application/vnd.openxmlformats-officedocument.drawingml.diagramStyle+xml"/>
  <Override PartName="/ppt/diagrams/drawing33.xml" ContentType="application/vnd.ms-office.drawingml.diagramDrawing+xml"/>
  <Override PartName="/ppt/diagrams/colors39.xml" ContentType="application/vnd.openxmlformats-officedocument.drawingml.diagramColors+xml"/>
  <Default Extension="vml" ContentType="application/vnd.openxmlformats-officedocument.vmlDrawing"/>
  <Override PartName="/ppt/diagrams/layout54.xml" ContentType="application/vnd.openxmlformats-officedocument.drawingml.diagramLayout+xml"/>
  <Override PartName="/ppt/slides/slide89.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diagrams/quickStyle10.xml" ContentType="application/vnd.openxmlformats-officedocument.drawingml.diagramStyle+xml"/>
  <Override PartName="/ppt/diagrams/drawing11.xml" ContentType="application/vnd.ms-office.drawingml.diagramDrawing+xml"/>
  <Override PartName="/ppt/diagrams/colors17.xml" ContentType="application/vnd.openxmlformats-officedocument.drawingml.diagramColors+xml"/>
  <Override PartName="/ppt/diagrams/quickStyle21.xml" ContentType="application/vnd.openxmlformats-officedocument.drawingml.diagramStyle+xml"/>
  <Override PartName="/ppt/diagrams/drawing22.xml" ContentType="application/vnd.ms-office.drawingml.diagramDrawing+xml"/>
  <Override PartName="/ppt/diagrams/layout32.xml" ContentType="application/vnd.openxmlformats-officedocument.drawingml.diagramLayout+xml"/>
  <Override PartName="/ppt/diagrams/layout43.xml" ContentType="application/vnd.openxmlformats-officedocument.drawingml.diagramLayout+xml"/>
  <Override PartName="/ppt/diagrams/colors64.xml" ContentType="application/vnd.openxmlformats-officedocument.drawingml.diagramColors+xml"/>
  <Override PartName="/ppt/slides/slide78.xml" ContentType="application/vnd.openxmlformats-officedocument.presentationml.slide+xml"/>
  <Override PartName="/ppt/diagrams/drawing4.xml" ContentType="application/vnd.ms-office.drawingml.diagramDrawing+xml"/>
  <Override PartName="/ppt/diagrams/data19.xml" ContentType="application/vnd.openxmlformats-officedocument.drawingml.diagramData+xml"/>
  <Override PartName="/ppt/diagrams/layout21.xml" ContentType="application/vnd.openxmlformats-officedocument.drawingml.diagramLayout+xml"/>
  <Override PartName="/ppt/diagrams/colors53.xml" ContentType="application/vnd.openxmlformats-officedocument.drawingml.diagramColors+xml"/>
  <Override PartName="/ppt/diagrams/data55.xml" ContentType="application/vnd.openxmlformats-officedocument.drawingml.diagramData+xml"/>
  <Override PartName="/ppt/diagrams/data66.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diagrams/quickStyle4.xml" ContentType="application/vnd.openxmlformats-officedocument.drawingml.diagramStyle+xml"/>
  <Override PartName="/ppt/diagrams/layout10.xml" ContentType="application/vnd.openxmlformats-officedocument.drawingml.diagramLayout+xml"/>
  <Override PartName="/ppt/diagrams/colors31.xml" ContentType="application/vnd.openxmlformats-officedocument.drawingml.diagramColors+xml"/>
  <Override PartName="/ppt/diagrams/colors42.xml" ContentType="application/vnd.openxmlformats-officedocument.drawingml.diagramColors+xml"/>
  <Override PartName="/ppt/diagrams/data44.xml" ContentType="application/vnd.openxmlformats-officedocument.drawingml.diagramData+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diagrams/colors20.xml" ContentType="application/vnd.openxmlformats-officedocument.drawingml.diagramColors+xml"/>
  <Override PartName="/ppt/diagrams/data33.xml" ContentType="application/vnd.openxmlformats-officedocument.drawingml.diagramData+xml"/>
  <Override PartName="/ppt/diagrams/quickStyle59.xml" ContentType="application/vnd.openxmlformats-officedocument.drawingml.diagramStyle+xml"/>
  <Override PartName="/ppt/slides/slide34.xml" ContentType="application/vnd.openxmlformats-officedocument.presentationml.slide+xml"/>
  <Override PartName="/ppt/slides/slide81.xml" ContentType="application/vnd.openxmlformats-officedocument.presentationml.slide+xml"/>
  <Override PartName="/ppt/diagrams/data11.xml" ContentType="application/vnd.openxmlformats-officedocument.drawingml.diagramData+xml"/>
  <Override PartName="/ppt/diagrams/data22.xml" ContentType="application/vnd.openxmlformats-officedocument.drawingml.diagramData+xml"/>
  <Override PartName="/ppt/diagrams/quickStyle37.xml" ContentType="application/vnd.openxmlformats-officedocument.drawingml.diagramStyle+xml"/>
  <Override PartName="/ppt/diagrams/drawing38.xml" ContentType="application/vnd.ms-office.drawingml.diagramDrawing+xml"/>
  <Override PartName="/ppt/diagrams/quickStyle48.xml" ContentType="application/vnd.openxmlformats-officedocument.drawingml.diagramStyle+xml"/>
  <Override PartName="/ppt/diagrams/drawing49.xml" ContentType="application/vnd.ms-office.drawingml.diagramDrawing+xml"/>
  <Override PartName="/ppt/diagrams/layout59.xml" ContentType="application/vnd.openxmlformats-officedocument.drawingml.diagramLayout+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diagrams/quickStyle26.xml" ContentType="application/vnd.openxmlformats-officedocument.drawingml.diagramStyle+xml"/>
  <Override PartName="/ppt/diagrams/drawing27.xml" ContentType="application/vnd.ms-office.drawingml.diagramDrawing+xml"/>
  <Override PartName="/ppt/diagrams/layout48.xml" ContentType="application/vnd.openxmlformats-officedocument.drawingml.diagramLayout+xml"/>
  <Override PartName="/ppt/slides/slide12.xml" ContentType="application/vnd.openxmlformats-officedocument.presentationml.slide+xml"/>
  <Override PartName="/ppt/slideLayouts/slideLayout11.xml" ContentType="application/vnd.openxmlformats-officedocument.presentationml.slideLayout+xml"/>
  <Override PartName="/ppt/diagrams/quickStyle15.xml" ContentType="application/vnd.openxmlformats-officedocument.drawingml.diagramStyle+xml"/>
  <Override PartName="/ppt/diagrams/drawing16.xml" ContentType="application/vnd.ms-office.drawingml.diagramDrawing+xml"/>
  <Override PartName="/ppt/diagrams/layout37.xml" ContentType="application/vnd.openxmlformats-officedocument.drawingml.diagramLayout+xml"/>
  <Override PartName="/ppt/diagrams/colors58.xml" ContentType="application/vnd.openxmlformats-officedocument.drawingml.diagramColors+xml"/>
  <Override PartName="/ppt/diagrams/quickStyle62.xml" ContentType="application/vnd.openxmlformats-officedocument.drawingml.diagramStyle+xml"/>
  <Override PartName="/ppt/diagrams/drawing63.xml" ContentType="application/vnd.ms-office.drawingml.diagramDrawing+xml"/>
  <Override PartName="/ppt/diagrams/colors69.xml" ContentType="application/vnd.openxmlformats-officedocument.drawingml.diagramColors+xml"/>
  <Override PartName="/ppt/diagrams/drawing9.xml" ContentType="application/vnd.ms-office.drawingml.diagramDrawing+xml"/>
  <Override PartName="/ppt/diagrams/layout15.xml" ContentType="application/vnd.openxmlformats-officedocument.drawingml.diagramLayout+xml"/>
  <Override PartName="/ppt/diagrams/layout26.xml" ContentType="application/vnd.openxmlformats-officedocument.drawingml.diagramLayout+xml"/>
  <Override PartName="/ppt/diagrams/drawing41.xml" ContentType="application/vnd.ms-office.drawingml.diagramDrawing+xml"/>
  <Override PartName="/ppt/diagrams/colors47.xml" ContentType="application/vnd.openxmlformats-officedocument.drawingml.diagramColors+xml"/>
  <Override PartName="/ppt/diagrams/quickStyle51.xml" ContentType="application/vnd.openxmlformats-officedocument.drawingml.diagramStyle+xml"/>
  <Override PartName="/ppt/diagrams/drawing52.xml" ContentType="application/vnd.ms-office.drawingml.diagramDrawing+xml"/>
  <Override PartName="/ppt/diagrams/layout62.xml" ContentType="application/vnd.openxmlformats-officedocument.drawingml.diagramLayout+xml"/>
  <Override PartName="/ppt/diagrams/quickStyle9.xml" ContentType="application/vnd.openxmlformats-officedocument.drawingml.diagramStyle+xml"/>
  <Override PartName="/ppt/diagrams/drawing30.xml" ContentType="application/vnd.ms-office.drawingml.diagramDrawing+xml"/>
  <Override PartName="/ppt/diagrams/colors36.xml" ContentType="application/vnd.openxmlformats-officedocument.drawingml.diagramColors+xml"/>
  <Override PartName="/ppt/diagrams/quickStyle40.xml" ContentType="application/vnd.openxmlformats-officedocument.drawingml.diagramStyle+xml"/>
  <Override PartName="/ppt/diagrams/data49.xml" ContentType="application/vnd.openxmlformats-officedocument.drawingml.diagramData+xml"/>
  <Override PartName="/ppt/diagrams/layout51.xml" ContentType="application/vnd.openxmlformats-officedocument.drawingml.diagramLayout+xml"/>
  <Override PartName="/ppt/slides/slide97.xml" ContentType="application/vnd.openxmlformats-officedocument.presentationml.slide+xml"/>
  <Override PartName="/ppt/diagrams/colors14.xml" ContentType="application/vnd.openxmlformats-officedocument.drawingml.diagramColors+xml"/>
  <Override PartName="/ppt/diagrams/colors25.xml" ContentType="application/vnd.openxmlformats-officedocument.drawingml.diagramColors+xml"/>
  <Override PartName="/ppt/diagrams/data27.xml" ContentType="application/vnd.openxmlformats-officedocument.drawingml.diagramData+xml"/>
  <Override PartName="/ppt/diagrams/data38.xml" ContentType="application/vnd.openxmlformats-officedocument.drawingml.diagramData+xml"/>
  <Override PartName="/ppt/diagrams/layout40.xml" ContentType="application/vnd.openxmlformats-officedocument.drawingml.diagramLayout+xml"/>
  <Override PartName="/ppt/notesSlides/notesSlide5.xml" ContentType="application/vnd.openxmlformats-officedocument.presentationml.notesSlide+xml"/>
  <Override PartName="/ppt/diagrams/colors61.xml" ContentType="application/vnd.openxmlformats-officedocument.drawingml.diagramColors+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diagrams/colors2.xml" ContentType="application/vnd.openxmlformats-officedocument.drawingml.diagramColors+xml"/>
  <Override PartName="/ppt/diagrams/data16.xml" ContentType="application/vnd.openxmlformats-officedocument.drawingml.diagramData+xml"/>
  <Override PartName="/ppt/diagrams/colors50.xml" ContentType="application/vnd.openxmlformats-officedocument.drawingml.diagramColors+xml"/>
  <Override PartName="/ppt/diagrams/data63.xml" ContentType="application/vnd.openxmlformats-officedocument.drawingml.diagramData+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diagrams/data52.xml" ContentType="application/vnd.openxmlformats-officedocument.drawingml.diagramData+xml"/>
  <Override PartName="/ppt/slides/slide53.xml" ContentType="application/vnd.openxmlformats-officedocument.presentationml.slide+xml"/>
  <Default Extension="jpeg" ContentType="image/jpeg"/>
  <Override PartName="/ppt/diagrams/quickStyle1.xml" ContentType="application/vnd.openxmlformats-officedocument.drawingml.diagramStyle+xml"/>
  <Override PartName="/ppt/diagrams/data30.xml" ContentType="application/vnd.openxmlformats-officedocument.drawingml.diagramData+xml"/>
  <Override PartName="/ppt/diagrams/data41.xml" ContentType="application/vnd.openxmlformats-officedocument.drawingml.diagramData+xml"/>
  <Override PartName="/ppt/diagrams/quickStyle56.xml" ContentType="application/vnd.openxmlformats-officedocument.drawingml.diagramStyle+xml"/>
  <Override PartName="/ppt/diagrams/drawing57.xml" ContentType="application/vnd.ms-office.drawingml.diagramDrawing+xml"/>
  <Override PartName="/ppt/diagrams/quickStyle67.xml" ContentType="application/vnd.openxmlformats-officedocument.drawingml.diagramStyle+xml"/>
  <Override PartName="/ppt/diagrams/drawing68.xml" ContentType="application/vnd.ms-office.drawingml.diagramDrawing+xml"/>
  <Override PartName="/ppt/slides/slide31.xml" ContentType="application/vnd.openxmlformats-officedocument.presentationml.slide+xml"/>
  <Override PartName="/ppt/slides/slide42.xml" ContentType="application/vnd.openxmlformats-officedocument.presentationml.slide+xml"/>
  <Override PartName="/ppt/diagrams/quickStyle45.xml" ContentType="application/vnd.openxmlformats-officedocument.drawingml.diagramStyle+xml"/>
  <Override PartName="/ppt/diagrams/drawing46.xml" ContentType="application/vnd.ms-office.drawingml.diagramDrawing+xml"/>
  <Override PartName="/ppt/diagrams/layout67.xml" ContentType="application/vnd.openxmlformats-officedocument.drawingml.diagramLayout+xml"/>
  <Override PartName="/ppt/slides/slide20.xml" ContentType="application/vnd.openxmlformats-officedocument.presentationml.slide+xml"/>
  <Override PartName="/ppt/diagrams/layout4.xml" ContentType="application/vnd.openxmlformats-officedocument.drawingml.diagramLayout+xml"/>
  <Override PartName="/ppt/diagrams/quickStyle34.xml" ContentType="application/vnd.openxmlformats-officedocument.drawingml.diagramStyle+xml"/>
  <Override PartName="/ppt/diagrams/drawing35.xml" ContentType="application/vnd.ms-office.drawingml.diagramDrawing+xml"/>
  <Override PartName="/ppt/diagrams/layout56.xml" ContentType="application/vnd.openxmlformats-officedocument.drawingml.diagramLayout+xml"/>
  <Override PartName="/ppt/diagrams/data5.xml" ContentType="application/vnd.openxmlformats-officedocument.drawingml.diagramData+xml"/>
  <Override PartName="/ppt/diagrams/colors7.xml" ContentType="application/vnd.openxmlformats-officedocument.drawingml.diagramColors+xml"/>
  <Override PartName="/ppt/diagrams/quickStyle12.xml" ContentType="application/vnd.openxmlformats-officedocument.drawingml.diagramStyle+xml"/>
  <Override PartName="/ppt/diagrams/drawing13.xml" ContentType="application/vnd.ms-office.drawingml.diagramDrawing+xml"/>
  <Override PartName="/ppt/diagrams/colors19.xml" ContentType="application/vnd.openxmlformats-officedocument.drawingml.diagramColors+xml"/>
  <Override PartName="/ppt/diagrams/quickStyle23.xml" ContentType="application/vnd.openxmlformats-officedocument.drawingml.diagramStyle+xml"/>
  <Override PartName="/ppt/diagrams/drawing24.xml" ContentType="application/vnd.ms-office.drawingml.diagramDrawing+xml"/>
  <Override PartName="/ppt/diagrams/layout34.xml" ContentType="application/vnd.openxmlformats-officedocument.drawingml.diagramLayout+xml"/>
  <Override PartName="/ppt/diagrams/layout45.xml" ContentType="application/vnd.openxmlformats-officedocument.drawingml.diagramLayout+xml"/>
  <Override PartName="/ppt/diagrams/drawing60.xml" ContentType="application/vnd.ms-office.drawingml.diagramDrawing+xml"/>
  <Override PartName="/ppt/diagrams/colors66.xml" ContentType="application/vnd.openxmlformats-officedocument.drawingml.diagramColors+xml"/>
  <Override PartName="/ppt/diagrams/quickStyle70.xml" ContentType="application/vnd.openxmlformats-officedocument.drawingml.diagramStyle+xml"/>
  <Override PartName="/ppt/diagrams/drawing71.xml" ContentType="application/vnd.ms-office.drawingml.diagramDrawing+xml"/>
  <Override PartName="/ppt/diagrams/drawing6.xml" ContentType="application/vnd.ms-office.drawingml.diagramDrawing+xml"/>
  <Override PartName="/ppt/diagrams/layout23.xml" ContentType="application/vnd.openxmlformats-officedocument.drawingml.diagramLayout+xml"/>
  <Override PartName="/ppt/diagrams/colors55.xml" ContentType="application/vnd.openxmlformats-officedocument.drawingml.diagramColors+xml"/>
  <Override PartName="/ppt/diagrams/data57.xml" ContentType="application/vnd.openxmlformats-officedocument.drawingml.diagramData+xml"/>
  <Override PartName="/ppt/diagrams/data68.xml" ContentType="application/vnd.openxmlformats-officedocument.drawingml.diagramData+xml"/>
  <Override PartName="/ppt/diagrams/layout70.xml" ContentType="application/vnd.openxmlformats-officedocument.drawingml.diagramLayout+xml"/>
  <Override PartName="/ppt/slides/slide8.xml" ContentType="application/vnd.openxmlformats-officedocument.presentationml.slide+xml"/>
  <Override PartName="/ppt/slides/slide69.xml" ContentType="application/vnd.openxmlformats-officedocument.presentationml.slide+xml"/>
  <Override PartName="/ppt/diagrams/quickStyle6.xml" ContentType="application/vnd.openxmlformats-officedocument.drawingml.diagramStyle+xml"/>
  <Override PartName="/ppt/diagrams/layout12.xml" ContentType="application/vnd.openxmlformats-officedocument.drawingml.diagramLayout+xml"/>
  <Override PartName="/ppt/diagrams/colors33.xml" ContentType="application/vnd.openxmlformats-officedocument.drawingml.diagramColors+xml"/>
  <Override PartName="/ppt/diagrams/colors44.xml" ContentType="application/vnd.openxmlformats-officedocument.drawingml.diagramColors+xml"/>
  <Override PartName="/ppt/diagrams/data46.xml" ContentType="application/vnd.openxmlformats-officedocument.drawingml.diagramData+xml"/>
  <Override PartName="/ppt/slides/slide58.xml" ContentType="application/vnd.openxmlformats-officedocument.presentationml.slide+xml"/>
  <Override PartName="/ppt/diagrams/colors22.xml" ContentType="application/vnd.openxmlformats-officedocument.drawingml.diagramColors+xml"/>
  <Override PartName="/ppt/notesSlides/notesSlide2.xml" ContentType="application/vnd.openxmlformats-officedocument.presentationml.notesSlide+xml"/>
  <Override PartName="/ppt/diagrams/data35.xml" ContentType="application/vnd.openxmlformats-officedocument.drawingml.diagramData+xml"/>
  <Override PartName="/ppt/slides/slide36.xml" ContentType="application/vnd.openxmlformats-officedocument.presentationml.slide+xml"/>
  <Override PartName="/ppt/slides/slide83.xml" ContentType="application/vnd.openxmlformats-officedocument.presentationml.slide+xml"/>
  <Override PartName="/ppt/diagrams/quickStyle39.xml" ContentType="application/vnd.openxmlformats-officedocument.drawingml.diagramStyle+xml"/>
  <Override PartName="/ppt/diagrams/data13.xml" ContentType="application/vnd.openxmlformats-officedocument.drawingml.diagramData+xml"/>
  <Override PartName="/ppt/diagrams/data60.xml" ContentType="application/vnd.openxmlformats-officedocument.drawingml.diagramData+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diagrams/quickStyle17.xml" ContentType="application/vnd.openxmlformats-officedocument.drawingml.diagramStyle+xml"/>
  <Override PartName="/ppt/diagrams/drawing18.xml" ContentType="application/vnd.ms-office.drawingml.diagramDrawing+xml"/>
  <Override PartName="/ppt/diagrams/quickStyle64.xml" ContentType="application/vnd.openxmlformats-officedocument.drawingml.diagramStyle+xml"/>
  <Override PartName="/ppt/diagrams/drawing65.xml" ContentType="application/vnd.ms-office.drawingml.diagramDrawing+xml"/>
  <Override PartName="/ppt/tableStyles.xml" ContentType="application/vnd.openxmlformats-officedocument.presentationml.tableStyles+xml"/>
  <Override PartName="/ppt/diagrams/layout28.xml" ContentType="application/vnd.openxmlformats-officedocument.drawingml.diagramLayout+xml"/>
  <Override PartName="/ppt/diagrams/drawing43.xml" ContentType="application/vnd.ms-office.drawingml.diagramDrawing+xml"/>
  <Override PartName="/ppt/diagrams/colors38.xml" ContentType="application/vnd.openxmlformats-officedocument.drawingml.diagramColors+xml"/>
  <Override PartName="/ppt/diagrams/quickStyle42.xml" ContentType="application/vnd.openxmlformats-officedocument.drawingml.diagramStyle+xml"/>
  <Override PartName="/ppt/diagrams/layout53.xml" ContentType="application/vnd.openxmlformats-officedocument.drawingml.diagramLayout+xml"/>
  <Override PartName="/ppt/slides/slide99.xml" ContentType="application/vnd.openxmlformats-officedocument.presentationml.slide+xml"/>
  <Override PartName="/ppt/diagrams/layout1.xml" ContentType="application/vnd.openxmlformats-officedocument.drawingml.diagramLayout+xml"/>
  <Override PartName="/ppt/diagrams/quickStyle20.xml" ContentType="application/vnd.openxmlformats-officedocument.drawingml.diagramStyle+xml"/>
  <Override PartName="/ppt/diagrams/drawing21.xml" ContentType="application/vnd.ms-office.drawingml.diagramDrawing+xml"/>
  <Override PartName="/ppt/diagrams/data29.xml" ContentType="application/vnd.openxmlformats-officedocument.drawingml.diagramData+xml"/>
  <Override PartName="/ppt/slides/slide77.xml" ContentType="application/vnd.openxmlformats-officedocument.presentationml.slide+xml"/>
  <Override PartName="/ppt/diagrams/colors16.xml" ContentType="application/vnd.openxmlformats-officedocument.drawingml.diagramColors+xml"/>
  <Override PartName="/ppt/diagrams/layout31.xml" ContentType="application/vnd.openxmlformats-officedocument.drawingml.diagramLayout+xml"/>
  <Override PartName="/ppt/diagrams/colors63.xml" ContentType="application/vnd.openxmlformats-officedocument.drawingml.diagramColors+xml"/>
  <Override PartName="/ppt/slides/slide5.xml" ContentType="application/vnd.openxmlformats-officedocument.presentationml.slide+xml"/>
  <Override PartName="/ppt/slideLayouts/slideLayout7.xml" ContentType="application/vnd.openxmlformats-officedocument.presentationml.slideLayout+xml"/>
  <Override PartName="/ppt/diagrams/drawing3.xml" ContentType="application/vnd.ms-office.drawingml.diagramDrawing+xml"/>
  <Override PartName="/ppt/diagrams/colors41.xml" ContentType="application/vnd.openxmlformats-officedocument.drawingml.diagramColors+xml"/>
  <Override PartName="/ppt/diagrams/data54.xml" ContentType="application/vnd.openxmlformats-officedocument.drawingml.diagramData+xml"/>
  <Override PartName="/ppt/slides/slide55.xml" ContentType="application/vnd.openxmlformats-officedocument.presentationml.slide+xml"/>
  <Override PartName="/ppt/diagrams/data32.xml" ContentType="application/vnd.openxmlformats-officedocument.drawingml.diagramData+xml"/>
  <Override PartName="/ppt/diagrams/quickStyle58.xml" ContentType="application/vnd.openxmlformats-officedocument.drawingml.diagramStyle+xml"/>
  <Override PartName="/ppt/diagrams/drawing59.xml" ContentType="application/vnd.ms-office.drawingml.diagramDrawing+xml"/>
  <Override PartName="/ppt/slides/slide33.xml" ContentType="application/vnd.openxmlformats-officedocument.presentationml.slide+xml"/>
  <Override PartName="/ppt/slides/slide80.xml" ContentType="application/vnd.openxmlformats-officedocument.presentationml.slide+xml"/>
  <Override PartName="/ppt/diagrams/layout69.xml" ContentType="application/vnd.openxmlformats-officedocument.drawingml.diagramLayout+xml"/>
  <Override PartName="/ppt/presentation.xml" ContentType="application/vnd.openxmlformats-officedocument.presentationml.presentation.main+xml"/>
  <Override PartName="/ppt/diagrams/data10.xml" ContentType="application/vnd.openxmlformats-officedocument.drawingml.diagramData+xml"/>
  <Override PartName="/ppt/diagrams/quickStyle36.xml" ContentType="application/vnd.openxmlformats-officedocument.drawingml.diagramStyle+xml"/>
  <Override PartName="/ppt/diagrams/drawing37.xml" ContentType="application/vnd.ms-office.drawingml.diagramDrawing+xml"/>
  <Override PartName="/docProps/app.xml" ContentType="application/vnd.openxmlformats-officedocument.extended-properties+xml"/>
  <Override PartName="/ppt/slides/slide11.xml" ContentType="application/vnd.openxmlformats-officedocument.presentationml.slide+xml"/>
  <Override PartName="/ppt/diagrams/data7.xml" ContentType="application/vnd.openxmlformats-officedocument.drawingml.diagramData+xml"/>
  <Override PartName="/ppt/diagrams/colors9.xml" ContentType="application/vnd.openxmlformats-officedocument.drawingml.diagramColors+xml"/>
  <Override PartName="/ppt/diagrams/quickStyle14.xml" ContentType="application/vnd.openxmlformats-officedocument.drawingml.diagramStyle+xml"/>
  <Override PartName="/ppt/diagrams/drawing15.xml" ContentType="application/vnd.ms-office.drawingml.diagramDrawing+xml"/>
  <Override PartName="/ppt/diagrams/layout47.xml" ContentType="application/vnd.openxmlformats-officedocument.drawingml.diagramLayout+xml"/>
  <Override PartName="/ppt/diagrams/quickStyle61.xml" ContentType="application/vnd.openxmlformats-officedocument.drawingml.diagramStyle+xml"/>
  <Override PartName="/ppt/diagrams/drawing62.xml" ContentType="application/vnd.ms-office.drawingml.diagramDrawing+xml"/>
  <Override PartName="/ppt/slideLayouts/slideLayout10.xml" ContentType="application/vnd.openxmlformats-officedocument.presentationml.slideLayout+xml"/>
  <Override PartName="/ppt/diagrams/layout25.xml" ContentType="application/vnd.openxmlformats-officedocument.drawingml.diagramLayout+xml"/>
  <Override PartName="/ppt/diagrams/colors57.xml" ContentType="application/vnd.openxmlformats-officedocument.drawingml.diagramColors+xml"/>
  <Override PartName="/ppt/diagrams/quickStyle8.xml" ContentType="application/vnd.openxmlformats-officedocument.drawingml.diagramStyle+xml"/>
  <Override PartName="/ppt/diagrams/colors35.xml" ContentType="application/vnd.openxmlformats-officedocument.drawingml.diagramColors+xml"/>
  <Override PartName="/ppt/diagrams/drawing40.xml" ContentType="application/vnd.ms-office.drawingml.diagramDrawing+xml"/>
  <Override PartName="/ppt/diagrams/data48.xml" ContentType="application/vnd.openxmlformats-officedocument.drawingml.diagramData+xml"/>
  <Override PartName="/ppt/slides/slide49.xml" ContentType="application/vnd.openxmlformats-officedocument.presentationml.slide+xml"/>
  <Override PartName="/ppt/slides/slide96.xml" ContentType="application/vnd.openxmlformats-officedocument.presentationml.slide+xml"/>
  <Override PartName="/ppt/diagrams/layout50.xml" ContentType="application/vnd.openxmlformats-officedocument.drawingml.diagramLayout+xml"/>
  <Override PartName="/ppt/diagrams/colors13.xml" ContentType="application/vnd.openxmlformats-officedocument.drawingml.diagramColors+xml"/>
  <Override PartName="/ppt/diagrams/data26.xml" ContentType="application/vnd.openxmlformats-officedocument.drawingml.diagramData+xml"/>
  <Override PartName="/ppt/diagrams/colors60.xml" ContentType="application/vnd.openxmlformats-officedocument.drawingml.diagramColors+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diagrams/data51.xml" ContentType="application/vnd.openxmlformats-officedocument.drawingml.diagramData+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04"/>
  </p:notesMasterIdLst>
  <p:sldIdLst>
    <p:sldId id="256" r:id="rId2"/>
    <p:sldId id="257" r:id="rId3"/>
    <p:sldId id="258" r:id="rId4"/>
    <p:sldId id="259" r:id="rId5"/>
    <p:sldId id="260" r:id="rId6"/>
    <p:sldId id="261" r:id="rId7"/>
    <p:sldId id="277" r:id="rId8"/>
    <p:sldId id="265" r:id="rId9"/>
    <p:sldId id="278" r:id="rId10"/>
    <p:sldId id="290" r:id="rId11"/>
    <p:sldId id="291" r:id="rId12"/>
    <p:sldId id="292" r:id="rId13"/>
    <p:sldId id="293" r:id="rId14"/>
    <p:sldId id="294" r:id="rId15"/>
    <p:sldId id="296" r:id="rId16"/>
    <p:sldId id="306" r:id="rId17"/>
    <p:sldId id="307" r:id="rId18"/>
    <p:sldId id="310" r:id="rId19"/>
    <p:sldId id="312" r:id="rId20"/>
    <p:sldId id="313" r:id="rId21"/>
    <p:sldId id="314" r:id="rId22"/>
    <p:sldId id="315" r:id="rId23"/>
    <p:sldId id="316" r:id="rId24"/>
    <p:sldId id="317" r:id="rId25"/>
    <p:sldId id="318" r:id="rId26"/>
    <p:sldId id="319" r:id="rId27"/>
    <p:sldId id="321" r:id="rId28"/>
    <p:sldId id="322" r:id="rId29"/>
    <p:sldId id="323" r:id="rId30"/>
    <p:sldId id="324" r:id="rId31"/>
    <p:sldId id="325" r:id="rId32"/>
    <p:sldId id="326" r:id="rId33"/>
    <p:sldId id="327" r:id="rId34"/>
    <p:sldId id="328" r:id="rId35"/>
    <p:sldId id="329" r:id="rId36"/>
    <p:sldId id="330" r:id="rId37"/>
    <p:sldId id="332" r:id="rId38"/>
    <p:sldId id="333" r:id="rId39"/>
    <p:sldId id="463" r:id="rId40"/>
    <p:sldId id="467" r:id="rId41"/>
    <p:sldId id="468" r:id="rId42"/>
    <p:sldId id="470" r:id="rId43"/>
    <p:sldId id="471" r:id="rId44"/>
    <p:sldId id="472" r:id="rId45"/>
    <p:sldId id="473" r:id="rId46"/>
    <p:sldId id="474" r:id="rId47"/>
    <p:sldId id="475" r:id="rId48"/>
    <p:sldId id="476" r:id="rId49"/>
    <p:sldId id="477" r:id="rId50"/>
    <p:sldId id="478" r:id="rId51"/>
    <p:sldId id="479" r:id="rId52"/>
    <p:sldId id="480" r:id="rId53"/>
    <p:sldId id="481" r:id="rId54"/>
    <p:sldId id="482" r:id="rId55"/>
    <p:sldId id="483" r:id="rId56"/>
    <p:sldId id="487" r:id="rId57"/>
    <p:sldId id="488" r:id="rId58"/>
    <p:sldId id="489" r:id="rId59"/>
    <p:sldId id="490" r:id="rId60"/>
    <p:sldId id="505" r:id="rId61"/>
    <p:sldId id="506" r:id="rId62"/>
    <p:sldId id="507" r:id="rId63"/>
    <p:sldId id="508" r:id="rId64"/>
    <p:sldId id="509" r:id="rId65"/>
    <p:sldId id="510" r:id="rId66"/>
    <p:sldId id="511" r:id="rId67"/>
    <p:sldId id="512" r:id="rId68"/>
    <p:sldId id="513" r:id="rId69"/>
    <p:sldId id="521" r:id="rId70"/>
    <p:sldId id="524" r:id="rId71"/>
    <p:sldId id="529" r:id="rId72"/>
    <p:sldId id="530" r:id="rId73"/>
    <p:sldId id="531" r:id="rId74"/>
    <p:sldId id="532" r:id="rId75"/>
    <p:sldId id="533" r:id="rId76"/>
    <p:sldId id="535" r:id="rId77"/>
    <p:sldId id="537" r:id="rId78"/>
    <p:sldId id="538" r:id="rId79"/>
    <p:sldId id="542" r:id="rId80"/>
    <p:sldId id="544" r:id="rId81"/>
    <p:sldId id="545" r:id="rId82"/>
    <p:sldId id="546" r:id="rId83"/>
    <p:sldId id="547" r:id="rId84"/>
    <p:sldId id="548" r:id="rId85"/>
    <p:sldId id="549" r:id="rId86"/>
    <p:sldId id="550" r:id="rId87"/>
    <p:sldId id="552" r:id="rId88"/>
    <p:sldId id="553" r:id="rId89"/>
    <p:sldId id="554" r:id="rId90"/>
    <p:sldId id="555" r:id="rId91"/>
    <p:sldId id="437" r:id="rId92"/>
    <p:sldId id="438" r:id="rId93"/>
    <p:sldId id="446" r:id="rId94"/>
    <p:sldId id="447" r:id="rId95"/>
    <p:sldId id="448" r:id="rId96"/>
    <p:sldId id="449" r:id="rId97"/>
    <p:sldId id="450" r:id="rId98"/>
    <p:sldId id="451" r:id="rId99"/>
    <p:sldId id="452" r:id="rId100"/>
    <p:sldId id="453" r:id="rId101"/>
    <p:sldId id="454" r:id="rId102"/>
    <p:sldId id="455" r:id="rId103"/>
  </p:sldIdLst>
  <p:sldSz cx="9144000" cy="6858000" type="screen4x3"/>
  <p:notesSz cx="6858000" cy="9144000"/>
  <p:defaultTex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0" autoAdjust="0"/>
    <p:restoredTop sz="94617" autoAdjust="0"/>
  </p:normalViewPr>
  <p:slideViewPr>
    <p:cSldViewPr>
      <p:cViewPr>
        <p:scale>
          <a:sx n="70" d="100"/>
          <a:sy n="70" d="100"/>
        </p:scale>
        <p:origin x="-1164" y="-1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1096"/>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heme" Target="theme/theme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s>
</file>

<file path=ppt/diagrams/_rels/data3.xml.rels><?xml version="1.0" encoding="UTF-8" standalone="yes"?>
<Relationships xmlns="http://schemas.openxmlformats.org/package/2006/relationships"><Relationship Id="rId1" Type="http://schemas.openxmlformats.org/officeDocument/2006/relationships/image" Target="../media/image3.jpeg"/></Relationships>
</file>

<file path=ppt/diagrams/_rels/data5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image" Target="../media/image53.jpeg"/><Relationship Id="rId4" Type="http://schemas.openxmlformats.org/officeDocument/2006/relationships/image" Target="../media/image75.jpeg"/></Relationships>
</file>

<file path=ppt/diagrams/_rels/data65.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image" Target="../media/image2.jpeg"/></Relationships>
</file>

<file path=ppt/diagrams/_rels/data6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image" Target="../media/image94.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3.jpeg"/></Relationships>
</file>

<file path=ppt/diagrams/_rels/drawing5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image" Target="../media/image53.jpeg"/><Relationship Id="rId4" Type="http://schemas.openxmlformats.org/officeDocument/2006/relationships/image" Target="../media/image75.jpeg"/></Relationships>
</file>

<file path=ppt/diagrams/_rels/drawing65.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image" Target="../media/image2.jpeg"/></Relationships>
</file>

<file path=ppt/diagrams/_rels/drawing6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image" Target="../media/image94.jpeg"/></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5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5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6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6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65">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10">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1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1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1#5">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13">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14">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15">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16">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17">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18">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19">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20">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2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23">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24">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1.xml><?xml version="1.0" encoding="utf-8"?>
<dgm:colorsDef xmlns:dgm="http://schemas.openxmlformats.org/drawingml/2006/diagram" xmlns:a="http://schemas.openxmlformats.org/drawingml/2006/main" uniqueId="urn:microsoft.com/office/officeart/2005/8/colors/colorful1#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4.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5.xml><?xml version="1.0" encoding="utf-8"?>
<dgm:colorsDef xmlns:dgm="http://schemas.openxmlformats.org/drawingml/2006/diagram" xmlns:a="http://schemas.openxmlformats.org/drawingml/2006/main" uniqueId="urn:microsoft.com/office/officeart/2005/8/colors/colorful1#8">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6.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8.xml><?xml version="1.0" encoding="utf-8"?>
<dgm:colorsDef xmlns:dgm="http://schemas.openxmlformats.org/drawingml/2006/diagram" xmlns:a="http://schemas.openxmlformats.org/drawingml/2006/main" uniqueId="urn:microsoft.com/office/officeart/2005/8/colors/colorful1#9">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0.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9B585D-43C9-4A9E-B263-FCCB7CC2976A}" type="doc">
      <dgm:prSet loTypeId="urn:microsoft.com/office/officeart/2005/8/layout/vList2" loCatId="list" qsTypeId="urn:microsoft.com/office/officeart/2005/8/quickstyle/3d1" qsCatId="3D" csTypeId="urn:microsoft.com/office/officeart/2005/8/colors/accent1_2#1" csCatId="accent1"/>
      <dgm:spPr/>
      <dgm:t>
        <a:bodyPr/>
        <a:lstStyle/>
        <a:p>
          <a:endParaRPr lang="es-EC"/>
        </a:p>
      </dgm:t>
    </dgm:pt>
    <dgm:pt modelId="{352923D5-4C4D-4549-9D0B-CA88FAC72ACD}">
      <dgm:prSet/>
      <dgm:spPr/>
      <dgm:t>
        <a:bodyPr/>
        <a:lstStyle/>
        <a:p>
          <a:pPr rtl="0"/>
          <a:r>
            <a:rPr lang="es-EC" smtClean="0"/>
            <a:t>Los sistemas de radiocomunicación son un medio alternativo empleado por instituciones o empresas para mantener un entorno de comunicación entre sus miembros.</a:t>
          </a:r>
          <a:endParaRPr lang="es-EC"/>
        </a:p>
      </dgm:t>
    </dgm:pt>
    <dgm:pt modelId="{F1D82837-4E92-4466-AB40-A8ED065FB485}" type="parTrans" cxnId="{FB4D9146-4E7C-4AF9-8D52-9F7625702CE5}">
      <dgm:prSet/>
      <dgm:spPr/>
      <dgm:t>
        <a:bodyPr/>
        <a:lstStyle/>
        <a:p>
          <a:endParaRPr lang="es-EC"/>
        </a:p>
      </dgm:t>
    </dgm:pt>
    <dgm:pt modelId="{75CB05F4-3B37-44A2-B52E-143879981370}" type="sibTrans" cxnId="{FB4D9146-4E7C-4AF9-8D52-9F7625702CE5}">
      <dgm:prSet/>
      <dgm:spPr/>
      <dgm:t>
        <a:bodyPr/>
        <a:lstStyle/>
        <a:p>
          <a:endParaRPr lang="es-EC"/>
        </a:p>
      </dgm:t>
    </dgm:pt>
    <dgm:pt modelId="{D6917278-A5EB-440B-94C9-F996A3DE2943}">
      <dgm:prSet/>
      <dgm:spPr/>
      <dgm:t>
        <a:bodyPr/>
        <a:lstStyle/>
        <a:p>
          <a:pPr rtl="0"/>
          <a:r>
            <a:rPr lang="es-EC" smtClean="0"/>
            <a:t>Hoy en día, nuestro país está atravesando por una migración de modo analógico a digital.</a:t>
          </a:r>
          <a:endParaRPr lang="es-EC"/>
        </a:p>
      </dgm:t>
    </dgm:pt>
    <dgm:pt modelId="{50691983-8228-4423-AC86-0D271F6F13FE}" type="parTrans" cxnId="{3B98ABE4-6DF0-47B4-A323-3C31AFD4437D}">
      <dgm:prSet/>
      <dgm:spPr/>
      <dgm:t>
        <a:bodyPr/>
        <a:lstStyle/>
        <a:p>
          <a:endParaRPr lang="es-EC"/>
        </a:p>
      </dgm:t>
    </dgm:pt>
    <dgm:pt modelId="{A7DFF125-596A-4953-844D-1C335D2E8125}" type="sibTrans" cxnId="{3B98ABE4-6DF0-47B4-A323-3C31AFD4437D}">
      <dgm:prSet/>
      <dgm:spPr/>
      <dgm:t>
        <a:bodyPr/>
        <a:lstStyle/>
        <a:p>
          <a:endParaRPr lang="es-EC"/>
        </a:p>
      </dgm:t>
    </dgm:pt>
    <dgm:pt modelId="{0D1B518F-94B8-4672-A760-6DF4B5F29F55}">
      <dgm:prSet/>
      <dgm:spPr/>
      <dgm:t>
        <a:bodyPr/>
        <a:lstStyle/>
        <a:p>
          <a:pPr rtl="0"/>
          <a:r>
            <a:rPr lang="es-EC" smtClean="0"/>
            <a:t>Los sistemas actuales de radiocomunicaciones análogos tienen una limitada capacidad de transmisión.</a:t>
          </a:r>
          <a:endParaRPr lang="es-EC"/>
        </a:p>
      </dgm:t>
    </dgm:pt>
    <dgm:pt modelId="{8E11DCBB-A897-42E4-883E-1668755B7E16}" type="parTrans" cxnId="{23840AA9-01BD-4DF3-868D-59C185933A95}">
      <dgm:prSet/>
      <dgm:spPr/>
      <dgm:t>
        <a:bodyPr/>
        <a:lstStyle/>
        <a:p>
          <a:endParaRPr lang="es-EC"/>
        </a:p>
      </dgm:t>
    </dgm:pt>
    <dgm:pt modelId="{DA812DF1-D94D-450D-AF68-335B7544D1BD}" type="sibTrans" cxnId="{23840AA9-01BD-4DF3-868D-59C185933A95}">
      <dgm:prSet/>
      <dgm:spPr/>
      <dgm:t>
        <a:bodyPr/>
        <a:lstStyle/>
        <a:p>
          <a:endParaRPr lang="es-EC"/>
        </a:p>
      </dgm:t>
    </dgm:pt>
    <dgm:pt modelId="{8E4858CC-9DD0-497F-8692-74D108886800}">
      <dgm:prSet/>
      <dgm:spPr/>
      <dgm:t>
        <a:bodyPr/>
        <a:lstStyle/>
        <a:p>
          <a:pPr rtl="0"/>
          <a:r>
            <a:rPr lang="es-ES_tradnl" smtClean="0"/>
            <a:t>Los de tipo digital presentan  nuevos servicios.</a:t>
          </a:r>
          <a:endParaRPr lang="es-EC"/>
        </a:p>
      </dgm:t>
    </dgm:pt>
    <dgm:pt modelId="{29181FAE-6621-41DF-B4ED-D7BF5304906A}" type="parTrans" cxnId="{115DC4CD-0183-4842-B72F-E8C660500EC8}">
      <dgm:prSet/>
      <dgm:spPr/>
      <dgm:t>
        <a:bodyPr/>
        <a:lstStyle/>
        <a:p>
          <a:endParaRPr lang="es-EC"/>
        </a:p>
      </dgm:t>
    </dgm:pt>
    <dgm:pt modelId="{3F9BF62A-3E85-4D84-812A-6E634284D4CD}" type="sibTrans" cxnId="{115DC4CD-0183-4842-B72F-E8C660500EC8}">
      <dgm:prSet/>
      <dgm:spPr/>
      <dgm:t>
        <a:bodyPr/>
        <a:lstStyle/>
        <a:p>
          <a:endParaRPr lang="es-EC"/>
        </a:p>
      </dgm:t>
    </dgm:pt>
    <dgm:pt modelId="{1249A413-F8B9-4799-B22D-21D8E98FBD55}" type="pres">
      <dgm:prSet presAssocID="{899B585D-43C9-4A9E-B263-FCCB7CC2976A}" presName="linear" presStyleCnt="0">
        <dgm:presLayoutVars>
          <dgm:animLvl val="lvl"/>
          <dgm:resizeHandles val="exact"/>
        </dgm:presLayoutVars>
      </dgm:prSet>
      <dgm:spPr/>
      <dgm:t>
        <a:bodyPr/>
        <a:lstStyle/>
        <a:p>
          <a:endParaRPr lang="es-ES"/>
        </a:p>
      </dgm:t>
    </dgm:pt>
    <dgm:pt modelId="{9CFA3558-E6E4-4410-8EA3-F23F14D150B6}" type="pres">
      <dgm:prSet presAssocID="{352923D5-4C4D-4549-9D0B-CA88FAC72ACD}" presName="parentText" presStyleLbl="node1" presStyleIdx="0" presStyleCnt="4">
        <dgm:presLayoutVars>
          <dgm:chMax val="0"/>
          <dgm:bulletEnabled val="1"/>
        </dgm:presLayoutVars>
      </dgm:prSet>
      <dgm:spPr/>
      <dgm:t>
        <a:bodyPr/>
        <a:lstStyle/>
        <a:p>
          <a:endParaRPr lang="es-ES"/>
        </a:p>
      </dgm:t>
    </dgm:pt>
    <dgm:pt modelId="{02C4D67D-85F2-4E53-8BEE-BC9666F604D0}" type="pres">
      <dgm:prSet presAssocID="{75CB05F4-3B37-44A2-B52E-143879981370}" presName="spacer" presStyleCnt="0"/>
      <dgm:spPr/>
    </dgm:pt>
    <dgm:pt modelId="{21583246-DA2E-4942-A2F2-9D15AF2029C5}" type="pres">
      <dgm:prSet presAssocID="{D6917278-A5EB-440B-94C9-F996A3DE2943}" presName="parentText" presStyleLbl="node1" presStyleIdx="1" presStyleCnt="4">
        <dgm:presLayoutVars>
          <dgm:chMax val="0"/>
          <dgm:bulletEnabled val="1"/>
        </dgm:presLayoutVars>
      </dgm:prSet>
      <dgm:spPr/>
      <dgm:t>
        <a:bodyPr/>
        <a:lstStyle/>
        <a:p>
          <a:endParaRPr lang="es-ES"/>
        </a:p>
      </dgm:t>
    </dgm:pt>
    <dgm:pt modelId="{A518BD72-EE63-471E-9AB9-3A367022BECA}" type="pres">
      <dgm:prSet presAssocID="{A7DFF125-596A-4953-844D-1C335D2E8125}" presName="spacer" presStyleCnt="0"/>
      <dgm:spPr/>
    </dgm:pt>
    <dgm:pt modelId="{A76F5084-CECC-4FAD-A33B-487AB902FCAB}" type="pres">
      <dgm:prSet presAssocID="{0D1B518F-94B8-4672-A760-6DF4B5F29F55}" presName="parentText" presStyleLbl="node1" presStyleIdx="2" presStyleCnt="4">
        <dgm:presLayoutVars>
          <dgm:chMax val="0"/>
          <dgm:bulletEnabled val="1"/>
        </dgm:presLayoutVars>
      </dgm:prSet>
      <dgm:spPr/>
      <dgm:t>
        <a:bodyPr/>
        <a:lstStyle/>
        <a:p>
          <a:endParaRPr lang="es-ES"/>
        </a:p>
      </dgm:t>
    </dgm:pt>
    <dgm:pt modelId="{C3B1E625-8622-43D8-8E6F-518C9574F5EF}" type="pres">
      <dgm:prSet presAssocID="{DA812DF1-D94D-450D-AF68-335B7544D1BD}" presName="spacer" presStyleCnt="0"/>
      <dgm:spPr/>
    </dgm:pt>
    <dgm:pt modelId="{C250E649-0F2E-4371-93C2-9951A3EF10A9}" type="pres">
      <dgm:prSet presAssocID="{8E4858CC-9DD0-497F-8692-74D108886800}" presName="parentText" presStyleLbl="node1" presStyleIdx="3" presStyleCnt="4">
        <dgm:presLayoutVars>
          <dgm:chMax val="0"/>
          <dgm:bulletEnabled val="1"/>
        </dgm:presLayoutVars>
      </dgm:prSet>
      <dgm:spPr/>
      <dgm:t>
        <a:bodyPr/>
        <a:lstStyle/>
        <a:p>
          <a:endParaRPr lang="es-ES"/>
        </a:p>
      </dgm:t>
    </dgm:pt>
  </dgm:ptLst>
  <dgm:cxnLst>
    <dgm:cxn modelId="{23840AA9-01BD-4DF3-868D-59C185933A95}" srcId="{899B585D-43C9-4A9E-B263-FCCB7CC2976A}" destId="{0D1B518F-94B8-4672-A760-6DF4B5F29F55}" srcOrd="2" destOrd="0" parTransId="{8E11DCBB-A897-42E4-883E-1668755B7E16}" sibTransId="{DA812DF1-D94D-450D-AF68-335B7544D1BD}"/>
    <dgm:cxn modelId="{F1B19B5C-E9AB-4980-8813-8A82154225BF}" type="presOf" srcId="{899B585D-43C9-4A9E-B263-FCCB7CC2976A}" destId="{1249A413-F8B9-4799-B22D-21D8E98FBD55}" srcOrd="0" destOrd="0" presId="urn:microsoft.com/office/officeart/2005/8/layout/vList2"/>
    <dgm:cxn modelId="{CEB56D81-DE37-4FD7-8F31-A29523AFC62D}" type="presOf" srcId="{8E4858CC-9DD0-497F-8692-74D108886800}" destId="{C250E649-0F2E-4371-93C2-9951A3EF10A9}" srcOrd="0" destOrd="0" presId="urn:microsoft.com/office/officeart/2005/8/layout/vList2"/>
    <dgm:cxn modelId="{3A839CE3-36B6-48FE-A5FD-C3D392F796AD}" type="presOf" srcId="{D6917278-A5EB-440B-94C9-F996A3DE2943}" destId="{21583246-DA2E-4942-A2F2-9D15AF2029C5}" srcOrd="0" destOrd="0" presId="urn:microsoft.com/office/officeart/2005/8/layout/vList2"/>
    <dgm:cxn modelId="{FB4D9146-4E7C-4AF9-8D52-9F7625702CE5}" srcId="{899B585D-43C9-4A9E-B263-FCCB7CC2976A}" destId="{352923D5-4C4D-4549-9D0B-CA88FAC72ACD}" srcOrd="0" destOrd="0" parTransId="{F1D82837-4E92-4466-AB40-A8ED065FB485}" sibTransId="{75CB05F4-3B37-44A2-B52E-143879981370}"/>
    <dgm:cxn modelId="{08B2A9B1-BC70-4661-97A9-2E49C1ED1A6F}" type="presOf" srcId="{0D1B518F-94B8-4672-A760-6DF4B5F29F55}" destId="{A76F5084-CECC-4FAD-A33B-487AB902FCAB}" srcOrd="0" destOrd="0" presId="urn:microsoft.com/office/officeart/2005/8/layout/vList2"/>
    <dgm:cxn modelId="{115DC4CD-0183-4842-B72F-E8C660500EC8}" srcId="{899B585D-43C9-4A9E-B263-FCCB7CC2976A}" destId="{8E4858CC-9DD0-497F-8692-74D108886800}" srcOrd="3" destOrd="0" parTransId="{29181FAE-6621-41DF-B4ED-D7BF5304906A}" sibTransId="{3F9BF62A-3E85-4D84-812A-6E634284D4CD}"/>
    <dgm:cxn modelId="{A979D9CA-CFDE-4F58-8B86-4EB688B0ABF1}" type="presOf" srcId="{352923D5-4C4D-4549-9D0B-CA88FAC72ACD}" destId="{9CFA3558-E6E4-4410-8EA3-F23F14D150B6}" srcOrd="0" destOrd="0" presId="urn:microsoft.com/office/officeart/2005/8/layout/vList2"/>
    <dgm:cxn modelId="{3B98ABE4-6DF0-47B4-A323-3C31AFD4437D}" srcId="{899B585D-43C9-4A9E-B263-FCCB7CC2976A}" destId="{D6917278-A5EB-440B-94C9-F996A3DE2943}" srcOrd="1" destOrd="0" parTransId="{50691983-8228-4423-AC86-0D271F6F13FE}" sibTransId="{A7DFF125-596A-4953-844D-1C335D2E8125}"/>
    <dgm:cxn modelId="{C96B0E67-DC29-4F8F-9C11-0B9093ED5D8B}" type="presParOf" srcId="{1249A413-F8B9-4799-B22D-21D8E98FBD55}" destId="{9CFA3558-E6E4-4410-8EA3-F23F14D150B6}" srcOrd="0" destOrd="0" presId="urn:microsoft.com/office/officeart/2005/8/layout/vList2"/>
    <dgm:cxn modelId="{5DFB61DB-4601-4460-8128-300C6407C164}" type="presParOf" srcId="{1249A413-F8B9-4799-B22D-21D8E98FBD55}" destId="{02C4D67D-85F2-4E53-8BEE-BC9666F604D0}" srcOrd="1" destOrd="0" presId="urn:microsoft.com/office/officeart/2005/8/layout/vList2"/>
    <dgm:cxn modelId="{340E8BB2-6455-40FC-9528-1F61F514D45D}" type="presParOf" srcId="{1249A413-F8B9-4799-B22D-21D8E98FBD55}" destId="{21583246-DA2E-4942-A2F2-9D15AF2029C5}" srcOrd="2" destOrd="0" presId="urn:microsoft.com/office/officeart/2005/8/layout/vList2"/>
    <dgm:cxn modelId="{BB175984-8C3C-4CB2-9BDB-BA0C03070077}" type="presParOf" srcId="{1249A413-F8B9-4799-B22D-21D8E98FBD55}" destId="{A518BD72-EE63-471E-9AB9-3A367022BECA}" srcOrd="3" destOrd="0" presId="urn:microsoft.com/office/officeart/2005/8/layout/vList2"/>
    <dgm:cxn modelId="{6180E503-F108-4A27-B0BE-59118EA90D5B}" type="presParOf" srcId="{1249A413-F8B9-4799-B22D-21D8E98FBD55}" destId="{A76F5084-CECC-4FAD-A33B-487AB902FCAB}" srcOrd="4" destOrd="0" presId="urn:microsoft.com/office/officeart/2005/8/layout/vList2"/>
    <dgm:cxn modelId="{7C55D1A8-2DDD-45A2-AE38-B0BBFF6C441F}" type="presParOf" srcId="{1249A413-F8B9-4799-B22D-21D8E98FBD55}" destId="{C3B1E625-8622-43D8-8E6F-518C9574F5EF}" srcOrd="5" destOrd="0" presId="urn:microsoft.com/office/officeart/2005/8/layout/vList2"/>
    <dgm:cxn modelId="{8ACA89F8-C0A0-4757-AA48-E09423069755}" type="presParOf" srcId="{1249A413-F8B9-4799-B22D-21D8E98FBD55}" destId="{C250E649-0F2E-4371-93C2-9951A3EF10A9}" srcOrd="6"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0A91B4B-9102-4CCD-9E7D-D6618048841F}" type="doc">
      <dgm:prSet loTypeId="urn:microsoft.com/office/officeart/2005/8/layout/vList2" loCatId="list" qsTypeId="urn:microsoft.com/office/officeart/2005/8/quickstyle/simple3" qsCatId="simple" csTypeId="urn:microsoft.com/office/officeart/2005/8/colors/colorful1#2" csCatId="colorful"/>
      <dgm:spPr/>
      <dgm:t>
        <a:bodyPr/>
        <a:lstStyle/>
        <a:p>
          <a:endParaRPr lang="es-EC"/>
        </a:p>
      </dgm:t>
    </dgm:pt>
    <dgm:pt modelId="{16358E84-8A8D-4A9A-8894-A153AAA62625}">
      <dgm:prSet/>
      <dgm:spPr/>
      <dgm:t>
        <a:bodyPr/>
        <a:lstStyle/>
        <a:p>
          <a:pPr rtl="0"/>
          <a:r>
            <a:rPr lang="es-ES" smtClean="0"/>
            <a:t>Además en el software de Radiomobile también  se presenta  la topología existente después de ubicar los equipos del sistema de radiocomunicaciones con las coordenadas correspondientes a cada una de las sedes como se muestra en la tabla . </a:t>
          </a:r>
          <a:endParaRPr lang="es-EC"/>
        </a:p>
      </dgm:t>
    </dgm:pt>
    <dgm:pt modelId="{C0751B53-3D06-4DA4-9A5B-81C4409FD86F}" type="parTrans" cxnId="{73523217-A036-40E3-8D8C-6C27067DB30F}">
      <dgm:prSet/>
      <dgm:spPr/>
      <dgm:t>
        <a:bodyPr/>
        <a:lstStyle/>
        <a:p>
          <a:endParaRPr lang="es-EC"/>
        </a:p>
      </dgm:t>
    </dgm:pt>
    <dgm:pt modelId="{F21BBD9F-A12F-4D3A-B984-2322A47EE581}" type="sibTrans" cxnId="{73523217-A036-40E3-8D8C-6C27067DB30F}">
      <dgm:prSet/>
      <dgm:spPr/>
      <dgm:t>
        <a:bodyPr/>
        <a:lstStyle/>
        <a:p>
          <a:endParaRPr lang="es-EC"/>
        </a:p>
      </dgm:t>
    </dgm:pt>
    <dgm:pt modelId="{6A4EAE00-A472-42A8-B614-A103C69FB360}" type="pres">
      <dgm:prSet presAssocID="{60A91B4B-9102-4CCD-9E7D-D6618048841F}" presName="linear" presStyleCnt="0">
        <dgm:presLayoutVars>
          <dgm:animLvl val="lvl"/>
          <dgm:resizeHandles val="exact"/>
        </dgm:presLayoutVars>
      </dgm:prSet>
      <dgm:spPr/>
      <dgm:t>
        <a:bodyPr/>
        <a:lstStyle/>
        <a:p>
          <a:endParaRPr lang="es-ES"/>
        </a:p>
      </dgm:t>
    </dgm:pt>
    <dgm:pt modelId="{3B06B7DD-C225-4F44-A7AA-4F8150E442F3}" type="pres">
      <dgm:prSet presAssocID="{16358E84-8A8D-4A9A-8894-A153AAA62625}" presName="parentText" presStyleLbl="node1" presStyleIdx="0" presStyleCnt="1">
        <dgm:presLayoutVars>
          <dgm:chMax val="0"/>
          <dgm:bulletEnabled val="1"/>
        </dgm:presLayoutVars>
      </dgm:prSet>
      <dgm:spPr/>
      <dgm:t>
        <a:bodyPr/>
        <a:lstStyle/>
        <a:p>
          <a:endParaRPr lang="es-ES"/>
        </a:p>
      </dgm:t>
    </dgm:pt>
  </dgm:ptLst>
  <dgm:cxnLst>
    <dgm:cxn modelId="{621E0258-D83F-4C6C-8589-C8BFA9EF2286}" type="presOf" srcId="{16358E84-8A8D-4A9A-8894-A153AAA62625}" destId="{3B06B7DD-C225-4F44-A7AA-4F8150E442F3}" srcOrd="0" destOrd="0" presId="urn:microsoft.com/office/officeart/2005/8/layout/vList2"/>
    <dgm:cxn modelId="{29D5F155-A10C-455E-87E8-6EC9761FBE32}" type="presOf" srcId="{60A91B4B-9102-4CCD-9E7D-D6618048841F}" destId="{6A4EAE00-A472-42A8-B614-A103C69FB360}" srcOrd="0" destOrd="0" presId="urn:microsoft.com/office/officeart/2005/8/layout/vList2"/>
    <dgm:cxn modelId="{73523217-A036-40E3-8D8C-6C27067DB30F}" srcId="{60A91B4B-9102-4CCD-9E7D-D6618048841F}" destId="{16358E84-8A8D-4A9A-8894-A153AAA62625}" srcOrd="0" destOrd="0" parTransId="{C0751B53-3D06-4DA4-9A5B-81C4409FD86F}" sibTransId="{F21BBD9F-A12F-4D3A-B984-2322A47EE581}"/>
    <dgm:cxn modelId="{79C0C4FB-9B1E-4C30-BC00-D1EAB65FDD76}" type="presParOf" srcId="{6A4EAE00-A472-42A8-B614-A103C69FB360}" destId="{3B06B7DD-C225-4F44-A7AA-4F8150E442F3}" srcOrd="0"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185701F-3DAD-4CEA-A70A-967CF53AD111}" type="doc">
      <dgm:prSet loTypeId="urn:microsoft.com/office/officeart/2005/8/layout/vProcess5" loCatId="process" qsTypeId="urn:microsoft.com/office/officeart/2005/8/quickstyle/simple1#51" qsCatId="simple" csTypeId="urn:microsoft.com/office/officeart/2005/8/colors/accent0_2" csCatId="mainScheme" phldr="1"/>
      <dgm:spPr/>
      <dgm:t>
        <a:bodyPr/>
        <a:lstStyle/>
        <a:p>
          <a:endParaRPr lang="es-EC"/>
        </a:p>
      </dgm:t>
    </dgm:pt>
    <dgm:pt modelId="{B318907A-F4DD-400A-9DDB-36014596B930}">
      <dgm:prSet/>
      <dgm:spPr/>
      <dgm:t>
        <a:bodyPr/>
        <a:lstStyle/>
        <a:p>
          <a:pPr rtl="0"/>
          <a:r>
            <a:rPr lang="es-ES" dirty="0" smtClean="0"/>
            <a:t>En la figura , se observa que todas las comunicaciones generadas por los usuarios del sistema, se dirigen al repetidor de Cruz Loma, generando de esta forma una topología en estrella.</a:t>
          </a:r>
          <a:endParaRPr lang="es-EC" dirty="0"/>
        </a:p>
      </dgm:t>
    </dgm:pt>
    <dgm:pt modelId="{CCC2A133-84A6-4273-A257-8D20F87D7A63}" type="parTrans" cxnId="{7A7D08F8-446C-4162-935E-CDB2D613F3AA}">
      <dgm:prSet/>
      <dgm:spPr/>
      <dgm:t>
        <a:bodyPr/>
        <a:lstStyle/>
        <a:p>
          <a:endParaRPr lang="es-EC"/>
        </a:p>
      </dgm:t>
    </dgm:pt>
    <dgm:pt modelId="{9150A15A-9CFF-4611-9001-C2C4B9182E89}" type="sibTrans" cxnId="{7A7D08F8-446C-4162-935E-CDB2D613F3AA}">
      <dgm:prSet/>
      <dgm:spPr/>
      <dgm:t>
        <a:bodyPr/>
        <a:lstStyle/>
        <a:p>
          <a:endParaRPr lang="es-EC"/>
        </a:p>
      </dgm:t>
    </dgm:pt>
    <dgm:pt modelId="{9718A0BC-16BB-4963-BA9C-33D8928BA7DF}">
      <dgm:prSet/>
      <dgm:spPr/>
      <dgm:t>
        <a:bodyPr/>
        <a:lstStyle/>
        <a:p>
          <a:pPr rtl="0"/>
          <a:endParaRPr lang="es-EC" dirty="0"/>
        </a:p>
      </dgm:t>
    </dgm:pt>
    <dgm:pt modelId="{821133FD-8F2B-4FB7-A245-F13F25923D3F}" type="sibTrans" cxnId="{48870FE5-8065-4DB5-9BFE-BB7F944C4D3B}">
      <dgm:prSet/>
      <dgm:spPr/>
      <dgm:t>
        <a:bodyPr/>
        <a:lstStyle/>
        <a:p>
          <a:endParaRPr lang="es-EC"/>
        </a:p>
      </dgm:t>
    </dgm:pt>
    <dgm:pt modelId="{BE7B4D5A-49BC-43C3-BE4C-EFE25D851AB9}" type="parTrans" cxnId="{48870FE5-8065-4DB5-9BFE-BB7F944C4D3B}">
      <dgm:prSet/>
      <dgm:spPr/>
      <dgm:t>
        <a:bodyPr/>
        <a:lstStyle/>
        <a:p>
          <a:endParaRPr lang="es-EC"/>
        </a:p>
      </dgm:t>
    </dgm:pt>
    <dgm:pt modelId="{9D8CC3BA-A65A-4D62-84F5-E653C2EAFAEB}" type="pres">
      <dgm:prSet presAssocID="{7185701F-3DAD-4CEA-A70A-967CF53AD111}" presName="outerComposite" presStyleCnt="0">
        <dgm:presLayoutVars>
          <dgm:chMax val="5"/>
          <dgm:dir/>
          <dgm:resizeHandles val="exact"/>
        </dgm:presLayoutVars>
      </dgm:prSet>
      <dgm:spPr/>
      <dgm:t>
        <a:bodyPr/>
        <a:lstStyle/>
        <a:p>
          <a:endParaRPr lang="es-ES"/>
        </a:p>
      </dgm:t>
    </dgm:pt>
    <dgm:pt modelId="{AD4B20CA-ABAE-4194-8CD3-D3354208E5EE}" type="pres">
      <dgm:prSet presAssocID="{7185701F-3DAD-4CEA-A70A-967CF53AD111}" presName="dummyMaxCanvas" presStyleCnt="0">
        <dgm:presLayoutVars/>
      </dgm:prSet>
      <dgm:spPr/>
    </dgm:pt>
    <dgm:pt modelId="{633D1E04-F8C4-4177-8195-7DB148931BEB}" type="pres">
      <dgm:prSet presAssocID="{7185701F-3DAD-4CEA-A70A-967CF53AD111}" presName="TwoNodes_1" presStyleLbl="node1" presStyleIdx="0" presStyleCnt="2" custScaleY="35193" custLinFactNeighborX="1029" custLinFactNeighborY="-5826">
        <dgm:presLayoutVars>
          <dgm:bulletEnabled val="1"/>
        </dgm:presLayoutVars>
      </dgm:prSet>
      <dgm:spPr/>
      <dgm:t>
        <a:bodyPr/>
        <a:lstStyle/>
        <a:p>
          <a:endParaRPr lang="es-ES"/>
        </a:p>
      </dgm:t>
    </dgm:pt>
    <dgm:pt modelId="{C0091761-089E-454D-96DA-7742A65092BE}" type="pres">
      <dgm:prSet presAssocID="{7185701F-3DAD-4CEA-A70A-967CF53AD111}" presName="TwoNodes_2" presStyleLbl="node1" presStyleIdx="1" presStyleCnt="2" custScaleX="46273" custScaleY="137036" custLinFactNeighborX="11077" custLinFactNeighborY="-7689">
        <dgm:presLayoutVars>
          <dgm:bulletEnabled val="1"/>
        </dgm:presLayoutVars>
      </dgm:prSet>
      <dgm:spPr/>
      <dgm:t>
        <a:bodyPr/>
        <a:lstStyle/>
        <a:p>
          <a:endParaRPr lang="es-EC"/>
        </a:p>
      </dgm:t>
    </dgm:pt>
    <dgm:pt modelId="{366A9738-C064-459F-9BF1-9CB2BDEB20AC}" type="pres">
      <dgm:prSet presAssocID="{7185701F-3DAD-4CEA-A70A-967CF53AD111}" presName="TwoConn_1-2" presStyleLbl="fgAccFollowNode1" presStyleIdx="0" presStyleCnt="1" custScaleX="36740" custScaleY="57268" custLinFactNeighborX="16477" custLinFactNeighborY="-84325">
        <dgm:presLayoutVars>
          <dgm:bulletEnabled val="1"/>
        </dgm:presLayoutVars>
      </dgm:prSet>
      <dgm:spPr/>
      <dgm:t>
        <a:bodyPr/>
        <a:lstStyle/>
        <a:p>
          <a:endParaRPr lang="es-ES"/>
        </a:p>
      </dgm:t>
    </dgm:pt>
    <dgm:pt modelId="{1DA1DA31-BF9F-4AAD-8B15-A480E926E8B5}" type="pres">
      <dgm:prSet presAssocID="{7185701F-3DAD-4CEA-A70A-967CF53AD111}" presName="TwoNodes_1_text" presStyleLbl="node1" presStyleIdx="1" presStyleCnt="2">
        <dgm:presLayoutVars>
          <dgm:bulletEnabled val="1"/>
        </dgm:presLayoutVars>
      </dgm:prSet>
      <dgm:spPr/>
      <dgm:t>
        <a:bodyPr/>
        <a:lstStyle/>
        <a:p>
          <a:endParaRPr lang="es-ES"/>
        </a:p>
      </dgm:t>
    </dgm:pt>
    <dgm:pt modelId="{3DC2C75F-5567-4BC1-A942-E3CC4F3E1E72}" type="pres">
      <dgm:prSet presAssocID="{7185701F-3DAD-4CEA-A70A-967CF53AD111}" presName="TwoNodes_2_text" presStyleLbl="node1" presStyleIdx="1" presStyleCnt="2">
        <dgm:presLayoutVars>
          <dgm:bulletEnabled val="1"/>
        </dgm:presLayoutVars>
      </dgm:prSet>
      <dgm:spPr/>
      <dgm:t>
        <a:bodyPr/>
        <a:lstStyle/>
        <a:p>
          <a:endParaRPr lang="es-ES"/>
        </a:p>
      </dgm:t>
    </dgm:pt>
  </dgm:ptLst>
  <dgm:cxnLst>
    <dgm:cxn modelId="{4E55D67A-D3F6-4168-B96A-ED21C63E0C36}" type="presOf" srcId="{B318907A-F4DD-400A-9DDB-36014596B930}" destId="{633D1E04-F8C4-4177-8195-7DB148931BEB}" srcOrd="0" destOrd="0" presId="urn:microsoft.com/office/officeart/2005/8/layout/vProcess5"/>
    <dgm:cxn modelId="{04A993D1-6092-4C26-ABB3-C0E31BB68B8C}" type="presOf" srcId="{9718A0BC-16BB-4963-BA9C-33D8928BA7DF}" destId="{3DC2C75F-5567-4BC1-A942-E3CC4F3E1E72}" srcOrd="1" destOrd="0" presId="urn:microsoft.com/office/officeart/2005/8/layout/vProcess5"/>
    <dgm:cxn modelId="{E857DA20-E056-4CB8-B9F3-2E524FAD7FA4}" type="presOf" srcId="{9718A0BC-16BB-4963-BA9C-33D8928BA7DF}" destId="{C0091761-089E-454D-96DA-7742A65092BE}" srcOrd="0" destOrd="0" presId="urn:microsoft.com/office/officeart/2005/8/layout/vProcess5"/>
    <dgm:cxn modelId="{48870FE5-8065-4DB5-9BFE-BB7F944C4D3B}" srcId="{7185701F-3DAD-4CEA-A70A-967CF53AD111}" destId="{9718A0BC-16BB-4963-BA9C-33D8928BA7DF}" srcOrd="1" destOrd="0" parTransId="{BE7B4D5A-49BC-43C3-BE4C-EFE25D851AB9}" sibTransId="{821133FD-8F2B-4FB7-A245-F13F25923D3F}"/>
    <dgm:cxn modelId="{D73D68C6-5D29-4ABD-80F2-B931DC7FF1E1}" type="presOf" srcId="{B318907A-F4DD-400A-9DDB-36014596B930}" destId="{1DA1DA31-BF9F-4AAD-8B15-A480E926E8B5}" srcOrd="1" destOrd="0" presId="urn:microsoft.com/office/officeart/2005/8/layout/vProcess5"/>
    <dgm:cxn modelId="{E0BBEB9D-1155-492E-9BEA-6C23F3D58D35}" type="presOf" srcId="{9150A15A-9CFF-4611-9001-C2C4B9182E89}" destId="{366A9738-C064-459F-9BF1-9CB2BDEB20AC}" srcOrd="0" destOrd="0" presId="urn:microsoft.com/office/officeart/2005/8/layout/vProcess5"/>
    <dgm:cxn modelId="{0BC09057-EF2D-4FE1-93A1-059A06245167}" type="presOf" srcId="{7185701F-3DAD-4CEA-A70A-967CF53AD111}" destId="{9D8CC3BA-A65A-4D62-84F5-E653C2EAFAEB}" srcOrd="0" destOrd="0" presId="urn:microsoft.com/office/officeart/2005/8/layout/vProcess5"/>
    <dgm:cxn modelId="{7A7D08F8-446C-4162-935E-CDB2D613F3AA}" srcId="{7185701F-3DAD-4CEA-A70A-967CF53AD111}" destId="{B318907A-F4DD-400A-9DDB-36014596B930}" srcOrd="0" destOrd="0" parTransId="{CCC2A133-84A6-4273-A257-8D20F87D7A63}" sibTransId="{9150A15A-9CFF-4611-9001-C2C4B9182E89}"/>
    <dgm:cxn modelId="{CBABEA61-AA28-41CB-8708-EB65ECDF8724}" type="presParOf" srcId="{9D8CC3BA-A65A-4D62-84F5-E653C2EAFAEB}" destId="{AD4B20CA-ABAE-4194-8CD3-D3354208E5EE}" srcOrd="0" destOrd="0" presId="urn:microsoft.com/office/officeart/2005/8/layout/vProcess5"/>
    <dgm:cxn modelId="{B6C31786-F3BC-4BE3-A268-1551A3415D05}" type="presParOf" srcId="{9D8CC3BA-A65A-4D62-84F5-E653C2EAFAEB}" destId="{633D1E04-F8C4-4177-8195-7DB148931BEB}" srcOrd="1" destOrd="0" presId="urn:microsoft.com/office/officeart/2005/8/layout/vProcess5"/>
    <dgm:cxn modelId="{8173B769-7BE0-40D1-AB1C-92BFC1F4F79F}" type="presParOf" srcId="{9D8CC3BA-A65A-4D62-84F5-E653C2EAFAEB}" destId="{C0091761-089E-454D-96DA-7742A65092BE}" srcOrd="2" destOrd="0" presId="urn:microsoft.com/office/officeart/2005/8/layout/vProcess5"/>
    <dgm:cxn modelId="{9419D678-82FF-4C34-9338-9D2AD5F3DB45}" type="presParOf" srcId="{9D8CC3BA-A65A-4D62-84F5-E653C2EAFAEB}" destId="{366A9738-C064-459F-9BF1-9CB2BDEB20AC}" srcOrd="3" destOrd="0" presId="urn:microsoft.com/office/officeart/2005/8/layout/vProcess5"/>
    <dgm:cxn modelId="{42C5B862-9355-429C-9F99-E25F9CED1F2C}" type="presParOf" srcId="{9D8CC3BA-A65A-4D62-84F5-E653C2EAFAEB}" destId="{1DA1DA31-BF9F-4AAD-8B15-A480E926E8B5}" srcOrd="4" destOrd="0" presId="urn:microsoft.com/office/officeart/2005/8/layout/vProcess5"/>
    <dgm:cxn modelId="{6C5591B3-EEA6-48AC-94D2-B2E1DE1501B1}" type="presParOf" srcId="{9D8CC3BA-A65A-4D62-84F5-E653C2EAFAEB}" destId="{3DC2C75F-5567-4BC1-A942-E3CC4F3E1E72}" srcOrd="5" destOrd="0" presId="urn:microsoft.com/office/officeart/2005/8/layout/vProcess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7075DA5-540F-49CB-93DD-ACCC82FD4F90}" type="doc">
      <dgm:prSet loTypeId="urn:microsoft.com/office/officeart/2005/8/layout/hList1" loCatId="list" qsTypeId="urn:microsoft.com/office/officeart/2005/8/quickstyle/simple5" qsCatId="simple" csTypeId="urn:microsoft.com/office/officeart/2005/8/colors/accent0_1" csCatId="mainScheme"/>
      <dgm:spPr/>
      <dgm:t>
        <a:bodyPr/>
        <a:lstStyle/>
        <a:p>
          <a:endParaRPr lang="es-EC"/>
        </a:p>
      </dgm:t>
    </dgm:pt>
    <dgm:pt modelId="{D06FAC0D-5063-4FA4-BAD4-67085FBF1DA6}">
      <dgm:prSet/>
      <dgm:spPr/>
      <dgm:t>
        <a:bodyPr/>
        <a:lstStyle/>
        <a:p>
          <a:pPr rtl="0"/>
          <a:r>
            <a:rPr lang="es-ES" smtClean="0"/>
            <a:t>Actualmente, existen siete grupos de trabajo con su respectivo tipo de línea privada en el sistema de radiocomunicaciones de la ESPE, los cuales se muestran en la tabla </a:t>
          </a:r>
          <a:endParaRPr lang="es-EC"/>
        </a:p>
      </dgm:t>
    </dgm:pt>
    <dgm:pt modelId="{7F875CCA-BCD1-4D0F-8EB3-CD42F39EEF2E}" type="parTrans" cxnId="{2A207F5E-9E99-4EB8-8F6D-58492B1894D3}">
      <dgm:prSet/>
      <dgm:spPr/>
      <dgm:t>
        <a:bodyPr/>
        <a:lstStyle/>
        <a:p>
          <a:endParaRPr lang="es-EC"/>
        </a:p>
      </dgm:t>
    </dgm:pt>
    <dgm:pt modelId="{46AEA401-0AEA-4968-9170-FFB2221209DD}" type="sibTrans" cxnId="{2A207F5E-9E99-4EB8-8F6D-58492B1894D3}">
      <dgm:prSet/>
      <dgm:spPr/>
      <dgm:t>
        <a:bodyPr/>
        <a:lstStyle/>
        <a:p>
          <a:endParaRPr lang="es-EC"/>
        </a:p>
      </dgm:t>
    </dgm:pt>
    <dgm:pt modelId="{4B030E9D-24B6-4F2D-99F9-B239CB51B17B}" type="pres">
      <dgm:prSet presAssocID="{C7075DA5-540F-49CB-93DD-ACCC82FD4F90}" presName="Name0" presStyleCnt="0">
        <dgm:presLayoutVars>
          <dgm:dir/>
          <dgm:animLvl val="lvl"/>
          <dgm:resizeHandles val="exact"/>
        </dgm:presLayoutVars>
      </dgm:prSet>
      <dgm:spPr/>
      <dgm:t>
        <a:bodyPr/>
        <a:lstStyle/>
        <a:p>
          <a:endParaRPr lang="es-ES"/>
        </a:p>
      </dgm:t>
    </dgm:pt>
    <dgm:pt modelId="{59659F5E-5854-45A0-AD3C-62806899F3B4}" type="pres">
      <dgm:prSet presAssocID="{D06FAC0D-5063-4FA4-BAD4-67085FBF1DA6}" presName="composite" presStyleCnt="0"/>
      <dgm:spPr/>
    </dgm:pt>
    <dgm:pt modelId="{4981F6C2-26C6-45AD-A8B5-82EE97F062E4}" type="pres">
      <dgm:prSet presAssocID="{D06FAC0D-5063-4FA4-BAD4-67085FBF1DA6}" presName="parTx" presStyleLbl="alignNode1" presStyleIdx="0" presStyleCnt="1">
        <dgm:presLayoutVars>
          <dgm:chMax val="0"/>
          <dgm:chPref val="0"/>
          <dgm:bulletEnabled val="1"/>
        </dgm:presLayoutVars>
      </dgm:prSet>
      <dgm:spPr/>
      <dgm:t>
        <a:bodyPr/>
        <a:lstStyle/>
        <a:p>
          <a:endParaRPr lang="es-ES"/>
        </a:p>
      </dgm:t>
    </dgm:pt>
    <dgm:pt modelId="{35ADDF7E-B3C3-4FAB-B11A-8CC205B032EF}" type="pres">
      <dgm:prSet presAssocID="{D06FAC0D-5063-4FA4-BAD4-67085FBF1DA6}" presName="desTx" presStyleLbl="alignAccFollowNode1" presStyleIdx="0" presStyleCnt="1">
        <dgm:presLayoutVars>
          <dgm:bulletEnabled val="1"/>
        </dgm:presLayoutVars>
      </dgm:prSet>
      <dgm:spPr/>
    </dgm:pt>
  </dgm:ptLst>
  <dgm:cxnLst>
    <dgm:cxn modelId="{2A207F5E-9E99-4EB8-8F6D-58492B1894D3}" srcId="{C7075DA5-540F-49CB-93DD-ACCC82FD4F90}" destId="{D06FAC0D-5063-4FA4-BAD4-67085FBF1DA6}" srcOrd="0" destOrd="0" parTransId="{7F875CCA-BCD1-4D0F-8EB3-CD42F39EEF2E}" sibTransId="{46AEA401-0AEA-4968-9170-FFB2221209DD}"/>
    <dgm:cxn modelId="{2B35E2A9-264A-4AA0-A6D5-233E2C5603BC}" type="presOf" srcId="{C7075DA5-540F-49CB-93DD-ACCC82FD4F90}" destId="{4B030E9D-24B6-4F2D-99F9-B239CB51B17B}" srcOrd="0" destOrd="0" presId="urn:microsoft.com/office/officeart/2005/8/layout/hList1"/>
    <dgm:cxn modelId="{38EAA918-EE70-4EF2-BC08-236E9EA1ABB0}" type="presOf" srcId="{D06FAC0D-5063-4FA4-BAD4-67085FBF1DA6}" destId="{4981F6C2-26C6-45AD-A8B5-82EE97F062E4}" srcOrd="0" destOrd="0" presId="urn:microsoft.com/office/officeart/2005/8/layout/hList1"/>
    <dgm:cxn modelId="{EEC2A7FE-3735-4453-8027-307D11D0744F}" type="presParOf" srcId="{4B030E9D-24B6-4F2D-99F9-B239CB51B17B}" destId="{59659F5E-5854-45A0-AD3C-62806899F3B4}" srcOrd="0" destOrd="0" presId="urn:microsoft.com/office/officeart/2005/8/layout/hList1"/>
    <dgm:cxn modelId="{06B518F5-9418-4B7C-B64F-FB851810EF4E}" type="presParOf" srcId="{59659F5E-5854-45A0-AD3C-62806899F3B4}" destId="{4981F6C2-26C6-45AD-A8B5-82EE97F062E4}" srcOrd="0" destOrd="0" presId="urn:microsoft.com/office/officeart/2005/8/layout/hList1"/>
    <dgm:cxn modelId="{682DADAC-F763-4C23-A1F7-741CA8744EDB}" type="presParOf" srcId="{59659F5E-5854-45A0-AD3C-62806899F3B4}" destId="{35ADDF7E-B3C3-4FAB-B11A-8CC205B032EF}" srcOrd="1" destOrd="0" presId="urn:microsoft.com/office/officeart/2005/8/layout/h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3EA2ECF-42EC-4428-A74A-B6830A1B7B96}" type="doc">
      <dgm:prSet loTypeId="urn:microsoft.com/office/officeart/2005/8/layout/target3" loCatId="relationship" qsTypeId="urn:microsoft.com/office/officeart/2005/8/quickstyle/simple1#52" qsCatId="simple" csTypeId="urn:microsoft.com/office/officeart/2005/8/colors/accent1_2#51" csCatId="accent1"/>
      <dgm:spPr/>
      <dgm:t>
        <a:bodyPr/>
        <a:lstStyle/>
        <a:p>
          <a:endParaRPr lang="es-EC"/>
        </a:p>
      </dgm:t>
    </dgm:pt>
    <dgm:pt modelId="{3D785E95-B3E3-4BED-8376-8635A0D67157}">
      <dgm:prSet/>
      <dgm:spPr/>
      <dgm:t>
        <a:bodyPr/>
        <a:lstStyle/>
        <a:p>
          <a:pPr rtl="0"/>
          <a:r>
            <a:rPr lang="es-ES" smtClean="0"/>
            <a:t>Los  equipos que integran la  red analógica de radiocomunicaciones de la ESPE  se muestran en la tabla </a:t>
          </a:r>
          <a:endParaRPr lang="es-EC"/>
        </a:p>
      </dgm:t>
    </dgm:pt>
    <dgm:pt modelId="{AE7BC8E4-4DC2-4C94-8350-4CCEF78C4882}" type="parTrans" cxnId="{9F17F12A-2F4F-4958-9D1C-79AEC018C6F6}">
      <dgm:prSet/>
      <dgm:spPr/>
      <dgm:t>
        <a:bodyPr/>
        <a:lstStyle/>
        <a:p>
          <a:endParaRPr lang="es-EC"/>
        </a:p>
      </dgm:t>
    </dgm:pt>
    <dgm:pt modelId="{54FE72B5-403F-4FBE-BB25-78A3B0762C45}" type="sibTrans" cxnId="{9F17F12A-2F4F-4958-9D1C-79AEC018C6F6}">
      <dgm:prSet/>
      <dgm:spPr/>
      <dgm:t>
        <a:bodyPr/>
        <a:lstStyle/>
        <a:p>
          <a:endParaRPr lang="es-EC"/>
        </a:p>
      </dgm:t>
    </dgm:pt>
    <dgm:pt modelId="{56A831EA-130B-49B1-801F-2A3E2D0318D1}" type="pres">
      <dgm:prSet presAssocID="{03EA2ECF-42EC-4428-A74A-B6830A1B7B96}" presName="Name0" presStyleCnt="0">
        <dgm:presLayoutVars>
          <dgm:chMax val="7"/>
          <dgm:dir/>
          <dgm:animLvl val="lvl"/>
          <dgm:resizeHandles val="exact"/>
        </dgm:presLayoutVars>
      </dgm:prSet>
      <dgm:spPr/>
      <dgm:t>
        <a:bodyPr/>
        <a:lstStyle/>
        <a:p>
          <a:endParaRPr lang="es-ES"/>
        </a:p>
      </dgm:t>
    </dgm:pt>
    <dgm:pt modelId="{9EF99DD4-67BA-4D2C-87D9-2FE667B56138}" type="pres">
      <dgm:prSet presAssocID="{3D785E95-B3E3-4BED-8376-8635A0D67157}" presName="circle1" presStyleLbl="node1" presStyleIdx="0" presStyleCnt="1"/>
      <dgm:spPr/>
    </dgm:pt>
    <dgm:pt modelId="{BD0850E1-D92E-41EB-9C0B-421A0B0E6044}" type="pres">
      <dgm:prSet presAssocID="{3D785E95-B3E3-4BED-8376-8635A0D67157}" presName="space" presStyleCnt="0"/>
      <dgm:spPr/>
    </dgm:pt>
    <dgm:pt modelId="{90EE2E6E-079C-4BC2-947E-D2A75257B07F}" type="pres">
      <dgm:prSet presAssocID="{3D785E95-B3E3-4BED-8376-8635A0D67157}" presName="rect1" presStyleLbl="alignAcc1" presStyleIdx="0" presStyleCnt="1"/>
      <dgm:spPr/>
      <dgm:t>
        <a:bodyPr/>
        <a:lstStyle/>
        <a:p>
          <a:endParaRPr lang="es-ES"/>
        </a:p>
      </dgm:t>
    </dgm:pt>
    <dgm:pt modelId="{69AFC6F3-73CF-49A3-BC57-1CE2EBFE6D26}" type="pres">
      <dgm:prSet presAssocID="{3D785E95-B3E3-4BED-8376-8635A0D67157}" presName="rect1ParTxNoCh" presStyleLbl="alignAcc1" presStyleIdx="0" presStyleCnt="1">
        <dgm:presLayoutVars>
          <dgm:chMax val="1"/>
          <dgm:bulletEnabled val="1"/>
        </dgm:presLayoutVars>
      </dgm:prSet>
      <dgm:spPr/>
      <dgm:t>
        <a:bodyPr/>
        <a:lstStyle/>
        <a:p>
          <a:endParaRPr lang="es-ES"/>
        </a:p>
      </dgm:t>
    </dgm:pt>
  </dgm:ptLst>
  <dgm:cxnLst>
    <dgm:cxn modelId="{E6A75707-CB1A-44D6-9AA4-473D8E769061}" type="presOf" srcId="{3D785E95-B3E3-4BED-8376-8635A0D67157}" destId="{90EE2E6E-079C-4BC2-947E-D2A75257B07F}" srcOrd="0" destOrd="0" presId="urn:microsoft.com/office/officeart/2005/8/layout/target3"/>
    <dgm:cxn modelId="{E581EB96-8117-49DF-84E6-DB5C515E9336}" type="presOf" srcId="{3D785E95-B3E3-4BED-8376-8635A0D67157}" destId="{69AFC6F3-73CF-49A3-BC57-1CE2EBFE6D26}" srcOrd="1" destOrd="0" presId="urn:microsoft.com/office/officeart/2005/8/layout/target3"/>
    <dgm:cxn modelId="{615D3BE4-2899-4A52-B848-872649FE525A}" type="presOf" srcId="{03EA2ECF-42EC-4428-A74A-B6830A1B7B96}" destId="{56A831EA-130B-49B1-801F-2A3E2D0318D1}" srcOrd="0" destOrd="0" presId="urn:microsoft.com/office/officeart/2005/8/layout/target3"/>
    <dgm:cxn modelId="{9F17F12A-2F4F-4958-9D1C-79AEC018C6F6}" srcId="{03EA2ECF-42EC-4428-A74A-B6830A1B7B96}" destId="{3D785E95-B3E3-4BED-8376-8635A0D67157}" srcOrd="0" destOrd="0" parTransId="{AE7BC8E4-4DC2-4C94-8350-4CCEF78C4882}" sibTransId="{54FE72B5-403F-4FBE-BB25-78A3B0762C45}"/>
    <dgm:cxn modelId="{F9042B6C-2927-4B06-BE4D-96BAEDE01E11}" type="presParOf" srcId="{56A831EA-130B-49B1-801F-2A3E2D0318D1}" destId="{9EF99DD4-67BA-4D2C-87D9-2FE667B56138}" srcOrd="0" destOrd="0" presId="urn:microsoft.com/office/officeart/2005/8/layout/target3"/>
    <dgm:cxn modelId="{1A201E1C-F52E-4395-9AE2-859B82C2273E}" type="presParOf" srcId="{56A831EA-130B-49B1-801F-2A3E2D0318D1}" destId="{BD0850E1-D92E-41EB-9C0B-421A0B0E6044}" srcOrd="1" destOrd="0" presId="urn:microsoft.com/office/officeart/2005/8/layout/target3"/>
    <dgm:cxn modelId="{CE2BDE70-D7F9-4251-8AA2-3568F1F25999}" type="presParOf" srcId="{56A831EA-130B-49B1-801F-2A3E2D0318D1}" destId="{90EE2E6E-079C-4BC2-947E-D2A75257B07F}" srcOrd="2" destOrd="0" presId="urn:microsoft.com/office/officeart/2005/8/layout/target3"/>
    <dgm:cxn modelId="{2D6FC7D3-BF55-40D0-8940-E54FE50229CD}" type="presParOf" srcId="{56A831EA-130B-49B1-801F-2A3E2D0318D1}" destId="{69AFC6F3-73CF-49A3-BC57-1CE2EBFE6D26}" srcOrd="3" destOrd="0" presId="urn:microsoft.com/office/officeart/2005/8/layout/target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2562C6A-96A6-49E7-8CA3-C4587EBD3858}" type="doc">
      <dgm:prSet loTypeId="urn:microsoft.com/office/officeart/2005/8/layout/target3" loCatId="relationship" qsTypeId="urn:microsoft.com/office/officeart/2005/8/quickstyle/simple1#53" qsCatId="simple" csTypeId="urn:microsoft.com/office/officeart/2005/8/colors/accent1_2#52" csCatId="accent1"/>
      <dgm:spPr/>
      <dgm:t>
        <a:bodyPr/>
        <a:lstStyle/>
        <a:p>
          <a:endParaRPr lang="es-EC"/>
        </a:p>
      </dgm:t>
    </dgm:pt>
    <dgm:pt modelId="{A80F4FD9-972C-4F82-A175-56DECE0DD187}">
      <dgm:prSet/>
      <dgm:spPr/>
      <dgm:t>
        <a:bodyPr/>
        <a:lstStyle/>
        <a:p>
          <a:pPr rtl="0"/>
          <a:r>
            <a:rPr lang="es-ES" smtClean="0"/>
            <a:t>Por lo tanto, la red  analógica de radiocomunicaciones de la ESPE tiene 37 usuarios entre radios  portátiles  y  bases.</a:t>
          </a:r>
          <a:endParaRPr lang="es-EC"/>
        </a:p>
      </dgm:t>
    </dgm:pt>
    <dgm:pt modelId="{F9BC2E10-4DE6-4086-8680-6F80D6BD2AA4}" type="parTrans" cxnId="{1BB6191E-DFDD-4B36-8374-577E454E57EB}">
      <dgm:prSet/>
      <dgm:spPr/>
      <dgm:t>
        <a:bodyPr/>
        <a:lstStyle/>
        <a:p>
          <a:endParaRPr lang="es-EC"/>
        </a:p>
      </dgm:t>
    </dgm:pt>
    <dgm:pt modelId="{8BBB01D8-D471-46C9-A762-C9780871922E}" type="sibTrans" cxnId="{1BB6191E-DFDD-4B36-8374-577E454E57EB}">
      <dgm:prSet/>
      <dgm:spPr/>
      <dgm:t>
        <a:bodyPr/>
        <a:lstStyle/>
        <a:p>
          <a:endParaRPr lang="es-EC"/>
        </a:p>
      </dgm:t>
    </dgm:pt>
    <dgm:pt modelId="{0EBF5473-628A-42D9-8ECB-6877D8C04C02}" type="pres">
      <dgm:prSet presAssocID="{72562C6A-96A6-49E7-8CA3-C4587EBD3858}" presName="Name0" presStyleCnt="0">
        <dgm:presLayoutVars>
          <dgm:chMax val="7"/>
          <dgm:dir/>
          <dgm:animLvl val="lvl"/>
          <dgm:resizeHandles val="exact"/>
        </dgm:presLayoutVars>
      </dgm:prSet>
      <dgm:spPr/>
      <dgm:t>
        <a:bodyPr/>
        <a:lstStyle/>
        <a:p>
          <a:endParaRPr lang="es-ES"/>
        </a:p>
      </dgm:t>
    </dgm:pt>
    <dgm:pt modelId="{A01E9D74-0365-49C8-8677-778866DE9DC3}" type="pres">
      <dgm:prSet presAssocID="{A80F4FD9-972C-4F82-A175-56DECE0DD187}" presName="circle1" presStyleLbl="node1" presStyleIdx="0" presStyleCnt="1"/>
      <dgm:spPr/>
    </dgm:pt>
    <dgm:pt modelId="{60DC6A4C-0665-49FA-A4D0-7115D5191B2A}" type="pres">
      <dgm:prSet presAssocID="{A80F4FD9-972C-4F82-A175-56DECE0DD187}" presName="space" presStyleCnt="0"/>
      <dgm:spPr/>
    </dgm:pt>
    <dgm:pt modelId="{C6A7D781-E01F-4E15-8BC4-61E83001D59F}" type="pres">
      <dgm:prSet presAssocID="{A80F4FD9-972C-4F82-A175-56DECE0DD187}" presName="rect1" presStyleLbl="alignAcc1" presStyleIdx="0" presStyleCnt="1"/>
      <dgm:spPr/>
      <dgm:t>
        <a:bodyPr/>
        <a:lstStyle/>
        <a:p>
          <a:endParaRPr lang="es-ES"/>
        </a:p>
      </dgm:t>
    </dgm:pt>
    <dgm:pt modelId="{37A5B55A-0636-4C1B-8CF4-02D4E4557550}" type="pres">
      <dgm:prSet presAssocID="{A80F4FD9-972C-4F82-A175-56DECE0DD187}" presName="rect1ParTxNoCh" presStyleLbl="alignAcc1" presStyleIdx="0" presStyleCnt="1">
        <dgm:presLayoutVars>
          <dgm:chMax val="1"/>
          <dgm:bulletEnabled val="1"/>
        </dgm:presLayoutVars>
      </dgm:prSet>
      <dgm:spPr/>
      <dgm:t>
        <a:bodyPr/>
        <a:lstStyle/>
        <a:p>
          <a:endParaRPr lang="es-ES"/>
        </a:p>
      </dgm:t>
    </dgm:pt>
  </dgm:ptLst>
  <dgm:cxnLst>
    <dgm:cxn modelId="{70751E50-5F2E-4E06-B611-7D53804E4C7F}" type="presOf" srcId="{A80F4FD9-972C-4F82-A175-56DECE0DD187}" destId="{C6A7D781-E01F-4E15-8BC4-61E83001D59F}" srcOrd="0" destOrd="0" presId="urn:microsoft.com/office/officeart/2005/8/layout/target3"/>
    <dgm:cxn modelId="{1BB6191E-DFDD-4B36-8374-577E454E57EB}" srcId="{72562C6A-96A6-49E7-8CA3-C4587EBD3858}" destId="{A80F4FD9-972C-4F82-A175-56DECE0DD187}" srcOrd="0" destOrd="0" parTransId="{F9BC2E10-4DE6-4086-8680-6F80D6BD2AA4}" sibTransId="{8BBB01D8-D471-46C9-A762-C9780871922E}"/>
    <dgm:cxn modelId="{902E15D0-5C98-47BD-8555-6F0BA134616B}" type="presOf" srcId="{72562C6A-96A6-49E7-8CA3-C4587EBD3858}" destId="{0EBF5473-628A-42D9-8ECB-6877D8C04C02}" srcOrd="0" destOrd="0" presId="urn:microsoft.com/office/officeart/2005/8/layout/target3"/>
    <dgm:cxn modelId="{7A8535F5-A4C5-446C-A565-CF5D55AF641E}" type="presOf" srcId="{A80F4FD9-972C-4F82-A175-56DECE0DD187}" destId="{37A5B55A-0636-4C1B-8CF4-02D4E4557550}" srcOrd="1" destOrd="0" presId="urn:microsoft.com/office/officeart/2005/8/layout/target3"/>
    <dgm:cxn modelId="{D3E4D031-2357-4E02-B9F2-1461E978D5C1}" type="presParOf" srcId="{0EBF5473-628A-42D9-8ECB-6877D8C04C02}" destId="{A01E9D74-0365-49C8-8677-778866DE9DC3}" srcOrd="0" destOrd="0" presId="urn:microsoft.com/office/officeart/2005/8/layout/target3"/>
    <dgm:cxn modelId="{68945153-181C-4A39-BCCE-1CB4B9AC70B3}" type="presParOf" srcId="{0EBF5473-628A-42D9-8ECB-6877D8C04C02}" destId="{60DC6A4C-0665-49FA-A4D0-7115D5191B2A}" srcOrd="1" destOrd="0" presId="urn:microsoft.com/office/officeart/2005/8/layout/target3"/>
    <dgm:cxn modelId="{B6B170D2-EB3F-4477-84FA-CFDC67565461}" type="presParOf" srcId="{0EBF5473-628A-42D9-8ECB-6877D8C04C02}" destId="{C6A7D781-E01F-4E15-8BC4-61E83001D59F}" srcOrd="2" destOrd="0" presId="urn:microsoft.com/office/officeart/2005/8/layout/target3"/>
    <dgm:cxn modelId="{6140D2B3-5343-4AEC-8C6D-8259AB2A7D51}" type="presParOf" srcId="{0EBF5473-628A-42D9-8ECB-6877D8C04C02}" destId="{37A5B55A-0636-4C1B-8CF4-02D4E4557550}" srcOrd="3" destOrd="0" presId="urn:microsoft.com/office/officeart/2005/8/layout/target3"/>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DF5B902-A452-4986-B7BF-3A996B0952FE}" type="doc">
      <dgm:prSet loTypeId="urn:microsoft.com/office/officeart/2005/8/layout/vList2" loCatId="list" qsTypeId="urn:microsoft.com/office/officeart/2005/8/quickstyle/simple1#63" qsCatId="simple" csTypeId="urn:microsoft.com/office/officeart/2005/8/colors/accent1_2#61" csCatId="accent1"/>
      <dgm:spPr/>
      <dgm:t>
        <a:bodyPr/>
        <a:lstStyle/>
        <a:p>
          <a:endParaRPr lang="es-EC"/>
        </a:p>
      </dgm:t>
    </dgm:pt>
    <dgm:pt modelId="{C641CBCB-4D8F-4F75-A850-1DD4B3C2F092}">
      <dgm:prSet/>
      <dgm:spPr/>
      <dgm:t>
        <a:bodyPr/>
        <a:lstStyle/>
        <a:p>
          <a:pPr rtl="0"/>
          <a:r>
            <a:rPr lang="es-ES" smtClean="0"/>
            <a:t>En base al análisis de las mediciones, se procede a realizar el levantamiento del Mapa de Cobertura. Para tal efecto, se realiza la  tabla, donde se resumen los niveles de potencia recibidos y la distancia de cada sede respecto a Cruz Loma.</a:t>
          </a:r>
          <a:endParaRPr lang="es-EC"/>
        </a:p>
      </dgm:t>
    </dgm:pt>
    <dgm:pt modelId="{1BE36457-0FB7-45A9-9446-035E0B4E9E78}" type="parTrans" cxnId="{324635BE-6165-4845-B13D-86E62B42E2EC}">
      <dgm:prSet/>
      <dgm:spPr/>
      <dgm:t>
        <a:bodyPr/>
        <a:lstStyle/>
        <a:p>
          <a:endParaRPr lang="es-EC"/>
        </a:p>
      </dgm:t>
    </dgm:pt>
    <dgm:pt modelId="{A4E87F39-32F5-4B53-818F-877CB1318470}" type="sibTrans" cxnId="{324635BE-6165-4845-B13D-86E62B42E2EC}">
      <dgm:prSet/>
      <dgm:spPr/>
      <dgm:t>
        <a:bodyPr/>
        <a:lstStyle/>
        <a:p>
          <a:endParaRPr lang="es-EC"/>
        </a:p>
      </dgm:t>
    </dgm:pt>
    <dgm:pt modelId="{BAED2C19-799C-4E04-95A1-C77B969FCA43}" type="pres">
      <dgm:prSet presAssocID="{7DF5B902-A452-4986-B7BF-3A996B0952FE}" presName="linear" presStyleCnt="0">
        <dgm:presLayoutVars>
          <dgm:animLvl val="lvl"/>
          <dgm:resizeHandles val="exact"/>
        </dgm:presLayoutVars>
      </dgm:prSet>
      <dgm:spPr/>
      <dgm:t>
        <a:bodyPr/>
        <a:lstStyle/>
        <a:p>
          <a:endParaRPr lang="es-ES"/>
        </a:p>
      </dgm:t>
    </dgm:pt>
    <dgm:pt modelId="{EE5DFB57-C281-4D6C-9A39-B7BC11F34D85}" type="pres">
      <dgm:prSet presAssocID="{C641CBCB-4D8F-4F75-A850-1DD4B3C2F092}" presName="parentText" presStyleLbl="node1" presStyleIdx="0" presStyleCnt="1">
        <dgm:presLayoutVars>
          <dgm:chMax val="0"/>
          <dgm:bulletEnabled val="1"/>
        </dgm:presLayoutVars>
      </dgm:prSet>
      <dgm:spPr/>
      <dgm:t>
        <a:bodyPr/>
        <a:lstStyle/>
        <a:p>
          <a:endParaRPr lang="es-ES"/>
        </a:p>
      </dgm:t>
    </dgm:pt>
  </dgm:ptLst>
  <dgm:cxnLst>
    <dgm:cxn modelId="{DBC57CE4-CE9C-4D59-A593-AC45DABCE5E6}" type="presOf" srcId="{C641CBCB-4D8F-4F75-A850-1DD4B3C2F092}" destId="{EE5DFB57-C281-4D6C-9A39-B7BC11F34D85}" srcOrd="0" destOrd="0" presId="urn:microsoft.com/office/officeart/2005/8/layout/vList2"/>
    <dgm:cxn modelId="{324635BE-6165-4845-B13D-86E62B42E2EC}" srcId="{7DF5B902-A452-4986-B7BF-3A996B0952FE}" destId="{C641CBCB-4D8F-4F75-A850-1DD4B3C2F092}" srcOrd="0" destOrd="0" parTransId="{1BE36457-0FB7-45A9-9446-035E0B4E9E78}" sibTransId="{A4E87F39-32F5-4B53-818F-877CB1318470}"/>
    <dgm:cxn modelId="{9CB8B08F-3ED6-4809-ADAD-0743E2F3D465}" type="presOf" srcId="{7DF5B902-A452-4986-B7BF-3A996B0952FE}" destId="{BAED2C19-799C-4E04-95A1-C77B969FCA43}" srcOrd="0" destOrd="0" presId="urn:microsoft.com/office/officeart/2005/8/layout/vList2"/>
    <dgm:cxn modelId="{9A899F2F-21C6-4D0A-8424-C3B8E01ACA67}" type="presParOf" srcId="{BAED2C19-799C-4E04-95A1-C77B969FCA43}" destId="{EE5DFB57-C281-4D6C-9A39-B7BC11F34D85}" srcOrd="0"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0483187E-F89B-41B0-8D8E-EFC868E339FA}" type="doc">
      <dgm:prSet loTypeId="urn:microsoft.com/office/officeart/2005/8/layout/target3" loCatId="relationship" qsTypeId="urn:microsoft.com/office/officeart/2005/8/quickstyle/simple1#64" qsCatId="simple" csTypeId="urn:microsoft.com/office/officeart/2005/8/colors/accent1_2#62" csCatId="accent1"/>
      <dgm:spPr/>
      <dgm:t>
        <a:bodyPr/>
        <a:lstStyle/>
        <a:p>
          <a:endParaRPr lang="es-EC"/>
        </a:p>
      </dgm:t>
    </dgm:pt>
    <dgm:pt modelId="{7DA7E432-4B4B-4872-AAAA-785F72945A74}">
      <dgm:prSet/>
      <dgm:spPr/>
      <dgm:t>
        <a:bodyPr/>
        <a:lstStyle/>
        <a:p>
          <a:pPr rtl="0"/>
          <a:r>
            <a:rPr lang="es-ES" smtClean="0"/>
            <a:t>En la figura  , la zona de color amarillo que rodea a las sede de Héroes del Cenepa indica que esta  es una zona de bajo nivel de recepción por la topología del terreno. </a:t>
          </a:r>
          <a:endParaRPr lang="es-EC"/>
        </a:p>
      </dgm:t>
    </dgm:pt>
    <dgm:pt modelId="{1A9DD477-59C9-4719-8688-723C93D581EB}" type="parTrans" cxnId="{C6161F05-7782-43EC-A41E-068767BD4148}">
      <dgm:prSet/>
      <dgm:spPr/>
      <dgm:t>
        <a:bodyPr/>
        <a:lstStyle/>
        <a:p>
          <a:endParaRPr lang="es-EC"/>
        </a:p>
      </dgm:t>
    </dgm:pt>
    <dgm:pt modelId="{E752CD03-E0AC-4B3E-82E0-94104E06AE87}" type="sibTrans" cxnId="{C6161F05-7782-43EC-A41E-068767BD4148}">
      <dgm:prSet/>
      <dgm:spPr/>
      <dgm:t>
        <a:bodyPr/>
        <a:lstStyle/>
        <a:p>
          <a:endParaRPr lang="es-EC"/>
        </a:p>
      </dgm:t>
    </dgm:pt>
    <dgm:pt modelId="{ACF047D1-6411-4117-BF02-A5739FE41E39}">
      <dgm:prSet/>
      <dgm:spPr/>
      <dgm:t>
        <a:bodyPr/>
        <a:lstStyle/>
        <a:p>
          <a:pPr rtl="0"/>
          <a:r>
            <a:rPr lang="es-ES" smtClean="0"/>
            <a:t>En la zona ce color verde de la figura, se observa que el nivel de señal es de -32.97 dBm a pesar de estar solo a 7.1Km de la repetidora. Nivel de señal que se justifica por la presencia de obstáculos en Cruz Loma que obstruyen la primera zona de Fresnel siendo necesario por lo tanto un incremento en la antena de transmisión para cubrir de una forma más optima estas áreas. </a:t>
          </a:r>
          <a:endParaRPr lang="es-EC"/>
        </a:p>
      </dgm:t>
    </dgm:pt>
    <dgm:pt modelId="{F47A343B-065A-434C-AEBC-C48AB45DE110}" type="parTrans" cxnId="{56EC22D3-CC47-463D-BA5C-588DAC8DFF94}">
      <dgm:prSet/>
      <dgm:spPr/>
      <dgm:t>
        <a:bodyPr/>
        <a:lstStyle/>
        <a:p>
          <a:endParaRPr lang="es-EC"/>
        </a:p>
      </dgm:t>
    </dgm:pt>
    <dgm:pt modelId="{AA49CB99-3D9D-4B51-B4E2-C1C63B661778}" type="sibTrans" cxnId="{56EC22D3-CC47-463D-BA5C-588DAC8DFF94}">
      <dgm:prSet/>
      <dgm:spPr/>
      <dgm:t>
        <a:bodyPr/>
        <a:lstStyle/>
        <a:p>
          <a:endParaRPr lang="es-EC"/>
        </a:p>
      </dgm:t>
    </dgm:pt>
    <dgm:pt modelId="{A24365F8-E0D5-4999-8A45-F46FD60D5110}" type="pres">
      <dgm:prSet presAssocID="{0483187E-F89B-41B0-8D8E-EFC868E339FA}" presName="Name0" presStyleCnt="0">
        <dgm:presLayoutVars>
          <dgm:chMax val="7"/>
          <dgm:dir/>
          <dgm:animLvl val="lvl"/>
          <dgm:resizeHandles val="exact"/>
        </dgm:presLayoutVars>
      </dgm:prSet>
      <dgm:spPr/>
      <dgm:t>
        <a:bodyPr/>
        <a:lstStyle/>
        <a:p>
          <a:endParaRPr lang="es-ES"/>
        </a:p>
      </dgm:t>
    </dgm:pt>
    <dgm:pt modelId="{3FB2135C-0DC3-4A23-ACA9-039343DF1430}" type="pres">
      <dgm:prSet presAssocID="{7DA7E432-4B4B-4872-AAAA-785F72945A74}" presName="circle1" presStyleLbl="node1" presStyleIdx="0" presStyleCnt="2"/>
      <dgm:spPr/>
    </dgm:pt>
    <dgm:pt modelId="{5AB2E08F-0D61-420E-8C23-97602E9DFD33}" type="pres">
      <dgm:prSet presAssocID="{7DA7E432-4B4B-4872-AAAA-785F72945A74}" presName="space" presStyleCnt="0"/>
      <dgm:spPr/>
    </dgm:pt>
    <dgm:pt modelId="{933A134B-8477-4130-9629-C72F32F1DB2D}" type="pres">
      <dgm:prSet presAssocID="{7DA7E432-4B4B-4872-AAAA-785F72945A74}" presName="rect1" presStyleLbl="alignAcc1" presStyleIdx="0" presStyleCnt="2"/>
      <dgm:spPr/>
      <dgm:t>
        <a:bodyPr/>
        <a:lstStyle/>
        <a:p>
          <a:endParaRPr lang="es-ES"/>
        </a:p>
      </dgm:t>
    </dgm:pt>
    <dgm:pt modelId="{45F62822-E44C-4F57-B46B-375C9F6DCD3E}" type="pres">
      <dgm:prSet presAssocID="{ACF047D1-6411-4117-BF02-A5739FE41E39}" presName="vertSpace2" presStyleLbl="node1" presStyleIdx="0" presStyleCnt="2"/>
      <dgm:spPr/>
    </dgm:pt>
    <dgm:pt modelId="{A66E3DD1-2459-49C3-94E9-EFA6972E138A}" type="pres">
      <dgm:prSet presAssocID="{ACF047D1-6411-4117-BF02-A5739FE41E39}" presName="circle2" presStyleLbl="node1" presStyleIdx="1" presStyleCnt="2"/>
      <dgm:spPr/>
    </dgm:pt>
    <dgm:pt modelId="{AC07A036-80F2-4238-982D-80387B7D31A1}" type="pres">
      <dgm:prSet presAssocID="{ACF047D1-6411-4117-BF02-A5739FE41E39}" presName="rect2" presStyleLbl="alignAcc1" presStyleIdx="1" presStyleCnt="2"/>
      <dgm:spPr/>
      <dgm:t>
        <a:bodyPr/>
        <a:lstStyle/>
        <a:p>
          <a:endParaRPr lang="es-ES"/>
        </a:p>
      </dgm:t>
    </dgm:pt>
    <dgm:pt modelId="{07745B13-4C66-4DCB-A871-8EEEEBB12EAE}" type="pres">
      <dgm:prSet presAssocID="{7DA7E432-4B4B-4872-AAAA-785F72945A74}" presName="rect1ParTxNoCh" presStyleLbl="alignAcc1" presStyleIdx="1" presStyleCnt="2">
        <dgm:presLayoutVars>
          <dgm:chMax val="1"/>
          <dgm:bulletEnabled val="1"/>
        </dgm:presLayoutVars>
      </dgm:prSet>
      <dgm:spPr/>
      <dgm:t>
        <a:bodyPr/>
        <a:lstStyle/>
        <a:p>
          <a:endParaRPr lang="es-ES"/>
        </a:p>
      </dgm:t>
    </dgm:pt>
    <dgm:pt modelId="{52A586DD-385B-4B3C-B172-F5C213AE9CF6}" type="pres">
      <dgm:prSet presAssocID="{ACF047D1-6411-4117-BF02-A5739FE41E39}" presName="rect2ParTxNoCh" presStyleLbl="alignAcc1" presStyleIdx="1" presStyleCnt="2">
        <dgm:presLayoutVars>
          <dgm:chMax val="1"/>
          <dgm:bulletEnabled val="1"/>
        </dgm:presLayoutVars>
      </dgm:prSet>
      <dgm:spPr/>
      <dgm:t>
        <a:bodyPr/>
        <a:lstStyle/>
        <a:p>
          <a:endParaRPr lang="es-ES"/>
        </a:p>
      </dgm:t>
    </dgm:pt>
  </dgm:ptLst>
  <dgm:cxnLst>
    <dgm:cxn modelId="{A907CC37-C95E-41A2-9EC1-F3D5C375F32C}" type="presOf" srcId="{7DA7E432-4B4B-4872-AAAA-785F72945A74}" destId="{07745B13-4C66-4DCB-A871-8EEEEBB12EAE}" srcOrd="1" destOrd="0" presId="urn:microsoft.com/office/officeart/2005/8/layout/target3"/>
    <dgm:cxn modelId="{E5582D5E-CC32-430B-9876-4AFD01B38B2A}" type="presOf" srcId="{7DA7E432-4B4B-4872-AAAA-785F72945A74}" destId="{933A134B-8477-4130-9629-C72F32F1DB2D}" srcOrd="0" destOrd="0" presId="urn:microsoft.com/office/officeart/2005/8/layout/target3"/>
    <dgm:cxn modelId="{C6161F05-7782-43EC-A41E-068767BD4148}" srcId="{0483187E-F89B-41B0-8D8E-EFC868E339FA}" destId="{7DA7E432-4B4B-4872-AAAA-785F72945A74}" srcOrd="0" destOrd="0" parTransId="{1A9DD477-59C9-4719-8688-723C93D581EB}" sibTransId="{E752CD03-E0AC-4B3E-82E0-94104E06AE87}"/>
    <dgm:cxn modelId="{BA45385E-576D-48B7-A652-A9F07F6EBDD0}" type="presOf" srcId="{ACF047D1-6411-4117-BF02-A5739FE41E39}" destId="{52A586DD-385B-4B3C-B172-F5C213AE9CF6}" srcOrd="1" destOrd="0" presId="urn:microsoft.com/office/officeart/2005/8/layout/target3"/>
    <dgm:cxn modelId="{ACFC6532-8146-409E-BC38-E42C403252F5}" type="presOf" srcId="{ACF047D1-6411-4117-BF02-A5739FE41E39}" destId="{AC07A036-80F2-4238-982D-80387B7D31A1}" srcOrd="0" destOrd="0" presId="urn:microsoft.com/office/officeart/2005/8/layout/target3"/>
    <dgm:cxn modelId="{F5D81E13-D0A4-4B93-AAC4-82B3ADBA4D61}" type="presOf" srcId="{0483187E-F89B-41B0-8D8E-EFC868E339FA}" destId="{A24365F8-E0D5-4999-8A45-F46FD60D5110}" srcOrd="0" destOrd="0" presId="urn:microsoft.com/office/officeart/2005/8/layout/target3"/>
    <dgm:cxn modelId="{56EC22D3-CC47-463D-BA5C-588DAC8DFF94}" srcId="{0483187E-F89B-41B0-8D8E-EFC868E339FA}" destId="{ACF047D1-6411-4117-BF02-A5739FE41E39}" srcOrd="1" destOrd="0" parTransId="{F47A343B-065A-434C-AEBC-C48AB45DE110}" sibTransId="{AA49CB99-3D9D-4B51-B4E2-C1C63B661778}"/>
    <dgm:cxn modelId="{649C138E-692D-4DFD-89CD-C28D2F6D424F}" type="presParOf" srcId="{A24365F8-E0D5-4999-8A45-F46FD60D5110}" destId="{3FB2135C-0DC3-4A23-ACA9-039343DF1430}" srcOrd="0" destOrd="0" presId="urn:microsoft.com/office/officeart/2005/8/layout/target3"/>
    <dgm:cxn modelId="{C777A4DD-CF0D-4ECD-A179-51E3BA28EF8F}" type="presParOf" srcId="{A24365F8-E0D5-4999-8A45-F46FD60D5110}" destId="{5AB2E08F-0D61-420E-8C23-97602E9DFD33}" srcOrd="1" destOrd="0" presId="urn:microsoft.com/office/officeart/2005/8/layout/target3"/>
    <dgm:cxn modelId="{A6D873A1-6092-44DA-AEFA-6939A25A80AF}" type="presParOf" srcId="{A24365F8-E0D5-4999-8A45-F46FD60D5110}" destId="{933A134B-8477-4130-9629-C72F32F1DB2D}" srcOrd="2" destOrd="0" presId="urn:microsoft.com/office/officeart/2005/8/layout/target3"/>
    <dgm:cxn modelId="{92F00628-3403-4429-8EBD-AAB916D01263}" type="presParOf" srcId="{A24365F8-E0D5-4999-8A45-F46FD60D5110}" destId="{45F62822-E44C-4F57-B46B-375C9F6DCD3E}" srcOrd="3" destOrd="0" presId="urn:microsoft.com/office/officeart/2005/8/layout/target3"/>
    <dgm:cxn modelId="{3409D685-E14E-42BE-969C-16604A831E3A}" type="presParOf" srcId="{A24365F8-E0D5-4999-8A45-F46FD60D5110}" destId="{A66E3DD1-2459-49C3-94E9-EFA6972E138A}" srcOrd="4" destOrd="0" presId="urn:microsoft.com/office/officeart/2005/8/layout/target3"/>
    <dgm:cxn modelId="{442A1B32-7EEB-4116-8CE5-BD27B338B80E}" type="presParOf" srcId="{A24365F8-E0D5-4999-8A45-F46FD60D5110}" destId="{AC07A036-80F2-4238-982D-80387B7D31A1}" srcOrd="5" destOrd="0" presId="urn:microsoft.com/office/officeart/2005/8/layout/target3"/>
    <dgm:cxn modelId="{72C09A45-D5E5-4F89-97AC-7C52EFD68EBC}" type="presParOf" srcId="{A24365F8-E0D5-4999-8A45-F46FD60D5110}" destId="{07745B13-4C66-4DCB-A871-8EEEEBB12EAE}" srcOrd="6" destOrd="0" presId="urn:microsoft.com/office/officeart/2005/8/layout/target3"/>
    <dgm:cxn modelId="{B1385F48-3207-4C67-BEE7-D1563E61A4E1}" type="presParOf" srcId="{A24365F8-E0D5-4999-8A45-F46FD60D5110}" destId="{52A586DD-385B-4B3C-B172-F5C213AE9CF6}" srcOrd="7" destOrd="0" presId="urn:microsoft.com/office/officeart/2005/8/layout/target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40277EFB-1CC3-4C7E-BAE4-F8A22EE13637}" type="doc">
      <dgm:prSet loTypeId="urn:microsoft.com/office/officeart/2005/8/layout/target3" loCatId="relationship" qsTypeId="urn:microsoft.com/office/officeart/2005/8/quickstyle/simple1#67" qsCatId="simple" csTypeId="urn:microsoft.com/office/officeart/2005/8/colors/accent1_2#65" csCatId="accent1"/>
      <dgm:spPr/>
      <dgm:t>
        <a:bodyPr/>
        <a:lstStyle/>
        <a:p>
          <a:endParaRPr lang="es-EC"/>
        </a:p>
      </dgm:t>
    </dgm:pt>
    <dgm:pt modelId="{6D2B9AA7-65AC-4577-BB1A-FF056F6B3FC8}">
      <dgm:prSet/>
      <dgm:spPr/>
      <dgm:t>
        <a:bodyPr/>
        <a:lstStyle/>
        <a:p>
          <a:pPr rtl="0"/>
          <a:r>
            <a:rPr lang="es-ES" smtClean="0"/>
            <a:t>En la  siguiente tabla, se muestran los parámetros técnicos de las radios portátiles pertenecientes a la ESPE matriz. Estos son los mismos parámetros  que se encuentran configurados  en las radios bases.</a:t>
          </a:r>
          <a:endParaRPr lang="es-EC"/>
        </a:p>
      </dgm:t>
    </dgm:pt>
    <dgm:pt modelId="{F0591AE1-3D5B-4F15-8A67-54BB000E3256}" type="parTrans" cxnId="{3459B789-B2C3-457A-A9AB-DEDF5B92C680}">
      <dgm:prSet/>
      <dgm:spPr/>
      <dgm:t>
        <a:bodyPr/>
        <a:lstStyle/>
        <a:p>
          <a:endParaRPr lang="es-EC"/>
        </a:p>
      </dgm:t>
    </dgm:pt>
    <dgm:pt modelId="{808F3898-2F65-47D7-9F3D-95F38B7A9B10}" type="sibTrans" cxnId="{3459B789-B2C3-457A-A9AB-DEDF5B92C680}">
      <dgm:prSet/>
      <dgm:spPr/>
      <dgm:t>
        <a:bodyPr/>
        <a:lstStyle/>
        <a:p>
          <a:endParaRPr lang="es-EC"/>
        </a:p>
      </dgm:t>
    </dgm:pt>
    <dgm:pt modelId="{4DAC5FB6-F89E-4B32-A74E-71FA3DC68669}" type="pres">
      <dgm:prSet presAssocID="{40277EFB-1CC3-4C7E-BAE4-F8A22EE13637}" presName="Name0" presStyleCnt="0">
        <dgm:presLayoutVars>
          <dgm:chMax val="7"/>
          <dgm:dir/>
          <dgm:animLvl val="lvl"/>
          <dgm:resizeHandles val="exact"/>
        </dgm:presLayoutVars>
      </dgm:prSet>
      <dgm:spPr/>
      <dgm:t>
        <a:bodyPr/>
        <a:lstStyle/>
        <a:p>
          <a:endParaRPr lang="es-ES"/>
        </a:p>
      </dgm:t>
    </dgm:pt>
    <dgm:pt modelId="{66EADD29-FCED-4690-AEB8-7A67F19D6E8A}" type="pres">
      <dgm:prSet presAssocID="{6D2B9AA7-65AC-4577-BB1A-FF056F6B3FC8}" presName="circle1" presStyleLbl="node1" presStyleIdx="0" presStyleCnt="1"/>
      <dgm:spPr/>
    </dgm:pt>
    <dgm:pt modelId="{E434A176-DFC5-4854-82D5-9438F2D84E8B}" type="pres">
      <dgm:prSet presAssocID="{6D2B9AA7-65AC-4577-BB1A-FF056F6B3FC8}" presName="space" presStyleCnt="0"/>
      <dgm:spPr/>
    </dgm:pt>
    <dgm:pt modelId="{533B9A38-1CDD-438D-8FD4-15AB87584105}" type="pres">
      <dgm:prSet presAssocID="{6D2B9AA7-65AC-4577-BB1A-FF056F6B3FC8}" presName="rect1" presStyleLbl="alignAcc1" presStyleIdx="0" presStyleCnt="1"/>
      <dgm:spPr/>
      <dgm:t>
        <a:bodyPr/>
        <a:lstStyle/>
        <a:p>
          <a:endParaRPr lang="es-ES"/>
        </a:p>
      </dgm:t>
    </dgm:pt>
    <dgm:pt modelId="{D8C00EC6-119E-4D3E-AD0F-3D60C549C809}" type="pres">
      <dgm:prSet presAssocID="{6D2B9AA7-65AC-4577-BB1A-FF056F6B3FC8}" presName="rect1ParTxNoCh" presStyleLbl="alignAcc1" presStyleIdx="0" presStyleCnt="1">
        <dgm:presLayoutVars>
          <dgm:chMax val="1"/>
          <dgm:bulletEnabled val="1"/>
        </dgm:presLayoutVars>
      </dgm:prSet>
      <dgm:spPr/>
      <dgm:t>
        <a:bodyPr/>
        <a:lstStyle/>
        <a:p>
          <a:endParaRPr lang="es-ES"/>
        </a:p>
      </dgm:t>
    </dgm:pt>
  </dgm:ptLst>
  <dgm:cxnLst>
    <dgm:cxn modelId="{AE108C0B-A2B7-4587-BACA-1177B49E5E91}" type="presOf" srcId="{6D2B9AA7-65AC-4577-BB1A-FF056F6B3FC8}" destId="{D8C00EC6-119E-4D3E-AD0F-3D60C549C809}" srcOrd="1" destOrd="0" presId="urn:microsoft.com/office/officeart/2005/8/layout/target3"/>
    <dgm:cxn modelId="{E589DE17-FF1A-47C4-A7D6-1DD6808A3C14}" type="presOf" srcId="{6D2B9AA7-65AC-4577-BB1A-FF056F6B3FC8}" destId="{533B9A38-1CDD-438D-8FD4-15AB87584105}" srcOrd="0" destOrd="0" presId="urn:microsoft.com/office/officeart/2005/8/layout/target3"/>
    <dgm:cxn modelId="{32CD2570-242A-451D-BC6A-7996E7431B72}" type="presOf" srcId="{40277EFB-1CC3-4C7E-BAE4-F8A22EE13637}" destId="{4DAC5FB6-F89E-4B32-A74E-71FA3DC68669}" srcOrd="0" destOrd="0" presId="urn:microsoft.com/office/officeart/2005/8/layout/target3"/>
    <dgm:cxn modelId="{3459B789-B2C3-457A-A9AB-DEDF5B92C680}" srcId="{40277EFB-1CC3-4C7E-BAE4-F8A22EE13637}" destId="{6D2B9AA7-65AC-4577-BB1A-FF056F6B3FC8}" srcOrd="0" destOrd="0" parTransId="{F0591AE1-3D5B-4F15-8A67-54BB000E3256}" sibTransId="{808F3898-2F65-47D7-9F3D-95F38B7A9B10}"/>
    <dgm:cxn modelId="{F1AD55FE-27E8-471B-8B74-FDE836E182BE}" type="presParOf" srcId="{4DAC5FB6-F89E-4B32-A74E-71FA3DC68669}" destId="{66EADD29-FCED-4690-AEB8-7A67F19D6E8A}" srcOrd="0" destOrd="0" presId="urn:microsoft.com/office/officeart/2005/8/layout/target3"/>
    <dgm:cxn modelId="{67C576DB-1C56-4ACD-973D-8F5888A8E420}" type="presParOf" srcId="{4DAC5FB6-F89E-4B32-A74E-71FA3DC68669}" destId="{E434A176-DFC5-4854-82D5-9438F2D84E8B}" srcOrd="1" destOrd="0" presId="urn:microsoft.com/office/officeart/2005/8/layout/target3"/>
    <dgm:cxn modelId="{B0758AF5-235F-4958-9754-9A24002A3590}" type="presParOf" srcId="{4DAC5FB6-F89E-4B32-A74E-71FA3DC68669}" destId="{533B9A38-1CDD-438D-8FD4-15AB87584105}" srcOrd="2" destOrd="0" presId="urn:microsoft.com/office/officeart/2005/8/layout/target3"/>
    <dgm:cxn modelId="{AC5B5543-F4C0-4BEC-9992-43C88133C951}" type="presParOf" srcId="{4DAC5FB6-F89E-4B32-A74E-71FA3DC68669}" destId="{D8C00EC6-119E-4D3E-AD0F-3D60C549C809}" srcOrd="3" destOrd="0" presId="urn:microsoft.com/office/officeart/2005/8/layout/target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117763E1-13F2-4564-9BFA-20BE9C7D624E}" type="doc">
      <dgm:prSet loTypeId="urn:microsoft.com/office/officeart/2005/8/layout/process4" loCatId="list" qsTypeId="urn:microsoft.com/office/officeart/2005/8/quickstyle/simple5" qsCatId="simple" csTypeId="urn:microsoft.com/office/officeart/2005/8/colors/accent0_3" csCatId="mainScheme" phldr="1"/>
      <dgm:spPr/>
      <dgm:t>
        <a:bodyPr/>
        <a:lstStyle/>
        <a:p>
          <a:endParaRPr lang="es-EC"/>
        </a:p>
      </dgm:t>
    </dgm:pt>
    <dgm:pt modelId="{5B0E8AA7-9D36-49BF-85F1-6FC30459CA9E}">
      <dgm:prSet/>
      <dgm:spPr/>
      <dgm:t>
        <a:bodyPr/>
        <a:lstStyle/>
        <a:p>
          <a:pPr rtl="0"/>
          <a:r>
            <a:rPr lang="es-ES" smtClean="0"/>
            <a:t>Los departamentos de Servicios Universitarios, Transportes, Biblioteca y Administrativo han dejado de utilizar esta red, debido a que la mayoría de los usuarios utilizan el celular para comunicarse mediante llamadas telefónicas y envío de mensajes de texto, aunque estos servicios  impliquen un costo. </a:t>
          </a:r>
          <a:endParaRPr lang="es-EC"/>
        </a:p>
      </dgm:t>
    </dgm:pt>
    <dgm:pt modelId="{A18CD174-4E05-4329-BA61-84B5AD56C724}" type="parTrans" cxnId="{CBFC69D9-FEC9-4E07-ACA4-9AC07E1C0219}">
      <dgm:prSet/>
      <dgm:spPr/>
      <dgm:t>
        <a:bodyPr/>
        <a:lstStyle/>
        <a:p>
          <a:endParaRPr lang="es-EC"/>
        </a:p>
      </dgm:t>
    </dgm:pt>
    <dgm:pt modelId="{75CD09E3-5360-4592-B89A-713CFC8CF686}" type="sibTrans" cxnId="{CBFC69D9-FEC9-4E07-ACA4-9AC07E1C0219}">
      <dgm:prSet/>
      <dgm:spPr/>
      <dgm:t>
        <a:bodyPr/>
        <a:lstStyle/>
        <a:p>
          <a:endParaRPr lang="es-EC"/>
        </a:p>
      </dgm:t>
    </dgm:pt>
    <dgm:pt modelId="{B3A1812D-2DCD-4A0A-BA8D-389BF9B07EA8}">
      <dgm:prSet/>
      <dgm:spPr/>
      <dgm:t>
        <a:bodyPr/>
        <a:lstStyle/>
        <a:p>
          <a:pPr rtl="0"/>
          <a:r>
            <a:rPr lang="es-ES" dirty="0" smtClean="0"/>
            <a:t>También se ha dejado de utilizar esta red, debido a que el tamaño del celular es mucho más pequeño que el de la radio portátil y los usuarios dan preferencia a los  equipos de menor tamaño para comunicarse en sus actividades diarias. </a:t>
          </a:r>
          <a:endParaRPr lang="es-EC" dirty="0"/>
        </a:p>
      </dgm:t>
    </dgm:pt>
    <dgm:pt modelId="{8AFAB151-5E60-46BE-956F-A2B5F6FB8D57}" type="parTrans" cxnId="{723A7E3D-A691-4C67-B15D-A83FD98786E6}">
      <dgm:prSet/>
      <dgm:spPr/>
      <dgm:t>
        <a:bodyPr/>
        <a:lstStyle/>
        <a:p>
          <a:endParaRPr lang="es-EC"/>
        </a:p>
      </dgm:t>
    </dgm:pt>
    <dgm:pt modelId="{5E22C473-A762-4BE1-A8B3-4A54E1753D00}" type="sibTrans" cxnId="{723A7E3D-A691-4C67-B15D-A83FD98786E6}">
      <dgm:prSet/>
      <dgm:spPr/>
      <dgm:t>
        <a:bodyPr/>
        <a:lstStyle/>
        <a:p>
          <a:endParaRPr lang="es-EC"/>
        </a:p>
      </dgm:t>
    </dgm:pt>
    <dgm:pt modelId="{54978EF1-2787-4565-BC8F-47E3D7C20DC7}">
      <dgm:prSet/>
      <dgm:spPr/>
      <dgm:t>
        <a:bodyPr/>
        <a:lstStyle/>
        <a:p>
          <a:pPr rtl="0"/>
          <a:r>
            <a:rPr lang="es-ES" smtClean="0"/>
            <a:t>Por </a:t>
          </a:r>
          <a:r>
            <a:rPr lang="es-ES" dirty="0" smtClean="0"/>
            <a:t>lo que actualmente, la red VHF de radiocomunicaciones de la ESPE solo se utiliza por el personal de la policía militar para el control de la seguridad. </a:t>
          </a:r>
          <a:endParaRPr lang="es-EC" dirty="0"/>
        </a:p>
      </dgm:t>
    </dgm:pt>
    <dgm:pt modelId="{4BC28617-6A3C-498C-BFD4-BD94841D65E3}" type="parTrans" cxnId="{A03BC7DD-AA2F-4561-A2C7-BE339BE9271A}">
      <dgm:prSet/>
      <dgm:spPr/>
      <dgm:t>
        <a:bodyPr/>
        <a:lstStyle/>
        <a:p>
          <a:endParaRPr lang="es-EC"/>
        </a:p>
      </dgm:t>
    </dgm:pt>
    <dgm:pt modelId="{6A6B25FD-5C3E-457F-8D93-2A9A86E85D71}" type="sibTrans" cxnId="{A03BC7DD-AA2F-4561-A2C7-BE339BE9271A}">
      <dgm:prSet/>
      <dgm:spPr/>
      <dgm:t>
        <a:bodyPr/>
        <a:lstStyle/>
        <a:p>
          <a:endParaRPr lang="es-EC"/>
        </a:p>
      </dgm:t>
    </dgm:pt>
    <dgm:pt modelId="{B5737E5C-24C3-4973-B75A-4018D70C848D}" type="pres">
      <dgm:prSet presAssocID="{117763E1-13F2-4564-9BFA-20BE9C7D624E}" presName="Name0" presStyleCnt="0">
        <dgm:presLayoutVars>
          <dgm:dir/>
          <dgm:animLvl val="lvl"/>
          <dgm:resizeHandles val="exact"/>
        </dgm:presLayoutVars>
      </dgm:prSet>
      <dgm:spPr/>
      <dgm:t>
        <a:bodyPr/>
        <a:lstStyle/>
        <a:p>
          <a:endParaRPr lang="es-ES"/>
        </a:p>
      </dgm:t>
    </dgm:pt>
    <dgm:pt modelId="{35CE7678-E304-4BF8-9F0D-7638D10EB3CE}" type="pres">
      <dgm:prSet presAssocID="{B3A1812D-2DCD-4A0A-BA8D-389BF9B07EA8}" presName="boxAndChildren" presStyleCnt="0"/>
      <dgm:spPr/>
    </dgm:pt>
    <dgm:pt modelId="{300AC235-8258-4513-BA91-C904711B4FFB}" type="pres">
      <dgm:prSet presAssocID="{B3A1812D-2DCD-4A0A-BA8D-389BF9B07EA8}" presName="parentTextBox" presStyleLbl="node1" presStyleIdx="0" presStyleCnt="2"/>
      <dgm:spPr/>
      <dgm:t>
        <a:bodyPr/>
        <a:lstStyle/>
        <a:p>
          <a:endParaRPr lang="es-ES"/>
        </a:p>
      </dgm:t>
    </dgm:pt>
    <dgm:pt modelId="{3FFE2D6B-F497-4A7C-952F-4BD7B3F87AA5}" type="pres">
      <dgm:prSet presAssocID="{B3A1812D-2DCD-4A0A-BA8D-389BF9B07EA8}" presName="entireBox" presStyleLbl="node1" presStyleIdx="0" presStyleCnt="2"/>
      <dgm:spPr/>
      <dgm:t>
        <a:bodyPr/>
        <a:lstStyle/>
        <a:p>
          <a:endParaRPr lang="es-ES"/>
        </a:p>
      </dgm:t>
    </dgm:pt>
    <dgm:pt modelId="{BEA3EFA6-413D-4942-96DB-EC44D3E925C4}" type="pres">
      <dgm:prSet presAssocID="{B3A1812D-2DCD-4A0A-BA8D-389BF9B07EA8}" presName="descendantBox" presStyleCnt="0"/>
      <dgm:spPr/>
    </dgm:pt>
    <dgm:pt modelId="{56F8E5A1-D102-473E-8DCB-CB390B8B9252}" type="pres">
      <dgm:prSet presAssocID="{54978EF1-2787-4565-BC8F-47E3D7C20DC7}" presName="childTextBox" presStyleLbl="fgAccFollowNode1" presStyleIdx="0" presStyleCnt="1">
        <dgm:presLayoutVars>
          <dgm:bulletEnabled val="1"/>
        </dgm:presLayoutVars>
      </dgm:prSet>
      <dgm:spPr/>
      <dgm:t>
        <a:bodyPr/>
        <a:lstStyle/>
        <a:p>
          <a:endParaRPr lang="es-ES"/>
        </a:p>
      </dgm:t>
    </dgm:pt>
    <dgm:pt modelId="{2F5EAC65-5F58-4361-A6FB-3868DEDB670A}" type="pres">
      <dgm:prSet presAssocID="{75CD09E3-5360-4592-B89A-713CFC8CF686}" presName="sp" presStyleCnt="0"/>
      <dgm:spPr/>
    </dgm:pt>
    <dgm:pt modelId="{2CB0AFB2-A6C4-4D0A-8466-762D98B11B73}" type="pres">
      <dgm:prSet presAssocID="{5B0E8AA7-9D36-49BF-85F1-6FC30459CA9E}" presName="arrowAndChildren" presStyleCnt="0"/>
      <dgm:spPr/>
    </dgm:pt>
    <dgm:pt modelId="{97D73837-8D93-4327-9F28-93E12B351272}" type="pres">
      <dgm:prSet presAssocID="{5B0E8AA7-9D36-49BF-85F1-6FC30459CA9E}" presName="parentTextArrow" presStyleLbl="node1" presStyleIdx="1" presStyleCnt="2"/>
      <dgm:spPr/>
      <dgm:t>
        <a:bodyPr/>
        <a:lstStyle/>
        <a:p>
          <a:endParaRPr lang="es-ES"/>
        </a:p>
      </dgm:t>
    </dgm:pt>
  </dgm:ptLst>
  <dgm:cxnLst>
    <dgm:cxn modelId="{CBFC69D9-FEC9-4E07-ACA4-9AC07E1C0219}" srcId="{117763E1-13F2-4564-9BFA-20BE9C7D624E}" destId="{5B0E8AA7-9D36-49BF-85F1-6FC30459CA9E}" srcOrd="0" destOrd="0" parTransId="{A18CD174-4E05-4329-BA61-84B5AD56C724}" sibTransId="{75CD09E3-5360-4592-B89A-713CFC8CF686}"/>
    <dgm:cxn modelId="{7E235A40-C22A-4FA6-8A27-36714AA94A1A}" type="presOf" srcId="{54978EF1-2787-4565-BC8F-47E3D7C20DC7}" destId="{56F8E5A1-D102-473E-8DCB-CB390B8B9252}" srcOrd="0" destOrd="0" presId="urn:microsoft.com/office/officeart/2005/8/layout/process4"/>
    <dgm:cxn modelId="{A03BC7DD-AA2F-4561-A2C7-BE339BE9271A}" srcId="{B3A1812D-2DCD-4A0A-BA8D-389BF9B07EA8}" destId="{54978EF1-2787-4565-BC8F-47E3D7C20DC7}" srcOrd="0" destOrd="0" parTransId="{4BC28617-6A3C-498C-BFD4-BD94841D65E3}" sibTransId="{6A6B25FD-5C3E-457F-8D93-2A9A86E85D71}"/>
    <dgm:cxn modelId="{CFD11DE4-9094-43CF-844F-6478F7ADB3ED}" type="presOf" srcId="{B3A1812D-2DCD-4A0A-BA8D-389BF9B07EA8}" destId="{3FFE2D6B-F497-4A7C-952F-4BD7B3F87AA5}" srcOrd="1" destOrd="0" presId="urn:microsoft.com/office/officeart/2005/8/layout/process4"/>
    <dgm:cxn modelId="{6C05C8B2-AD40-481D-B10C-47D4FD1853A7}" type="presOf" srcId="{B3A1812D-2DCD-4A0A-BA8D-389BF9B07EA8}" destId="{300AC235-8258-4513-BA91-C904711B4FFB}" srcOrd="0" destOrd="0" presId="urn:microsoft.com/office/officeart/2005/8/layout/process4"/>
    <dgm:cxn modelId="{723A7E3D-A691-4C67-B15D-A83FD98786E6}" srcId="{117763E1-13F2-4564-9BFA-20BE9C7D624E}" destId="{B3A1812D-2DCD-4A0A-BA8D-389BF9B07EA8}" srcOrd="1" destOrd="0" parTransId="{8AFAB151-5E60-46BE-956F-A2B5F6FB8D57}" sibTransId="{5E22C473-A762-4BE1-A8B3-4A54E1753D00}"/>
    <dgm:cxn modelId="{6B2D104F-D8E1-4B54-9941-05500972A56C}" type="presOf" srcId="{5B0E8AA7-9D36-49BF-85F1-6FC30459CA9E}" destId="{97D73837-8D93-4327-9F28-93E12B351272}" srcOrd="0" destOrd="0" presId="urn:microsoft.com/office/officeart/2005/8/layout/process4"/>
    <dgm:cxn modelId="{D7878ED4-94A9-46D9-B9BB-8D96331507E1}" type="presOf" srcId="{117763E1-13F2-4564-9BFA-20BE9C7D624E}" destId="{B5737E5C-24C3-4973-B75A-4018D70C848D}" srcOrd="0" destOrd="0" presId="urn:microsoft.com/office/officeart/2005/8/layout/process4"/>
    <dgm:cxn modelId="{43C38533-9376-457D-BCBC-2CAFE7B06484}" type="presParOf" srcId="{B5737E5C-24C3-4973-B75A-4018D70C848D}" destId="{35CE7678-E304-4BF8-9F0D-7638D10EB3CE}" srcOrd="0" destOrd="0" presId="urn:microsoft.com/office/officeart/2005/8/layout/process4"/>
    <dgm:cxn modelId="{8ACBCF32-BDF0-48D1-9FD5-AD3A8505174B}" type="presParOf" srcId="{35CE7678-E304-4BF8-9F0D-7638D10EB3CE}" destId="{300AC235-8258-4513-BA91-C904711B4FFB}" srcOrd="0" destOrd="0" presId="urn:microsoft.com/office/officeart/2005/8/layout/process4"/>
    <dgm:cxn modelId="{541BCB13-FDD2-4F45-85FB-FDEA98D7E7E0}" type="presParOf" srcId="{35CE7678-E304-4BF8-9F0D-7638D10EB3CE}" destId="{3FFE2D6B-F497-4A7C-952F-4BD7B3F87AA5}" srcOrd="1" destOrd="0" presId="urn:microsoft.com/office/officeart/2005/8/layout/process4"/>
    <dgm:cxn modelId="{2B5580A1-35EE-4506-B837-B25D265DD0AD}" type="presParOf" srcId="{35CE7678-E304-4BF8-9F0D-7638D10EB3CE}" destId="{BEA3EFA6-413D-4942-96DB-EC44D3E925C4}" srcOrd="2" destOrd="0" presId="urn:microsoft.com/office/officeart/2005/8/layout/process4"/>
    <dgm:cxn modelId="{415CCC44-C4F6-495D-B6DD-64DDC69DBB64}" type="presParOf" srcId="{BEA3EFA6-413D-4942-96DB-EC44D3E925C4}" destId="{56F8E5A1-D102-473E-8DCB-CB390B8B9252}" srcOrd="0" destOrd="0" presId="urn:microsoft.com/office/officeart/2005/8/layout/process4"/>
    <dgm:cxn modelId="{44BA61E7-B629-499B-8CF2-77B49E2817C0}" type="presParOf" srcId="{B5737E5C-24C3-4973-B75A-4018D70C848D}" destId="{2F5EAC65-5F58-4361-A6FB-3868DEDB670A}" srcOrd="1" destOrd="0" presId="urn:microsoft.com/office/officeart/2005/8/layout/process4"/>
    <dgm:cxn modelId="{478BAAF1-6C64-4317-AF0B-17DD72C29BEF}" type="presParOf" srcId="{B5737E5C-24C3-4973-B75A-4018D70C848D}" destId="{2CB0AFB2-A6C4-4D0A-8466-762D98B11B73}" srcOrd="2" destOrd="0" presId="urn:microsoft.com/office/officeart/2005/8/layout/process4"/>
    <dgm:cxn modelId="{756C8649-AF1D-4DA5-B57C-4BA0A3D16ECD}" type="presParOf" srcId="{2CB0AFB2-A6C4-4D0A-8466-762D98B11B73}" destId="{97D73837-8D93-4327-9F28-93E12B351272}" srcOrd="0" destOrd="0" presId="urn:microsoft.com/office/officeart/2005/8/layout/process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23C30B4E-A7B2-4B1F-88FF-2E0A216B6DD7}" type="doc">
      <dgm:prSet loTypeId="urn:microsoft.com/office/officeart/2005/8/layout/pyramid2" loCatId="pyramid" qsTypeId="urn:microsoft.com/office/officeart/2005/8/quickstyle/3d3" qsCatId="3D" csTypeId="urn:microsoft.com/office/officeart/2005/8/colors/accent0_3" csCatId="mainScheme"/>
      <dgm:spPr/>
      <dgm:t>
        <a:bodyPr/>
        <a:lstStyle/>
        <a:p>
          <a:endParaRPr lang="es-EC"/>
        </a:p>
      </dgm:t>
    </dgm:pt>
    <dgm:pt modelId="{563A15E3-31AD-4472-A94B-7269203306C1}">
      <dgm:prSet/>
      <dgm:spPr/>
      <dgm:t>
        <a:bodyPr/>
        <a:lstStyle/>
        <a:p>
          <a:pPr rtl="0"/>
          <a:r>
            <a:rPr lang="es-ES" smtClean="0"/>
            <a:t>Del total de 37 radios disponibles, solo 5 radios bases y 15 radios portátiles se encuentran en uso. Por lo que el porcentaje de utilización del sistema es del 54%.</a:t>
          </a:r>
          <a:endParaRPr lang="es-EC"/>
        </a:p>
      </dgm:t>
    </dgm:pt>
    <dgm:pt modelId="{ED7F5FBD-F7A5-4C1E-A434-70F7B0DD642D}" type="parTrans" cxnId="{D209E2F1-CA3D-4081-9E59-35F4C6EE08F3}">
      <dgm:prSet/>
      <dgm:spPr/>
      <dgm:t>
        <a:bodyPr/>
        <a:lstStyle/>
        <a:p>
          <a:endParaRPr lang="es-EC"/>
        </a:p>
      </dgm:t>
    </dgm:pt>
    <dgm:pt modelId="{8C1B4953-AB6F-4B0A-961B-07C8410B8A52}" type="sibTrans" cxnId="{D209E2F1-CA3D-4081-9E59-35F4C6EE08F3}">
      <dgm:prSet/>
      <dgm:spPr/>
      <dgm:t>
        <a:bodyPr/>
        <a:lstStyle/>
        <a:p>
          <a:endParaRPr lang="es-EC"/>
        </a:p>
      </dgm:t>
    </dgm:pt>
    <dgm:pt modelId="{5C3D65BD-A0DD-426F-83B5-8BEA8DDFBA5B}">
      <dgm:prSet/>
      <dgm:spPr/>
      <dgm:t>
        <a:bodyPr/>
        <a:lstStyle/>
        <a:p>
          <a:pPr rtl="0"/>
          <a:r>
            <a:rPr lang="es-ES" smtClean="0"/>
            <a:t>Lo que demuestra que este sistema esta quedando obsoleto, requiere  actualizarse y buscar nuevas aplicaciones de acuerdo a los avances de la tecnología en las radiocomunicaciones.</a:t>
          </a:r>
          <a:endParaRPr lang="es-EC"/>
        </a:p>
      </dgm:t>
    </dgm:pt>
    <dgm:pt modelId="{A1976BE5-A157-44BE-B8F2-4E2B0B11F311}" type="parTrans" cxnId="{BC9F84C6-09BD-40FD-BA1A-DC99246C9A0D}">
      <dgm:prSet/>
      <dgm:spPr/>
      <dgm:t>
        <a:bodyPr/>
        <a:lstStyle/>
        <a:p>
          <a:endParaRPr lang="es-EC"/>
        </a:p>
      </dgm:t>
    </dgm:pt>
    <dgm:pt modelId="{7411A82E-9072-4EA3-BD11-23BEEFF84758}" type="sibTrans" cxnId="{BC9F84C6-09BD-40FD-BA1A-DC99246C9A0D}">
      <dgm:prSet/>
      <dgm:spPr/>
      <dgm:t>
        <a:bodyPr/>
        <a:lstStyle/>
        <a:p>
          <a:endParaRPr lang="es-EC"/>
        </a:p>
      </dgm:t>
    </dgm:pt>
    <dgm:pt modelId="{0E5477E9-0A02-48EE-B1BD-255594666627}" type="pres">
      <dgm:prSet presAssocID="{23C30B4E-A7B2-4B1F-88FF-2E0A216B6DD7}" presName="compositeShape" presStyleCnt="0">
        <dgm:presLayoutVars>
          <dgm:dir/>
          <dgm:resizeHandles/>
        </dgm:presLayoutVars>
      </dgm:prSet>
      <dgm:spPr/>
      <dgm:t>
        <a:bodyPr/>
        <a:lstStyle/>
        <a:p>
          <a:endParaRPr lang="es-ES"/>
        </a:p>
      </dgm:t>
    </dgm:pt>
    <dgm:pt modelId="{8068E1E0-F0DF-4A32-BE4E-6400D0C60602}" type="pres">
      <dgm:prSet presAssocID="{23C30B4E-A7B2-4B1F-88FF-2E0A216B6DD7}" presName="pyramid" presStyleLbl="node1" presStyleIdx="0" presStyleCnt="1"/>
      <dgm:spPr/>
    </dgm:pt>
    <dgm:pt modelId="{3F51987D-A570-4460-A374-82467F0F0A81}" type="pres">
      <dgm:prSet presAssocID="{23C30B4E-A7B2-4B1F-88FF-2E0A216B6DD7}" presName="theList" presStyleCnt="0"/>
      <dgm:spPr/>
    </dgm:pt>
    <dgm:pt modelId="{30C00CF4-E1C1-4057-989D-7CBEFD1287F3}" type="pres">
      <dgm:prSet presAssocID="{563A15E3-31AD-4472-A94B-7269203306C1}" presName="aNode" presStyleLbl="fgAcc1" presStyleIdx="0" presStyleCnt="2">
        <dgm:presLayoutVars>
          <dgm:bulletEnabled val="1"/>
        </dgm:presLayoutVars>
      </dgm:prSet>
      <dgm:spPr/>
      <dgm:t>
        <a:bodyPr/>
        <a:lstStyle/>
        <a:p>
          <a:endParaRPr lang="es-ES"/>
        </a:p>
      </dgm:t>
    </dgm:pt>
    <dgm:pt modelId="{44B3FDCF-3CD4-457F-B304-F13547E41BD1}" type="pres">
      <dgm:prSet presAssocID="{563A15E3-31AD-4472-A94B-7269203306C1}" presName="aSpace" presStyleCnt="0"/>
      <dgm:spPr/>
    </dgm:pt>
    <dgm:pt modelId="{7D066A19-0EF5-44C3-910D-D809A0FA769F}" type="pres">
      <dgm:prSet presAssocID="{5C3D65BD-A0DD-426F-83B5-8BEA8DDFBA5B}" presName="aNode" presStyleLbl="fgAcc1" presStyleIdx="1" presStyleCnt="2">
        <dgm:presLayoutVars>
          <dgm:bulletEnabled val="1"/>
        </dgm:presLayoutVars>
      </dgm:prSet>
      <dgm:spPr/>
      <dgm:t>
        <a:bodyPr/>
        <a:lstStyle/>
        <a:p>
          <a:endParaRPr lang="es-ES"/>
        </a:p>
      </dgm:t>
    </dgm:pt>
    <dgm:pt modelId="{7BD6F381-EBF1-47D8-B44A-864B729C7A78}" type="pres">
      <dgm:prSet presAssocID="{5C3D65BD-A0DD-426F-83B5-8BEA8DDFBA5B}" presName="aSpace" presStyleCnt="0"/>
      <dgm:spPr/>
    </dgm:pt>
  </dgm:ptLst>
  <dgm:cxnLst>
    <dgm:cxn modelId="{D209E2F1-CA3D-4081-9E59-35F4C6EE08F3}" srcId="{23C30B4E-A7B2-4B1F-88FF-2E0A216B6DD7}" destId="{563A15E3-31AD-4472-A94B-7269203306C1}" srcOrd="0" destOrd="0" parTransId="{ED7F5FBD-F7A5-4C1E-A434-70F7B0DD642D}" sibTransId="{8C1B4953-AB6F-4B0A-961B-07C8410B8A52}"/>
    <dgm:cxn modelId="{D1BB209E-540C-4E9E-81E1-DA11173EEFBF}" type="presOf" srcId="{23C30B4E-A7B2-4B1F-88FF-2E0A216B6DD7}" destId="{0E5477E9-0A02-48EE-B1BD-255594666627}" srcOrd="0" destOrd="0" presId="urn:microsoft.com/office/officeart/2005/8/layout/pyramid2"/>
    <dgm:cxn modelId="{FE340468-321A-4569-9284-367AD7EDF557}" type="presOf" srcId="{563A15E3-31AD-4472-A94B-7269203306C1}" destId="{30C00CF4-E1C1-4057-989D-7CBEFD1287F3}" srcOrd="0" destOrd="0" presId="urn:microsoft.com/office/officeart/2005/8/layout/pyramid2"/>
    <dgm:cxn modelId="{BC9F84C6-09BD-40FD-BA1A-DC99246C9A0D}" srcId="{23C30B4E-A7B2-4B1F-88FF-2E0A216B6DD7}" destId="{5C3D65BD-A0DD-426F-83B5-8BEA8DDFBA5B}" srcOrd="1" destOrd="0" parTransId="{A1976BE5-A157-44BE-B8F2-4E2B0B11F311}" sibTransId="{7411A82E-9072-4EA3-BD11-23BEEFF84758}"/>
    <dgm:cxn modelId="{2362CA04-C86F-40B8-8330-035A53BD537E}" type="presOf" srcId="{5C3D65BD-A0DD-426F-83B5-8BEA8DDFBA5B}" destId="{7D066A19-0EF5-44C3-910D-D809A0FA769F}" srcOrd="0" destOrd="0" presId="urn:microsoft.com/office/officeart/2005/8/layout/pyramid2"/>
    <dgm:cxn modelId="{848C66C7-376B-419B-9769-C987A55B66D9}" type="presParOf" srcId="{0E5477E9-0A02-48EE-B1BD-255594666627}" destId="{8068E1E0-F0DF-4A32-BE4E-6400D0C60602}" srcOrd="0" destOrd="0" presId="urn:microsoft.com/office/officeart/2005/8/layout/pyramid2"/>
    <dgm:cxn modelId="{5D3929BC-DC1E-4324-A5D9-824A1ECCCA5D}" type="presParOf" srcId="{0E5477E9-0A02-48EE-B1BD-255594666627}" destId="{3F51987D-A570-4460-A374-82467F0F0A81}" srcOrd="1" destOrd="0" presId="urn:microsoft.com/office/officeart/2005/8/layout/pyramid2"/>
    <dgm:cxn modelId="{1CD2DBE1-C8F8-4116-9A24-40E28C441E65}" type="presParOf" srcId="{3F51987D-A570-4460-A374-82467F0F0A81}" destId="{30C00CF4-E1C1-4057-989D-7CBEFD1287F3}" srcOrd="0" destOrd="0" presId="urn:microsoft.com/office/officeart/2005/8/layout/pyramid2"/>
    <dgm:cxn modelId="{9C451E8A-3237-44C7-B1C5-8F6D79BC237D}" type="presParOf" srcId="{3F51987D-A570-4460-A374-82467F0F0A81}" destId="{44B3FDCF-3CD4-457F-B304-F13547E41BD1}" srcOrd="1" destOrd="0" presId="urn:microsoft.com/office/officeart/2005/8/layout/pyramid2"/>
    <dgm:cxn modelId="{ECBCDE29-1ACC-4A67-A068-3BD04EF2D862}" type="presParOf" srcId="{3F51987D-A570-4460-A374-82467F0F0A81}" destId="{7D066A19-0EF5-44C3-910D-D809A0FA769F}" srcOrd="2" destOrd="0" presId="urn:microsoft.com/office/officeart/2005/8/layout/pyramid2"/>
    <dgm:cxn modelId="{C0400BBB-5EE7-41AB-9D0F-4AC052CA633E}" type="presParOf" srcId="{3F51987D-A570-4460-A374-82467F0F0A81}" destId="{7BD6F381-EBF1-47D8-B44A-864B729C7A78}" srcOrd="3" destOrd="0" presId="urn:microsoft.com/office/officeart/2005/8/layout/pyramid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93DD551-5722-474B-93A6-ED13B984B8C8}" type="doc">
      <dgm:prSet loTypeId="urn:microsoft.com/office/officeart/2005/8/layout/process1" loCatId="process" qsTypeId="urn:microsoft.com/office/officeart/2005/8/quickstyle/3d3" qsCatId="3D" csTypeId="urn:microsoft.com/office/officeart/2005/8/colors/accent0_3" csCatId="mainScheme"/>
      <dgm:spPr/>
      <dgm:t>
        <a:bodyPr/>
        <a:lstStyle/>
        <a:p>
          <a:endParaRPr lang="es-EC"/>
        </a:p>
      </dgm:t>
    </dgm:pt>
    <dgm:pt modelId="{5EE8403F-5AA3-43B6-A401-EAFA096B7C02}">
      <dgm:prSet/>
      <dgm:spPr/>
      <dgm:t>
        <a:bodyPr/>
        <a:lstStyle/>
        <a:p>
          <a:pPr rtl="0"/>
          <a:r>
            <a:rPr lang="es-ES" smtClean="0"/>
            <a:t>Al inicio del presente proyecto, la red análoga VHF de la ESPE no se encontraba operativa, por lo tanto es importante determinar que factores causan esto, así como también plantear las soluciones y aplicarlas para su levantamiento.</a:t>
          </a:r>
          <a:endParaRPr lang="es-EC"/>
        </a:p>
      </dgm:t>
    </dgm:pt>
    <dgm:pt modelId="{4EC60F50-8E31-4F98-9B3A-871C4258EAF4}" type="parTrans" cxnId="{997ED4E1-2573-439E-9F00-BE86B6F0DDE6}">
      <dgm:prSet/>
      <dgm:spPr/>
      <dgm:t>
        <a:bodyPr/>
        <a:lstStyle/>
        <a:p>
          <a:endParaRPr lang="es-EC"/>
        </a:p>
      </dgm:t>
    </dgm:pt>
    <dgm:pt modelId="{F56E30C7-22F0-49BA-B9B1-43E47337CC21}" type="sibTrans" cxnId="{997ED4E1-2573-439E-9F00-BE86B6F0DDE6}">
      <dgm:prSet/>
      <dgm:spPr/>
      <dgm:t>
        <a:bodyPr/>
        <a:lstStyle/>
        <a:p>
          <a:endParaRPr lang="es-EC"/>
        </a:p>
      </dgm:t>
    </dgm:pt>
    <dgm:pt modelId="{386E687D-0DD7-4EFF-9530-BA265C4CFB8D}">
      <dgm:prSet/>
      <dgm:spPr/>
      <dgm:t>
        <a:bodyPr/>
        <a:lstStyle/>
        <a:p>
          <a:pPr rtl="0"/>
          <a:r>
            <a:rPr lang="es-ES" smtClean="0"/>
            <a:t>Además de proveer este servicio de seguridad a la provincia de Pichincha se debe realizar el estudio para su extensión a las sedes de Sto. Domingo y Latacunga.</a:t>
          </a:r>
          <a:endParaRPr lang="es-EC"/>
        </a:p>
      </dgm:t>
    </dgm:pt>
    <dgm:pt modelId="{8DB9A36F-C680-4F98-AD49-13B516440B74}" type="parTrans" cxnId="{64448AF7-AEBC-4BAC-8162-3179B1BF034C}">
      <dgm:prSet/>
      <dgm:spPr/>
      <dgm:t>
        <a:bodyPr/>
        <a:lstStyle/>
        <a:p>
          <a:endParaRPr lang="es-EC"/>
        </a:p>
      </dgm:t>
    </dgm:pt>
    <dgm:pt modelId="{EEC68504-5D6A-4F57-AADF-705E4AB1DDCC}" type="sibTrans" cxnId="{64448AF7-AEBC-4BAC-8162-3179B1BF034C}">
      <dgm:prSet/>
      <dgm:spPr/>
      <dgm:t>
        <a:bodyPr/>
        <a:lstStyle/>
        <a:p>
          <a:endParaRPr lang="es-EC"/>
        </a:p>
      </dgm:t>
    </dgm:pt>
    <dgm:pt modelId="{21A78D35-86A0-4703-A6C4-81DF3FEDD173}">
      <dgm:prSet/>
      <dgm:spPr/>
      <dgm:t>
        <a:bodyPr/>
        <a:lstStyle/>
        <a:p>
          <a:pPr rtl="0"/>
          <a:r>
            <a:rPr lang="es-ES" smtClean="0"/>
            <a:t>Otro de los desafíos que se tiene es realizar un estudio de factibilidad  para la migración a la tecnología digital de la red VHF de la ESPE.</a:t>
          </a:r>
          <a:endParaRPr lang="es-EC"/>
        </a:p>
      </dgm:t>
    </dgm:pt>
    <dgm:pt modelId="{2D99BC84-D494-4F69-8E58-44A83E77FCA5}" type="parTrans" cxnId="{BF4053FF-3F5F-4880-861F-C79815F7D9C3}">
      <dgm:prSet/>
      <dgm:spPr/>
      <dgm:t>
        <a:bodyPr/>
        <a:lstStyle/>
        <a:p>
          <a:endParaRPr lang="es-EC"/>
        </a:p>
      </dgm:t>
    </dgm:pt>
    <dgm:pt modelId="{F3C45744-A7B6-419F-8998-177E8BAB8FC2}" type="sibTrans" cxnId="{BF4053FF-3F5F-4880-861F-C79815F7D9C3}">
      <dgm:prSet/>
      <dgm:spPr/>
      <dgm:t>
        <a:bodyPr/>
        <a:lstStyle/>
        <a:p>
          <a:endParaRPr lang="es-EC"/>
        </a:p>
      </dgm:t>
    </dgm:pt>
    <dgm:pt modelId="{02842CE9-F482-4225-B239-7D37868E7EA6}" type="pres">
      <dgm:prSet presAssocID="{093DD551-5722-474B-93A6-ED13B984B8C8}" presName="Name0" presStyleCnt="0">
        <dgm:presLayoutVars>
          <dgm:dir/>
          <dgm:resizeHandles val="exact"/>
        </dgm:presLayoutVars>
      </dgm:prSet>
      <dgm:spPr/>
      <dgm:t>
        <a:bodyPr/>
        <a:lstStyle/>
        <a:p>
          <a:endParaRPr lang="es-ES"/>
        </a:p>
      </dgm:t>
    </dgm:pt>
    <dgm:pt modelId="{1B8E5C96-9F3B-437D-BD1E-18DBE639DDC7}" type="pres">
      <dgm:prSet presAssocID="{5EE8403F-5AA3-43B6-A401-EAFA096B7C02}" presName="node" presStyleLbl="node1" presStyleIdx="0" presStyleCnt="3">
        <dgm:presLayoutVars>
          <dgm:bulletEnabled val="1"/>
        </dgm:presLayoutVars>
      </dgm:prSet>
      <dgm:spPr/>
      <dgm:t>
        <a:bodyPr/>
        <a:lstStyle/>
        <a:p>
          <a:endParaRPr lang="es-ES"/>
        </a:p>
      </dgm:t>
    </dgm:pt>
    <dgm:pt modelId="{89C14ABE-213C-4CC0-833C-0284351CC852}" type="pres">
      <dgm:prSet presAssocID="{F56E30C7-22F0-49BA-B9B1-43E47337CC21}" presName="sibTrans" presStyleLbl="sibTrans2D1" presStyleIdx="0" presStyleCnt="2"/>
      <dgm:spPr/>
      <dgm:t>
        <a:bodyPr/>
        <a:lstStyle/>
        <a:p>
          <a:endParaRPr lang="es-ES"/>
        </a:p>
      </dgm:t>
    </dgm:pt>
    <dgm:pt modelId="{F879606E-9D6A-45C9-B59F-08DC82BAF8C6}" type="pres">
      <dgm:prSet presAssocID="{F56E30C7-22F0-49BA-B9B1-43E47337CC21}" presName="connectorText" presStyleLbl="sibTrans2D1" presStyleIdx="0" presStyleCnt="2"/>
      <dgm:spPr/>
      <dgm:t>
        <a:bodyPr/>
        <a:lstStyle/>
        <a:p>
          <a:endParaRPr lang="es-ES"/>
        </a:p>
      </dgm:t>
    </dgm:pt>
    <dgm:pt modelId="{52BC2893-7968-47FA-B307-337FB13D0CDE}" type="pres">
      <dgm:prSet presAssocID="{386E687D-0DD7-4EFF-9530-BA265C4CFB8D}" presName="node" presStyleLbl="node1" presStyleIdx="1" presStyleCnt="3">
        <dgm:presLayoutVars>
          <dgm:bulletEnabled val="1"/>
        </dgm:presLayoutVars>
      </dgm:prSet>
      <dgm:spPr/>
      <dgm:t>
        <a:bodyPr/>
        <a:lstStyle/>
        <a:p>
          <a:endParaRPr lang="es-ES"/>
        </a:p>
      </dgm:t>
    </dgm:pt>
    <dgm:pt modelId="{EE261125-A6BD-4081-9E81-4EBD341AA256}" type="pres">
      <dgm:prSet presAssocID="{EEC68504-5D6A-4F57-AADF-705E4AB1DDCC}" presName="sibTrans" presStyleLbl="sibTrans2D1" presStyleIdx="1" presStyleCnt="2"/>
      <dgm:spPr/>
      <dgm:t>
        <a:bodyPr/>
        <a:lstStyle/>
        <a:p>
          <a:endParaRPr lang="es-ES"/>
        </a:p>
      </dgm:t>
    </dgm:pt>
    <dgm:pt modelId="{8320996E-1262-4869-9C61-616EFDB60455}" type="pres">
      <dgm:prSet presAssocID="{EEC68504-5D6A-4F57-AADF-705E4AB1DDCC}" presName="connectorText" presStyleLbl="sibTrans2D1" presStyleIdx="1" presStyleCnt="2"/>
      <dgm:spPr/>
      <dgm:t>
        <a:bodyPr/>
        <a:lstStyle/>
        <a:p>
          <a:endParaRPr lang="es-ES"/>
        </a:p>
      </dgm:t>
    </dgm:pt>
    <dgm:pt modelId="{DEC47EA5-154A-4BE3-B6D7-0633ABA5505A}" type="pres">
      <dgm:prSet presAssocID="{21A78D35-86A0-4703-A6C4-81DF3FEDD173}" presName="node" presStyleLbl="node1" presStyleIdx="2" presStyleCnt="3" custLinFactNeighborX="9730">
        <dgm:presLayoutVars>
          <dgm:bulletEnabled val="1"/>
        </dgm:presLayoutVars>
      </dgm:prSet>
      <dgm:spPr/>
      <dgm:t>
        <a:bodyPr/>
        <a:lstStyle/>
        <a:p>
          <a:endParaRPr lang="es-ES"/>
        </a:p>
      </dgm:t>
    </dgm:pt>
  </dgm:ptLst>
  <dgm:cxnLst>
    <dgm:cxn modelId="{E35A3AE3-07C5-4F06-9ED1-02327E6DCA84}" type="presOf" srcId="{093DD551-5722-474B-93A6-ED13B984B8C8}" destId="{02842CE9-F482-4225-B239-7D37868E7EA6}" srcOrd="0" destOrd="0" presId="urn:microsoft.com/office/officeart/2005/8/layout/process1"/>
    <dgm:cxn modelId="{2E17CC97-80AB-4699-9D0E-B3A915127723}" type="presOf" srcId="{5EE8403F-5AA3-43B6-A401-EAFA096B7C02}" destId="{1B8E5C96-9F3B-437D-BD1E-18DBE639DDC7}" srcOrd="0" destOrd="0" presId="urn:microsoft.com/office/officeart/2005/8/layout/process1"/>
    <dgm:cxn modelId="{BF4053FF-3F5F-4880-861F-C79815F7D9C3}" srcId="{093DD551-5722-474B-93A6-ED13B984B8C8}" destId="{21A78D35-86A0-4703-A6C4-81DF3FEDD173}" srcOrd="2" destOrd="0" parTransId="{2D99BC84-D494-4F69-8E58-44A83E77FCA5}" sibTransId="{F3C45744-A7B6-419F-8998-177E8BAB8FC2}"/>
    <dgm:cxn modelId="{729D483C-2F12-4795-95A5-4C6CF6605214}" type="presOf" srcId="{F56E30C7-22F0-49BA-B9B1-43E47337CC21}" destId="{F879606E-9D6A-45C9-B59F-08DC82BAF8C6}" srcOrd="1" destOrd="0" presId="urn:microsoft.com/office/officeart/2005/8/layout/process1"/>
    <dgm:cxn modelId="{03B72E1C-3CBA-474E-AD72-9843E5C59B0A}" type="presOf" srcId="{EEC68504-5D6A-4F57-AADF-705E4AB1DDCC}" destId="{8320996E-1262-4869-9C61-616EFDB60455}" srcOrd="1" destOrd="0" presId="urn:microsoft.com/office/officeart/2005/8/layout/process1"/>
    <dgm:cxn modelId="{997ED4E1-2573-439E-9F00-BE86B6F0DDE6}" srcId="{093DD551-5722-474B-93A6-ED13B984B8C8}" destId="{5EE8403F-5AA3-43B6-A401-EAFA096B7C02}" srcOrd="0" destOrd="0" parTransId="{4EC60F50-8E31-4F98-9B3A-871C4258EAF4}" sibTransId="{F56E30C7-22F0-49BA-B9B1-43E47337CC21}"/>
    <dgm:cxn modelId="{52B7D9C1-F889-4A67-8236-346603146EAE}" type="presOf" srcId="{386E687D-0DD7-4EFF-9530-BA265C4CFB8D}" destId="{52BC2893-7968-47FA-B307-337FB13D0CDE}" srcOrd="0" destOrd="0" presId="urn:microsoft.com/office/officeart/2005/8/layout/process1"/>
    <dgm:cxn modelId="{64448AF7-AEBC-4BAC-8162-3179B1BF034C}" srcId="{093DD551-5722-474B-93A6-ED13B984B8C8}" destId="{386E687D-0DD7-4EFF-9530-BA265C4CFB8D}" srcOrd="1" destOrd="0" parTransId="{8DB9A36F-C680-4F98-AD49-13B516440B74}" sibTransId="{EEC68504-5D6A-4F57-AADF-705E4AB1DDCC}"/>
    <dgm:cxn modelId="{85F5197F-337A-4E86-8BF3-869796116C05}" type="presOf" srcId="{EEC68504-5D6A-4F57-AADF-705E4AB1DDCC}" destId="{EE261125-A6BD-4081-9E81-4EBD341AA256}" srcOrd="0" destOrd="0" presId="urn:microsoft.com/office/officeart/2005/8/layout/process1"/>
    <dgm:cxn modelId="{622CD4CD-38C4-42C8-8F2C-A9FBC82CA132}" type="presOf" srcId="{F56E30C7-22F0-49BA-B9B1-43E47337CC21}" destId="{89C14ABE-213C-4CC0-833C-0284351CC852}" srcOrd="0" destOrd="0" presId="urn:microsoft.com/office/officeart/2005/8/layout/process1"/>
    <dgm:cxn modelId="{F09D6C3E-56F3-48E7-A637-FBBDB35FD342}" type="presOf" srcId="{21A78D35-86A0-4703-A6C4-81DF3FEDD173}" destId="{DEC47EA5-154A-4BE3-B6D7-0633ABA5505A}" srcOrd="0" destOrd="0" presId="urn:microsoft.com/office/officeart/2005/8/layout/process1"/>
    <dgm:cxn modelId="{F3F0C39A-FB6C-4643-B47D-ABC54969449E}" type="presParOf" srcId="{02842CE9-F482-4225-B239-7D37868E7EA6}" destId="{1B8E5C96-9F3B-437D-BD1E-18DBE639DDC7}" srcOrd="0" destOrd="0" presId="urn:microsoft.com/office/officeart/2005/8/layout/process1"/>
    <dgm:cxn modelId="{A7BB9069-6C5C-419E-BEC8-F4ACBA0A5664}" type="presParOf" srcId="{02842CE9-F482-4225-B239-7D37868E7EA6}" destId="{89C14ABE-213C-4CC0-833C-0284351CC852}" srcOrd="1" destOrd="0" presId="urn:microsoft.com/office/officeart/2005/8/layout/process1"/>
    <dgm:cxn modelId="{3DDD664B-4F22-4713-B8F2-2F7BC7416F06}" type="presParOf" srcId="{89C14ABE-213C-4CC0-833C-0284351CC852}" destId="{F879606E-9D6A-45C9-B59F-08DC82BAF8C6}" srcOrd="0" destOrd="0" presId="urn:microsoft.com/office/officeart/2005/8/layout/process1"/>
    <dgm:cxn modelId="{E8C25393-9D1D-411C-818E-6C08F9B9F75F}" type="presParOf" srcId="{02842CE9-F482-4225-B239-7D37868E7EA6}" destId="{52BC2893-7968-47FA-B307-337FB13D0CDE}" srcOrd="2" destOrd="0" presId="urn:microsoft.com/office/officeart/2005/8/layout/process1"/>
    <dgm:cxn modelId="{38BCD30F-3D09-4E89-BBA0-0B7488EC50C4}" type="presParOf" srcId="{02842CE9-F482-4225-B239-7D37868E7EA6}" destId="{EE261125-A6BD-4081-9E81-4EBD341AA256}" srcOrd="3" destOrd="0" presId="urn:microsoft.com/office/officeart/2005/8/layout/process1"/>
    <dgm:cxn modelId="{174A05C3-7EF1-47F0-BDD6-4CC45000D3C8}" type="presParOf" srcId="{EE261125-A6BD-4081-9E81-4EBD341AA256}" destId="{8320996E-1262-4869-9C61-616EFDB60455}" srcOrd="0" destOrd="0" presId="urn:microsoft.com/office/officeart/2005/8/layout/process1"/>
    <dgm:cxn modelId="{00E6D167-6673-4F24-89E6-0D0771C7CFA3}" type="presParOf" srcId="{02842CE9-F482-4225-B239-7D37868E7EA6}" destId="{DEC47EA5-154A-4BE3-B6D7-0633ABA5505A}" srcOrd="4"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7BC18AD3-FDBE-4DCD-A918-EDCF03C4A899}" type="doc">
      <dgm:prSet loTypeId="urn:microsoft.com/office/officeart/2005/8/layout/vList2" loCatId="list" qsTypeId="urn:microsoft.com/office/officeart/2005/8/quickstyle/simple1#7" qsCatId="simple" csTypeId="urn:microsoft.com/office/officeart/2005/8/colors/colorful1#4" csCatId="colorful"/>
      <dgm:spPr/>
      <dgm:t>
        <a:bodyPr/>
        <a:lstStyle/>
        <a:p>
          <a:endParaRPr lang="es-EC"/>
        </a:p>
      </dgm:t>
    </dgm:pt>
    <dgm:pt modelId="{506FF363-1593-4B2B-A3D8-EE686EC4889E}">
      <dgm:prSet/>
      <dgm:spPr/>
      <dgm:t>
        <a:bodyPr/>
        <a:lstStyle/>
        <a:p>
          <a:pPr rtl="0"/>
          <a:r>
            <a:rPr lang="es-ES" dirty="0" smtClean="0"/>
            <a:t>Detalle de visitas a cada uno de los puntos de la red de radio-comunicaciones de la ESPE, para la realización de pruebas de funcionamiento. </a:t>
          </a:r>
          <a:endParaRPr lang="es-EC" dirty="0"/>
        </a:p>
      </dgm:t>
    </dgm:pt>
    <dgm:pt modelId="{E5F14995-73C1-4BFD-9299-09F95F7C0B5B}" type="parTrans" cxnId="{C4A3E590-4F7F-433E-81A3-3F8682788999}">
      <dgm:prSet/>
      <dgm:spPr/>
      <dgm:t>
        <a:bodyPr/>
        <a:lstStyle/>
        <a:p>
          <a:endParaRPr lang="es-EC"/>
        </a:p>
      </dgm:t>
    </dgm:pt>
    <dgm:pt modelId="{E76A8F72-73EF-48E6-BB19-27D5BD12522D}" type="sibTrans" cxnId="{C4A3E590-4F7F-433E-81A3-3F8682788999}">
      <dgm:prSet/>
      <dgm:spPr/>
      <dgm:t>
        <a:bodyPr/>
        <a:lstStyle/>
        <a:p>
          <a:endParaRPr lang="es-EC"/>
        </a:p>
      </dgm:t>
    </dgm:pt>
    <dgm:pt modelId="{BE7F562B-D127-4980-A9F9-144E9405699A}">
      <dgm:prSet/>
      <dgm:spPr/>
      <dgm:t>
        <a:bodyPr/>
        <a:lstStyle/>
        <a:p>
          <a:pPr rtl="0"/>
          <a:r>
            <a:rPr lang="es-ES" smtClean="0"/>
            <a:t>En dichas vistas se analizó el estado físico de los equipos, a fin de realizar el levantamiento y mantenimiento de la red para mejorar cada uno de los puntos; finalizando con las pruebas de comunicación entre las distintas sedes.</a:t>
          </a:r>
          <a:endParaRPr lang="es-EC"/>
        </a:p>
      </dgm:t>
    </dgm:pt>
    <dgm:pt modelId="{85B1BBD0-2A79-4854-8F68-66D9310581DA}" type="parTrans" cxnId="{C452B7E3-FFB7-4201-8A40-A4ACD85B1AEF}">
      <dgm:prSet/>
      <dgm:spPr/>
      <dgm:t>
        <a:bodyPr/>
        <a:lstStyle/>
        <a:p>
          <a:endParaRPr lang="es-EC"/>
        </a:p>
      </dgm:t>
    </dgm:pt>
    <dgm:pt modelId="{AD43A211-8B47-49B7-9EBF-475BC48F6C05}" type="sibTrans" cxnId="{C452B7E3-FFB7-4201-8A40-A4ACD85B1AEF}">
      <dgm:prSet/>
      <dgm:spPr/>
      <dgm:t>
        <a:bodyPr/>
        <a:lstStyle/>
        <a:p>
          <a:endParaRPr lang="es-EC"/>
        </a:p>
      </dgm:t>
    </dgm:pt>
    <dgm:pt modelId="{0B07944E-716E-473E-8EC5-FB68A757966D}" type="pres">
      <dgm:prSet presAssocID="{7BC18AD3-FDBE-4DCD-A918-EDCF03C4A899}" presName="linear" presStyleCnt="0">
        <dgm:presLayoutVars>
          <dgm:animLvl val="lvl"/>
          <dgm:resizeHandles val="exact"/>
        </dgm:presLayoutVars>
      </dgm:prSet>
      <dgm:spPr/>
      <dgm:t>
        <a:bodyPr/>
        <a:lstStyle/>
        <a:p>
          <a:endParaRPr lang="es-ES"/>
        </a:p>
      </dgm:t>
    </dgm:pt>
    <dgm:pt modelId="{EEEDDE57-878C-44B2-AB68-213DDFF80327}" type="pres">
      <dgm:prSet presAssocID="{506FF363-1593-4B2B-A3D8-EE686EC4889E}" presName="parentText" presStyleLbl="node1" presStyleIdx="0" presStyleCnt="1">
        <dgm:presLayoutVars>
          <dgm:chMax val="0"/>
          <dgm:bulletEnabled val="1"/>
        </dgm:presLayoutVars>
      </dgm:prSet>
      <dgm:spPr/>
      <dgm:t>
        <a:bodyPr/>
        <a:lstStyle/>
        <a:p>
          <a:endParaRPr lang="es-ES"/>
        </a:p>
      </dgm:t>
    </dgm:pt>
    <dgm:pt modelId="{73ED532F-A17C-474A-B68F-F22F37ED5D39}" type="pres">
      <dgm:prSet presAssocID="{506FF363-1593-4B2B-A3D8-EE686EC4889E}" presName="childText" presStyleLbl="revTx" presStyleIdx="0" presStyleCnt="1">
        <dgm:presLayoutVars>
          <dgm:bulletEnabled val="1"/>
        </dgm:presLayoutVars>
      </dgm:prSet>
      <dgm:spPr/>
      <dgm:t>
        <a:bodyPr/>
        <a:lstStyle/>
        <a:p>
          <a:endParaRPr lang="es-ES"/>
        </a:p>
      </dgm:t>
    </dgm:pt>
  </dgm:ptLst>
  <dgm:cxnLst>
    <dgm:cxn modelId="{C4A3E590-4F7F-433E-81A3-3F8682788999}" srcId="{7BC18AD3-FDBE-4DCD-A918-EDCF03C4A899}" destId="{506FF363-1593-4B2B-A3D8-EE686EC4889E}" srcOrd="0" destOrd="0" parTransId="{E5F14995-73C1-4BFD-9299-09F95F7C0B5B}" sibTransId="{E76A8F72-73EF-48E6-BB19-27D5BD12522D}"/>
    <dgm:cxn modelId="{B108C3BE-F48F-475E-B3B6-978C71ADBEB6}" type="presOf" srcId="{506FF363-1593-4B2B-A3D8-EE686EC4889E}" destId="{EEEDDE57-878C-44B2-AB68-213DDFF80327}" srcOrd="0" destOrd="0" presId="urn:microsoft.com/office/officeart/2005/8/layout/vList2"/>
    <dgm:cxn modelId="{8B4558A4-7B58-4F11-BE1F-B773C69E5A80}" type="presOf" srcId="{BE7F562B-D127-4980-A9F9-144E9405699A}" destId="{73ED532F-A17C-474A-B68F-F22F37ED5D39}" srcOrd="0" destOrd="0" presId="urn:microsoft.com/office/officeart/2005/8/layout/vList2"/>
    <dgm:cxn modelId="{C452B7E3-FFB7-4201-8A40-A4ACD85B1AEF}" srcId="{506FF363-1593-4B2B-A3D8-EE686EC4889E}" destId="{BE7F562B-D127-4980-A9F9-144E9405699A}" srcOrd="0" destOrd="0" parTransId="{85B1BBD0-2A79-4854-8F68-66D9310581DA}" sibTransId="{AD43A211-8B47-49B7-9EBF-475BC48F6C05}"/>
    <dgm:cxn modelId="{838C641A-C879-414A-AAF4-7B1777281D69}" type="presOf" srcId="{7BC18AD3-FDBE-4DCD-A918-EDCF03C4A899}" destId="{0B07944E-716E-473E-8EC5-FB68A757966D}" srcOrd="0" destOrd="0" presId="urn:microsoft.com/office/officeart/2005/8/layout/vList2"/>
    <dgm:cxn modelId="{51C7D2B8-33DB-4D38-815E-DDA552F94722}" type="presParOf" srcId="{0B07944E-716E-473E-8EC5-FB68A757966D}" destId="{EEEDDE57-878C-44B2-AB68-213DDFF80327}" srcOrd="0" destOrd="0" presId="urn:microsoft.com/office/officeart/2005/8/layout/vList2"/>
    <dgm:cxn modelId="{38966557-CBBD-43BD-B2CA-3AA04EB66B76}" type="presParOf" srcId="{0B07944E-716E-473E-8EC5-FB68A757966D}" destId="{73ED532F-A17C-474A-B68F-F22F37ED5D39}" srcOrd="1"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98EB04CC-0416-40FC-976F-1F5C4644EFC9}" type="doc">
      <dgm:prSet loTypeId="urn:microsoft.com/office/officeart/2005/8/layout/target3" loCatId="relationship" qsTypeId="urn:microsoft.com/office/officeart/2005/8/quickstyle/simple1#8" qsCatId="simple" csTypeId="urn:microsoft.com/office/officeart/2005/8/colors/accent1_2#10" csCatId="accent1"/>
      <dgm:spPr/>
      <dgm:t>
        <a:bodyPr/>
        <a:lstStyle/>
        <a:p>
          <a:endParaRPr lang="es-EC"/>
        </a:p>
      </dgm:t>
    </dgm:pt>
    <dgm:pt modelId="{DD43D177-66BE-407B-B621-197F707FD1E7}">
      <dgm:prSet/>
      <dgm:spPr/>
      <dgm:t>
        <a:bodyPr/>
        <a:lstStyle/>
        <a:p>
          <a:pPr rtl="0"/>
          <a:r>
            <a:rPr lang="es-ES" dirty="0" smtClean="0"/>
            <a:t>Se logró constatar el buen funcionamiento de la repetidora </a:t>
          </a:r>
          <a:r>
            <a:rPr lang="es-ES" dirty="0" err="1" smtClean="0"/>
            <a:t>Kenwood</a:t>
          </a:r>
          <a:r>
            <a:rPr lang="es-ES" dirty="0" smtClean="0"/>
            <a:t> TKR - 750 instalada en este nodo por lo que se procedió a darle mantenimiento mediante su limpieza interna, ajuste de conectores y reubicación para mejor ventilación.</a:t>
          </a:r>
          <a:endParaRPr lang="es-EC" dirty="0"/>
        </a:p>
      </dgm:t>
    </dgm:pt>
    <dgm:pt modelId="{95DF3F4F-CFD0-488F-9171-8CD6F25EB198}" type="parTrans" cxnId="{22D2550D-AB74-4393-B680-8E70E9B41E0D}">
      <dgm:prSet/>
      <dgm:spPr/>
      <dgm:t>
        <a:bodyPr/>
        <a:lstStyle/>
        <a:p>
          <a:endParaRPr lang="es-EC"/>
        </a:p>
      </dgm:t>
    </dgm:pt>
    <dgm:pt modelId="{30A3E3D8-3B1B-46B9-BC12-71F6645AA058}" type="sibTrans" cxnId="{22D2550D-AB74-4393-B680-8E70E9B41E0D}">
      <dgm:prSet/>
      <dgm:spPr/>
      <dgm:t>
        <a:bodyPr/>
        <a:lstStyle/>
        <a:p>
          <a:endParaRPr lang="es-EC"/>
        </a:p>
      </dgm:t>
    </dgm:pt>
    <dgm:pt modelId="{420E8962-593B-4F77-A4D7-31C1CC6F65D4}" type="pres">
      <dgm:prSet presAssocID="{98EB04CC-0416-40FC-976F-1F5C4644EFC9}" presName="Name0" presStyleCnt="0">
        <dgm:presLayoutVars>
          <dgm:chMax val="7"/>
          <dgm:dir/>
          <dgm:animLvl val="lvl"/>
          <dgm:resizeHandles val="exact"/>
        </dgm:presLayoutVars>
      </dgm:prSet>
      <dgm:spPr/>
      <dgm:t>
        <a:bodyPr/>
        <a:lstStyle/>
        <a:p>
          <a:endParaRPr lang="es-ES"/>
        </a:p>
      </dgm:t>
    </dgm:pt>
    <dgm:pt modelId="{15FB0947-50ED-4688-8085-494DBDD3CDDA}" type="pres">
      <dgm:prSet presAssocID="{DD43D177-66BE-407B-B621-197F707FD1E7}" presName="circle1" presStyleLbl="node1" presStyleIdx="0" presStyleCnt="1"/>
      <dgm:spPr/>
    </dgm:pt>
    <dgm:pt modelId="{8861550B-CC14-4DA8-9A04-F2E96C657A85}" type="pres">
      <dgm:prSet presAssocID="{DD43D177-66BE-407B-B621-197F707FD1E7}" presName="space" presStyleCnt="0"/>
      <dgm:spPr/>
    </dgm:pt>
    <dgm:pt modelId="{75B2A534-1C53-4FD8-8CB2-432405C1FC05}" type="pres">
      <dgm:prSet presAssocID="{DD43D177-66BE-407B-B621-197F707FD1E7}" presName="rect1" presStyleLbl="alignAcc1" presStyleIdx="0" presStyleCnt="1" custLinFactNeighborY="41667"/>
      <dgm:spPr/>
      <dgm:t>
        <a:bodyPr/>
        <a:lstStyle/>
        <a:p>
          <a:endParaRPr lang="es-ES"/>
        </a:p>
      </dgm:t>
    </dgm:pt>
    <dgm:pt modelId="{FCC2607A-B1BD-4184-979C-B9EC59059834}" type="pres">
      <dgm:prSet presAssocID="{DD43D177-66BE-407B-B621-197F707FD1E7}" presName="rect1ParTxNoCh" presStyleLbl="alignAcc1" presStyleIdx="0" presStyleCnt="1">
        <dgm:presLayoutVars>
          <dgm:chMax val="1"/>
          <dgm:bulletEnabled val="1"/>
        </dgm:presLayoutVars>
      </dgm:prSet>
      <dgm:spPr/>
      <dgm:t>
        <a:bodyPr/>
        <a:lstStyle/>
        <a:p>
          <a:endParaRPr lang="es-ES"/>
        </a:p>
      </dgm:t>
    </dgm:pt>
  </dgm:ptLst>
  <dgm:cxnLst>
    <dgm:cxn modelId="{8F14AE28-4DF6-49D6-B1A2-C373707C8746}" type="presOf" srcId="{DD43D177-66BE-407B-B621-197F707FD1E7}" destId="{75B2A534-1C53-4FD8-8CB2-432405C1FC05}" srcOrd="0" destOrd="0" presId="urn:microsoft.com/office/officeart/2005/8/layout/target3"/>
    <dgm:cxn modelId="{5F3FAB71-18D2-400D-95CF-05A8E1A452A1}" type="presOf" srcId="{DD43D177-66BE-407B-B621-197F707FD1E7}" destId="{FCC2607A-B1BD-4184-979C-B9EC59059834}" srcOrd="1" destOrd="0" presId="urn:microsoft.com/office/officeart/2005/8/layout/target3"/>
    <dgm:cxn modelId="{A5522EC7-8361-4A99-B6FB-F64C5C03803E}" type="presOf" srcId="{98EB04CC-0416-40FC-976F-1F5C4644EFC9}" destId="{420E8962-593B-4F77-A4D7-31C1CC6F65D4}" srcOrd="0" destOrd="0" presId="urn:microsoft.com/office/officeart/2005/8/layout/target3"/>
    <dgm:cxn modelId="{22D2550D-AB74-4393-B680-8E70E9B41E0D}" srcId="{98EB04CC-0416-40FC-976F-1F5C4644EFC9}" destId="{DD43D177-66BE-407B-B621-197F707FD1E7}" srcOrd="0" destOrd="0" parTransId="{95DF3F4F-CFD0-488F-9171-8CD6F25EB198}" sibTransId="{30A3E3D8-3B1B-46B9-BC12-71F6645AA058}"/>
    <dgm:cxn modelId="{E9C5CD28-478D-4706-B7FC-B2ABCDBBD350}" type="presParOf" srcId="{420E8962-593B-4F77-A4D7-31C1CC6F65D4}" destId="{15FB0947-50ED-4688-8085-494DBDD3CDDA}" srcOrd="0" destOrd="0" presId="urn:microsoft.com/office/officeart/2005/8/layout/target3"/>
    <dgm:cxn modelId="{CC5DDED7-A2F2-404A-ABAE-5832B86AA851}" type="presParOf" srcId="{420E8962-593B-4F77-A4D7-31C1CC6F65D4}" destId="{8861550B-CC14-4DA8-9A04-F2E96C657A85}" srcOrd="1" destOrd="0" presId="urn:microsoft.com/office/officeart/2005/8/layout/target3"/>
    <dgm:cxn modelId="{3A23FA16-2376-417C-A21E-820AD2CDEE1A}" type="presParOf" srcId="{420E8962-593B-4F77-A4D7-31C1CC6F65D4}" destId="{75B2A534-1C53-4FD8-8CB2-432405C1FC05}" srcOrd="2" destOrd="0" presId="urn:microsoft.com/office/officeart/2005/8/layout/target3"/>
    <dgm:cxn modelId="{67CDF9AE-2876-4D76-AFCA-1B7647D5C312}" type="presParOf" srcId="{420E8962-593B-4F77-A4D7-31C1CC6F65D4}" destId="{FCC2607A-B1BD-4184-979C-B9EC59059834}" srcOrd="3" destOrd="0" presId="urn:microsoft.com/office/officeart/2005/8/layout/target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D09F56C1-0A5B-47BE-AEF3-51FA0B451E8B}" type="doc">
      <dgm:prSet loTypeId="urn:microsoft.com/office/officeart/2005/8/layout/target3" loCatId="relationship" qsTypeId="urn:microsoft.com/office/officeart/2005/8/quickstyle/simple1#9" qsCatId="simple" csTypeId="urn:microsoft.com/office/officeart/2005/8/colors/accent1_2#11" csCatId="accent1"/>
      <dgm:spPr/>
      <dgm:t>
        <a:bodyPr/>
        <a:lstStyle/>
        <a:p>
          <a:endParaRPr lang="es-EC"/>
        </a:p>
      </dgm:t>
    </dgm:pt>
    <dgm:pt modelId="{6609BBF5-3443-411A-9FE3-088831314239}">
      <dgm:prSet/>
      <dgm:spPr/>
      <dgm:t>
        <a:bodyPr/>
        <a:lstStyle/>
        <a:p>
          <a:pPr rtl="0"/>
          <a:r>
            <a:rPr lang="es-ES" dirty="0" smtClean="0"/>
            <a:t>Se realizó la revisión de la bajada de antena, procediendo al seguimiento del cable </a:t>
          </a:r>
          <a:r>
            <a:rPr lang="es-ES" dirty="0" err="1" smtClean="0"/>
            <a:t>Belden</a:t>
          </a:r>
          <a:r>
            <a:rPr lang="es-ES" dirty="0" smtClean="0"/>
            <a:t>; desde el ingreso a la caseta hasta la antena,  mejorando su posición en ángulos y orificios de la caseta para evitar su deterioro y posible rompimiento. </a:t>
          </a:r>
          <a:endParaRPr lang="es-EC" dirty="0"/>
        </a:p>
      </dgm:t>
    </dgm:pt>
    <dgm:pt modelId="{D58A43A9-A5AB-486E-9CD1-ED7687007051}" type="parTrans" cxnId="{03FBD52C-2D9D-4D5B-8AC7-26606585BB7A}">
      <dgm:prSet/>
      <dgm:spPr/>
      <dgm:t>
        <a:bodyPr/>
        <a:lstStyle/>
        <a:p>
          <a:endParaRPr lang="es-EC"/>
        </a:p>
      </dgm:t>
    </dgm:pt>
    <dgm:pt modelId="{94408D92-41C2-43E4-8527-C3B33FF1FBF8}" type="sibTrans" cxnId="{03FBD52C-2D9D-4D5B-8AC7-26606585BB7A}">
      <dgm:prSet/>
      <dgm:spPr/>
      <dgm:t>
        <a:bodyPr/>
        <a:lstStyle/>
        <a:p>
          <a:endParaRPr lang="es-EC"/>
        </a:p>
      </dgm:t>
    </dgm:pt>
    <dgm:pt modelId="{D2C724ED-8098-450E-B8D1-7358F6603160}" type="pres">
      <dgm:prSet presAssocID="{D09F56C1-0A5B-47BE-AEF3-51FA0B451E8B}" presName="Name0" presStyleCnt="0">
        <dgm:presLayoutVars>
          <dgm:chMax val="7"/>
          <dgm:dir/>
          <dgm:animLvl val="lvl"/>
          <dgm:resizeHandles val="exact"/>
        </dgm:presLayoutVars>
      </dgm:prSet>
      <dgm:spPr/>
      <dgm:t>
        <a:bodyPr/>
        <a:lstStyle/>
        <a:p>
          <a:endParaRPr lang="es-ES"/>
        </a:p>
      </dgm:t>
    </dgm:pt>
    <dgm:pt modelId="{67D85D16-3E99-4DDB-A019-297EA65CF647}" type="pres">
      <dgm:prSet presAssocID="{6609BBF5-3443-411A-9FE3-088831314239}" presName="circle1" presStyleLbl="node1" presStyleIdx="0" presStyleCnt="1"/>
      <dgm:spPr/>
    </dgm:pt>
    <dgm:pt modelId="{36387CF7-ED8B-403A-849C-BBC15CF95AFC}" type="pres">
      <dgm:prSet presAssocID="{6609BBF5-3443-411A-9FE3-088831314239}" presName="space" presStyleCnt="0"/>
      <dgm:spPr/>
    </dgm:pt>
    <dgm:pt modelId="{F0F93312-8CA2-4DA2-B775-5BCEBD7075A1}" type="pres">
      <dgm:prSet presAssocID="{6609BBF5-3443-411A-9FE3-088831314239}" presName="rect1" presStyleLbl="alignAcc1" presStyleIdx="0" presStyleCnt="1"/>
      <dgm:spPr/>
      <dgm:t>
        <a:bodyPr/>
        <a:lstStyle/>
        <a:p>
          <a:endParaRPr lang="es-ES"/>
        </a:p>
      </dgm:t>
    </dgm:pt>
    <dgm:pt modelId="{875B9073-27D4-46BC-87C7-B03DCCD54DD1}" type="pres">
      <dgm:prSet presAssocID="{6609BBF5-3443-411A-9FE3-088831314239}" presName="rect1ParTxNoCh" presStyleLbl="alignAcc1" presStyleIdx="0" presStyleCnt="1">
        <dgm:presLayoutVars>
          <dgm:chMax val="1"/>
          <dgm:bulletEnabled val="1"/>
        </dgm:presLayoutVars>
      </dgm:prSet>
      <dgm:spPr/>
      <dgm:t>
        <a:bodyPr/>
        <a:lstStyle/>
        <a:p>
          <a:endParaRPr lang="es-ES"/>
        </a:p>
      </dgm:t>
    </dgm:pt>
  </dgm:ptLst>
  <dgm:cxnLst>
    <dgm:cxn modelId="{23E401C6-E538-4E28-87E8-045DF27CE45D}" type="presOf" srcId="{6609BBF5-3443-411A-9FE3-088831314239}" destId="{F0F93312-8CA2-4DA2-B775-5BCEBD7075A1}" srcOrd="0" destOrd="0" presId="urn:microsoft.com/office/officeart/2005/8/layout/target3"/>
    <dgm:cxn modelId="{03FBD52C-2D9D-4D5B-8AC7-26606585BB7A}" srcId="{D09F56C1-0A5B-47BE-AEF3-51FA0B451E8B}" destId="{6609BBF5-3443-411A-9FE3-088831314239}" srcOrd="0" destOrd="0" parTransId="{D58A43A9-A5AB-486E-9CD1-ED7687007051}" sibTransId="{94408D92-41C2-43E4-8527-C3B33FF1FBF8}"/>
    <dgm:cxn modelId="{D74F7C2B-2555-4C8F-8765-EA8EA5B2D424}" type="presOf" srcId="{D09F56C1-0A5B-47BE-AEF3-51FA0B451E8B}" destId="{D2C724ED-8098-450E-B8D1-7358F6603160}" srcOrd="0" destOrd="0" presId="urn:microsoft.com/office/officeart/2005/8/layout/target3"/>
    <dgm:cxn modelId="{35B8E6E9-F554-4D01-9BC3-150080C15140}" type="presOf" srcId="{6609BBF5-3443-411A-9FE3-088831314239}" destId="{875B9073-27D4-46BC-87C7-B03DCCD54DD1}" srcOrd="1" destOrd="0" presId="urn:microsoft.com/office/officeart/2005/8/layout/target3"/>
    <dgm:cxn modelId="{4558B525-DFEA-45E0-9243-E69F745C41F6}" type="presParOf" srcId="{D2C724ED-8098-450E-B8D1-7358F6603160}" destId="{67D85D16-3E99-4DDB-A019-297EA65CF647}" srcOrd="0" destOrd="0" presId="urn:microsoft.com/office/officeart/2005/8/layout/target3"/>
    <dgm:cxn modelId="{BA11CB7B-0EDF-461B-95E0-362D13D96A76}" type="presParOf" srcId="{D2C724ED-8098-450E-B8D1-7358F6603160}" destId="{36387CF7-ED8B-403A-849C-BBC15CF95AFC}" srcOrd="1" destOrd="0" presId="urn:microsoft.com/office/officeart/2005/8/layout/target3"/>
    <dgm:cxn modelId="{03EC2C95-0A1D-4F30-A5E0-BB25128D90C1}" type="presParOf" srcId="{D2C724ED-8098-450E-B8D1-7358F6603160}" destId="{F0F93312-8CA2-4DA2-B775-5BCEBD7075A1}" srcOrd="2" destOrd="0" presId="urn:microsoft.com/office/officeart/2005/8/layout/target3"/>
    <dgm:cxn modelId="{EBE059F0-5C5F-4233-B50C-268CD3088609}" type="presParOf" srcId="{D2C724ED-8098-450E-B8D1-7358F6603160}" destId="{875B9073-27D4-46BC-87C7-B03DCCD54DD1}" srcOrd="3" destOrd="0" presId="urn:microsoft.com/office/officeart/2005/8/layout/target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454BD4D8-2F2E-4CCF-8CF0-967C2A94E0C8}" type="doc">
      <dgm:prSet loTypeId="urn:microsoft.com/office/officeart/2005/8/layout/target3" loCatId="relationship" qsTypeId="urn:microsoft.com/office/officeart/2005/8/quickstyle/simple1#10" qsCatId="simple" csTypeId="urn:microsoft.com/office/officeart/2005/8/colors/accent1_2#12" csCatId="accent1"/>
      <dgm:spPr/>
      <dgm:t>
        <a:bodyPr/>
        <a:lstStyle/>
        <a:p>
          <a:endParaRPr lang="es-EC"/>
        </a:p>
      </dgm:t>
    </dgm:pt>
    <dgm:pt modelId="{9D78C7E8-F6E8-4B79-AB64-DDCE5FEDE652}">
      <dgm:prSet/>
      <dgm:spPr/>
      <dgm:t>
        <a:bodyPr/>
        <a:lstStyle/>
        <a:p>
          <a:pPr rtl="0"/>
          <a:r>
            <a:rPr lang="es-ES" b="0" i="0" baseline="0" dirty="0" smtClean="0"/>
            <a:t>Además se procedió a subir al mástil para dar mantenimiento a los conectores, los mismos que fueron desconectados para la verificación de humedad, luego reconectados, ajustados adecuadamente y posteriormente se procedió a  aislar los mismos mediante la colocación de cinta auto fundente.</a:t>
          </a:r>
          <a:endParaRPr lang="es-EC" dirty="0"/>
        </a:p>
      </dgm:t>
    </dgm:pt>
    <dgm:pt modelId="{E21CD173-B9B8-47A2-907A-7687BEF90314}" type="parTrans" cxnId="{A1428C5F-04F7-4008-A73E-28CB1EA47800}">
      <dgm:prSet/>
      <dgm:spPr/>
      <dgm:t>
        <a:bodyPr/>
        <a:lstStyle/>
        <a:p>
          <a:endParaRPr lang="es-EC"/>
        </a:p>
      </dgm:t>
    </dgm:pt>
    <dgm:pt modelId="{F8981280-48DC-4C7E-888A-B59995DD9A0F}" type="sibTrans" cxnId="{A1428C5F-04F7-4008-A73E-28CB1EA47800}">
      <dgm:prSet/>
      <dgm:spPr/>
      <dgm:t>
        <a:bodyPr/>
        <a:lstStyle/>
        <a:p>
          <a:endParaRPr lang="es-EC"/>
        </a:p>
      </dgm:t>
    </dgm:pt>
    <dgm:pt modelId="{403115C8-EED0-414E-91E6-E27AD554CD25}" type="pres">
      <dgm:prSet presAssocID="{454BD4D8-2F2E-4CCF-8CF0-967C2A94E0C8}" presName="Name0" presStyleCnt="0">
        <dgm:presLayoutVars>
          <dgm:chMax val="7"/>
          <dgm:dir/>
          <dgm:animLvl val="lvl"/>
          <dgm:resizeHandles val="exact"/>
        </dgm:presLayoutVars>
      </dgm:prSet>
      <dgm:spPr/>
      <dgm:t>
        <a:bodyPr/>
        <a:lstStyle/>
        <a:p>
          <a:endParaRPr lang="es-ES"/>
        </a:p>
      </dgm:t>
    </dgm:pt>
    <dgm:pt modelId="{03B0C9DC-6C1A-4E85-8075-2C98B63E20F9}" type="pres">
      <dgm:prSet presAssocID="{9D78C7E8-F6E8-4B79-AB64-DDCE5FEDE652}" presName="circle1" presStyleLbl="node1" presStyleIdx="0" presStyleCnt="1"/>
      <dgm:spPr/>
    </dgm:pt>
    <dgm:pt modelId="{76341AFC-D0CF-4C11-BD81-D399CB57D0BD}" type="pres">
      <dgm:prSet presAssocID="{9D78C7E8-F6E8-4B79-AB64-DDCE5FEDE652}" presName="space" presStyleCnt="0"/>
      <dgm:spPr/>
    </dgm:pt>
    <dgm:pt modelId="{0F6F92D3-A68F-4684-9553-4E18AC5E9AC9}" type="pres">
      <dgm:prSet presAssocID="{9D78C7E8-F6E8-4B79-AB64-DDCE5FEDE652}" presName="rect1" presStyleLbl="alignAcc1" presStyleIdx="0" presStyleCnt="1"/>
      <dgm:spPr/>
      <dgm:t>
        <a:bodyPr/>
        <a:lstStyle/>
        <a:p>
          <a:endParaRPr lang="es-ES"/>
        </a:p>
      </dgm:t>
    </dgm:pt>
    <dgm:pt modelId="{58BF0CD3-F788-4956-A37E-32884464079B}" type="pres">
      <dgm:prSet presAssocID="{9D78C7E8-F6E8-4B79-AB64-DDCE5FEDE652}" presName="rect1ParTxNoCh" presStyleLbl="alignAcc1" presStyleIdx="0" presStyleCnt="1">
        <dgm:presLayoutVars>
          <dgm:chMax val="1"/>
          <dgm:bulletEnabled val="1"/>
        </dgm:presLayoutVars>
      </dgm:prSet>
      <dgm:spPr/>
      <dgm:t>
        <a:bodyPr/>
        <a:lstStyle/>
        <a:p>
          <a:endParaRPr lang="es-ES"/>
        </a:p>
      </dgm:t>
    </dgm:pt>
  </dgm:ptLst>
  <dgm:cxnLst>
    <dgm:cxn modelId="{88C1B912-A06D-4800-93A6-916021F75CAC}" type="presOf" srcId="{454BD4D8-2F2E-4CCF-8CF0-967C2A94E0C8}" destId="{403115C8-EED0-414E-91E6-E27AD554CD25}" srcOrd="0" destOrd="0" presId="urn:microsoft.com/office/officeart/2005/8/layout/target3"/>
    <dgm:cxn modelId="{A410415A-2701-4138-90D7-935B9DFE4F5B}" type="presOf" srcId="{9D78C7E8-F6E8-4B79-AB64-DDCE5FEDE652}" destId="{58BF0CD3-F788-4956-A37E-32884464079B}" srcOrd="1" destOrd="0" presId="urn:microsoft.com/office/officeart/2005/8/layout/target3"/>
    <dgm:cxn modelId="{A1428C5F-04F7-4008-A73E-28CB1EA47800}" srcId="{454BD4D8-2F2E-4CCF-8CF0-967C2A94E0C8}" destId="{9D78C7E8-F6E8-4B79-AB64-DDCE5FEDE652}" srcOrd="0" destOrd="0" parTransId="{E21CD173-B9B8-47A2-907A-7687BEF90314}" sibTransId="{F8981280-48DC-4C7E-888A-B59995DD9A0F}"/>
    <dgm:cxn modelId="{D4795ACC-A686-49D5-97A7-53DCF84B8A37}" type="presOf" srcId="{9D78C7E8-F6E8-4B79-AB64-DDCE5FEDE652}" destId="{0F6F92D3-A68F-4684-9553-4E18AC5E9AC9}" srcOrd="0" destOrd="0" presId="urn:microsoft.com/office/officeart/2005/8/layout/target3"/>
    <dgm:cxn modelId="{E8A963ED-9BE0-4D52-839C-8CB1005556DE}" type="presParOf" srcId="{403115C8-EED0-414E-91E6-E27AD554CD25}" destId="{03B0C9DC-6C1A-4E85-8075-2C98B63E20F9}" srcOrd="0" destOrd="0" presId="urn:microsoft.com/office/officeart/2005/8/layout/target3"/>
    <dgm:cxn modelId="{17591E32-D851-43A6-BBCF-B9B20A943716}" type="presParOf" srcId="{403115C8-EED0-414E-91E6-E27AD554CD25}" destId="{76341AFC-D0CF-4C11-BD81-D399CB57D0BD}" srcOrd="1" destOrd="0" presId="urn:microsoft.com/office/officeart/2005/8/layout/target3"/>
    <dgm:cxn modelId="{616282C9-E898-4AA9-B9DA-1AE9F848C409}" type="presParOf" srcId="{403115C8-EED0-414E-91E6-E27AD554CD25}" destId="{0F6F92D3-A68F-4684-9553-4E18AC5E9AC9}" srcOrd="2" destOrd="0" presId="urn:microsoft.com/office/officeart/2005/8/layout/target3"/>
    <dgm:cxn modelId="{9FE6D47A-536D-4D74-843E-B3CE111EA178}" type="presParOf" srcId="{403115C8-EED0-414E-91E6-E27AD554CD25}" destId="{58BF0CD3-F788-4956-A37E-32884464079B}" srcOrd="3" destOrd="0" presId="urn:microsoft.com/office/officeart/2005/8/layout/target3"/>
  </dgm:cxnLst>
  <dgm:bg/>
  <dgm:whole/>
  <dgm:extLst>
    <a:ext uri="http://schemas.microsoft.com/office/drawing/2008/diagram">
      <dsp:dataModelExt xmlns:dsp="http://schemas.microsoft.com/office/drawing/2008/diagram" xmlns="" relId="rId14"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370728F4-165E-4581-8552-8E36255F4EE2}" type="doc">
      <dgm:prSet loTypeId="urn:microsoft.com/office/officeart/2005/8/layout/target3" loCatId="relationship" qsTypeId="urn:microsoft.com/office/officeart/2005/8/quickstyle/simple1#11" qsCatId="simple" csTypeId="urn:microsoft.com/office/officeart/2005/8/colors/accent0_3" csCatId="mainScheme"/>
      <dgm:spPr/>
      <dgm:t>
        <a:bodyPr/>
        <a:lstStyle/>
        <a:p>
          <a:endParaRPr lang="es-EC"/>
        </a:p>
      </dgm:t>
    </dgm:pt>
    <dgm:pt modelId="{3BE615F3-9B72-4B63-A37E-6F7A77470D71}">
      <dgm:prSet/>
      <dgm:spPr/>
      <dgm:t>
        <a:bodyPr/>
        <a:lstStyle/>
        <a:p>
          <a:pPr rtl="0"/>
          <a:r>
            <a:rPr lang="es-ES" b="1" smtClean="0"/>
            <a:t>En esta estación se procedió al cambio del conector PL 259 – Mini VHF, que por mal estado estaba produciendo problemas de ruido en la señal.</a:t>
          </a:r>
          <a:endParaRPr lang="es-EC" b="1"/>
        </a:p>
      </dgm:t>
    </dgm:pt>
    <dgm:pt modelId="{5DC3D419-D9DE-44E0-9252-C6267026DF51}" type="parTrans" cxnId="{66133926-ADBF-4BFC-B385-C04D5127A3DA}">
      <dgm:prSet/>
      <dgm:spPr/>
      <dgm:t>
        <a:bodyPr/>
        <a:lstStyle/>
        <a:p>
          <a:endParaRPr lang="es-EC"/>
        </a:p>
      </dgm:t>
    </dgm:pt>
    <dgm:pt modelId="{C1A13479-96E3-49E9-BBD0-4CB15E1520A8}" type="sibTrans" cxnId="{66133926-ADBF-4BFC-B385-C04D5127A3DA}">
      <dgm:prSet/>
      <dgm:spPr/>
      <dgm:t>
        <a:bodyPr/>
        <a:lstStyle/>
        <a:p>
          <a:endParaRPr lang="es-EC"/>
        </a:p>
      </dgm:t>
    </dgm:pt>
    <dgm:pt modelId="{B35D25DE-942E-47D9-BECC-098CBB344538}" type="pres">
      <dgm:prSet presAssocID="{370728F4-165E-4581-8552-8E36255F4EE2}" presName="Name0" presStyleCnt="0">
        <dgm:presLayoutVars>
          <dgm:chMax val="7"/>
          <dgm:dir/>
          <dgm:animLvl val="lvl"/>
          <dgm:resizeHandles val="exact"/>
        </dgm:presLayoutVars>
      </dgm:prSet>
      <dgm:spPr/>
      <dgm:t>
        <a:bodyPr/>
        <a:lstStyle/>
        <a:p>
          <a:endParaRPr lang="es-ES"/>
        </a:p>
      </dgm:t>
    </dgm:pt>
    <dgm:pt modelId="{D4763E52-718D-44BC-8606-427AE41B62D8}" type="pres">
      <dgm:prSet presAssocID="{3BE615F3-9B72-4B63-A37E-6F7A77470D71}" presName="circle1" presStyleLbl="node1" presStyleIdx="0" presStyleCnt="1"/>
      <dgm:spPr/>
    </dgm:pt>
    <dgm:pt modelId="{B5DD3A67-D1CE-4207-8766-993D8BBED685}" type="pres">
      <dgm:prSet presAssocID="{3BE615F3-9B72-4B63-A37E-6F7A77470D71}" presName="space" presStyleCnt="0"/>
      <dgm:spPr/>
    </dgm:pt>
    <dgm:pt modelId="{7D73EC4F-BC87-40D7-B372-7A347C08F588}" type="pres">
      <dgm:prSet presAssocID="{3BE615F3-9B72-4B63-A37E-6F7A77470D71}" presName="rect1" presStyleLbl="alignAcc1" presStyleIdx="0" presStyleCnt="1"/>
      <dgm:spPr/>
      <dgm:t>
        <a:bodyPr/>
        <a:lstStyle/>
        <a:p>
          <a:endParaRPr lang="es-ES"/>
        </a:p>
      </dgm:t>
    </dgm:pt>
    <dgm:pt modelId="{8CD84C54-AF31-4CF1-81CF-A3CBA014B83A}" type="pres">
      <dgm:prSet presAssocID="{3BE615F3-9B72-4B63-A37E-6F7A77470D71}" presName="rect1ParTxNoCh" presStyleLbl="alignAcc1" presStyleIdx="0" presStyleCnt="1">
        <dgm:presLayoutVars>
          <dgm:chMax val="1"/>
          <dgm:bulletEnabled val="1"/>
        </dgm:presLayoutVars>
      </dgm:prSet>
      <dgm:spPr/>
      <dgm:t>
        <a:bodyPr/>
        <a:lstStyle/>
        <a:p>
          <a:endParaRPr lang="es-ES"/>
        </a:p>
      </dgm:t>
    </dgm:pt>
  </dgm:ptLst>
  <dgm:cxnLst>
    <dgm:cxn modelId="{66133926-ADBF-4BFC-B385-C04D5127A3DA}" srcId="{370728F4-165E-4581-8552-8E36255F4EE2}" destId="{3BE615F3-9B72-4B63-A37E-6F7A77470D71}" srcOrd="0" destOrd="0" parTransId="{5DC3D419-D9DE-44E0-9252-C6267026DF51}" sibTransId="{C1A13479-96E3-49E9-BBD0-4CB15E1520A8}"/>
    <dgm:cxn modelId="{1E488859-443C-49DA-ACCA-B24065D703DF}" type="presOf" srcId="{3BE615F3-9B72-4B63-A37E-6F7A77470D71}" destId="{7D73EC4F-BC87-40D7-B372-7A347C08F588}" srcOrd="0" destOrd="0" presId="urn:microsoft.com/office/officeart/2005/8/layout/target3"/>
    <dgm:cxn modelId="{98DC4B07-812E-436F-9654-82DDEB13200D}" type="presOf" srcId="{370728F4-165E-4581-8552-8E36255F4EE2}" destId="{B35D25DE-942E-47D9-BECC-098CBB344538}" srcOrd="0" destOrd="0" presId="urn:microsoft.com/office/officeart/2005/8/layout/target3"/>
    <dgm:cxn modelId="{364AEE44-8509-4F9E-8F2B-A6FA87CAB64E}" type="presOf" srcId="{3BE615F3-9B72-4B63-A37E-6F7A77470D71}" destId="{8CD84C54-AF31-4CF1-81CF-A3CBA014B83A}" srcOrd="1" destOrd="0" presId="urn:microsoft.com/office/officeart/2005/8/layout/target3"/>
    <dgm:cxn modelId="{180FD038-5DEE-4940-8BA2-438EA804B625}" type="presParOf" srcId="{B35D25DE-942E-47D9-BECC-098CBB344538}" destId="{D4763E52-718D-44BC-8606-427AE41B62D8}" srcOrd="0" destOrd="0" presId="urn:microsoft.com/office/officeart/2005/8/layout/target3"/>
    <dgm:cxn modelId="{4911195B-C809-4CE4-997B-32DEF1694AEC}" type="presParOf" srcId="{B35D25DE-942E-47D9-BECC-098CBB344538}" destId="{B5DD3A67-D1CE-4207-8766-993D8BBED685}" srcOrd="1" destOrd="0" presId="urn:microsoft.com/office/officeart/2005/8/layout/target3"/>
    <dgm:cxn modelId="{F5039997-D6F5-4BDF-A26B-6AADA0368937}" type="presParOf" srcId="{B35D25DE-942E-47D9-BECC-098CBB344538}" destId="{7D73EC4F-BC87-40D7-B372-7A347C08F588}" srcOrd="2" destOrd="0" presId="urn:microsoft.com/office/officeart/2005/8/layout/target3"/>
    <dgm:cxn modelId="{EB961EA3-655A-43FF-83FF-C8369DAF7726}" type="presParOf" srcId="{B35D25DE-942E-47D9-BECC-098CBB344538}" destId="{8CD84C54-AF31-4CF1-81CF-A3CBA014B83A}" srcOrd="3" destOrd="0" presId="urn:microsoft.com/office/officeart/2005/8/layout/target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34E6E413-EB64-440C-BA0A-EA18E712D45E}" type="doc">
      <dgm:prSet loTypeId="urn:microsoft.com/office/officeart/2005/8/layout/target3" loCatId="relationship" qsTypeId="urn:microsoft.com/office/officeart/2005/8/quickstyle/simple1#12" qsCatId="simple" csTypeId="urn:microsoft.com/office/officeart/2005/8/colors/accent0_3" csCatId="mainScheme"/>
      <dgm:spPr/>
      <dgm:t>
        <a:bodyPr/>
        <a:lstStyle/>
        <a:p>
          <a:endParaRPr lang="es-EC"/>
        </a:p>
      </dgm:t>
    </dgm:pt>
    <dgm:pt modelId="{CFA5477F-7773-4432-9EC1-D81CB24A8F23}">
      <dgm:prSet/>
      <dgm:spPr/>
      <dgm:t>
        <a:bodyPr/>
        <a:lstStyle/>
        <a:p>
          <a:pPr rtl="0"/>
          <a:r>
            <a:rPr lang="es-ES" b="1" i="0" baseline="0" smtClean="0"/>
            <a:t>Una vez superado este inconveniente, para mejorar el servicio de radio en este punto se realizó el cambio de la radio GM-300, por la radio PRO 5100 ya programada con los grupos y tonos establecidos, y se procedió a las pruebas de funcionamiento de la misma.</a:t>
          </a:r>
          <a:endParaRPr lang="es-EC" b="1"/>
        </a:p>
      </dgm:t>
    </dgm:pt>
    <dgm:pt modelId="{346D3133-B474-4F23-AE69-BDA28955D8BF}" type="parTrans" cxnId="{1D330A41-F296-4287-A4B7-55A64D9FAD5A}">
      <dgm:prSet/>
      <dgm:spPr/>
      <dgm:t>
        <a:bodyPr/>
        <a:lstStyle/>
        <a:p>
          <a:endParaRPr lang="es-EC" b="1"/>
        </a:p>
      </dgm:t>
    </dgm:pt>
    <dgm:pt modelId="{6DF324AD-5858-476B-8813-AFC1DE78364C}" type="sibTrans" cxnId="{1D330A41-F296-4287-A4B7-55A64D9FAD5A}">
      <dgm:prSet/>
      <dgm:spPr/>
      <dgm:t>
        <a:bodyPr/>
        <a:lstStyle/>
        <a:p>
          <a:endParaRPr lang="es-EC" b="1"/>
        </a:p>
      </dgm:t>
    </dgm:pt>
    <dgm:pt modelId="{CEB7770B-2A2A-4288-A0FD-92D8D06EA5DF}" type="pres">
      <dgm:prSet presAssocID="{34E6E413-EB64-440C-BA0A-EA18E712D45E}" presName="Name0" presStyleCnt="0">
        <dgm:presLayoutVars>
          <dgm:chMax val="7"/>
          <dgm:dir/>
          <dgm:animLvl val="lvl"/>
          <dgm:resizeHandles val="exact"/>
        </dgm:presLayoutVars>
      </dgm:prSet>
      <dgm:spPr/>
      <dgm:t>
        <a:bodyPr/>
        <a:lstStyle/>
        <a:p>
          <a:endParaRPr lang="es-ES"/>
        </a:p>
      </dgm:t>
    </dgm:pt>
    <dgm:pt modelId="{FF8F3AD7-9428-41EB-9112-239DB6E6AD82}" type="pres">
      <dgm:prSet presAssocID="{CFA5477F-7773-4432-9EC1-D81CB24A8F23}" presName="circle1" presStyleLbl="node1" presStyleIdx="0" presStyleCnt="1"/>
      <dgm:spPr/>
    </dgm:pt>
    <dgm:pt modelId="{F542AC4D-9839-4E80-80A6-A068881FE5FA}" type="pres">
      <dgm:prSet presAssocID="{CFA5477F-7773-4432-9EC1-D81CB24A8F23}" presName="space" presStyleCnt="0"/>
      <dgm:spPr/>
    </dgm:pt>
    <dgm:pt modelId="{8DD1F7D2-5AD0-42F9-A053-CBAB186F9247}" type="pres">
      <dgm:prSet presAssocID="{CFA5477F-7773-4432-9EC1-D81CB24A8F23}" presName="rect1" presStyleLbl="alignAcc1" presStyleIdx="0" presStyleCnt="1"/>
      <dgm:spPr/>
      <dgm:t>
        <a:bodyPr/>
        <a:lstStyle/>
        <a:p>
          <a:endParaRPr lang="es-ES"/>
        </a:p>
      </dgm:t>
    </dgm:pt>
    <dgm:pt modelId="{E6068DA1-2224-4C48-9734-A9BD21D06EE8}" type="pres">
      <dgm:prSet presAssocID="{CFA5477F-7773-4432-9EC1-D81CB24A8F23}" presName="rect1ParTxNoCh" presStyleLbl="alignAcc1" presStyleIdx="0" presStyleCnt="1">
        <dgm:presLayoutVars>
          <dgm:chMax val="1"/>
          <dgm:bulletEnabled val="1"/>
        </dgm:presLayoutVars>
      </dgm:prSet>
      <dgm:spPr/>
      <dgm:t>
        <a:bodyPr/>
        <a:lstStyle/>
        <a:p>
          <a:endParaRPr lang="es-ES"/>
        </a:p>
      </dgm:t>
    </dgm:pt>
  </dgm:ptLst>
  <dgm:cxnLst>
    <dgm:cxn modelId="{407AF4F3-7901-4178-B6F3-E6A8D27770BB}" type="presOf" srcId="{34E6E413-EB64-440C-BA0A-EA18E712D45E}" destId="{CEB7770B-2A2A-4288-A0FD-92D8D06EA5DF}" srcOrd="0" destOrd="0" presId="urn:microsoft.com/office/officeart/2005/8/layout/target3"/>
    <dgm:cxn modelId="{D4E28580-F813-43B3-83A8-CFB731B3AB9A}" type="presOf" srcId="{CFA5477F-7773-4432-9EC1-D81CB24A8F23}" destId="{8DD1F7D2-5AD0-42F9-A053-CBAB186F9247}" srcOrd="0" destOrd="0" presId="urn:microsoft.com/office/officeart/2005/8/layout/target3"/>
    <dgm:cxn modelId="{EAC51904-32ED-475A-9E22-11F45EE669C8}" type="presOf" srcId="{CFA5477F-7773-4432-9EC1-D81CB24A8F23}" destId="{E6068DA1-2224-4C48-9734-A9BD21D06EE8}" srcOrd="1" destOrd="0" presId="urn:microsoft.com/office/officeart/2005/8/layout/target3"/>
    <dgm:cxn modelId="{1D330A41-F296-4287-A4B7-55A64D9FAD5A}" srcId="{34E6E413-EB64-440C-BA0A-EA18E712D45E}" destId="{CFA5477F-7773-4432-9EC1-D81CB24A8F23}" srcOrd="0" destOrd="0" parTransId="{346D3133-B474-4F23-AE69-BDA28955D8BF}" sibTransId="{6DF324AD-5858-476B-8813-AFC1DE78364C}"/>
    <dgm:cxn modelId="{63E0A5CF-D240-4CEA-9FA6-72B84DA25B35}" type="presParOf" srcId="{CEB7770B-2A2A-4288-A0FD-92D8D06EA5DF}" destId="{FF8F3AD7-9428-41EB-9112-239DB6E6AD82}" srcOrd="0" destOrd="0" presId="urn:microsoft.com/office/officeart/2005/8/layout/target3"/>
    <dgm:cxn modelId="{7FDCAD88-6521-4FB0-96C8-CA75BAC62D9C}" type="presParOf" srcId="{CEB7770B-2A2A-4288-A0FD-92D8D06EA5DF}" destId="{F542AC4D-9839-4E80-80A6-A068881FE5FA}" srcOrd="1" destOrd="0" presId="urn:microsoft.com/office/officeart/2005/8/layout/target3"/>
    <dgm:cxn modelId="{A355417A-2F24-4CCE-A0DA-CA17517CE70F}" type="presParOf" srcId="{CEB7770B-2A2A-4288-A0FD-92D8D06EA5DF}" destId="{8DD1F7D2-5AD0-42F9-A053-CBAB186F9247}" srcOrd="2" destOrd="0" presId="urn:microsoft.com/office/officeart/2005/8/layout/target3"/>
    <dgm:cxn modelId="{07B84A12-9794-4CF1-8040-3A890DBC83A8}" type="presParOf" srcId="{CEB7770B-2A2A-4288-A0FD-92D8D06EA5DF}" destId="{E6068DA1-2224-4C48-9734-A9BD21D06EE8}" srcOrd="3" destOrd="0" presId="urn:microsoft.com/office/officeart/2005/8/layout/target3"/>
  </dgm:cxnLst>
  <dgm:bg/>
  <dgm:whole/>
  <dgm:extLst>
    <a:ext uri="http://schemas.microsoft.com/office/drawing/2008/diagram">
      <dsp:dataModelExt xmlns:dsp="http://schemas.microsoft.com/office/drawing/2008/diagram" xmlns="" relId="rId14"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B66AE90A-95BB-4874-A937-D8F9E6C06C32}" type="doc">
      <dgm:prSet loTypeId="urn:microsoft.com/office/officeart/2005/8/layout/vList2" loCatId="list" qsTypeId="urn:microsoft.com/office/officeart/2005/8/quickstyle/simple1#13" qsCatId="simple" csTypeId="urn:microsoft.com/office/officeart/2005/8/colors/colorful1#5" csCatId="colorful" phldr="1"/>
      <dgm:spPr/>
      <dgm:t>
        <a:bodyPr/>
        <a:lstStyle/>
        <a:p>
          <a:endParaRPr lang="es-EC"/>
        </a:p>
      </dgm:t>
    </dgm:pt>
    <dgm:pt modelId="{97A2D2A6-B5B2-4FE9-8277-D0D2AE28F073}">
      <dgm:prSet/>
      <dgm:spPr/>
      <dgm:t>
        <a:bodyPr/>
        <a:lstStyle/>
        <a:p>
          <a:pPr rtl="0"/>
          <a:r>
            <a:rPr lang="es-ES" smtClean="0"/>
            <a:t>Al realizar la visita a la prevención de la sede ESPE Héroes del Cenepa se pudo constatar, como se muestra en la figura, que la radio base PRO5100 que en esta se encuentra instalada, estaba apagada por no tener recepción ni transmisión. Por lo tanto se procedió a la inspección de los elementos del sistema.</a:t>
          </a:r>
          <a:endParaRPr lang="es-EC"/>
        </a:p>
      </dgm:t>
    </dgm:pt>
    <dgm:pt modelId="{28A2ADC6-BD15-4E7D-B827-1F3466F29B5E}" type="parTrans" cxnId="{37363C66-6C65-47BC-9376-AA9EB593F89F}">
      <dgm:prSet/>
      <dgm:spPr/>
      <dgm:t>
        <a:bodyPr/>
        <a:lstStyle/>
        <a:p>
          <a:endParaRPr lang="es-EC"/>
        </a:p>
      </dgm:t>
    </dgm:pt>
    <dgm:pt modelId="{A36DBFD4-2E4A-485C-9698-C62860E446E7}" type="sibTrans" cxnId="{37363C66-6C65-47BC-9376-AA9EB593F89F}">
      <dgm:prSet/>
      <dgm:spPr/>
      <dgm:t>
        <a:bodyPr/>
        <a:lstStyle/>
        <a:p>
          <a:endParaRPr lang="es-EC"/>
        </a:p>
      </dgm:t>
    </dgm:pt>
    <dgm:pt modelId="{71A7C23E-119E-42B1-986B-090D490B7670}" type="pres">
      <dgm:prSet presAssocID="{B66AE90A-95BB-4874-A937-D8F9E6C06C32}" presName="linear" presStyleCnt="0">
        <dgm:presLayoutVars>
          <dgm:animLvl val="lvl"/>
          <dgm:resizeHandles val="exact"/>
        </dgm:presLayoutVars>
      </dgm:prSet>
      <dgm:spPr/>
      <dgm:t>
        <a:bodyPr/>
        <a:lstStyle/>
        <a:p>
          <a:endParaRPr lang="es-ES"/>
        </a:p>
      </dgm:t>
    </dgm:pt>
    <dgm:pt modelId="{5B87ACFA-74A4-4910-9184-299ECD87DCA2}" type="pres">
      <dgm:prSet presAssocID="{97A2D2A6-B5B2-4FE9-8277-D0D2AE28F073}" presName="parentText" presStyleLbl="node1" presStyleIdx="0" presStyleCnt="1">
        <dgm:presLayoutVars>
          <dgm:chMax val="0"/>
          <dgm:bulletEnabled val="1"/>
        </dgm:presLayoutVars>
      </dgm:prSet>
      <dgm:spPr/>
      <dgm:t>
        <a:bodyPr/>
        <a:lstStyle/>
        <a:p>
          <a:endParaRPr lang="es-ES"/>
        </a:p>
      </dgm:t>
    </dgm:pt>
  </dgm:ptLst>
  <dgm:cxnLst>
    <dgm:cxn modelId="{37363C66-6C65-47BC-9376-AA9EB593F89F}" srcId="{B66AE90A-95BB-4874-A937-D8F9E6C06C32}" destId="{97A2D2A6-B5B2-4FE9-8277-D0D2AE28F073}" srcOrd="0" destOrd="0" parTransId="{28A2ADC6-BD15-4E7D-B827-1F3466F29B5E}" sibTransId="{A36DBFD4-2E4A-485C-9698-C62860E446E7}"/>
    <dgm:cxn modelId="{51526846-051F-414B-8EDD-B8F63BDF5E1E}" type="presOf" srcId="{B66AE90A-95BB-4874-A937-D8F9E6C06C32}" destId="{71A7C23E-119E-42B1-986B-090D490B7670}" srcOrd="0" destOrd="0" presId="urn:microsoft.com/office/officeart/2005/8/layout/vList2"/>
    <dgm:cxn modelId="{EE6E7755-BB8C-4834-B2F7-FD9A0C56EE09}" type="presOf" srcId="{97A2D2A6-B5B2-4FE9-8277-D0D2AE28F073}" destId="{5B87ACFA-74A4-4910-9184-299ECD87DCA2}" srcOrd="0" destOrd="0" presId="urn:microsoft.com/office/officeart/2005/8/layout/vList2"/>
    <dgm:cxn modelId="{01337FB1-BB5C-40F1-A6A4-28706011B40E}" type="presParOf" srcId="{71A7C23E-119E-42B1-986B-090D490B7670}" destId="{5B87ACFA-74A4-4910-9184-299ECD87DCA2}" srcOrd="0"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D067BF27-88F7-4BCE-ACF4-4D903E73D727}" type="doc">
      <dgm:prSet loTypeId="urn:microsoft.com/office/officeart/2005/8/layout/vList2" loCatId="list" qsTypeId="urn:microsoft.com/office/officeart/2005/8/quickstyle/simple1#14" qsCatId="simple" csTypeId="urn:microsoft.com/office/officeart/2005/8/colors/accent1_2#13" csCatId="accent1"/>
      <dgm:spPr/>
      <dgm:t>
        <a:bodyPr/>
        <a:lstStyle/>
        <a:p>
          <a:endParaRPr lang="es-EC"/>
        </a:p>
      </dgm:t>
    </dgm:pt>
    <dgm:pt modelId="{A5D27C2C-83A2-44EB-B95B-926A56258BDA}">
      <dgm:prSet/>
      <dgm:spPr/>
      <dgm:t>
        <a:bodyPr/>
        <a:lstStyle/>
        <a:p>
          <a:pPr rtl="0"/>
          <a:r>
            <a:rPr lang="es-ES" dirty="0" smtClean="0"/>
            <a:t>Se realizó el chequeo de la fuente de alimentación los conectores y la bajada de antena; concluyendo que el daño radicaba en el conector, ya que la suelda al cable estaba deteriorada y no existía una buena conexión entre estos elementos; por lo que se procedió a la reparación del mismo. .</a:t>
          </a:r>
          <a:endParaRPr lang="es-EC" dirty="0"/>
        </a:p>
      </dgm:t>
    </dgm:pt>
    <dgm:pt modelId="{17206533-CED6-49C0-AB71-714C1D082300}" type="parTrans" cxnId="{9359DB33-26E1-49F0-81AE-6CC07FF26407}">
      <dgm:prSet/>
      <dgm:spPr/>
      <dgm:t>
        <a:bodyPr/>
        <a:lstStyle/>
        <a:p>
          <a:endParaRPr lang="es-EC"/>
        </a:p>
      </dgm:t>
    </dgm:pt>
    <dgm:pt modelId="{B521093D-AA6C-43AC-9EAA-667007F9CDDB}" type="sibTrans" cxnId="{9359DB33-26E1-49F0-81AE-6CC07FF26407}">
      <dgm:prSet/>
      <dgm:spPr/>
      <dgm:t>
        <a:bodyPr/>
        <a:lstStyle/>
        <a:p>
          <a:endParaRPr lang="es-EC"/>
        </a:p>
      </dgm:t>
    </dgm:pt>
    <dgm:pt modelId="{F90CAE8A-EC69-4323-A603-D221AFBF61AD}" type="pres">
      <dgm:prSet presAssocID="{D067BF27-88F7-4BCE-ACF4-4D903E73D727}" presName="linear" presStyleCnt="0">
        <dgm:presLayoutVars>
          <dgm:animLvl val="lvl"/>
          <dgm:resizeHandles val="exact"/>
        </dgm:presLayoutVars>
      </dgm:prSet>
      <dgm:spPr/>
      <dgm:t>
        <a:bodyPr/>
        <a:lstStyle/>
        <a:p>
          <a:endParaRPr lang="es-ES"/>
        </a:p>
      </dgm:t>
    </dgm:pt>
    <dgm:pt modelId="{43E57C1D-C65D-4618-92A6-261E220918E7}" type="pres">
      <dgm:prSet presAssocID="{A5D27C2C-83A2-44EB-B95B-926A56258BDA}" presName="parentText" presStyleLbl="node1" presStyleIdx="0" presStyleCnt="1">
        <dgm:presLayoutVars>
          <dgm:chMax val="0"/>
          <dgm:bulletEnabled val="1"/>
        </dgm:presLayoutVars>
      </dgm:prSet>
      <dgm:spPr/>
      <dgm:t>
        <a:bodyPr/>
        <a:lstStyle/>
        <a:p>
          <a:endParaRPr lang="es-ES"/>
        </a:p>
      </dgm:t>
    </dgm:pt>
  </dgm:ptLst>
  <dgm:cxnLst>
    <dgm:cxn modelId="{AB3B60C3-A2D2-43E1-9542-E83F1364B24C}" type="presOf" srcId="{A5D27C2C-83A2-44EB-B95B-926A56258BDA}" destId="{43E57C1D-C65D-4618-92A6-261E220918E7}" srcOrd="0" destOrd="0" presId="urn:microsoft.com/office/officeart/2005/8/layout/vList2"/>
    <dgm:cxn modelId="{849230D2-3655-4187-A6EB-19CAF73A6AF6}" type="presOf" srcId="{D067BF27-88F7-4BCE-ACF4-4D903E73D727}" destId="{F90CAE8A-EC69-4323-A603-D221AFBF61AD}" srcOrd="0" destOrd="0" presId="urn:microsoft.com/office/officeart/2005/8/layout/vList2"/>
    <dgm:cxn modelId="{9359DB33-26E1-49F0-81AE-6CC07FF26407}" srcId="{D067BF27-88F7-4BCE-ACF4-4D903E73D727}" destId="{A5D27C2C-83A2-44EB-B95B-926A56258BDA}" srcOrd="0" destOrd="0" parTransId="{17206533-CED6-49C0-AB71-714C1D082300}" sibTransId="{B521093D-AA6C-43AC-9EAA-667007F9CDDB}"/>
    <dgm:cxn modelId="{EE5760C9-A697-40AA-BD1B-FE72522118E3}" type="presParOf" srcId="{F90CAE8A-EC69-4323-A603-D221AFBF61AD}" destId="{43E57C1D-C65D-4618-92A6-261E220918E7}" srcOrd="0" destOrd="0" presId="urn:microsoft.com/office/officeart/2005/8/layout/vList2"/>
  </dgm:cxnLst>
  <dgm:bg/>
  <dgm:whole/>
  <dgm:extLst>
    <a:ext uri="http://schemas.microsoft.com/office/drawing/2008/diagram">
      <dsp:dataModelExt xmlns:dsp="http://schemas.microsoft.com/office/drawing/2008/diagram" xmlns="" relId="rId13"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0BFB57D7-FC46-4C9D-B5F0-0391A585E468}" type="doc">
      <dgm:prSet loTypeId="urn:microsoft.com/office/officeart/2005/8/layout/vList2" loCatId="list" qsTypeId="urn:microsoft.com/office/officeart/2005/8/quickstyle/simple1#15" qsCatId="simple" csTypeId="urn:microsoft.com/office/officeart/2005/8/colors/accent1_2#14" csCatId="accent1"/>
      <dgm:spPr/>
      <dgm:t>
        <a:bodyPr/>
        <a:lstStyle/>
        <a:p>
          <a:endParaRPr lang="es-EC"/>
        </a:p>
      </dgm:t>
    </dgm:pt>
    <dgm:pt modelId="{478F7892-C034-4D64-877E-654564FE05CC}">
      <dgm:prSet/>
      <dgm:spPr/>
      <dgm:t>
        <a:bodyPr/>
        <a:lstStyle/>
        <a:p>
          <a:pPr algn="just" rtl="0"/>
          <a:r>
            <a:rPr lang="es-ES" dirty="0" smtClean="0"/>
            <a:t>Después de realizar el mantenimiento expuesto se procedió a su conexión y prueba de funcionamiento, logrando así solucionar el problema  y poner en marcha la comunicación  de la sede Héroes del </a:t>
          </a:r>
          <a:r>
            <a:rPr lang="es-ES" dirty="0" err="1" smtClean="0"/>
            <a:t>Cenepa</a:t>
          </a:r>
          <a:r>
            <a:rPr lang="es-ES" dirty="0" smtClean="0"/>
            <a:t> - ESPE Matriz.</a:t>
          </a:r>
          <a:endParaRPr lang="es-EC" dirty="0"/>
        </a:p>
      </dgm:t>
    </dgm:pt>
    <dgm:pt modelId="{78FCA900-8CF7-4642-8290-0F164D0AA465}" type="parTrans" cxnId="{F0C1F1D6-E8B8-472F-809E-6763B95A3244}">
      <dgm:prSet/>
      <dgm:spPr/>
      <dgm:t>
        <a:bodyPr/>
        <a:lstStyle/>
        <a:p>
          <a:pPr algn="just"/>
          <a:endParaRPr lang="es-EC"/>
        </a:p>
      </dgm:t>
    </dgm:pt>
    <dgm:pt modelId="{E30631D3-E3B1-46BA-BD3C-BDACF9EBA478}" type="sibTrans" cxnId="{F0C1F1D6-E8B8-472F-809E-6763B95A3244}">
      <dgm:prSet/>
      <dgm:spPr/>
      <dgm:t>
        <a:bodyPr/>
        <a:lstStyle/>
        <a:p>
          <a:pPr algn="just"/>
          <a:endParaRPr lang="es-EC"/>
        </a:p>
      </dgm:t>
    </dgm:pt>
    <dgm:pt modelId="{1F8DA22E-178B-4CDD-B6D2-4F777240C9D0}" type="pres">
      <dgm:prSet presAssocID="{0BFB57D7-FC46-4C9D-B5F0-0391A585E468}" presName="linear" presStyleCnt="0">
        <dgm:presLayoutVars>
          <dgm:animLvl val="lvl"/>
          <dgm:resizeHandles val="exact"/>
        </dgm:presLayoutVars>
      </dgm:prSet>
      <dgm:spPr/>
      <dgm:t>
        <a:bodyPr/>
        <a:lstStyle/>
        <a:p>
          <a:endParaRPr lang="es-ES"/>
        </a:p>
      </dgm:t>
    </dgm:pt>
    <dgm:pt modelId="{3F5D1532-BCBF-4454-A31D-DB358BD84CBA}" type="pres">
      <dgm:prSet presAssocID="{478F7892-C034-4D64-877E-654564FE05CC}" presName="parentText" presStyleLbl="node1" presStyleIdx="0" presStyleCnt="1">
        <dgm:presLayoutVars>
          <dgm:chMax val="0"/>
          <dgm:bulletEnabled val="1"/>
        </dgm:presLayoutVars>
      </dgm:prSet>
      <dgm:spPr/>
      <dgm:t>
        <a:bodyPr/>
        <a:lstStyle/>
        <a:p>
          <a:endParaRPr lang="es-ES"/>
        </a:p>
      </dgm:t>
    </dgm:pt>
  </dgm:ptLst>
  <dgm:cxnLst>
    <dgm:cxn modelId="{B25991C0-BA68-4A9E-967B-8EA1194105C5}" type="presOf" srcId="{0BFB57D7-FC46-4C9D-B5F0-0391A585E468}" destId="{1F8DA22E-178B-4CDD-B6D2-4F777240C9D0}" srcOrd="0" destOrd="0" presId="urn:microsoft.com/office/officeart/2005/8/layout/vList2"/>
    <dgm:cxn modelId="{E900E2F5-C85F-4194-BCE2-791C32891521}" type="presOf" srcId="{478F7892-C034-4D64-877E-654564FE05CC}" destId="{3F5D1532-BCBF-4454-A31D-DB358BD84CBA}" srcOrd="0" destOrd="0" presId="urn:microsoft.com/office/officeart/2005/8/layout/vList2"/>
    <dgm:cxn modelId="{F0C1F1D6-E8B8-472F-809E-6763B95A3244}" srcId="{0BFB57D7-FC46-4C9D-B5F0-0391A585E468}" destId="{478F7892-C034-4D64-877E-654564FE05CC}" srcOrd="0" destOrd="0" parTransId="{78FCA900-8CF7-4642-8290-0F164D0AA465}" sibTransId="{E30631D3-E3B1-46BA-BD3C-BDACF9EBA478}"/>
    <dgm:cxn modelId="{CBE40D8F-F318-46E3-AC61-5D335BBF2ECD}" type="presParOf" srcId="{1F8DA22E-178B-4CDD-B6D2-4F777240C9D0}" destId="{3F5D1532-BCBF-4454-A31D-DB358BD84CBA}" srcOrd="0" destOrd="0" presId="urn:microsoft.com/office/officeart/2005/8/layout/vList2"/>
  </dgm:cxnLst>
  <dgm:bg/>
  <dgm:whole/>
  <dgm:extLst>
    <a:ext uri="http://schemas.microsoft.com/office/drawing/2008/diagram">
      <dsp:dataModelExt xmlns:dsp="http://schemas.microsoft.com/office/drawing/2008/diagram" xmlns="" relId="rId20"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D763A457-CBF7-4C3A-8815-2E89C66AEEDE}" type="doc">
      <dgm:prSet loTypeId="urn:microsoft.com/office/officeart/2005/8/layout/target3" loCatId="relationship" qsTypeId="urn:microsoft.com/office/officeart/2005/8/quickstyle/simple1#16" qsCatId="simple" csTypeId="urn:microsoft.com/office/officeart/2005/8/colors/accent1_2#15" csCatId="accent1"/>
      <dgm:spPr/>
      <dgm:t>
        <a:bodyPr/>
        <a:lstStyle/>
        <a:p>
          <a:endParaRPr lang="es-EC"/>
        </a:p>
      </dgm:t>
    </dgm:pt>
    <dgm:pt modelId="{EE419D7E-C6DA-4DFA-8F7B-01693348A44E}">
      <dgm:prSet/>
      <dgm:spPr/>
      <dgm:t>
        <a:bodyPr/>
        <a:lstStyle/>
        <a:p>
          <a:pPr rtl="0"/>
          <a:r>
            <a:rPr lang="es-ES" smtClean="0"/>
            <a:t>En esta visita se procedió al mantenimiento de la bajada de antena y al cambio de los equipos de este punto, ya que estos tenían varios años de uso; como la fuente de alimentación que tenía los conectores oxidados y la radio base PRO3100 que fue cambiada por la radio PRO5100 con la programación adecuada.</a:t>
          </a:r>
          <a:endParaRPr lang="es-EC"/>
        </a:p>
      </dgm:t>
    </dgm:pt>
    <dgm:pt modelId="{1121EC5F-6AE5-4E1B-AED9-C9A28F1FE747}" type="parTrans" cxnId="{274F17CA-7508-4292-B1AB-B8FB01EC45F9}">
      <dgm:prSet/>
      <dgm:spPr/>
      <dgm:t>
        <a:bodyPr/>
        <a:lstStyle/>
        <a:p>
          <a:endParaRPr lang="es-EC"/>
        </a:p>
      </dgm:t>
    </dgm:pt>
    <dgm:pt modelId="{65DD40F8-3365-4C6B-A02B-E524AE8DDABD}" type="sibTrans" cxnId="{274F17CA-7508-4292-B1AB-B8FB01EC45F9}">
      <dgm:prSet/>
      <dgm:spPr/>
      <dgm:t>
        <a:bodyPr/>
        <a:lstStyle/>
        <a:p>
          <a:endParaRPr lang="es-EC"/>
        </a:p>
      </dgm:t>
    </dgm:pt>
    <dgm:pt modelId="{239299B2-481C-4C8C-8C8A-FAD5F32849F3}" type="pres">
      <dgm:prSet presAssocID="{D763A457-CBF7-4C3A-8815-2E89C66AEEDE}" presName="Name0" presStyleCnt="0">
        <dgm:presLayoutVars>
          <dgm:chMax val="7"/>
          <dgm:dir/>
          <dgm:animLvl val="lvl"/>
          <dgm:resizeHandles val="exact"/>
        </dgm:presLayoutVars>
      </dgm:prSet>
      <dgm:spPr/>
      <dgm:t>
        <a:bodyPr/>
        <a:lstStyle/>
        <a:p>
          <a:endParaRPr lang="es-ES"/>
        </a:p>
      </dgm:t>
    </dgm:pt>
    <dgm:pt modelId="{50CEC8B4-A0A7-4583-A1E1-BD42D0F06C98}" type="pres">
      <dgm:prSet presAssocID="{EE419D7E-C6DA-4DFA-8F7B-01693348A44E}" presName="circle1" presStyleLbl="node1" presStyleIdx="0" presStyleCnt="1"/>
      <dgm:spPr/>
    </dgm:pt>
    <dgm:pt modelId="{2DF1681B-5351-4774-923A-A071B22C7792}" type="pres">
      <dgm:prSet presAssocID="{EE419D7E-C6DA-4DFA-8F7B-01693348A44E}" presName="space" presStyleCnt="0"/>
      <dgm:spPr/>
    </dgm:pt>
    <dgm:pt modelId="{ADBD8F3E-78DF-496B-9618-B105720FBF51}" type="pres">
      <dgm:prSet presAssocID="{EE419D7E-C6DA-4DFA-8F7B-01693348A44E}" presName="rect1" presStyleLbl="alignAcc1" presStyleIdx="0" presStyleCnt="1"/>
      <dgm:spPr/>
      <dgm:t>
        <a:bodyPr/>
        <a:lstStyle/>
        <a:p>
          <a:endParaRPr lang="es-ES"/>
        </a:p>
      </dgm:t>
    </dgm:pt>
    <dgm:pt modelId="{7EB002A7-434B-42F8-9020-2F1C16444415}" type="pres">
      <dgm:prSet presAssocID="{EE419D7E-C6DA-4DFA-8F7B-01693348A44E}" presName="rect1ParTxNoCh" presStyleLbl="alignAcc1" presStyleIdx="0" presStyleCnt="1">
        <dgm:presLayoutVars>
          <dgm:chMax val="1"/>
          <dgm:bulletEnabled val="1"/>
        </dgm:presLayoutVars>
      </dgm:prSet>
      <dgm:spPr/>
      <dgm:t>
        <a:bodyPr/>
        <a:lstStyle/>
        <a:p>
          <a:endParaRPr lang="es-ES"/>
        </a:p>
      </dgm:t>
    </dgm:pt>
  </dgm:ptLst>
  <dgm:cxnLst>
    <dgm:cxn modelId="{274F17CA-7508-4292-B1AB-B8FB01EC45F9}" srcId="{D763A457-CBF7-4C3A-8815-2E89C66AEEDE}" destId="{EE419D7E-C6DA-4DFA-8F7B-01693348A44E}" srcOrd="0" destOrd="0" parTransId="{1121EC5F-6AE5-4E1B-AED9-C9A28F1FE747}" sibTransId="{65DD40F8-3365-4C6B-A02B-E524AE8DDABD}"/>
    <dgm:cxn modelId="{0CD1A926-2748-4D3D-9140-F5ADF2FFA46B}" type="presOf" srcId="{EE419D7E-C6DA-4DFA-8F7B-01693348A44E}" destId="{7EB002A7-434B-42F8-9020-2F1C16444415}" srcOrd="1" destOrd="0" presId="urn:microsoft.com/office/officeart/2005/8/layout/target3"/>
    <dgm:cxn modelId="{01A311EE-DF75-4C33-9B2D-B57FB736DDDF}" type="presOf" srcId="{D763A457-CBF7-4C3A-8815-2E89C66AEEDE}" destId="{239299B2-481C-4C8C-8C8A-FAD5F32849F3}" srcOrd="0" destOrd="0" presId="urn:microsoft.com/office/officeart/2005/8/layout/target3"/>
    <dgm:cxn modelId="{270FA70A-32E8-482B-9CEB-9F4CB6B5D8D4}" type="presOf" srcId="{EE419D7E-C6DA-4DFA-8F7B-01693348A44E}" destId="{ADBD8F3E-78DF-496B-9618-B105720FBF51}" srcOrd="0" destOrd="0" presId="urn:microsoft.com/office/officeart/2005/8/layout/target3"/>
    <dgm:cxn modelId="{A4A95A36-CF21-4500-8563-51979E76D5F1}" type="presParOf" srcId="{239299B2-481C-4C8C-8C8A-FAD5F32849F3}" destId="{50CEC8B4-A0A7-4583-A1E1-BD42D0F06C98}" srcOrd="0" destOrd="0" presId="urn:microsoft.com/office/officeart/2005/8/layout/target3"/>
    <dgm:cxn modelId="{3FC139D8-E6DD-466C-8CB8-6B8FC804CF8E}" type="presParOf" srcId="{239299B2-481C-4C8C-8C8A-FAD5F32849F3}" destId="{2DF1681B-5351-4774-923A-A071B22C7792}" srcOrd="1" destOrd="0" presId="urn:microsoft.com/office/officeart/2005/8/layout/target3"/>
    <dgm:cxn modelId="{8C3A0333-9188-4376-BD3A-1C0F769AAA14}" type="presParOf" srcId="{239299B2-481C-4C8C-8C8A-FAD5F32849F3}" destId="{ADBD8F3E-78DF-496B-9618-B105720FBF51}" srcOrd="2" destOrd="0" presId="urn:microsoft.com/office/officeart/2005/8/layout/target3"/>
    <dgm:cxn modelId="{2E272102-EC42-4BA7-9534-A2C7051B3C18}" type="presParOf" srcId="{239299B2-481C-4C8C-8C8A-FAD5F32849F3}" destId="{7EB002A7-434B-42F8-9020-2F1C16444415}" srcOrd="3" destOrd="0" presId="urn:microsoft.com/office/officeart/2005/8/layout/target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0FADECA-801E-48CC-AED2-B49195041E03}" type="doc">
      <dgm:prSet loTypeId="urn:microsoft.com/office/officeart/2005/8/layout/radial2" loCatId="relationship" qsTypeId="urn:microsoft.com/office/officeart/2005/8/quickstyle/3d3" qsCatId="3D" csTypeId="urn:microsoft.com/office/officeart/2005/8/colors/accent0_3" csCatId="mainScheme" phldr="1"/>
      <dgm:spPr/>
      <dgm:t>
        <a:bodyPr/>
        <a:lstStyle/>
        <a:p>
          <a:endParaRPr lang="es-EC"/>
        </a:p>
      </dgm:t>
    </dgm:pt>
    <dgm:pt modelId="{68261DEE-A21F-48F8-97BF-F8B9DAFC9F23}">
      <dgm:prSet/>
      <dgm:spPr/>
      <dgm:t>
        <a:bodyPr/>
        <a:lstStyle/>
        <a:p>
          <a:pPr rtl="0"/>
          <a:r>
            <a:rPr lang="es-ES" dirty="0" smtClean="0"/>
            <a:t>Evaluar  la red de radiocomunicaciones análoga de la Escuela Politécnica del Ejército y proceder a su levantamiento, reestructuración, además  realizar el diseño y   estudio de factibilidad para su migración a la radio digital que cubra las sedes en otras provincias   con  pruebas de campo para la obtención de mapas de cobertura y aplicación de  localización  vehicular  con GPS.</a:t>
          </a:r>
          <a:endParaRPr lang="es-EC" dirty="0"/>
        </a:p>
      </dgm:t>
    </dgm:pt>
    <dgm:pt modelId="{3AB66FA9-2044-414F-BE90-0E216443C2E8}" type="parTrans" cxnId="{FC05BB4E-EFF4-4565-92F4-4F32DC25D943}">
      <dgm:prSet/>
      <dgm:spPr/>
      <dgm:t>
        <a:bodyPr/>
        <a:lstStyle/>
        <a:p>
          <a:endParaRPr lang="es-EC"/>
        </a:p>
      </dgm:t>
    </dgm:pt>
    <dgm:pt modelId="{D82B75D8-B84B-4CA6-984E-EE77AC39A712}" type="sibTrans" cxnId="{FC05BB4E-EFF4-4565-92F4-4F32DC25D943}">
      <dgm:prSet/>
      <dgm:spPr/>
      <dgm:t>
        <a:bodyPr/>
        <a:lstStyle/>
        <a:p>
          <a:endParaRPr lang="es-EC"/>
        </a:p>
      </dgm:t>
    </dgm:pt>
    <dgm:pt modelId="{B201FB38-0D74-4D01-8C0A-7A796BBEC37F}" type="pres">
      <dgm:prSet presAssocID="{A0FADECA-801E-48CC-AED2-B49195041E03}" presName="composite" presStyleCnt="0">
        <dgm:presLayoutVars>
          <dgm:chMax val="5"/>
          <dgm:dir/>
          <dgm:animLvl val="ctr"/>
          <dgm:resizeHandles val="exact"/>
        </dgm:presLayoutVars>
      </dgm:prSet>
      <dgm:spPr/>
      <dgm:t>
        <a:bodyPr/>
        <a:lstStyle/>
        <a:p>
          <a:endParaRPr lang="es-ES"/>
        </a:p>
      </dgm:t>
    </dgm:pt>
    <dgm:pt modelId="{164C81F5-1E43-4ABC-A489-CBF863257ECD}" type="pres">
      <dgm:prSet presAssocID="{A0FADECA-801E-48CC-AED2-B49195041E03}" presName="cycle" presStyleCnt="0"/>
      <dgm:spPr/>
    </dgm:pt>
    <dgm:pt modelId="{BA02C11F-3CB4-4623-AC83-30AE7A387853}" type="pres">
      <dgm:prSet presAssocID="{A0FADECA-801E-48CC-AED2-B49195041E03}" presName="centerShape" presStyleCnt="0"/>
      <dgm:spPr/>
    </dgm:pt>
    <dgm:pt modelId="{D91E0706-64FD-4B7D-9DE1-B8FE9F9DADA2}" type="pres">
      <dgm:prSet presAssocID="{A0FADECA-801E-48CC-AED2-B49195041E03}" presName="connSite" presStyleLbl="node1" presStyleIdx="0" presStyleCnt="2"/>
      <dgm:spPr/>
    </dgm:pt>
    <dgm:pt modelId="{5F85C099-7576-4B39-834F-024CC490B8B4}" type="pres">
      <dgm:prSet presAssocID="{A0FADECA-801E-48CC-AED2-B49195041E03}" presName="visible" presStyleLbl="node1" presStyleIdx="0" presStyleCnt="2" custScaleX="77753" custScaleY="77753"/>
      <dgm:spPr>
        <a:blipFill>
          <a:blip xmlns:r="http://schemas.openxmlformats.org/officeDocument/2006/relationships" r:embed="rId1">
            <a:extLst>
              <a:ext uri="{28A0092B-C50C-407E-A947-70E740481C1C}"/>
            </a:extLst>
          </a:blip>
          <a:srcRect/>
          <a:stretch>
            <a:fillRect l="-22000" r="-22000"/>
          </a:stretch>
        </a:blipFill>
      </dgm:spPr>
    </dgm:pt>
    <dgm:pt modelId="{B97E8309-04D0-4C51-899B-E9B59974B7AB}" type="pres">
      <dgm:prSet presAssocID="{3AB66FA9-2044-414F-BE90-0E216443C2E8}" presName="Name25" presStyleLbl="parChTrans1D1" presStyleIdx="0" presStyleCnt="1"/>
      <dgm:spPr/>
      <dgm:t>
        <a:bodyPr/>
        <a:lstStyle/>
        <a:p>
          <a:endParaRPr lang="es-ES"/>
        </a:p>
      </dgm:t>
    </dgm:pt>
    <dgm:pt modelId="{A4FB3A45-E49B-4336-A27D-7FF6569E32AA}" type="pres">
      <dgm:prSet presAssocID="{68261DEE-A21F-48F8-97BF-F8B9DAFC9F23}" presName="node" presStyleCnt="0"/>
      <dgm:spPr/>
    </dgm:pt>
    <dgm:pt modelId="{C57C94F7-A6E5-4CE3-B50D-82A48028DB6A}" type="pres">
      <dgm:prSet presAssocID="{68261DEE-A21F-48F8-97BF-F8B9DAFC9F23}" presName="parentNode" presStyleLbl="node1" presStyleIdx="1" presStyleCnt="2" custScaleX="223343" custScaleY="223343" custLinFactNeighborX="74604" custLinFactNeighborY="-3864">
        <dgm:presLayoutVars>
          <dgm:chMax val="1"/>
          <dgm:bulletEnabled val="1"/>
        </dgm:presLayoutVars>
      </dgm:prSet>
      <dgm:spPr/>
      <dgm:t>
        <a:bodyPr/>
        <a:lstStyle/>
        <a:p>
          <a:endParaRPr lang="es-ES"/>
        </a:p>
      </dgm:t>
    </dgm:pt>
    <dgm:pt modelId="{98CBFA5C-AC5D-420C-94B3-DE73CAEAF2B3}" type="pres">
      <dgm:prSet presAssocID="{68261DEE-A21F-48F8-97BF-F8B9DAFC9F23}" presName="childNode" presStyleLbl="revTx" presStyleIdx="0" presStyleCnt="0">
        <dgm:presLayoutVars>
          <dgm:bulletEnabled val="1"/>
        </dgm:presLayoutVars>
      </dgm:prSet>
      <dgm:spPr/>
    </dgm:pt>
  </dgm:ptLst>
  <dgm:cxnLst>
    <dgm:cxn modelId="{B362944B-1082-409E-8B3E-3F41278F6E8E}" type="presOf" srcId="{A0FADECA-801E-48CC-AED2-B49195041E03}" destId="{B201FB38-0D74-4D01-8C0A-7A796BBEC37F}" srcOrd="0" destOrd="0" presId="urn:microsoft.com/office/officeart/2005/8/layout/radial2"/>
    <dgm:cxn modelId="{77603001-8122-4766-8CF8-D51FB8E67D2B}" type="presOf" srcId="{3AB66FA9-2044-414F-BE90-0E216443C2E8}" destId="{B97E8309-04D0-4C51-899B-E9B59974B7AB}" srcOrd="0" destOrd="0" presId="urn:microsoft.com/office/officeart/2005/8/layout/radial2"/>
    <dgm:cxn modelId="{FC05BB4E-EFF4-4565-92F4-4F32DC25D943}" srcId="{A0FADECA-801E-48CC-AED2-B49195041E03}" destId="{68261DEE-A21F-48F8-97BF-F8B9DAFC9F23}" srcOrd="0" destOrd="0" parTransId="{3AB66FA9-2044-414F-BE90-0E216443C2E8}" sibTransId="{D82B75D8-B84B-4CA6-984E-EE77AC39A712}"/>
    <dgm:cxn modelId="{419D53B9-5213-4595-90C4-39B2B07E6381}" type="presOf" srcId="{68261DEE-A21F-48F8-97BF-F8B9DAFC9F23}" destId="{C57C94F7-A6E5-4CE3-B50D-82A48028DB6A}" srcOrd="0" destOrd="0" presId="urn:microsoft.com/office/officeart/2005/8/layout/radial2"/>
    <dgm:cxn modelId="{D72A1EC0-B596-482F-AAEC-1397E939BF6B}" type="presParOf" srcId="{B201FB38-0D74-4D01-8C0A-7A796BBEC37F}" destId="{164C81F5-1E43-4ABC-A489-CBF863257ECD}" srcOrd="0" destOrd="0" presId="urn:microsoft.com/office/officeart/2005/8/layout/radial2"/>
    <dgm:cxn modelId="{D40E4224-C9E7-4822-9D50-849A034B9D4B}" type="presParOf" srcId="{164C81F5-1E43-4ABC-A489-CBF863257ECD}" destId="{BA02C11F-3CB4-4623-AC83-30AE7A387853}" srcOrd="0" destOrd="0" presId="urn:microsoft.com/office/officeart/2005/8/layout/radial2"/>
    <dgm:cxn modelId="{F6B84CB1-F7F6-4E9D-AB9C-83035E2449E4}" type="presParOf" srcId="{BA02C11F-3CB4-4623-AC83-30AE7A387853}" destId="{D91E0706-64FD-4B7D-9DE1-B8FE9F9DADA2}" srcOrd="0" destOrd="0" presId="urn:microsoft.com/office/officeart/2005/8/layout/radial2"/>
    <dgm:cxn modelId="{447A5B77-CFAA-435F-8B86-1FD1D3EFABE7}" type="presParOf" srcId="{BA02C11F-3CB4-4623-AC83-30AE7A387853}" destId="{5F85C099-7576-4B39-834F-024CC490B8B4}" srcOrd="1" destOrd="0" presId="urn:microsoft.com/office/officeart/2005/8/layout/radial2"/>
    <dgm:cxn modelId="{5F228B3A-2C10-496C-8B6F-4BE4BCD494A1}" type="presParOf" srcId="{164C81F5-1E43-4ABC-A489-CBF863257ECD}" destId="{B97E8309-04D0-4C51-899B-E9B59974B7AB}" srcOrd="1" destOrd="0" presId="urn:microsoft.com/office/officeart/2005/8/layout/radial2"/>
    <dgm:cxn modelId="{F90FCC49-C641-4DB0-9DC8-70ADC2FDF501}" type="presParOf" srcId="{164C81F5-1E43-4ABC-A489-CBF863257ECD}" destId="{A4FB3A45-E49B-4336-A27D-7FF6569E32AA}" srcOrd="2" destOrd="0" presId="urn:microsoft.com/office/officeart/2005/8/layout/radial2"/>
    <dgm:cxn modelId="{15CDBDF9-8B99-425D-B09F-30219DB137F0}" type="presParOf" srcId="{A4FB3A45-E49B-4336-A27D-7FF6569E32AA}" destId="{C57C94F7-A6E5-4CE3-B50D-82A48028DB6A}" srcOrd="0" destOrd="0" presId="urn:microsoft.com/office/officeart/2005/8/layout/radial2"/>
    <dgm:cxn modelId="{4F250AC3-E91D-408F-9247-1B9DADF9676F}" type="presParOf" srcId="{A4FB3A45-E49B-4336-A27D-7FF6569E32AA}" destId="{98CBFA5C-AC5D-420C-94B3-DE73CAEAF2B3}" srcOrd="1" destOrd="0" presId="urn:microsoft.com/office/officeart/2005/8/layout/radial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056342DC-8F62-456F-8301-0F9A5CF23F57}" type="doc">
      <dgm:prSet loTypeId="urn:microsoft.com/office/officeart/2005/8/layout/target3" loCatId="relationship" qsTypeId="urn:microsoft.com/office/officeart/2005/8/quickstyle/simple1#17" qsCatId="simple" csTypeId="urn:microsoft.com/office/officeart/2005/8/colors/accent1_2#16" csCatId="accent1"/>
      <dgm:spPr/>
      <dgm:t>
        <a:bodyPr/>
        <a:lstStyle/>
        <a:p>
          <a:endParaRPr lang="es-EC"/>
        </a:p>
      </dgm:t>
    </dgm:pt>
    <dgm:pt modelId="{32FC35C1-384A-4FD1-B68F-EA0F42B6E1F1}">
      <dgm:prSet/>
      <dgm:spPr/>
      <dgm:t>
        <a:bodyPr/>
        <a:lstStyle/>
        <a:p>
          <a:pPr rtl="0"/>
          <a:r>
            <a:rPr lang="es-ES" dirty="0" smtClean="0"/>
            <a:t>En esta visita se procedió de igual forma que en la sede IASA I; se dio mantenimiento a la conexión entre el conector PL 259 con el cable </a:t>
          </a:r>
          <a:r>
            <a:rPr lang="es-ES" dirty="0" err="1" smtClean="0"/>
            <a:t>Belden</a:t>
          </a:r>
          <a:r>
            <a:rPr lang="es-ES" dirty="0" smtClean="0"/>
            <a:t> de la bajada de antena que debido a su deterioro estaba provocando ruido en la comunicación; y de igual forma se realizó el cambio de equipo de radio ya que en esta sede se tenía instalado una radio Motorola  M208 que tiene varios años de servicio, y que presentaba fallas de desviación de frecuencia, por el equipo de radio marca Motorola PRO-5100.</a:t>
          </a:r>
          <a:endParaRPr lang="es-EC" dirty="0"/>
        </a:p>
      </dgm:t>
    </dgm:pt>
    <dgm:pt modelId="{6E7035E5-5F02-469A-8B86-12A2405117C9}" type="parTrans" cxnId="{A5380EF8-1992-40C0-8D8B-AEA73493A501}">
      <dgm:prSet/>
      <dgm:spPr/>
      <dgm:t>
        <a:bodyPr/>
        <a:lstStyle/>
        <a:p>
          <a:endParaRPr lang="es-EC"/>
        </a:p>
      </dgm:t>
    </dgm:pt>
    <dgm:pt modelId="{87A73C7C-477F-45F7-B39C-0CF971294D77}" type="sibTrans" cxnId="{A5380EF8-1992-40C0-8D8B-AEA73493A501}">
      <dgm:prSet/>
      <dgm:spPr/>
      <dgm:t>
        <a:bodyPr/>
        <a:lstStyle/>
        <a:p>
          <a:endParaRPr lang="es-EC"/>
        </a:p>
      </dgm:t>
    </dgm:pt>
    <dgm:pt modelId="{B8520E2B-5016-4CEA-986B-5D994C005493}" type="pres">
      <dgm:prSet presAssocID="{056342DC-8F62-456F-8301-0F9A5CF23F57}" presName="Name0" presStyleCnt="0">
        <dgm:presLayoutVars>
          <dgm:chMax val="7"/>
          <dgm:dir/>
          <dgm:animLvl val="lvl"/>
          <dgm:resizeHandles val="exact"/>
        </dgm:presLayoutVars>
      </dgm:prSet>
      <dgm:spPr/>
      <dgm:t>
        <a:bodyPr/>
        <a:lstStyle/>
        <a:p>
          <a:endParaRPr lang="es-ES"/>
        </a:p>
      </dgm:t>
    </dgm:pt>
    <dgm:pt modelId="{5014DAC5-7DDB-42B9-A8CB-A9563925FC13}" type="pres">
      <dgm:prSet presAssocID="{32FC35C1-384A-4FD1-B68F-EA0F42B6E1F1}" presName="circle1" presStyleLbl="node1" presStyleIdx="0" presStyleCnt="1"/>
      <dgm:spPr/>
    </dgm:pt>
    <dgm:pt modelId="{DD774312-21E1-4EBE-84DA-CFEDB2D12346}" type="pres">
      <dgm:prSet presAssocID="{32FC35C1-384A-4FD1-B68F-EA0F42B6E1F1}" presName="space" presStyleCnt="0"/>
      <dgm:spPr/>
    </dgm:pt>
    <dgm:pt modelId="{6B339953-4748-4BFE-A155-ABEC510A2603}" type="pres">
      <dgm:prSet presAssocID="{32FC35C1-384A-4FD1-B68F-EA0F42B6E1F1}" presName="rect1" presStyleLbl="alignAcc1" presStyleIdx="0" presStyleCnt="1"/>
      <dgm:spPr/>
      <dgm:t>
        <a:bodyPr/>
        <a:lstStyle/>
        <a:p>
          <a:endParaRPr lang="es-ES"/>
        </a:p>
      </dgm:t>
    </dgm:pt>
    <dgm:pt modelId="{C041EFA8-A871-42E1-B5E9-6A4723D36F56}" type="pres">
      <dgm:prSet presAssocID="{32FC35C1-384A-4FD1-B68F-EA0F42B6E1F1}" presName="rect1ParTxNoCh" presStyleLbl="alignAcc1" presStyleIdx="0" presStyleCnt="1">
        <dgm:presLayoutVars>
          <dgm:chMax val="1"/>
          <dgm:bulletEnabled val="1"/>
        </dgm:presLayoutVars>
      </dgm:prSet>
      <dgm:spPr/>
      <dgm:t>
        <a:bodyPr/>
        <a:lstStyle/>
        <a:p>
          <a:endParaRPr lang="es-ES"/>
        </a:p>
      </dgm:t>
    </dgm:pt>
  </dgm:ptLst>
  <dgm:cxnLst>
    <dgm:cxn modelId="{A5380EF8-1992-40C0-8D8B-AEA73493A501}" srcId="{056342DC-8F62-456F-8301-0F9A5CF23F57}" destId="{32FC35C1-384A-4FD1-B68F-EA0F42B6E1F1}" srcOrd="0" destOrd="0" parTransId="{6E7035E5-5F02-469A-8B86-12A2405117C9}" sibTransId="{87A73C7C-477F-45F7-B39C-0CF971294D77}"/>
    <dgm:cxn modelId="{048F10AC-7109-45DB-AE9D-56B178E094FD}" type="presOf" srcId="{32FC35C1-384A-4FD1-B68F-EA0F42B6E1F1}" destId="{C041EFA8-A871-42E1-B5E9-6A4723D36F56}" srcOrd="1" destOrd="0" presId="urn:microsoft.com/office/officeart/2005/8/layout/target3"/>
    <dgm:cxn modelId="{1890344F-F3DD-4DDF-9328-09C0968910DE}" type="presOf" srcId="{056342DC-8F62-456F-8301-0F9A5CF23F57}" destId="{B8520E2B-5016-4CEA-986B-5D994C005493}" srcOrd="0" destOrd="0" presId="urn:microsoft.com/office/officeart/2005/8/layout/target3"/>
    <dgm:cxn modelId="{61564A47-90DB-4135-A9A8-6F9AE9000240}" type="presOf" srcId="{32FC35C1-384A-4FD1-B68F-EA0F42B6E1F1}" destId="{6B339953-4748-4BFE-A155-ABEC510A2603}" srcOrd="0" destOrd="0" presId="urn:microsoft.com/office/officeart/2005/8/layout/target3"/>
    <dgm:cxn modelId="{9BC942C6-CF1C-4744-BDCD-8A32D29950B0}" type="presParOf" srcId="{B8520E2B-5016-4CEA-986B-5D994C005493}" destId="{5014DAC5-7DDB-42B9-A8CB-A9563925FC13}" srcOrd="0" destOrd="0" presId="urn:microsoft.com/office/officeart/2005/8/layout/target3"/>
    <dgm:cxn modelId="{CA5AE4C0-7FEE-4288-9215-25C798823ECA}" type="presParOf" srcId="{B8520E2B-5016-4CEA-986B-5D994C005493}" destId="{DD774312-21E1-4EBE-84DA-CFEDB2D12346}" srcOrd="1" destOrd="0" presId="urn:microsoft.com/office/officeart/2005/8/layout/target3"/>
    <dgm:cxn modelId="{A45A4FD5-372D-4A09-BAA7-716E7ABF8E7D}" type="presParOf" srcId="{B8520E2B-5016-4CEA-986B-5D994C005493}" destId="{6B339953-4748-4BFE-A155-ABEC510A2603}" srcOrd="2" destOrd="0" presId="urn:microsoft.com/office/officeart/2005/8/layout/target3"/>
    <dgm:cxn modelId="{932D188D-A943-49DC-A125-BD56975C4C9A}" type="presParOf" srcId="{B8520E2B-5016-4CEA-986B-5D994C005493}" destId="{C041EFA8-A871-42E1-B5E9-6A4723D36F56}" srcOrd="3" destOrd="0" presId="urn:microsoft.com/office/officeart/2005/8/layout/target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AC7AC787-1C1C-4DC1-86B5-0DAC22EEDABA}" type="doc">
      <dgm:prSet loTypeId="urn:microsoft.com/office/officeart/2005/8/layout/target3" loCatId="relationship" qsTypeId="urn:microsoft.com/office/officeart/2005/8/quickstyle/simple1#18" qsCatId="simple" csTypeId="urn:microsoft.com/office/officeart/2005/8/colors/accent1_2#17" csCatId="accent1"/>
      <dgm:spPr/>
      <dgm:t>
        <a:bodyPr/>
        <a:lstStyle/>
        <a:p>
          <a:endParaRPr lang="es-EC"/>
        </a:p>
      </dgm:t>
    </dgm:pt>
    <dgm:pt modelId="{3EBA9E7F-285E-49CC-95D2-4BB7A77D105B}">
      <dgm:prSet/>
      <dgm:spPr/>
      <dgm:t>
        <a:bodyPr/>
        <a:lstStyle/>
        <a:p>
          <a:pPr rtl="0"/>
          <a:r>
            <a:rPr lang="es-ES" b="0" i="0" baseline="0" smtClean="0"/>
            <a:t>La ESPE cuenta con radios portátiles de marca Motorola de diferentes modelos: PRO7150, PRO5150, PRO3150, los mismos que se los reprogramo,</a:t>
          </a:r>
          <a:r>
            <a:rPr lang="es-ES" b="0" i="0" smtClean="0"/>
            <a:t> quedando configurados de </a:t>
          </a:r>
          <a:r>
            <a:rPr lang="es-ES" b="0" i="0" baseline="0" smtClean="0"/>
            <a:t>la siguiente forma:</a:t>
          </a:r>
          <a:endParaRPr lang="es-EC"/>
        </a:p>
      </dgm:t>
    </dgm:pt>
    <dgm:pt modelId="{1AD3770A-C3FD-489C-8E0E-CC18663583DD}" type="parTrans" cxnId="{980630A4-D84E-4D89-9490-E619C5686A6F}">
      <dgm:prSet/>
      <dgm:spPr/>
      <dgm:t>
        <a:bodyPr/>
        <a:lstStyle/>
        <a:p>
          <a:endParaRPr lang="es-EC"/>
        </a:p>
      </dgm:t>
    </dgm:pt>
    <dgm:pt modelId="{E1FE3A70-80CD-4CE0-B318-1BDB223DC6EC}" type="sibTrans" cxnId="{980630A4-D84E-4D89-9490-E619C5686A6F}">
      <dgm:prSet/>
      <dgm:spPr/>
      <dgm:t>
        <a:bodyPr/>
        <a:lstStyle/>
        <a:p>
          <a:endParaRPr lang="es-EC"/>
        </a:p>
      </dgm:t>
    </dgm:pt>
    <dgm:pt modelId="{295D77A8-1874-44EB-B6A1-C88A78FE93E1}" type="pres">
      <dgm:prSet presAssocID="{AC7AC787-1C1C-4DC1-86B5-0DAC22EEDABA}" presName="Name0" presStyleCnt="0">
        <dgm:presLayoutVars>
          <dgm:chMax val="7"/>
          <dgm:dir/>
          <dgm:animLvl val="lvl"/>
          <dgm:resizeHandles val="exact"/>
        </dgm:presLayoutVars>
      </dgm:prSet>
      <dgm:spPr/>
      <dgm:t>
        <a:bodyPr/>
        <a:lstStyle/>
        <a:p>
          <a:endParaRPr lang="es-ES"/>
        </a:p>
      </dgm:t>
    </dgm:pt>
    <dgm:pt modelId="{8A8C51C9-E475-4C88-BF9D-6D2F37BB21CC}" type="pres">
      <dgm:prSet presAssocID="{3EBA9E7F-285E-49CC-95D2-4BB7A77D105B}" presName="circle1" presStyleLbl="node1" presStyleIdx="0" presStyleCnt="1"/>
      <dgm:spPr/>
    </dgm:pt>
    <dgm:pt modelId="{10132FAC-6617-49B8-9243-FD8D5E3A7363}" type="pres">
      <dgm:prSet presAssocID="{3EBA9E7F-285E-49CC-95D2-4BB7A77D105B}" presName="space" presStyleCnt="0"/>
      <dgm:spPr/>
    </dgm:pt>
    <dgm:pt modelId="{3E5AA36F-C0D6-4D67-A7DA-0A9DA67DC3FA}" type="pres">
      <dgm:prSet presAssocID="{3EBA9E7F-285E-49CC-95D2-4BB7A77D105B}" presName="rect1" presStyleLbl="alignAcc1" presStyleIdx="0" presStyleCnt="1"/>
      <dgm:spPr/>
      <dgm:t>
        <a:bodyPr/>
        <a:lstStyle/>
        <a:p>
          <a:endParaRPr lang="es-ES"/>
        </a:p>
      </dgm:t>
    </dgm:pt>
    <dgm:pt modelId="{5A0128E9-A7D3-4924-ADEF-0B4D826BDA39}" type="pres">
      <dgm:prSet presAssocID="{3EBA9E7F-285E-49CC-95D2-4BB7A77D105B}" presName="rect1ParTxNoCh" presStyleLbl="alignAcc1" presStyleIdx="0" presStyleCnt="1">
        <dgm:presLayoutVars>
          <dgm:chMax val="1"/>
          <dgm:bulletEnabled val="1"/>
        </dgm:presLayoutVars>
      </dgm:prSet>
      <dgm:spPr/>
      <dgm:t>
        <a:bodyPr/>
        <a:lstStyle/>
        <a:p>
          <a:endParaRPr lang="es-ES"/>
        </a:p>
      </dgm:t>
    </dgm:pt>
  </dgm:ptLst>
  <dgm:cxnLst>
    <dgm:cxn modelId="{5554F9C8-28E2-4A25-993C-9E64C1E97FFB}" type="presOf" srcId="{3EBA9E7F-285E-49CC-95D2-4BB7A77D105B}" destId="{5A0128E9-A7D3-4924-ADEF-0B4D826BDA39}" srcOrd="1" destOrd="0" presId="urn:microsoft.com/office/officeart/2005/8/layout/target3"/>
    <dgm:cxn modelId="{EFFE2120-E90E-4F6F-AB31-DC27D8A69CDA}" type="presOf" srcId="{AC7AC787-1C1C-4DC1-86B5-0DAC22EEDABA}" destId="{295D77A8-1874-44EB-B6A1-C88A78FE93E1}" srcOrd="0" destOrd="0" presId="urn:microsoft.com/office/officeart/2005/8/layout/target3"/>
    <dgm:cxn modelId="{980630A4-D84E-4D89-9490-E619C5686A6F}" srcId="{AC7AC787-1C1C-4DC1-86B5-0DAC22EEDABA}" destId="{3EBA9E7F-285E-49CC-95D2-4BB7A77D105B}" srcOrd="0" destOrd="0" parTransId="{1AD3770A-C3FD-489C-8E0E-CC18663583DD}" sibTransId="{E1FE3A70-80CD-4CE0-B318-1BDB223DC6EC}"/>
    <dgm:cxn modelId="{5231262C-D3D4-4E6A-BDFE-34E03D8D14EB}" type="presOf" srcId="{3EBA9E7F-285E-49CC-95D2-4BB7A77D105B}" destId="{3E5AA36F-C0D6-4D67-A7DA-0A9DA67DC3FA}" srcOrd="0" destOrd="0" presId="urn:microsoft.com/office/officeart/2005/8/layout/target3"/>
    <dgm:cxn modelId="{38F9EDE7-4D74-4197-B2D2-BF61B1AB447A}" type="presParOf" srcId="{295D77A8-1874-44EB-B6A1-C88A78FE93E1}" destId="{8A8C51C9-E475-4C88-BF9D-6D2F37BB21CC}" srcOrd="0" destOrd="0" presId="urn:microsoft.com/office/officeart/2005/8/layout/target3"/>
    <dgm:cxn modelId="{2678484B-7FCE-4AA4-8888-3A4E91EEDB30}" type="presParOf" srcId="{295D77A8-1874-44EB-B6A1-C88A78FE93E1}" destId="{10132FAC-6617-49B8-9243-FD8D5E3A7363}" srcOrd="1" destOrd="0" presId="urn:microsoft.com/office/officeart/2005/8/layout/target3"/>
    <dgm:cxn modelId="{178B1604-19F4-4BCB-AA37-73360CD55586}" type="presParOf" srcId="{295D77A8-1874-44EB-B6A1-C88A78FE93E1}" destId="{3E5AA36F-C0D6-4D67-A7DA-0A9DA67DC3FA}" srcOrd="2" destOrd="0" presId="urn:microsoft.com/office/officeart/2005/8/layout/target3"/>
    <dgm:cxn modelId="{F262CD9B-E230-4E7C-94D8-CD0070CF65AE}" type="presParOf" srcId="{295D77A8-1874-44EB-B6A1-C88A78FE93E1}" destId="{5A0128E9-A7D3-4924-ADEF-0B4D826BDA39}" srcOrd="3" destOrd="0" presId="urn:microsoft.com/office/officeart/2005/8/layout/target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D0A8FE46-80F7-4BDC-8553-C9DD24140024}" type="doc">
      <dgm:prSet loTypeId="urn:microsoft.com/office/officeart/2005/8/layout/target3" loCatId="relationship" qsTypeId="urn:microsoft.com/office/officeart/2005/8/quickstyle/simple1#19" qsCatId="simple" csTypeId="urn:microsoft.com/office/officeart/2005/8/colors/accent1_2#18" csCatId="accent1"/>
      <dgm:spPr/>
      <dgm:t>
        <a:bodyPr/>
        <a:lstStyle/>
        <a:p>
          <a:endParaRPr lang="es-EC"/>
        </a:p>
      </dgm:t>
    </dgm:pt>
    <dgm:pt modelId="{5B1EAACA-79F8-4134-9D2C-457759C70854}">
      <dgm:prSet/>
      <dgm:spPr/>
      <dgm:t>
        <a:bodyPr/>
        <a:lstStyle/>
        <a:p>
          <a:pPr rtl="0"/>
          <a:r>
            <a:rPr lang="es-ES" b="0" i="0" baseline="0" smtClean="0"/>
            <a:t>Los puntos prioritarios de la ESPE son los que realizan el control del personal que ingresa a pie y en vehículos al Campus Politécnico y a las diferentes sedes. Estos  puntos estratégicos para la seguridad de las instalaciones de la ESPE, son los siguientes:</a:t>
          </a:r>
          <a:endParaRPr lang="es-EC"/>
        </a:p>
      </dgm:t>
    </dgm:pt>
    <dgm:pt modelId="{541B5D7E-B153-46D7-AFAC-9447802EF1BC}" type="parTrans" cxnId="{573D418B-18DC-4F55-9A34-611CBDBF02C5}">
      <dgm:prSet/>
      <dgm:spPr/>
      <dgm:t>
        <a:bodyPr/>
        <a:lstStyle/>
        <a:p>
          <a:endParaRPr lang="es-EC"/>
        </a:p>
      </dgm:t>
    </dgm:pt>
    <dgm:pt modelId="{28B4FE6E-8943-47B6-AC46-D37BBC27ED28}" type="sibTrans" cxnId="{573D418B-18DC-4F55-9A34-611CBDBF02C5}">
      <dgm:prSet/>
      <dgm:spPr/>
      <dgm:t>
        <a:bodyPr/>
        <a:lstStyle/>
        <a:p>
          <a:endParaRPr lang="es-EC"/>
        </a:p>
      </dgm:t>
    </dgm:pt>
    <dgm:pt modelId="{0CB002F3-1597-4732-80AF-36FC2485BCFC}" type="pres">
      <dgm:prSet presAssocID="{D0A8FE46-80F7-4BDC-8553-C9DD24140024}" presName="Name0" presStyleCnt="0">
        <dgm:presLayoutVars>
          <dgm:chMax val="7"/>
          <dgm:dir/>
          <dgm:animLvl val="lvl"/>
          <dgm:resizeHandles val="exact"/>
        </dgm:presLayoutVars>
      </dgm:prSet>
      <dgm:spPr/>
      <dgm:t>
        <a:bodyPr/>
        <a:lstStyle/>
        <a:p>
          <a:endParaRPr lang="es-ES"/>
        </a:p>
      </dgm:t>
    </dgm:pt>
    <dgm:pt modelId="{7FF4B0F4-6BAB-4EBE-B6DF-299AE13D924A}" type="pres">
      <dgm:prSet presAssocID="{5B1EAACA-79F8-4134-9D2C-457759C70854}" presName="circle1" presStyleLbl="node1" presStyleIdx="0" presStyleCnt="1"/>
      <dgm:spPr/>
    </dgm:pt>
    <dgm:pt modelId="{877E8F15-C8D5-4CBC-9A2B-EEA4F3DE74ED}" type="pres">
      <dgm:prSet presAssocID="{5B1EAACA-79F8-4134-9D2C-457759C70854}" presName="space" presStyleCnt="0"/>
      <dgm:spPr/>
    </dgm:pt>
    <dgm:pt modelId="{92D6B248-E4F2-4A1F-84D3-EC702CBD1C3A}" type="pres">
      <dgm:prSet presAssocID="{5B1EAACA-79F8-4134-9D2C-457759C70854}" presName="rect1" presStyleLbl="alignAcc1" presStyleIdx="0" presStyleCnt="1"/>
      <dgm:spPr/>
      <dgm:t>
        <a:bodyPr/>
        <a:lstStyle/>
        <a:p>
          <a:endParaRPr lang="es-ES"/>
        </a:p>
      </dgm:t>
    </dgm:pt>
    <dgm:pt modelId="{DA9C4656-8C17-46EF-A21F-D322450B2BAB}" type="pres">
      <dgm:prSet presAssocID="{5B1EAACA-79F8-4134-9D2C-457759C70854}" presName="rect1ParTxNoCh" presStyleLbl="alignAcc1" presStyleIdx="0" presStyleCnt="1">
        <dgm:presLayoutVars>
          <dgm:chMax val="1"/>
          <dgm:bulletEnabled val="1"/>
        </dgm:presLayoutVars>
      </dgm:prSet>
      <dgm:spPr/>
      <dgm:t>
        <a:bodyPr/>
        <a:lstStyle/>
        <a:p>
          <a:endParaRPr lang="es-ES"/>
        </a:p>
      </dgm:t>
    </dgm:pt>
  </dgm:ptLst>
  <dgm:cxnLst>
    <dgm:cxn modelId="{0D3B3895-88DB-43FF-BCDC-735A44C3D621}" type="presOf" srcId="{5B1EAACA-79F8-4134-9D2C-457759C70854}" destId="{DA9C4656-8C17-46EF-A21F-D322450B2BAB}" srcOrd="1" destOrd="0" presId="urn:microsoft.com/office/officeart/2005/8/layout/target3"/>
    <dgm:cxn modelId="{40E225EC-5951-4CC5-97B0-7D9EC40E18B9}" type="presOf" srcId="{5B1EAACA-79F8-4134-9D2C-457759C70854}" destId="{92D6B248-E4F2-4A1F-84D3-EC702CBD1C3A}" srcOrd="0" destOrd="0" presId="urn:microsoft.com/office/officeart/2005/8/layout/target3"/>
    <dgm:cxn modelId="{B3A1D4E7-6453-4AEC-A49A-7EE370AC2DE0}" type="presOf" srcId="{D0A8FE46-80F7-4BDC-8553-C9DD24140024}" destId="{0CB002F3-1597-4732-80AF-36FC2485BCFC}" srcOrd="0" destOrd="0" presId="urn:microsoft.com/office/officeart/2005/8/layout/target3"/>
    <dgm:cxn modelId="{573D418B-18DC-4F55-9A34-611CBDBF02C5}" srcId="{D0A8FE46-80F7-4BDC-8553-C9DD24140024}" destId="{5B1EAACA-79F8-4134-9D2C-457759C70854}" srcOrd="0" destOrd="0" parTransId="{541B5D7E-B153-46D7-AFAC-9447802EF1BC}" sibTransId="{28B4FE6E-8943-47B6-AC46-D37BBC27ED28}"/>
    <dgm:cxn modelId="{26A4E211-029B-44BD-BBCB-D19A0B8BD72A}" type="presParOf" srcId="{0CB002F3-1597-4732-80AF-36FC2485BCFC}" destId="{7FF4B0F4-6BAB-4EBE-B6DF-299AE13D924A}" srcOrd="0" destOrd="0" presId="urn:microsoft.com/office/officeart/2005/8/layout/target3"/>
    <dgm:cxn modelId="{D0A59FF9-BB8E-47B0-95DB-4E296A55D14C}" type="presParOf" srcId="{0CB002F3-1597-4732-80AF-36FC2485BCFC}" destId="{877E8F15-C8D5-4CBC-9A2B-EEA4F3DE74ED}" srcOrd="1" destOrd="0" presId="urn:microsoft.com/office/officeart/2005/8/layout/target3"/>
    <dgm:cxn modelId="{D9F69697-AA55-4ADB-8DFE-92FDA9770317}" type="presParOf" srcId="{0CB002F3-1597-4732-80AF-36FC2485BCFC}" destId="{92D6B248-E4F2-4A1F-84D3-EC702CBD1C3A}" srcOrd="2" destOrd="0" presId="urn:microsoft.com/office/officeart/2005/8/layout/target3"/>
    <dgm:cxn modelId="{FBFA8735-6688-4F1B-90CC-B13A4ADF39F7}" type="presParOf" srcId="{0CB002F3-1597-4732-80AF-36FC2485BCFC}" destId="{DA9C4656-8C17-46EF-A21F-D322450B2BAB}" srcOrd="3" destOrd="0" presId="urn:microsoft.com/office/officeart/2005/8/layout/target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CA0693C4-FD90-459A-87E2-39E514446F05}" type="doc">
      <dgm:prSet loTypeId="urn:microsoft.com/office/officeart/2005/8/layout/target3" loCatId="relationship" qsTypeId="urn:microsoft.com/office/officeart/2005/8/quickstyle/simple1#20" qsCatId="simple" csTypeId="urn:microsoft.com/office/officeart/2005/8/colors/accent1_2#19" csCatId="accent1"/>
      <dgm:spPr/>
      <dgm:t>
        <a:bodyPr/>
        <a:lstStyle/>
        <a:p>
          <a:endParaRPr lang="es-EC"/>
        </a:p>
      </dgm:t>
    </dgm:pt>
    <dgm:pt modelId="{D7249C0D-48A0-4693-97FD-4AF0AA309132}">
      <dgm:prSet/>
      <dgm:spPr/>
      <dgm:t>
        <a:bodyPr/>
        <a:lstStyle/>
        <a:p>
          <a:pPr algn="just" rtl="0"/>
          <a:r>
            <a:rPr lang="es-ES" dirty="0" smtClean="0"/>
            <a:t>De  acuerdo  a  la  necesidad  de  los  puntos  prioritarios  establecidos y rigiéndonos a las encuestas realizadas, en las que se manifiesta, que la red de radiocomunicaciones de la ESPE es indispensable para la seguridad y que únicamente el personal militar, seguridad y de transportes debía tener este servicio. Se ha orientado la programación de los mismos a únicamente 2 grupos, uno para la interconexión de las sedes (SEGURIDAD) y otro independiente de la repetidora para cada sede; por lo que se procedió a organizar los siguientes grupos de trabajo a los cuales se les asigno un tono de tipo analógico.</a:t>
          </a:r>
          <a:endParaRPr lang="es-EC" dirty="0"/>
        </a:p>
      </dgm:t>
    </dgm:pt>
    <dgm:pt modelId="{E26459B5-4F71-4BEC-89BA-10C3BB081105}" type="parTrans" cxnId="{C3E0EC24-49BF-4381-A4F0-5B6F1F0BB0EC}">
      <dgm:prSet/>
      <dgm:spPr/>
      <dgm:t>
        <a:bodyPr/>
        <a:lstStyle/>
        <a:p>
          <a:endParaRPr lang="es-EC"/>
        </a:p>
      </dgm:t>
    </dgm:pt>
    <dgm:pt modelId="{3A51DC42-9040-44C9-A350-F464E23DAA1C}" type="sibTrans" cxnId="{C3E0EC24-49BF-4381-A4F0-5B6F1F0BB0EC}">
      <dgm:prSet/>
      <dgm:spPr/>
      <dgm:t>
        <a:bodyPr/>
        <a:lstStyle/>
        <a:p>
          <a:endParaRPr lang="es-EC"/>
        </a:p>
      </dgm:t>
    </dgm:pt>
    <dgm:pt modelId="{8918E984-8E72-4522-83F9-CDBB0013CEB0}" type="pres">
      <dgm:prSet presAssocID="{CA0693C4-FD90-459A-87E2-39E514446F05}" presName="Name0" presStyleCnt="0">
        <dgm:presLayoutVars>
          <dgm:chMax val="7"/>
          <dgm:dir/>
          <dgm:animLvl val="lvl"/>
          <dgm:resizeHandles val="exact"/>
        </dgm:presLayoutVars>
      </dgm:prSet>
      <dgm:spPr/>
      <dgm:t>
        <a:bodyPr/>
        <a:lstStyle/>
        <a:p>
          <a:endParaRPr lang="es-ES"/>
        </a:p>
      </dgm:t>
    </dgm:pt>
    <dgm:pt modelId="{CE43F4B2-AB71-4DD8-88D2-6BA4B17C9239}" type="pres">
      <dgm:prSet presAssocID="{D7249C0D-48A0-4693-97FD-4AF0AA309132}" presName="circle1" presStyleLbl="node1" presStyleIdx="0" presStyleCnt="1"/>
      <dgm:spPr/>
    </dgm:pt>
    <dgm:pt modelId="{D8F9B7E8-DEFF-47A7-A203-C556E2984E3B}" type="pres">
      <dgm:prSet presAssocID="{D7249C0D-48A0-4693-97FD-4AF0AA309132}" presName="space" presStyleCnt="0"/>
      <dgm:spPr/>
    </dgm:pt>
    <dgm:pt modelId="{0D1B64C2-4344-4079-8757-D233E719DDC8}" type="pres">
      <dgm:prSet presAssocID="{D7249C0D-48A0-4693-97FD-4AF0AA309132}" presName="rect1" presStyleLbl="alignAcc1" presStyleIdx="0" presStyleCnt="1"/>
      <dgm:spPr/>
      <dgm:t>
        <a:bodyPr/>
        <a:lstStyle/>
        <a:p>
          <a:endParaRPr lang="es-ES"/>
        </a:p>
      </dgm:t>
    </dgm:pt>
    <dgm:pt modelId="{994B7888-B12B-416E-8B86-9E653B252F4D}" type="pres">
      <dgm:prSet presAssocID="{D7249C0D-48A0-4693-97FD-4AF0AA309132}" presName="rect1ParTxNoCh" presStyleLbl="alignAcc1" presStyleIdx="0" presStyleCnt="1">
        <dgm:presLayoutVars>
          <dgm:chMax val="1"/>
          <dgm:bulletEnabled val="1"/>
        </dgm:presLayoutVars>
      </dgm:prSet>
      <dgm:spPr/>
      <dgm:t>
        <a:bodyPr/>
        <a:lstStyle/>
        <a:p>
          <a:endParaRPr lang="es-ES"/>
        </a:p>
      </dgm:t>
    </dgm:pt>
  </dgm:ptLst>
  <dgm:cxnLst>
    <dgm:cxn modelId="{B550681D-8DC3-4C54-BFE6-758612C36083}" type="presOf" srcId="{CA0693C4-FD90-459A-87E2-39E514446F05}" destId="{8918E984-8E72-4522-83F9-CDBB0013CEB0}" srcOrd="0" destOrd="0" presId="urn:microsoft.com/office/officeart/2005/8/layout/target3"/>
    <dgm:cxn modelId="{4731528F-6385-424C-A0E4-29D9825373BF}" type="presOf" srcId="{D7249C0D-48A0-4693-97FD-4AF0AA309132}" destId="{0D1B64C2-4344-4079-8757-D233E719DDC8}" srcOrd="0" destOrd="0" presId="urn:microsoft.com/office/officeart/2005/8/layout/target3"/>
    <dgm:cxn modelId="{CF762834-9708-4714-9539-45EA72242BCF}" type="presOf" srcId="{D7249C0D-48A0-4693-97FD-4AF0AA309132}" destId="{994B7888-B12B-416E-8B86-9E653B252F4D}" srcOrd="1" destOrd="0" presId="urn:microsoft.com/office/officeart/2005/8/layout/target3"/>
    <dgm:cxn modelId="{C3E0EC24-49BF-4381-A4F0-5B6F1F0BB0EC}" srcId="{CA0693C4-FD90-459A-87E2-39E514446F05}" destId="{D7249C0D-48A0-4693-97FD-4AF0AA309132}" srcOrd="0" destOrd="0" parTransId="{E26459B5-4F71-4BEC-89BA-10C3BB081105}" sibTransId="{3A51DC42-9040-44C9-A350-F464E23DAA1C}"/>
    <dgm:cxn modelId="{041191ED-546B-47D6-B274-41ABCF089E95}" type="presParOf" srcId="{8918E984-8E72-4522-83F9-CDBB0013CEB0}" destId="{CE43F4B2-AB71-4DD8-88D2-6BA4B17C9239}" srcOrd="0" destOrd="0" presId="urn:microsoft.com/office/officeart/2005/8/layout/target3"/>
    <dgm:cxn modelId="{3A1FCE65-BB72-4447-A5D5-6AF385CF8EEE}" type="presParOf" srcId="{8918E984-8E72-4522-83F9-CDBB0013CEB0}" destId="{D8F9B7E8-DEFF-47A7-A203-C556E2984E3B}" srcOrd="1" destOrd="0" presId="urn:microsoft.com/office/officeart/2005/8/layout/target3"/>
    <dgm:cxn modelId="{C9472BFB-0502-4755-8F43-4D9650C69090}" type="presParOf" srcId="{8918E984-8E72-4522-83F9-CDBB0013CEB0}" destId="{0D1B64C2-4344-4079-8757-D233E719DDC8}" srcOrd="2" destOrd="0" presId="urn:microsoft.com/office/officeart/2005/8/layout/target3"/>
    <dgm:cxn modelId="{E76B6519-063C-4325-8822-35F54F756DEF}" type="presParOf" srcId="{8918E984-8E72-4522-83F9-CDBB0013CEB0}" destId="{994B7888-B12B-416E-8B86-9E653B252F4D}" srcOrd="3" destOrd="0" presId="urn:microsoft.com/office/officeart/2005/8/layout/target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5E7B629D-FBE7-42A1-B924-77404B6D08A8}" type="doc">
      <dgm:prSet loTypeId="urn:microsoft.com/office/officeart/2005/8/layout/target3" loCatId="relationship" qsTypeId="urn:microsoft.com/office/officeart/2005/8/quickstyle/simple1#21" qsCatId="simple" csTypeId="urn:microsoft.com/office/officeart/2005/8/colors/accent1_2#20" csCatId="accent1"/>
      <dgm:spPr/>
      <dgm:t>
        <a:bodyPr/>
        <a:lstStyle/>
        <a:p>
          <a:endParaRPr lang="es-EC"/>
        </a:p>
      </dgm:t>
    </dgm:pt>
    <dgm:pt modelId="{16D0A324-D285-4FE5-93F6-093EE92D8355}">
      <dgm:prSet/>
      <dgm:spPr/>
      <dgm:t>
        <a:bodyPr/>
        <a:lstStyle/>
        <a:p>
          <a:pPr algn="just" rtl="0"/>
          <a:r>
            <a:rPr lang="es-ES" dirty="0" smtClean="0"/>
            <a:t>Se realizó en base al análisis de los criterios recogidos a las principales autoridades de la ESPE . Por lo tanto los nominativos para seguridad de autoridades y sedes de la red de radiocomunicaciones analógica VHF de la ESPE queda dispuesta de la siguiente manera. </a:t>
          </a:r>
          <a:endParaRPr lang="es-EC" dirty="0"/>
        </a:p>
      </dgm:t>
    </dgm:pt>
    <dgm:pt modelId="{22228594-785F-4FD5-A0A1-05AF7B803B99}" type="parTrans" cxnId="{BAD82BBF-1182-4665-9748-0993544DF772}">
      <dgm:prSet/>
      <dgm:spPr/>
      <dgm:t>
        <a:bodyPr/>
        <a:lstStyle/>
        <a:p>
          <a:endParaRPr lang="es-EC"/>
        </a:p>
      </dgm:t>
    </dgm:pt>
    <dgm:pt modelId="{B7B8117F-6777-4A38-9269-FC10B777CA45}" type="sibTrans" cxnId="{BAD82BBF-1182-4665-9748-0993544DF772}">
      <dgm:prSet/>
      <dgm:spPr/>
      <dgm:t>
        <a:bodyPr/>
        <a:lstStyle/>
        <a:p>
          <a:endParaRPr lang="es-EC"/>
        </a:p>
      </dgm:t>
    </dgm:pt>
    <dgm:pt modelId="{9B53C8F9-B2B8-4162-9D79-6E71146DC7D3}" type="pres">
      <dgm:prSet presAssocID="{5E7B629D-FBE7-42A1-B924-77404B6D08A8}" presName="Name0" presStyleCnt="0">
        <dgm:presLayoutVars>
          <dgm:chMax val="7"/>
          <dgm:dir/>
          <dgm:animLvl val="lvl"/>
          <dgm:resizeHandles val="exact"/>
        </dgm:presLayoutVars>
      </dgm:prSet>
      <dgm:spPr/>
      <dgm:t>
        <a:bodyPr/>
        <a:lstStyle/>
        <a:p>
          <a:endParaRPr lang="es-ES"/>
        </a:p>
      </dgm:t>
    </dgm:pt>
    <dgm:pt modelId="{8362FD3E-D786-4370-8B91-2754F4D318A9}" type="pres">
      <dgm:prSet presAssocID="{16D0A324-D285-4FE5-93F6-093EE92D8355}" presName="circle1" presStyleLbl="node1" presStyleIdx="0" presStyleCnt="1"/>
      <dgm:spPr/>
    </dgm:pt>
    <dgm:pt modelId="{C47D1497-4BC9-46C5-A5A7-63CA3AB219C6}" type="pres">
      <dgm:prSet presAssocID="{16D0A324-D285-4FE5-93F6-093EE92D8355}" presName="space" presStyleCnt="0"/>
      <dgm:spPr/>
    </dgm:pt>
    <dgm:pt modelId="{926406B6-4BC8-44E8-8AD2-0429BF5C43C9}" type="pres">
      <dgm:prSet presAssocID="{16D0A324-D285-4FE5-93F6-093EE92D8355}" presName="rect1" presStyleLbl="alignAcc1" presStyleIdx="0" presStyleCnt="1" custLinFactNeighborY="-9091"/>
      <dgm:spPr/>
      <dgm:t>
        <a:bodyPr/>
        <a:lstStyle/>
        <a:p>
          <a:endParaRPr lang="es-ES"/>
        </a:p>
      </dgm:t>
    </dgm:pt>
    <dgm:pt modelId="{1EB3B98C-E2E2-4114-A3C0-29D32FAE1E49}" type="pres">
      <dgm:prSet presAssocID="{16D0A324-D285-4FE5-93F6-093EE92D8355}" presName="rect1ParTxNoCh" presStyleLbl="alignAcc1" presStyleIdx="0" presStyleCnt="1">
        <dgm:presLayoutVars>
          <dgm:chMax val="1"/>
          <dgm:bulletEnabled val="1"/>
        </dgm:presLayoutVars>
      </dgm:prSet>
      <dgm:spPr/>
      <dgm:t>
        <a:bodyPr/>
        <a:lstStyle/>
        <a:p>
          <a:endParaRPr lang="es-ES"/>
        </a:p>
      </dgm:t>
    </dgm:pt>
  </dgm:ptLst>
  <dgm:cxnLst>
    <dgm:cxn modelId="{E768D174-E33C-47C9-977A-0F443388788B}" type="presOf" srcId="{5E7B629D-FBE7-42A1-B924-77404B6D08A8}" destId="{9B53C8F9-B2B8-4162-9D79-6E71146DC7D3}" srcOrd="0" destOrd="0" presId="urn:microsoft.com/office/officeart/2005/8/layout/target3"/>
    <dgm:cxn modelId="{850BBE01-D180-4F80-BCCE-3BCEAD7BF349}" type="presOf" srcId="{16D0A324-D285-4FE5-93F6-093EE92D8355}" destId="{926406B6-4BC8-44E8-8AD2-0429BF5C43C9}" srcOrd="0" destOrd="0" presId="urn:microsoft.com/office/officeart/2005/8/layout/target3"/>
    <dgm:cxn modelId="{8B2A7BD0-B9D8-45C3-A23D-BAE7487509B1}" type="presOf" srcId="{16D0A324-D285-4FE5-93F6-093EE92D8355}" destId="{1EB3B98C-E2E2-4114-A3C0-29D32FAE1E49}" srcOrd="1" destOrd="0" presId="urn:microsoft.com/office/officeart/2005/8/layout/target3"/>
    <dgm:cxn modelId="{BAD82BBF-1182-4665-9748-0993544DF772}" srcId="{5E7B629D-FBE7-42A1-B924-77404B6D08A8}" destId="{16D0A324-D285-4FE5-93F6-093EE92D8355}" srcOrd="0" destOrd="0" parTransId="{22228594-785F-4FD5-A0A1-05AF7B803B99}" sibTransId="{B7B8117F-6777-4A38-9269-FC10B777CA45}"/>
    <dgm:cxn modelId="{F93ABFB3-3789-4C43-822C-6A38E5A191E6}" type="presParOf" srcId="{9B53C8F9-B2B8-4162-9D79-6E71146DC7D3}" destId="{8362FD3E-D786-4370-8B91-2754F4D318A9}" srcOrd="0" destOrd="0" presId="urn:microsoft.com/office/officeart/2005/8/layout/target3"/>
    <dgm:cxn modelId="{444ABAEC-858F-46DC-87E6-2C2E1CEF315C}" type="presParOf" srcId="{9B53C8F9-B2B8-4162-9D79-6E71146DC7D3}" destId="{C47D1497-4BC9-46C5-A5A7-63CA3AB219C6}" srcOrd="1" destOrd="0" presId="urn:microsoft.com/office/officeart/2005/8/layout/target3"/>
    <dgm:cxn modelId="{0C280342-1C26-482D-85BF-0D9BD786224B}" type="presParOf" srcId="{9B53C8F9-B2B8-4162-9D79-6E71146DC7D3}" destId="{926406B6-4BC8-44E8-8AD2-0429BF5C43C9}" srcOrd="2" destOrd="0" presId="urn:microsoft.com/office/officeart/2005/8/layout/target3"/>
    <dgm:cxn modelId="{E2BBD299-0C30-4DEE-BE60-D0202F107E4B}" type="presParOf" srcId="{9B53C8F9-B2B8-4162-9D79-6E71146DC7D3}" destId="{1EB3B98C-E2E2-4114-A3C0-29D32FAE1E49}" srcOrd="3" destOrd="0" presId="urn:microsoft.com/office/officeart/2005/8/layout/target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87AE2F42-A81B-4E01-8898-1A63D35B7821}" type="doc">
      <dgm:prSet loTypeId="urn:microsoft.com/office/officeart/2005/8/layout/target3" loCatId="relationship" qsTypeId="urn:microsoft.com/office/officeart/2005/8/quickstyle/simple1#22" qsCatId="simple" csTypeId="urn:microsoft.com/office/officeart/2005/8/colors/accent1_2#21" csCatId="accent1"/>
      <dgm:spPr/>
      <dgm:t>
        <a:bodyPr/>
        <a:lstStyle/>
        <a:p>
          <a:endParaRPr lang="es-EC"/>
        </a:p>
      </dgm:t>
    </dgm:pt>
    <dgm:pt modelId="{89220117-B850-4155-88B5-4F536968FABF}">
      <dgm:prSet/>
      <dgm:spPr/>
      <dgm:t>
        <a:bodyPr/>
        <a:lstStyle/>
        <a:p>
          <a:pPr algn="just" rtl="0"/>
          <a:r>
            <a:rPr lang="es-ES" dirty="0" smtClean="0"/>
            <a:t>Por disposición de las Dirección de Comunicaciones y Sistemas DISICOM mediante telegrama N° 12-DISICOM-d-231 el señor </a:t>
          </a:r>
          <a:r>
            <a:rPr lang="es-ES" dirty="0" err="1" smtClean="0"/>
            <a:t>Crnl.</a:t>
          </a:r>
          <a:r>
            <a:rPr lang="es-ES" dirty="0" smtClean="0"/>
            <a:t> EMC Marcelo Gómez, Director de Sistemas de Información y Comunicaciones del Ejército, dispone la migración a las nuevas frecuencias para la red de radiocomunicaciones de la ESPE; las cuales se muestran en la tabla</a:t>
          </a:r>
          <a:endParaRPr lang="es-EC" dirty="0"/>
        </a:p>
      </dgm:t>
    </dgm:pt>
    <dgm:pt modelId="{8F2D9117-EF0F-420C-BAAC-E0B75D941304}" type="parTrans" cxnId="{EB27C17C-BBCC-4D24-B5F1-1DD447B0172B}">
      <dgm:prSet/>
      <dgm:spPr/>
      <dgm:t>
        <a:bodyPr/>
        <a:lstStyle/>
        <a:p>
          <a:endParaRPr lang="es-EC"/>
        </a:p>
      </dgm:t>
    </dgm:pt>
    <dgm:pt modelId="{0FD3F68E-7FDE-4D6E-A477-0A267F8F3653}" type="sibTrans" cxnId="{EB27C17C-BBCC-4D24-B5F1-1DD447B0172B}">
      <dgm:prSet/>
      <dgm:spPr/>
      <dgm:t>
        <a:bodyPr/>
        <a:lstStyle/>
        <a:p>
          <a:endParaRPr lang="es-EC"/>
        </a:p>
      </dgm:t>
    </dgm:pt>
    <dgm:pt modelId="{3A60F0EA-109F-486E-8B84-C138623AA88D}" type="pres">
      <dgm:prSet presAssocID="{87AE2F42-A81B-4E01-8898-1A63D35B7821}" presName="Name0" presStyleCnt="0">
        <dgm:presLayoutVars>
          <dgm:chMax val="7"/>
          <dgm:dir/>
          <dgm:animLvl val="lvl"/>
          <dgm:resizeHandles val="exact"/>
        </dgm:presLayoutVars>
      </dgm:prSet>
      <dgm:spPr/>
      <dgm:t>
        <a:bodyPr/>
        <a:lstStyle/>
        <a:p>
          <a:endParaRPr lang="es-ES"/>
        </a:p>
      </dgm:t>
    </dgm:pt>
    <dgm:pt modelId="{1459F053-7CA7-40F2-821C-E80599BE630F}" type="pres">
      <dgm:prSet presAssocID="{89220117-B850-4155-88B5-4F536968FABF}" presName="circle1" presStyleLbl="node1" presStyleIdx="0" presStyleCnt="1"/>
      <dgm:spPr/>
    </dgm:pt>
    <dgm:pt modelId="{C688061D-7420-4632-82EF-3669D66935FA}" type="pres">
      <dgm:prSet presAssocID="{89220117-B850-4155-88B5-4F536968FABF}" presName="space" presStyleCnt="0"/>
      <dgm:spPr/>
    </dgm:pt>
    <dgm:pt modelId="{5B42D3CF-9AD1-43DB-8AF1-EBBC0244F14A}" type="pres">
      <dgm:prSet presAssocID="{89220117-B850-4155-88B5-4F536968FABF}" presName="rect1" presStyleLbl="alignAcc1" presStyleIdx="0" presStyleCnt="1"/>
      <dgm:spPr/>
      <dgm:t>
        <a:bodyPr/>
        <a:lstStyle/>
        <a:p>
          <a:endParaRPr lang="es-ES"/>
        </a:p>
      </dgm:t>
    </dgm:pt>
    <dgm:pt modelId="{97E475B1-893D-4DC8-A721-BA610D562719}" type="pres">
      <dgm:prSet presAssocID="{89220117-B850-4155-88B5-4F536968FABF}" presName="rect1ParTxNoCh" presStyleLbl="alignAcc1" presStyleIdx="0" presStyleCnt="1">
        <dgm:presLayoutVars>
          <dgm:chMax val="1"/>
          <dgm:bulletEnabled val="1"/>
        </dgm:presLayoutVars>
      </dgm:prSet>
      <dgm:spPr/>
      <dgm:t>
        <a:bodyPr/>
        <a:lstStyle/>
        <a:p>
          <a:endParaRPr lang="es-ES"/>
        </a:p>
      </dgm:t>
    </dgm:pt>
  </dgm:ptLst>
  <dgm:cxnLst>
    <dgm:cxn modelId="{65A25014-D617-414F-B4BA-53CDF7638EBB}" type="presOf" srcId="{87AE2F42-A81B-4E01-8898-1A63D35B7821}" destId="{3A60F0EA-109F-486E-8B84-C138623AA88D}" srcOrd="0" destOrd="0" presId="urn:microsoft.com/office/officeart/2005/8/layout/target3"/>
    <dgm:cxn modelId="{3ECECC87-A421-40EC-BEE7-518F9EF281AB}" type="presOf" srcId="{89220117-B850-4155-88B5-4F536968FABF}" destId="{5B42D3CF-9AD1-43DB-8AF1-EBBC0244F14A}" srcOrd="0" destOrd="0" presId="urn:microsoft.com/office/officeart/2005/8/layout/target3"/>
    <dgm:cxn modelId="{EB27C17C-BBCC-4D24-B5F1-1DD447B0172B}" srcId="{87AE2F42-A81B-4E01-8898-1A63D35B7821}" destId="{89220117-B850-4155-88B5-4F536968FABF}" srcOrd="0" destOrd="0" parTransId="{8F2D9117-EF0F-420C-BAAC-E0B75D941304}" sibTransId="{0FD3F68E-7FDE-4D6E-A477-0A267F8F3653}"/>
    <dgm:cxn modelId="{ADA3D24A-9349-42EE-8AF2-D9CB8B81FCE3}" type="presOf" srcId="{89220117-B850-4155-88B5-4F536968FABF}" destId="{97E475B1-893D-4DC8-A721-BA610D562719}" srcOrd="1" destOrd="0" presId="urn:microsoft.com/office/officeart/2005/8/layout/target3"/>
    <dgm:cxn modelId="{4D2E4BF1-0891-430C-BD74-F86856FA7D26}" type="presParOf" srcId="{3A60F0EA-109F-486E-8B84-C138623AA88D}" destId="{1459F053-7CA7-40F2-821C-E80599BE630F}" srcOrd="0" destOrd="0" presId="urn:microsoft.com/office/officeart/2005/8/layout/target3"/>
    <dgm:cxn modelId="{F60F9CDA-F284-42AE-999D-E92C43F6E41C}" type="presParOf" srcId="{3A60F0EA-109F-486E-8B84-C138623AA88D}" destId="{C688061D-7420-4632-82EF-3669D66935FA}" srcOrd="1" destOrd="0" presId="urn:microsoft.com/office/officeart/2005/8/layout/target3"/>
    <dgm:cxn modelId="{2703B755-63DE-4F7D-8D33-D1891CC290EF}" type="presParOf" srcId="{3A60F0EA-109F-486E-8B84-C138623AA88D}" destId="{5B42D3CF-9AD1-43DB-8AF1-EBBC0244F14A}" srcOrd="2" destOrd="0" presId="urn:microsoft.com/office/officeart/2005/8/layout/target3"/>
    <dgm:cxn modelId="{3064DCDD-1279-434D-9191-A49125CCB462}" type="presParOf" srcId="{3A60F0EA-109F-486E-8B84-C138623AA88D}" destId="{97E475B1-893D-4DC8-A721-BA610D562719}" srcOrd="3" destOrd="0" presId="urn:microsoft.com/office/officeart/2005/8/layout/target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2CD7E1B2-F825-4021-B537-9077CFF38BD7}" type="doc">
      <dgm:prSet loTypeId="urn:microsoft.com/office/officeart/2005/8/layout/target3" loCatId="relationship" qsTypeId="urn:microsoft.com/office/officeart/2005/8/quickstyle/simple1#23" qsCatId="simple" csTypeId="urn:microsoft.com/office/officeart/2005/8/colors/accent1_2#22" csCatId="accent1"/>
      <dgm:spPr/>
      <dgm:t>
        <a:bodyPr/>
        <a:lstStyle/>
        <a:p>
          <a:endParaRPr lang="es-EC"/>
        </a:p>
      </dgm:t>
    </dgm:pt>
    <dgm:pt modelId="{20A4B3EC-A04D-41EE-8E5B-271CA46C25E2}">
      <dgm:prSet/>
      <dgm:spPr/>
      <dgm:t>
        <a:bodyPr/>
        <a:lstStyle/>
        <a:p>
          <a:pPr algn="just" rtl="0"/>
          <a:r>
            <a:rPr lang="es-ES" b="0" i="0" baseline="0" dirty="0" smtClean="0"/>
            <a:t>Por lo tanto para realizar el cambio de frecuencias a la nueva banda dispuesta, se procedió a la reprogramación de todas</a:t>
          </a:r>
          <a:r>
            <a:rPr lang="es-ES" b="0" i="0" dirty="0" smtClean="0"/>
            <a:t> las radio bases y radios portátiles en cada una de las sedes, a las nuevas frecuencias y de igual forma se accedió al cerro Cruz Loma para la reprogramación de la repetidora </a:t>
          </a:r>
          <a:r>
            <a:rPr lang="es-ES" b="0" i="0" dirty="0" err="1" smtClean="0"/>
            <a:t>Kenwood</a:t>
          </a:r>
          <a:r>
            <a:rPr lang="es-ES" b="0" i="0" dirty="0" smtClean="0"/>
            <a:t> TKR 750, con estas frecuencias y con </a:t>
          </a:r>
          <a:r>
            <a:rPr lang="es-ES" dirty="0" smtClean="0"/>
            <a:t>el tono asignado que en este caso es  un TPL de 179.9 Hz</a:t>
          </a:r>
          <a:endParaRPr lang="es-EC" dirty="0"/>
        </a:p>
      </dgm:t>
    </dgm:pt>
    <dgm:pt modelId="{CFADE007-4AE3-4D8E-9CE6-12A611624F28}" type="parTrans" cxnId="{08EB2426-814D-4B06-86C4-27578119B3ED}">
      <dgm:prSet/>
      <dgm:spPr/>
      <dgm:t>
        <a:bodyPr/>
        <a:lstStyle/>
        <a:p>
          <a:endParaRPr lang="es-EC"/>
        </a:p>
      </dgm:t>
    </dgm:pt>
    <dgm:pt modelId="{185C2748-7501-4AD2-852C-569AC4B5338B}" type="sibTrans" cxnId="{08EB2426-814D-4B06-86C4-27578119B3ED}">
      <dgm:prSet/>
      <dgm:spPr/>
      <dgm:t>
        <a:bodyPr/>
        <a:lstStyle/>
        <a:p>
          <a:endParaRPr lang="es-EC"/>
        </a:p>
      </dgm:t>
    </dgm:pt>
    <dgm:pt modelId="{5CDA416C-2A09-4C9D-BA3A-AA2BE6EF9760}" type="pres">
      <dgm:prSet presAssocID="{2CD7E1B2-F825-4021-B537-9077CFF38BD7}" presName="Name0" presStyleCnt="0">
        <dgm:presLayoutVars>
          <dgm:chMax val="7"/>
          <dgm:dir/>
          <dgm:animLvl val="lvl"/>
          <dgm:resizeHandles val="exact"/>
        </dgm:presLayoutVars>
      </dgm:prSet>
      <dgm:spPr/>
      <dgm:t>
        <a:bodyPr/>
        <a:lstStyle/>
        <a:p>
          <a:endParaRPr lang="es-ES"/>
        </a:p>
      </dgm:t>
    </dgm:pt>
    <dgm:pt modelId="{76B8A309-CA01-4562-9454-4671478BF38B}" type="pres">
      <dgm:prSet presAssocID="{20A4B3EC-A04D-41EE-8E5B-271CA46C25E2}" presName="circle1" presStyleLbl="node1" presStyleIdx="0" presStyleCnt="1"/>
      <dgm:spPr/>
    </dgm:pt>
    <dgm:pt modelId="{711499A3-7538-4950-BB62-A105C0C25344}" type="pres">
      <dgm:prSet presAssocID="{20A4B3EC-A04D-41EE-8E5B-271CA46C25E2}" presName="space" presStyleCnt="0"/>
      <dgm:spPr/>
    </dgm:pt>
    <dgm:pt modelId="{5D455AF7-584D-4C58-B99A-5DECAB934F3E}" type="pres">
      <dgm:prSet presAssocID="{20A4B3EC-A04D-41EE-8E5B-271CA46C25E2}" presName="rect1" presStyleLbl="alignAcc1" presStyleIdx="0" presStyleCnt="1"/>
      <dgm:spPr/>
      <dgm:t>
        <a:bodyPr/>
        <a:lstStyle/>
        <a:p>
          <a:endParaRPr lang="es-ES"/>
        </a:p>
      </dgm:t>
    </dgm:pt>
    <dgm:pt modelId="{1EEF32A3-8B1F-4A2E-996D-D1113251AC69}" type="pres">
      <dgm:prSet presAssocID="{20A4B3EC-A04D-41EE-8E5B-271CA46C25E2}" presName="rect1ParTxNoCh" presStyleLbl="alignAcc1" presStyleIdx="0" presStyleCnt="1">
        <dgm:presLayoutVars>
          <dgm:chMax val="1"/>
          <dgm:bulletEnabled val="1"/>
        </dgm:presLayoutVars>
      </dgm:prSet>
      <dgm:spPr/>
      <dgm:t>
        <a:bodyPr/>
        <a:lstStyle/>
        <a:p>
          <a:endParaRPr lang="es-ES"/>
        </a:p>
      </dgm:t>
    </dgm:pt>
  </dgm:ptLst>
  <dgm:cxnLst>
    <dgm:cxn modelId="{835E4A40-99EA-4CDE-8B89-7C2DB95F6517}" type="presOf" srcId="{2CD7E1B2-F825-4021-B537-9077CFF38BD7}" destId="{5CDA416C-2A09-4C9D-BA3A-AA2BE6EF9760}" srcOrd="0" destOrd="0" presId="urn:microsoft.com/office/officeart/2005/8/layout/target3"/>
    <dgm:cxn modelId="{70C5E058-E13B-4858-86CA-58C9563B0B1D}" type="presOf" srcId="{20A4B3EC-A04D-41EE-8E5B-271CA46C25E2}" destId="{1EEF32A3-8B1F-4A2E-996D-D1113251AC69}" srcOrd="1" destOrd="0" presId="urn:microsoft.com/office/officeart/2005/8/layout/target3"/>
    <dgm:cxn modelId="{08EB2426-814D-4B06-86C4-27578119B3ED}" srcId="{2CD7E1B2-F825-4021-B537-9077CFF38BD7}" destId="{20A4B3EC-A04D-41EE-8E5B-271CA46C25E2}" srcOrd="0" destOrd="0" parTransId="{CFADE007-4AE3-4D8E-9CE6-12A611624F28}" sibTransId="{185C2748-7501-4AD2-852C-569AC4B5338B}"/>
    <dgm:cxn modelId="{B53B6338-9A6B-4577-AFA0-44012ACA5F7E}" type="presOf" srcId="{20A4B3EC-A04D-41EE-8E5B-271CA46C25E2}" destId="{5D455AF7-584D-4C58-B99A-5DECAB934F3E}" srcOrd="0" destOrd="0" presId="urn:microsoft.com/office/officeart/2005/8/layout/target3"/>
    <dgm:cxn modelId="{2800016F-CE17-4F8B-AC75-9B247B9637E2}" type="presParOf" srcId="{5CDA416C-2A09-4C9D-BA3A-AA2BE6EF9760}" destId="{76B8A309-CA01-4562-9454-4671478BF38B}" srcOrd="0" destOrd="0" presId="urn:microsoft.com/office/officeart/2005/8/layout/target3"/>
    <dgm:cxn modelId="{28007A74-604F-43E9-A13C-0734BD0E8F12}" type="presParOf" srcId="{5CDA416C-2A09-4C9D-BA3A-AA2BE6EF9760}" destId="{711499A3-7538-4950-BB62-A105C0C25344}" srcOrd="1" destOrd="0" presId="urn:microsoft.com/office/officeart/2005/8/layout/target3"/>
    <dgm:cxn modelId="{5AF61139-CB0A-417C-85A8-F3A2B17B7FB7}" type="presParOf" srcId="{5CDA416C-2A09-4C9D-BA3A-AA2BE6EF9760}" destId="{5D455AF7-584D-4C58-B99A-5DECAB934F3E}" srcOrd="2" destOrd="0" presId="urn:microsoft.com/office/officeart/2005/8/layout/target3"/>
    <dgm:cxn modelId="{66B9AC99-3FD4-4490-A559-6231AC17C10B}" type="presParOf" srcId="{5CDA416C-2A09-4C9D-BA3A-AA2BE6EF9760}" destId="{1EEF32A3-8B1F-4A2E-996D-D1113251AC69}" srcOrd="3" destOrd="0" presId="urn:microsoft.com/office/officeart/2005/8/layout/target3"/>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8526BA79-7C62-4FAE-8A1B-C848ADDD00BE}" type="doc">
      <dgm:prSet loTypeId="urn:microsoft.com/office/officeart/2005/8/layout/target3" loCatId="relationship" qsTypeId="urn:microsoft.com/office/officeart/2005/8/quickstyle/simple1#24" qsCatId="simple" csTypeId="urn:microsoft.com/office/officeart/2005/8/colors/accent1_2#23" csCatId="accent1"/>
      <dgm:spPr/>
      <dgm:t>
        <a:bodyPr/>
        <a:lstStyle/>
        <a:p>
          <a:endParaRPr lang="es-EC"/>
        </a:p>
      </dgm:t>
    </dgm:pt>
    <dgm:pt modelId="{084D128B-E3AD-46F2-9934-8A18DCF288B8}">
      <dgm:prSet/>
      <dgm:spPr/>
      <dgm:t>
        <a:bodyPr/>
        <a:lstStyle/>
        <a:p>
          <a:pPr rtl="0"/>
          <a:r>
            <a:rPr lang="es-ES" smtClean="0"/>
            <a:t>Para realizar las pruebas de conectividad de las radio bases y radios portátiles programados en los grupos y tonos establecidos; se procedió a realizar las pruebas de radio-comunicación entre la prevención de la ESPE matriz y los distintos puntos de la red.</a:t>
          </a:r>
          <a:endParaRPr lang="es-EC"/>
        </a:p>
      </dgm:t>
    </dgm:pt>
    <dgm:pt modelId="{74AA6884-68FE-4D8E-B9E0-39F7FA8A7977}" type="parTrans" cxnId="{CC3B9B3A-8A3B-4B63-90F4-D0A8579D637A}">
      <dgm:prSet/>
      <dgm:spPr/>
      <dgm:t>
        <a:bodyPr/>
        <a:lstStyle/>
        <a:p>
          <a:endParaRPr lang="es-EC"/>
        </a:p>
      </dgm:t>
    </dgm:pt>
    <dgm:pt modelId="{E77BB8ED-380B-4948-A0F3-5D787E587CBA}" type="sibTrans" cxnId="{CC3B9B3A-8A3B-4B63-90F4-D0A8579D637A}">
      <dgm:prSet/>
      <dgm:spPr/>
      <dgm:t>
        <a:bodyPr/>
        <a:lstStyle/>
        <a:p>
          <a:endParaRPr lang="es-EC"/>
        </a:p>
      </dgm:t>
    </dgm:pt>
    <dgm:pt modelId="{39241803-FF87-4139-89B5-74B72648E443}" type="pres">
      <dgm:prSet presAssocID="{8526BA79-7C62-4FAE-8A1B-C848ADDD00BE}" presName="Name0" presStyleCnt="0">
        <dgm:presLayoutVars>
          <dgm:chMax val="7"/>
          <dgm:dir/>
          <dgm:animLvl val="lvl"/>
          <dgm:resizeHandles val="exact"/>
        </dgm:presLayoutVars>
      </dgm:prSet>
      <dgm:spPr/>
      <dgm:t>
        <a:bodyPr/>
        <a:lstStyle/>
        <a:p>
          <a:endParaRPr lang="es-ES"/>
        </a:p>
      </dgm:t>
    </dgm:pt>
    <dgm:pt modelId="{E0826509-B924-4F1F-8595-328CDF40DB70}" type="pres">
      <dgm:prSet presAssocID="{084D128B-E3AD-46F2-9934-8A18DCF288B8}" presName="circle1" presStyleLbl="node1" presStyleIdx="0" presStyleCnt="1"/>
      <dgm:spPr/>
    </dgm:pt>
    <dgm:pt modelId="{79D7BD8C-C28A-480D-A7AB-EAC00D455BB0}" type="pres">
      <dgm:prSet presAssocID="{084D128B-E3AD-46F2-9934-8A18DCF288B8}" presName="space" presStyleCnt="0"/>
      <dgm:spPr/>
    </dgm:pt>
    <dgm:pt modelId="{D8847080-6CA3-4257-99D0-E98AD9123369}" type="pres">
      <dgm:prSet presAssocID="{084D128B-E3AD-46F2-9934-8A18DCF288B8}" presName="rect1" presStyleLbl="alignAcc1" presStyleIdx="0" presStyleCnt="1"/>
      <dgm:spPr/>
      <dgm:t>
        <a:bodyPr/>
        <a:lstStyle/>
        <a:p>
          <a:endParaRPr lang="es-ES"/>
        </a:p>
      </dgm:t>
    </dgm:pt>
    <dgm:pt modelId="{A935FEA9-277C-4FF9-BE74-5DB70D1755FD}" type="pres">
      <dgm:prSet presAssocID="{084D128B-E3AD-46F2-9934-8A18DCF288B8}" presName="rect1ParTxNoCh" presStyleLbl="alignAcc1" presStyleIdx="0" presStyleCnt="1">
        <dgm:presLayoutVars>
          <dgm:chMax val="1"/>
          <dgm:bulletEnabled val="1"/>
        </dgm:presLayoutVars>
      </dgm:prSet>
      <dgm:spPr/>
      <dgm:t>
        <a:bodyPr/>
        <a:lstStyle/>
        <a:p>
          <a:endParaRPr lang="es-ES"/>
        </a:p>
      </dgm:t>
    </dgm:pt>
  </dgm:ptLst>
  <dgm:cxnLst>
    <dgm:cxn modelId="{080E5C6C-4512-46BD-8671-7A26AB6E194D}" type="presOf" srcId="{084D128B-E3AD-46F2-9934-8A18DCF288B8}" destId="{A935FEA9-277C-4FF9-BE74-5DB70D1755FD}" srcOrd="1" destOrd="0" presId="urn:microsoft.com/office/officeart/2005/8/layout/target3"/>
    <dgm:cxn modelId="{3BA0B42C-208C-4D7E-B86E-23D24F3B9523}" type="presOf" srcId="{084D128B-E3AD-46F2-9934-8A18DCF288B8}" destId="{D8847080-6CA3-4257-99D0-E98AD9123369}" srcOrd="0" destOrd="0" presId="urn:microsoft.com/office/officeart/2005/8/layout/target3"/>
    <dgm:cxn modelId="{42CD045C-E3B3-4ED1-B715-2359D8C5B158}" type="presOf" srcId="{8526BA79-7C62-4FAE-8A1B-C848ADDD00BE}" destId="{39241803-FF87-4139-89B5-74B72648E443}" srcOrd="0" destOrd="0" presId="urn:microsoft.com/office/officeart/2005/8/layout/target3"/>
    <dgm:cxn modelId="{CC3B9B3A-8A3B-4B63-90F4-D0A8579D637A}" srcId="{8526BA79-7C62-4FAE-8A1B-C848ADDD00BE}" destId="{084D128B-E3AD-46F2-9934-8A18DCF288B8}" srcOrd="0" destOrd="0" parTransId="{74AA6884-68FE-4D8E-B9E0-39F7FA8A7977}" sibTransId="{E77BB8ED-380B-4948-A0F3-5D787E587CBA}"/>
    <dgm:cxn modelId="{78E4496E-60B0-4ABB-81DD-5E70D0B1925E}" type="presParOf" srcId="{39241803-FF87-4139-89B5-74B72648E443}" destId="{E0826509-B924-4F1F-8595-328CDF40DB70}" srcOrd="0" destOrd="0" presId="urn:microsoft.com/office/officeart/2005/8/layout/target3"/>
    <dgm:cxn modelId="{6B296658-5BED-4EBF-B95F-1F3D7D5689B4}" type="presParOf" srcId="{39241803-FF87-4139-89B5-74B72648E443}" destId="{79D7BD8C-C28A-480D-A7AB-EAC00D455BB0}" srcOrd="1" destOrd="0" presId="urn:microsoft.com/office/officeart/2005/8/layout/target3"/>
    <dgm:cxn modelId="{32DC1633-F0A1-4F14-A338-81947B7839C0}" type="presParOf" srcId="{39241803-FF87-4139-89B5-74B72648E443}" destId="{D8847080-6CA3-4257-99D0-E98AD9123369}" srcOrd="2" destOrd="0" presId="urn:microsoft.com/office/officeart/2005/8/layout/target3"/>
    <dgm:cxn modelId="{E83A4070-9083-4B48-B091-1B86B582BC66}" type="presParOf" srcId="{39241803-FF87-4139-89B5-74B72648E443}" destId="{A935FEA9-277C-4FF9-BE74-5DB70D1755FD}" srcOrd="3" destOrd="0" presId="urn:microsoft.com/office/officeart/2005/8/layout/target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5EB66781-D2C4-4ADD-88A9-4F179D8ADE0C}" type="doc">
      <dgm:prSet loTypeId="urn:microsoft.com/office/officeart/2005/8/layout/target3" loCatId="relationship" qsTypeId="urn:microsoft.com/office/officeart/2005/8/quickstyle/simple1#25" qsCatId="simple" csTypeId="urn:microsoft.com/office/officeart/2005/8/colors/accent1_2#24" csCatId="accent1"/>
      <dgm:spPr/>
      <dgm:t>
        <a:bodyPr/>
        <a:lstStyle/>
        <a:p>
          <a:endParaRPr lang="es-EC"/>
        </a:p>
      </dgm:t>
    </dgm:pt>
    <dgm:pt modelId="{D68C68F8-D516-49D1-A732-1C33CB18DC80}">
      <dgm:prSet/>
      <dgm:spPr/>
      <dgm:t>
        <a:bodyPr/>
        <a:lstStyle/>
        <a:p>
          <a:pPr rtl="0"/>
          <a:r>
            <a:rPr lang="es-ES" smtClean="0"/>
            <a:t>Para el grupo Simplex se realizaron las mismas pruebas que con el grupo seguridad, considerando en este caso, la repetidora no va a actuar, aunque esta se active ya que los equipos de radios tienen misma la frecuencia de transmisión, que con el grupo seguridad.</a:t>
          </a:r>
          <a:endParaRPr lang="es-EC"/>
        </a:p>
      </dgm:t>
    </dgm:pt>
    <dgm:pt modelId="{AED0E2A2-7481-4817-8BE6-099F67786743}" type="parTrans" cxnId="{436FB1BE-17E3-4BDB-AF2B-7AA320E51811}">
      <dgm:prSet/>
      <dgm:spPr/>
      <dgm:t>
        <a:bodyPr/>
        <a:lstStyle/>
        <a:p>
          <a:endParaRPr lang="es-EC"/>
        </a:p>
      </dgm:t>
    </dgm:pt>
    <dgm:pt modelId="{62153F76-21DD-4A90-A4B4-A4F687613A77}" type="sibTrans" cxnId="{436FB1BE-17E3-4BDB-AF2B-7AA320E51811}">
      <dgm:prSet/>
      <dgm:spPr/>
      <dgm:t>
        <a:bodyPr/>
        <a:lstStyle/>
        <a:p>
          <a:endParaRPr lang="es-EC"/>
        </a:p>
      </dgm:t>
    </dgm:pt>
    <dgm:pt modelId="{B35849F3-C319-4F91-BD2D-12E2E84D737F}" type="pres">
      <dgm:prSet presAssocID="{5EB66781-D2C4-4ADD-88A9-4F179D8ADE0C}" presName="Name0" presStyleCnt="0">
        <dgm:presLayoutVars>
          <dgm:chMax val="7"/>
          <dgm:dir/>
          <dgm:animLvl val="lvl"/>
          <dgm:resizeHandles val="exact"/>
        </dgm:presLayoutVars>
      </dgm:prSet>
      <dgm:spPr/>
      <dgm:t>
        <a:bodyPr/>
        <a:lstStyle/>
        <a:p>
          <a:endParaRPr lang="es-ES"/>
        </a:p>
      </dgm:t>
    </dgm:pt>
    <dgm:pt modelId="{E4CD6EE8-C957-46F5-A596-AEA331772E5B}" type="pres">
      <dgm:prSet presAssocID="{D68C68F8-D516-49D1-A732-1C33CB18DC80}" presName="circle1" presStyleLbl="node1" presStyleIdx="0" presStyleCnt="1"/>
      <dgm:spPr/>
    </dgm:pt>
    <dgm:pt modelId="{3F5036FB-3791-41E2-BA1B-380C0A3FD867}" type="pres">
      <dgm:prSet presAssocID="{D68C68F8-D516-49D1-A732-1C33CB18DC80}" presName="space" presStyleCnt="0"/>
      <dgm:spPr/>
    </dgm:pt>
    <dgm:pt modelId="{2B3AF7F1-2AF0-4E2E-B202-015542FF1077}" type="pres">
      <dgm:prSet presAssocID="{D68C68F8-D516-49D1-A732-1C33CB18DC80}" presName="rect1" presStyleLbl="alignAcc1" presStyleIdx="0" presStyleCnt="1"/>
      <dgm:spPr/>
      <dgm:t>
        <a:bodyPr/>
        <a:lstStyle/>
        <a:p>
          <a:endParaRPr lang="es-ES"/>
        </a:p>
      </dgm:t>
    </dgm:pt>
    <dgm:pt modelId="{1238746B-4597-4069-8F1B-C7389F43A361}" type="pres">
      <dgm:prSet presAssocID="{D68C68F8-D516-49D1-A732-1C33CB18DC80}" presName="rect1ParTxNoCh" presStyleLbl="alignAcc1" presStyleIdx="0" presStyleCnt="1">
        <dgm:presLayoutVars>
          <dgm:chMax val="1"/>
          <dgm:bulletEnabled val="1"/>
        </dgm:presLayoutVars>
      </dgm:prSet>
      <dgm:spPr/>
      <dgm:t>
        <a:bodyPr/>
        <a:lstStyle/>
        <a:p>
          <a:endParaRPr lang="es-ES"/>
        </a:p>
      </dgm:t>
    </dgm:pt>
  </dgm:ptLst>
  <dgm:cxnLst>
    <dgm:cxn modelId="{F52A582B-3E80-40D9-920D-71520875357B}" type="presOf" srcId="{D68C68F8-D516-49D1-A732-1C33CB18DC80}" destId="{2B3AF7F1-2AF0-4E2E-B202-015542FF1077}" srcOrd="0" destOrd="0" presId="urn:microsoft.com/office/officeart/2005/8/layout/target3"/>
    <dgm:cxn modelId="{D2AF71A0-A198-4E3D-A74C-EB6FA7CF352D}" type="presOf" srcId="{5EB66781-D2C4-4ADD-88A9-4F179D8ADE0C}" destId="{B35849F3-C319-4F91-BD2D-12E2E84D737F}" srcOrd="0" destOrd="0" presId="urn:microsoft.com/office/officeart/2005/8/layout/target3"/>
    <dgm:cxn modelId="{436FB1BE-17E3-4BDB-AF2B-7AA320E51811}" srcId="{5EB66781-D2C4-4ADD-88A9-4F179D8ADE0C}" destId="{D68C68F8-D516-49D1-A732-1C33CB18DC80}" srcOrd="0" destOrd="0" parTransId="{AED0E2A2-7481-4817-8BE6-099F67786743}" sibTransId="{62153F76-21DD-4A90-A4B4-A4F687613A77}"/>
    <dgm:cxn modelId="{8A7BBE41-C5C8-4054-945D-77B519080170}" type="presOf" srcId="{D68C68F8-D516-49D1-A732-1C33CB18DC80}" destId="{1238746B-4597-4069-8F1B-C7389F43A361}" srcOrd="1" destOrd="0" presId="urn:microsoft.com/office/officeart/2005/8/layout/target3"/>
    <dgm:cxn modelId="{E14ED7AC-6073-402F-835B-41A8E39366D0}" type="presParOf" srcId="{B35849F3-C319-4F91-BD2D-12E2E84D737F}" destId="{E4CD6EE8-C957-46F5-A596-AEA331772E5B}" srcOrd="0" destOrd="0" presId="urn:microsoft.com/office/officeart/2005/8/layout/target3"/>
    <dgm:cxn modelId="{B0062DBF-0D3D-4DB2-8863-9EF9A5DF2357}" type="presParOf" srcId="{B35849F3-C319-4F91-BD2D-12E2E84D737F}" destId="{3F5036FB-3791-41E2-BA1B-380C0A3FD867}" srcOrd="1" destOrd="0" presId="urn:microsoft.com/office/officeart/2005/8/layout/target3"/>
    <dgm:cxn modelId="{478570A2-A45A-452A-9721-E9672B67575D}" type="presParOf" srcId="{B35849F3-C319-4F91-BD2D-12E2E84D737F}" destId="{2B3AF7F1-2AF0-4E2E-B202-015542FF1077}" srcOrd="2" destOrd="0" presId="urn:microsoft.com/office/officeart/2005/8/layout/target3"/>
    <dgm:cxn modelId="{3E79A75C-31B5-4249-B622-A0D0E7B073B7}" type="presParOf" srcId="{B35849F3-C319-4F91-BD2D-12E2E84D737F}" destId="{1238746B-4597-4069-8F1B-C7389F43A361}" srcOrd="3" destOrd="0" presId="urn:microsoft.com/office/officeart/2005/8/layout/target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C3389F14-1C39-4E50-A3F2-CC0D09D529D5}"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s-ES"/>
        </a:p>
      </dgm:t>
    </dgm:pt>
    <dgm:pt modelId="{EE703E70-E808-4310-BC85-89D7C19F1663}">
      <dgm:prSet/>
      <dgm:spPr/>
      <dgm:t>
        <a:bodyPr/>
        <a:lstStyle/>
        <a:p>
          <a:pPr rtl="0"/>
          <a:r>
            <a:rPr lang="es-ES" dirty="0" smtClean="0"/>
            <a:t>La encuesta ha sido estructurada de tal forma que permita extraer el criterio de los usuarios de la red, consta de 8 preguntas relacionadas con la red de radiocomunicaciones de la ESPE.</a:t>
          </a:r>
          <a:endParaRPr lang="es-ES" dirty="0"/>
        </a:p>
      </dgm:t>
    </dgm:pt>
    <dgm:pt modelId="{D54875D4-EC98-4C98-8DE9-BDEA98215E58}" type="parTrans" cxnId="{35C8E92E-3166-49AF-A119-CF2E5DAF8052}">
      <dgm:prSet/>
      <dgm:spPr/>
      <dgm:t>
        <a:bodyPr/>
        <a:lstStyle/>
        <a:p>
          <a:endParaRPr lang="es-ES"/>
        </a:p>
      </dgm:t>
    </dgm:pt>
    <dgm:pt modelId="{182F4C99-03C3-4E6A-888E-1E42C9B13AED}" type="sibTrans" cxnId="{35C8E92E-3166-49AF-A119-CF2E5DAF8052}">
      <dgm:prSet/>
      <dgm:spPr/>
      <dgm:t>
        <a:bodyPr/>
        <a:lstStyle/>
        <a:p>
          <a:endParaRPr lang="es-ES"/>
        </a:p>
      </dgm:t>
    </dgm:pt>
    <dgm:pt modelId="{7167DC5B-EB9F-4D4A-95D0-494FDB9AC570}" type="pres">
      <dgm:prSet presAssocID="{C3389F14-1C39-4E50-A3F2-CC0D09D529D5}" presName="diagram" presStyleCnt="0">
        <dgm:presLayoutVars>
          <dgm:chPref val="1"/>
          <dgm:dir/>
          <dgm:animOne val="branch"/>
          <dgm:animLvl val="lvl"/>
          <dgm:resizeHandles/>
        </dgm:presLayoutVars>
      </dgm:prSet>
      <dgm:spPr/>
      <dgm:t>
        <a:bodyPr/>
        <a:lstStyle/>
        <a:p>
          <a:endParaRPr lang="es-ES"/>
        </a:p>
      </dgm:t>
    </dgm:pt>
    <dgm:pt modelId="{45DBF89A-77C6-42A9-853F-9174B8F26865}" type="pres">
      <dgm:prSet presAssocID="{EE703E70-E808-4310-BC85-89D7C19F1663}" presName="root" presStyleCnt="0"/>
      <dgm:spPr/>
    </dgm:pt>
    <dgm:pt modelId="{0BBEFBDC-E982-4CDA-9E38-B3E5FC14493E}" type="pres">
      <dgm:prSet presAssocID="{EE703E70-E808-4310-BC85-89D7C19F1663}" presName="rootComposite" presStyleCnt="0"/>
      <dgm:spPr/>
    </dgm:pt>
    <dgm:pt modelId="{C15E644B-1461-455B-889E-DDC5F0ABB47B}" type="pres">
      <dgm:prSet presAssocID="{EE703E70-E808-4310-BC85-89D7C19F1663}" presName="rootText" presStyleLbl="node1" presStyleIdx="0" presStyleCnt="1" custScaleX="370638"/>
      <dgm:spPr/>
      <dgm:t>
        <a:bodyPr/>
        <a:lstStyle/>
        <a:p>
          <a:endParaRPr lang="es-ES"/>
        </a:p>
      </dgm:t>
    </dgm:pt>
    <dgm:pt modelId="{E114EBE7-7195-434C-9AB6-5DA8AE13FFE5}" type="pres">
      <dgm:prSet presAssocID="{EE703E70-E808-4310-BC85-89D7C19F1663}" presName="rootConnector" presStyleLbl="node1" presStyleIdx="0" presStyleCnt="1"/>
      <dgm:spPr/>
      <dgm:t>
        <a:bodyPr/>
        <a:lstStyle/>
        <a:p>
          <a:endParaRPr lang="es-ES"/>
        </a:p>
      </dgm:t>
    </dgm:pt>
    <dgm:pt modelId="{006DDACB-FE2B-44D7-B598-2800B11763CE}" type="pres">
      <dgm:prSet presAssocID="{EE703E70-E808-4310-BC85-89D7C19F1663}" presName="childShape" presStyleCnt="0"/>
      <dgm:spPr/>
    </dgm:pt>
  </dgm:ptLst>
  <dgm:cxnLst>
    <dgm:cxn modelId="{283FD557-1E1D-4BBC-A212-2A3F1366E7FD}" type="presOf" srcId="{EE703E70-E808-4310-BC85-89D7C19F1663}" destId="{E114EBE7-7195-434C-9AB6-5DA8AE13FFE5}" srcOrd="1" destOrd="0" presId="urn:microsoft.com/office/officeart/2005/8/layout/hierarchy3"/>
    <dgm:cxn modelId="{B644A3A4-60AE-4869-988E-0D593B8D34CC}" type="presOf" srcId="{C3389F14-1C39-4E50-A3F2-CC0D09D529D5}" destId="{7167DC5B-EB9F-4D4A-95D0-494FDB9AC570}" srcOrd="0" destOrd="0" presId="urn:microsoft.com/office/officeart/2005/8/layout/hierarchy3"/>
    <dgm:cxn modelId="{EE17EF8F-A337-4B50-AF52-D8A99F0A4DD2}" type="presOf" srcId="{EE703E70-E808-4310-BC85-89D7C19F1663}" destId="{C15E644B-1461-455B-889E-DDC5F0ABB47B}" srcOrd="0" destOrd="0" presId="urn:microsoft.com/office/officeart/2005/8/layout/hierarchy3"/>
    <dgm:cxn modelId="{35C8E92E-3166-49AF-A119-CF2E5DAF8052}" srcId="{C3389F14-1C39-4E50-A3F2-CC0D09D529D5}" destId="{EE703E70-E808-4310-BC85-89D7C19F1663}" srcOrd="0" destOrd="0" parTransId="{D54875D4-EC98-4C98-8DE9-BDEA98215E58}" sibTransId="{182F4C99-03C3-4E6A-888E-1E42C9B13AED}"/>
    <dgm:cxn modelId="{71D242D4-9311-4EBF-9ED6-6F2E597ABDAE}" type="presParOf" srcId="{7167DC5B-EB9F-4D4A-95D0-494FDB9AC570}" destId="{45DBF89A-77C6-42A9-853F-9174B8F26865}" srcOrd="0" destOrd="0" presId="urn:microsoft.com/office/officeart/2005/8/layout/hierarchy3"/>
    <dgm:cxn modelId="{496177C2-4DBD-4C83-BB02-95B06348CEBA}" type="presParOf" srcId="{45DBF89A-77C6-42A9-853F-9174B8F26865}" destId="{0BBEFBDC-E982-4CDA-9E38-B3E5FC14493E}" srcOrd="0" destOrd="0" presId="urn:microsoft.com/office/officeart/2005/8/layout/hierarchy3"/>
    <dgm:cxn modelId="{45DDEAF3-6FFC-4C46-BDB8-71A5D348A098}" type="presParOf" srcId="{0BBEFBDC-E982-4CDA-9E38-B3E5FC14493E}" destId="{C15E644B-1461-455B-889E-DDC5F0ABB47B}" srcOrd="0" destOrd="0" presId="urn:microsoft.com/office/officeart/2005/8/layout/hierarchy3"/>
    <dgm:cxn modelId="{6D713885-BE25-4C74-A8A2-8954CF092803}" type="presParOf" srcId="{0BBEFBDC-E982-4CDA-9E38-B3E5FC14493E}" destId="{E114EBE7-7195-434C-9AB6-5DA8AE13FFE5}" srcOrd="1" destOrd="0" presId="urn:microsoft.com/office/officeart/2005/8/layout/hierarchy3"/>
    <dgm:cxn modelId="{7147D235-E0B5-47B8-9C4B-F554F69B159F}" type="presParOf" srcId="{45DBF89A-77C6-42A9-853F-9174B8F26865}" destId="{006DDACB-FE2B-44D7-B598-2800B11763CE}" srcOrd="1" destOrd="0" presId="urn:microsoft.com/office/officeart/2005/8/layout/hierarchy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9539B49-1467-45B3-B2C9-530E809109D3}" type="doc">
      <dgm:prSet loTypeId="urn:microsoft.com/office/officeart/2005/8/layout/target3" loCatId="relationship" qsTypeId="urn:microsoft.com/office/officeart/2005/8/quickstyle/simple5" qsCatId="simple" csTypeId="urn:microsoft.com/office/officeart/2005/8/colors/accent5_4" csCatId="accent5"/>
      <dgm:spPr/>
      <dgm:t>
        <a:bodyPr/>
        <a:lstStyle/>
        <a:p>
          <a:endParaRPr lang="es-EC"/>
        </a:p>
      </dgm:t>
    </dgm:pt>
    <dgm:pt modelId="{3583E1EA-8700-4F8D-9E8E-685716AF7133}">
      <dgm:prSet custT="1"/>
      <dgm:spPr/>
      <dgm:t>
        <a:bodyPr/>
        <a:lstStyle/>
        <a:p>
          <a:pPr rtl="0"/>
          <a:r>
            <a:rPr lang="es-ES" sz="1400" smtClean="0"/>
            <a:t>Analizar la situación actual de la red VHF  de la ESPE  </a:t>
          </a:r>
          <a:endParaRPr lang="es-EC" sz="1400"/>
        </a:p>
      </dgm:t>
    </dgm:pt>
    <dgm:pt modelId="{FF18CA5E-0FD3-45F1-86CA-63A6E462C62A}" type="parTrans" cxnId="{FD40D808-E318-41E2-AB50-24E5047E3BB6}">
      <dgm:prSet/>
      <dgm:spPr/>
      <dgm:t>
        <a:bodyPr/>
        <a:lstStyle/>
        <a:p>
          <a:endParaRPr lang="es-EC" sz="2000"/>
        </a:p>
      </dgm:t>
    </dgm:pt>
    <dgm:pt modelId="{9B2A072B-B36A-4382-804D-CD17C8B3BDE6}" type="sibTrans" cxnId="{FD40D808-E318-41E2-AB50-24E5047E3BB6}">
      <dgm:prSet/>
      <dgm:spPr/>
      <dgm:t>
        <a:bodyPr/>
        <a:lstStyle/>
        <a:p>
          <a:endParaRPr lang="es-EC" sz="2000"/>
        </a:p>
      </dgm:t>
    </dgm:pt>
    <dgm:pt modelId="{B8E17AA2-3255-4A46-971A-A339BEB8FA14}">
      <dgm:prSet custT="1"/>
      <dgm:spPr/>
      <dgm:t>
        <a:bodyPr/>
        <a:lstStyle/>
        <a:p>
          <a:pPr rtl="0"/>
          <a:r>
            <a:rPr lang="es-ES" sz="1400" smtClean="0"/>
            <a:t>Levantar y reestructurar la red de radiocomunicaciones analógica de la ESPE con nuevos nominativos y ajuste de tonos para una comunicación óptima.</a:t>
          </a:r>
          <a:endParaRPr lang="es-EC" sz="1400"/>
        </a:p>
      </dgm:t>
    </dgm:pt>
    <dgm:pt modelId="{B1FF0F98-D1ED-489D-8973-8A8B549931AF}" type="parTrans" cxnId="{81B48785-039C-45D4-9C8B-E7FC61A8ADE0}">
      <dgm:prSet/>
      <dgm:spPr/>
      <dgm:t>
        <a:bodyPr/>
        <a:lstStyle/>
        <a:p>
          <a:endParaRPr lang="es-EC" sz="2000"/>
        </a:p>
      </dgm:t>
    </dgm:pt>
    <dgm:pt modelId="{C777B2FB-F56E-4F63-89D0-27AFFDACD66A}" type="sibTrans" cxnId="{81B48785-039C-45D4-9C8B-E7FC61A8ADE0}">
      <dgm:prSet/>
      <dgm:spPr/>
      <dgm:t>
        <a:bodyPr/>
        <a:lstStyle/>
        <a:p>
          <a:endParaRPr lang="es-EC" sz="2000"/>
        </a:p>
      </dgm:t>
    </dgm:pt>
    <dgm:pt modelId="{9E13547C-1E4E-4E22-AD77-EC9F12325D02}">
      <dgm:prSet custT="1"/>
      <dgm:spPr/>
      <dgm:t>
        <a:bodyPr/>
        <a:lstStyle/>
        <a:p>
          <a:pPr rtl="0"/>
          <a:r>
            <a:rPr lang="es-ES" sz="1400" smtClean="0"/>
            <a:t>Proponer y diseñar  la red de radiocomunicaciones  digital de la ESPE que integre las sedes de Sto. Domingo, Latacunga, IASA I, Héroes del Cenepa, Idiomas  con la matriz de Sangolquí</a:t>
          </a:r>
          <a:endParaRPr lang="es-EC" sz="1400"/>
        </a:p>
      </dgm:t>
    </dgm:pt>
    <dgm:pt modelId="{803C095E-1FE3-4DF8-A74B-EFF0C69F9D08}" type="parTrans" cxnId="{492A3E21-2E87-497B-97A0-870CF72EF6A3}">
      <dgm:prSet/>
      <dgm:spPr/>
      <dgm:t>
        <a:bodyPr/>
        <a:lstStyle/>
        <a:p>
          <a:endParaRPr lang="es-EC" sz="2000"/>
        </a:p>
      </dgm:t>
    </dgm:pt>
    <dgm:pt modelId="{6675EDCD-F0EA-47B5-8418-28C7F6DEFE20}" type="sibTrans" cxnId="{492A3E21-2E87-497B-97A0-870CF72EF6A3}">
      <dgm:prSet/>
      <dgm:spPr/>
      <dgm:t>
        <a:bodyPr/>
        <a:lstStyle/>
        <a:p>
          <a:endParaRPr lang="es-EC" sz="2000"/>
        </a:p>
      </dgm:t>
    </dgm:pt>
    <dgm:pt modelId="{6BAC9AB4-82BE-4160-B030-7B9CDC7375BB}">
      <dgm:prSet custT="1"/>
      <dgm:spPr/>
      <dgm:t>
        <a:bodyPr/>
        <a:lstStyle/>
        <a:p>
          <a:pPr rtl="0"/>
          <a:r>
            <a:rPr lang="es-ES" sz="1400" smtClean="0"/>
            <a:t>Elaborar el estudio de factibilidad técnica y económica para la migración de la red de radio analógica de la ESPE a la tecnología digital.</a:t>
          </a:r>
          <a:endParaRPr lang="es-EC" sz="1400"/>
        </a:p>
      </dgm:t>
    </dgm:pt>
    <dgm:pt modelId="{9DF1E75B-4798-48AE-BC71-6884F61E82D3}" type="parTrans" cxnId="{EB136227-BE7B-4575-9811-C2E0775E74B7}">
      <dgm:prSet/>
      <dgm:spPr/>
      <dgm:t>
        <a:bodyPr/>
        <a:lstStyle/>
        <a:p>
          <a:endParaRPr lang="es-EC" sz="2000"/>
        </a:p>
      </dgm:t>
    </dgm:pt>
    <dgm:pt modelId="{F30E770D-32B0-48B7-9B47-7D27207693FA}" type="sibTrans" cxnId="{EB136227-BE7B-4575-9811-C2E0775E74B7}">
      <dgm:prSet/>
      <dgm:spPr/>
      <dgm:t>
        <a:bodyPr/>
        <a:lstStyle/>
        <a:p>
          <a:endParaRPr lang="es-EC" sz="2000"/>
        </a:p>
      </dgm:t>
    </dgm:pt>
    <dgm:pt modelId="{B533AF1E-6D2C-48D4-B1AC-5DC7E4FAB098}">
      <dgm:prSet custT="1"/>
      <dgm:spPr/>
      <dgm:t>
        <a:bodyPr/>
        <a:lstStyle/>
        <a:p>
          <a:pPr rtl="0"/>
          <a:r>
            <a:rPr lang="es-ES" sz="1400" smtClean="0"/>
            <a:t>Analizar  la factibilidad para el monitoreo de vehículos mediante el sistema GPS en los radios digitales.</a:t>
          </a:r>
          <a:endParaRPr lang="es-EC" sz="1400"/>
        </a:p>
      </dgm:t>
    </dgm:pt>
    <dgm:pt modelId="{FBD526CD-9959-4448-B129-1A73B2F7AF4A}" type="parTrans" cxnId="{86287EB1-7BE3-4CF0-A453-C2B1CD992350}">
      <dgm:prSet/>
      <dgm:spPr/>
      <dgm:t>
        <a:bodyPr/>
        <a:lstStyle/>
        <a:p>
          <a:endParaRPr lang="es-EC" sz="2000"/>
        </a:p>
      </dgm:t>
    </dgm:pt>
    <dgm:pt modelId="{9C435724-C00C-4EA3-B5BF-59D76FF089A8}" type="sibTrans" cxnId="{86287EB1-7BE3-4CF0-A453-C2B1CD992350}">
      <dgm:prSet/>
      <dgm:spPr/>
      <dgm:t>
        <a:bodyPr/>
        <a:lstStyle/>
        <a:p>
          <a:endParaRPr lang="es-EC" sz="2000"/>
        </a:p>
      </dgm:t>
    </dgm:pt>
    <dgm:pt modelId="{394C98DB-5690-45DB-B36F-7EBEDE0F44AB}">
      <dgm:prSet custT="1"/>
      <dgm:spPr/>
      <dgm:t>
        <a:bodyPr/>
        <a:lstStyle/>
        <a:p>
          <a:pPr rtl="0"/>
          <a:r>
            <a:rPr lang="es-ES" sz="1400" smtClean="0"/>
            <a:t>Evaluar los resultados obtenidos en las pruebas realizadas de campo y del monitoreo vehicular.</a:t>
          </a:r>
          <a:endParaRPr lang="es-EC" sz="1400"/>
        </a:p>
      </dgm:t>
    </dgm:pt>
    <dgm:pt modelId="{AE8FD8FA-EB87-440C-9680-CB9D688030CC}" type="parTrans" cxnId="{AEDC6B23-B6B2-425B-9FB3-38FC8E6F11DA}">
      <dgm:prSet/>
      <dgm:spPr/>
      <dgm:t>
        <a:bodyPr/>
        <a:lstStyle/>
        <a:p>
          <a:endParaRPr lang="es-EC" sz="2000"/>
        </a:p>
      </dgm:t>
    </dgm:pt>
    <dgm:pt modelId="{F5668A91-FAD4-4421-8A46-743E84AF2E10}" type="sibTrans" cxnId="{AEDC6B23-B6B2-425B-9FB3-38FC8E6F11DA}">
      <dgm:prSet/>
      <dgm:spPr/>
      <dgm:t>
        <a:bodyPr/>
        <a:lstStyle/>
        <a:p>
          <a:endParaRPr lang="es-EC" sz="2000"/>
        </a:p>
      </dgm:t>
    </dgm:pt>
    <dgm:pt modelId="{04E7E589-26E0-4AF4-8F5F-EDB253E7BE3A}" type="pres">
      <dgm:prSet presAssocID="{69539B49-1467-45B3-B2C9-530E809109D3}" presName="Name0" presStyleCnt="0">
        <dgm:presLayoutVars>
          <dgm:chMax val="7"/>
          <dgm:dir/>
          <dgm:animLvl val="lvl"/>
          <dgm:resizeHandles val="exact"/>
        </dgm:presLayoutVars>
      </dgm:prSet>
      <dgm:spPr/>
      <dgm:t>
        <a:bodyPr/>
        <a:lstStyle/>
        <a:p>
          <a:endParaRPr lang="es-ES"/>
        </a:p>
      </dgm:t>
    </dgm:pt>
    <dgm:pt modelId="{B3CC0D33-A647-4A95-8D09-E064FCAB85D5}" type="pres">
      <dgm:prSet presAssocID="{3583E1EA-8700-4F8D-9E8E-685716AF7133}" presName="circle1" presStyleLbl="node1" presStyleIdx="0" presStyleCnt="6"/>
      <dgm:spPr/>
    </dgm:pt>
    <dgm:pt modelId="{C468C7F4-290E-4F6C-92DE-EE4EE576717B}" type="pres">
      <dgm:prSet presAssocID="{3583E1EA-8700-4F8D-9E8E-685716AF7133}" presName="space" presStyleCnt="0"/>
      <dgm:spPr/>
    </dgm:pt>
    <dgm:pt modelId="{9D7034D2-20C4-4145-9EDC-8B21C7E0074A}" type="pres">
      <dgm:prSet presAssocID="{3583E1EA-8700-4F8D-9E8E-685716AF7133}" presName="rect1" presStyleLbl="alignAcc1" presStyleIdx="0" presStyleCnt="6"/>
      <dgm:spPr/>
      <dgm:t>
        <a:bodyPr/>
        <a:lstStyle/>
        <a:p>
          <a:endParaRPr lang="es-ES"/>
        </a:p>
      </dgm:t>
    </dgm:pt>
    <dgm:pt modelId="{C68DCF43-63AD-4B83-A021-9E66A2B8B693}" type="pres">
      <dgm:prSet presAssocID="{B8E17AA2-3255-4A46-971A-A339BEB8FA14}" presName="vertSpace2" presStyleLbl="node1" presStyleIdx="0" presStyleCnt="6"/>
      <dgm:spPr/>
    </dgm:pt>
    <dgm:pt modelId="{1BF0281E-4CC3-47DB-97E9-BC17BA7D7A69}" type="pres">
      <dgm:prSet presAssocID="{B8E17AA2-3255-4A46-971A-A339BEB8FA14}" presName="circle2" presStyleLbl="node1" presStyleIdx="1" presStyleCnt="6"/>
      <dgm:spPr/>
    </dgm:pt>
    <dgm:pt modelId="{0CD7A768-F5F2-4CE1-AE94-503875C3CB20}" type="pres">
      <dgm:prSet presAssocID="{B8E17AA2-3255-4A46-971A-A339BEB8FA14}" presName="rect2" presStyleLbl="alignAcc1" presStyleIdx="1" presStyleCnt="6"/>
      <dgm:spPr/>
      <dgm:t>
        <a:bodyPr/>
        <a:lstStyle/>
        <a:p>
          <a:endParaRPr lang="es-ES"/>
        </a:p>
      </dgm:t>
    </dgm:pt>
    <dgm:pt modelId="{F59E034F-4F2B-4C57-931E-A66AEE9FAAC3}" type="pres">
      <dgm:prSet presAssocID="{9E13547C-1E4E-4E22-AD77-EC9F12325D02}" presName="vertSpace3" presStyleLbl="node1" presStyleIdx="1" presStyleCnt="6"/>
      <dgm:spPr/>
    </dgm:pt>
    <dgm:pt modelId="{35A2A047-0122-4145-9DE5-450A366F667E}" type="pres">
      <dgm:prSet presAssocID="{9E13547C-1E4E-4E22-AD77-EC9F12325D02}" presName="circle3" presStyleLbl="node1" presStyleIdx="2" presStyleCnt="6"/>
      <dgm:spPr/>
    </dgm:pt>
    <dgm:pt modelId="{7C6A2944-C378-496A-90F5-BDF88A6AABEF}" type="pres">
      <dgm:prSet presAssocID="{9E13547C-1E4E-4E22-AD77-EC9F12325D02}" presName="rect3" presStyleLbl="alignAcc1" presStyleIdx="2" presStyleCnt="6"/>
      <dgm:spPr/>
      <dgm:t>
        <a:bodyPr/>
        <a:lstStyle/>
        <a:p>
          <a:endParaRPr lang="es-ES"/>
        </a:p>
      </dgm:t>
    </dgm:pt>
    <dgm:pt modelId="{5CF32276-116D-412D-88C1-DBAED7D041B6}" type="pres">
      <dgm:prSet presAssocID="{6BAC9AB4-82BE-4160-B030-7B9CDC7375BB}" presName="vertSpace4" presStyleLbl="node1" presStyleIdx="2" presStyleCnt="6"/>
      <dgm:spPr/>
    </dgm:pt>
    <dgm:pt modelId="{E9E4D920-5B87-42B8-BFF0-51668831DDAF}" type="pres">
      <dgm:prSet presAssocID="{6BAC9AB4-82BE-4160-B030-7B9CDC7375BB}" presName="circle4" presStyleLbl="node1" presStyleIdx="3" presStyleCnt="6"/>
      <dgm:spPr/>
    </dgm:pt>
    <dgm:pt modelId="{57A22A09-8397-4BD9-B41D-21B92F791257}" type="pres">
      <dgm:prSet presAssocID="{6BAC9AB4-82BE-4160-B030-7B9CDC7375BB}" presName="rect4" presStyleLbl="alignAcc1" presStyleIdx="3" presStyleCnt="6"/>
      <dgm:spPr/>
      <dgm:t>
        <a:bodyPr/>
        <a:lstStyle/>
        <a:p>
          <a:endParaRPr lang="es-ES"/>
        </a:p>
      </dgm:t>
    </dgm:pt>
    <dgm:pt modelId="{7130814F-64D0-41D3-985C-4EB195AECBBA}" type="pres">
      <dgm:prSet presAssocID="{B533AF1E-6D2C-48D4-B1AC-5DC7E4FAB098}" presName="vertSpace5" presStyleLbl="node1" presStyleIdx="3" presStyleCnt="6"/>
      <dgm:spPr/>
    </dgm:pt>
    <dgm:pt modelId="{6C125CB1-1CB5-429A-8E2B-F88B6C1597F9}" type="pres">
      <dgm:prSet presAssocID="{B533AF1E-6D2C-48D4-B1AC-5DC7E4FAB098}" presName="circle5" presStyleLbl="node1" presStyleIdx="4" presStyleCnt="6"/>
      <dgm:spPr/>
    </dgm:pt>
    <dgm:pt modelId="{C153329E-05FC-4E2C-9E63-3914142EADF3}" type="pres">
      <dgm:prSet presAssocID="{B533AF1E-6D2C-48D4-B1AC-5DC7E4FAB098}" presName="rect5" presStyleLbl="alignAcc1" presStyleIdx="4" presStyleCnt="6"/>
      <dgm:spPr/>
      <dgm:t>
        <a:bodyPr/>
        <a:lstStyle/>
        <a:p>
          <a:endParaRPr lang="es-ES"/>
        </a:p>
      </dgm:t>
    </dgm:pt>
    <dgm:pt modelId="{34FD061F-DB76-4086-9C1F-442FE02FF0EC}" type="pres">
      <dgm:prSet presAssocID="{394C98DB-5690-45DB-B36F-7EBEDE0F44AB}" presName="vertSpace6" presStyleLbl="node1" presStyleIdx="4" presStyleCnt="6"/>
      <dgm:spPr/>
    </dgm:pt>
    <dgm:pt modelId="{7D2BADEC-6860-4AC4-B46F-6CC4438085AA}" type="pres">
      <dgm:prSet presAssocID="{394C98DB-5690-45DB-B36F-7EBEDE0F44AB}" presName="circle6" presStyleLbl="node1" presStyleIdx="5" presStyleCnt="6"/>
      <dgm:spPr/>
    </dgm:pt>
    <dgm:pt modelId="{09940D8C-31C4-4E8E-9191-4E1906D24FD4}" type="pres">
      <dgm:prSet presAssocID="{394C98DB-5690-45DB-B36F-7EBEDE0F44AB}" presName="rect6" presStyleLbl="alignAcc1" presStyleIdx="5" presStyleCnt="6"/>
      <dgm:spPr/>
      <dgm:t>
        <a:bodyPr/>
        <a:lstStyle/>
        <a:p>
          <a:endParaRPr lang="es-ES"/>
        </a:p>
      </dgm:t>
    </dgm:pt>
    <dgm:pt modelId="{2B434919-0BE4-4DFB-B795-12880E6E071C}" type="pres">
      <dgm:prSet presAssocID="{3583E1EA-8700-4F8D-9E8E-685716AF7133}" presName="rect1ParTxNoCh" presStyleLbl="alignAcc1" presStyleIdx="5" presStyleCnt="6">
        <dgm:presLayoutVars>
          <dgm:chMax val="1"/>
          <dgm:bulletEnabled val="1"/>
        </dgm:presLayoutVars>
      </dgm:prSet>
      <dgm:spPr/>
      <dgm:t>
        <a:bodyPr/>
        <a:lstStyle/>
        <a:p>
          <a:endParaRPr lang="es-ES"/>
        </a:p>
      </dgm:t>
    </dgm:pt>
    <dgm:pt modelId="{15E998C0-804C-4449-B4F0-177655890BC6}" type="pres">
      <dgm:prSet presAssocID="{B8E17AA2-3255-4A46-971A-A339BEB8FA14}" presName="rect2ParTxNoCh" presStyleLbl="alignAcc1" presStyleIdx="5" presStyleCnt="6">
        <dgm:presLayoutVars>
          <dgm:chMax val="1"/>
          <dgm:bulletEnabled val="1"/>
        </dgm:presLayoutVars>
      </dgm:prSet>
      <dgm:spPr/>
      <dgm:t>
        <a:bodyPr/>
        <a:lstStyle/>
        <a:p>
          <a:endParaRPr lang="es-ES"/>
        </a:p>
      </dgm:t>
    </dgm:pt>
    <dgm:pt modelId="{D71AB3EB-3CDD-44F7-BE66-ECFF7954849C}" type="pres">
      <dgm:prSet presAssocID="{9E13547C-1E4E-4E22-AD77-EC9F12325D02}" presName="rect3ParTxNoCh" presStyleLbl="alignAcc1" presStyleIdx="5" presStyleCnt="6">
        <dgm:presLayoutVars>
          <dgm:chMax val="1"/>
          <dgm:bulletEnabled val="1"/>
        </dgm:presLayoutVars>
      </dgm:prSet>
      <dgm:spPr/>
      <dgm:t>
        <a:bodyPr/>
        <a:lstStyle/>
        <a:p>
          <a:endParaRPr lang="es-ES"/>
        </a:p>
      </dgm:t>
    </dgm:pt>
    <dgm:pt modelId="{E61D0C32-8E62-4849-9EB9-20AA885D669D}" type="pres">
      <dgm:prSet presAssocID="{6BAC9AB4-82BE-4160-B030-7B9CDC7375BB}" presName="rect4ParTxNoCh" presStyleLbl="alignAcc1" presStyleIdx="5" presStyleCnt="6">
        <dgm:presLayoutVars>
          <dgm:chMax val="1"/>
          <dgm:bulletEnabled val="1"/>
        </dgm:presLayoutVars>
      </dgm:prSet>
      <dgm:spPr/>
      <dgm:t>
        <a:bodyPr/>
        <a:lstStyle/>
        <a:p>
          <a:endParaRPr lang="es-ES"/>
        </a:p>
      </dgm:t>
    </dgm:pt>
    <dgm:pt modelId="{58331655-8C15-47C5-879F-551D53FCF83F}" type="pres">
      <dgm:prSet presAssocID="{B533AF1E-6D2C-48D4-B1AC-5DC7E4FAB098}" presName="rect5ParTxNoCh" presStyleLbl="alignAcc1" presStyleIdx="5" presStyleCnt="6">
        <dgm:presLayoutVars>
          <dgm:chMax val="1"/>
          <dgm:bulletEnabled val="1"/>
        </dgm:presLayoutVars>
      </dgm:prSet>
      <dgm:spPr/>
      <dgm:t>
        <a:bodyPr/>
        <a:lstStyle/>
        <a:p>
          <a:endParaRPr lang="es-ES"/>
        </a:p>
      </dgm:t>
    </dgm:pt>
    <dgm:pt modelId="{D68899D9-3E94-40A1-BE42-9D72E54522F6}" type="pres">
      <dgm:prSet presAssocID="{394C98DB-5690-45DB-B36F-7EBEDE0F44AB}" presName="rect6ParTxNoCh" presStyleLbl="alignAcc1" presStyleIdx="5" presStyleCnt="6">
        <dgm:presLayoutVars>
          <dgm:chMax val="1"/>
          <dgm:bulletEnabled val="1"/>
        </dgm:presLayoutVars>
      </dgm:prSet>
      <dgm:spPr/>
      <dgm:t>
        <a:bodyPr/>
        <a:lstStyle/>
        <a:p>
          <a:endParaRPr lang="es-ES"/>
        </a:p>
      </dgm:t>
    </dgm:pt>
  </dgm:ptLst>
  <dgm:cxnLst>
    <dgm:cxn modelId="{AEDC6B23-B6B2-425B-9FB3-38FC8E6F11DA}" srcId="{69539B49-1467-45B3-B2C9-530E809109D3}" destId="{394C98DB-5690-45DB-B36F-7EBEDE0F44AB}" srcOrd="5" destOrd="0" parTransId="{AE8FD8FA-EB87-440C-9680-CB9D688030CC}" sibTransId="{F5668A91-FAD4-4421-8A46-743E84AF2E10}"/>
    <dgm:cxn modelId="{B3CCC85D-0A43-4884-91FC-2694CEF853DD}" type="presOf" srcId="{394C98DB-5690-45DB-B36F-7EBEDE0F44AB}" destId="{09940D8C-31C4-4E8E-9191-4E1906D24FD4}" srcOrd="0" destOrd="0" presId="urn:microsoft.com/office/officeart/2005/8/layout/target3"/>
    <dgm:cxn modelId="{0A0E845C-94B9-4E63-B3F7-506398F3F545}" type="presOf" srcId="{B533AF1E-6D2C-48D4-B1AC-5DC7E4FAB098}" destId="{C153329E-05FC-4E2C-9E63-3914142EADF3}" srcOrd="0" destOrd="0" presId="urn:microsoft.com/office/officeart/2005/8/layout/target3"/>
    <dgm:cxn modelId="{191D56F7-BDA1-4AD0-8CCE-8A31BA519E0A}" type="presOf" srcId="{69539B49-1467-45B3-B2C9-530E809109D3}" destId="{04E7E589-26E0-4AF4-8F5F-EDB253E7BE3A}" srcOrd="0" destOrd="0" presId="urn:microsoft.com/office/officeart/2005/8/layout/target3"/>
    <dgm:cxn modelId="{ED464E35-7E32-42D1-B422-647F354DDA65}" type="presOf" srcId="{3583E1EA-8700-4F8D-9E8E-685716AF7133}" destId="{9D7034D2-20C4-4145-9EDC-8B21C7E0074A}" srcOrd="0" destOrd="0" presId="urn:microsoft.com/office/officeart/2005/8/layout/target3"/>
    <dgm:cxn modelId="{81B48785-039C-45D4-9C8B-E7FC61A8ADE0}" srcId="{69539B49-1467-45B3-B2C9-530E809109D3}" destId="{B8E17AA2-3255-4A46-971A-A339BEB8FA14}" srcOrd="1" destOrd="0" parTransId="{B1FF0F98-D1ED-489D-8973-8A8B549931AF}" sibTransId="{C777B2FB-F56E-4F63-89D0-27AFFDACD66A}"/>
    <dgm:cxn modelId="{E17260B2-FCD8-4B9F-B5CC-9064A7DCE155}" type="presOf" srcId="{B8E17AA2-3255-4A46-971A-A339BEB8FA14}" destId="{15E998C0-804C-4449-B4F0-177655890BC6}" srcOrd="1" destOrd="0" presId="urn:microsoft.com/office/officeart/2005/8/layout/target3"/>
    <dgm:cxn modelId="{EF05180D-9873-4C22-AFEF-D5EFD602A65C}" type="presOf" srcId="{3583E1EA-8700-4F8D-9E8E-685716AF7133}" destId="{2B434919-0BE4-4DFB-B795-12880E6E071C}" srcOrd="1" destOrd="0" presId="urn:microsoft.com/office/officeart/2005/8/layout/target3"/>
    <dgm:cxn modelId="{F92CE22A-13A4-49BF-BF28-DC13457093F6}" type="presOf" srcId="{B8E17AA2-3255-4A46-971A-A339BEB8FA14}" destId="{0CD7A768-F5F2-4CE1-AE94-503875C3CB20}" srcOrd="0" destOrd="0" presId="urn:microsoft.com/office/officeart/2005/8/layout/target3"/>
    <dgm:cxn modelId="{5D8B926F-8B96-4C27-8906-E80E4E365940}" type="presOf" srcId="{6BAC9AB4-82BE-4160-B030-7B9CDC7375BB}" destId="{57A22A09-8397-4BD9-B41D-21B92F791257}" srcOrd="0" destOrd="0" presId="urn:microsoft.com/office/officeart/2005/8/layout/target3"/>
    <dgm:cxn modelId="{297945EA-755B-4799-B53D-81E6600CF7D0}" type="presOf" srcId="{394C98DB-5690-45DB-B36F-7EBEDE0F44AB}" destId="{D68899D9-3E94-40A1-BE42-9D72E54522F6}" srcOrd="1" destOrd="0" presId="urn:microsoft.com/office/officeart/2005/8/layout/target3"/>
    <dgm:cxn modelId="{FD40D808-E318-41E2-AB50-24E5047E3BB6}" srcId="{69539B49-1467-45B3-B2C9-530E809109D3}" destId="{3583E1EA-8700-4F8D-9E8E-685716AF7133}" srcOrd="0" destOrd="0" parTransId="{FF18CA5E-0FD3-45F1-86CA-63A6E462C62A}" sibTransId="{9B2A072B-B36A-4382-804D-CD17C8B3BDE6}"/>
    <dgm:cxn modelId="{510AF248-3FA7-4905-85E7-D87293C897F1}" type="presOf" srcId="{9E13547C-1E4E-4E22-AD77-EC9F12325D02}" destId="{7C6A2944-C378-496A-90F5-BDF88A6AABEF}" srcOrd="0" destOrd="0" presId="urn:microsoft.com/office/officeart/2005/8/layout/target3"/>
    <dgm:cxn modelId="{6B386C06-35CC-413A-9283-DA9509B8AF76}" type="presOf" srcId="{6BAC9AB4-82BE-4160-B030-7B9CDC7375BB}" destId="{E61D0C32-8E62-4849-9EB9-20AA885D669D}" srcOrd="1" destOrd="0" presId="urn:microsoft.com/office/officeart/2005/8/layout/target3"/>
    <dgm:cxn modelId="{9A5206B0-EA3D-4D2B-BC53-C04472696C7D}" type="presOf" srcId="{9E13547C-1E4E-4E22-AD77-EC9F12325D02}" destId="{D71AB3EB-3CDD-44F7-BE66-ECFF7954849C}" srcOrd="1" destOrd="0" presId="urn:microsoft.com/office/officeart/2005/8/layout/target3"/>
    <dgm:cxn modelId="{492A3E21-2E87-497B-97A0-870CF72EF6A3}" srcId="{69539B49-1467-45B3-B2C9-530E809109D3}" destId="{9E13547C-1E4E-4E22-AD77-EC9F12325D02}" srcOrd="2" destOrd="0" parTransId="{803C095E-1FE3-4DF8-A74B-EFF0C69F9D08}" sibTransId="{6675EDCD-F0EA-47B5-8418-28C7F6DEFE20}"/>
    <dgm:cxn modelId="{86287EB1-7BE3-4CF0-A453-C2B1CD992350}" srcId="{69539B49-1467-45B3-B2C9-530E809109D3}" destId="{B533AF1E-6D2C-48D4-B1AC-5DC7E4FAB098}" srcOrd="4" destOrd="0" parTransId="{FBD526CD-9959-4448-B129-1A73B2F7AF4A}" sibTransId="{9C435724-C00C-4EA3-B5BF-59D76FF089A8}"/>
    <dgm:cxn modelId="{EB136227-BE7B-4575-9811-C2E0775E74B7}" srcId="{69539B49-1467-45B3-B2C9-530E809109D3}" destId="{6BAC9AB4-82BE-4160-B030-7B9CDC7375BB}" srcOrd="3" destOrd="0" parTransId="{9DF1E75B-4798-48AE-BC71-6884F61E82D3}" sibTransId="{F30E770D-32B0-48B7-9B47-7D27207693FA}"/>
    <dgm:cxn modelId="{E4A77F43-A3C0-4903-9CEA-F4D30C9C295E}" type="presOf" srcId="{B533AF1E-6D2C-48D4-B1AC-5DC7E4FAB098}" destId="{58331655-8C15-47C5-879F-551D53FCF83F}" srcOrd="1" destOrd="0" presId="urn:microsoft.com/office/officeart/2005/8/layout/target3"/>
    <dgm:cxn modelId="{D8B23527-185F-4C8B-8E53-BDD4183E1F4A}" type="presParOf" srcId="{04E7E589-26E0-4AF4-8F5F-EDB253E7BE3A}" destId="{B3CC0D33-A647-4A95-8D09-E064FCAB85D5}" srcOrd="0" destOrd="0" presId="urn:microsoft.com/office/officeart/2005/8/layout/target3"/>
    <dgm:cxn modelId="{40A6F393-B070-47C3-B056-1864FBC1CFD8}" type="presParOf" srcId="{04E7E589-26E0-4AF4-8F5F-EDB253E7BE3A}" destId="{C468C7F4-290E-4F6C-92DE-EE4EE576717B}" srcOrd="1" destOrd="0" presId="urn:microsoft.com/office/officeart/2005/8/layout/target3"/>
    <dgm:cxn modelId="{9A5C18F6-B475-44A8-B5EF-008434C04D11}" type="presParOf" srcId="{04E7E589-26E0-4AF4-8F5F-EDB253E7BE3A}" destId="{9D7034D2-20C4-4145-9EDC-8B21C7E0074A}" srcOrd="2" destOrd="0" presId="urn:microsoft.com/office/officeart/2005/8/layout/target3"/>
    <dgm:cxn modelId="{DB87C574-4397-4E3F-94D2-2EED250659B6}" type="presParOf" srcId="{04E7E589-26E0-4AF4-8F5F-EDB253E7BE3A}" destId="{C68DCF43-63AD-4B83-A021-9E66A2B8B693}" srcOrd="3" destOrd="0" presId="urn:microsoft.com/office/officeart/2005/8/layout/target3"/>
    <dgm:cxn modelId="{69483871-AEB6-4674-8B83-2E457C925160}" type="presParOf" srcId="{04E7E589-26E0-4AF4-8F5F-EDB253E7BE3A}" destId="{1BF0281E-4CC3-47DB-97E9-BC17BA7D7A69}" srcOrd="4" destOrd="0" presId="urn:microsoft.com/office/officeart/2005/8/layout/target3"/>
    <dgm:cxn modelId="{1CA2A445-F4A2-4EBA-976A-533DE034C98B}" type="presParOf" srcId="{04E7E589-26E0-4AF4-8F5F-EDB253E7BE3A}" destId="{0CD7A768-F5F2-4CE1-AE94-503875C3CB20}" srcOrd="5" destOrd="0" presId="urn:microsoft.com/office/officeart/2005/8/layout/target3"/>
    <dgm:cxn modelId="{0D90EFDC-AE71-4C8F-9F99-FF04DCB66D09}" type="presParOf" srcId="{04E7E589-26E0-4AF4-8F5F-EDB253E7BE3A}" destId="{F59E034F-4F2B-4C57-931E-A66AEE9FAAC3}" srcOrd="6" destOrd="0" presId="urn:microsoft.com/office/officeart/2005/8/layout/target3"/>
    <dgm:cxn modelId="{8CCEA285-660A-4E37-8F60-EC73B1BBF797}" type="presParOf" srcId="{04E7E589-26E0-4AF4-8F5F-EDB253E7BE3A}" destId="{35A2A047-0122-4145-9DE5-450A366F667E}" srcOrd="7" destOrd="0" presId="urn:microsoft.com/office/officeart/2005/8/layout/target3"/>
    <dgm:cxn modelId="{E2F65A97-C117-4FAB-AE35-81FE63BB61ED}" type="presParOf" srcId="{04E7E589-26E0-4AF4-8F5F-EDB253E7BE3A}" destId="{7C6A2944-C378-496A-90F5-BDF88A6AABEF}" srcOrd="8" destOrd="0" presId="urn:microsoft.com/office/officeart/2005/8/layout/target3"/>
    <dgm:cxn modelId="{7D60E8C3-B8DA-4A8D-8B41-FC21736D886E}" type="presParOf" srcId="{04E7E589-26E0-4AF4-8F5F-EDB253E7BE3A}" destId="{5CF32276-116D-412D-88C1-DBAED7D041B6}" srcOrd="9" destOrd="0" presId="urn:microsoft.com/office/officeart/2005/8/layout/target3"/>
    <dgm:cxn modelId="{E4759D7E-4691-4C8A-BCE6-C9234A00DC54}" type="presParOf" srcId="{04E7E589-26E0-4AF4-8F5F-EDB253E7BE3A}" destId="{E9E4D920-5B87-42B8-BFF0-51668831DDAF}" srcOrd="10" destOrd="0" presId="urn:microsoft.com/office/officeart/2005/8/layout/target3"/>
    <dgm:cxn modelId="{36E05FD3-167E-492B-860F-E8717764C753}" type="presParOf" srcId="{04E7E589-26E0-4AF4-8F5F-EDB253E7BE3A}" destId="{57A22A09-8397-4BD9-B41D-21B92F791257}" srcOrd="11" destOrd="0" presId="urn:microsoft.com/office/officeart/2005/8/layout/target3"/>
    <dgm:cxn modelId="{0887E3F3-7D60-4311-9B2B-0FDFAAEBC656}" type="presParOf" srcId="{04E7E589-26E0-4AF4-8F5F-EDB253E7BE3A}" destId="{7130814F-64D0-41D3-985C-4EB195AECBBA}" srcOrd="12" destOrd="0" presId="urn:microsoft.com/office/officeart/2005/8/layout/target3"/>
    <dgm:cxn modelId="{1D13EF2B-A3EA-414C-A321-468101D74AA3}" type="presParOf" srcId="{04E7E589-26E0-4AF4-8F5F-EDB253E7BE3A}" destId="{6C125CB1-1CB5-429A-8E2B-F88B6C1597F9}" srcOrd="13" destOrd="0" presId="urn:microsoft.com/office/officeart/2005/8/layout/target3"/>
    <dgm:cxn modelId="{9CA52BBB-8F0E-4176-964F-A342283BB728}" type="presParOf" srcId="{04E7E589-26E0-4AF4-8F5F-EDB253E7BE3A}" destId="{C153329E-05FC-4E2C-9E63-3914142EADF3}" srcOrd="14" destOrd="0" presId="urn:microsoft.com/office/officeart/2005/8/layout/target3"/>
    <dgm:cxn modelId="{A9EFF260-8050-43CD-A510-E403ED5E6389}" type="presParOf" srcId="{04E7E589-26E0-4AF4-8F5F-EDB253E7BE3A}" destId="{34FD061F-DB76-4086-9C1F-442FE02FF0EC}" srcOrd="15" destOrd="0" presId="urn:microsoft.com/office/officeart/2005/8/layout/target3"/>
    <dgm:cxn modelId="{688DEB35-5075-4A79-AA3E-3D05FA12C306}" type="presParOf" srcId="{04E7E589-26E0-4AF4-8F5F-EDB253E7BE3A}" destId="{7D2BADEC-6860-4AC4-B46F-6CC4438085AA}" srcOrd="16" destOrd="0" presId="urn:microsoft.com/office/officeart/2005/8/layout/target3"/>
    <dgm:cxn modelId="{FB176B18-B7B2-4CFE-A728-B3D87932FC49}" type="presParOf" srcId="{04E7E589-26E0-4AF4-8F5F-EDB253E7BE3A}" destId="{09940D8C-31C4-4E8E-9191-4E1906D24FD4}" srcOrd="17" destOrd="0" presId="urn:microsoft.com/office/officeart/2005/8/layout/target3"/>
    <dgm:cxn modelId="{9420AA64-E7D3-45EA-B01A-2D22CAFFA9F0}" type="presParOf" srcId="{04E7E589-26E0-4AF4-8F5F-EDB253E7BE3A}" destId="{2B434919-0BE4-4DFB-B795-12880E6E071C}" srcOrd="18" destOrd="0" presId="urn:microsoft.com/office/officeart/2005/8/layout/target3"/>
    <dgm:cxn modelId="{ECECBD49-5A2D-4365-88C8-CADB6B7C9115}" type="presParOf" srcId="{04E7E589-26E0-4AF4-8F5F-EDB253E7BE3A}" destId="{15E998C0-804C-4449-B4F0-177655890BC6}" srcOrd="19" destOrd="0" presId="urn:microsoft.com/office/officeart/2005/8/layout/target3"/>
    <dgm:cxn modelId="{A078536F-EF5E-44CB-A325-D21DE2ADA942}" type="presParOf" srcId="{04E7E589-26E0-4AF4-8F5F-EDB253E7BE3A}" destId="{D71AB3EB-3CDD-44F7-BE66-ECFF7954849C}" srcOrd="20" destOrd="0" presId="urn:microsoft.com/office/officeart/2005/8/layout/target3"/>
    <dgm:cxn modelId="{F789C831-DD07-4083-A87C-2A90703A198F}" type="presParOf" srcId="{04E7E589-26E0-4AF4-8F5F-EDB253E7BE3A}" destId="{E61D0C32-8E62-4849-9EB9-20AA885D669D}" srcOrd="21" destOrd="0" presId="urn:microsoft.com/office/officeart/2005/8/layout/target3"/>
    <dgm:cxn modelId="{5E63A09A-2196-4356-A4FE-13BC3618C3AF}" type="presParOf" srcId="{04E7E589-26E0-4AF4-8F5F-EDB253E7BE3A}" destId="{58331655-8C15-47C5-879F-551D53FCF83F}" srcOrd="22" destOrd="0" presId="urn:microsoft.com/office/officeart/2005/8/layout/target3"/>
    <dgm:cxn modelId="{D27D1341-605D-49DB-BD97-36A6DFD840BE}" type="presParOf" srcId="{04E7E589-26E0-4AF4-8F5F-EDB253E7BE3A}" destId="{D68899D9-3E94-40A1-BE42-9D72E54522F6}" srcOrd="23" destOrd="0" presId="urn:microsoft.com/office/officeart/2005/8/layout/target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03EF2F46-9310-4006-93E0-1965D0A474DF}" type="doc">
      <dgm:prSet loTypeId="urn:microsoft.com/office/officeart/2005/8/layout/venn3" loCatId="relationship" qsTypeId="urn:microsoft.com/office/officeart/2005/8/quickstyle/simple5" qsCatId="simple" csTypeId="urn:microsoft.com/office/officeart/2005/8/colors/colorful1" csCatId="colorful" phldr="1"/>
      <dgm:spPr/>
      <dgm:t>
        <a:bodyPr/>
        <a:lstStyle/>
        <a:p>
          <a:endParaRPr lang="es-ES"/>
        </a:p>
      </dgm:t>
    </dgm:pt>
    <dgm:pt modelId="{3865D633-5439-40F2-8DBA-F51417EFD151}">
      <dgm:prSet/>
      <dgm:spPr/>
      <dgm:t>
        <a:bodyPr/>
        <a:lstStyle/>
        <a:p>
          <a:pPr rtl="0"/>
          <a:r>
            <a:rPr lang="es-ES" b="1" dirty="0" smtClean="0"/>
            <a:t>Dicha encuesta se realizará a una muestra de directivos de la ESPE, Campus Sangolquí, la cual se determinará mediante una muestra estadística, </a:t>
          </a:r>
          <a:endParaRPr lang="es-ES" dirty="0"/>
        </a:p>
      </dgm:t>
    </dgm:pt>
    <dgm:pt modelId="{714AF54F-B485-488E-B12B-84880F987868}" type="parTrans" cxnId="{783252DD-BC02-4DDB-8A87-4820ECAA34AB}">
      <dgm:prSet/>
      <dgm:spPr/>
      <dgm:t>
        <a:bodyPr/>
        <a:lstStyle/>
        <a:p>
          <a:endParaRPr lang="es-ES"/>
        </a:p>
      </dgm:t>
    </dgm:pt>
    <dgm:pt modelId="{B1908726-C586-4F6A-9C28-F4087CF90A83}" type="sibTrans" cxnId="{783252DD-BC02-4DDB-8A87-4820ECAA34AB}">
      <dgm:prSet/>
      <dgm:spPr/>
      <dgm:t>
        <a:bodyPr/>
        <a:lstStyle/>
        <a:p>
          <a:endParaRPr lang="es-ES"/>
        </a:p>
      </dgm:t>
    </dgm:pt>
    <dgm:pt modelId="{F18E246C-9467-4C05-8201-1E5FA02A3AF9}">
      <dgm:prSet/>
      <dgm:spPr/>
      <dgm:t>
        <a:bodyPr/>
        <a:lstStyle/>
        <a:p>
          <a:pPr rtl="0"/>
          <a:r>
            <a:rPr lang="es-ES" b="1" dirty="0" smtClean="0"/>
            <a:t>se considera necesario realizarla a 6 directivos quienes representan al universo de la muestra los cuales se detallan a continuación.</a:t>
          </a:r>
          <a:endParaRPr lang="es-ES" dirty="0"/>
        </a:p>
      </dgm:t>
    </dgm:pt>
    <dgm:pt modelId="{D2ED2775-D5B1-4D57-A536-EA15C9601021}" type="parTrans" cxnId="{99352B31-E03D-49A2-A7FF-BFC5AD58210A}">
      <dgm:prSet/>
      <dgm:spPr/>
      <dgm:t>
        <a:bodyPr/>
        <a:lstStyle/>
        <a:p>
          <a:endParaRPr lang="es-ES"/>
        </a:p>
      </dgm:t>
    </dgm:pt>
    <dgm:pt modelId="{DCF3E767-8D78-4DFF-8FFF-B42608682B51}" type="sibTrans" cxnId="{99352B31-E03D-49A2-A7FF-BFC5AD58210A}">
      <dgm:prSet/>
      <dgm:spPr/>
      <dgm:t>
        <a:bodyPr/>
        <a:lstStyle/>
        <a:p>
          <a:endParaRPr lang="es-ES"/>
        </a:p>
      </dgm:t>
    </dgm:pt>
    <dgm:pt modelId="{845209A1-5C8D-4A6F-9F1D-4A8CFE88D22E}">
      <dgm:prSet/>
      <dgm:spPr/>
      <dgm:t>
        <a:bodyPr/>
        <a:lstStyle/>
        <a:p>
          <a:pPr rtl="0"/>
          <a:r>
            <a:rPr lang="es-ES" b="1" dirty="0" smtClean="0"/>
            <a:t>donde según el método elegido acorde a la encuesta elaborada, de 37 usuarios de la red análoga VHF de la ESPE</a:t>
          </a:r>
          <a:endParaRPr lang="es-ES" dirty="0"/>
        </a:p>
      </dgm:t>
    </dgm:pt>
    <dgm:pt modelId="{5FA8CA37-663D-4149-B3CE-294F6C889388}" type="parTrans" cxnId="{0A48B1C6-0958-4D2B-A0FA-C692F99BB8A2}">
      <dgm:prSet/>
      <dgm:spPr/>
      <dgm:t>
        <a:bodyPr/>
        <a:lstStyle/>
        <a:p>
          <a:endParaRPr lang="es-ES"/>
        </a:p>
      </dgm:t>
    </dgm:pt>
    <dgm:pt modelId="{17357190-01F2-4A64-92B7-5E52A974704C}" type="sibTrans" cxnId="{0A48B1C6-0958-4D2B-A0FA-C692F99BB8A2}">
      <dgm:prSet/>
      <dgm:spPr/>
      <dgm:t>
        <a:bodyPr/>
        <a:lstStyle/>
        <a:p>
          <a:endParaRPr lang="es-ES"/>
        </a:p>
      </dgm:t>
    </dgm:pt>
    <dgm:pt modelId="{C5E9AB0F-6C7D-4D89-96C8-3FD2A8E0C38C}" type="pres">
      <dgm:prSet presAssocID="{03EF2F46-9310-4006-93E0-1965D0A474DF}" presName="Name0" presStyleCnt="0">
        <dgm:presLayoutVars>
          <dgm:dir/>
          <dgm:resizeHandles val="exact"/>
        </dgm:presLayoutVars>
      </dgm:prSet>
      <dgm:spPr/>
      <dgm:t>
        <a:bodyPr/>
        <a:lstStyle/>
        <a:p>
          <a:endParaRPr lang="es-ES"/>
        </a:p>
      </dgm:t>
    </dgm:pt>
    <dgm:pt modelId="{D2E2D753-8FDC-4E96-9AC0-0E97255440EE}" type="pres">
      <dgm:prSet presAssocID="{3865D633-5439-40F2-8DBA-F51417EFD151}" presName="Name5" presStyleLbl="vennNode1" presStyleIdx="0" presStyleCnt="3">
        <dgm:presLayoutVars>
          <dgm:bulletEnabled val="1"/>
        </dgm:presLayoutVars>
      </dgm:prSet>
      <dgm:spPr/>
      <dgm:t>
        <a:bodyPr/>
        <a:lstStyle/>
        <a:p>
          <a:endParaRPr lang="es-ES"/>
        </a:p>
      </dgm:t>
    </dgm:pt>
    <dgm:pt modelId="{539EE3A8-5C20-498A-92D6-9DFE50BCEE9D}" type="pres">
      <dgm:prSet presAssocID="{B1908726-C586-4F6A-9C28-F4087CF90A83}" presName="space" presStyleCnt="0"/>
      <dgm:spPr/>
    </dgm:pt>
    <dgm:pt modelId="{715CFF7A-7C39-4A95-9987-F164CF2175BA}" type="pres">
      <dgm:prSet presAssocID="{845209A1-5C8D-4A6F-9F1D-4A8CFE88D22E}" presName="Name5" presStyleLbl="vennNode1" presStyleIdx="1" presStyleCnt="3">
        <dgm:presLayoutVars>
          <dgm:bulletEnabled val="1"/>
        </dgm:presLayoutVars>
      </dgm:prSet>
      <dgm:spPr/>
      <dgm:t>
        <a:bodyPr/>
        <a:lstStyle/>
        <a:p>
          <a:endParaRPr lang="es-ES"/>
        </a:p>
      </dgm:t>
    </dgm:pt>
    <dgm:pt modelId="{79613838-9C99-4766-9B58-DA3F35A16DDF}" type="pres">
      <dgm:prSet presAssocID="{17357190-01F2-4A64-92B7-5E52A974704C}" presName="space" presStyleCnt="0"/>
      <dgm:spPr/>
    </dgm:pt>
    <dgm:pt modelId="{AE6A0071-7745-4A0F-8181-D5505972D4E0}" type="pres">
      <dgm:prSet presAssocID="{F18E246C-9467-4C05-8201-1E5FA02A3AF9}" presName="Name5" presStyleLbl="vennNode1" presStyleIdx="2" presStyleCnt="3">
        <dgm:presLayoutVars>
          <dgm:bulletEnabled val="1"/>
        </dgm:presLayoutVars>
      </dgm:prSet>
      <dgm:spPr/>
      <dgm:t>
        <a:bodyPr/>
        <a:lstStyle/>
        <a:p>
          <a:endParaRPr lang="es-ES"/>
        </a:p>
      </dgm:t>
    </dgm:pt>
  </dgm:ptLst>
  <dgm:cxnLst>
    <dgm:cxn modelId="{99352B31-E03D-49A2-A7FF-BFC5AD58210A}" srcId="{03EF2F46-9310-4006-93E0-1965D0A474DF}" destId="{F18E246C-9467-4C05-8201-1E5FA02A3AF9}" srcOrd="2" destOrd="0" parTransId="{D2ED2775-D5B1-4D57-A536-EA15C9601021}" sibTransId="{DCF3E767-8D78-4DFF-8FFF-B42608682B51}"/>
    <dgm:cxn modelId="{A08F92D5-F8A3-42E6-8BFD-A2FB69195B85}" type="presOf" srcId="{845209A1-5C8D-4A6F-9F1D-4A8CFE88D22E}" destId="{715CFF7A-7C39-4A95-9987-F164CF2175BA}" srcOrd="0" destOrd="0" presId="urn:microsoft.com/office/officeart/2005/8/layout/venn3"/>
    <dgm:cxn modelId="{41F7C22B-D704-47DD-9722-9FED7E8A07BF}" type="presOf" srcId="{F18E246C-9467-4C05-8201-1E5FA02A3AF9}" destId="{AE6A0071-7745-4A0F-8181-D5505972D4E0}" srcOrd="0" destOrd="0" presId="urn:microsoft.com/office/officeart/2005/8/layout/venn3"/>
    <dgm:cxn modelId="{0A48B1C6-0958-4D2B-A0FA-C692F99BB8A2}" srcId="{03EF2F46-9310-4006-93E0-1965D0A474DF}" destId="{845209A1-5C8D-4A6F-9F1D-4A8CFE88D22E}" srcOrd="1" destOrd="0" parTransId="{5FA8CA37-663D-4149-B3CE-294F6C889388}" sibTransId="{17357190-01F2-4A64-92B7-5E52A974704C}"/>
    <dgm:cxn modelId="{0E4D172F-C057-4BA2-A741-7ACCF9F19A25}" type="presOf" srcId="{3865D633-5439-40F2-8DBA-F51417EFD151}" destId="{D2E2D753-8FDC-4E96-9AC0-0E97255440EE}" srcOrd="0" destOrd="0" presId="urn:microsoft.com/office/officeart/2005/8/layout/venn3"/>
    <dgm:cxn modelId="{516F51B0-39EA-4B19-B183-A7CB3D321D9A}" type="presOf" srcId="{03EF2F46-9310-4006-93E0-1965D0A474DF}" destId="{C5E9AB0F-6C7D-4D89-96C8-3FD2A8E0C38C}" srcOrd="0" destOrd="0" presId="urn:microsoft.com/office/officeart/2005/8/layout/venn3"/>
    <dgm:cxn modelId="{783252DD-BC02-4DDB-8A87-4820ECAA34AB}" srcId="{03EF2F46-9310-4006-93E0-1965D0A474DF}" destId="{3865D633-5439-40F2-8DBA-F51417EFD151}" srcOrd="0" destOrd="0" parTransId="{714AF54F-B485-488E-B12B-84880F987868}" sibTransId="{B1908726-C586-4F6A-9C28-F4087CF90A83}"/>
    <dgm:cxn modelId="{A47453BD-8F4C-46C0-8DAC-0931A4192AB0}" type="presParOf" srcId="{C5E9AB0F-6C7D-4D89-96C8-3FD2A8E0C38C}" destId="{D2E2D753-8FDC-4E96-9AC0-0E97255440EE}" srcOrd="0" destOrd="0" presId="urn:microsoft.com/office/officeart/2005/8/layout/venn3"/>
    <dgm:cxn modelId="{B16EAE33-5B02-435A-9CA5-15D99EAEFE23}" type="presParOf" srcId="{C5E9AB0F-6C7D-4D89-96C8-3FD2A8E0C38C}" destId="{539EE3A8-5C20-498A-92D6-9DFE50BCEE9D}" srcOrd="1" destOrd="0" presId="urn:microsoft.com/office/officeart/2005/8/layout/venn3"/>
    <dgm:cxn modelId="{19AE47CA-60E5-4B23-9B10-4241BE83F4CF}" type="presParOf" srcId="{C5E9AB0F-6C7D-4D89-96C8-3FD2A8E0C38C}" destId="{715CFF7A-7C39-4A95-9987-F164CF2175BA}" srcOrd="2" destOrd="0" presId="urn:microsoft.com/office/officeart/2005/8/layout/venn3"/>
    <dgm:cxn modelId="{3E1D38B8-1027-48D4-B883-A4370260A7D7}" type="presParOf" srcId="{C5E9AB0F-6C7D-4D89-96C8-3FD2A8E0C38C}" destId="{79613838-9C99-4766-9B58-DA3F35A16DDF}" srcOrd="3" destOrd="0" presId="urn:microsoft.com/office/officeart/2005/8/layout/venn3"/>
    <dgm:cxn modelId="{74713EA9-5A2B-4B0B-8603-4F8114AE0289}" type="presParOf" srcId="{C5E9AB0F-6C7D-4D89-96C8-3FD2A8E0C38C}" destId="{AE6A0071-7745-4A0F-8181-D5505972D4E0}" srcOrd="4" destOrd="0" presId="urn:microsoft.com/office/officeart/2005/8/layout/venn3"/>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93C09F48-97E9-4720-82A2-02F1AFCBD571}" type="doc">
      <dgm:prSet loTypeId="urn:microsoft.com/office/officeart/2005/8/layout/target3" loCatId="relationship" qsTypeId="urn:microsoft.com/office/officeart/2005/8/quickstyle/simple1" qsCatId="simple" csTypeId="urn:microsoft.com/office/officeart/2005/8/colors/accent1_2" csCatId="accent1"/>
      <dgm:spPr/>
      <dgm:t>
        <a:bodyPr/>
        <a:lstStyle/>
        <a:p>
          <a:endParaRPr lang="es-ES"/>
        </a:p>
      </dgm:t>
    </dgm:pt>
    <dgm:pt modelId="{8F81ECDA-F424-40FA-A64F-69C681B598AE}">
      <dgm:prSet/>
      <dgm:spPr/>
      <dgm:t>
        <a:bodyPr/>
        <a:lstStyle/>
        <a:p>
          <a:pPr rtl="0"/>
          <a:r>
            <a:rPr lang="es-ES" b="1" dirty="0" smtClean="0"/>
            <a:t>¿Usted opina que los radios que operan en la actual red de radiocomunicaciones de la ESPE, son indispensables para la  seguridad de la universidad?, y ¿qué opina de los sistemas de radiocomunicaciones digitales y cuales servicios piensa que debería prestar la red digital de radiocomunicaciones a diseñar?”.</a:t>
          </a:r>
          <a:endParaRPr lang="es-ES" dirty="0"/>
        </a:p>
      </dgm:t>
    </dgm:pt>
    <dgm:pt modelId="{088875AC-9841-4A3F-AC0C-83B486617250}" type="parTrans" cxnId="{6271B54C-6D21-4710-9024-1F39D5CDFD80}">
      <dgm:prSet/>
      <dgm:spPr/>
      <dgm:t>
        <a:bodyPr/>
        <a:lstStyle/>
        <a:p>
          <a:endParaRPr lang="es-ES"/>
        </a:p>
      </dgm:t>
    </dgm:pt>
    <dgm:pt modelId="{9358EBF8-3E38-4750-87A1-D9A6075E532B}" type="sibTrans" cxnId="{6271B54C-6D21-4710-9024-1F39D5CDFD80}">
      <dgm:prSet/>
      <dgm:spPr/>
      <dgm:t>
        <a:bodyPr/>
        <a:lstStyle/>
        <a:p>
          <a:endParaRPr lang="es-ES"/>
        </a:p>
      </dgm:t>
    </dgm:pt>
    <dgm:pt modelId="{AA55571D-4326-4781-B651-A90F5D2FE060}" type="pres">
      <dgm:prSet presAssocID="{93C09F48-97E9-4720-82A2-02F1AFCBD571}" presName="Name0" presStyleCnt="0">
        <dgm:presLayoutVars>
          <dgm:chMax val="7"/>
          <dgm:dir/>
          <dgm:animLvl val="lvl"/>
          <dgm:resizeHandles val="exact"/>
        </dgm:presLayoutVars>
      </dgm:prSet>
      <dgm:spPr/>
      <dgm:t>
        <a:bodyPr/>
        <a:lstStyle/>
        <a:p>
          <a:endParaRPr lang="es-ES"/>
        </a:p>
      </dgm:t>
    </dgm:pt>
    <dgm:pt modelId="{18839EF7-C7A2-4A48-9F7D-EB3355036130}" type="pres">
      <dgm:prSet presAssocID="{8F81ECDA-F424-40FA-A64F-69C681B598AE}" presName="circle1" presStyleLbl="node1" presStyleIdx="0" presStyleCnt="1"/>
      <dgm:spPr/>
    </dgm:pt>
    <dgm:pt modelId="{B0C60D9B-EF3F-4229-BCA4-63FB5AD61188}" type="pres">
      <dgm:prSet presAssocID="{8F81ECDA-F424-40FA-A64F-69C681B598AE}" presName="space" presStyleCnt="0"/>
      <dgm:spPr/>
    </dgm:pt>
    <dgm:pt modelId="{F69D2C2B-981C-4964-9505-A45BCA463844}" type="pres">
      <dgm:prSet presAssocID="{8F81ECDA-F424-40FA-A64F-69C681B598AE}" presName="rect1" presStyleLbl="alignAcc1" presStyleIdx="0" presStyleCnt="1"/>
      <dgm:spPr/>
      <dgm:t>
        <a:bodyPr/>
        <a:lstStyle/>
        <a:p>
          <a:endParaRPr lang="es-ES"/>
        </a:p>
      </dgm:t>
    </dgm:pt>
    <dgm:pt modelId="{7FAE2359-F84A-40F8-9DF8-D858F0646439}" type="pres">
      <dgm:prSet presAssocID="{8F81ECDA-F424-40FA-A64F-69C681B598AE}" presName="rect1ParTxNoCh" presStyleLbl="alignAcc1" presStyleIdx="0" presStyleCnt="1">
        <dgm:presLayoutVars>
          <dgm:chMax val="1"/>
          <dgm:bulletEnabled val="1"/>
        </dgm:presLayoutVars>
      </dgm:prSet>
      <dgm:spPr/>
      <dgm:t>
        <a:bodyPr/>
        <a:lstStyle/>
        <a:p>
          <a:endParaRPr lang="es-ES"/>
        </a:p>
      </dgm:t>
    </dgm:pt>
  </dgm:ptLst>
  <dgm:cxnLst>
    <dgm:cxn modelId="{6CFA6198-3DDE-444F-9532-E7AA626A85F6}" type="presOf" srcId="{8F81ECDA-F424-40FA-A64F-69C681B598AE}" destId="{7FAE2359-F84A-40F8-9DF8-D858F0646439}" srcOrd="1" destOrd="0" presId="urn:microsoft.com/office/officeart/2005/8/layout/target3"/>
    <dgm:cxn modelId="{E898B14B-B888-4022-A245-7089EA5E20CF}" type="presOf" srcId="{93C09F48-97E9-4720-82A2-02F1AFCBD571}" destId="{AA55571D-4326-4781-B651-A90F5D2FE060}" srcOrd="0" destOrd="0" presId="urn:microsoft.com/office/officeart/2005/8/layout/target3"/>
    <dgm:cxn modelId="{6271B54C-6D21-4710-9024-1F39D5CDFD80}" srcId="{93C09F48-97E9-4720-82A2-02F1AFCBD571}" destId="{8F81ECDA-F424-40FA-A64F-69C681B598AE}" srcOrd="0" destOrd="0" parTransId="{088875AC-9841-4A3F-AC0C-83B486617250}" sibTransId="{9358EBF8-3E38-4750-87A1-D9A6075E532B}"/>
    <dgm:cxn modelId="{0B28F0DC-873B-4EF5-B3C6-D68AFCA0DA49}" type="presOf" srcId="{8F81ECDA-F424-40FA-A64F-69C681B598AE}" destId="{F69D2C2B-981C-4964-9505-A45BCA463844}" srcOrd="0" destOrd="0" presId="urn:microsoft.com/office/officeart/2005/8/layout/target3"/>
    <dgm:cxn modelId="{1EA56A83-91B4-4B57-A431-C07C0CAD2B59}" type="presParOf" srcId="{AA55571D-4326-4781-B651-A90F5D2FE060}" destId="{18839EF7-C7A2-4A48-9F7D-EB3355036130}" srcOrd="0" destOrd="0" presId="urn:microsoft.com/office/officeart/2005/8/layout/target3"/>
    <dgm:cxn modelId="{562C9520-05CD-4A49-8ED8-0F2351CD463D}" type="presParOf" srcId="{AA55571D-4326-4781-B651-A90F5D2FE060}" destId="{B0C60D9B-EF3F-4229-BCA4-63FB5AD61188}" srcOrd="1" destOrd="0" presId="urn:microsoft.com/office/officeart/2005/8/layout/target3"/>
    <dgm:cxn modelId="{A69E8324-CF71-4CED-BCEE-3DF51F4AB23D}" type="presParOf" srcId="{AA55571D-4326-4781-B651-A90F5D2FE060}" destId="{F69D2C2B-981C-4964-9505-A45BCA463844}" srcOrd="2" destOrd="0" presId="urn:microsoft.com/office/officeart/2005/8/layout/target3"/>
    <dgm:cxn modelId="{D4D4C927-1D5C-4943-8241-844E8ADA8934}" type="presParOf" srcId="{AA55571D-4326-4781-B651-A90F5D2FE060}" destId="{7FAE2359-F84A-40F8-9DF8-D858F0646439}" srcOrd="3" destOrd="0" presId="urn:microsoft.com/office/officeart/2005/8/layout/target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514FB9CC-7574-4275-A9E8-D6C60937A3DD}" type="doc">
      <dgm:prSet loTypeId="urn:microsoft.com/office/officeart/2005/8/layout/vList2" loCatId="list" qsTypeId="urn:microsoft.com/office/officeart/2005/8/quickstyle/3d1" qsCatId="3D" csTypeId="urn:microsoft.com/office/officeart/2005/8/colors/colorful1" csCatId="colorful"/>
      <dgm:spPr/>
      <dgm:t>
        <a:bodyPr/>
        <a:lstStyle/>
        <a:p>
          <a:endParaRPr lang="es-ES"/>
        </a:p>
      </dgm:t>
    </dgm:pt>
    <dgm:pt modelId="{8405B9A3-5C1A-4162-8060-E87F11F0DB71}">
      <dgm:prSet/>
      <dgm:spPr/>
      <dgm:t>
        <a:bodyPr/>
        <a:lstStyle/>
        <a:p>
          <a:pPr rtl="0"/>
          <a:r>
            <a:rPr lang="es-ES" dirty="0" smtClean="0"/>
            <a:t>De acuerdo a los resultados obtenidos en las encuestas, y en la pregunta filtro; se procede a establecer los parámetros principales para el diseño de la red digital de radiocomunicaciones.</a:t>
          </a:r>
          <a:endParaRPr lang="es-ES" dirty="0"/>
        </a:p>
      </dgm:t>
    </dgm:pt>
    <dgm:pt modelId="{F39F8918-5952-4B74-9274-4297FDADE4AC}" type="parTrans" cxnId="{0E413A01-EFDB-43C1-A684-2695C9A266E1}">
      <dgm:prSet/>
      <dgm:spPr/>
      <dgm:t>
        <a:bodyPr/>
        <a:lstStyle/>
        <a:p>
          <a:endParaRPr lang="es-ES"/>
        </a:p>
      </dgm:t>
    </dgm:pt>
    <dgm:pt modelId="{1B16F0DC-379A-4F51-A95B-5C52456B3948}" type="sibTrans" cxnId="{0E413A01-EFDB-43C1-A684-2695C9A266E1}">
      <dgm:prSet/>
      <dgm:spPr/>
      <dgm:t>
        <a:bodyPr/>
        <a:lstStyle/>
        <a:p>
          <a:endParaRPr lang="es-ES"/>
        </a:p>
      </dgm:t>
    </dgm:pt>
    <dgm:pt modelId="{3AD64315-3E18-4510-8454-7DB3103EDDF9}" type="pres">
      <dgm:prSet presAssocID="{514FB9CC-7574-4275-A9E8-D6C60937A3DD}" presName="linear" presStyleCnt="0">
        <dgm:presLayoutVars>
          <dgm:animLvl val="lvl"/>
          <dgm:resizeHandles val="exact"/>
        </dgm:presLayoutVars>
      </dgm:prSet>
      <dgm:spPr/>
      <dgm:t>
        <a:bodyPr/>
        <a:lstStyle/>
        <a:p>
          <a:endParaRPr lang="es-ES"/>
        </a:p>
      </dgm:t>
    </dgm:pt>
    <dgm:pt modelId="{AD4D651B-3516-42B2-A5D2-B9E206CA6409}" type="pres">
      <dgm:prSet presAssocID="{8405B9A3-5C1A-4162-8060-E87F11F0DB71}" presName="parentText" presStyleLbl="node1" presStyleIdx="0" presStyleCnt="1">
        <dgm:presLayoutVars>
          <dgm:chMax val="0"/>
          <dgm:bulletEnabled val="1"/>
        </dgm:presLayoutVars>
      </dgm:prSet>
      <dgm:spPr/>
      <dgm:t>
        <a:bodyPr/>
        <a:lstStyle/>
        <a:p>
          <a:endParaRPr lang="es-ES"/>
        </a:p>
      </dgm:t>
    </dgm:pt>
  </dgm:ptLst>
  <dgm:cxnLst>
    <dgm:cxn modelId="{8398F2A6-059C-43BF-8CA9-1D1612605A28}" type="presOf" srcId="{514FB9CC-7574-4275-A9E8-D6C60937A3DD}" destId="{3AD64315-3E18-4510-8454-7DB3103EDDF9}" srcOrd="0" destOrd="0" presId="urn:microsoft.com/office/officeart/2005/8/layout/vList2"/>
    <dgm:cxn modelId="{0E413A01-EFDB-43C1-A684-2695C9A266E1}" srcId="{514FB9CC-7574-4275-A9E8-D6C60937A3DD}" destId="{8405B9A3-5C1A-4162-8060-E87F11F0DB71}" srcOrd="0" destOrd="0" parTransId="{F39F8918-5952-4B74-9274-4297FDADE4AC}" sibTransId="{1B16F0DC-379A-4F51-A95B-5C52456B3948}"/>
    <dgm:cxn modelId="{297D18EB-74CA-4DB6-A62A-8C4AF364BE75}" type="presOf" srcId="{8405B9A3-5C1A-4162-8060-E87F11F0DB71}" destId="{AD4D651B-3516-42B2-A5D2-B9E206CA6409}" srcOrd="0" destOrd="0" presId="urn:microsoft.com/office/officeart/2005/8/layout/vList2"/>
    <dgm:cxn modelId="{4298AEAA-8AC4-4D58-9473-E5D2B7A7A596}" type="presParOf" srcId="{3AD64315-3E18-4510-8454-7DB3103EDDF9}" destId="{AD4D651B-3516-42B2-A5D2-B9E206CA6409}" srcOrd="0"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F571285F-C2EB-47B6-BD33-64ED97A6BA8B}" type="doc">
      <dgm:prSet loTypeId="urn:microsoft.com/office/officeart/2005/8/layout/target3" loCatId="relationship" qsTypeId="urn:microsoft.com/office/officeart/2005/8/quickstyle/simple1" qsCatId="simple" csTypeId="urn:microsoft.com/office/officeart/2005/8/colors/accent3_4" csCatId="accent3"/>
      <dgm:spPr/>
      <dgm:t>
        <a:bodyPr/>
        <a:lstStyle/>
        <a:p>
          <a:endParaRPr lang="es-ES"/>
        </a:p>
      </dgm:t>
    </dgm:pt>
    <dgm:pt modelId="{AEE10738-305E-4797-8E5B-E8791D6138D6}">
      <dgm:prSet/>
      <dgm:spPr/>
      <dgm:t>
        <a:bodyPr/>
        <a:lstStyle/>
        <a:p>
          <a:pPr rtl="0"/>
          <a:r>
            <a:rPr lang="es-ES" b="1" dirty="0" smtClean="0"/>
            <a:t>Para realizar el diseño de la red digital de radiocomunicaciones de la ESPE y sus sedes, se utilizará la banda 151.175 MHz a 152.975 MHz</a:t>
          </a:r>
          <a:endParaRPr lang="es-ES" b="1" dirty="0"/>
        </a:p>
      </dgm:t>
    </dgm:pt>
    <dgm:pt modelId="{CA31F5E3-E7F2-4EF3-9A7C-3AD9C15D8263}" type="parTrans" cxnId="{56568EC3-7124-43F0-B625-18C9CC737221}">
      <dgm:prSet/>
      <dgm:spPr/>
      <dgm:t>
        <a:bodyPr/>
        <a:lstStyle/>
        <a:p>
          <a:endParaRPr lang="es-ES"/>
        </a:p>
      </dgm:t>
    </dgm:pt>
    <dgm:pt modelId="{CA609CD4-6F46-42F3-AC14-736DEC003B7B}" type="sibTrans" cxnId="{56568EC3-7124-43F0-B625-18C9CC737221}">
      <dgm:prSet/>
      <dgm:spPr/>
      <dgm:t>
        <a:bodyPr/>
        <a:lstStyle/>
        <a:p>
          <a:endParaRPr lang="es-ES"/>
        </a:p>
      </dgm:t>
    </dgm:pt>
    <dgm:pt modelId="{73FB76B8-4000-4391-BF57-703554B67E6F}">
      <dgm:prSet/>
      <dgm:spPr/>
      <dgm:t>
        <a:bodyPr/>
        <a:lstStyle/>
        <a:p>
          <a:pPr rtl="0"/>
          <a:r>
            <a:rPr lang="es-ES" b="1" dirty="0" smtClean="0"/>
            <a:t>Para realizar los enlaces entre las repetidoras, se utilizará la banda de 5.8 GHz, que va desde 5,725GHz a 5,8250 GHz, dado que la misma permite establecer enlaces vía microondas, es una banda no licenciada</a:t>
          </a:r>
          <a:endParaRPr lang="es-ES" dirty="0"/>
        </a:p>
      </dgm:t>
    </dgm:pt>
    <dgm:pt modelId="{8B4D7208-BA3A-455F-9447-126C1A778995}" type="parTrans" cxnId="{02999585-100C-4E5F-B623-9AAD2C064B4D}">
      <dgm:prSet/>
      <dgm:spPr/>
      <dgm:t>
        <a:bodyPr/>
        <a:lstStyle/>
        <a:p>
          <a:endParaRPr lang="es-ES"/>
        </a:p>
      </dgm:t>
    </dgm:pt>
    <dgm:pt modelId="{BA61D8FC-F923-4A7A-82E4-D89AEE952615}" type="sibTrans" cxnId="{02999585-100C-4E5F-B623-9AAD2C064B4D}">
      <dgm:prSet/>
      <dgm:spPr/>
      <dgm:t>
        <a:bodyPr/>
        <a:lstStyle/>
        <a:p>
          <a:endParaRPr lang="es-ES"/>
        </a:p>
      </dgm:t>
    </dgm:pt>
    <dgm:pt modelId="{4913819B-3CDB-4E1C-8394-2A19DA31D95B}" type="pres">
      <dgm:prSet presAssocID="{F571285F-C2EB-47B6-BD33-64ED97A6BA8B}" presName="Name0" presStyleCnt="0">
        <dgm:presLayoutVars>
          <dgm:chMax val="7"/>
          <dgm:dir/>
          <dgm:animLvl val="lvl"/>
          <dgm:resizeHandles val="exact"/>
        </dgm:presLayoutVars>
      </dgm:prSet>
      <dgm:spPr/>
      <dgm:t>
        <a:bodyPr/>
        <a:lstStyle/>
        <a:p>
          <a:endParaRPr lang="es-ES"/>
        </a:p>
      </dgm:t>
    </dgm:pt>
    <dgm:pt modelId="{5CEF6BD0-991D-4110-83CF-0AF4281E8743}" type="pres">
      <dgm:prSet presAssocID="{AEE10738-305E-4797-8E5B-E8791D6138D6}" presName="circle1" presStyleLbl="node1" presStyleIdx="0" presStyleCnt="2"/>
      <dgm:spPr/>
    </dgm:pt>
    <dgm:pt modelId="{13C56B01-F94E-4DCC-A573-301D93AEAD4D}" type="pres">
      <dgm:prSet presAssocID="{AEE10738-305E-4797-8E5B-E8791D6138D6}" presName="space" presStyleCnt="0"/>
      <dgm:spPr/>
    </dgm:pt>
    <dgm:pt modelId="{9DC68FA8-95E0-4043-921A-FCB212A65CF8}" type="pres">
      <dgm:prSet presAssocID="{AEE10738-305E-4797-8E5B-E8791D6138D6}" presName="rect1" presStyleLbl="alignAcc1" presStyleIdx="0" presStyleCnt="2"/>
      <dgm:spPr/>
      <dgm:t>
        <a:bodyPr/>
        <a:lstStyle/>
        <a:p>
          <a:endParaRPr lang="es-ES"/>
        </a:p>
      </dgm:t>
    </dgm:pt>
    <dgm:pt modelId="{7A50C5AA-D2A7-4527-9314-07DE01B3B351}" type="pres">
      <dgm:prSet presAssocID="{73FB76B8-4000-4391-BF57-703554B67E6F}" presName="vertSpace2" presStyleLbl="node1" presStyleIdx="0" presStyleCnt="2"/>
      <dgm:spPr/>
    </dgm:pt>
    <dgm:pt modelId="{A6E6BC8E-C036-4E8B-87FF-50FB013BDAC9}" type="pres">
      <dgm:prSet presAssocID="{73FB76B8-4000-4391-BF57-703554B67E6F}" presName="circle2" presStyleLbl="node1" presStyleIdx="1" presStyleCnt="2"/>
      <dgm:spPr/>
    </dgm:pt>
    <dgm:pt modelId="{4B89BAEC-1E5A-4F3D-A8B8-CD940460065E}" type="pres">
      <dgm:prSet presAssocID="{73FB76B8-4000-4391-BF57-703554B67E6F}" presName="rect2" presStyleLbl="alignAcc1" presStyleIdx="1" presStyleCnt="2"/>
      <dgm:spPr/>
      <dgm:t>
        <a:bodyPr/>
        <a:lstStyle/>
        <a:p>
          <a:endParaRPr lang="es-ES"/>
        </a:p>
      </dgm:t>
    </dgm:pt>
    <dgm:pt modelId="{F44BE199-4826-4116-8CC8-CBBC8DDC932C}" type="pres">
      <dgm:prSet presAssocID="{AEE10738-305E-4797-8E5B-E8791D6138D6}" presName="rect1ParTxNoCh" presStyleLbl="alignAcc1" presStyleIdx="1" presStyleCnt="2">
        <dgm:presLayoutVars>
          <dgm:chMax val="1"/>
          <dgm:bulletEnabled val="1"/>
        </dgm:presLayoutVars>
      </dgm:prSet>
      <dgm:spPr/>
      <dgm:t>
        <a:bodyPr/>
        <a:lstStyle/>
        <a:p>
          <a:endParaRPr lang="es-ES"/>
        </a:p>
      </dgm:t>
    </dgm:pt>
    <dgm:pt modelId="{B25D8C94-F9AB-42E9-91F4-3DE081F9A534}" type="pres">
      <dgm:prSet presAssocID="{73FB76B8-4000-4391-BF57-703554B67E6F}" presName="rect2ParTxNoCh" presStyleLbl="alignAcc1" presStyleIdx="1" presStyleCnt="2">
        <dgm:presLayoutVars>
          <dgm:chMax val="1"/>
          <dgm:bulletEnabled val="1"/>
        </dgm:presLayoutVars>
      </dgm:prSet>
      <dgm:spPr/>
      <dgm:t>
        <a:bodyPr/>
        <a:lstStyle/>
        <a:p>
          <a:endParaRPr lang="es-ES"/>
        </a:p>
      </dgm:t>
    </dgm:pt>
  </dgm:ptLst>
  <dgm:cxnLst>
    <dgm:cxn modelId="{3A751C12-10E1-4BC7-8306-C9AA3EF5D724}" type="presOf" srcId="{73FB76B8-4000-4391-BF57-703554B67E6F}" destId="{B25D8C94-F9AB-42E9-91F4-3DE081F9A534}" srcOrd="1" destOrd="0" presId="urn:microsoft.com/office/officeart/2005/8/layout/target3"/>
    <dgm:cxn modelId="{BA33A004-9B8E-409D-AE0A-5BA158AFEE3F}" type="presOf" srcId="{AEE10738-305E-4797-8E5B-E8791D6138D6}" destId="{F44BE199-4826-4116-8CC8-CBBC8DDC932C}" srcOrd="1" destOrd="0" presId="urn:microsoft.com/office/officeart/2005/8/layout/target3"/>
    <dgm:cxn modelId="{02999585-100C-4E5F-B623-9AAD2C064B4D}" srcId="{F571285F-C2EB-47B6-BD33-64ED97A6BA8B}" destId="{73FB76B8-4000-4391-BF57-703554B67E6F}" srcOrd="1" destOrd="0" parTransId="{8B4D7208-BA3A-455F-9447-126C1A778995}" sibTransId="{BA61D8FC-F923-4A7A-82E4-D89AEE952615}"/>
    <dgm:cxn modelId="{0D7BED33-D2EC-414F-AA7B-74E709E039A8}" type="presOf" srcId="{AEE10738-305E-4797-8E5B-E8791D6138D6}" destId="{9DC68FA8-95E0-4043-921A-FCB212A65CF8}" srcOrd="0" destOrd="0" presId="urn:microsoft.com/office/officeart/2005/8/layout/target3"/>
    <dgm:cxn modelId="{56568EC3-7124-43F0-B625-18C9CC737221}" srcId="{F571285F-C2EB-47B6-BD33-64ED97A6BA8B}" destId="{AEE10738-305E-4797-8E5B-E8791D6138D6}" srcOrd="0" destOrd="0" parTransId="{CA31F5E3-E7F2-4EF3-9A7C-3AD9C15D8263}" sibTransId="{CA609CD4-6F46-42F3-AC14-736DEC003B7B}"/>
    <dgm:cxn modelId="{F3828C65-D8C6-4560-8FE8-3256DACAAC0F}" type="presOf" srcId="{F571285F-C2EB-47B6-BD33-64ED97A6BA8B}" destId="{4913819B-3CDB-4E1C-8394-2A19DA31D95B}" srcOrd="0" destOrd="0" presId="urn:microsoft.com/office/officeart/2005/8/layout/target3"/>
    <dgm:cxn modelId="{67D340E7-F8AA-4987-A426-5C927560EAA1}" type="presOf" srcId="{73FB76B8-4000-4391-BF57-703554B67E6F}" destId="{4B89BAEC-1E5A-4F3D-A8B8-CD940460065E}" srcOrd="0" destOrd="0" presId="urn:microsoft.com/office/officeart/2005/8/layout/target3"/>
    <dgm:cxn modelId="{C24D77FE-5ECE-406D-B283-DAB77CFB95CA}" type="presParOf" srcId="{4913819B-3CDB-4E1C-8394-2A19DA31D95B}" destId="{5CEF6BD0-991D-4110-83CF-0AF4281E8743}" srcOrd="0" destOrd="0" presId="urn:microsoft.com/office/officeart/2005/8/layout/target3"/>
    <dgm:cxn modelId="{484866FB-5329-4267-86BA-99190648F865}" type="presParOf" srcId="{4913819B-3CDB-4E1C-8394-2A19DA31D95B}" destId="{13C56B01-F94E-4DCC-A573-301D93AEAD4D}" srcOrd="1" destOrd="0" presId="urn:microsoft.com/office/officeart/2005/8/layout/target3"/>
    <dgm:cxn modelId="{05004E4F-D64E-46F7-8F75-5AB6CE949FC7}" type="presParOf" srcId="{4913819B-3CDB-4E1C-8394-2A19DA31D95B}" destId="{9DC68FA8-95E0-4043-921A-FCB212A65CF8}" srcOrd="2" destOrd="0" presId="urn:microsoft.com/office/officeart/2005/8/layout/target3"/>
    <dgm:cxn modelId="{5104CCA6-AA41-4435-9947-E2214B435B61}" type="presParOf" srcId="{4913819B-3CDB-4E1C-8394-2A19DA31D95B}" destId="{7A50C5AA-D2A7-4527-9314-07DE01B3B351}" srcOrd="3" destOrd="0" presId="urn:microsoft.com/office/officeart/2005/8/layout/target3"/>
    <dgm:cxn modelId="{CE3C8A61-F28A-424C-9151-C6D85FB01AE4}" type="presParOf" srcId="{4913819B-3CDB-4E1C-8394-2A19DA31D95B}" destId="{A6E6BC8E-C036-4E8B-87FF-50FB013BDAC9}" srcOrd="4" destOrd="0" presId="urn:microsoft.com/office/officeart/2005/8/layout/target3"/>
    <dgm:cxn modelId="{EC3AA298-5ED4-4CD8-9F77-06CDB163BFA3}" type="presParOf" srcId="{4913819B-3CDB-4E1C-8394-2A19DA31D95B}" destId="{4B89BAEC-1E5A-4F3D-A8B8-CD940460065E}" srcOrd="5" destOrd="0" presId="urn:microsoft.com/office/officeart/2005/8/layout/target3"/>
    <dgm:cxn modelId="{A88BE78B-2761-46AA-89B5-D2323585F2BC}" type="presParOf" srcId="{4913819B-3CDB-4E1C-8394-2A19DA31D95B}" destId="{F44BE199-4826-4116-8CC8-CBBC8DDC932C}" srcOrd="6" destOrd="0" presId="urn:microsoft.com/office/officeart/2005/8/layout/target3"/>
    <dgm:cxn modelId="{A7A36EAB-2213-4BC8-94D9-5877E9D0C17F}" type="presParOf" srcId="{4913819B-3CDB-4E1C-8394-2A19DA31D95B}" destId="{B25D8C94-F9AB-42E9-91F4-3DE081F9A534}" srcOrd="7" destOrd="0" presId="urn:microsoft.com/office/officeart/2005/8/layout/target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6658AF0C-760C-4722-8483-2299B760F701}"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s-ES"/>
        </a:p>
      </dgm:t>
    </dgm:pt>
    <dgm:pt modelId="{A2761EF9-8A40-480E-B4B1-582DC0BCFACA}">
      <dgm:prSet/>
      <dgm:spPr/>
      <dgm:t>
        <a:bodyPr/>
        <a:lstStyle/>
        <a:p>
          <a:pPr rtl="0"/>
          <a:r>
            <a:rPr lang="es-ES" dirty="0" smtClean="0"/>
            <a:t>Para diseñar la red digital de radiocomunicaciones que una a la ESPE con sus sedes de Latacunga y Santo Domingo, se simuló en </a:t>
          </a:r>
          <a:r>
            <a:rPr lang="es-ES" dirty="0" err="1" smtClean="0"/>
            <a:t>RadioMobile</a:t>
          </a:r>
          <a:r>
            <a:rPr lang="es-ES" dirty="0" smtClean="0"/>
            <a:t> un enlace entre la repetidora de Cruz Loma y los cerros que den cobertura a Sto. Domingo y a Latacunga, determinándose que los posibles puntos que permitan viabilizar este proyecto.</a:t>
          </a:r>
          <a:endParaRPr lang="es-ES" dirty="0"/>
        </a:p>
      </dgm:t>
    </dgm:pt>
    <dgm:pt modelId="{F0DA4633-7FB3-4989-9CA5-54F61644927C}" type="parTrans" cxnId="{393943A1-54CB-42C1-9D37-777FF29DDCD4}">
      <dgm:prSet/>
      <dgm:spPr/>
      <dgm:t>
        <a:bodyPr/>
        <a:lstStyle/>
        <a:p>
          <a:endParaRPr lang="es-ES"/>
        </a:p>
      </dgm:t>
    </dgm:pt>
    <dgm:pt modelId="{61923ADE-0207-4511-A189-D1CEA49114EF}" type="sibTrans" cxnId="{393943A1-54CB-42C1-9D37-777FF29DDCD4}">
      <dgm:prSet/>
      <dgm:spPr/>
      <dgm:t>
        <a:bodyPr/>
        <a:lstStyle/>
        <a:p>
          <a:endParaRPr lang="es-ES"/>
        </a:p>
      </dgm:t>
    </dgm:pt>
    <dgm:pt modelId="{39D049EF-BBEA-46A6-B25B-8DA5A0327F38}" type="pres">
      <dgm:prSet presAssocID="{6658AF0C-760C-4722-8483-2299B760F701}" presName="linear" presStyleCnt="0">
        <dgm:presLayoutVars>
          <dgm:animLvl val="lvl"/>
          <dgm:resizeHandles val="exact"/>
        </dgm:presLayoutVars>
      </dgm:prSet>
      <dgm:spPr/>
      <dgm:t>
        <a:bodyPr/>
        <a:lstStyle/>
        <a:p>
          <a:endParaRPr lang="es-ES"/>
        </a:p>
      </dgm:t>
    </dgm:pt>
    <dgm:pt modelId="{6CFB4BDB-14CF-43CD-ACC4-4E392DCFC3AF}" type="pres">
      <dgm:prSet presAssocID="{A2761EF9-8A40-480E-B4B1-582DC0BCFACA}" presName="parentText" presStyleLbl="node1" presStyleIdx="0" presStyleCnt="1">
        <dgm:presLayoutVars>
          <dgm:chMax val="0"/>
          <dgm:bulletEnabled val="1"/>
        </dgm:presLayoutVars>
      </dgm:prSet>
      <dgm:spPr/>
      <dgm:t>
        <a:bodyPr/>
        <a:lstStyle/>
        <a:p>
          <a:endParaRPr lang="es-ES"/>
        </a:p>
      </dgm:t>
    </dgm:pt>
  </dgm:ptLst>
  <dgm:cxnLst>
    <dgm:cxn modelId="{CDA8D62F-D09E-4F48-B76C-438A5EA4A345}" type="presOf" srcId="{A2761EF9-8A40-480E-B4B1-582DC0BCFACA}" destId="{6CFB4BDB-14CF-43CD-ACC4-4E392DCFC3AF}" srcOrd="0" destOrd="0" presId="urn:microsoft.com/office/officeart/2005/8/layout/vList2"/>
    <dgm:cxn modelId="{D9C4E684-8C3F-4AF0-8C7C-3B0C3BA8B8D2}" type="presOf" srcId="{6658AF0C-760C-4722-8483-2299B760F701}" destId="{39D049EF-BBEA-46A6-B25B-8DA5A0327F38}" srcOrd="0" destOrd="0" presId="urn:microsoft.com/office/officeart/2005/8/layout/vList2"/>
    <dgm:cxn modelId="{393943A1-54CB-42C1-9D37-777FF29DDCD4}" srcId="{6658AF0C-760C-4722-8483-2299B760F701}" destId="{A2761EF9-8A40-480E-B4B1-582DC0BCFACA}" srcOrd="0" destOrd="0" parTransId="{F0DA4633-7FB3-4989-9CA5-54F61644927C}" sibTransId="{61923ADE-0207-4511-A189-D1CEA49114EF}"/>
    <dgm:cxn modelId="{06275B32-CD72-45CD-8A67-9FE05CB341A9}" type="presParOf" srcId="{39D049EF-BBEA-46A6-B25B-8DA5A0327F38}" destId="{6CFB4BDB-14CF-43CD-ACC4-4E392DCFC3AF}" srcOrd="0"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321E9758-0ED8-4E30-95B0-EBF296828BE0}" type="doc">
      <dgm:prSet loTypeId="urn:microsoft.com/office/officeart/2005/8/layout/target3" loCatId="relationship" qsTypeId="urn:microsoft.com/office/officeart/2005/8/quickstyle/simple1" qsCatId="simple" csTypeId="urn:microsoft.com/office/officeart/2005/8/colors/accent1_2" csCatId="accent1"/>
      <dgm:spPr/>
      <dgm:t>
        <a:bodyPr/>
        <a:lstStyle/>
        <a:p>
          <a:endParaRPr lang="es-ES"/>
        </a:p>
      </dgm:t>
    </dgm:pt>
    <dgm:pt modelId="{E43446BA-208D-427D-908B-8E470D868381}">
      <dgm:prSet/>
      <dgm:spPr/>
      <dgm:t>
        <a:bodyPr/>
        <a:lstStyle/>
        <a:p>
          <a:pPr rtl="0"/>
          <a:r>
            <a:rPr lang="es-ES" dirty="0" smtClean="0"/>
            <a:t>Para poder determinar los mejores sitios de repetición que cubran mayores áreas en los sitios donde se encuentran las sedes se ha procedido a realizar una simulación de cobertura, para el caso de la sede Santo Domingo los dos posibles cerros que dan cobertura a esta sede son </a:t>
          </a:r>
          <a:r>
            <a:rPr lang="es-ES" dirty="0" err="1" smtClean="0"/>
            <a:t>Chiguilpe</a:t>
          </a:r>
          <a:r>
            <a:rPr lang="es-ES" dirty="0" smtClean="0"/>
            <a:t> Alto y </a:t>
          </a:r>
          <a:r>
            <a:rPr lang="es-ES" dirty="0" err="1" smtClean="0"/>
            <a:t>Bombolí</a:t>
          </a:r>
          <a:r>
            <a:rPr lang="es-ES" dirty="0" smtClean="0"/>
            <a:t>. Para cubrir la sede de Latacunga los posibles puntos de repetición son Sumi Loma y </a:t>
          </a:r>
          <a:r>
            <a:rPr lang="es-ES" dirty="0" err="1" smtClean="0"/>
            <a:t>Putzalagua</a:t>
          </a:r>
          <a:r>
            <a:rPr lang="es-ES" dirty="0" smtClean="0"/>
            <a:t>.</a:t>
          </a:r>
          <a:endParaRPr lang="es-ES" dirty="0"/>
        </a:p>
      </dgm:t>
    </dgm:pt>
    <dgm:pt modelId="{217AEF7A-5926-4D56-B6EB-077ADF1DD789}" type="parTrans" cxnId="{78B7EE45-01BC-4022-9EE3-2660C280978A}">
      <dgm:prSet/>
      <dgm:spPr/>
      <dgm:t>
        <a:bodyPr/>
        <a:lstStyle/>
        <a:p>
          <a:endParaRPr lang="es-ES"/>
        </a:p>
      </dgm:t>
    </dgm:pt>
    <dgm:pt modelId="{7A0769A7-D876-459E-9B32-92F9020D3E6E}" type="sibTrans" cxnId="{78B7EE45-01BC-4022-9EE3-2660C280978A}">
      <dgm:prSet/>
      <dgm:spPr/>
      <dgm:t>
        <a:bodyPr/>
        <a:lstStyle/>
        <a:p>
          <a:endParaRPr lang="es-ES"/>
        </a:p>
      </dgm:t>
    </dgm:pt>
    <dgm:pt modelId="{3F74CDAB-CAF8-43E7-9725-450D67E67651}" type="pres">
      <dgm:prSet presAssocID="{321E9758-0ED8-4E30-95B0-EBF296828BE0}" presName="Name0" presStyleCnt="0">
        <dgm:presLayoutVars>
          <dgm:chMax val="7"/>
          <dgm:dir/>
          <dgm:animLvl val="lvl"/>
          <dgm:resizeHandles val="exact"/>
        </dgm:presLayoutVars>
      </dgm:prSet>
      <dgm:spPr/>
      <dgm:t>
        <a:bodyPr/>
        <a:lstStyle/>
        <a:p>
          <a:endParaRPr lang="es-ES"/>
        </a:p>
      </dgm:t>
    </dgm:pt>
    <dgm:pt modelId="{46F0033A-14FB-4981-B55E-33873E185146}" type="pres">
      <dgm:prSet presAssocID="{E43446BA-208D-427D-908B-8E470D868381}" presName="circle1" presStyleLbl="node1" presStyleIdx="0" presStyleCnt="1"/>
      <dgm:spPr/>
    </dgm:pt>
    <dgm:pt modelId="{D25239C7-DB98-49BC-A587-2001A996E8EF}" type="pres">
      <dgm:prSet presAssocID="{E43446BA-208D-427D-908B-8E470D868381}" presName="space" presStyleCnt="0"/>
      <dgm:spPr/>
    </dgm:pt>
    <dgm:pt modelId="{F205F9FA-F146-4EB4-AE68-C133B746A050}" type="pres">
      <dgm:prSet presAssocID="{E43446BA-208D-427D-908B-8E470D868381}" presName="rect1" presStyleLbl="alignAcc1" presStyleIdx="0" presStyleCnt="1"/>
      <dgm:spPr/>
      <dgm:t>
        <a:bodyPr/>
        <a:lstStyle/>
        <a:p>
          <a:endParaRPr lang="es-ES"/>
        </a:p>
      </dgm:t>
    </dgm:pt>
    <dgm:pt modelId="{6FCB043A-405F-413D-97E3-83405F80ABBF}" type="pres">
      <dgm:prSet presAssocID="{E43446BA-208D-427D-908B-8E470D868381}" presName="rect1ParTxNoCh" presStyleLbl="alignAcc1" presStyleIdx="0" presStyleCnt="1">
        <dgm:presLayoutVars>
          <dgm:chMax val="1"/>
          <dgm:bulletEnabled val="1"/>
        </dgm:presLayoutVars>
      </dgm:prSet>
      <dgm:spPr/>
      <dgm:t>
        <a:bodyPr/>
        <a:lstStyle/>
        <a:p>
          <a:endParaRPr lang="es-ES"/>
        </a:p>
      </dgm:t>
    </dgm:pt>
  </dgm:ptLst>
  <dgm:cxnLst>
    <dgm:cxn modelId="{78B7EE45-01BC-4022-9EE3-2660C280978A}" srcId="{321E9758-0ED8-4E30-95B0-EBF296828BE0}" destId="{E43446BA-208D-427D-908B-8E470D868381}" srcOrd="0" destOrd="0" parTransId="{217AEF7A-5926-4D56-B6EB-077ADF1DD789}" sibTransId="{7A0769A7-D876-459E-9B32-92F9020D3E6E}"/>
    <dgm:cxn modelId="{C79A99D6-B5AF-4064-9786-8AE01C9556CF}" type="presOf" srcId="{E43446BA-208D-427D-908B-8E470D868381}" destId="{6FCB043A-405F-413D-97E3-83405F80ABBF}" srcOrd="1" destOrd="0" presId="urn:microsoft.com/office/officeart/2005/8/layout/target3"/>
    <dgm:cxn modelId="{1A4CCD62-6804-428F-847F-511F5BAC33B1}" type="presOf" srcId="{321E9758-0ED8-4E30-95B0-EBF296828BE0}" destId="{3F74CDAB-CAF8-43E7-9725-450D67E67651}" srcOrd="0" destOrd="0" presId="urn:microsoft.com/office/officeart/2005/8/layout/target3"/>
    <dgm:cxn modelId="{47911D9E-119D-4118-8A4A-494031991887}" type="presOf" srcId="{E43446BA-208D-427D-908B-8E470D868381}" destId="{F205F9FA-F146-4EB4-AE68-C133B746A050}" srcOrd="0" destOrd="0" presId="urn:microsoft.com/office/officeart/2005/8/layout/target3"/>
    <dgm:cxn modelId="{7B864A42-ABAD-47E7-A419-56981CC78512}" type="presParOf" srcId="{3F74CDAB-CAF8-43E7-9725-450D67E67651}" destId="{46F0033A-14FB-4981-B55E-33873E185146}" srcOrd="0" destOrd="0" presId="urn:microsoft.com/office/officeart/2005/8/layout/target3"/>
    <dgm:cxn modelId="{26C6BACC-7083-4D49-A96F-A6D02FC9888F}" type="presParOf" srcId="{3F74CDAB-CAF8-43E7-9725-450D67E67651}" destId="{D25239C7-DB98-49BC-A587-2001A996E8EF}" srcOrd="1" destOrd="0" presId="urn:microsoft.com/office/officeart/2005/8/layout/target3"/>
    <dgm:cxn modelId="{7903276E-FC84-4AEE-BACC-901401691D0F}" type="presParOf" srcId="{3F74CDAB-CAF8-43E7-9725-450D67E67651}" destId="{F205F9FA-F146-4EB4-AE68-C133B746A050}" srcOrd="2" destOrd="0" presId="urn:microsoft.com/office/officeart/2005/8/layout/target3"/>
    <dgm:cxn modelId="{F016637D-61B9-494B-9DB6-63D2AE6E1ABF}" type="presParOf" srcId="{3F74CDAB-CAF8-43E7-9725-450D67E67651}" destId="{6FCB043A-405F-413D-97E3-83405F80ABBF}" srcOrd="3" destOrd="0" presId="urn:microsoft.com/office/officeart/2005/8/layout/target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E73F1E80-2C13-4C62-BF6B-9FC199C3D9BE}" type="doc">
      <dgm:prSet loTypeId="urn:microsoft.com/office/officeart/2005/8/layout/hierarchy1" loCatId="hierarchy" qsTypeId="urn:microsoft.com/office/officeart/2005/8/quickstyle/3d1" qsCatId="3D" csTypeId="urn:microsoft.com/office/officeart/2005/8/colors/colorful4" csCatId="colorful" phldr="1"/>
      <dgm:spPr/>
      <dgm:t>
        <a:bodyPr/>
        <a:lstStyle/>
        <a:p>
          <a:endParaRPr lang="es-ES"/>
        </a:p>
      </dgm:t>
    </dgm:pt>
    <dgm:pt modelId="{504962A1-EB3C-4D14-93AB-8BCE7291EC4A}">
      <dgm:prSet/>
      <dgm:spPr/>
      <dgm:t>
        <a:bodyPr/>
        <a:lstStyle/>
        <a:p>
          <a:pPr rtl="0"/>
          <a:r>
            <a:rPr lang="es-ES" dirty="0" smtClean="0"/>
            <a:t>Para el diseño de la red de comunicaciones digital, se plantearán dos escenarios:</a:t>
          </a:r>
          <a:endParaRPr lang="es-ES" dirty="0"/>
        </a:p>
      </dgm:t>
    </dgm:pt>
    <dgm:pt modelId="{B93EA584-B706-4DBB-A867-ED54D93743A7}" type="parTrans" cxnId="{1DB05FAC-D1DB-4C4F-86D7-1F4649D80E0F}">
      <dgm:prSet/>
      <dgm:spPr/>
      <dgm:t>
        <a:bodyPr/>
        <a:lstStyle/>
        <a:p>
          <a:endParaRPr lang="es-ES"/>
        </a:p>
      </dgm:t>
    </dgm:pt>
    <dgm:pt modelId="{10DE515E-6B2C-4E78-BED3-3F2A6CFF3A6C}" type="sibTrans" cxnId="{1DB05FAC-D1DB-4C4F-86D7-1F4649D80E0F}">
      <dgm:prSet/>
      <dgm:spPr/>
      <dgm:t>
        <a:bodyPr/>
        <a:lstStyle/>
        <a:p>
          <a:endParaRPr lang="es-ES"/>
        </a:p>
      </dgm:t>
    </dgm:pt>
    <dgm:pt modelId="{0EFDE77F-CC2D-445C-834F-663F13BA5A2A}">
      <dgm:prSet/>
      <dgm:spPr/>
      <dgm:t>
        <a:bodyPr/>
        <a:lstStyle/>
        <a:p>
          <a:pPr rtl="0"/>
          <a:r>
            <a:rPr lang="es-ES" dirty="0" smtClean="0"/>
            <a:t>Enlace Sede – Repetidora</a:t>
          </a:r>
          <a:endParaRPr lang="es-ES" dirty="0"/>
        </a:p>
      </dgm:t>
    </dgm:pt>
    <dgm:pt modelId="{6130D40B-B5EA-405C-B4C2-656600ACF641}" type="parTrans" cxnId="{01A6096F-6A0A-4231-9967-830170EFED2D}">
      <dgm:prSet/>
      <dgm:spPr/>
      <dgm:t>
        <a:bodyPr/>
        <a:lstStyle/>
        <a:p>
          <a:endParaRPr lang="es-ES"/>
        </a:p>
      </dgm:t>
    </dgm:pt>
    <dgm:pt modelId="{4155FBB6-607A-4422-ADBF-833547614568}" type="sibTrans" cxnId="{01A6096F-6A0A-4231-9967-830170EFED2D}">
      <dgm:prSet/>
      <dgm:spPr/>
      <dgm:t>
        <a:bodyPr/>
        <a:lstStyle/>
        <a:p>
          <a:endParaRPr lang="es-ES"/>
        </a:p>
      </dgm:t>
    </dgm:pt>
    <dgm:pt modelId="{C08D79FD-7F55-4414-821E-715B09E77603}">
      <dgm:prSet/>
      <dgm:spPr/>
      <dgm:t>
        <a:bodyPr/>
        <a:lstStyle/>
        <a:p>
          <a:pPr rtl="0"/>
          <a:r>
            <a:rPr lang="es-ES" dirty="0" smtClean="0"/>
            <a:t>Enlace Repetidora- Repetidora</a:t>
          </a:r>
          <a:endParaRPr lang="es-ES" dirty="0"/>
        </a:p>
      </dgm:t>
    </dgm:pt>
    <dgm:pt modelId="{A127EDA3-FC0A-4C6E-B36E-D18EFF8934D8}" type="parTrans" cxnId="{F57DFD9E-0C01-442D-A70B-D690F9D3825D}">
      <dgm:prSet/>
      <dgm:spPr/>
      <dgm:t>
        <a:bodyPr/>
        <a:lstStyle/>
        <a:p>
          <a:endParaRPr lang="es-ES"/>
        </a:p>
      </dgm:t>
    </dgm:pt>
    <dgm:pt modelId="{0B394FDD-A16B-4C60-95CF-CECAD72710FA}" type="sibTrans" cxnId="{F57DFD9E-0C01-442D-A70B-D690F9D3825D}">
      <dgm:prSet/>
      <dgm:spPr/>
      <dgm:t>
        <a:bodyPr/>
        <a:lstStyle/>
        <a:p>
          <a:endParaRPr lang="es-ES"/>
        </a:p>
      </dgm:t>
    </dgm:pt>
    <dgm:pt modelId="{07BB6769-E983-4F5F-B669-3AF000D2617C}" type="pres">
      <dgm:prSet presAssocID="{E73F1E80-2C13-4C62-BF6B-9FC199C3D9BE}" presName="hierChild1" presStyleCnt="0">
        <dgm:presLayoutVars>
          <dgm:chPref val="1"/>
          <dgm:dir/>
          <dgm:animOne val="branch"/>
          <dgm:animLvl val="lvl"/>
          <dgm:resizeHandles/>
        </dgm:presLayoutVars>
      </dgm:prSet>
      <dgm:spPr/>
      <dgm:t>
        <a:bodyPr/>
        <a:lstStyle/>
        <a:p>
          <a:endParaRPr lang="es-ES"/>
        </a:p>
      </dgm:t>
    </dgm:pt>
    <dgm:pt modelId="{5B973272-6C8D-4067-BF6C-2B3E5972BE6D}" type="pres">
      <dgm:prSet presAssocID="{504962A1-EB3C-4D14-93AB-8BCE7291EC4A}" presName="hierRoot1" presStyleCnt="0"/>
      <dgm:spPr/>
    </dgm:pt>
    <dgm:pt modelId="{A679DFBC-90DC-400D-B2A0-E6A0B75A010B}" type="pres">
      <dgm:prSet presAssocID="{504962A1-EB3C-4D14-93AB-8BCE7291EC4A}" presName="composite" presStyleCnt="0"/>
      <dgm:spPr/>
    </dgm:pt>
    <dgm:pt modelId="{4D153212-8805-4283-AE51-2879AD216F27}" type="pres">
      <dgm:prSet presAssocID="{504962A1-EB3C-4D14-93AB-8BCE7291EC4A}" presName="background" presStyleLbl="node0" presStyleIdx="0" presStyleCnt="1"/>
      <dgm:spPr/>
    </dgm:pt>
    <dgm:pt modelId="{06E02127-99BB-4E5C-A24A-B002A8DF39C8}" type="pres">
      <dgm:prSet presAssocID="{504962A1-EB3C-4D14-93AB-8BCE7291EC4A}" presName="text" presStyleLbl="fgAcc0" presStyleIdx="0" presStyleCnt="1">
        <dgm:presLayoutVars>
          <dgm:chPref val="3"/>
        </dgm:presLayoutVars>
      </dgm:prSet>
      <dgm:spPr/>
      <dgm:t>
        <a:bodyPr/>
        <a:lstStyle/>
        <a:p>
          <a:endParaRPr lang="es-ES"/>
        </a:p>
      </dgm:t>
    </dgm:pt>
    <dgm:pt modelId="{7C58019E-F837-44AC-AEA7-6BD300AF019E}" type="pres">
      <dgm:prSet presAssocID="{504962A1-EB3C-4D14-93AB-8BCE7291EC4A}" presName="hierChild2" presStyleCnt="0"/>
      <dgm:spPr/>
    </dgm:pt>
    <dgm:pt modelId="{CE933D90-8E87-466B-AB07-4737053BF5C5}" type="pres">
      <dgm:prSet presAssocID="{6130D40B-B5EA-405C-B4C2-656600ACF641}" presName="Name10" presStyleLbl="parChTrans1D2" presStyleIdx="0" presStyleCnt="2"/>
      <dgm:spPr/>
      <dgm:t>
        <a:bodyPr/>
        <a:lstStyle/>
        <a:p>
          <a:endParaRPr lang="es-ES"/>
        </a:p>
      </dgm:t>
    </dgm:pt>
    <dgm:pt modelId="{9C7B2D35-6FAD-4FEF-B769-CB1AC950B608}" type="pres">
      <dgm:prSet presAssocID="{0EFDE77F-CC2D-445C-834F-663F13BA5A2A}" presName="hierRoot2" presStyleCnt="0"/>
      <dgm:spPr/>
    </dgm:pt>
    <dgm:pt modelId="{8D3EFB5D-7DC2-471F-A3C5-C6C3E3CAD0D6}" type="pres">
      <dgm:prSet presAssocID="{0EFDE77F-CC2D-445C-834F-663F13BA5A2A}" presName="composite2" presStyleCnt="0"/>
      <dgm:spPr/>
    </dgm:pt>
    <dgm:pt modelId="{34175C3A-E621-481D-B6A2-90EA16A2F858}" type="pres">
      <dgm:prSet presAssocID="{0EFDE77F-CC2D-445C-834F-663F13BA5A2A}" presName="background2" presStyleLbl="node2" presStyleIdx="0" presStyleCnt="2"/>
      <dgm:spPr/>
    </dgm:pt>
    <dgm:pt modelId="{C1DE676D-D227-42EA-A66B-683CE86E7641}" type="pres">
      <dgm:prSet presAssocID="{0EFDE77F-CC2D-445C-834F-663F13BA5A2A}" presName="text2" presStyleLbl="fgAcc2" presStyleIdx="0" presStyleCnt="2">
        <dgm:presLayoutVars>
          <dgm:chPref val="3"/>
        </dgm:presLayoutVars>
      </dgm:prSet>
      <dgm:spPr/>
      <dgm:t>
        <a:bodyPr/>
        <a:lstStyle/>
        <a:p>
          <a:endParaRPr lang="es-ES"/>
        </a:p>
      </dgm:t>
    </dgm:pt>
    <dgm:pt modelId="{41CBEC7B-5E5C-434C-A2D5-79924BD2563E}" type="pres">
      <dgm:prSet presAssocID="{0EFDE77F-CC2D-445C-834F-663F13BA5A2A}" presName="hierChild3" presStyleCnt="0"/>
      <dgm:spPr/>
    </dgm:pt>
    <dgm:pt modelId="{782E2884-39DA-4F0C-9980-D87C88B621D3}" type="pres">
      <dgm:prSet presAssocID="{A127EDA3-FC0A-4C6E-B36E-D18EFF8934D8}" presName="Name10" presStyleLbl="parChTrans1D2" presStyleIdx="1" presStyleCnt="2"/>
      <dgm:spPr/>
      <dgm:t>
        <a:bodyPr/>
        <a:lstStyle/>
        <a:p>
          <a:endParaRPr lang="es-ES"/>
        </a:p>
      </dgm:t>
    </dgm:pt>
    <dgm:pt modelId="{018527DD-200F-4077-AB94-80E6FF2CB89C}" type="pres">
      <dgm:prSet presAssocID="{C08D79FD-7F55-4414-821E-715B09E77603}" presName="hierRoot2" presStyleCnt="0"/>
      <dgm:spPr/>
    </dgm:pt>
    <dgm:pt modelId="{DEBF4348-7023-4842-80E6-DAE78A5F72C6}" type="pres">
      <dgm:prSet presAssocID="{C08D79FD-7F55-4414-821E-715B09E77603}" presName="composite2" presStyleCnt="0"/>
      <dgm:spPr/>
    </dgm:pt>
    <dgm:pt modelId="{1D63D648-28CD-46D3-8B5C-AF789D15397A}" type="pres">
      <dgm:prSet presAssocID="{C08D79FD-7F55-4414-821E-715B09E77603}" presName="background2" presStyleLbl="node2" presStyleIdx="1" presStyleCnt="2"/>
      <dgm:spPr/>
    </dgm:pt>
    <dgm:pt modelId="{C896D5EC-D6AF-4482-9D5F-67694BD292DE}" type="pres">
      <dgm:prSet presAssocID="{C08D79FD-7F55-4414-821E-715B09E77603}" presName="text2" presStyleLbl="fgAcc2" presStyleIdx="1" presStyleCnt="2">
        <dgm:presLayoutVars>
          <dgm:chPref val="3"/>
        </dgm:presLayoutVars>
      </dgm:prSet>
      <dgm:spPr/>
      <dgm:t>
        <a:bodyPr/>
        <a:lstStyle/>
        <a:p>
          <a:endParaRPr lang="es-ES"/>
        </a:p>
      </dgm:t>
    </dgm:pt>
    <dgm:pt modelId="{0B563228-C35B-4726-BE6A-FF1EFA10878E}" type="pres">
      <dgm:prSet presAssocID="{C08D79FD-7F55-4414-821E-715B09E77603}" presName="hierChild3" presStyleCnt="0"/>
      <dgm:spPr/>
    </dgm:pt>
  </dgm:ptLst>
  <dgm:cxnLst>
    <dgm:cxn modelId="{B0778E4E-0FC2-4466-88AD-2AA9553B70FC}" type="presOf" srcId="{6130D40B-B5EA-405C-B4C2-656600ACF641}" destId="{CE933D90-8E87-466B-AB07-4737053BF5C5}" srcOrd="0" destOrd="0" presId="urn:microsoft.com/office/officeart/2005/8/layout/hierarchy1"/>
    <dgm:cxn modelId="{C3301343-35CD-4C6B-833F-6CB18FD1BCDA}" type="presOf" srcId="{0EFDE77F-CC2D-445C-834F-663F13BA5A2A}" destId="{C1DE676D-D227-42EA-A66B-683CE86E7641}" srcOrd="0" destOrd="0" presId="urn:microsoft.com/office/officeart/2005/8/layout/hierarchy1"/>
    <dgm:cxn modelId="{01A6096F-6A0A-4231-9967-830170EFED2D}" srcId="{504962A1-EB3C-4D14-93AB-8BCE7291EC4A}" destId="{0EFDE77F-CC2D-445C-834F-663F13BA5A2A}" srcOrd="0" destOrd="0" parTransId="{6130D40B-B5EA-405C-B4C2-656600ACF641}" sibTransId="{4155FBB6-607A-4422-ADBF-833547614568}"/>
    <dgm:cxn modelId="{C48D5121-9ABD-4A00-90CB-D0AE5CF7AFB3}" type="presOf" srcId="{A127EDA3-FC0A-4C6E-B36E-D18EFF8934D8}" destId="{782E2884-39DA-4F0C-9980-D87C88B621D3}" srcOrd="0" destOrd="0" presId="urn:microsoft.com/office/officeart/2005/8/layout/hierarchy1"/>
    <dgm:cxn modelId="{E5D57400-DDD1-496A-94EE-8BB60BFDDAE6}" type="presOf" srcId="{C08D79FD-7F55-4414-821E-715B09E77603}" destId="{C896D5EC-D6AF-4482-9D5F-67694BD292DE}" srcOrd="0" destOrd="0" presId="urn:microsoft.com/office/officeart/2005/8/layout/hierarchy1"/>
    <dgm:cxn modelId="{F57DFD9E-0C01-442D-A70B-D690F9D3825D}" srcId="{504962A1-EB3C-4D14-93AB-8BCE7291EC4A}" destId="{C08D79FD-7F55-4414-821E-715B09E77603}" srcOrd="1" destOrd="0" parTransId="{A127EDA3-FC0A-4C6E-B36E-D18EFF8934D8}" sibTransId="{0B394FDD-A16B-4C60-95CF-CECAD72710FA}"/>
    <dgm:cxn modelId="{68FE0358-700D-4DE5-8DC1-9D0028A01988}" type="presOf" srcId="{E73F1E80-2C13-4C62-BF6B-9FC199C3D9BE}" destId="{07BB6769-E983-4F5F-B669-3AF000D2617C}" srcOrd="0" destOrd="0" presId="urn:microsoft.com/office/officeart/2005/8/layout/hierarchy1"/>
    <dgm:cxn modelId="{1DB05FAC-D1DB-4C4F-86D7-1F4649D80E0F}" srcId="{E73F1E80-2C13-4C62-BF6B-9FC199C3D9BE}" destId="{504962A1-EB3C-4D14-93AB-8BCE7291EC4A}" srcOrd="0" destOrd="0" parTransId="{B93EA584-B706-4DBB-A867-ED54D93743A7}" sibTransId="{10DE515E-6B2C-4E78-BED3-3F2A6CFF3A6C}"/>
    <dgm:cxn modelId="{FA2A1A96-B19F-4EFD-B645-9FCAF12EDC72}" type="presOf" srcId="{504962A1-EB3C-4D14-93AB-8BCE7291EC4A}" destId="{06E02127-99BB-4E5C-A24A-B002A8DF39C8}" srcOrd="0" destOrd="0" presId="urn:microsoft.com/office/officeart/2005/8/layout/hierarchy1"/>
    <dgm:cxn modelId="{4B6D0D12-C17A-4146-8D21-232995873D7D}" type="presParOf" srcId="{07BB6769-E983-4F5F-B669-3AF000D2617C}" destId="{5B973272-6C8D-4067-BF6C-2B3E5972BE6D}" srcOrd="0" destOrd="0" presId="urn:microsoft.com/office/officeart/2005/8/layout/hierarchy1"/>
    <dgm:cxn modelId="{EB1748ED-77DA-48D9-8C31-07FD9F655ED2}" type="presParOf" srcId="{5B973272-6C8D-4067-BF6C-2B3E5972BE6D}" destId="{A679DFBC-90DC-400D-B2A0-E6A0B75A010B}" srcOrd="0" destOrd="0" presId="urn:microsoft.com/office/officeart/2005/8/layout/hierarchy1"/>
    <dgm:cxn modelId="{4293D37D-11C0-432E-89F0-8E4B10FF85C5}" type="presParOf" srcId="{A679DFBC-90DC-400D-B2A0-E6A0B75A010B}" destId="{4D153212-8805-4283-AE51-2879AD216F27}" srcOrd="0" destOrd="0" presId="urn:microsoft.com/office/officeart/2005/8/layout/hierarchy1"/>
    <dgm:cxn modelId="{C39A23ED-58CB-4166-B2E6-1FC0154021E3}" type="presParOf" srcId="{A679DFBC-90DC-400D-B2A0-E6A0B75A010B}" destId="{06E02127-99BB-4E5C-A24A-B002A8DF39C8}" srcOrd="1" destOrd="0" presId="urn:microsoft.com/office/officeart/2005/8/layout/hierarchy1"/>
    <dgm:cxn modelId="{B63C81D8-0353-4590-99F3-77F02B13871B}" type="presParOf" srcId="{5B973272-6C8D-4067-BF6C-2B3E5972BE6D}" destId="{7C58019E-F837-44AC-AEA7-6BD300AF019E}" srcOrd="1" destOrd="0" presId="urn:microsoft.com/office/officeart/2005/8/layout/hierarchy1"/>
    <dgm:cxn modelId="{2FDFA466-3892-45A0-82BF-0E0B5971B77E}" type="presParOf" srcId="{7C58019E-F837-44AC-AEA7-6BD300AF019E}" destId="{CE933D90-8E87-466B-AB07-4737053BF5C5}" srcOrd="0" destOrd="0" presId="urn:microsoft.com/office/officeart/2005/8/layout/hierarchy1"/>
    <dgm:cxn modelId="{23822EBD-2117-4C80-A632-FF676F103E11}" type="presParOf" srcId="{7C58019E-F837-44AC-AEA7-6BD300AF019E}" destId="{9C7B2D35-6FAD-4FEF-B769-CB1AC950B608}" srcOrd="1" destOrd="0" presId="urn:microsoft.com/office/officeart/2005/8/layout/hierarchy1"/>
    <dgm:cxn modelId="{6070C2EF-4998-4A1B-824F-3A223C0051EF}" type="presParOf" srcId="{9C7B2D35-6FAD-4FEF-B769-CB1AC950B608}" destId="{8D3EFB5D-7DC2-471F-A3C5-C6C3E3CAD0D6}" srcOrd="0" destOrd="0" presId="urn:microsoft.com/office/officeart/2005/8/layout/hierarchy1"/>
    <dgm:cxn modelId="{E086E327-99AE-439D-8D0C-5E2E597C5559}" type="presParOf" srcId="{8D3EFB5D-7DC2-471F-A3C5-C6C3E3CAD0D6}" destId="{34175C3A-E621-481D-B6A2-90EA16A2F858}" srcOrd="0" destOrd="0" presId="urn:microsoft.com/office/officeart/2005/8/layout/hierarchy1"/>
    <dgm:cxn modelId="{4DB5B820-D7E6-4C2C-9210-DEC665B052B0}" type="presParOf" srcId="{8D3EFB5D-7DC2-471F-A3C5-C6C3E3CAD0D6}" destId="{C1DE676D-D227-42EA-A66B-683CE86E7641}" srcOrd="1" destOrd="0" presId="urn:microsoft.com/office/officeart/2005/8/layout/hierarchy1"/>
    <dgm:cxn modelId="{1B6A22D5-0CB3-44F7-9A47-E75F3315F095}" type="presParOf" srcId="{9C7B2D35-6FAD-4FEF-B769-CB1AC950B608}" destId="{41CBEC7B-5E5C-434C-A2D5-79924BD2563E}" srcOrd="1" destOrd="0" presId="urn:microsoft.com/office/officeart/2005/8/layout/hierarchy1"/>
    <dgm:cxn modelId="{461AA16B-D35E-41B4-A691-EA216F156998}" type="presParOf" srcId="{7C58019E-F837-44AC-AEA7-6BD300AF019E}" destId="{782E2884-39DA-4F0C-9980-D87C88B621D3}" srcOrd="2" destOrd="0" presId="urn:microsoft.com/office/officeart/2005/8/layout/hierarchy1"/>
    <dgm:cxn modelId="{72B97212-D386-4AFF-BDBF-F1E22AEE4A23}" type="presParOf" srcId="{7C58019E-F837-44AC-AEA7-6BD300AF019E}" destId="{018527DD-200F-4077-AB94-80E6FF2CB89C}" srcOrd="3" destOrd="0" presId="urn:microsoft.com/office/officeart/2005/8/layout/hierarchy1"/>
    <dgm:cxn modelId="{941830C9-7EFA-4E54-9FBC-4EB4A6E63494}" type="presParOf" srcId="{018527DD-200F-4077-AB94-80E6FF2CB89C}" destId="{DEBF4348-7023-4842-80E6-DAE78A5F72C6}" srcOrd="0" destOrd="0" presId="urn:microsoft.com/office/officeart/2005/8/layout/hierarchy1"/>
    <dgm:cxn modelId="{D387FE7F-8ECF-45E0-8690-905C2964B596}" type="presParOf" srcId="{DEBF4348-7023-4842-80E6-DAE78A5F72C6}" destId="{1D63D648-28CD-46D3-8B5C-AF789D15397A}" srcOrd="0" destOrd="0" presId="urn:microsoft.com/office/officeart/2005/8/layout/hierarchy1"/>
    <dgm:cxn modelId="{4365CC5B-8914-4006-8794-FB8CB68FF9A1}" type="presParOf" srcId="{DEBF4348-7023-4842-80E6-DAE78A5F72C6}" destId="{C896D5EC-D6AF-4482-9D5F-67694BD292DE}" srcOrd="1" destOrd="0" presId="urn:microsoft.com/office/officeart/2005/8/layout/hierarchy1"/>
    <dgm:cxn modelId="{9742296B-A2FA-4CC7-B8AA-8B1589C55087}" type="presParOf" srcId="{018527DD-200F-4077-AB94-80E6FF2CB89C}" destId="{0B563228-C35B-4726-BE6A-FF1EFA10878E}" srcOrd="1" destOrd="0" presId="urn:microsoft.com/office/officeart/2005/8/layout/hierarchy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40DCEB76-354D-43DE-93B4-4AB6192FD11B}" type="doc">
      <dgm:prSet loTypeId="urn:microsoft.com/office/officeart/2005/8/layout/target3" loCatId="relationship" qsTypeId="urn:microsoft.com/office/officeart/2005/8/quickstyle/simple1" qsCatId="simple" csTypeId="urn:microsoft.com/office/officeart/2005/8/colors/accent1_2" csCatId="accent1"/>
      <dgm:spPr/>
      <dgm:t>
        <a:bodyPr/>
        <a:lstStyle/>
        <a:p>
          <a:endParaRPr lang="es-ES"/>
        </a:p>
      </dgm:t>
    </dgm:pt>
    <dgm:pt modelId="{045EFE5D-E24C-4773-A315-CE7EBC3F1A3B}">
      <dgm:prSet/>
      <dgm:spPr/>
      <dgm:t>
        <a:bodyPr/>
        <a:lstStyle/>
        <a:p>
          <a:pPr rtl="0"/>
          <a:r>
            <a:rPr lang="es-ES" b="1" dirty="0" smtClean="0"/>
            <a:t>El diseño se lo realizará  con los valores críticos de los diferentes parámetros, para simular el peor escenario. Toda la información técnica que se requiera de los equipos, se tomara de las tablas anteriores. Los parámetros del enlace a  calcular son los siguientes:</a:t>
          </a:r>
          <a:endParaRPr lang="es-ES" dirty="0"/>
        </a:p>
      </dgm:t>
    </dgm:pt>
    <dgm:pt modelId="{B7F7FE53-A485-419B-89DE-5529DC6E9EE5}" type="parTrans" cxnId="{CB455B5D-1365-4C6E-8829-914FE31EA9F0}">
      <dgm:prSet/>
      <dgm:spPr/>
      <dgm:t>
        <a:bodyPr/>
        <a:lstStyle/>
        <a:p>
          <a:endParaRPr lang="es-ES"/>
        </a:p>
      </dgm:t>
    </dgm:pt>
    <dgm:pt modelId="{12555F31-9E13-49BA-811A-CA73B44850ED}" type="sibTrans" cxnId="{CB455B5D-1365-4C6E-8829-914FE31EA9F0}">
      <dgm:prSet/>
      <dgm:spPr/>
      <dgm:t>
        <a:bodyPr/>
        <a:lstStyle/>
        <a:p>
          <a:endParaRPr lang="es-ES"/>
        </a:p>
      </dgm:t>
    </dgm:pt>
    <dgm:pt modelId="{22240834-84DD-4238-930D-5172A24053C1}" type="pres">
      <dgm:prSet presAssocID="{40DCEB76-354D-43DE-93B4-4AB6192FD11B}" presName="Name0" presStyleCnt="0">
        <dgm:presLayoutVars>
          <dgm:chMax val="7"/>
          <dgm:dir/>
          <dgm:animLvl val="lvl"/>
          <dgm:resizeHandles val="exact"/>
        </dgm:presLayoutVars>
      </dgm:prSet>
      <dgm:spPr/>
      <dgm:t>
        <a:bodyPr/>
        <a:lstStyle/>
        <a:p>
          <a:endParaRPr lang="es-ES"/>
        </a:p>
      </dgm:t>
    </dgm:pt>
    <dgm:pt modelId="{3DD23152-6355-448D-BCCE-165DCEC353E4}" type="pres">
      <dgm:prSet presAssocID="{045EFE5D-E24C-4773-A315-CE7EBC3F1A3B}" presName="circle1" presStyleLbl="node1" presStyleIdx="0" presStyleCnt="1"/>
      <dgm:spPr/>
    </dgm:pt>
    <dgm:pt modelId="{117F901F-95B3-4355-BF4F-DDE059BF6476}" type="pres">
      <dgm:prSet presAssocID="{045EFE5D-E24C-4773-A315-CE7EBC3F1A3B}" presName="space" presStyleCnt="0"/>
      <dgm:spPr/>
    </dgm:pt>
    <dgm:pt modelId="{74349D14-4D40-4FDC-A7AD-4FB0DE76F930}" type="pres">
      <dgm:prSet presAssocID="{045EFE5D-E24C-4773-A315-CE7EBC3F1A3B}" presName="rect1" presStyleLbl="alignAcc1" presStyleIdx="0" presStyleCnt="1"/>
      <dgm:spPr/>
      <dgm:t>
        <a:bodyPr/>
        <a:lstStyle/>
        <a:p>
          <a:endParaRPr lang="es-ES"/>
        </a:p>
      </dgm:t>
    </dgm:pt>
    <dgm:pt modelId="{B3C64BDF-6796-4196-BB3F-4260BCC350CF}" type="pres">
      <dgm:prSet presAssocID="{045EFE5D-E24C-4773-A315-CE7EBC3F1A3B}" presName="rect1ParTxNoCh" presStyleLbl="alignAcc1" presStyleIdx="0" presStyleCnt="1">
        <dgm:presLayoutVars>
          <dgm:chMax val="1"/>
          <dgm:bulletEnabled val="1"/>
        </dgm:presLayoutVars>
      </dgm:prSet>
      <dgm:spPr/>
      <dgm:t>
        <a:bodyPr/>
        <a:lstStyle/>
        <a:p>
          <a:endParaRPr lang="es-ES"/>
        </a:p>
      </dgm:t>
    </dgm:pt>
  </dgm:ptLst>
  <dgm:cxnLst>
    <dgm:cxn modelId="{CB455B5D-1365-4C6E-8829-914FE31EA9F0}" srcId="{40DCEB76-354D-43DE-93B4-4AB6192FD11B}" destId="{045EFE5D-E24C-4773-A315-CE7EBC3F1A3B}" srcOrd="0" destOrd="0" parTransId="{B7F7FE53-A485-419B-89DE-5529DC6E9EE5}" sibTransId="{12555F31-9E13-49BA-811A-CA73B44850ED}"/>
    <dgm:cxn modelId="{42E225EA-D769-42C0-8D46-8D44B43E6D25}" type="presOf" srcId="{045EFE5D-E24C-4773-A315-CE7EBC3F1A3B}" destId="{74349D14-4D40-4FDC-A7AD-4FB0DE76F930}" srcOrd="0" destOrd="0" presId="urn:microsoft.com/office/officeart/2005/8/layout/target3"/>
    <dgm:cxn modelId="{A7D4A268-60A3-426C-A625-9891379BCF45}" type="presOf" srcId="{045EFE5D-E24C-4773-A315-CE7EBC3F1A3B}" destId="{B3C64BDF-6796-4196-BB3F-4260BCC350CF}" srcOrd="1" destOrd="0" presId="urn:microsoft.com/office/officeart/2005/8/layout/target3"/>
    <dgm:cxn modelId="{40F549C4-A5F3-4310-8F51-A0E9630B0C17}" type="presOf" srcId="{40DCEB76-354D-43DE-93B4-4AB6192FD11B}" destId="{22240834-84DD-4238-930D-5172A24053C1}" srcOrd="0" destOrd="0" presId="urn:microsoft.com/office/officeart/2005/8/layout/target3"/>
    <dgm:cxn modelId="{76E05C4C-5232-4D26-8065-E50DA94B8AC8}" type="presParOf" srcId="{22240834-84DD-4238-930D-5172A24053C1}" destId="{3DD23152-6355-448D-BCCE-165DCEC353E4}" srcOrd="0" destOrd="0" presId="urn:microsoft.com/office/officeart/2005/8/layout/target3"/>
    <dgm:cxn modelId="{FBC3B26B-8794-419A-BDC6-D4E434B093FC}" type="presParOf" srcId="{22240834-84DD-4238-930D-5172A24053C1}" destId="{117F901F-95B3-4355-BF4F-DDE059BF6476}" srcOrd="1" destOrd="0" presId="urn:microsoft.com/office/officeart/2005/8/layout/target3"/>
    <dgm:cxn modelId="{4776FB92-C311-4746-A2F0-1EABA0CE52C3}" type="presParOf" srcId="{22240834-84DD-4238-930D-5172A24053C1}" destId="{74349D14-4D40-4FDC-A7AD-4FB0DE76F930}" srcOrd="2" destOrd="0" presId="urn:microsoft.com/office/officeart/2005/8/layout/target3"/>
    <dgm:cxn modelId="{77D392A8-AF3A-40C3-80EB-EA56122AC94D}" type="presParOf" srcId="{22240834-84DD-4238-930D-5172A24053C1}" destId="{B3C64BDF-6796-4196-BB3F-4260BCC350CF}" srcOrd="3" destOrd="0" presId="urn:microsoft.com/office/officeart/2005/8/layout/target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872F3D2A-13CC-42D8-A37B-D44A614C472B}" type="doc">
      <dgm:prSet loTypeId="urn:microsoft.com/office/officeart/2005/8/layout/chevron2" loCatId="process" qsTypeId="urn:microsoft.com/office/officeart/2005/8/quickstyle/3d1" qsCatId="3D" csTypeId="urn:microsoft.com/office/officeart/2005/8/colors/accent2_5" csCatId="accent2" phldr="1"/>
      <dgm:spPr/>
      <dgm:t>
        <a:bodyPr/>
        <a:lstStyle/>
        <a:p>
          <a:endParaRPr lang="es-ES"/>
        </a:p>
      </dgm:t>
    </dgm:pt>
    <dgm:pt modelId="{472C1143-4ED3-4D8E-90FA-F0CAB858FEE2}">
      <dgm:prSet/>
      <dgm:spPr/>
      <dgm:t>
        <a:bodyPr/>
        <a:lstStyle/>
        <a:p>
          <a:pPr rtl="0"/>
          <a:r>
            <a:rPr lang="es-ES" dirty="0" smtClean="0"/>
            <a:t>Primero</a:t>
          </a:r>
          <a:endParaRPr lang="es-ES" dirty="0"/>
        </a:p>
      </dgm:t>
    </dgm:pt>
    <dgm:pt modelId="{00B0CC95-2C24-4B11-9714-145ACA39918B}" type="parTrans" cxnId="{C95B465A-CC17-4817-9670-9A4BFB1128C8}">
      <dgm:prSet/>
      <dgm:spPr/>
      <dgm:t>
        <a:bodyPr/>
        <a:lstStyle/>
        <a:p>
          <a:endParaRPr lang="es-ES"/>
        </a:p>
      </dgm:t>
    </dgm:pt>
    <dgm:pt modelId="{08513424-A6DD-453D-BFC3-3FAAD06545DE}" type="sibTrans" cxnId="{C95B465A-CC17-4817-9670-9A4BFB1128C8}">
      <dgm:prSet/>
      <dgm:spPr/>
      <dgm:t>
        <a:bodyPr/>
        <a:lstStyle/>
        <a:p>
          <a:endParaRPr lang="es-ES"/>
        </a:p>
      </dgm:t>
    </dgm:pt>
    <dgm:pt modelId="{5C72613F-D327-42FB-A741-310A9C474233}">
      <dgm:prSet/>
      <dgm:spPr/>
      <dgm:t>
        <a:bodyPr/>
        <a:lstStyle/>
        <a:p>
          <a:pPr rtl="0"/>
          <a:r>
            <a:rPr lang="es-ES" dirty="0" smtClean="0"/>
            <a:t>Segundo</a:t>
          </a:r>
          <a:endParaRPr lang="es-ES" dirty="0"/>
        </a:p>
      </dgm:t>
    </dgm:pt>
    <dgm:pt modelId="{0BCBAE78-6C56-4C73-AA40-4CC3B4EE6F96}" type="parTrans" cxnId="{8B73E84C-C5C3-4BB0-8E7B-BDDCFBC770DF}">
      <dgm:prSet/>
      <dgm:spPr/>
      <dgm:t>
        <a:bodyPr/>
        <a:lstStyle/>
        <a:p>
          <a:endParaRPr lang="es-ES"/>
        </a:p>
      </dgm:t>
    </dgm:pt>
    <dgm:pt modelId="{B1297B98-3735-4029-8F61-152F8F1DA057}" type="sibTrans" cxnId="{8B73E84C-C5C3-4BB0-8E7B-BDDCFBC770DF}">
      <dgm:prSet/>
      <dgm:spPr/>
      <dgm:t>
        <a:bodyPr/>
        <a:lstStyle/>
        <a:p>
          <a:endParaRPr lang="es-ES"/>
        </a:p>
      </dgm:t>
    </dgm:pt>
    <dgm:pt modelId="{C1E94E7D-C182-42C3-A410-91CE1B23A573}">
      <dgm:prSet/>
      <dgm:spPr/>
      <dgm:t>
        <a:bodyPr/>
        <a:lstStyle/>
        <a:p>
          <a:pPr rtl="0"/>
          <a:r>
            <a:rPr lang="es-ES" dirty="0" smtClean="0"/>
            <a:t>se procede a simular en </a:t>
          </a:r>
          <a:r>
            <a:rPr lang="es-ES" dirty="0" err="1" smtClean="0"/>
            <a:t>Radiomobile</a:t>
          </a:r>
          <a:r>
            <a:rPr lang="es-ES" dirty="0" smtClean="0"/>
            <a:t>,  cada zona   teniendo en cuenta que se debe asegurar  que como mínimo este despejada el 60% de la Primera Zona de </a:t>
          </a:r>
          <a:r>
            <a:rPr lang="es-ES" dirty="0" err="1" smtClean="0"/>
            <a:t>Fresnel</a:t>
          </a:r>
          <a:r>
            <a:rPr lang="es-ES" dirty="0" smtClean="0"/>
            <a:t>. </a:t>
          </a:r>
          <a:endParaRPr lang="es-ES" dirty="0"/>
        </a:p>
      </dgm:t>
    </dgm:pt>
    <dgm:pt modelId="{469C56DF-FD5D-4FD6-BA43-17A6D17AD57E}" type="parTrans" cxnId="{54269B5B-0157-42C7-9EB8-CC44E73BBFAB}">
      <dgm:prSet/>
      <dgm:spPr/>
    </dgm:pt>
    <dgm:pt modelId="{E0AECCE6-4230-47F0-B92C-315F8FFD7CED}" type="sibTrans" cxnId="{54269B5B-0157-42C7-9EB8-CC44E73BBFAB}">
      <dgm:prSet/>
      <dgm:spPr/>
    </dgm:pt>
    <dgm:pt modelId="{4A239883-FD80-4DF9-A971-C206F3C9BD81}">
      <dgm:prSet/>
      <dgm:spPr/>
      <dgm:t>
        <a:bodyPr/>
        <a:lstStyle/>
        <a:p>
          <a:pPr rtl="0"/>
          <a:r>
            <a:rPr lang="es-ES" dirty="0" smtClean="0"/>
            <a:t>se obtiene el perfil topográfico y se realiza los cálculos de los parámetros mencionados anteriormente, estos se  comparan con los obtenidos en la simulación. Si existe un margen de error entre los mismos, se consideran como aceptables hasta con un margen del 10% de error.</a:t>
          </a:r>
          <a:endParaRPr lang="es-ES" dirty="0"/>
        </a:p>
      </dgm:t>
    </dgm:pt>
    <dgm:pt modelId="{8CA2BA7A-B3C5-442C-B04E-A229A7842F31}" type="parTrans" cxnId="{780D034D-F8FF-4424-936C-7A7FB8B06582}">
      <dgm:prSet/>
      <dgm:spPr/>
    </dgm:pt>
    <dgm:pt modelId="{446B942F-7D0D-4416-9BFB-D208E3C2C32E}" type="sibTrans" cxnId="{780D034D-F8FF-4424-936C-7A7FB8B06582}">
      <dgm:prSet/>
      <dgm:spPr/>
    </dgm:pt>
    <dgm:pt modelId="{4DEAB94B-BADD-487E-8A17-6F33E990EDC6}" type="pres">
      <dgm:prSet presAssocID="{872F3D2A-13CC-42D8-A37B-D44A614C472B}" presName="linearFlow" presStyleCnt="0">
        <dgm:presLayoutVars>
          <dgm:dir/>
          <dgm:animLvl val="lvl"/>
          <dgm:resizeHandles val="exact"/>
        </dgm:presLayoutVars>
      </dgm:prSet>
      <dgm:spPr/>
      <dgm:t>
        <a:bodyPr/>
        <a:lstStyle/>
        <a:p>
          <a:endParaRPr lang="es-ES"/>
        </a:p>
      </dgm:t>
    </dgm:pt>
    <dgm:pt modelId="{5D63AE8C-4177-48DB-860F-CC4659B13BB0}" type="pres">
      <dgm:prSet presAssocID="{472C1143-4ED3-4D8E-90FA-F0CAB858FEE2}" presName="composite" presStyleCnt="0"/>
      <dgm:spPr/>
    </dgm:pt>
    <dgm:pt modelId="{DB4FA9B8-6B97-4652-AC90-CEB5251EF37B}" type="pres">
      <dgm:prSet presAssocID="{472C1143-4ED3-4D8E-90FA-F0CAB858FEE2}" presName="parentText" presStyleLbl="alignNode1" presStyleIdx="0" presStyleCnt="2">
        <dgm:presLayoutVars>
          <dgm:chMax val="1"/>
          <dgm:bulletEnabled val="1"/>
        </dgm:presLayoutVars>
      </dgm:prSet>
      <dgm:spPr/>
      <dgm:t>
        <a:bodyPr/>
        <a:lstStyle/>
        <a:p>
          <a:endParaRPr lang="es-ES"/>
        </a:p>
      </dgm:t>
    </dgm:pt>
    <dgm:pt modelId="{F2F51AF9-3637-42A5-B768-69661928843A}" type="pres">
      <dgm:prSet presAssocID="{472C1143-4ED3-4D8E-90FA-F0CAB858FEE2}" presName="descendantText" presStyleLbl="alignAcc1" presStyleIdx="0" presStyleCnt="2">
        <dgm:presLayoutVars>
          <dgm:bulletEnabled val="1"/>
        </dgm:presLayoutVars>
      </dgm:prSet>
      <dgm:spPr/>
      <dgm:t>
        <a:bodyPr/>
        <a:lstStyle/>
        <a:p>
          <a:endParaRPr lang="es-ES"/>
        </a:p>
      </dgm:t>
    </dgm:pt>
    <dgm:pt modelId="{E7ED0114-5DCC-4F74-9D41-AD2D2FF1DC1B}" type="pres">
      <dgm:prSet presAssocID="{08513424-A6DD-453D-BFC3-3FAAD06545DE}" presName="sp" presStyleCnt="0"/>
      <dgm:spPr/>
    </dgm:pt>
    <dgm:pt modelId="{0C7014A9-A703-4BFD-B332-C9EF3BACA8F4}" type="pres">
      <dgm:prSet presAssocID="{5C72613F-D327-42FB-A741-310A9C474233}" presName="composite" presStyleCnt="0"/>
      <dgm:spPr/>
    </dgm:pt>
    <dgm:pt modelId="{B556D11B-AA61-4431-BCB9-A59F7471E195}" type="pres">
      <dgm:prSet presAssocID="{5C72613F-D327-42FB-A741-310A9C474233}" presName="parentText" presStyleLbl="alignNode1" presStyleIdx="1" presStyleCnt="2">
        <dgm:presLayoutVars>
          <dgm:chMax val="1"/>
          <dgm:bulletEnabled val="1"/>
        </dgm:presLayoutVars>
      </dgm:prSet>
      <dgm:spPr/>
      <dgm:t>
        <a:bodyPr/>
        <a:lstStyle/>
        <a:p>
          <a:endParaRPr lang="es-ES"/>
        </a:p>
      </dgm:t>
    </dgm:pt>
    <dgm:pt modelId="{0FF60621-28DB-4DD0-8A48-49C9A6F03F25}" type="pres">
      <dgm:prSet presAssocID="{5C72613F-D327-42FB-A741-310A9C474233}" presName="descendantText" presStyleLbl="alignAcc1" presStyleIdx="1" presStyleCnt="2">
        <dgm:presLayoutVars>
          <dgm:bulletEnabled val="1"/>
        </dgm:presLayoutVars>
      </dgm:prSet>
      <dgm:spPr/>
      <dgm:t>
        <a:bodyPr/>
        <a:lstStyle/>
        <a:p>
          <a:endParaRPr lang="es-ES"/>
        </a:p>
      </dgm:t>
    </dgm:pt>
  </dgm:ptLst>
  <dgm:cxnLst>
    <dgm:cxn modelId="{0DFF1420-D39A-4388-8846-85ACCD0F60A5}" type="presOf" srcId="{C1E94E7D-C182-42C3-A410-91CE1B23A573}" destId="{F2F51AF9-3637-42A5-B768-69661928843A}" srcOrd="0" destOrd="0" presId="urn:microsoft.com/office/officeart/2005/8/layout/chevron2"/>
    <dgm:cxn modelId="{68D91A55-3E0F-4A87-9C95-C42BD02FE35E}" type="presOf" srcId="{872F3D2A-13CC-42D8-A37B-D44A614C472B}" destId="{4DEAB94B-BADD-487E-8A17-6F33E990EDC6}" srcOrd="0" destOrd="0" presId="urn:microsoft.com/office/officeart/2005/8/layout/chevron2"/>
    <dgm:cxn modelId="{38B4F827-8E5F-4AEE-88BC-8C4C43A109A2}" type="presOf" srcId="{5C72613F-D327-42FB-A741-310A9C474233}" destId="{B556D11B-AA61-4431-BCB9-A59F7471E195}" srcOrd="0" destOrd="0" presId="urn:microsoft.com/office/officeart/2005/8/layout/chevron2"/>
    <dgm:cxn modelId="{4B90F9C4-1C83-409F-BD04-6DB876BC2C69}" type="presOf" srcId="{472C1143-4ED3-4D8E-90FA-F0CAB858FEE2}" destId="{DB4FA9B8-6B97-4652-AC90-CEB5251EF37B}" srcOrd="0" destOrd="0" presId="urn:microsoft.com/office/officeart/2005/8/layout/chevron2"/>
    <dgm:cxn modelId="{C95B465A-CC17-4817-9670-9A4BFB1128C8}" srcId="{872F3D2A-13CC-42D8-A37B-D44A614C472B}" destId="{472C1143-4ED3-4D8E-90FA-F0CAB858FEE2}" srcOrd="0" destOrd="0" parTransId="{00B0CC95-2C24-4B11-9714-145ACA39918B}" sibTransId="{08513424-A6DD-453D-BFC3-3FAAD06545DE}"/>
    <dgm:cxn modelId="{54269B5B-0157-42C7-9EB8-CC44E73BBFAB}" srcId="{472C1143-4ED3-4D8E-90FA-F0CAB858FEE2}" destId="{C1E94E7D-C182-42C3-A410-91CE1B23A573}" srcOrd="0" destOrd="0" parTransId="{469C56DF-FD5D-4FD6-BA43-17A6D17AD57E}" sibTransId="{E0AECCE6-4230-47F0-B92C-315F8FFD7CED}"/>
    <dgm:cxn modelId="{780D034D-F8FF-4424-936C-7A7FB8B06582}" srcId="{5C72613F-D327-42FB-A741-310A9C474233}" destId="{4A239883-FD80-4DF9-A971-C206F3C9BD81}" srcOrd="0" destOrd="0" parTransId="{8CA2BA7A-B3C5-442C-B04E-A229A7842F31}" sibTransId="{446B942F-7D0D-4416-9BFB-D208E3C2C32E}"/>
    <dgm:cxn modelId="{C3BD144A-E4E6-4DD5-8699-E7B194CA2BD3}" type="presOf" srcId="{4A239883-FD80-4DF9-A971-C206F3C9BD81}" destId="{0FF60621-28DB-4DD0-8A48-49C9A6F03F25}" srcOrd="0" destOrd="0" presId="urn:microsoft.com/office/officeart/2005/8/layout/chevron2"/>
    <dgm:cxn modelId="{8B73E84C-C5C3-4BB0-8E7B-BDDCFBC770DF}" srcId="{872F3D2A-13CC-42D8-A37B-D44A614C472B}" destId="{5C72613F-D327-42FB-A741-310A9C474233}" srcOrd="1" destOrd="0" parTransId="{0BCBAE78-6C56-4C73-AA40-4CC3B4EE6F96}" sibTransId="{B1297B98-3735-4029-8F61-152F8F1DA057}"/>
    <dgm:cxn modelId="{374F8C15-48D0-46D8-B973-032BA68E2915}" type="presParOf" srcId="{4DEAB94B-BADD-487E-8A17-6F33E990EDC6}" destId="{5D63AE8C-4177-48DB-860F-CC4659B13BB0}" srcOrd="0" destOrd="0" presId="urn:microsoft.com/office/officeart/2005/8/layout/chevron2"/>
    <dgm:cxn modelId="{F914170B-2CF7-480C-B11A-2920DC752028}" type="presParOf" srcId="{5D63AE8C-4177-48DB-860F-CC4659B13BB0}" destId="{DB4FA9B8-6B97-4652-AC90-CEB5251EF37B}" srcOrd="0" destOrd="0" presId="urn:microsoft.com/office/officeart/2005/8/layout/chevron2"/>
    <dgm:cxn modelId="{A8F71226-9BB4-4F58-AAA6-A44EFD7E3305}" type="presParOf" srcId="{5D63AE8C-4177-48DB-860F-CC4659B13BB0}" destId="{F2F51AF9-3637-42A5-B768-69661928843A}" srcOrd="1" destOrd="0" presId="urn:microsoft.com/office/officeart/2005/8/layout/chevron2"/>
    <dgm:cxn modelId="{BF5E1925-A737-41A7-8756-4144120990F6}" type="presParOf" srcId="{4DEAB94B-BADD-487E-8A17-6F33E990EDC6}" destId="{E7ED0114-5DCC-4F74-9D41-AD2D2FF1DC1B}" srcOrd="1" destOrd="0" presId="urn:microsoft.com/office/officeart/2005/8/layout/chevron2"/>
    <dgm:cxn modelId="{8C5B2489-E9B8-44BE-98B6-7A37411DA79A}" type="presParOf" srcId="{4DEAB94B-BADD-487E-8A17-6F33E990EDC6}" destId="{0C7014A9-A703-4BFD-B332-C9EF3BACA8F4}" srcOrd="2" destOrd="0" presId="urn:microsoft.com/office/officeart/2005/8/layout/chevron2"/>
    <dgm:cxn modelId="{E6C1F3B1-2B4A-479C-808E-F7B7E672568B}" type="presParOf" srcId="{0C7014A9-A703-4BFD-B332-C9EF3BACA8F4}" destId="{B556D11B-AA61-4431-BCB9-A59F7471E195}" srcOrd="0" destOrd="0" presId="urn:microsoft.com/office/officeart/2005/8/layout/chevron2"/>
    <dgm:cxn modelId="{EEE9AE46-4805-4228-A646-4719DDED279E}" type="presParOf" srcId="{0C7014A9-A703-4BFD-B332-C9EF3BACA8F4}" destId="{0FF60621-28DB-4DD0-8A48-49C9A6F03F25}" srcOrd="1" destOrd="0" presId="urn:microsoft.com/office/officeart/2005/8/layout/chevron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0B6642E8-1684-49AB-B9F4-5F9836CED045}" type="doc">
      <dgm:prSet loTypeId="urn:microsoft.com/office/officeart/2005/8/layout/target3" loCatId="relationship" qsTypeId="urn:microsoft.com/office/officeart/2005/8/quickstyle/3d1" qsCatId="3D" csTypeId="urn:microsoft.com/office/officeart/2005/8/colors/colorful1" csCatId="colorful"/>
      <dgm:spPr/>
      <dgm:t>
        <a:bodyPr/>
        <a:lstStyle/>
        <a:p>
          <a:endParaRPr lang="es-ES"/>
        </a:p>
      </dgm:t>
    </dgm:pt>
    <dgm:pt modelId="{4716F173-2975-4817-8508-B30FE60B83B1}">
      <dgm:prSet/>
      <dgm:spPr/>
      <dgm:t>
        <a:bodyPr/>
        <a:lstStyle/>
        <a:p>
          <a:pPr rtl="0"/>
          <a:r>
            <a:rPr lang="es-ES" dirty="0" smtClean="0"/>
            <a:t>En la figura, se puede observar que existe línea de vista, se asegura que la Primera Zona de Fresnel este  libre en un 100%, debido a la altura de antena de 30 metros en la estación repetidora ubicada en Chiguilpe. El nivel de recepción de una radio portátil es de -39.1dBm, el cual es relativamente alto teniendo en cuenta que la estación repetidora transmite a valor de potencia de transmisión, de   25W. Por lo que se concluye que la implementación de este enlace es factible.</a:t>
          </a:r>
          <a:endParaRPr lang="pt-BR" dirty="0"/>
        </a:p>
      </dgm:t>
    </dgm:pt>
    <dgm:pt modelId="{5EC566D8-FD86-4285-A11C-16245D5B04B0}" type="parTrans" cxnId="{A1693878-8365-4AC7-ABA4-5574371DE206}">
      <dgm:prSet/>
      <dgm:spPr/>
      <dgm:t>
        <a:bodyPr/>
        <a:lstStyle/>
        <a:p>
          <a:endParaRPr lang="es-ES"/>
        </a:p>
      </dgm:t>
    </dgm:pt>
    <dgm:pt modelId="{B5745378-3F48-4DDB-BED5-91FB1732B721}" type="sibTrans" cxnId="{A1693878-8365-4AC7-ABA4-5574371DE206}">
      <dgm:prSet/>
      <dgm:spPr/>
      <dgm:t>
        <a:bodyPr/>
        <a:lstStyle/>
        <a:p>
          <a:endParaRPr lang="es-ES"/>
        </a:p>
      </dgm:t>
    </dgm:pt>
    <dgm:pt modelId="{C809E239-2C82-4ECF-A103-F7037815D8E4}">
      <dgm:prSet/>
      <dgm:spPr/>
      <dgm:t>
        <a:bodyPr/>
        <a:lstStyle/>
        <a:p>
          <a:pPr rtl="0"/>
          <a:r>
            <a:rPr lang="es-ES" dirty="0" smtClean="0"/>
            <a:t>En la siguiente tabla se muestra un resumen de los datos obtenidos para este enlace;  siguiendo el mismo proceso que se realizo para el enlace  IASA II – </a:t>
          </a:r>
          <a:r>
            <a:rPr lang="es-ES" dirty="0" err="1" smtClean="0"/>
            <a:t>Chigulpe</a:t>
          </a:r>
          <a:r>
            <a:rPr lang="es-ES" dirty="0" smtClean="0"/>
            <a:t> Alto, y a la vez  se detalla los valores obtenidos por la simulación y el error comparativo entre los datos teóricos y simulados.</a:t>
          </a:r>
          <a:endParaRPr lang="es-ES" dirty="0"/>
        </a:p>
      </dgm:t>
    </dgm:pt>
    <dgm:pt modelId="{DA305351-D409-4428-AE37-4DB63F14AE89}" type="parTrans" cxnId="{8BFB7C52-A7B4-4C18-ACDE-CBE700CAB56E}">
      <dgm:prSet/>
      <dgm:spPr/>
      <dgm:t>
        <a:bodyPr/>
        <a:lstStyle/>
        <a:p>
          <a:endParaRPr lang="es-ES"/>
        </a:p>
      </dgm:t>
    </dgm:pt>
    <dgm:pt modelId="{DAE75E93-9684-491F-94A0-AB3599DF5D3E}" type="sibTrans" cxnId="{8BFB7C52-A7B4-4C18-ACDE-CBE700CAB56E}">
      <dgm:prSet/>
      <dgm:spPr/>
      <dgm:t>
        <a:bodyPr/>
        <a:lstStyle/>
        <a:p>
          <a:endParaRPr lang="es-ES"/>
        </a:p>
      </dgm:t>
    </dgm:pt>
    <dgm:pt modelId="{FDA06F1F-F05E-4A27-A0C7-0961571C731B}" type="pres">
      <dgm:prSet presAssocID="{0B6642E8-1684-49AB-B9F4-5F9836CED045}" presName="Name0" presStyleCnt="0">
        <dgm:presLayoutVars>
          <dgm:chMax val="7"/>
          <dgm:dir/>
          <dgm:animLvl val="lvl"/>
          <dgm:resizeHandles val="exact"/>
        </dgm:presLayoutVars>
      </dgm:prSet>
      <dgm:spPr/>
      <dgm:t>
        <a:bodyPr/>
        <a:lstStyle/>
        <a:p>
          <a:endParaRPr lang="es-ES"/>
        </a:p>
      </dgm:t>
    </dgm:pt>
    <dgm:pt modelId="{BE5433FB-7865-43C0-A9B3-C6D3E5D6D02A}" type="pres">
      <dgm:prSet presAssocID="{4716F173-2975-4817-8508-B30FE60B83B1}" presName="circle1" presStyleLbl="node1" presStyleIdx="0" presStyleCnt="2"/>
      <dgm:spPr/>
    </dgm:pt>
    <dgm:pt modelId="{AFF20474-65C2-44FA-B10B-8116283F7624}" type="pres">
      <dgm:prSet presAssocID="{4716F173-2975-4817-8508-B30FE60B83B1}" presName="space" presStyleCnt="0"/>
      <dgm:spPr/>
    </dgm:pt>
    <dgm:pt modelId="{651AA2C6-30FE-474F-BEF1-BF13043CD0EA}" type="pres">
      <dgm:prSet presAssocID="{4716F173-2975-4817-8508-B30FE60B83B1}" presName="rect1" presStyleLbl="alignAcc1" presStyleIdx="0" presStyleCnt="2"/>
      <dgm:spPr/>
      <dgm:t>
        <a:bodyPr/>
        <a:lstStyle/>
        <a:p>
          <a:endParaRPr lang="es-ES"/>
        </a:p>
      </dgm:t>
    </dgm:pt>
    <dgm:pt modelId="{7D081494-9598-4D70-B2CC-A8F515056D15}" type="pres">
      <dgm:prSet presAssocID="{C809E239-2C82-4ECF-A103-F7037815D8E4}" presName="vertSpace2" presStyleLbl="node1" presStyleIdx="0" presStyleCnt="2"/>
      <dgm:spPr/>
    </dgm:pt>
    <dgm:pt modelId="{36BB3F50-57AF-45BF-874C-DB82EEA7D16E}" type="pres">
      <dgm:prSet presAssocID="{C809E239-2C82-4ECF-A103-F7037815D8E4}" presName="circle2" presStyleLbl="node1" presStyleIdx="1" presStyleCnt="2"/>
      <dgm:spPr/>
    </dgm:pt>
    <dgm:pt modelId="{0B77C72E-BF43-4365-B24E-E68A6CAEF1B9}" type="pres">
      <dgm:prSet presAssocID="{C809E239-2C82-4ECF-A103-F7037815D8E4}" presName="rect2" presStyleLbl="alignAcc1" presStyleIdx="1" presStyleCnt="2"/>
      <dgm:spPr/>
      <dgm:t>
        <a:bodyPr/>
        <a:lstStyle/>
        <a:p>
          <a:endParaRPr lang="es-ES"/>
        </a:p>
      </dgm:t>
    </dgm:pt>
    <dgm:pt modelId="{18A13A72-4C0E-4401-BA7F-48EC5BEBF4C0}" type="pres">
      <dgm:prSet presAssocID="{4716F173-2975-4817-8508-B30FE60B83B1}" presName="rect1ParTxNoCh" presStyleLbl="alignAcc1" presStyleIdx="1" presStyleCnt="2">
        <dgm:presLayoutVars>
          <dgm:chMax val="1"/>
          <dgm:bulletEnabled val="1"/>
        </dgm:presLayoutVars>
      </dgm:prSet>
      <dgm:spPr/>
      <dgm:t>
        <a:bodyPr/>
        <a:lstStyle/>
        <a:p>
          <a:endParaRPr lang="es-ES"/>
        </a:p>
      </dgm:t>
    </dgm:pt>
    <dgm:pt modelId="{12C14377-4E1D-4E9F-8F3F-101331E3C6A6}" type="pres">
      <dgm:prSet presAssocID="{C809E239-2C82-4ECF-A103-F7037815D8E4}" presName="rect2ParTxNoCh" presStyleLbl="alignAcc1" presStyleIdx="1" presStyleCnt="2">
        <dgm:presLayoutVars>
          <dgm:chMax val="1"/>
          <dgm:bulletEnabled val="1"/>
        </dgm:presLayoutVars>
      </dgm:prSet>
      <dgm:spPr/>
      <dgm:t>
        <a:bodyPr/>
        <a:lstStyle/>
        <a:p>
          <a:endParaRPr lang="es-ES"/>
        </a:p>
      </dgm:t>
    </dgm:pt>
  </dgm:ptLst>
  <dgm:cxnLst>
    <dgm:cxn modelId="{114028B5-E5BF-459B-B14A-0D8017F81651}" type="presOf" srcId="{C809E239-2C82-4ECF-A103-F7037815D8E4}" destId="{0B77C72E-BF43-4365-B24E-E68A6CAEF1B9}" srcOrd="0" destOrd="0" presId="urn:microsoft.com/office/officeart/2005/8/layout/target3"/>
    <dgm:cxn modelId="{8BFB7C52-A7B4-4C18-ACDE-CBE700CAB56E}" srcId="{0B6642E8-1684-49AB-B9F4-5F9836CED045}" destId="{C809E239-2C82-4ECF-A103-F7037815D8E4}" srcOrd="1" destOrd="0" parTransId="{DA305351-D409-4428-AE37-4DB63F14AE89}" sibTransId="{DAE75E93-9684-491F-94A0-AB3599DF5D3E}"/>
    <dgm:cxn modelId="{AE20EC9E-0E0C-44BF-9CDB-3F8864237373}" type="presOf" srcId="{4716F173-2975-4817-8508-B30FE60B83B1}" destId="{18A13A72-4C0E-4401-BA7F-48EC5BEBF4C0}" srcOrd="1" destOrd="0" presId="urn:microsoft.com/office/officeart/2005/8/layout/target3"/>
    <dgm:cxn modelId="{95B3C42C-F3F0-4689-9373-AAEA6C599218}" type="presOf" srcId="{C809E239-2C82-4ECF-A103-F7037815D8E4}" destId="{12C14377-4E1D-4E9F-8F3F-101331E3C6A6}" srcOrd="1" destOrd="0" presId="urn:microsoft.com/office/officeart/2005/8/layout/target3"/>
    <dgm:cxn modelId="{A1693878-8365-4AC7-ABA4-5574371DE206}" srcId="{0B6642E8-1684-49AB-B9F4-5F9836CED045}" destId="{4716F173-2975-4817-8508-B30FE60B83B1}" srcOrd="0" destOrd="0" parTransId="{5EC566D8-FD86-4285-A11C-16245D5B04B0}" sibTransId="{B5745378-3F48-4DDB-BED5-91FB1732B721}"/>
    <dgm:cxn modelId="{F048EEC8-BE38-4600-8DBA-D02B12FC2E25}" type="presOf" srcId="{4716F173-2975-4817-8508-B30FE60B83B1}" destId="{651AA2C6-30FE-474F-BEF1-BF13043CD0EA}" srcOrd="0" destOrd="0" presId="urn:microsoft.com/office/officeart/2005/8/layout/target3"/>
    <dgm:cxn modelId="{63AEF3CC-5A6D-4DF2-AFA9-88BC6E1BD668}" type="presOf" srcId="{0B6642E8-1684-49AB-B9F4-5F9836CED045}" destId="{FDA06F1F-F05E-4A27-A0C7-0961571C731B}" srcOrd="0" destOrd="0" presId="urn:microsoft.com/office/officeart/2005/8/layout/target3"/>
    <dgm:cxn modelId="{CC15C3FF-F8C2-45AD-9486-B2B09ABE9581}" type="presParOf" srcId="{FDA06F1F-F05E-4A27-A0C7-0961571C731B}" destId="{BE5433FB-7865-43C0-A9B3-C6D3E5D6D02A}" srcOrd="0" destOrd="0" presId="urn:microsoft.com/office/officeart/2005/8/layout/target3"/>
    <dgm:cxn modelId="{3F3BE33D-C536-426C-BDEC-34A74A504800}" type="presParOf" srcId="{FDA06F1F-F05E-4A27-A0C7-0961571C731B}" destId="{AFF20474-65C2-44FA-B10B-8116283F7624}" srcOrd="1" destOrd="0" presId="urn:microsoft.com/office/officeart/2005/8/layout/target3"/>
    <dgm:cxn modelId="{8D13B746-266D-4F35-9781-5FDD4E250236}" type="presParOf" srcId="{FDA06F1F-F05E-4A27-A0C7-0961571C731B}" destId="{651AA2C6-30FE-474F-BEF1-BF13043CD0EA}" srcOrd="2" destOrd="0" presId="urn:microsoft.com/office/officeart/2005/8/layout/target3"/>
    <dgm:cxn modelId="{7E23491B-AFE8-4F12-A2AE-E7BEB474782E}" type="presParOf" srcId="{FDA06F1F-F05E-4A27-A0C7-0961571C731B}" destId="{7D081494-9598-4D70-B2CC-A8F515056D15}" srcOrd="3" destOrd="0" presId="urn:microsoft.com/office/officeart/2005/8/layout/target3"/>
    <dgm:cxn modelId="{BF6CCB19-5780-4C2B-B547-D057DE0D01E9}" type="presParOf" srcId="{FDA06F1F-F05E-4A27-A0C7-0961571C731B}" destId="{36BB3F50-57AF-45BF-874C-DB82EEA7D16E}" srcOrd="4" destOrd="0" presId="urn:microsoft.com/office/officeart/2005/8/layout/target3"/>
    <dgm:cxn modelId="{3176FA2B-7BD1-4126-A831-D2D93ED57901}" type="presParOf" srcId="{FDA06F1F-F05E-4A27-A0C7-0961571C731B}" destId="{0B77C72E-BF43-4365-B24E-E68A6CAEF1B9}" srcOrd="5" destOrd="0" presId="urn:microsoft.com/office/officeart/2005/8/layout/target3"/>
    <dgm:cxn modelId="{6B31B67C-21BE-4E10-AC35-31EDF5D2AC5D}" type="presParOf" srcId="{FDA06F1F-F05E-4A27-A0C7-0961571C731B}" destId="{18A13A72-4C0E-4401-BA7F-48EC5BEBF4C0}" srcOrd="6" destOrd="0" presId="urn:microsoft.com/office/officeart/2005/8/layout/target3"/>
    <dgm:cxn modelId="{845E2DC9-4588-4F68-B421-FF2C8708F896}" type="presParOf" srcId="{FDA06F1F-F05E-4A27-A0C7-0961571C731B}" destId="{12C14377-4E1D-4E9F-8F3F-101331E3C6A6}" srcOrd="7" destOrd="0" presId="urn:microsoft.com/office/officeart/2005/8/layout/target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9966EEC-A290-4E6E-A595-DEC14C9270B9}" type="doc">
      <dgm:prSet loTypeId="urn:microsoft.com/office/officeart/2005/8/layout/hProcess11" loCatId="process" qsTypeId="urn:microsoft.com/office/officeart/2005/8/quickstyle/3d1" qsCatId="3D" csTypeId="urn:microsoft.com/office/officeart/2005/8/colors/accent3_3" csCatId="accent3" phldr="1"/>
      <dgm:spPr/>
      <dgm:t>
        <a:bodyPr/>
        <a:lstStyle/>
        <a:p>
          <a:endParaRPr lang="es-EC"/>
        </a:p>
      </dgm:t>
    </dgm:pt>
    <dgm:pt modelId="{67E79B25-EDFC-40FB-95DD-A5C140AD0CC4}">
      <dgm:prSet/>
      <dgm:spPr/>
      <dgm:t>
        <a:bodyPr/>
        <a:lstStyle/>
        <a:p>
          <a:pPr rtl="0"/>
          <a:r>
            <a:rPr lang="es-ES" smtClean="0"/>
            <a:t>El radio de 2 vías, es el medio de comunicación más confiable en el mundo y el radio digital es el futuro.</a:t>
          </a:r>
          <a:endParaRPr lang="es-EC"/>
        </a:p>
      </dgm:t>
    </dgm:pt>
    <dgm:pt modelId="{FDC17F03-638E-448D-B29F-E96089DE25BA}" type="parTrans" cxnId="{AA448DA7-F856-44DD-908E-498C957726C2}">
      <dgm:prSet/>
      <dgm:spPr/>
      <dgm:t>
        <a:bodyPr/>
        <a:lstStyle/>
        <a:p>
          <a:endParaRPr lang="es-EC"/>
        </a:p>
      </dgm:t>
    </dgm:pt>
    <dgm:pt modelId="{CF05651C-130C-4ED9-B8E2-357B8B62F8F2}" type="sibTrans" cxnId="{AA448DA7-F856-44DD-908E-498C957726C2}">
      <dgm:prSet/>
      <dgm:spPr/>
      <dgm:t>
        <a:bodyPr/>
        <a:lstStyle/>
        <a:p>
          <a:endParaRPr lang="es-EC"/>
        </a:p>
      </dgm:t>
    </dgm:pt>
    <dgm:pt modelId="{FBECB481-B66A-410C-8D8F-B47F4A403A2C}">
      <dgm:prSet/>
      <dgm:spPr/>
      <dgm:t>
        <a:bodyPr/>
        <a:lstStyle/>
        <a:p>
          <a:pPr algn="ctr" rtl="0"/>
          <a:r>
            <a:rPr lang="es-ES" dirty="0" smtClean="0"/>
            <a:t>El sistema de Radio de dos vías ofrece ciertas ventajas que lo convierten en la más clara opción de comunicación ya que resultan una solución alcanzable, flexible y altamente confiable ya que proporcionan un bajo costo total por propiedad ofreciendo una cobertura y características personalizables, mediante una implementación simple y confiable.</a:t>
          </a:r>
          <a:endParaRPr lang="es-EC" dirty="0"/>
        </a:p>
      </dgm:t>
    </dgm:pt>
    <dgm:pt modelId="{8D7A8858-077D-401D-B984-E02CE32C832A}" type="parTrans" cxnId="{24EB0243-8C44-4857-86B6-51663455F3D8}">
      <dgm:prSet/>
      <dgm:spPr/>
      <dgm:t>
        <a:bodyPr/>
        <a:lstStyle/>
        <a:p>
          <a:endParaRPr lang="es-EC"/>
        </a:p>
      </dgm:t>
    </dgm:pt>
    <dgm:pt modelId="{AED5B997-FF02-45F3-BD6F-AC137FC5051E}" type="sibTrans" cxnId="{24EB0243-8C44-4857-86B6-51663455F3D8}">
      <dgm:prSet/>
      <dgm:spPr/>
      <dgm:t>
        <a:bodyPr/>
        <a:lstStyle/>
        <a:p>
          <a:endParaRPr lang="es-EC"/>
        </a:p>
      </dgm:t>
    </dgm:pt>
    <dgm:pt modelId="{804C280B-FF35-4A9C-A95F-3FBB7E2ED759}" type="pres">
      <dgm:prSet presAssocID="{C9966EEC-A290-4E6E-A595-DEC14C9270B9}" presName="Name0" presStyleCnt="0">
        <dgm:presLayoutVars>
          <dgm:dir/>
          <dgm:resizeHandles val="exact"/>
        </dgm:presLayoutVars>
      </dgm:prSet>
      <dgm:spPr/>
      <dgm:t>
        <a:bodyPr/>
        <a:lstStyle/>
        <a:p>
          <a:endParaRPr lang="es-ES"/>
        </a:p>
      </dgm:t>
    </dgm:pt>
    <dgm:pt modelId="{D7EA515B-B682-4326-8E74-AC9EBB7AE9AA}" type="pres">
      <dgm:prSet presAssocID="{C9966EEC-A290-4E6E-A595-DEC14C9270B9}" presName="arrow" presStyleLbl="bgShp" presStyleIdx="0" presStyleCnt="1"/>
      <dgm:spPr/>
    </dgm:pt>
    <dgm:pt modelId="{8FD8D30E-84DA-40CC-A3A9-0AB2683F9701}" type="pres">
      <dgm:prSet presAssocID="{C9966EEC-A290-4E6E-A595-DEC14C9270B9}" presName="points" presStyleCnt="0"/>
      <dgm:spPr/>
    </dgm:pt>
    <dgm:pt modelId="{DE0ED44B-ACBD-44F0-BDFD-4D1C297BC6C2}" type="pres">
      <dgm:prSet presAssocID="{67E79B25-EDFC-40FB-95DD-A5C140AD0CC4}" presName="compositeA" presStyleCnt="0"/>
      <dgm:spPr/>
    </dgm:pt>
    <dgm:pt modelId="{0BE1DFEC-F13A-4167-A1E9-BB67F01FDCE2}" type="pres">
      <dgm:prSet presAssocID="{67E79B25-EDFC-40FB-95DD-A5C140AD0CC4}" presName="textA" presStyleLbl="revTx" presStyleIdx="0" presStyleCnt="2">
        <dgm:presLayoutVars>
          <dgm:bulletEnabled val="1"/>
        </dgm:presLayoutVars>
      </dgm:prSet>
      <dgm:spPr/>
      <dgm:t>
        <a:bodyPr/>
        <a:lstStyle/>
        <a:p>
          <a:endParaRPr lang="es-ES"/>
        </a:p>
      </dgm:t>
    </dgm:pt>
    <dgm:pt modelId="{CAA1D6C3-689F-4B7F-BA2C-445A21CA5C90}" type="pres">
      <dgm:prSet presAssocID="{67E79B25-EDFC-40FB-95DD-A5C140AD0CC4}" presName="circleA" presStyleLbl="node1" presStyleIdx="0" presStyleCnt="2"/>
      <dgm:spPr/>
    </dgm:pt>
    <dgm:pt modelId="{DA650A90-21FA-43F2-A9BC-806F028A8885}" type="pres">
      <dgm:prSet presAssocID="{67E79B25-EDFC-40FB-95DD-A5C140AD0CC4}" presName="spaceA" presStyleCnt="0"/>
      <dgm:spPr/>
    </dgm:pt>
    <dgm:pt modelId="{2692D758-FB5C-4928-8B8B-A5356E2A9C31}" type="pres">
      <dgm:prSet presAssocID="{CF05651C-130C-4ED9-B8E2-357B8B62F8F2}" presName="space" presStyleCnt="0"/>
      <dgm:spPr/>
    </dgm:pt>
    <dgm:pt modelId="{7B271747-0EC2-45BB-9366-9C5063FB770B}" type="pres">
      <dgm:prSet presAssocID="{FBECB481-B66A-410C-8D8F-B47F4A403A2C}" presName="compositeB" presStyleCnt="0"/>
      <dgm:spPr/>
    </dgm:pt>
    <dgm:pt modelId="{CF930585-F8C0-4A18-8C11-FE78CE7D9906}" type="pres">
      <dgm:prSet presAssocID="{FBECB481-B66A-410C-8D8F-B47F4A403A2C}" presName="textB" presStyleLbl="revTx" presStyleIdx="1" presStyleCnt="2" custScaleX="200195">
        <dgm:presLayoutVars>
          <dgm:bulletEnabled val="1"/>
        </dgm:presLayoutVars>
      </dgm:prSet>
      <dgm:spPr/>
      <dgm:t>
        <a:bodyPr/>
        <a:lstStyle/>
        <a:p>
          <a:endParaRPr lang="es-ES"/>
        </a:p>
      </dgm:t>
    </dgm:pt>
    <dgm:pt modelId="{96BCFE99-145E-4B96-9E93-560619B864E0}" type="pres">
      <dgm:prSet presAssocID="{FBECB481-B66A-410C-8D8F-B47F4A403A2C}" presName="circleB" presStyleLbl="node1" presStyleIdx="1" presStyleCnt="2"/>
      <dgm:spPr/>
    </dgm:pt>
    <dgm:pt modelId="{2BD424B2-6DF9-4199-93C8-1205071DEE20}" type="pres">
      <dgm:prSet presAssocID="{FBECB481-B66A-410C-8D8F-B47F4A403A2C}" presName="spaceB" presStyleCnt="0"/>
      <dgm:spPr/>
    </dgm:pt>
  </dgm:ptLst>
  <dgm:cxnLst>
    <dgm:cxn modelId="{24EB0243-8C44-4857-86B6-51663455F3D8}" srcId="{C9966EEC-A290-4E6E-A595-DEC14C9270B9}" destId="{FBECB481-B66A-410C-8D8F-B47F4A403A2C}" srcOrd="1" destOrd="0" parTransId="{8D7A8858-077D-401D-B984-E02CE32C832A}" sibTransId="{AED5B997-FF02-45F3-BD6F-AC137FC5051E}"/>
    <dgm:cxn modelId="{28C87403-187E-445B-973F-FDAA7042BBC1}" type="presOf" srcId="{67E79B25-EDFC-40FB-95DD-A5C140AD0CC4}" destId="{0BE1DFEC-F13A-4167-A1E9-BB67F01FDCE2}" srcOrd="0" destOrd="0" presId="urn:microsoft.com/office/officeart/2005/8/layout/hProcess11"/>
    <dgm:cxn modelId="{2397D1BD-BA10-4A6B-BCC8-C2DC0BB5DAD8}" type="presOf" srcId="{C9966EEC-A290-4E6E-A595-DEC14C9270B9}" destId="{804C280B-FF35-4A9C-A95F-3FBB7E2ED759}" srcOrd="0" destOrd="0" presId="urn:microsoft.com/office/officeart/2005/8/layout/hProcess11"/>
    <dgm:cxn modelId="{4A04DFED-16BF-4D7A-AA49-0B450E80D7D5}" type="presOf" srcId="{FBECB481-B66A-410C-8D8F-B47F4A403A2C}" destId="{CF930585-F8C0-4A18-8C11-FE78CE7D9906}" srcOrd="0" destOrd="0" presId="urn:microsoft.com/office/officeart/2005/8/layout/hProcess11"/>
    <dgm:cxn modelId="{AA448DA7-F856-44DD-908E-498C957726C2}" srcId="{C9966EEC-A290-4E6E-A595-DEC14C9270B9}" destId="{67E79B25-EDFC-40FB-95DD-A5C140AD0CC4}" srcOrd="0" destOrd="0" parTransId="{FDC17F03-638E-448D-B29F-E96089DE25BA}" sibTransId="{CF05651C-130C-4ED9-B8E2-357B8B62F8F2}"/>
    <dgm:cxn modelId="{869BD163-DABB-41F3-8F1E-14F65F12B733}" type="presParOf" srcId="{804C280B-FF35-4A9C-A95F-3FBB7E2ED759}" destId="{D7EA515B-B682-4326-8E74-AC9EBB7AE9AA}" srcOrd="0" destOrd="0" presId="urn:microsoft.com/office/officeart/2005/8/layout/hProcess11"/>
    <dgm:cxn modelId="{74BE89A5-EC3D-4616-BC8D-0391FF3618DA}" type="presParOf" srcId="{804C280B-FF35-4A9C-A95F-3FBB7E2ED759}" destId="{8FD8D30E-84DA-40CC-A3A9-0AB2683F9701}" srcOrd="1" destOrd="0" presId="urn:microsoft.com/office/officeart/2005/8/layout/hProcess11"/>
    <dgm:cxn modelId="{FE7C6364-0228-463D-917F-E5EF374DFD08}" type="presParOf" srcId="{8FD8D30E-84DA-40CC-A3A9-0AB2683F9701}" destId="{DE0ED44B-ACBD-44F0-BDFD-4D1C297BC6C2}" srcOrd="0" destOrd="0" presId="urn:microsoft.com/office/officeart/2005/8/layout/hProcess11"/>
    <dgm:cxn modelId="{BB20B544-52BA-49B6-96BF-B9F6C4137751}" type="presParOf" srcId="{DE0ED44B-ACBD-44F0-BDFD-4D1C297BC6C2}" destId="{0BE1DFEC-F13A-4167-A1E9-BB67F01FDCE2}" srcOrd="0" destOrd="0" presId="urn:microsoft.com/office/officeart/2005/8/layout/hProcess11"/>
    <dgm:cxn modelId="{0F32ACCD-9EEA-45BB-BDE2-0B3F4BF83D19}" type="presParOf" srcId="{DE0ED44B-ACBD-44F0-BDFD-4D1C297BC6C2}" destId="{CAA1D6C3-689F-4B7F-BA2C-445A21CA5C90}" srcOrd="1" destOrd="0" presId="urn:microsoft.com/office/officeart/2005/8/layout/hProcess11"/>
    <dgm:cxn modelId="{B24BDBD7-CF57-471E-B09E-45071978EA86}" type="presParOf" srcId="{DE0ED44B-ACBD-44F0-BDFD-4D1C297BC6C2}" destId="{DA650A90-21FA-43F2-A9BC-806F028A8885}" srcOrd="2" destOrd="0" presId="urn:microsoft.com/office/officeart/2005/8/layout/hProcess11"/>
    <dgm:cxn modelId="{E342ED7C-BCD8-4774-B65E-4234DF12F50A}" type="presParOf" srcId="{8FD8D30E-84DA-40CC-A3A9-0AB2683F9701}" destId="{2692D758-FB5C-4928-8B8B-A5356E2A9C31}" srcOrd="1" destOrd="0" presId="urn:microsoft.com/office/officeart/2005/8/layout/hProcess11"/>
    <dgm:cxn modelId="{1348A6F5-8C61-4B1B-BBAE-2223D06F52F6}" type="presParOf" srcId="{8FD8D30E-84DA-40CC-A3A9-0AB2683F9701}" destId="{7B271747-0EC2-45BB-9366-9C5063FB770B}" srcOrd="2" destOrd="0" presId="urn:microsoft.com/office/officeart/2005/8/layout/hProcess11"/>
    <dgm:cxn modelId="{0354B946-4C1E-4D15-ACCB-69AE2F0B9CD2}" type="presParOf" srcId="{7B271747-0EC2-45BB-9366-9C5063FB770B}" destId="{CF930585-F8C0-4A18-8C11-FE78CE7D9906}" srcOrd="0" destOrd="0" presId="urn:microsoft.com/office/officeart/2005/8/layout/hProcess11"/>
    <dgm:cxn modelId="{CA569DF6-0F4E-4AEE-939C-D6912F9E3B1D}" type="presParOf" srcId="{7B271747-0EC2-45BB-9366-9C5063FB770B}" destId="{96BCFE99-145E-4B96-9E93-560619B864E0}" srcOrd="1" destOrd="0" presId="urn:microsoft.com/office/officeart/2005/8/layout/hProcess11"/>
    <dgm:cxn modelId="{1A4A0246-D15B-4B30-A76F-C4C9AA532F53}" type="presParOf" srcId="{7B271747-0EC2-45BB-9366-9C5063FB770B}" destId="{2BD424B2-6DF9-4199-93C8-1205071DEE20}" srcOrd="2" destOrd="0" presId="urn:microsoft.com/office/officeart/2005/8/layout/hProcess1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5D3AF63D-AADB-49C7-8DEF-244F44E1D885}" type="doc">
      <dgm:prSet loTypeId="urn:microsoft.com/office/officeart/2005/8/layout/target3" loCatId="relationship" qsTypeId="urn:microsoft.com/office/officeart/2005/8/quickstyle/3d1" qsCatId="3D" csTypeId="urn:microsoft.com/office/officeart/2005/8/colors/colorful1" csCatId="colorful"/>
      <dgm:spPr/>
      <dgm:t>
        <a:bodyPr/>
        <a:lstStyle/>
        <a:p>
          <a:endParaRPr lang="es-ES"/>
        </a:p>
      </dgm:t>
    </dgm:pt>
    <dgm:pt modelId="{0EC34C85-EBDC-4C18-AAFF-A703CF260D22}">
      <dgm:prSet/>
      <dgm:spPr/>
      <dgm:t>
        <a:bodyPr/>
        <a:lstStyle/>
        <a:p>
          <a:pPr rtl="0"/>
          <a:r>
            <a:rPr lang="es-ES" dirty="0" smtClean="0"/>
            <a:t>En la figura, se puede observar que no existe línea de vista directa. En este enlace, aunque  se asegura que la Primera Zona de Fresnel este  libre en un 60%,  y a pesar de la altura de antena de 30 metros en la estación repetidora ubicada en Bombolí, la señal sufre pérdidas debido a las obstáculos que se presentan en su trayecto.  Por lo que se concluye que la implementación de este enlace no es  factible y se descarta este punto de repetición para la red digital de radiocomunicaciones..</a:t>
          </a:r>
          <a:endParaRPr lang="pt-BR" dirty="0"/>
        </a:p>
      </dgm:t>
    </dgm:pt>
    <dgm:pt modelId="{FC0B9395-CEC8-4E77-9FC4-C6CD019B92CC}" type="parTrans" cxnId="{C61CBE9B-6B4E-4F09-9567-AA75FCCFA4DD}">
      <dgm:prSet/>
      <dgm:spPr/>
      <dgm:t>
        <a:bodyPr/>
        <a:lstStyle/>
        <a:p>
          <a:endParaRPr lang="es-ES"/>
        </a:p>
      </dgm:t>
    </dgm:pt>
    <dgm:pt modelId="{034B08BF-184D-49F3-817D-3A6000C71570}" type="sibTrans" cxnId="{C61CBE9B-6B4E-4F09-9567-AA75FCCFA4DD}">
      <dgm:prSet/>
      <dgm:spPr/>
      <dgm:t>
        <a:bodyPr/>
        <a:lstStyle/>
        <a:p>
          <a:endParaRPr lang="es-ES"/>
        </a:p>
      </dgm:t>
    </dgm:pt>
    <dgm:pt modelId="{F22079A6-4219-4B66-B1A4-82C68D139706}">
      <dgm:prSet/>
      <dgm:spPr/>
      <dgm:t>
        <a:bodyPr/>
        <a:lstStyle/>
        <a:p>
          <a:pPr rtl="0"/>
          <a:r>
            <a:rPr lang="es-ES" dirty="0" smtClean="0"/>
            <a:t>En la siguiente tabla se muestra un resumen de los datos obtenidos para este enlace;  siguiendo el mismo proceso que se realizo para el enlace  IASA II -</a:t>
          </a:r>
          <a:r>
            <a:rPr lang="es-ES" dirty="0" err="1" smtClean="0"/>
            <a:t>Bombolí</a:t>
          </a:r>
          <a:r>
            <a:rPr lang="es-ES" dirty="0" smtClean="0"/>
            <a:t>, y a la vez  se detalla los valores obtenidos por la simulación y el error comparativo entre los datos teóricos y simulados.</a:t>
          </a:r>
          <a:endParaRPr lang="es-ES" dirty="0"/>
        </a:p>
      </dgm:t>
    </dgm:pt>
    <dgm:pt modelId="{98A55E68-65DA-4795-9E87-59ECCCE00EDD}" type="parTrans" cxnId="{E6300F3E-4BE0-4AC6-BFC9-49E5D68255E0}">
      <dgm:prSet/>
      <dgm:spPr/>
      <dgm:t>
        <a:bodyPr/>
        <a:lstStyle/>
        <a:p>
          <a:endParaRPr lang="es-ES"/>
        </a:p>
      </dgm:t>
    </dgm:pt>
    <dgm:pt modelId="{A199ACF6-C99E-4908-9820-6469A5C2E534}" type="sibTrans" cxnId="{E6300F3E-4BE0-4AC6-BFC9-49E5D68255E0}">
      <dgm:prSet/>
      <dgm:spPr/>
      <dgm:t>
        <a:bodyPr/>
        <a:lstStyle/>
        <a:p>
          <a:endParaRPr lang="es-ES"/>
        </a:p>
      </dgm:t>
    </dgm:pt>
    <dgm:pt modelId="{B2D8B1A7-1F84-4D6A-9437-66871A6DE19C}" type="pres">
      <dgm:prSet presAssocID="{5D3AF63D-AADB-49C7-8DEF-244F44E1D885}" presName="Name0" presStyleCnt="0">
        <dgm:presLayoutVars>
          <dgm:chMax val="7"/>
          <dgm:dir/>
          <dgm:animLvl val="lvl"/>
          <dgm:resizeHandles val="exact"/>
        </dgm:presLayoutVars>
      </dgm:prSet>
      <dgm:spPr/>
      <dgm:t>
        <a:bodyPr/>
        <a:lstStyle/>
        <a:p>
          <a:endParaRPr lang="es-ES"/>
        </a:p>
      </dgm:t>
    </dgm:pt>
    <dgm:pt modelId="{5B93A67D-2435-4378-919D-894462AD47C3}" type="pres">
      <dgm:prSet presAssocID="{0EC34C85-EBDC-4C18-AAFF-A703CF260D22}" presName="circle1" presStyleLbl="node1" presStyleIdx="0" presStyleCnt="2"/>
      <dgm:spPr/>
    </dgm:pt>
    <dgm:pt modelId="{C42BD312-72C6-4A28-8B7A-17B06E23FC81}" type="pres">
      <dgm:prSet presAssocID="{0EC34C85-EBDC-4C18-AAFF-A703CF260D22}" presName="space" presStyleCnt="0"/>
      <dgm:spPr/>
    </dgm:pt>
    <dgm:pt modelId="{435FA59B-3134-4D84-A949-BE26E6232A09}" type="pres">
      <dgm:prSet presAssocID="{0EC34C85-EBDC-4C18-AAFF-A703CF260D22}" presName="rect1" presStyleLbl="alignAcc1" presStyleIdx="0" presStyleCnt="2"/>
      <dgm:spPr/>
      <dgm:t>
        <a:bodyPr/>
        <a:lstStyle/>
        <a:p>
          <a:endParaRPr lang="es-ES"/>
        </a:p>
      </dgm:t>
    </dgm:pt>
    <dgm:pt modelId="{2A4FF22B-7779-425A-ADC9-4FF583D92FDC}" type="pres">
      <dgm:prSet presAssocID="{F22079A6-4219-4B66-B1A4-82C68D139706}" presName="vertSpace2" presStyleLbl="node1" presStyleIdx="0" presStyleCnt="2"/>
      <dgm:spPr/>
    </dgm:pt>
    <dgm:pt modelId="{A35A7B2B-C703-4475-A612-B2DDCBD45AFB}" type="pres">
      <dgm:prSet presAssocID="{F22079A6-4219-4B66-B1A4-82C68D139706}" presName="circle2" presStyleLbl="node1" presStyleIdx="1" presStyleCnt="2"/>
      <dgm:spPr/>
    </dgm:pt>
    <dgm:pt modelId="{A601B9C7-DD90-40FA-9751-D4CFE1F9EDA2}" type="pres">
      <dgm:prSet presAssocID="{F22079A6-4219-4B66-B1A4-82C68D139706}" presName="rect2" presStyleLbl="alignAcc1" presStyleIdx="1" presStyleCnt="2"/>
      <dgm:spPr/>
      <dgm:t>
        <a:bodyPr/>
        <a:lstStyle/>
        <a:p>
          <a:endParaRPr lang="es-ES"/>
        </a:p>
      </dgm:t>
    </dgm:pt>
    <dgm:pt modelId="{4D8C170E-E3E7-47D1-B65B-2F911FAED22A}" type="pres">
      <dgm:prSet presAssocID="{0EC34C85-EBDC-4C18-AAFF-A703CF260D22}" presName="rect1ParTxNoCh" presStyleLbl="alignAcc1" presStyleIdx="1" presStyleCnt="2">
        <dgm:presLayoutVars>
          <dgm:chMax val="1"/>
          <dgm:bulletEnabled val="1"/>
        </dgm:presLayoutVars>
      </dgm:prSet>
      <dgm:spPr/>
      <dgm:t>
        <a:bodyPr/>
        <a:lstStyle/>
        <a:p>
          <a:endParaRPr lang="es-ES"/>
        </a:p>
      </dgm:t>
    </dgm:pt>
    <dgm:pt modelId="{D59E804C-0115-4FEB-84CD-506F258C7C2B}" type="pres">
      <dgm:prSet presAssocID="{F22079A6-4219-4B66-B1A4-82C68D139706}" presName="rect2ParTxNoCh" presStyleLbl="alignAcc1" presStyleIdx="1" presStyleCnt="2">
        <dgm:presLayoutVars>
          <dgm:chMax val="1"/>
          <dgm:bulletEnabled val="1"/>
        </dgm:presLayoutVars>
      </dgm:prSet>
      <dgm:spPr/>
      <dgm:t>
        <a:bodyPr/>
        <a:lstStyle/>
        <a:p>
          <a:endParaRPr lang="es-ES"/>
        </a:p>
      </dgm:t>
    </dgm:pt>
  </dgm:ptLst>
  <dgm:cxnLst>
    <dgm:cxn modelId="{FDF7B9BD-63A4-4315-A0E6-0B5D25C25B2E}" type="presOf" srcId="{5D3AF63D-AADB-49C7-8DEF-244F44E1D885}" destId="{B2D8B1A7-1F84-4D6A-9437-66871A6DE19C}" srcOrd="0" destOrd="0" presId="urn:microsoft.com/office/officeart/2005/8/layout/target3"/>
    <dgm:cxn modelId="{13D29ECD-7047-4C27-A08D-EB4FF0D513FC}" type="presOf" srcId="{0EC34C85-EBDC-4C18-AAFF-A703CF260D22}" destId="{435FA59B-3134-4D84-A949-BE26E6232A09}" srcOrd="0" destOrd="0" presId="urn:microsoft.com/office/officeart/2005/8/layout/target3"/>
    <dgm:cxn modelId="{8DCA5A6E-CFDF-4C1D-80CC-27613FC70CD4}" type="presOf" srcId="{F22079A6-4219-4B66-B1A4-82C68D139706}" destId="{A601B9C7-DD90-40FA-9751-D4CFE1F9EDA2}" srcOrd="0" destOrd="0" presId="urn:microsoft.com/office/officeart/2005/8/layout/target3"/>
    <dgm:cxn modelId="{ED4BAECE-709B-4F23-BA0C-532BB9BACF90}" type="presOf" srcId="{F22079A6-4219-4B66-B1A4-82C68D139706}" destId="{D59E804C-0115-4FEB-84CD-506F258C7C2B}" srcOrd="1" destOrd="0" presId="urn:microsoft.com/office/officeart/2005/8/layout/target3"/>
    <dgm:cxn modelId="{E6300F3E-4BE0-4AC6-BFC9-49E5D68255E0}" srcId="{5D3AF63D-AADB-49C7-8DEF-244F44E1D885}" destId="{F22079A6-4219-4B66-B1A4-82C68D139706}" srcOrd="1" destOrd="0" parTransId="{98A55E68-65DA-4795-9E87-59ECCCE00EDD}" sibTransId="{A199ACF6-C99E-4908-9820-6469A5C2E534}"/>
    <dgm:cxn modelId="{19363A3C-8071-4E62-A60C-8BBA30CE598F}" type="presOf" srcId="{0EC34C85-EBDC-4C18-AAFF-A703CF260D22}" destId="{4D8C170E-E3E7-47D1-B65B-2F911FAED22A}" srcOrd="1" destOrd="0" presId="urn:microsoft.com/office/officeart/2005/8/layout/target3"/>
    <dgm:cxn modelId="{C61CBE9B-6B4E-4F09-9567-AA75FCCFA4DD}" srcId="{5D3AF63D-AADB-49C7-8DEF-244F44E1D885}" destId="{0EC34C85-EBDC-4C18-AAFF-A703CF260D22}" srcOrd="0" destOrd="0" parTransId="{FC0B9395-CEC8-4E77-9FC4-C6CD019B92CC}" sibTransId="{034B08BF-184D-49F3-817D-3A6000C71570}"/>
    <dgm:cxn modelId="{9A8E7EC4-F802-43FC-8690-CF9DCFCCBC7B}" type="presParOf" srcId="{B2D8B1A7-1F84-4D6A-9437-66871A6DE19C}" destId="{5B93A67D-2435-4378-919D-894462AD47C3}" srcOrd="0" destOrd="0" presId="urn:microsoft.com/office/officeart/2005/8/layout/target3"/>
    <dgm:cxn modelId="{86F740B1-4F3E-479E-B1D5-9A6BADD2538C}" type="presParOf" srcId="{B2D8B1A7-1F84-4D6A-9437-66871A6DE19C}" destId="{C42BD312-72C6-4A28-8B7A-17B06E23FC81}" srcOrd="1" destOrd="0" presId="urn:microsoft.com/office/officeart/2005/8/layout/target3"/>
    <dgm:cxn modelId="{3751AE89-0D98-4FD2-A746-CFEB4B5924F2}" type="presParOf" srcId="{B2D8B1A7-1F84-4D6A-9437-66871A6DE19C}" destId="{435FA59B-3134-4D84-A949-BE26E6232A09}" srcOrd="2" destOrd="0" presId="urn:microsoft.com/office/officeart/2005/8/layout/target3"/>
    <dgm:cxn modelId="{1B404E8F-D162-4D33-8EE8-E7FBB085023E}" type="presParOf" srcId="{B2D8B1A7-1F84-4D6A-9437-66871A6DE19C}" destId="{2A4FF22B-7779-425A-ADC9-4FF583D92FDC}" srcOrd="3" destOrd="0" presId="urn:microsoft.com/office/officeart/2005/8/layout/target3"/>
    <dgm:cxn modelId="{6F8BF0B2-9196-4F5B-93E4-19920F0EECC9}" type="presParOf" srcId="{B2D8B1A7-1F84-4D6A-9437-66871A6DE19C}" destId="{A35A7B2B-C703-4475-A612-B2DDCBD45AFB}" srcOrd="4" destOrd="0" presId="urn:microsoft.com/office/officeart/2005/8/layout/target3"/>
    <dgm:cxn modelId="{B77414EA-60B7-4612-98D5-ADEEF5902B39}" type="presParOf" srcId="{B2D8B1A7-1F84-4D6A-9437-66871A6DE19C}" destId="{A601B9C7-DD90-40FA-9751-D4CFE1F9EDA2}" srcOrd="5" destOrd="0" presId="urn:microsoft.com/office/officeart/2005/8/layout/target3"/>
    <dgm:cxn modelId="{A53F8F77-479B-4FCD-A093-5FFEF00D726D}" type="presParOf" srcId="{B2D8B1A7-1F84-4D6A-9437-66871A6DE19C}" destId="{4D8C170E-E3E7-47D1-B65B-2F911FAED22A}" srcOrd="6" destOrd="0" presId="urn:microsoft.com/office/officeart/2005/8/layout/target3"/>
    <dgm:cxn modelId="{42DEBA8F-3F73-41A1-BE71-B37E7FE54AFB}" type="presParOf" srcId="{B2D8B1A7-1F84-4D6A-9437-66871A6DE19C}" destId="{D59E804C-0115-4FEB-84CD-506F258C7C2B}" srcOrd="7" destOrd="0" presId="urn:microsoft.com/office/officeart/2005/8/layout/target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6F6E51DA-7D08-4685-B7F6-6909B6A6CE06}" type="doc">
      <dgm:prSet loTypeId="urn:microsoft.com/office/officeart/2005/8/layout/target3" loCatId="relationship" qsTypeId="urn:microsoft.com/office/officeart/2005/8/quickstyle/3d1" qsCatId="3D" csTypeId="urn:microsoft.com/office/officeart/2005/8/colors/colorful1" csCatId="colorful"/>
      <dgm:spPr/>
      <dgm:t>
        <a:bodyPr/>
        <a:lstStyle/>
        <a:p>
          <a:endParaRPr lang="es-ES"/>
        </a:p>
      </dgm:t>
    </dgm:pt>
    <dgm:pt modelId="{D72491EF-5CFF-4845-A366-15F4E6382AA3}">
      <dgm:prSet/>
      <dgm:spPr/>
      <dgm:t>
        <a:bodyPr/>
        <a:lstStyle/>
        <a:p>
          <a:pPr rtl="0"/>
          <a:r>
            <a:rPr lang="es-ES" dirty="0" smtClean="0"/>
            <a:t>En la figura, se puede observar que existe línea de vista, se asegura que la Primera Zona de Fresnel este  libre en un 120%, debido a la altura de antena de 45 metros en la estación repetidora ubicada en Putzalagua. El nivel de recepción de una radio base es de -31.9dBm, el cual es relativamente alto teniendo en cuenta que la estación repetidora transmite a valor de potencia de transmisión, de   25W. Por lo que se concluye que la implementación de este enlace es factible.</a:t>
          </a:r>
          <a:endParaRPr lang="pt-BR" dirty="0"/>
        </a:p>
      </dgm:t>
    </dgm:pt>
    <dgm:pt modelId="{9203D3D4-5A56-4319-B1C1-B8441DDB2C7F}" type="parTrans" cxnId="{6E6614A4-2730-4927-AA2B-CF12CB8DD689}">
      <dgm:prSet/>
      <dgm:spPr/>
      <dgm:t>
        <a:bodyPr/>
        <a:lstStyle/>
        <a:p>
          <a:endParaRPr lang="es-ES"/>
        </a:p>
      </dgm:t>
    </dgm:pt>
    <dgm:pt modelId="{42C3C73A-B6A6-44EE-BAA3-E784040AFCCE}" type="sibTrans" cxnId="{6E6614A4-2730-4927-AA2B-CF12CB8DD689}">
      <dgm:prSet/>
      <dgm:spPr/>
      <dgm:t>
        <a:bodyPr/>
        <a:lstStyle/>
        <a:p>
          <a:endParaRPr lang="es-ES"/>
        </a:p>
      </dgm:t>
    </dgm:pt>
    <dgm:pt modelId="{AA7F8793-752B-4108-A218-428D1D573FF7}">
      <dgm:prSet/>
      <dgm:spPr/>
      <dgm:t>
        <a:bodyPr/>
        <a:lstStyle/>
        <a:p>
          <a:pPr rtl="0"/>
          <a:r>
            <a:rPr lang="es-ES" dirty="0" smtClean="0"/>
            <a:t>En la siguiente tabla se muestra un resumen de los datos obtenidos para este enlace;  siguiendo el mismo proceso que se realizo para el enlace  ESPE Latacunga-</a:t>
          </a:r>
          <a:r>
            <a:rPr lang="es-ES" dirty="0" err="1" smtClean="0"/>
            <a:t>Putzalagua</a:t>
          </a:r>
          <a:r>
            <a:rPr lang="es-ES" dirty="0" smtClean="0"/>
            <a:t> , y a la vez  se detalla los valores obtenidos por la simulación y el error comparativo entre los datos teóricos y simulados.</a:t>
          </a:r>
          <a:endParaRPr lang="es-ES" dirty="0"/>
        </a:p>
      </dgm:t>
    </dgm:pt>
    <dgm:pt modelId="{20AC2FA6-32CA-49F3-AC3A-A299C529DBC9}" type="parTrans" cxnId="{7A27DE80-CA44-4FA8-8901-5FB15CF4B5B4}">
      <dgm:prSet/>
      <dgm:spPr/>
      <dgm:t>
        <a:bodyPr/>
        <a:lstStyle/>
        <a:p>
          <a:endParaRPr lang="es-ES"/>
        </a:p>
      </dgm:t>
    </dgm:pt>
    <dgm:pt modelId="{691DBA98-8239-4E22-9742-8EE8F22B27CB}" type="sibTrans" cxnId="{7A27DE80-CA44-4FA8-8901-5FB15CF4B5B4}">
      <dgm:prSet/>
      <dgm:spPr/>
      <dgm:t>
        <a:bodyPr/>
        <a:lstStyle/>
        <a:p>
          <a:endParaRPr lang="es-ES"/>
        </a:p>
      </dgm:t>
    </dgm:pt>
    <dgm:pt modelId="{7C8B7B29-6DAB-4361-8646-23542AFCFEDE}" type="pres">
      <dgm:prSet presAssocID="{6F6E51DA-7D08-4685-B7F6-6909B6A6CE06}" presName="Name0" presStyleCnt="0">
        <dgm:presLayoutVars>
          <dgm:chMax val="7"/>
          <dgm:dir/>
          <dgm:animLvl val="lvl"/>
          <dgm:resizeHandles val="exact"/>
        </dgm:presLayoutVars>
      </dgm:prSet>
      <dgm:spPr/>
      <dgm:t>
        <a:bodyPr/>
        <a:lstStyle/>
        <a:p>
          <a:endParaRPr lang="es-ES"/>
        </a:p>
      </dgm:t>
    </dgm:pt>
    <dgm:pt modelId="{915D4A5B-A1A8-454F-A668-8744E9E8170A}" type="pres">
      <dgm:prSet presAssocID="{D72491EF-5CFF-4845-A366-15F4E6382AA3}" presName="circle1" presStyleLbl="node1" presStyleIdx="0" presStyleCnt="2"/>
      <dgm:spPr/>
    </dgm:pt>
    <dgm:pt modelId="{AE9E8AFE-A483-4D9F-B19B-FE74D2738468}" type="pres">
      <dgm:prSet presAssocID="{D72491EF-5CFF-4845-A366-15F4E6382AA3}" presName="space" presStyleCnt="0"/>
      <dgm:spPr/>
    </dgm:pt>
    <dgm:pt modelId="{9BF89D24-F638-4C39-99C7-25B44018E39B}" type="pres">
      <dgm:prSet presAssocID="{D72491EF-5CFF-4845-A366-15F4E6382AA3}" presName="rect1" presStyleLbl="alignAcc1" presStyleIdx="0" presStyleCnt="2"/>
      <dgm:spPr/>
      <dgm:t>
        <a:bodyPr/>
        <a:lstStyle/>
        <a:p>
          <a:endParaRPr lang="es-ES"/>
        </a:p>
      </dgm:t>
    </dgm:pt>
    <dgm:pt modelId="{133B0F5B-C43E-41F4-9A61-C19D6C4BCD70}" type="pres">
      <dgm:prSet presAssocID="{AA7F8793-752B-4108-A218-428D1D573FF7}" presName="vertSpace2" presStyleLbl="node1" presStyleIdx="0" presStyleCnt="2"/>
      <dgm:spPr/>
    </dgm:pt>
    <dgm:pt modelId="{81402F27-6A3E-4D5A-98E3-29BC929BEB6F}" type="pres">
      <dgm:prSet presAssocID="{AA7F8793-752B-4108-A218-428D1D573FF7}" presName="circle2" presStyleLbl="node1" presStyleIdx="1" presStyleCnt="2"/>
      <dgm:spPr/>
    </dgm:pt>
    <dgm:pt modelId="{6652E4A9-B2A6-4870-A2E8-A2E4ECD5A7F5}" type="pres">
      <dgm:prSet presAssocID="{AA7F8793-752B-4108-A218-428D1D573FF7}" presName="rect2" presStyleLbl="alignAcc1" presStyleIdx="1" presStyleCnt="2"/>
      <dgm:spPr/>
      <dgm:t>
        <a:bodyPr/>
        <a:lstStyle/>
        <a:p>
          <a:endParaRPr lang="es-ES"/>
        </a:p>
      </dgm:t>
    </dgm:pt>
    <dgm:pt modelId="{F3ADCDEB-271C-433A-A231-87FFD8A7AAEE}" type="pres">
      <dgm:prSet presAssocID="{D72491EF-5CFF-4845-A366-15F4E6382AA3}" presName="rect1ParTxNoCh" presStyleLbl="alignAcc1" presStyleIdx="1" presStyleCnt="2">
        <dgm:presLayoutVars>
          <dgm:chMax val="1"/>
          <dgm:bulletEnabled val="1"/>
        </dgm:presLayoutVars>
      </dgm:prSet>
      <dgm:spPr/>
      <dgm:t>
        <a:bodyPr/>
        <a:lstStyle/>
        <a:p>
          <a:endParaRPr lang="es-ES"/>
        </a:p>
      </dgm:t>
    </dgm:pt>
    <dgm:pt modelId="{FF2713B5-FE67-46FE-B76E-0A0902F92CCC}" type="pres">
      <dgm:prSet presAssocID="{AA7F8793-752B-4108-A218-428D1D573FF7}" presName="rect2ParTxNoCh" presStyleLbl="alignAcc1" presStyleIdx="1" presStyleCnt="2">
        <dgm:presLayoutVars>
          <dgm:chMax val="1"/>
          <dgm:bulletEnabled val="1"/>
        </dgm:presLayoutVars>
      </dgm:prSet>
      <dgm:spPr/>
      <dgm:t>
        <a:bodyPr/>
        <a:lstStyle/>
        <a:p>
          <a:endParaRPr lang="es-ES"/>
        </a:p>
      </dgm:t>
    </dgm:pt>
  </dgm:ptLst>
  <dgm:cxnLst>
    <dgm:cxn modelId="{7A27DE80-CA44-4FA8-8901-5FB15CF4B5B4}" srcId="{6F6E51DA-7D08-4685-B7F6-6909B6A6CE06}" destId="{AA7F8793-752B-4108-A218-428D1D573FF7}" srcOrd="1" destOrd="0" parTransId="{20AC2FA6-32CA-49F3-AC3A-A299C529DBC9}" sibTransId="{691DBA98-8239-4E22-9742-8EE8F22B27CB}"/>
    <dgm:cxn modelId="{7E453FD3-5EC5-4A20-8A37-1B5778734270}" type="presOf" srcId="{AA7F8793-752B-4108-A218-428D1D573FF7}" destId="{6652E4A9-B2A6-4870-A2E8-A2E4ECD5A7F5}" srcOrd="0" destOrd="0" presId="urn:microsoft.com/office/officeart/2005/8/layout/target3"/>
    <dgm:cxn modelId="{A31C9A74-E2FB-4C68-B9B9-C0FC0387DD0A}" type="presOf" srcId="{D72491EF-5CFF-4845-A366-15F4E6382AA3}" destId="{9BF89D24-F638-4C39-99C7-25B44018E39B}" srcOrd="0" destOrd="0" presId="urn:microsoft.com/office/officeart/2005/8/layout/target3"/>
    <dgm:cxn modelId="{B5E6AB3E-960D-4568-98EB-DEBBA5C564FA}" type="presOf" srcId="{D72491EF-5CFF-4845-A366-15F4E6382AA3}" destId="{F3ADCDEB-271C-433A-A231-87FFD8A7AAEE}" srcOrd="1" destOrd="0" presId="urn:microsoft.com/office/officeart/2005/8/layout/target3"/>
    <dgm:cxn modelId="{58C80F47-972E-47AC-B9B2-585177221169}" type="presOf" srcId="{6F6E51DA-7D08-4685-B7F6-6909B6A6CE06}" destId="{7C8B7B29-6DAB-4361-8646-23542AFCFEDE}" srcOrd="0" destOrd="0" presId="urn:microsoft.com/office/officeart/2005/8/layout/target3"/>
    <dgm:cxn modelId="{C2BA534D-C078-4F92-B2D8-33A8D64003CA}" type="presOf" srcId="{AA7F8793-752B-4108-A218-428D1D573FF7}" destId="{FF2713B5-FE67-46FE-B76E-0A0902F92CCC}" srcOrd="1" destOrd="0" presId="urn:microsoft.com/office/officeart/2005/8/layout/target3"/>
    <dgm:cxn modelId="{6E6614A4-2730-4927-AA2B-CF12CB8DD689}" srcId="{6F6E51DA-7D08-4685-B7F6-6909B6A6CE06}" destId="{D72491EF-5CFF-4845-A366-15F4E6382AA3}" srcOrd="0" destOrd="0" parTransId="{9203D3D4-5A56-4319-B1C1-B8441DDB2C7F}" sibTransId="{42C3C73A-B6A6-44EE-BAA3-E784040AFCCE}"/>
    <dgm:cxn modelId="{4D3710DC-0DF7-4882-938B-35478464F167}" type="presParOf" srcId="{7C8B7B29-6DAB-4361-8646-23542AFCFEDE}" destId="{915D4A5B-A1A8-454F-A668-8744E9E8170A}" srcOrd="0" destOrd="0" presId="urn:microsoft.com/office/officeart/2005/8/layout/target3"/>
    <dgm:cxn modelId="{944C3B73-E1AC-4364-9A11-12BEB1BD65EC}" type="presParOf" srcId="{7C8B7B29-6DAB-4361-8646-23542AFCFEDE}" destId="{AE9E8AFE-A483-4D9F-B19B-FE74D2738468}" srcOrd="1" destOrd="0" presId="urn:microsoft.com/office/officeart/2005/8/layout/target3"/>
    <dgm:cxn modelId="{FD0C76E4-C6AA-4A16-A5E8-632E0379CAEB}" type="presParOf" srcId="{7C8B7B29-6DAB-4361-8646-23542AFCFEDE}" destId="{9BF89D24-F638-4C39-99C7-25B44018E39B}" srcOrd="2" destOrd="0" presId="urn:microsoft.com/office/officeart/2005/8/layout/target3"/>
    <dgm:cxn modelId="{AEA73866-F66F-4B2A-AD56-1F49E88B9EAD}" type="presParOf" srcId="{7C8B7B29-6DAB-4361-8646-23542AFCFEDE}" destId="{133B0F5B-C43E-41F4-9A61-C19D6C4BCD70}" srcOrd="3" destOrd="0" presId="urn:microsoft.com/office/officeart/2005/8/layout/target3"/>
    <dgm:cxn modelId="{15DBA4A1-FF41-4818-837A-695CF15C00EE}" type="presParOf" srcId="{7C8B7B29-6DAB-4361-8646-23542AFCFEDE}" destId="{81402F27-6A3E-4D5A-98E3-29BC929BEB6F}" srcOrd="4" destOrd="0" presId="urn:microsoft.com/office/officeart/2005/8/layout/target3"/>
    <dgm:cxn modelId="{333AE873-969D-4820-9CEF-1283C5DAF095}" type="presParOf" srcId="{7C8B7B29-6DAB-4361-8646-23542AFCFEDE}" destId="{6652E4A9-B2A6-4870-A2E8-A2E4ECD5A7F5}" srcOrd="5" destOrd="0" presId="urn:microsoft.com/office/officeart/2005/8/layout/target3"/>
    <dgm:cxn modelId="{9B5E1E8E-06E0-4450-A909-FE98623182BF}" type="presParOf" srcId="{7C8B7B29-6DAB-4361-8646-23542AFCFEDE}" destId="{F3ADCDEB-271C-433A-A231-87FFD8A7AAEE}" srcOrd="6" destOrd="0" presId="urn:microsoft.com/office/officeart/2005/8/layout/target3"/>
    <dgm:cxn modelId="{24614039-B13F-44AD-9AC2-512E8D6A930B}" type="presParOf" srcId="{7C8B7B29-6DAB-4361-8646-23542AFCFEDE}" destId="{FF2713B5-FE67-46FE-B76E-0A0902F92CCC}" srcOrd="7" destOrd="0" presId="urn:microsoft.com/office/officeart/2005/8/layout/target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B04DEBFC-0138-44E8-B842-CBAC7137BFE4}" type="doc">
      <dgm:prSet loTypeId="urn:microsoft.com/office/officeart/2005/8/layout/target3" loCatId="relationship" qsTypeId="urn:microsoft.com/office/officeart/2005/8/quickstyle/3d1" qsCatId="3D" csTypeId="urn:microsoft.com/office/officeart/2005/8/colors/colorful1" csCatId="colorful"/>
      <dgm:spPr/>
      <dgm:t>
        <a:bodyPr/>
        <a:lstStyle/>
        <a:p>
          <a:endParaRPr lang="es-ES"/>
        </a:p>
      </dgm:t>
    </dgm:pt>
    <dgm:pt modelId="{6C734F9F-B7D7-475F-85F7-93C1C0A9102E}">
      <dgm:prSet/>
      <dgm:spPr/>
      <dgm:t>
        <a:bodyPr/>
        <a:lstStyle/>
        <a:p>
          <a:pPr rtl="0"/>
          <a:r>
            <a:rPr lang="es-ES" dirty="0" smtClean="0"/>
            <a:t>En la figura, se puede observar que no existe línea de vista directa. En este enlace, aunque  se asegura que la Primera Zona de </a:t>
          </a:r>
          <a:r>
            <a:rPr lang="es-ES" dirty="0" err="1" smtClean="0"/>
            <a:t>Fresnel</a:t>
          </a:r>
          <a:r>
            <a:rPr lang="es-ES" dirty="0" smtClean="0"/>
            <a:t> este  libre en un 60%,  y a pesar de la altura de antena de 35 metros en la sede de la ESPE Latacunga, la señal sufre pérdidas debido a las obstáculos que se presentan en su trayecto.  Por lo que se concluye que la implementación de este enlace no es  factible y se descarta este punto de repetición para la red digital de radiocomunicaciones.</a:t>
          </a:r>
          <a:endParaRPr lang="es-ES" dirty="0"/>
        </a:p>
      </dgm:t>
    </dgm:pt>
    <dgm:pt modelId="{197F9B54-116E-4875-ADB9-ADA5E6E64E75}" type="parTrans" cxnId="{5F542B37-18CF-422E-B3CE-C588E14781BE}">
      <dgm:prSet/>
      <dgm:spPr/>
      <dgm:t>
        <a:bodyPr/>
        <a:lstStyle/>
        <a:p>
          <a:endParaRPr lang="es-ES"/>
        </a:p>
      </dgm:t>
    </dgm:pt>
    <dgm:pt modelId="{74479D20-834B-4C59-9869-1F82CB01B22E}" type="sibTrans" cxnId="{5F542B37-18CF-422E-B3CE-C588E14781BE}">
      <dgm:prSet/>
      <dgm:spPr/>
      <dgm:t>
        <a:bodyPr/>
        <a:lstStyle/>
        <a:p>
          <a:endParaRPr lang="es-ES"/>
        </a:p>
      </dgm:t>
    </dgm:pt>
    <dgm:pt modelId="{83A924FA-1B9B-451E-9E48-A01CD04CF90D}">
      <dgm:prSet/>
      <dgm:spPr/>
      <dgm:t>
        <a:bodyPr/>
        <a:lstStyle/>
        <a:p>
          <a:pPr rtl="0"/>
          <a:r>
            <a:rPr lang="es-ES" dirty="0" smtClean="0"/>
            <a:t>En la siguiente tabla se muestra un resumen de los datos obtenidos para este enlace;  siguiendo el mismo proceso que se realizo para el enlace  ESPE Latacunga -</a:t>
          </a:r>
          <a:r>
            <a:rPr lang="es-ES" dirty="0" err="1" smtClean="0"/>
            <a:t>SumiLoma</a:t>
          </a:r>
          <a:r>
            <a:rPr lang="es-ES" dirty="0" smtClean="0"/>
            <a:t>, y a la vez  se detalla los valores obtenidos por la simulación y el error comparativo entre los datos teóricos y simulados.</a:t>
          </a:r>
          <a:endParaRPr lang="es-ES" dirty="0"/>
        </a:p>
      </dgm:t>
    </dgm:pt>
    <dgm:pt modelId="{0ACF5B49-A0D1-4958-8A0F-8463DED1A122}" type="parTrans" cxnId="{F365C06D-6734-4170-A2DD-F2A1056D290F}">
      <dgm:prSet/>
      <dgm:spPr/>
      <dgm:t>
        <a:bodyPr/>
        <a:lstStyle/>
        <a:p>
          <a:endParaRPr lang="es-ES"/>
        </a:p>
      </dgm:t>
    </dgm:pt>
    <dgm:pt modelId="{DA496707-867D-42D3-B180-B2BF070A0E65}" type="sibTrans" cxnId="{F365C06D-6734-4170-A2DD-F2A1056D290F}">
      <dgm:prSet/>
      <dgm:spPr/>
      <dgm:t>
        <a:bodyPr/>
        <a:lstStyle/>
        <a:p>
          <a:endParaRPr lang="es-ES"/>
        </a:p>
      </dgm:t>
    </dgm:pt>
    <dgm:pt modelId="{3F0D93A7-A468-4301-B9EB-2843A5743020}" type="pres">
      <dgm:prSet presAssocID="{B04DEBFC-0138-44E8-B842-CBAC7137BFE4}" presName="Name0" presStyleCnt="0">
        <dgm:presLayoutVars>
          <dgm:chMax val="7"/>
          <dgm:dir/>
          <dgm:animLvl val="lvl"/>
          <dgm:resizeHandles val="exact"/>
        </dgm:presLayoutVars>
      </dgm:prSet>
      <dgm:spPr/>
      <dgm:t>
        <a:bodyPr/>
        <a:lstStyle/>
        <a:p>
          <a:endParaRPr lang="es-ES"/>
        </a:p>
      </dgm:t>
    </dgm:pt>
    <dgm:pt modelId="{5138A773-F6C6-4CDA-980D-F219531F5E85}" type="pres">
      <dgm:prSet presAssocID="{6C734F9F-B7D7-475F-85F7-93C1C0A9102E}" presName="circle1" presStyleLbl="node1" presStyleIdx="0" presStyleCnt="2"/>
      <dgm:spPr/>
    </dgm:pt>
    <dgm:pt modelId="{111C38E6-B3CA-4E6C-B19E-DF6AC2F5534F}" type="pres">
      <dgm:prSet presAssocID="{6C734F9F-B7D7-475F-85F7-93C1C0A9102E}" presName="space" presStyleCnt="0"/>
      <dgm:spPr/>
    </dgm:pt>
    <dgm:pt modelId="{198AE922-9990-4E4C-AF52-D8288017D28F}" type="pres">
      <dgm:prSet presAssocID="{6C734F9F-B7D7-475F-85F7-93C1C0A9102E}" presName="rect1" presStyleLbl="alignAcc1" presStyleIdx="0" presStyleCnt="2"/>
      <dgm:spPr/>
      <dgm:t>
        <a:bodyPr/>
        <a:lstStyle/>
        <a:p>
          <a:endParaRPr lang="es-ES"/>
        </a:p>
      </dgm:t>
    </dgm:pt>
    <dgm:pt modelId="{905DE66E-D942-4DEB-AB0C-BFC0F1292444}" type="pres">
      <dgm:prSet presAssocID="{83A924FA-1B9B-451E-9E48-A01CD04CF90D}" presName="vertSpace2" presStyleLbl="node1" presStyleIdx="0" presStyleCnt="2"/>
      <dgm:spPr/>
    </dgm:pt>
    <dgm:pt modelId="{F1AD2FB3-044E-4B6E-95B5-5E01F1543793}" type="pres">
      <dgm:prSet presAssocID="{83A924FA-1B9B-451E-9E48-A01CD04CF90D}" presName="circle2" presStyleLbl="node1" presStyleIdx="1" presStyleCnt="2"/>
      <dgm:spPr/>
    </dgm:pt>
    <dgm:pt modelId="{8C5685BF-CD62-4819-AB21-6331F8A3F606}" type="pres">
      <dgm:prSet presAssocID="{83A924FA-1B9B-451E-9E48-A01CD04CF90D}" presName="rect2" presStyleLbl="alignAcc1" presStyleIdx="1" presStyleCnt="2"/>
      <dgm:spPr/>
      <dgm:t>
        <a:bodyPr/>
        <a:lstStyle/>
        <a:p>
          <a:endParaRPr lang="es-ES"/>
        </a:p>
      </dgm:t>
    </dgm:pt>
    <dgm:pt modelId="{12C6F932-3C24-4D49-A307-1D67626F9E5B}" type="pres">
      <dgm:prSet presAssocID="{6C734F9F-B7D7-475F-85F7-93C1C0A9102E}" presName="rect1ParTxNoCh" presStyleLbl="alignAcc1" presStyleIdx="1" presStyleCnt="2">
        <dgm:presLayoutVars>
          <dgm:chMax val="1"/>
          <dgm:bulletEnabled val="1"/>
        </dgm:presLayoutVars>
      </dgm:prSet>
      <dgm:spPr/>
      <dgm:t>
        <a:bodyPr/>
        <a:lstStyle/>
        <a:p>
          <a:endParaRPr lang="es-ES"/>
        </a:p>
      </dgm:t>
    </dgm:pt>
    <dgm:pt modelId="{96C49700-81D4-40A7-B111-75DD8052846D}" type="pres">
      <dgm:prSet presAssocID="{83A924FA-1B9B-451E-9E48-A01CD04CF90D}" presName="rect2ParTxNoCh" presStyleLbl="alignAcc1" presStyleIdx="1" presStyleCnt="2">
        <dgm:presLayoutVars>
          <dgm:chMax val="1"/>
          <dgm:bulletEnabled val="1"/>
        </dgm:presLayoutVars>
      </dgm:prSet>
      <dgm:spPr/>
      <dgm:t>
        <a:bodyPr/>
        <a:lstStyle/>
        <a:p>
          <a:endParaRPr lang="es-ES"/>
        </a:p>
      </dgm:t>
    </dgm:pt>
  </dgm:ptLst>
  <dgm:cxnLst>
    <dgm:cxn modelId="{7BEB0ADB-B3BF-4030-8CBB-EADECF8A637F}" type="presOf" srcId="{83A924FA-1B9B-451E-9E48-A01CD04CF90D}" destId="{96C49700-81D4-40A7-B111-75DD8052846D}" srcOrd="1" destOrd="0" presId="urn:microsoft.com/office/officeart/2005/8/layout/target3"/>
    <dgm:cxn modelId="{61678864-8ECC-4188-8CCB-4006B28A0823}" type="presOf" srcId="{B04DEBFC-0138-44E8-B842-CBAC7137BFE4}" destId="{3F0D93A7-A468-4301-B9EB-2843A5743020}" srcOrd="0" destOrd="0" presId="urn:microsoft.com/office/officeart/2005/8/layout/target3"/>
    <dgm:cxn modelId="{5F542B37-18CF-422E-B3CE-C588E14781BE}" srcId="{B04DEBFC-0138-44E8-B842-CBAC7137BFE4}" destId="{6C734F9F-B7D7-475F-85F7-93C1C0A9102E}" srcOrd="0" destOrd="0" parTransId="{197F9B54-116E-4875-ADB9-ADA5E6E64E75}" sibTransId="{74479D20-834B-4C59-9869-1F82CB01B22E}"/>
    <dgm:cxn modelId="{F365C06D-6734-4170-A2DD-F2A1056D290F}" srcId="{B04DEBFC-0138-44E8-B842-CBAC7137BFE4}" destId="{83A924FA-1B9B-451E-9E48-A01CD04CF90D}" srcOrd="1" destOrd="0" parTransId="{0ACF5B49-A0D1-4958-8A0F-8463DED1A122}" sibTransId="{DA496707-867D-42D3-B180-B2BF070A0E65}"/>
    <dgm:cxn modelId="{90410482-ED27-410C-8215-C772364A7625}" type="presOf" srcId="{6C734F9F-B7D7-475F-85F7-93C1C0A9102E}" destId="{198AE922-9990-4E4C-AF52-D8288017D28F}" srcOrd="0" destOrd="0" presId="urn:microsoft.com/office/officeart/2005/8/layout/target3"/>
    <dgm:cxn modelId="{D1BC92E0-5BA9-4C43-A3F1-46C4AD7BD867}" type="presOf" srcId="{6C734F9F-B7D7-475F-85F7-93C1C0A9102E}" destId="{12C6F932-3C24-4D49-A307-1D67626F9E5B}" srcOrd="1" destOrd="0" presId="urn:microsoft.com/office/officeart/2005/8/layout/target3"/>
    <dgm:cxn modelId="{2ACDE77A-C887-4920-A1C4-EC7661E7AC4A}" type="presOf" srcId="{83A924FA-1B9B-451E-9E48-A01CD04CF90D}" destId="{8C5685BF-CD62-4819-AB21-6331F8A3F606}" srcOrd="0" destOrd="0" presId="urn:microsoft.com/office/officeart/2005/8/layout/target3"/>
    <dgm:cxn modelId="{23E33C52-55F8-493C-837E-2A1D832F689F}" type="presParOf" srcId="{3F0D93A7-A468-4301-B9EB-2843A5743020}" destId="{5138A773-F6C6-4CDA-980D-F219531F5E85}" srcOrd="0" destOrd="0" presId="urn:microsoft.com/office/officeart/2005/8/layout/target3"/>
    <dgm:cxn modelId="{2F950D2A-30A2-473A-BB1D-E8AE5F81DE63}" type="presParOf" srcId="{3F0D93A7-A468-4301-B9EB-2843A5743020}" destId="{111C38E6-B3CA-4E6C-B19E-DF6AC2F5534F}" srcOrd="1" destOrd="0" presId="urn:microsoft.com/office/officeart/2005/8/layout/target3"/>
    <dgm:cxn modelId="{6DC27DF8-CE4D-43DB-934B-300F856EFE54}" type="presParOf" srcId="{3F0D93A7-A468-4301-B9EB-2843A5743020}" destId="{198AE922-9990-4E4C-AF52-D8288017D28F}" srcOrd="2" destOrd="0" presId="urn:microsoft.com/office/officeart/2005/8/layout/target3"/>
    <dgm:cxn modelId="{1DEB6F0A-3A9D-47A1-9732-1B5B63F28092}" type="presParOf" srcId="{3F0D93A7-A468-4301-B9EB-2843A5743020}" destId="{905DE66E-D942-4DEB-AB0C-BFC0F1292444}" srcOrd="3" destOrd="0" presId="urn:microsoft.com/office/officeart/2005/8/layout/target3"/>
    <dgm:cxn modelId="{EA26BB6B-AF91-4A6C-AA81-FFBC0928809A}" type="presParOf" srcId="{3F0D93A7-A468-4301-B9EB-2843A5743020}" destId="{F1AD2FB3-044E-4B6E-95B5-5E01F1543793}" srcOrd="4" destOrd="0" presId="urn:microsoft.com/office/officeart/2005/8/layout/target3"/>
    <dgm:cxn modelId="{D3D78340-F33B-4503-A600-1B6F5E31FDB6}" type="presParOf" srcId="{3F0D93A7-A468-4301-B9EB-2843A5743020}" destId="{8C5685BF-CD62-4819-AB21-6331F8A3F606}" srcOrd="5" destOrd="0" presId="urn:microsoft.com/office/officeart/2005/8/layout/target3"/>
    <dgm:cxn modelId="{F7DA0FAE-1F15-4601-9EF3-67D6BC81FACD}" type="presParOf" srcId="{3F0D93A7-A468-4301-B9EB-2843A5743020}" destId="{12C6F932-3C24-4D49-A307-1D67626F9E5B}" srcOrd="6" destOrd="0" presId="urn:microsoft.com/office/officeart/2005/8/layout/target3"/>
    <dgm:cxn modelId="{65AC0CD5-5026-444A-BF9F-735882F060A2}" type="presParOf" srcId="{3F0D93A7-A468-4301-B9EB-2843A5743020}" destId="{96C49700-81D4-40A7-B111-75DD8052846D}" srcOrd="7" destOrd="0" presId="urn:microsoft.com/office/officeart/2005/8/layout/target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4BCFC5B9-95D7-4904-8A94-4B5275EC1D75}" type="doc">
      <dgm:prSet loTypeId="urn:microsoft.com/office/officeart/2005/8/layout/target3" loCatId="relationship" qsTypeId="urn:microsoft.com/office/officeart/2005/8/quickstyle/3d1" qsCatId="3D" csTypeId="urn:microsoft.com/office/officeart/2005/8/colors/colorful1" csCatId="colorful"/>
      <dgm:spPr/>
      <dgm:t>
        <a:bodyPr/>
        <a:lstStyle/>
        <a:p>
          <a:endParaRPr lang="es-ES"/>
        </a:p>
      </dgm:t>
    </dgm:pt>
    <dgm:pt modelId="{F44C578A-0BB8-4A28-B5AC-8F44F8A7D2D0}">
      <dgm:prSet/>
      <dgm:spPr/>
      <dgm:t>
        <a:bodyPr/>
        <a:lstStyle/>
        <a:p>
          <a:pPr rtl="0"/>
          <a:r>
            <a:rPr lang="es-ES" dirty="0" smtClean="0"/>
            <a:t>Como es conocido para montar un punto de repetición es necesario el conocimiento de varios parámetros importantes para establecer su correcta operatividad así como el de brindar autonomía a cada enlace en caso de existir falta de la energía  principal en dicho punto; por lo cual en este apartado se procederá a analizar los requisitos necesarios en cada una de las repetidoras del enlace.</a:t>
          </a:r>
          <a:endParaRPr lang="es-ES" dirty="0"/>
        </a:p>
      </dgm:t>
    </dgm:pt>
    <dgm:pt modelId="{2394FA75-F24F-46D6-85C1-54F8938A6C42}" type="parTrans" cxnId="{0476BED4-B24B-4672-B144-9A7C36AFF10E}">
      <dgm:prSet/>
      <dgm:spPr/>
      <dgm:t>
        <a:bodyPr/>
        <a:lstStyle/>
        <a:p>
          <a:endParaRPr lang="es-ES"/>
        </a:p>
      </dgm:t>
    </dgm:pt>
    <dgm:pt modelId="{17855C0E-C74F-4896-A58A-C863C92D06D6}" type="sibTrans" cxnId="{0476BED4-B24B-4672-B144-9A7C36AFF10E}">
      <dgm:prSet/>
      <dgm:spPr/>
      <dgm:t>
        <a:bodyPr/>
        <a:lstStyle/>
        <a:p>
          <a:endParaRPr lang="es-ES"/>
        </a:p>
      </dgm:t>
    </dgm:pt>
    <dgm:pt modelId="{BF844BFC-4A40-474D-A8C4-BAB83525F42B}">
      <dgm:prSet/>
      <dgm:spPr/>
      <dgm:t>
        <a:bodyPr/>
        <a:lstStyle/>
        <a:p>
          <a:pPr rtl="0"/>
          <a:r>
            <a:rPr lang="es-ES" dirty="0" smtClean="0"/>
            <a:t>Como parte complementaria del presente proyecto es necesario mencionar de manera breve los requerimientos de la infraestructura civil y eléctrica para la puesta en marcha del mismo, y que consisten básicamente en el tipo de torres que se van a utilizar, los sistemas de protección eléctrica (sistemas de puesta a tierra y pararrayos), sistemas de generación eléctrica y los cuartos donde se instalarán los equipos de comunicaciones </a:t>
          </a:r>
          <a:endParaRPr lang="es-ES" dirty="0"/>
        </a:p>
      </dgm:t>
    </dgm:pt>
    <dgm:pt modelId="{C548C21A-AFE7-47A0-972E-AD1D51DBCB3C}" type="parTrans" cxnId="{442FC063-681B-4ACB-B070-543608AB6206}">
      <dgm:prSet/>
      <dgm:spPr/>
      <dgm:t>
        <a:bodyPr/>
        <a:lstStyle/>
        <a:p>
          <a:endParaRPr lang="es-ES"/>
        </a:p>
      </dgm:t>
    </dgm:pt>
    <dgm:pt modelId="{34CFA2EF-21A1-4E19-944E-69618C94689A}" type="sibTrans" cxnId="{442FC063-681B-4ACB-B070-543608AB6206}">
      <dgm:prSet/>
      <dgm:spPr/>
      <dgm:t>
        <a:bodyPr/>
        <a:lstStyle/>
        <a:p>
          <a:endParaRPr lang="es-ES"/>
        </a:p>
      </dgm:t>
    </dgm:pt>
    <dgm:pt modelId="{40247E23-DDC2-4247-AD5C-22DF222FCD85}" type="pres">
      <dgm:prSet presAssocID="{4BCFC5B9-95D7-4904-8A94-4B5275EC1D75}" presName="Name0" presStyleCnt="0">
        <dgm:presLayoutVars>
          <dgm:chMax val="7"/>
          <dgm:dir/>
          <dgm:animLvl val="lvl"/>
          <dgm:resizeHandles val="exact"/>
        </dgm:presLayoutVars>
      </dgm:prSet>
      <dgm:spPr/>
      <dgm:t>
        <a:bodyPr/>
        <a:lstStyle/>
        <a:p>
          <a:endParaRPr lang="es-ES"/>
        </a:p>
      </dgm:t>
    </dgm:pt>
    <dgm:pt modelId="{DC1B4AF3-D8C9-47ED-81F9-255E026FF67D}" type="pres">
      <dgm:prSet presAssocID="{F44C578A-0BB8-4A28-B5AC-8F44F8A7D2D0}" presName="circle1" presStyleLbl="node1" presStyleIdx="0" presStyleCnt="2"/>
      <dgm:spPr/>
    </dgm:pt>
    <dgm:pt modelId="{E327D16A-C1F4-40C3-A25D-DD8F0E6B7CCD}" type="pres">
      <dgm:prSet presAssocID="{F44C578A-0BB8-4A28-B5AC-8F44F8A7D2D0}" presName="space" presStyleCnt="0"/>
      <dgm:spPr/>
    </dgm:pt>
    <dgm:pt modelId="{C43D466C-BE37-4D1E-B2FE-54EACD9BF4E6}" type="pres">
      <dgm:prSet presAssocID="{F44C578A-0BB8-4A28-B5AC-8F44F8A7D2D0}" presName="rect1" presStyleLbl="alignAcc1" presStyleIdx="0" presStyleCnt="2"/>
      <dgm:spPr/>
      <dgm:t>
        <a:bodyPr/>
        <a:lstStyle/>
        <a:p>
          <a:endParaRPr lang="es-ES"/>
        </a:p>
      </dgm:t>
    </dgm:pt>
    <dgm:pt modelId="{41770C81-6B40-44FA-92CF-282EEA1208B5}" type="pres">
      <dgm:prSet presAssocID="{BF844BFC-4A40-474D-A8C4-BAB83525F42B}" presName="vertSpace2" presStyleLbl="node1" presStyleIdx="0" presStyleCnt="2"/>
      <dgm:spPr/>
    </dgm:pt>
    <dgm:pt modelId="{FB127555-95D7-4CC9-A4DD-9A53353AD2CF}" type="pres">
      <dgm:prSet presAssocID="{BF844BFC-4A40-474D-A8C4-BAB83525F42B}" presName="circle2" presStyleLbl="node1" presStyleIdx="1" presStyleCnt="2"/>
      <dgm:spPr/>
    </dgm:pt>
    <dgm:pt modelId="{8CEE9C81-F033-4A13-A3B1-7F735F6D28BE}" type="pres">
      <dgm:prSet presAssocID="{BF844BFC-4A40-474D-A8C4-BAB83525F42B}" presName="rect2" presStyleLbl="alignAcc1" presStyleIdx="1" presStyleCnt="2"/>
      <dgm:spPr/>
      <dgm:t>
        <a:bodyPr/>
        <a:lstStyle/>
        <a:p>
          <a:endParaRPr lang="es-ES"/>
        </a:p>
      </dgm:t>
    </dgm:pt>
    <dgm:pt modelId="{4FF20AA6-EBE0-491E-8D44-8FCFA824C328}" type="pres">
      <dgm:prSet presAssocID="{F44C578A-0BB8-4A28-B5AC-8F44F8A7D2D0}" presName="rect1ParTxNoCh" presStyleLbl="alignAcc1" presStyleIdx="1" presStyleCnt="2">
        <dgm:presLayoutVars>
          <dgm:chMax val="1"/>
          <dgm:bulletEnabled val="1"/>
        </dgm:presLayoutVars>
      </dgm:prSet>
      <dgm:spPr/>
      <dgm:t>
        <a:bodyPr/>
        <a:lstStyle/>
        <a:p>
          <a:endParaRPr lang="es-ES"/>
        </a:p>
      </dgm:t>
    </dgm:pt>
    <dgm:pt modelId="{47DE986C-5231-4D87-AA16-0FE31DAB0060}" type="pres">
      <dgm:prSet presAssocID="{BF844BFC-4A40-474D-A8C4-BAB83525F42B}" presName="rect2ParTxNoCh" presStyleLbl="alignAcc1" presStyleIdx="1" presStyleCnt="2">
        <dgm:presLayoutVars>
          <dgm:chMax val="1"/>
          <dgm:bulletEnabled val="1"/>
        </dgm:presLayoutVars>
      </dgm:prSet>
      <dgm:spPr/>
      <dgm:t>
        <a:bodyPr/>
        <a:lstStyle/>
        <a:p>
          <a:endParaRPr lang="es-ES"/>
        </a:p>
      </dgm:t>
    </dgm:pt>
  </dgm:ptLst>
  <dgm:cxnLst>
    <dgm:cxn modelId="{AAF1BB5E-59CD-446B-8E48-10A54CCCB145}" type="presOf" srcId="{4BCFC5B9-95D7-4904-8A94-4B5275EC1D75}" destId="{40247E23-DDC2-4247-AD5C-22DF222FCD85}" srcOrd="0" destOrd="0" presId="urn:microsoft.com/office/officeart/2005/8/layout/target3"/>
    <dgm:cxn modelId="{442FC063-681B-4ACB-B070-543608AB6206}" srcId="{4BCFC5B9-95D7-4904-8A94-4B5275EC1D75}" destId="{BF844BFC-4A40-474D-A8C4-BAB83525F42B}" srcOrd="1" destOrd="0" parTransId="{C548C21A-AFE7-47A0-972E-AD1D51DBCB3C}" sibTransId="{34CFA2EF-21A1-4E19-944E-69618C94689A}"/>
    <dgm:cxn modelId="{A514B270-500D-4C0E-A63F-2CAE38189D6F}" type="presOf" srcId="{F44C578A-0BB8-4A28-B5AC-8F44F8A7D2D0}" destId="{C43D466C-BE37-4D1E-B2FE-54EACD9BF4E6}" srcOrd="0" destOrd="0" presId="urn:microsoft.com/office/officeart/2005/8/layout/target3"/>
    <dgm:cxn modelId="{93344680-194F-4DC3-94D3-37434A29EE02}" type="presOf" srcId="{BF844BFC-4A40-474D-A8C4-BAB83525F42B}" destId="{8CEE9C81-F033-4A13-A3B1-7F735F6D28BE}" srcOrd="0" destOrd="0" presId="urn:microsoft.com/office/officeart/2005/8/layout/target3"/>
    <dgm:cxn modelId="{C2435E0B-5BD8-43D0-9E96-F18A12F74ED3}" type="presOf" srcId="{BF844BFC-4A40-474D-A8C4-BAB83525F42B}" destId="{47DE986C-5231-4D87-AA16-0FE31DAB0060}" srcOrd="1" destOrd="0" presId="urn:microsoft.com/office/officeart/2005/8/layout/target3"/>
    <dgm:cxn modelId="{B5B117E6-C54E-4B37-BA2A-68003A8E9AA6}" type="presOf" srcId="{F44C578A-0BB8-4A28-B5AC-8F44F8A7D2D0}" destId="{4FF20AA6-EBE0-491E-8D44-8FCFA824C328}" srcOrd="1" destOrd="0" presId="urn:microsoft.com/office/officeart/2005/8/layout/target3"/>
    <dgm:cxn modelId="{0476BED4-B24B-4672-B144-9A7C36AFF10E}" srcId="{4BCFC5B9-95D7-4904-8A94-4B5275EC1D75}" destId="{F44C578A-0BB8-4A28-B5AC-8F44F8A7D2D0}" srcOrd="0" destOrd="0" parTransId="{2394FA75-F24F-46D6-85C1-54F8938A6C42}" sibTransId="{17855C0E-C74F-4896-A58A-C863C92D06D6}"/>
    <dgm:cxn modelId="{8C15075C-FEA0-43FA-8A4A-58C7339256F9}" type="presParOf" srcId="{40247E23-DDC2-4247-AD5C-22DF222FCD85}" destId="{DC1B4AF3-D8C9-47ED-81F9-255E026FF67D}" srcOrd="0" destOrd="0" presId="urn:microsoft.com/office/officeart/2005/8/layout/target3"/>
    <dgm:cxn modelId="{5E511D9C-7801-46D7-B7BA-B5FC8E00B4C1}" type="presParOf" srcId="{40247E23-DDC2-4247-AD5C-22DF222FCD85}" destId="{E327D16A-C1F4-40C3-A25D-DD8F0E6B7CCD}" srcOrd="1" destOrd="0" presId="urn:microsoft.com/office/officeart/2005/8/layout/target3"/>
    <dgm:cxn modelId="{CCA836B2-A9AA-40E0-AAD3-5421EA5FE5E1}" type="presParOf" srcId="{40247E23-DDC2-4247-AD5C-22DF222FCD85}" destId="{C43D466C-BE37-4D1E-B2FE-54EACD9BF4E6}" srcOrd="2" destOrd="0" presId="urn:microsoft.com/office/officeart/2005/8/layout/target3"/>
    <dgm:cxn modelId="{C1E6BF6D-28E5-4915-B271-15AA2ECC732A}" type="presParOf" srcId="{40247E23-DDC2-4247-AD5C-22DF222FCD85}" destId="{41770C81-6B40-44FA-92CF-282EEA1208B5}" srcOrd="3" destOrd="0" presId="urn:microsoft.com/office/officeart/2005/8/layout/target3"/>
    <dgm:cxn modelId="{2D3F58F7-ED99-40AC-B438-93EF1490ED3E}" type="presParOf" srcId="{40247E23-DDC2-4247-AD5C-22DF222FCD85}" destId="{FB127555-95D7-4CC9-A4DD-9A53353AD2CF}" srcOrd="4" destOrd="0" presId="urn:microsoft.com/office/officeart/2005/8/layout/target3"/>
    <dgm:cxn modelId="{945725D1-6D68-4F44-86AB-A5E1359D8FC0}" type="presParOf" srcId="{40247E23-DDC2-4247-AD5C-22DF222FCD85}" destId="{8CEE9C81-F033-4A13-A3B1-7F735F6D28BE}" srcOrd="5" destOrd="0" presId="urn:microsoft.com/office/officeart/2005/8/layout/target3"/>
    <dgm:cxn modelId="{8A8A76EF-3575-4CB6-B462-11F3726D80D8}" type="presParOf" srcId="{40247E23-DDC2-4247-AD5C-22DF222FCD85}" destId="{4FF20AA6-EBE0-491E-8D44-8FCFA824C328}" srcOrd="6" destOrd="0" presId="urn:microsoft.com/office/officeart/2005/8/layout/target3"/>
    <dgm:cxn modelId="{69D829B4-930E-43DB-A253-A703850250E5}" type="presParOf" srcId="{40247E23-DDC2-4247-AD5C-22DF222FCD85}" destId="{47DE986C-5231-4D87-AA16-0FE31DAB0060}" srcOrd="7" destOrd="0" presId="urn:microsoft.com/office/officeart/2005/8/layout/target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4.xml><?xml version="1.0" encoding="utf-8"?>
<dgm:dataModel xmlns:dgm="http://schemas.openxmlformats.org/drawingml/2006/diagram" xmlns:a="http://schemas.openxmlformats.org/drawingml/2006/main">
  <dgm:ptLst>
    <dgm:pt modelId="{4A44D25F-7ADD-4254-AB40-A99C0F734B2A}" type="doc">
      <dgm:prSet loTypeId="urn:microsoft.com/office/officeart/2005/8/layout/hierarchy4" loCatId="relationship" qsTypeId="urn:microsoft.com/office/officeart/2005/8/quickstyle/3d1" qsCatId="3D" csTypeId="urn:microsoft.com/office/officeart/2005/8/colors/colorful1" csCatId="colorful" phldr="1"/>
      <dgm:spPr/>
      <dgm:t>
        <a:bodyPr/>
        <a:lstStyle/>
        <a:p>
          <a:endParaRPr lang="es-ES"/>
        </a:p>
      </dgm:t>
    </dgm:pt>
    <dgm:pt modelId="{8BAC4DDF-2684-4419-A33C-05BC77BA514B}">
      <dgm:prSet/>
      <dgm:spPr/>
      <dgm:t>
        <a:bodyPr/>
        <a:lstStyle/>
        <a:p>
          <a:pPr rtl="0"/>
          <a:r>
            <a:rPr lang="es-ES" dirty="0" smtClean="0"/>
            <a:t>Al igual que el número de torres que se requieren para el proyecto, se necesitarán 3 cuartos de equipos, también conocidos como </a:t>
          </a:r>
          <a:r>
            <a:rPr lang="es-ES" dirty="0" err="1" smtClean="0"/>
            <a:t>shelters</a:t>
          </a:r>
          <a:r>
            <a:rPr lang="es-ES" dirty="0" smtClean="0"/>
            <a:t>, dentro de los cuales se instalarán los equipos de comunicaciones pertenecientes a cada radio base, los mismos que deberán contar con los siguientes requisitos:</a:t>
          </a:r>
          <a:endParaRPr lang="es-ES" dirty="0"/>
        </a:p>
      </dgm:t>
    </dgm:pt>
    <dgm:pt modelId="{49DB676B-C53C-481A-8D6E-6455BB469872}" type="parTrans" cxnId="{F29F2317-4FA8-4D3B-9B5F-A8940C7024FB}">
      <dgm:prSet/>
      <dgm:spPr/>
      <dgm:t>
        <a:bodyPr/>
        <a:lstStyle/>
        <a:p>
          <a:endParaRPr lang="es-ES"/>
        </a:p>
      </dgm:t>
    </dgm:pt>
    <dgm:pt modelId="{402D0039-3271-434A-BD31-7BCBA6811001}" type="sibTrans" cxnId="{F29F2317-4FA8-4D3B-9B5F-A8940C7024FB}">
      <dgm:prSet/>
      <dgm:spPr/>
      <dgm:t>
        <a:bodyPr/>
        <a:lstStyle/>
        <a:p>
          <a:endParaRPr lang="es-ES"/>
        </a:p>
      </dgm:t>
    </dgm:pt>
    <dgm:pt modelId="{629C8101-700B-4DE4-BAC8-4B9CE6AA5DB9}">
      <dgm:prSet custT="1"/>
      <dgm:spPr/>
      <dgm:t>
        <a:bodyPr/>
        <a:lstStyle/>
        <a:p>
          <a:pPr rtl="0"/>
          <a:r>
            <a:rPr lang="es-ES" sz="1100" dirty="0" smtClean="0"/>
            <a:t>Dimensiones de 1.70 m de ancho, 2 m de largo y 2.20 m alto.</a:t>
          </a:r>
          <a:endParaRPr lang="es-ES" sz="1100" dirty="0"/>
        </a:p>
      </dgm:t>
    </dgm:pt>
    <dgm:pt modelId="{37B5F7E4-64EB-4686-BBF7-86E528A36B95}" type="parTrans" cxnId="{EC056DB3-9D80-4AEC-945A-466D8E6EA5DA}">
      <dgm:prSet/>
      <dgm:spPr/>
      <dgm:t>
        <a:bodyPr/>
        <a:lstStyle/>
        <a:p>
          <a:endParaRPr lang="es-ES"/>
        </a:p>
      </dgm:t>
    </dgm:pt>
    <dgm:pt modelId="{CD80D8B0-C2C2-4CAD-85A0-5D595D626C91}" type="sibTrans" cxnId="{EC056DB3-9D80-4AEC-945A-466D8E6EA5DA}">
      <dgm:prSet/>
      <dgm:spPr/>
      <dgm:t>
        <a:bodyPr/>
        <a:lstStyle/>
        <a:p>
          <a:endParaRPr lang="es-ES"/>
        </a:p>
      </dgm:t>
    </dgm:pt>
    <dgm:pt modelId="{F429B832-FBF5-40A0-899F-72CEEF3A3220}">
      <dgm:prSet custT="1"/>
      <dgm:spPr/>
      <dgm:t>
        <a:bodyPr/>
        <a:lstStyle/>
        <a:p>
          <a:pPr rtl="0"/>
          <a:r>
            <a:rPr lang="es-ES" sz="1100" dirty="0" smtClean="0"/>
            <a:t>Estructura metálica de perfiles acerados y tol galvanizado; debe ofrecer un ambiente seguro y seco para la instalación de equipamientos. Sellado para impedir la filtración de agua y polvo, y el escape de aire climatizado.</a:t>
          </a:r>
          <a:endParaRPr lang="es-ES" sz="1100" dirty="0"/>
        </a:p>
      </dgm:t>
    </dgm:pt>
    <dgm:pt modelId="{540134C5-AC7D-43CD-8F9B-178DA01DE444}" type="parTrans" cxnId="{6D49C54D-91D8-4399-A6AA-F5EC3E39E00E}">
      <dgm:prSet/>
      <dgm:spPr/>
      <dgm:t>
        <a:bodyPr/>
        <a:lstStyle/>
        <a:p>
          <a:endParaRPr lang="es-ES"/>
        </a:p>
      </dgm:t>
    </dgm:pt>
    <dgm:pt modelId="{DB7533A1-23B6-4615-AE74-743F974102E5}" type="sibTrans" cxnId="{6D49C54D-91D8-4399-A6AA-F5EC3E39E00E}">
      <dgm:prSet/>
      <dgm:spPr/>
      <dgm:t>
        <a:bodyPr/>
        <a:lstStyle/>
        <a:p>
          <a:endParaRPr lang="es-ES"/>
        </a:p>
      </dgm:t>
    </dgm:pt>
    <dgm:pt modelId="{97F149CD-B19C-4A8C-BF45-DB314AAE8A59}">
      <dgm:prSet custT="1"/>
      <dgm:spPr/>
      <dgm:t>
        <a:bodyPr/>
        <a:lstStyle/>
        <a:p>
          <a:pPr rtl="0"/>
          <a:r>
            <a:rPr lang="es-ES" sz="1100" dirty="0" smtClean="0"/>
            <a:t>Temperaturas entre -10 °C a 20 °C.</a:t>
          </a:r>
          <a:endParaRPr lang="es-ES" sz="1100" dirty="0"/>
        </a:p>
      </dgm:t>
    </dgm:pt>
    <dgm:pt modelId="{D63AF537-7A9E-4449-A1C1-050A6980D56E}" type="parTrans" cxnId="{8612C73B-A64C-473F-9985-7DFFF5A49DA2}">
      <dgm:prSet/>
      <dgm:spPr/>
      <dgm:t>
        <a:bodyPr/>
        <a:lstStyle/>
        <a:p>
          <a:endParaRPr lang="es-ES"/>
        </a:p>
      </dgm:t>
    </dgm:pt>
    <dgm:pt modelId="{CF308AA7-7758-4F68-AB7A-9B1C9257B821}" type="sibTrans" cxnId="{8612C73B-A64C-473F-9985-7DFFF5A49DA2}">
      <dgm:prSet/>
      <dgm:spPr/>
      <dgm:t>
        <a:bodyPr/>
        <a:lstStyle/>
        <a:p>
          <a:endParaRPr lang="es-ES"/>
        </a:p>
      </dgm:t>
    </dgm:pt>
    <dgm:pt modelId="{ADFB8E80-31C3-4CC1-9540-1F7ECC1F7BE1}">
      <dgm:prSet custT="1"/>
      <dgm:spPr/>
      <dgm:t>
        <a:bodyPr/>
        <a:lstStyle/>
        <a:p>
          <a:pPr rtl="0"/>
          <a:r>
            <a:rPr lang="es-ES" sz="1100" dirty="0" smtClean="0"/>
            <a:t>Pintura anticorrosiva.</a:t>
          </a:r>
          <a:endParaRPr lang="es-ES" sz="1100" dirty="0"/>
        </a:p>
      </dgm:t>
    </dgm:pt>
    <dgm:pt modelId="{27B2D93D-6437-47BF-BF48-448A356034F3}" type="parTrans" cxnId="{84CE6A6B-BF0F-4CA4-93D1-742E47F3B580}">
      <dgm:prSet/>
      <dgm:spPr/>
      <dgm:t>
        <a:bodyPr/>
        <a:lstStyle/>
        <a:p>
          <a:endParaRPr lang="es-ES"/>
        </a:p>
      </dgm:t>
    </dgm:pt>
    <dgm:pt modelId="{F9243D62-6BAE-4C39-A842-C0DA02107403}" type="sibTrans" cxnId="{84CE6A6B-BF0F-4CA4-93D1-742E47F3B580}">
      <dgm:prSet/>
      <dgm:spPr/>
      <dgm:t>
        <a:bodyPr/>
        <a:lstStyle/>
        <a:p>
          <a:endParaRPr lang="es-ES"/>
        </a:p>
      </dgm:t>
    </dgm:pt>
    <dgm:pt modelId="{28718EDD-FABE-4F6D-BB8A-F34FCF375B6A}" type="pres">
      <dgm:prSet presAssocID="{4A44D25F-7ADD-4254-AB40-A99C0F734B2A}" presName="Name0" presStyleCnt="0">
        <dgm:presLayoutVars>
          <dgm:chPref val="1"/>
          <dgm:dir/>
          <dgm:animOne val="branch"/>
          <dgm:animLvl val="lvl"/>
          <dgm:resizeHandles/>
        </dgm:presLayoutVars>
      </dgm:prSet>
      <dgm:spPr/>
      <dgm:t>
        <a:bodyPr/>
        <a:lstStyle/>
        <a:p>
          <a:endParaRPr lang="es-ES"/>
        </a:p>
      </dgm:t>
    </dgm:pt>
    <dgm:pt modelId="{43747E35-C027-462A-B0C6-66D4E3224E54}" type="pres">
      <dgm:prSet presAssocID="{8BAC4DDF-2684-4419-A33C-05BC77BA514B}" presName="vertOne" presStyleCnt="0"/>
      <dgm:spPr/>
    </dgm:pt>
    <dgm:pt modelId="{C6EF5019-ECDC-4255-BE88-55CA0D9515B1}" type="pres">
      <dgm:prSet presAssocID="{8BAC4DDF-2684-4419-A33C-05BC77BA514B}" presName="txOne" presStyleLbl="node0" presStyleIdx="0" presStyleCnt="1">
        <dgm:presLayoutVars>
          <dgm:chPref val="3"/>
        </dgm:presLayoutVars>
      </dgm:prSet>
      <dgm:spPr/>
      <dgm:t>
        <a:bodyPr/>
        <a:lstStyle/>
        <a:p>
          <a:endParaRPr lang="es-ES"/>
        </a:p>
      </dgm:t>
    </dgm:pt>
    <dgm:pt modelId="{BB60C3E1-36DB-4E73-AACC-7F3E0DBE921E}" type="pres">
      <dgm:prSet presAssocID="{8BAC4DDF-2684-4419-A33C-05BC77BA514B}" presName="parTransOne" presStyleCnt="0"/>
      <dgm:spPr/>
    </dgm:pt>
    <dgm:pt modelId="{385F0484-9B73-439F-B613-36F3CC54086A}" type="pres">
      <dgm:prSet presAssocID="{8BAC4DDF-2684-4419-A33C-05BC77BA514B}" presName="horzOne" presStyleCnt="0"/>
      <dgm:spPr/>
    </dgm:pt>
    <dgm:pt modelId="{4A96DF0E-B92E-4D82-97BF-6A7400D1639E}" type="pres">
      <dgm:prSet presAssocID="{629C8101-700B-4DE4-BAC8-4B9CE6AA5DB9}" presName="vertTwo" presStyleCnt="0"/>
      <dgm:spPr/>
    </dgm:pt>
    <dgm:pt modelId="{8533E8DA-386E-41FD-9791-D27D15709C4E}" type="pres">
      <dgm:prSet presAssocID="{629C8101-700B-4DE4-BAC8-4B9CE6AA5DB9}" presName="txTwo" presStyleLbl="node2" presStyleIdx="0" presStyleCnt="4" custLinFactNeighborX="5555" custLinFactNeighborY="214">
        <dgm:presLayoutVars>
          <dgm:chPref val="3"/>
        </dgm:presLayoutVars>
      </dgm:prSet>
      <dgm:spPr/>
      <dgm:t>
        <a:bodyPr/>
        <a:lstStyle/>
        <a:p>
          <a:endParaRPr lang="es-ES"/>
        </a:p>
      </dgm:t>
    </dgm:pt>
    <dgm:pt modelId="{FE5844EC-BDB3-4BF0-A7D5-8A23E349C84A}" type="pres">
      <dgm:prSet presAssocID="{629C8101-700B-4DE4-BAC8-4B9CE6AA5DB9}" presName="horzTwo" presStyleCnt="0"/>
      <dgm:spPr/>
    </dgm:pt>
    <dgm:pt modelId="{D2F47D2D-325D-4279-8DFE-043A1AF8BC2C}" type="pres">
      <dgm:prSet presAssocID="{CD80D8B0-C2C2-4CAD-85A0-5D595D626C91}" presName="sibSpaceTwo" presStyleCnt="0"/>
      <dgm:spPr/>
    </dgm:pt>
    <dgm:pt modelId="{489513EB-FD10-4A91-99FD-04C33D4DBE04}" type="pres">
      <dgm:prSet presAssocID="{F429B832-FBF5-40A0-899F-72CEEF3A3220}" presName="vertTwo" presStyleCnt="0"/>
      <dgm:spPr/>
    </dgm:pt>
    <dgm:pt modelId="{F7B33048-5E6D-4B42-9D1D-FFADF3786C4E}" type="pres">
      <dgm:prSet presAssocID="{F429B832-FBF5-40A0-899F-72CEEF3A3220}" presName="txTwo" presStyleLbl="node2" presStyleIdx="1" presStyleCnt="4" custLinFactNeighborX="5555" custLinFactNeighborY="214">
        <dgm:presLayoutVars>
          <dgm:chPref val="3"/>
        </dgm:presLayoutVars>
      </dgm:prSet>
      <dgm:spPr/>
      <dgm:t>
        <a:bodyPr/>
        <a:lstStyle/>
        <a:p>
          <a:endParaRPr lang="es-ES"/>
        </a:p>
      </dgm:t>
    </dgm:pt>
    <dgm:pt modelId="{B43E2B34-B538-413B-92C4-0D54D30F2645}" type="pres">
      <dgm:prSet presAssocID="{F429B832-FBF5-40A0-899F-72CEEF3A3220}" presName="horzTwo" presStyleCnt="0"/>
      <dgm:spPr/>
    </dgm:pt>
    <dgm:pt modelId="{E17C0FF7-BB80-4538-B203-FD4BD5C2C7FC}" type="pres">
      <dgm:prSet presAssocID="{DB7533A1-23B6-4615-AE74-743F974102E5}" presName="sibSpaceTwo" presStyleCnt="0"/>
      <dgm:spPr/>
    </dgm:pt>
    <dgm:pt modelId="{923ACD70-B432-4030-8E08-A548CE1A0ADD}" type="pres">
      <dgm:prSet presAssocID="{97F149CD-B19C-4A8C-BF45-DB314AAE8A59}" presName="vertTwo" presStyleCnt="0"/>
      <dgm:spPr/>
    </dgm:pt>
    <dgm:pt modelId="{3B69570A-C5D7-4F7E-8967-900F5116CEAB}" type="pres">
      <dgm:prSet presAssocID="{97F149CD-B19C-4A8C-BF45-DB314AAE8A59}" presName="txTwo" presStyleLbl="node2" presStyleIdx="2" presStyleCnt="4" custLinFactNeighborX="5555" custLinFactNeighborY="214">
        <dgm:presLayoutVars>
          <dgm:chPref val="3"/>
        </dgm:presLayoutVars>
      </dgm:prSet>
      <dgm:spPr/>
      <dgm:t>
        <a:bodyPr/>
        <a:lstStyle/>
        <a:p>
          <a:endParaRPr lang="es-ES"/>
        </a:p>
      </dgm:t>
    </dgm:pt>
    <dgm:pt modelId="{2E3FF7AB-2516-4A62-B951-D33DE6B45077}" type="pres">
      <dgm:prSet presAssocID="{97F149CD-B19C-4A8C-BF45-DB314AAE8A59}" presName="horzTwo" presStyleCnt="0"/>
      <dgm:spPr/>
    </dgm:pt>
    <dgm:pt modelId="{A20789E0-1F1E-4C40-8AC6-0BE0FBABD983}" type="pres">
      <dgm:prSet presAssocID="{CF308AA7-7758-4F68-AB7A-9B1C9257B821}" presName="sibSpaceTwo" presStyleCnt="0"/>
      <dgm:spPr/>
    </dgm:pt>
    <dgm:pt modelId="{CF655FBE-43A6-4820-A1F4-10CC4ABF2EC2}" type="pres">
      <dgm:prSet presAssocID="{ADFB8E80-31C3-4CC1-9540-1F7ECC1F7BE1}" presName="vertTwo" presStyleCnt="0"/>
      <dgm:spPr/>
    </dgm:pt>
    <dgm:pt modelId="{864E6796-2541-4168-ABD1-1399A9AAD5FF}" type="pres">
      <dgm:prSet presAssocID="{ADFB8E80-31C3-4CC1-9540-1F7ECC1F7BE1}" presName="txTwo" presStyleLbl="node2" presStyleIdx="3" presStyleCnt="4">
        <dgm:presLayoutVars>
          <dgm:chPref val="3"/>
        </dgm:presLayoutVars>
      </dgm:prSet>
      <dgm:spPr/>
      <dgm:t>
        <a:bodyPr/>
        <a:lstStyle/>
        <a:p>
          <a:endParaRPr lang="es-ES"/>
        </a:p>
      </dgm:t>
    </dgm:pt>
    <dgm:pt modelId="{9650D7A4-2FD6-41A3-85AC-3D37E492C263}" type="pres">
      <dgm:prSet presAssocID="{ADFB8E80-31C3-4CC1-9540-1F7ECC1F7BE1}" presName="horzTwo" presStyleCnt="0"/>
      <dgm:spPr/>
    </dgm:pt>
  </dgm:ptLst>
  <dgm:cxnLst>
    <dgm:cxn modelId="{D350C566-CB96-4F36-A8D9-81E79C1E8EF4}" type="presOf" srcId="{ADFB8E80-31C3-4CC1-9540-1F7ECC1F7BE1}" destId="{864E6796-2541-4168-ABD1-1399A9AAD5FF}" srcOrd="0" destOrd="0" presId="urn:microsoft.com/office/officeart/2005/8/layout/hierarchy4"/>
    <dgm:cxn modelId="{8612C73B-A64C-473F-9985-7DFFF5A49DA2}" srcId="{8BAC4DDF-2684-4419-A33C-05BC77BA514B}" destId="{97F149CD-B19C-4A8C-BF45-DB314AAE8A59}" srcOrd="2" destOrd="0" parTransId="{D63AF537-7A9E-4449-A1C1-050A6980D56E}" sibTransId="{CF308AA7-7758-4F68-AB7A-9B1C9257B821}"/>
    <dgm:cxn modelId="{EC056DB3-9D80-4AEC-945A-466D8E6EA5DA}" srcId="{8BAC4DDF-2684-4419-A33C-05BC77BA514B}" destId="{629C8101-700B-4DE4-BAC8-4B9CE6AA5DB9}" srcOrd="0" destOrd="0" parTransId="{37B5F7E4-64EB-4686-BBF7-86E528A36B95}" sibTransId="{CD80D8B0-C2C2-4CAD-85A0-5D595D626C91}"/>
    <dgm:cxn modelId="{17634F43-9D72-4723-840F-16FA46A6DA82}" type="presOf" srcId="{F429B832-FBF5-40A0-899F-72CEEF3A3220}" destId="{F7B33048-5E6D-4B42-9D1D-FFADF3786C4E}" srcOrd="0" destOrd="0" presId="urn:microsoft.com/office/officeart/2005/8/layout/hierarchy4"/>
    <dgm:cxn modelId="{F29F2317-4FA8-4D3B-9B5F-A8940C7024FB}" srcId="{4A44D25F-7ADD-4254-AB40-A99C0F734B2A}" destId="{8BAC4DDF-2684-4419-A33C-05BC77BA514B}" srcOrd="0" destOrd="0" parTransId="{49DB676B-C53C-481A-8D6E-6455BB469872}" sibTransId="{402D0039-3271-434A-BD31-7BCBA6811001}"/>
    <dgm:cxn modelId="{33265368-2DA3-4FB7-94EB-78E12FF5FB40}" type="presOf" srcId="{629C8101-700B-4DE4-BAC8-4B9CE6AA5DB9}" destId="{8533E8DA-386E-41FD-9791-D27D15709C4E}" srcOrd="0" destOrd="0" presId="urn:microsoft.com/office/officeart/2005/8/layout/hierarchy4"/>
    <dgm:cxn modelId="{F8A69019-E088-4945-B977-2623555975A2}" type="presOf" srcId="{97F149CD-B19C-4A8C-BF45-DB314AAE8A59}" destId="{3B69570A-C5D7-4F7E-8967-900F5116CEAB}" srcOrd="0" destOrd="0" presId="urn:microsoft.com/office/officeart/2005/8/layout/hierarchy4"/>
    <dgm:cxn modelId="{84CE6A6B-BF0F-4CA4-93D1-742E47F3B580}" srcId="{8BAC4DDF-2684-4419-A33C-05BC77BA514B}" destId="{ADFB8E80-31C3-4CC1-9540-1F7ECC1F7BE1}" srcOrd="3" destOrd="0" parTransId="{27B2D93D-6437-47BF-BF48-448A356034F3}" sibTransId="{F9243D62-6BAE-4C39-A842-C0DA02107403}"/>
    <dgm:cxn modelId="{6D49C54D-91D8-4399-A6AA-F5EC3E39E00E}" srcId="{8BAC4DDF-2684-4419-A33C-05BC77BA514B}" destId="{F429B832-FBF5-40A0-899F-72CEEF3A3220}" srcOrd="1" destOrd="0" parTransId="{540134C5-AC7D-43CD-8F9B-178DA01DE444}" sibTransId="{DB7533A1-23B6-4615-AE74-743F974102E5}"/>
    <dgm:cxn modelId="{CEDB140A-E044-422B-8799-3F2D0F4E36CF}" type="presOf" srcId="{4A44D25F-7ADD-4254-AB40-A99C0F734B2A}" destId="{28718EDD-FABE-4F6D-BB8A-F34FCF375B6A}" srcOrd="0" destOrd="0" presId="urn:microsoft.com/office/officeart/2005/8/layout/hierarchy4"/>
    <dgm:cxn modelId="{7E29E28C-FD87-472A-85E2-F3D7CDFA6448}" type="presOf" srcId="{8BAC4DDF-2684-4419-A33C-05BC77BA514B}" destId="{C6EF5019-ECDC-4255-BE88-55CA0D9515B1}" srcOrd="0" destOrd="0" presId="urn:microsoft.com/office/officeart/2005/8/layout/hierarchy4"/>
    <dgm:cxn modelId="{97DF77ED-0358-49A3-904C-B8EF8FBF19A9}" type="presParOf" srcId="{28718EDD-FABE-4F6D-BB8A-F34FCF375B6A}" destId="{43747E35-C027-462A-B0C6-66D4E3224E54}" srcOrd="0" destOrd="0" presId="urn:microsoft.com/office/officeart/2005/8/layout/hierarchy4"/>
    <dgm:cxn modelId="{2948CE0C-DCA5-4CD9-8927-03BBCB06FB1A}" type="presParOf" srcId="{43747E35-C027-462A-B0C6-66D4E3224E54}" destId="{C6EF5019-ECDC-4255-BE88-55CA0D9515B1}" srcOrd="0" destOrd="0" presId="urn:microsoft.com/office/officeart/2005/8/layout/hierarchy4"/>
    <dgm:cxn modelId="{7A0D8329-8651-4E7A-8317-594DDA25F9F0}" type="presParOf" srcId="{43747E35-C027-462A-B0C6-66D4E3224E54}" destId="{BB60C3E1-36DB-4E73-AACC-7F3E0DBE921E}" srcOrd="1" destOrd="0" presId="urn:microsoft.com/office/officeart/2005/8/layout/hierarchy4"/>
    <dgm:cxn modelId="{03F0B061-AD4A-45F7-B96E-460D935AEE61}" type="presParOf" srcId="{43747E35-C027-462A-B0C6-66D4E3224E54}" destId="{385F0484-9B73-439F-B613-36F3CC54086A}" srcOrd="2" destOrd="0" presId="urn:microsoft.com/office/officeart/2005/8/layout/hierarchy4"/>
    <dgm:cxn modelId="{5C0D62DC-4A60-4B65-A920-C2DF4C1E664A}" type="presParOf" srcId="{385F0484-9B73-439F-B613-36F3CC54086A}" destId="{4A96DF0E-B92E-4D82-97BF-6A7400D1639E}" srcOrd="0" destOrd="0" presId="urn:microsoft.com/office/officeart/2005/8/layout/hierarchy4"/>
    <dgm:cxn modelId="{ACEB6E4E-93DD-4E21-8B00-5785D278EF95}" type="presParOf" srcId="{4A96DF0E-B92E-4D82-97BF-6A7400D1639E}" destId="{8533E8DA-386E-41FD-9791-D27D15709C4E}" srcOrd="0" destOrd="0" presId="urn:microsoft.com/office/officeart/2005/8/layout/hierarchy4"/>
    <dgm:cxn modelId="{D08B0950-C6A9-44B2-B96E-A0496673722E}" type="presParOf" srcId="{4A96DF0E-B92E-4D82-97BF-6A7400D1639E}" destId="{FE5844EC-BDB3-4BF0-A7D5-8A23E349C84A}" srcOrd="1" destOrd="0" presId="urn:microsoft.com/office/officeart/2005/8/layout/hierarchy4"/>
    <dgm:cxn modelId="{24955ABE-4469-4A8E-BA66-0BDF76237110}" type="presParOf" srcId="{385F0484-9B73-439F-B613-36F3CC54086A}" destId="{D2F47D2D-325D-4279-8DFE-043A1AF8BC2C}" srcOrd="1" destOrd="0" presId="urn:microsoft.com/office/officeart/2005/8/layout/hierarchy4"/>
    <dgm:cxn modelId="{C5F32916-49F0-434F-97E4-57AB14D11179}" type="presParOf" srcId="{385F0484-9B73-439F-B613-36F3CC54086A}" destId="{489513EB-FD10-4A91-99FD-04C33D4DBE04}" srcOrd="2" destOrd="0" presId="urn:microsoft.com/office/officeart/2005/8/layout/hierarchy4"/>
    <dgm:cxn modelId="{D8C8FAB1-7647-4B36-8EA3-94F97AF06457}" type="presParOf" srcId="{489513EB-FD10-4A91-99FD-04C33D4DBE04}" destId="{F7B33048-5E6D-4B42-9D1D-FFADF3786C4E}" srcOrd="0" destOrd="0" presId="urn:microsoft.com/office/officeart/2005/8/layout/hierarchy4"/>
    <dgm:cxn modelId="{D475B9D8-0F10-4504-A0F5-14A48B851B0A}" type="presParOf" srcId="{489513EB-FD10-4A91-99FD-04C33D4DBE04}" destId="{B43E2B34-B538-413B-92C4-0D54D30F2645}" srcOrd="1" destOrd="0" presId="urn:microsoft.com/office/officeart/2005/8/layout/hierarchy4"/>
    <dgm:cxn modelId="{05995974-7413-4974-99A5-A973E051F5AB}" type="presParOf" srcId="{385F0484-9B73-439F-B613-36F3CC54086A}" destId="{E17C0FF7-BB80-4538-B203-FD4BD5C2C7FC}" srcOrd="3" destOrd="0" presId="urn:microsoft.com/office/officeart/2005/8/layout/hierarchy4"/>
    <dgm:cxn modelId="{81014114-CFD1-4D24-836C-EF915ED1D542}" type="presParOf" srcId="{385F0484-9B73-439F-B613-36F3CC54086A}" destId="{923ACD70-B432-4030-8E08-A548CE1A0ADD}" srcOrd="4" destOrd="0" presId="urn:microsoft.com/office/officeart/2005/8/layout/hierarchy4"/>
    <dgm:cxn modelId="{9814EEAA-9F05-4048-B3ED-27D45AB2FB5B}" type="presParOf" srcId="{923ACD70-B432-4030-8E08-A548CE1A0ADD}" destId="{3B69570A-C5D7-4F7E-8967-900F5116CEAB}" srcOrd="0" destOrd="0" presId="urn:microsoft.com/office/officeart/2005/8/layout/hierarchy4"/>
    <dgm:cxn modelId="{31D9F64C-45D4-40BA-8855-6D054382F1F0}" type="presParOf" srcId="{923ACD70-B432-4030-8E08-A548CE1A0ADD}" destId="{2E3FF7AB-2516-4A62-B951-D33DE6B45077}" srcOrd="1" destOrd="0" presId="urn:microsoft.com/office/officeart/2005/8/layout/hierarchy4"/>
    <dgm:cxn modelId="{643E445F-5B43-4D03-B1E1-0DE74D82C672}" type="presParOf" srcId="{385F0484-9B73-439F-B613-36F3CC54086A}" destId="{A20789E0-1F1E-4C40-8AC6-0BE0FBABD983}" srcOrd="5" destOrd="0" presId="urn:microsoft.com/office/officeart/2005/8/layout/hierarchy4"/>
    <dgm:cxn modelId="{FCD76FCA-3AF6-43F5-B64F-DD73AB7AA467}" type="presParOf" srcId="{385F0484-9B73-439F-B613-36F3CC54086A}" destId="{CF655FBE-43A6-4820-A1F4-10CC4ABF2EC2}" srcOrd="6" destOrd="0" presId="urn:microsoft.com/office/officeart/2005/8/layout/hierarchy4"/>
    <dgm:cxn modelId="{09843CC0-D094-4E68-BCC3-31B86781068F}" type="presParOf" srcId="{CF655FBE-43A6-4820-A1F4-10CC4ABF2EC2}" destId="{864E6796-2541-4168-ABD1-1399A9AAD5FF}" srcOrd="0" destOrd="0" presId="urn:microsoft.com/office/officeart/2005/8/layout/hierarchy4"/>
    <dgm:cxn modelId="{C8AB717D-9EF8-4E6F-800F-87578EA71491}" type="presParOf" srcId="{CF655FBE-43A6-4820-A1F4-10CC4ABF2EC2}" destId="{9650D7A4-2FD6-41A3-85AC-3D37E492C263}" srcOrd="1" destOrd="0" presId="urn:microsoft.com/office/officeart/2005/8/layout/hierarchy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5.xml><?xml version="1.0" encoding="utf-8"?>
<dgm:dataModel xmlns:dgm="http://schemas.openxmlformats.org/drawingml/2006/diagram" xmlns:a="http://schemas.openxmlformats.org/drawingml/2006/main">
  <dgm:ptLst>
    <dgm:pt modelId="{087DE6F7-23EC-4BCE-8A0C-300DDC953E4A}" type="doc">
      <dgm:prSet loTypeId="urn:microsoft.com/office/officeart/2005/8/layout/target3" loCatId="relationship" qsTypeId="urn:microsoft.com/office/officeart/2005/8/quickstyle/3d1" qsCatId="3D" csTypeId="urn:microsoft.com/office/officeart/2005/8/colors/colorful1" csCatId="colorful"/>
      <dgm:spPr/>
      <dgm:t>
        <a:bodyPr/>
        <a:lstStyle/>
        <a:p>
          <a:endParaRPr lang="es-ES"/>
        </a:p>
      </dgm:t>
    </dgm:pt>
    <dgm:pt modelId="{EF859F55-FC89-4C84-B49C-4538496011E3}">
      <dgm:prSet/>
      <dgm:spPr/>
      <dgm:t>
        <a:bodyPr/>
        <a:lstStyle/>
        <a:p>
          <a:pPr rtl="0"/>
          <a:r>
            <a:rPr lang="es-ES" dirty="0" smtClean="0"/>
            <a:t>A continuación, se presentará un diagrama de cobertura por cada repetidora que muestre los niveles de recepción de la señal y la extensión geográfica   de la cobertura VHF, con el fin de asegurar la comunicación entre las distintas sedes de la ESPE y las repetidoras. Para un mejor análisis de la cobertura se presenta los valores de la intensidad de la señal a los cuales la misma es buena, promedio y excelente, de acuerdo al siguiente gráfico para cada repetidora:</a:t>
          </a:r>
          <a:endParaRPr lang="es-ES" dirty="0"/>
        </a:p>
      </dgm:t>
    </dgm:pt>
    <dgm:pt modelId="{DE4CFB70-0389-4276-A590-EA119C9E7EAE}" type="parTrans" cxnId="{4484A77D-DC37-4FA6-B8D0-A08914049658}">
      <dgm:prSet/>
      <dgm:spPr/>
      <dgm:t>
        <a:bodyPr/>
        <a:lstStyle/>
        <a:p>
          <a:endParaRPr lang="es-ES"/>
        </a:p>
      </dgm:t>
    </dgm:pt>
    <dgm:pt modelId="{0501F101-FE0D-47CC-95E1-5E39E7831868}" type="sibTrans" cxnId="{4484A77D-DC37-4FA6-B8D0-A08914049658}">
      <dgm:prSet/>
      <dgm:spPr/>
      <dgm:t>
        <a:bodyPr/>
        <a:lstStyle/>
        <a:p>
          <a:endParaRPr lang="es-ES"/>
        </a:p>
      </dgm:t>
    </dgm:pt>
    <dgm:pt modelId="{B1385A74-F709-4D3A-A0D9-465209893A2D}" type="pres">
      <dgm:prSet presAssocID="{087DE6F7-23EC-4BCE-8A0C-300DDC953E4A}" presName="Name0" presStyleCnt="0">
        <dgm:presLayoutVars>
          <dgm:chMax val="7"/>
          <dgm:dir/>
          <dgm:animLvl val="lvl"/>
          <dgm:resizeHandles val="exact"/>
        </dgm:presLayoutVars>
      </dgm:prSet>
      <dgm:spPr/>
      <dgm:t>
        <a:bodyPr/>
        <a:lstStyle/>
        <a:p>
          <a:endParaRPr lang="es-ES"/>
        </a:p>
      </dgm:t>
    </dgm:pt>
    <dgm:pt modelId="{940088B5-B209-4279-BD05-0D3437A144BF}" type="pres">
      <dgm:prSet presAssocID="{EF859F55-FC89-4C84-B49C-4538496011E3}" presName="circle1" presStyleLbl="node1" presStyleIdx="0" presStyleCnt="1"/>
      <dgm:spPr/>
    </dgm:pt>
    <dgm:pt modelId="{A3E921FD-A1EB-49A1-B914-78ACBC690361}" type="pres">
      <dgm:prSet presAssocID="{EF859F55-FC89-4C84-B49C-4538496011E3}" presName="space" presStyleCnt="0"/>
      <dgm:spPr/>
    </dgm:pt>
    <dgm:pt modelId="{8E3FBEE3-4E9D-494B-BEE7-6513C2835E81}" type="pres">
      <dgm:prSet presAssocID="{EF859F55-FC89-4C84-B49C-4538496011E3}" presName="rect1" presStyleLbl="alignAcc1" presStyleIdx="0" presStyleCnt="1"/>
      <dgm:spPr/>
      <dgm:t>
        <a:bodyPr/>
        <a:lstStyle/>
        <a:p>
          <a:endParaRPr lang="es-ES"/>
        </a:p>
      </dgm:t>
    </dgm:pt>
    <dgm:pt modelId="{C8ACEB97-BD61-4E6C-A45C-2949D900ACC7}" type="pres">
      <dgm:prSet presAssocID="{EF859F55-FC89-4C84-B49C-4538496011E3}" presName="rect1ParTxNoCh" presStyleLbl="alignAcc1" presStyleIdx="0" presStyleCnt="1">
        <dgm:presLayoutVars>
          <dgm:chMax val="1"/>
          <dgm:bulletEnabled val="1"/>
        </dgm:presLayoutVars>
      </dgm:prSet>
      <dgm:spPr/>
      <dgm:t>
        <a:bodyPr/>
        <a:lstStyle/>
        <a:p>
          <a:endParaRPr lang="es-ES"/>
        </a:p>
      </dgm:t>
    </dgm:pt>
  </dgm:ptLst>
  <dgm:cxnLst>
    <dgm:cxn modelId="{55D1B44A-24EE-46A1-A249-3B828A3DD4DF}" type="presOf" srcId="{EF859F55-FC89-4C84-B49C-4538496011E3}" destId="{C8ACEB97-BD61-4E6C-A45C-2949D900ACC7}" srcOrd="1" destOrd="0" presId="urn:microsoft.com/office/officeart/2005/8/layout/target3"/>
    <dgm:cxn modelId="{A77406D3-02C4-451D-BF31-9DCE454E4DFA}" type="presOf" srcId="{087DE6F7-23EC-4BCE-8A0C-300DDC953E4A}" destId="{B1385A74-F709-4D3A-A0D9-465209893A2D}" srcOrd="0" destOrd="0" presId="urn:microsoft.com/office/officeart/2005/8/layout/target3"/>
    <dgm:cxn modelId="{4484A77D-DC37-4FA6-B8D0-A08914049658}" srcId="{087DE6F7-23EC-4BCE-8A0C-300DDC953E4A}" destId="{EF859F55-FC89-4C84-B49C-4538496011E3}" srcOrd="0" destOrd="0" parTransId="{DE4CFB70-0389-4276-A590-EA119C9E7EAE}" sibTransId="{0501F101-FE0D-47CC-95E1-5E39E7831868}"/>
    <dgm:cxn modelId="{FB1E4990-5061-4EBD-ACBE-02CA216957D5}" type="presOf" srcId="{EF859F55-FC89-4C84-B49C-4538496011E3}" destId="{8E3FBEE3-4E9D-494B-BEE7-6513C2835E81}" srcOrd="0" destOrd="0" presId="urn:microsoft.com/office/officeart/2005/8/layout/target3"/>
    <dgm:cxn modelId="{D527759E-32EE-4DAE-8117-87B5D5F7EF68}" type="presParOf" srcId="{B1385A74-F709-4D3A-A0D9-465209893A2D}" destId="{940088B5-B209-4279-BD05-0D3437A144BF}" srcOrd="0" destOrd="0" presId="urn:microsoft.com/office/officeart/2005/8/layout/target3"/>
    <dgm:cxn modelId="{167B0386-690C-49A7-8FFA-F7741A96052B}" type="presParOf" srcId="{B1385A74-F709-4D3A-A0D9-465209893A2D}" destId="{A3E921FD-A1EB-49A1-B914-78ACBC690361}" srcOrd="1" destOrd="0" presId="urn:microsoft.com/office/officeart/2005/8/layout/target3"/>
    <dgm:cxn modelId="{A9A8B48B-DBB8-454B-8D26-719DA99AA539}" type="presParOf" srcId="{B1385A74-F709-4D3A-A0D9-465209893A2D}" destId="{8E3FBEE3-4E9D-494B-BEE7-6513C2835E81}" srcOrd="2" destOrd="0" presId="urn:microsoft.com/office/officeart/2005/8/layout/target3"/>
    <dgm:cxn modelId="{EEEF87D6-817C-42E5-9E35-9946B4C9A2E3}" type="presParOf" srcId="{B1385A74-F709-4D3A-A0D9-465209893A2D}" destId="{C8ACEB97-BD61-4E6C-A45C-2949D900ACC7}" srcOrd="3" destOrd="0" presId="urn:microsoft.com/office/officeart/2005/8/layout/target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6.xml><?xml version="1.0" encoding="utf-8"?>
<dgm:dataModel xmlns:dgm="http://schemas.openxmlformats.org/drawingml/2006/diagram" xmlns:a="http://schemas.openxmlformats.org/drawingml/2006/main">
  <dgm:ptLst>
    <dgm:pt modelId="{46D1BE0F-39EA-40B5-B6CF-2B7B1F507E3D}" type="doc">
      <dgm:prSet loTypeId="urn:microsoft.com/office/officeart/2005/8/layout/vList3" loCatId="list" qsTypeId="urn:microsoft.com/office/officeart/2005/8/quickstyle/3d1" qsCatId="3D" csTypeId="urn:microsoft.com/office/officeart/2005/8/colors/colorful1" csCatId="colorful"/>
      <dgm:spPr/>
      <dgm:t>
        <a:bodyPr/>
        <a:lstStyle/>
        <a:p>
          <a:endParaRPr lang="es-ES"/>
        </a:p>
      </dgm:t>
    </dgm:pt>
    <dgm:pt modelId="{80FAFF85-8D2C-4CD9-BC34-DB6F8EA9537B}">
      <dgm:prSet/>
      <dgm:spPr/>
      <dgm:t>
        <a:bodyPr/>
        <a:lstStyle/>
        <a:p>
          <a:pPr rtl="0"/>
          <a:r>
            <a:rPr lang="es-ES" dirty="0" smtClean="0"/>
            <a:t>Coma la infraestructura de telecomunicaciones del Comando Conjunto a utilizar se encuentra en los cerros de Cruz Loma, </a:t>
          </a:r>
          <a:r>
            <a:rPr lang="es-ES" dirty="0" err="1" smtClean="0"/>
            <a:t>Atacazo</a:t>
          </a:r>
          <a:r>
            <a:rPr lang="es-ES" dirty="0" smtClean="0"/>
            <a:t>, </a:t>
          </a:r>
          <a:r>
            <a:rPr lang="es-ES" dirty="0" err="1" smtClean="0"/>
            <a:t>Chiguilpe</a:t>
          </a:r>
          <a:r>
            <a:rPr lang="es-ES" dirty="0" smtClean="0"/>
            <a:t> Alto y </a:t>
          </a:r>
          <a:r>
            <a:rPr lang="es-ES" dirty="0" err="1" smtClean="0"/>
            <a:t>Putzalahua</a:t>
          </a:r>
          <a:r>
            <a:rPr lang="es-ES" dirty="0" smtClean="0"/>
            <a:t>; se procede a utilizar la dirección de red 10.1.0.0 con máscara de 255.255.255.0.</a:t>
          </a:r>
          <a:endParaRPr lang="es-ES" dirty="0"/>
        </a:p>
      </dgm:t>
    </dgm:pt>
    <dgm:pt modelId="{E41D41AE-7ABA-428D-83A0-2DCDE921852D}" type="parTrans" cxnId="{3F2AAA77-0F95-4F1F-AD0A-BE1FA426E2A4}">
      <dgm:prSet/>
      <dgm:spPr/>
      <dgm:t>
        <a:bodyPr/>
        <a:lstStyle/>
        <a:p>
          <a:endParaRPr lang="es-ES"/>
        </a:p>
      </dgm:t>
    </dgm:pt>
    <dgm:pt modelId="{86EF6453-B1A3-4B4E-813D-90DCA4B4F4CD}" type="sibTrans" cxnId="{3F2AAA77-0F95-4F1F-AD0A-BE1FA426E2A4}">
      <dgm:prSet/>
      <dgm:spPr/>
      <dgm:t>
        <a:bodyPr/>
        <a:lstStyle/>
        <a:p>
          <a:endParaRPr lang="es-ES"/>
        </a:p>
      </dgm:t>
    </dgm:pt>
    <dgm:pt modelId="{42B6ED4A-517D-4E57-989B-277A3BD9FA72}">
      <dgm:prSet/>
      <dgm:spPr/>
      <dgm:t>
        <a:bodyPr/>
        <a:lstStyle/>
        <a:p>
          <a:pPr rtl="0"/>
          <a:r>
            <a:rPr lang="es-ES" dirty="0" smtClean="0"/>
            <a:t>Para realizar el direccionamiento, se debe tener en cuenta que cada estación repetidora cuenta con su módulo de interfaz IP y su respectivo puente Ethernet en los cerros de Cruz Loma, </a:t>
          </a:r>
          <a:r>
            <a:rPr lang="es-ES" dirty="0" err="1" smtClean="0"/>
            <a:t>Chigulpe</a:t>
          </a:r>
          <a:r>
            <a:rPr lang="es-ES" dirty="0" smtClean="0"/>
            <a:t> Alto y </a:t>
          </a:r>
          <a:r>
            <a:rPr lang="es-ES" dirty="0" err="1" smtClean="0"/>
            <a:t>Putzulagua</a:t>
          </a:r>
          <a:r>
            <a:rPr lang="es-ES" dirty="0" smtClean="0"/>
            <a:t>.</a:t>
          </a:r>
          <a:endParaRPr lang="es-ES" dirty="0"/>
        </a:p>
      </dgm:t>
    </dgm:pt>
    <dgm:pt modelId="{F21974AB-10F6-4ECE-89BA-C038535A4B24}" type="parTrans" cxnId="{99663626-5753-4242-BD8E-6D5D5641C226}">
      <dgm:prSet/>
      <dgm:spPr/>
      <dgm:t>
        <a:bodyPr/>
        <a:lstStyle/>
        <a:p>
          <a:endParaRPr lang="es-ES"/>
        </a:p>
      </dgm:t>
    </dgm:pt>
    <dgm:pt modelId="{B442A821-D9AE-4D99-A937-C2DABCF2EEB9}" type="sibTrans" cxnId="{99663626-5753-4242-BD8E-6D5D5641C226}">
      <dgm:prSet/>
      <dgm:spPr/>
      <dgm:t>
        <a:bodyPr/>
        <a:lstStyle/>
        <a:p>
          <a:endParaRPr lang="es-ES"/>
        </a:p>
      </dgm:t>
    </dgm:pt>
    <dgm:pt modelId="{0C35DB74-0B16-4824-B837-3B41B37D3952}">
      <dgm:prSet/>
      <dgm:spPr/>
      <dgm:t>
        <a:bodyPr/>
        <a:lstStyle/>
        <a:p>
          <a:pPr rtl="0"/>
          <a:r>
            <a:rPr lang="es-ES" dirty="0" smtClean="0"/>
            <a:t>Para interconectar las diferentes sedes, en el cerro </a:t>
          </a:r>
          <a:r>
            <a:rPr lang="es-ES" dirty="0" err="1" smtClean="0"/>
            <a:t>Atacazo</a:t>
          </a:r>
          <a:r>
            <a:rPr lang="es-ES" dirty="0" smtClean="0"/>
            <a:t>, se tiene tres puentes inalámbricos de Ethernet, que apuntan a cada estación repetidora.</a:t>
          </a:r>
          <a:endParaRPr lang="es-ES" dirty="0"/>
        </a:p>
      </dgm:t>
    </dgm:pt>
    <dgm:pt modelId="{724F4075-1944-44DC-B7D8-FDF1DC668B5B}" type="parTrans" cxnId="{9F8A3954-1E9A-4878-83C8-AB542022F2B1}">
      <dgm:prSet/>
      <dgm:spPr/>
      <dgm:t>
        <a:bodyPr/>
        <a:lstStyle/>
        <a:p>
          <a:endParaRPr lang="es-ES"/>
        </a:p>
      </dgm:t>
    </dgm:pt>
    <dgm:pt modelId="{11D7DC6D-0135-4CEF-B3E5-F3486F93233D}" type="sibTrans" cxnId="{9F8A3954-1E9A-4878-83C8-AB542022F2B1}">
      <dgm:prSet/>
      <dgm:spPr/>
      <dgm:t>
        <a:bodyPr/>
        <a:lstStyle/>
        <a:p>
          <a:endParaRPr lang="es-ES"/>
        </a:p>
      </dgm:t>
    </dgm:pt>
    <dgm:pt modelId="{A32B115D-E1F6-4D2E-B98E-DB7B6B203BEC}">
      <dgm:prSet/>
      <dgm:spPr/>
      <dgm:t>
        <a:bodyPr/>
        <a:lstStyle/>
        <a:p>
          <a:pPr rtl="0"/>
          <a:r>
            <a:rPr lang="es-ES" dirty="0" smtClean="0"/>
            <a:t>El dispositivo que permite interconectar las sedes la ESPE en  Quito, Santo Domingo y Latacunga, mediante el uso de los puentes de Ethernet, es un </a:t>
          </a:r>
          <a:r>
            <a:rPr lang="es-ES" dirty="0" err="1" smtClean="0"/>
            <a:t>switch</a:t>
          </a:r>
          <a:r>
            <a:rPr lang="es-ES" dirty="0" smtClean="0"/>
            <a:t> de capa 3. Este dispositivo permite  enviar los paquetes IP, los cuales contienen información de voz y datos, a las diferentes sedes.</a:t>
          </a:r>
          <a:endParaRPr lang="es-ES" dirty="0"/>
        </a:p>
      </dgm:t>
    </dgm:pt>
    <dgm:pt modelId="{A8ABB998-C718-4147-9DD8-D8F7F613EBD0}" type="parTrans" cxnId="{28AF86B5-DFA5-4DB3-8F90-9CA7B230A475}">
      <dgm:prSet/>
      <dgm:spPr/>
      <dgm:t>
        <a:bodyPr/>
        <a:lstStyle/>
        <a:p>
          <a:endParaRPr lang="es-ES"/>
        </a:p>
      </dgm:t>
    </dgm:pt>
    <dgm:pt modelId="{65D2A26F-B592-4675-B091-E3648C54A1D0}" type="sibTrans" cxnId="{28AF86B5-DFA5-4DB3-8F90-9CA7B230A475}">
      <dgm:prSet/>
      <dgm:spPr/>
      <dgm:t>
        <a:bodyPr/>
        <a:lstStyle/>
        <a:p>
          <a:endParaRPr lang="es-ES"/>
        </a:p>
      </dgm:t>
    </dgm:pt>
    <dgm:pt modelId="{65949FCF-7D23-460A-A0B1-1BC8C3D89EAC}" type="pres">
      <dgm:prSet presAssocID="{46D1BE0F-39EA-40B5-B6CF-2B7B1F507E3D}" presName="linearFlow" presStyleCnt="0">
        <dgm:presLayoutVars>
          <dgm:dir/>
          <dgm:resizeHandles val="exact"/>
        </dgm:presLayoutVars>
      </dgm:prSet>
      <dgm:spPr/>
      <dgm:t>
        <a:bodyPr/>
        <a:lstStyle/>
        <a:p>
          <a:endParaRPr lang="es-ES"/>
        </a:p>
      </dgm:t>
    </dgm:pt>
    <dgm:pt modelId="{D65E0B7D-7FAC-466D-A867-9B3FC1B15B54}" type="pres">
      <dgm:prSet presAssocID="{80FAFF85-8D2C-4CD9-BC34-DB6F8EA9537B}" presName="composite" presStyleCnt="0"/>
      <dgm:spPr/>
    </dgm:pt>
    <dgm:pt modelId="{A3F611D0-6F30-4B65-8847-F1E4B0AE94A7}" type="pres">
      <dgm:prSet presAssocID="{80FAFF85-8D2C-4CD9-BC34-DB6F8EA9537B}" presName="imgShp" presStyleLbl="fgImgPlace1" presStyleIdx="0" presStyleCnt="4"/>
      <dgm:spPr>
        <a:blipFill rotWithShape="0">
          <a:blip xmlns:r="http://schemas.openxmlformats.org/officeDocument/2006/relationships" r:embed="rId1"/>
          <a:stretch>
            <a:fillRect/>
          </a:stretch>
        </a:blipFill>
      </dgm:spPr>
    </dgm:pt>
    <dgm:pt modelId="{3CEF7E2D-24D7-4116-909D-42182C825EDA}" type="pres">
      <dgm:prSet presAssocID="{80FAFF85-8D2C-4CD9-BC34-DB6F8EA9537B}" presName="txShp" presStyleLbl="node1" presStyleIdx="0" presStyleCnt="4">
        <dgm:presLayoutVars>
          <dgm:bulletEnabled val="1"/>
        </dgm:presLayoutVars>
      </dgm:prSet>
      <dgm:spPr/>
      <dgm:t>
        <a:bodyPr/>
        <a:lstStyle/>
        <a:p>
          <a:endParaRPr lang="es-ES"/>
        </a:p>
      </dgm:t>
    </dgm:pt>
    <dgm:pt modelId="{185A5DF4-2E09-4D7F-A056-1CD1BACEFBC5}" type="pres">
      <dgm:prSet presAssocID="{86EF6453-B1A3-4B4E-813D-90DCA4B4F4CD}" presName="spacing" presStyleCnt="0"/>
      <dgm:spPr/>
    </dgm:pt>
    <dgm:pt modelId="{ABE5C9F2-B397-436E-8BEA-89182D2548F8}" type="pres">
      <dgm:prSet presAssocID="{42B6ED4A-517D-4E57-989B-277A3BD9FA72}" presName="composite" presStyleCnt="0"/>
      <dgm:spPr/>
    </dgm:pt>
    <dgm:pt modelId="{5900CF67-BD46-4686-AA02-A0E8FC3040A8}" type="pres">
      <dgm:prSet presAssocID="{42B6ED4A-517D-4E57-989B-277A3BD9FA72}" presName="imgShp" presStyleLbl="fgImgPlace1" presStyleIdx="1" presStyleCnt="4"/>
      <dgm:spPr>
        <a:blipFill rotWithShape="0">
          <a:blip xmlns:r="http://schemas.openxmlformats.org/officeDocument/2006/relationships" r:embed="rId2"/>
          <a:stretch>
            <a:fillRect/>
          </a:stretch>
        </a:blipFill>
      </dgm:spPr>
    </dgm:pt>
    <dgm:pt modelId="{579EBF56-B4EC-4236-81D9-6A5D70ACD38B}" type="pres">
      <dgm:prSet presAssocID="{42B6ED4A-517D-4E57-989B-277A3BD9FA72}" presName="txShp" presStyleLbl="node1" presStyleIdx="1" presStyleCnt="4">
        <dgm:presLayoutVars>
          <dgm:bulletEnabled val="1"/>
        </dgm:presLayoutVars>
      </dgm:prSet>
      <dgm:spPr/>
      <dgm:t>
        <a:bodyPr/>
        <a:lstStyle/>
        <a:p>
          <a:endParaRPr lang="es-ES"/>
        </a:p>
      </dgm:t>
    </dgm:pt>
    <dgm:pt modelId="{347A959A-5364-4240-A29A-BFFBD8F78DC5}" type="pres">
      <dgm:prSet presAssocID="{B442A821-D9AE-4D99-A937-C2DABCF2EEB9}" presName="spacing" presStyleCnt="0"/>
      <dgm:spPr/>
    </dgm:pt>
    <dgm:pt modelId="{8F1F7338-42C0-4E59-92B4-593D81294916}" type="pres">
      <dgm:prSet presAssocID="{0C35DB74-0B16-4824-B837-3B41B37D3952}" presName="composite" presStyleCnt="0"/>
      <dgm:spPr/>
    </dgm:pt>
    <dgm:pt modelId="{97CF7802-10A0-419E-A350-588B2D879A2B}" type="pres">
      <dgm:prSet presAssocID="{0C35DB74-0B16-4824-B837-3B41B37D3952}" presName="imgShp" presStyleLbl="fgImgPlace1" presStyleIdx="2" presStyleCnt="4"/>
      <dgm:spPr>
        <a:blipFill rotWithShape="0">
          <a:blip xmlns:r="http://schemas.openxmlformats.org/officeDocument/2006/relationships" r:embed="rId3"/>
          <a:stretch>
            <a:fillRect/>
          </a:stretch>
        </a:blipFill>
      </dgm:spPr>
    </dgm:pt>
    <dgm:pt modelId="{8FE77A99-4790-4C51-A835-82ED6869421A}" type="pres">
      <dgm:prSet presAssocID="{0C35DB74-0B16-4824-B837-3B41B37D3952}" presName="txShp" presStyleLbl="node1" presStyleIdx="2" presStyleCnt="4">
        <dgm:presLayoutVars>
          <dgm:bulletEnabled val="1"/>
        </dgm:presLayoutVars>
      </dgm:prSet>
      <dgm:spPr/>
      <dgm:t>
        <a:bodyPr/>
        <a:lstStyle/>
        <a:p>
          <a:endParaRPr lang="es-ES"/>
        </a:p>
      </dgm:t>
    </dgm:pt>
    <dgm:pt modelId="{15EF90E1-9A4B-46C3-A1CE-BFE91EF7853A}" type="pres">
      <dgm:prSet presAssocID="{11D7DC6D-0135-4CEF-B3E5-F3486F93233D}" presName="spacing" presStyleCnt="0"/>
      <dgm:spPr/>
    </dgm:pt>
    <dgm:pt modelId="{F9B324CF-3A2A-4840-8F55-79413AACFC7A}" type="pres">
      <dgm:prSet presAssocID="{A32B115D-E1F6-4D2E-B98E-DB7B6B203BEC}" presName="composite" presStyleCnt="0"/>
      <dgm:spPr/>
    </dgm:pt>
    <dgm:pt modelId="{BDFE62E9-D55E-4F7E-90FB-DBE5C68CBFE0}" type="pres">
      <dgm:prSet presAssocID="{A32B115D-E1F6-4D2E-B98E-DB7B6B203BEC}" presName="imgShp" presStyleLbl="fgImgPlace1" presStyleIdx="3" presStyleCnt="4"/>
      <dgm:spPr>
        <a:blipFill rotWithShape="0">
          <a:blip xmlns:r="http://schemas.openxmlformats.org/officeDocument/2006/relationships" r:embed="rId4"/>
          <a:stretch>
            <a:fillRect/>
          </a:stretch>
        </a:blipFill>
      </dgm:spPr>
    </dgm:pt>
    <dgm:pt modelId="{7AA19B7E-296B-42A1-8C05-ACB899470AC1}" type="pres">
      <dgm:prSet presAssocID="{A32B115D-E1F6-4D2E-B98E-DB7B6B203BEC}" presName="txShp" presStyleLbl="node1" presStyleIdx="3" presStyleCnt="4">
        <dgm:presLayoutVars>
          <dgm:bulletEnabled val="1"/>
        </dgm:presLayoutVars>
      </dgm:prSet>
      <dgm:spPr/>
      <dgm:t>
        <a:bodyPr/>
        <a:lstStyle/>
        <a:p>
          <a:endParaRPr lang="es-ES"/>
        </a:p>
      </dgm:t>
    </dgm:pt>
  </dgm:ptLst>
  <dgm:cxnLst>
    <dgm:cxn modelId="{A1120566-DF9B-498F-B5EF-7FC689155CFF}" type="presOf" srcId="{0C35DB74-0B16-4824-B837-3B41B37D3952}" destId="{8FE77A99-4790-4C51-A835-82ED6869421A}" srcOrd="0" destOrd="0" presId="urn:microsoft.com/office/officeart/2005/8/layout/vList3"/>
    <dgm:cxn modelId="{99663626-5753-4242-BD8E-6D5D5641C226}" srcId="{46D1BE0F-39EA-40B5-B6CF-2B7B1F507E3D}" destId="{42B6ED4A-517D-4E57-989B-277A3BD9FA72}" srcOrd="1" destOrd="0" parTransId="{F21974AB-10F6-4ECE-89BA-C038535A4B24}" sibTransId="{B442A821-D9AE-4D99-A937-C2DABCF2EEB9}"/>
    <dgm:cxn modelId="{53719E20-8418-43BA-931A-2F1C82BCB775}" type="presOf" srcId="{46D1BE0F-39EA-40B5-B6CF-2B7B1F507E3D}" destId="{65949FCF-7D23-460A-A0B1-1BC8C3D89EAC}" srcOrd="0" destOrd="0" presId="urn:microsoft.com/office/officeart/2005/8/layout/vList3"/>
    <dgm:cxn modelId="{3F2AAA77-0F95-4F1F-AD0A-BE1FA426E2A4}" srcId="{46D1BE0F-39EA-40B5-B6CF-2B7B1F507E3D}" destId="{80FAFF85-8D2C-4CD9-BC34-DB6F8EA9537B}" srcOrd="0" destOrd="0" parTransId="{E41D41AE-7ABA-428D-83A0-2DCDE921852D}" sibTransId="{86EF6453-B1A3-4B4E-813D-90DCA4B4F4CD}"/>
    <dgm:cxn modelId="{9F8A3954-1E9A-4878-83C8-AB542022F2B1}" srcId="{46D1BE0F-39EA-40B5-B6CF-2B7B1F507E3D}" destId="{0C35DB74-0B16-4824-B837-3B41B37D3952}" srcOrd="2" destOrd="0" parTransId="{724F4075-1944-44DC-B7D8-FDF1DC668B5B}" sibTransId="{11D7DC6D-0135-4CEF-B3E5-F3486F93233D}"/>
    <dgm:cxn modelId="{28AF86B5-DFA5-4DB3-8F90-9CA7B230A475}" srcId="{46D1BE0F-39EA-40B5-B6CF-2B7B1F507E3D}" destId="{A32B115D-E1F6-4D2E-B98E-DB7B6B203BEC}" srcOrd="3" destOrd="0" parTransId="{A8ABB998-C718-4147-9DD8-D8F7F613EBD0}" sibTransId="{65D2A26F-B592-4675-B091-E3648C54A1D0}"/>
    <dgm:cxn modelId="{91C4E500-D2C7-44EC-AF31-777B0F2AD76A}" type="presOf" srcId="{42B6ED4A-517D-4E57-989B-277A3BD9FA72}" destId="{579EBF56-B4EC-4236-81D9-6A5D70ACD38B}" srcOrd="0" destOrd="0" presId="urn:microsoft.com/office/officeart/2005/8/layout/vList3"/>
    <dgm:cxn modelId="{38963425-5CFF-4FFD-8E3F-B0023AA15F7C}" type="presOf" srcId="{80FAFF85-8D2C-4CD9-BC34-DB6F8EA9537B}" destId="{3CEF7E2D-24D7-4116-909D-42182C825EDA}" srcOrd="0" destOrd="0" presId="urn:microsoft.com/office/officeart/2005/8/layout/vList3"/>
    <dgm:cxn modelId="{55783929-09C1-40AD-A8EB-FA25320D9881}" type="presOf" srcId="{A32B115D-E1F6-4D2E-B98E-DB7B6B203BEC}" destId="{7AA19B7E-296B-42A1-8C05-ACB899470AC1}" srcOrd="0" destOrd="0" presId="urn:microsoft.com/office/officeart/2005/8/layout/vList3"/>
    <dgm:cxn modelId="{8455A2C1-D1DF-4557-BAF6-F72579C55514}" type="presParOf" srcId="{65949FCF-7D23-460A-A0B1-1BC8C3D89EAC}" destId="{D65E0B7D-7FAC-466D-A867-9B3FC1B15B54}" srcOrd="0" destOrd="0" presId="urn:microsoft.com/office/officeart/2005/8/layout/vList3"/>
    <dgm:cxn modelId="{FB4F1984-ED02-4A22-9015-81F0CB16B039}" type="presParOf" srcId="{D65E0B7D-7FAC-466D-A867-9B3FC1B15B54}" destId="{A3F611D0-6F30-4B65-8847-F1E4B0AE94A7}" srcOrd="0" destOrd="0" presId="urn:microsoft.com/office/officeart/2005/8/layout/vList3"/>
    <dgm:cxn modelId="{FD3A6F3A-0B6C-4C6D-8B7D-D496B43A3979}" type="presParOf" srcId="{D65E0B7D-7FAC-466D-A867-9B3FC1B15B54}" destId="{3CEF7E2D-24D7-4116-909D-42182C825EDA}" srcOrd="1" destOrd="0" presId="urn:microsoft.com/office/officeart/2005/8/layout/vList3"/>
    <dgm:cxn modelId="{979C7410-1F23-4F60-8314-92E62CE23027}" type="presParOf" srcId="{65949FCF-7D23-460A-A0B1-1BC8C3D89EAC}" destId="{185A5DF4-2E09-4D7F-A056-1CD1BACEFBC5}" srcOrd="1" destOrd="0" presId="urn:microsoft.com/office/officeart/2005/8/layout/vList3"/>
    <dgm:cxn modelId="{C6A8764D-A7DE-4ACB-AD15-5095192E36B2}" type="presParOf" srcId="{65949FCF-7D23-460A-A0B1-1BC8C3D89EAC}" destId="{ABE5C9F2-B397-436E-8BEA-89182D2548F8}" srcOrd="2" destOrd="0" presId="urn:microsoft.com/office/officeart/2005/8/layout/vList3"/>
    <dgm:cxn modelId="{67D295FC-31D2-492E-B764-184E94414D11}" type="presParOf" srcId="{ABE5C9F2-B397-436E-8BEA-89182D2548F8}" destId="{5900CF67-BD46-4686-AA02-A0E8FC3040A8}" srcOrd="0" destOrd="0" presId="urn:microsoft.com/office/officeart/2005/8/layout/vList3"/>
    <dgm:cxn modelId="{EB7BB113-DE17-4A14-91D1-71A4D7A6DF1D}" type="presParOf" srcId="{ABE5C9F2-B397-436E-8BEA-89182D2548F8}" destId="{579EBF56-B4EC-4236-81D9-6A5D70ACD38B}" srcOrd="1" destOrd="0" presId="urn:microsoft.com/office/officeart/2005/8/layout/vList3"/>
    <dgm:cxn modelId="{FFBA9962-03E1-4846-93A0-DB7316DA65C9}" type="presParOf" srcId="{65949FCF-7D23-460A-A0B1-1BC8C3D89EAC}" destId="{347A959A-5364-4240-A29A-BFFBD8F78DC5}" srcOrd="3" destOrd="0" presId="urn:microsoft.com/office/officeart/2005/8/layout/vList3"/>
    <dgm:cxn modelId="{F5BF6EBB-1E16-404E-BDE8-E79951348EAA}" type="presParOf" srcId="{65949FCF-7D23-460A-A0B1-1BC8C3D89EAC}" destId="{8F1F7338-42C0-4E59-92B4-593D81294916}" srcOrd="4" destOrd="0" presId="urn:microsoft.com/office/officeart/2005/8/layout/vList3"/>
    <dgm:cxn modelId="{5D06D530-7D85-44B2-91DC-AE70941CFAFF}" type="presParOf" srcId="{8F1F7338-42C0-4E59-92B4-593D81294916}" destId="{97CF7802-10A0-419E-A350-588B2D879A2B}" srcOrd="0" destOrd="0" presId="urn:microsoft.com/office/officeart/2005/8/layout/vList3"/>
    <dgm:cxn modelId="{CEC3378A-BD32-43D3-B23C-65FCE0048F61}" type="presParOf" srcId="{8F1F7338-42C0-4E59-92B4-593D81294916}" destId="{8FE77A99-4790-4C51-A835-82ED6869421A}" srcOrd="1" destOrd="0" presId="urn:microsoft.com/office/officeart/2005/8/layout/vList3"/>
    <dgm:cxn modelId="{76170DA3-2E1C-4994-8EE7-F837494B11B2}" type="presParOf" srcId="{65949FCF-7D23-460A-A0B1-1BC8C3D89EAC}" destId="{15EF90E1-9A4B-46C3-A1CE-BFE91EF7853A}" srcOrd="5" destOrd="0" presId="urn:microsoft.com/office/officeart/2005/8/layout/vList3"/>
    <dgm:cxn modelId="{3FAE6288-0402-460D-AB56-77634D2E309C}" type="presParOf" srcId="{65949FCF-7D23-460A-A0B1-1BC8C3D89EAC}" destId="{F9B324CF-3A2A-4840-8F55-79413AACFC7A}" srcOrd="6" destOrd="0" presId="urn:microsoft.com/office/officeart/2005/8/layout/vList3"/>
    <dgm:cxn modelId="{DEDF8841-7AE4-4F27-8004-9029DF78390A}" type="presParOf" srcId="{F9B324CF-3A2A-4840-8F55-79413AACFC7A}" destId="{BDFE62E9-D55E-4F7E-90FB-DBE5C68CBFE0}" srcOrd="0" destOrd="0" presId="urn:microsoft.com/office/officeart/2005/8/layout/vList3"/>
    <dgm:cxn modelId="{F6C6FB87-A9E3-4990-8D37-487DEF4D8164}" type="presParOf" srcId="{F9B324CF-3A2A-4840-8F55-79413AACFC7A}" destId="{7AA19B7E-296B-42A1-8C05-ACB899470AC1}" srcOrd="1" destOrd="0" presId="urn:microsoft.com/office/officeart/2005/8/layout/vList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7.xml><?xml version="1.0" encoding="utf-8"?>
<dgm:dataModel xmlns:dgm="http://schemas.openxmlformats.org/drawingml/2006/diagram" xmlns:a="http://schemas.openxmlformats.org/drawingml/2006/main">
  <dgm:ptLst>
    <dgm:pt modelId="{92F56EE8-F538-4164-AD03-61E6DCFCFD04}" type="doc">
      <dgm:prSet loTypeId="urn:microsoft.com/office/officeart/2005/8/layout/chevron2" loCatId="process" qsTypeId="urn:microsoft.com/office/officeart/2005/8/quickstyle/simple5" qsCatId="simple" csTypeId="urn:microsoft.com/office/officeart/2005/8/colors/colorful1" csCatId="colorful" phldr="1"/>
      <dgm:spPr/>
      <dgm:t>
        <a:bodyPr/>
        <a:lstStyle/>
        <a:p>
          <a:endParaRPr lang="es-ES"/>
        </a:p>
      </dgm:t>
    </dgm:pt>
    <dgm:pt modelId="{B765F012-DA3E-46B6-A8C3-4CEBC53E785C}">
      <dgm:prSet/>
      <dgm:spPr/>
      <dgm:t>
        <a:bodyPr/>
        <a:lstStyle/>
        <a:p>
          <a:pPr rtl="0"/>
          <a:r>
            <a:rPr lang="es-ES" b="1" dirty="0" smtClean="0"/>
            <a:t>Comunicación  Simplex</a:t>
          </a:r>
          <a:endParaRPr lang="es-ES" dirty="0"/>
        </a:p>
      </dgm:t>
    </dgm:pt>
    <dgm:pt modelId="{DACCF2D0-8BBB-4181-B031-267441BB25AC}" type="parTrans" cxnId="{B678FE84-6154-4EE6-BBD3-7CEC3AD6902E}">
      <dgm:prSet/>
      <dgm:spPr/>
      <dgm:t>
        <a:bodyPr/>
        <a:lstStyle/>
        <a:p>
          <a:endParaRPr lang="es-ES"/>
        </a:p>
      </dgm:t>
    </dgm:pt>
    <dgm:pt modelId="{CA3F753A-C4E0-4958-AA04-D19D43444CF4}" type="sibTrans" cxnId="{B678FE84-6154-4EE6-BBD3-7CEC3AD6902E}">
      <dgm:prSet/>
      <dgm:spPr/>
      <dgm:t>
        <a:bodyPr/>
        <a:lstStyle/>
        <a:p>
          <a:endParaRPr lang="es-ES"/>
        </a:p>
      </dgm:t>
    </dgm:pt>
    <dgm:pt modelId="{49F19912-9499-4CC4-90F7-743E5677A068}">
      <dgm:prSet/>
      <dgm:spPr/>
      <dgm:t>
        <a:bodyPr/>
        <a:lstStyle/>
        <a:p>
          <a:pPr rtl="0"/>
          <a:r>
            <a:rPr lang="es-ES" dirty="0" smtClean="0"/>
            <a:t>Aquí, el personal designado  se traslado a las diferentes ubicaciones dentro de la ESPE,. De acuerdo a cada ubicación, se procedió a presionar el botón de PTT  del micrófono  y se obtuvo la posición GPS, la misma que se muestra en el </a:t>
          </a:r>
          <a:r>
            <a:rPr lang="es-ES" dirty="0" err="1" smtClean="0"/>
            <a:t>display</a:t>
          </a:r>
          <a:r>
            <a:rPr lang="es-ES" dirty="0" smtClean="0"/>
            <a:t> del radio portátil. Lo cual se verifica en el software de control y monitoreo FLAV 1.0, como se muestra en las siguientes figuras </a:t>
          </a:r>
          <a:endParaRPr lang="es-ES" dirty="0"/>
        </a:p>
      </dgm:t>
    </dgm:pt>
    <dgm:pt modelId="{9EC0C09E-6AF9-4B80-8A1B-487E7CF954EF}" type="parTrans" cxnId="{40718586-9E40-432E-B976-EC197AC59F30}">
      <dgm:prSet/>
      <dgm:spPr/>
    </dgm:pt>
    <dgm:pt modelId="{AD99792C-BEBE-4707-B02A-27AFADE7E054}" type="sibTrans" cxnId="{40718586-9E40-432E-B976-EC197AC59F30}">
      <dgm:prSet/>
      <dgm:spPr/>
    </dgm:pt>
    <dgm:pt modelId="{94E64FE1-F094-4C38-9F81-2547C3A464A3}" type="pres">
      <dgm:prSet presAssocID="{92F56EE8-F538-4164-AD03-61E6DCFCFD04}" presName="linearFlow" presStyleCnt="0">
        <dgm:presLayoutVars>
          <dgm:dir/>
          <dgm:animLvl val="lvl"/>
          <dgm:resizeHandles val="exact"/>
        </dgm:presLayoutVars>
      </dgm:prSet>
      <dgm:spPr/>
      <dgm:t>
        <a:bodyPr/>
        <a:lstStyle/>
        <a:p>
          <a:endParaRPr lang="es-ES"/>
        </a:p>
      </dgm:t>
    </dgm:pt>
    <dgm:pt modelId="{0AD3712C-3891-44AD-AFB9-AF61D861D5D2}" type="pres">
      <dgm:prSet presAssocID="{B765F012-DA3E-46B6-A8C3-4CEBC53E785C}" presName="composite" presStyleCnt="0"/>
      <dgm:spPr/>
    </dgm:pt>
    <dgm:pt modelId="{056CA114-0A7D-4D14-B394-D7D213C225DA}" type="pres">
      <dgm:prSet presAssocID="{B765F012-DA3E-46B6-A8C3-4CEBC53E785C}" presName="parentText" presStyleLbl="alignNode1" presStyleIdx="0" presStyleCnt="1">
        <dgm:presLayoutVars>
          <dgm:chMax val="1"/>
          <dgm:bulletEnabled val="1"/>
        </dgm:presLayoutVars>
      </dgm:prSet>
      <dgm:spPr/>
      <dgm:t>
        <a:bodyPr/>
        <a:lstStyle/>
        <a:p>
          <a:endParaRPr lang="es-ES"/>
        </a:p>
      </dgm:t>
    </dgm:pt>
    <dgm:pt modelId="{78FC6BC1-176B-4549-A22E-AC69386FB869}" type="pres">
      <dgm:prSet presAssocID="{B765F012-DA3E-46B6-A8C3-4CEBC53E785C}" presName="descendantText" presStyleLbl="alignAcc1" presStyleIdx="0" presStyleCnt="1">
        <dgm:presLayoutVars>
          <dgm:bulletEnabled val="1"/>
        </dgm:presLayoutVars>
      </dgm:prSet>
      <dgm:spPr/>
      <dgm:t>
        <a:bodyPr/>
        <a:lstStyle/>
        <a:p>
          <a:endParaRPr lang="es-ES"/>
        </a:p>
      </dgm:t>
    </dgm:pt>
  </dgm:ptLst>
  <dgm:cxnLst>
    <dgm:cxn modelId="{B678FE84-6154-4EE6-BBD3-7CEC3AD6902E}" srcId="{92F56EE8-F538-4164-AD03-61E6DCFCFD04}" destId="{B765F012-DA3E-46B6-A8C3-4CEBC53E785C}" srcOrd="0" destOrd="0" parTransId="{DACCF2D0-8BBB-4181-B031-267441BB25AC}" sibTransId="{CA3F753A-C4E0-4958-AA04-D19D43444CF4}"/>
    <dgm:cxn modelId="{F97C77C0-DC1C-421C-929B-287547AAADB7}" type="presOf" srcId="{B765F012-DA3E-46B6-A8C3-4CEBC53E785C}" destId="{056CA114-0A7D-4D14-B394-D7D213C225DA}" srcOrd="0" destOrd="0" presId="urn:microsoft.com/office/officeart/2005/8/layout/chevron2"/>
    <dgm:cxn modelId="{EE8F7D63-A6A4-439A-8B49-0305305395AC}" type="presOf" srcId="{92F56EE8-F538-4164-AD03-61E6DCFCFD04}" destId="{94E64FE1-F094-4C38-9F81-2547C3A464A3}" srcOrd="0" destOrd="0" presId="urn:microsoft.com/office/officeart/2005/8/layout/chevron2"/>
    <dgm:cxn modelId="{13D458B5-81A4-46A4-B8E5-81888749B365}" type="presOf" srcId="{49F19912-9499-4CC4-90F7-743E5677A068}" destId="{78FC6BC1-176B-4549-A22E-AC69386FB869}" srcOrd="0" destOrd="0" presId="urn:microsoft.com/office/officeart/2005/8/layout/chevron2"/>
    <dgm:cxn modelId="{40718586-9E40-432E-B976-EC197AC59F30}" srcId="{B765F012-DA3E-46B6-A8C3-4CEBC53E785C}" destId="{49F19912-9499-4CC4-90F7-743E5677A068}" srcOrd="0" destOrd="0" parTransId="{9EC0C09E-6AF9-4B80-8A1B-487E7CF954EF}" sibTransId="{AD99792C-BEBE-4707-B02A-27AFADE7E054}"/>
    <dgm:cxn modelId="{5AAE5204-E16C-4291-BFBC-F57D7E01E192}" type="presParOf" srcId="{94E64FE1-F094-4C38-9F81-2547C3A464A3}" destId="{0AD3712C-3891-44AD-AFB9-AF61D861D5D2}" srcOrd="0" destOrd="0" presId="urn:microsoft.com/office/officeart/2005/8/layout/chevron2"/>
    <dgm:cxn modelId="{79495B6D-1F6C-4075-ADE1-DDE893D4E9DD}" type="presParOf" srcId="{0AD3712C-3891-44AD-AFB9-AF61D861D5D2}" destId="{056CA114-0A7D-4D14-B394-D7D213C225DA}" srcOrd="0" destOrd="0" presId="urn:microsoft.com/office/officeart/2005/8/layout/chevron2"/>
    <dgm:cxn modelId="{6EF47073-C2CF-417F-B21F-A48C7C71EED6}" type="presParOf" srcId="{0AD3712C-3891-44AD-AFB9-AF61D861D5D2}" destId="{78FC6BC1-176B-4549-A22E-AC69386FB869}" srcOrd="1" destOrd="0" presId="urn:microsoft.com/office/officeart/2005/8/layout/chevron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8.xml><?xml version="1.0" encoding="utf-8"?>
<dgm:dataModel xmlns:dgm="http://schemas.openxmlformats.org/drawingml/2006/diagram" xmlns:a="http://schemas.openxmlformats.org/drawingml/2006/main">
  <dgm:ptLst>
    <dgm:pt modelId="{66462D61-B556-4B2E-833E-1EFD038DAB9A}" type="doc">
      <dgm:prSet loTypeId="urn:microsoft.com/office/officeart/2005/8/layout/vList2" loCatId="list" qsTypeId="urn:microsoft.com/office/officeart/2005/8/quickstyle/3d1" qsCatId="3D" csTypeId="urn:microsoft.com/office/officeart/2005/8/colors/colorful1" csCatId="colorful"/>
      <dgm:spPr/>
      <dgm:t>
        <a:bodyPr/>
        <a:lstStyle/>
        <a:p>
          <a:endParaRPr lang="es-ES"/>
        </a:p>
      </dgm:t>
    </dgm:pt>
    <dgm:pt modelId="{4EED290D-8B55-43B0-8DA6-243C05F17449}">
      <dgm:prSet/>
      <dgm:spPr/>
      <dgm:t>
        <a:bodyPr/>
        <a:lstStyle/>
        <a:p>
          <a:pPr rtl="0"/>
          <a:r>
            <a:rPr lang="es-ES" dirty="0" smtClean="0"/>
            <a:t>En esta prueba, se enviaron dos tipos de mensajes de texto. El primero es un mensaje de texto predefinido o </a:t>
          </a:r>
          <a:r>
            <a:rPr lang="es-ES" dirty="0" err="1" smtClean="0"/>
            <a:t>preprogramado</a:t>
          </a:r>
          <a:r>
            <a:rPr lang="es-ES" dirty="0" smtClean="0"/>
            <a:t> entre el radio portátil  y la sala de control y monitoreo. Para realizar esto, se debe seguir los siguientes pasos.</a:t>
          </a:r>
          <a:endParaRPr lang="es-ES" dirty="0"/>
        </a:p>
      </dgm:t>
    </dgm:pt>
    <dgm:pt modelId="{F3CE6E81-BA03-429E-A34B-5A222C468163}" type="parTrans" cxnId="{49E0DA3F-FCD8-4DA7-8346-1172473E96CC}">
      <dgm:prSet/>
      <dgm:spPr/>
      <dgm:t>
        <a:bodyPr/>
        <a:lstStyle/>
        <a:p>
          <a:endParaRPr lang="es-ES"/>
        </a:p>
      </dgm:t>
    </dgm:pt>
    <dgm:pt modelId="{355ADFD1-2F86-415E-90BA-A8388B5C4293}" type="sibTrans" cxnId="{49E0DA3F-FCD8-4DA7-8346-1172473E96CC}">
      <dgm:prSet/>
      <dgm:spPr/>
      <dgm:t>
        <a:bodyPr/>
        <a:lstStyle/>
        <a:p>
          <a:endParaRPr lang="es-ES"/>
        </a:p>
      </dgm:t>
    </dgm:pt>
    <dgm:pt modelId="{8F082EA9-5036-4B01-9E5A-93CA01B8F360}">
      <dgm:prSet/>
      <dgm:spPr/>
      <dgm:t>
        <a:bodyPr/>
        <a:lstStyle/>
        <a:p>
          <a:pPr rtl="0"/>
          <a:r>
            <a:rPr lang="es-ES" dirty="0" smtClean="0"/>
            <a:t>Se procede a seleccionar en el programa en la opción mensaje de status, el mensaje  de status o </a:t>
          </a:r>
          <a:r>
            <a:rPr lang="es-ES" dirty="0" err="1" smtClean="0"/>
            <a:t>preprogramado</a:t>
          </a:r>
          <a:r>
            <a:rPr lang="es-ES" dirty="0" smtClean="0"/>
            <a:t> a enviar </a:t>
          </a:r>
          <a:endParaRPr lang="es-ES" dirty="0"/>
        </a:p>
      </dgm:t>
    </dgm:pt>
    <dgm:pt modelId="{D6EB3FAE-BD6E-46F3-B8CE-45612D1EAE83}" type="parTrans" cxnId="{36401D8F-5F47-4868-B1A9-4126BF285D39}">
      <dgm:prSet/>
      <dgm:spPr/>
      <dgm:t>
        <a:bodyPr/>
        <a:lstStyle/>
        <a:p>
          <a:endParaRPr lang="es-ES"/>
        </a:p>
      </dgm:t>
    </dgm:pt>
    <dgm:pt modelId="{3C855782-995A-4F64-9EC4-1582DF362A81}" type="sibTrans" cxnId="{36401D8F-5F47-4868-B1A9-4126BF285D39}">
      <dgm:prSet/>
      <dgm:spPr/>
      <dgm:t>
        <a:bodyPr/>
        <a:lstStyle/>
        <a:p>
          <a:endParaRPr lang="es-ES"/>
        </a:p>
      </dgm:t>
    </dgm:pt>
    <dgm:pt modelId="{601C1192-5874-48E5-B30F-D1EBAACAADBD}" type="pres">
      <dgm:prSet presAssocID="{66462D61-B556-4B2E-833E-1EFD038DAB9A}" presName="linear" presStyleCnt="0">
        <dgm:presLayoutVars>
          <dgm:animLvl val="lvl"/>
          <dgm:resizeHandles val="exact"/>
        </dgm:presLayoutVars>
      </dgm:prSet>
      <dgm:spPr/>
      <dgm:t>
        <a:bodyPr/>
        <a:lstStyle/>
        <a:p>
          <a:endParaRPr lang="es-ES"/>
        </a:p>
      </dgm:t>
    </dgm:pt>
    <dgm:pt modelId="{92C0F345-698F-4543-A8DB-AACB53F78F34}" type="pres">
      <dgm:prSet presAssocID="{4EED290D-8B55-43B0-8DA6-243C05F17449}" presName="parentText" presStyleLbl="node1" presStyleIdx="0" presStyleCnt="2">
        <dgm:presLayoutVars>
          <dgm:chMax val="0"/>
          <dgm:bulletEnabled val="1"/>
        </dgm:presLayoutVars>
      </dgm:prSet>
      <dgm:spPr/>
      <dgm:t>
        <a:bodyPr/>
        <a:lstStyle/>
        <a:p>
          <a:endParaRPr lang="es-ES"/>
        </a:p>
      </dgm:t>
    </dgm:pt>
    <dgm:pt modelId="{048FC387-9A4C-45CB-8466-44FE576867DB}" type="pres">
      <dgm:prSet presAssocID="{355ADFD1-2F86-415E-90BA-A8388B5C4293}" presName="spacer" presStyleCnt="0"/>
      <dgm:spPr/>
    </dgm:pt>
    <dgm:pt modelId="{84EAF554-040D-4E71-9006-C24AA87CB54F}" type="pres">
      <dgm:prSet presAssocID="{8F082EA9-5036-4B01-9E5A-93CA01B8F360}" presName="parentText" presStyleLbl="node1" presStyleIdx="1" presStyleCnt="2">
        <dgm:presLayoutVars>
          <dgm:chMax val="0"/>
          <dgm:bulletEnabled val="1"/>
        </dgm:presLayoutVars>
      </dgm:prSet>
      <dgm:spPr/>
      <dgm:t>
        <a:bodyPr/>
        <a:lstStyle/>
        <a:p>
          <a:endParaRPr lang="es-ES"/>
        </a:p>
      </dgm:t>
    </dgm:pt>
  </dgm:ptLst>
  <dgm:cxnLst>
    <dgm:cxn modelId="{A53B7EFA-4181-47DA-8D7F-F7CBBDDC1A37}" type="presOf" srcId="{66462D61-B556-4B2E-833E-1EFD038DAB9A}" destId="{601C1192-5874-48E5-B30F-D1EBAACAADBD}" srcOrd="0" destOrd="0" presId="urn:microsoft.com/office/officeart/2005/8/layout/vList2"/>
    <dgm:cxn modelId="{60D905CD-FD3E-45B8-8354-4F641ECE22FB}" type="presOf" srcId="{4EED290D-8B55-43B0-8DA6-243C05F17449}" destId="{92C0F345-698F-4543-A8DB-AACB53F78F34}" srcOrd="0" destOrd="0" presId="urn:microsoft.com/office/officeart/2005/8/layout/vList2"/>
    <dgm:cxn modelId="{36401D8F-5F47-4868-B1A9-4126BF285D39}" srcId="{66462D61-B556-4B2E-833E-1EFD038DAB9A}" destId="{8F082EA9-5036-4B01-9E5A-93CA01B8F360}" srcOrd="1" destOrd="0" parTransId="{D6EB3FAE-BD6E-46F3-B8CE-45612D1EAE83}" sibTransId="{3C855782-995A-4F64-9EC4-1582DF362A81}"/>
    <dgm:cxn modelId="{49E0DA3F-FCD8-4DA7-8346-1172473E96CC}" srcId="{66462D61-B556-4B2E-833E-1EFD038DAB9A}" destId="{4EED290D-8B55-43B0-8DA6-243C05F17449}" srcOrd="0" destOrd="0" parTransId="{F3CE6E81-BA03-429E-A34B-5A222C468163}" sibTransId="{355ADFD1-2F86-415E-90BA-A8388B5C4293}"/>
    <dgm:cxn modelId="{C58DDB2D-8604-447A-9B06-28E34DA21702}" type="presOf" srcId="{8F082EA9-5036-4B01-9E5A-93CA01B8F360}" destId="{84EAF554-040D-4E71-9006-C24AA87CB54F}" srcOrd="0" destOrd="0" presId="urn:microsoft.com/office/officeart/2005/8/layout/vList2"/>
    <dgm:cxn modelId="{F7072AA9-90E3-4EF7-80AD-8F96BE370081}" type="presParOf" srcId="{601C1192-5874-48E5-B30F-D1EBAACAADBD}" destId="{92C0F345-698F-4543-A8DB-AACB53F78F34}" srcOrd="0" destOrd="0" presId="urn:microsoft.com/office/officeart/2005/8/layout/vList2"/>
    <dgm:cxn modelId="{208908CF-DDEE-466C-BEF4-C3DB07EFC317}" type="presParOf" srcId="{601C1192-5874-48E5-B30F-D1EBAACAADBD}" destId="{048FC387-9A4C-45CB-8466-44FE576867DB}" srcOrd="1" destOrd="0" presId="urn:microsoft.com/office/officeart/2005/8/layout/vList2"/>
    <dgm:cxn modelId="{69F40EB3-6950-4042-80CE-383E10D6486F}" type="presParOf" srcId="{601C1192-5874-48E5-B30F-D1EBAACAADBD}" destId="{84EAF554-040D-4E71-9006-C24AA87CB54F}" srcOrd="2"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9.xml><?xml version="1.0" encoding="utf-8"?>
<dgm:dataModel xmlns:dgm="http://schemas.openxmlformats.org/drawingml/2006/diagram" xmlns:a="http://schemas.openxmlformats.org/drawingml/2006/main">
  <dgm:ptLst>
    <dgm:pt modelId="{3D75AC3A-E959-421F-BB44-1D326BFB3F4A}" type="doc">
      <dgm:prSet loTypeId="urn:microsoft.com/office/officeart/2005/8/layout/orgChart1" loCatId="hierarchy" qsTypeId="urn:microsoft.com/office/officeart/2005/8/quickstyle/3d1" qsCatId="3D" csTypeId="urn:microsoft.com/office/officeart/2005/8/colors/colorful2" csCatId="colorful" phldr="1"/>
      <dgm:spPr/>
      <dgm:t>
        <a:bodyPr/>
        <a:lstStyle/>
        <a:p>
          <a:endParaRPr lang="es-ES"/>
        </a:p>
      </dgm:t>
    </dgm:pt>
    <dgm:pt modelId="{42027FC6-0B8D-49FF-98A5-093E25FBC69D}">
      <dgm:prSet/>
      <dgm:spPr/>
      <dgm:t>
        <a:bodyPr/>
        <a:lstStyle/>
        <a:p>
          <a:pPr rtl="0"/>
          <a:r>
            <a:rPr lang="es-EC" b="1" dirty="0" smtClean="0"/>
            <a:t>Comunicación mediante la Repetidora en el Cerro Pichincha</a:t>
          </a:r>
          <a:endParaRPr lang="es-ES" b="1" dirty="0"/>
        </a:p>
      </dgm:t>
    </dgm:pt>
    <dgm:pt modelId="{F6145F2F-410B-4686-AAC0-E246281173C6}" type="parTrans" cxnId="{420ACC96-8440-4DFB-BEA2-B3048CA187A4}">
      <dgm:prSet/>
      <dgm:spPr/>
      <dgm:t>
        <a:bodyPr/>
        <a:lstStyle/>
        <a:p>
          <a:endParaRPr lang="es-ES"/>
        </a:p>
      </dgm:t>
    </dgm:pt>
    <dgm:pt modelId="{A29A9488-A0D4-4397-8AF0-C2097DC7EE2F}" type="sibTrans" cxnId="{420ACC96-8440-4DFB-BEA2-B3048CA187A4}">
      <dgm:prSet/>
      <dgm:spPr/>
      <dgm:t>
        <a:bodyPr/>
        <a:lstStyle/>
        <a:p>
          <a:endParaRPr lang="es-ES"/>
        </a:p>
      </dgm:t>
    </dgm:pt>
    <dgm:pt modelId="{8CC58600-ED8F-480C-81C8-65D749DAEA56}">
      <dgm:prSet/>
      <dgm:spPr/>
      <dgm:t>
        <a:bodyPr/>
        <a:lstStyle/>
        <a:p>
          <a:pPr rtl="0"/>
          <a:r>
            <a:rPr lang="es-ES" dirty="0" smtClean="0"/>
            <a:t>Esta prueba se </a:t>
          </a:r>
          <a:r>
            <a:rPr lang="es-ES" dirty="0" smtClean="0"/>
            <a:t>realizó </a:t>
          </a:r>
          <a:r>
            <a:rPr lang="es-ES" dirty="0" smtClean="0"/>
            <a:t>en un vehículo con personal de la empresa auspiciante de la tesis, quien se encargo de  llevar  la radio portátil digital para realizar las pruebas fuera de la ESPE </a:t>
          </a:r>
          <a:endParaRPr lang="en-US" b="1" dirty="0"/>
        </a:p>
      </dgm:t>
    </dgm:pt>
    <dgm:pt modelId="{26A48B4D-54CC-4CF5-B45B-5822AB9D6D7B}" type="parTrans" cxnId="{98D5EC88-F791-4971-BAC3-1ACE67D7BA45}">
      <dgm:prSet/>
      <dgm:spPr/>
      <dgm:t>
        <a:bodyPr/>
        <a:lstStyle/>
        <a:p>
          <a:endParaRPr lang="es-ES"/>
        </a:p>
      </dgm:t>
    </dgm:pt>
    <dgm:pt modelId="{6E92121C-8461-4B7F-91A3-105142DDF7A6}" type="sibTrans" cxnId="{98D5EC88-F791-4971-BAC3-1ACE67D7BA45}">
      <dgm:prSet/>
      <dgm:spPr/>
      <dgm:t>
        <a:bodyPr/>
        <a:lstStyle/>
        <a:p>
          <a:endParaRPr lang="es-ES"/>
        </a:p>
      </dgm:t>
    </dgm:pt>
    <dgm:pt modelId="{735DA31A-9892-4D57-B3AD-6D001CB6DEC3}" type="pres">
      <dgm:prSet presAssocID="{3D75AC3A-E959-421F-BB44-1D326BFB3F4A}" presName="hierChild1" presStyleCnt="0">
        <dgm:presLayoutVars>
          <dgm:orgChart val="1"/>
          <dgm:chPref val="1"/>
          <dgm:dir/>
          <dgm:animOne val="branch"/>
          <dgm:animLvl val="lvl"/>
          <dgm:resizeHandles/>
        </dgm:presLayoutVars>
      </dgm:prSet>
      <dgm:spPr/>
      <dgm:t>
        <a:bodyPr/>
        <a:lstStyle/>
        <a:p>
          <a:endParaRPr lang="es-ES"/>
        </a:p>
      </dgm:t>
    </dgm:pt>
    <dgm:pt modelId="{6CC5CDE9-F18C-4C27-973E-AA2C88067C08}" type="pres">
      <dgm:prSet presAssocID="{42027FC6-0B8D-49FF-98A5-093E25FBC69D}" presName="hierRoot1" presStyleCnt="0">
        <dgm:presLayoutVars>
          <dgm:hierBranch val="init"/>
        </dgm:presLayoutVars>
      </dgm:prSet>
      <dgm:spPr/>
    </dgm:pt>
    <dgm:pt modelId="{0DF114D5-D692-4ADE-BD04-3E9A1B402C9B}" type="pres">
      <dgm:prSet presAssocID="{42027FC6-0B8D-49FF-98A5-093E25FBC69D}" presName="rootComposite1" presStyleCnt="0"/>
      <dgm:spPr/>
    </dgm:pt>
    <dgm:pt modelId="{E282BBDE-2F09-46ED-A24A-298A7EC12D17}" type="pres">
      <dgm:prSet presAssocID="{42027FC6-0B8D-49FF-98A5-093E25FBC69D}" presName="rootText1" presStyleLbl="node0" presStyleIdx="0" presStyleCnt="1">
        <dgm:presLayoutVars>
          <dgm:chPref val="3"/>
        </dgm:presLayoutVars>
      </dgm:prSet>
      <dgm:spPr/>
      <dgm:t>
        <a:bodyPr/>
        <a:lstStyle/>
        <a:p>
          <a:endParaRPr lang="es-ES"/>
        </a:p>
      </dgm:t>
    </dgm:pt>
    <dgm:pt modelId="{CC4C37C6-36C4-41A7-9D42-E21635B5B048}" type="pres">
      <dgm:prSet presAssocID="{42027FC6-0B8D-49FF-98A5-093E25FBC69D}" presName="rootConnector1" presStyleLbl="node1" presStyleIdx="0" presStyleCnt="0"/>
      <dgm:spPr/>
      <dgm:t>
        <a:bodyPr/>
        <a:lstStyle/>
        <a:p>
          <a:endParaRPr lang="es-ES"/>
        </a:p>
      </dgm:t>
    </dgm:pt>
    <dgm:pt modelId="{A197D7EB-1DA6-4B55-BCF1-BDBFE19E928B}" type="pres">
      <dgm:prSet presAssocID="{42027FC6-0B8D-49FF-98A5-093E25FBC69D}" presName="hierChild2" presStyleCnt="0"/>
      <dgm:spPr/>
    </dgm:pt>
    <dgm:pt modelId="{AD737C28-0B42-452F-9FE6-2BF85125202B}" type="pres">
      <dgm:prSet presAssocID="{26A48B4D-54CC-4CF5-B45B-5822AB9D6D7B}" presName="Name37" presStyleLbl="parChTrans1D2" presStyleIdx="0" presStyleCnt="1"/>
      <dgm:spPr/>
      <dgm:t>
        <a:bodyPr/>
        <a:lstStyle/>
        <a:p>
          <a:endParaRPr lang="es-ES"/>
        </a:p>
      </dgm:t>
    </dgm:pt>
    <dgm:pt modelId="{C77FED42-A8E2-49AF-9CF7-A41239E4EC0B}" type="pres">
      <dgm:prSet presAssocID="{8CC58600-ED8F-480C-81C8-65D749DAEA56}" presName="hierRoot2" presStyleCnt="0">
        <dgm:presLayoutVars>
          <dgm:hierBranch val="init"/>
        </dgm:presLayoutVars>
      </dgm:prSet>
      <dgm:spPr/>
    </dgm:pt>
    <dgm:pt modelId="{E60944ED-68E3-4235-BE4D-174C83722FD9}" type="pres">
      <dgm:prSet presAssocID="{8CC58600-ED8F-480C-81C8-65D749DAEA56}" presName="rootComposite" presStyleCnt="0"/>
      <dgm:spPr/>
    </dgm:pt>
    <dgm:pt modelId="{550A2AE1-233D-4E3E-8489-FEDDCE792791}" type="pres">
      <dgm:prSet presAssocID="{8CC58600-ED8F-480C-81C8-65D749DAEA56}" presName="rootText" presStyleLbl="node2" presStyleIdx="0" presStyleCnt="1" custScaleX="183890">
        <dgm:presLayoutVars>
          <dgm:chPref val="3"/>
        </dgm:presLayoutVars>
      </dgm:prSet>
      <dgm:spPr/>
      <dgm:t>
        <a:bodyPr/>
        <a:lstStyle/>
        <a:p>
          <a:endParaRPr lang="es-ES"/>
        </a:p>
      </dgm:t>
    </dgm:pt>
    <dgm:pt modelId="{E77BAB49-E55C-4218-9FC5-B9148D18ED1A}" type="pres">
      <dgm:prSet presAssocID="{8CC58600-ED8F-480C-81C8-65D749DAEA56}" presName="rootConnector" presStyleLbl="node2" presStyleIdx="0" presStyleCnt="1"/>
      <dgm:spPr/>
      <dgm:t>
        <a:bodyPr/>
        <a:lstStyle/>
        <a:p>
          <a:endParaRPr lang="es-ES"/>
        </a:p>
      </dgm:t>
    </dgm:pt>
    <dgm:pt modelId="{34500CC3-88F6-4C79-8782-F73E3B99F638}" type="pres">
      <dgm:prSet presAssocID="{8CC58600-ED8F-480C-81C8-65D749DAEA56}" presName="hierChild4" presStyleCnt="0"/>
      <dgm:spPr/>
    </dgm:pt>
    <dgm:pt modelId="{44683080-7A24-4530-A62C-DC8FA5D7DDA2}" type="pres">
      <dgm:prSet presAssocID="{8CC58600-ED8F-480C-81C8-65D749DAEA56}" presName="hierChild5" presStyleCnt="0"/>
      <dgm:spPr/>
    </dgm:pt>
    <dgm:pt modelId="{FB935824-8C76-41BC-849E-CE7AEEE0F4A3}" type="pres">
      <dgm:prSet presAssocID="{42027FC6-0B8D-49FF-98A5-093E25FBC69D}" presName="hierChild3" presStyleCnt="0"/>
      <dgm:spPr/>
    </dgm:pt>
  </dgm:ptLst>
  <dgm:cxnLst>
    <dgm:cxn modelId="{B750EBD6-54F5-41AC-8843-F613542E01AC}" type="presOf" srcId="{42027FC6-0B8D-49FF-98A5-093E25FBC69D}" destId="{CC4C37C6-36C4-41A7-9D42-E21635B5B048}" srcOrd="1" destOrd="0" presId="urn:microsoft.com/office/officeart/2005/8/layout/orgChart1"/>
    <dgm:cxn modelId="{21FE9AB6-F28F-44DB-AF58-F28D8CA11855}" type="presOf" srcId="{8CC58600-ED8F-480C-81C8-65D749DAEA56}" destId="{550A2AE1-233D-4E3E-8489-FEDDCE792791}" srcOrd="0" destOrd="0" presId="urn:microsoft.com/office/officeart/2005/8/layout/orgChart1"/>
    <dgm:cxn modelId="{BC03FB85-BE2B-47C8-9C77-850D65BACBD2}" type="presOf" srcId="{3D75AC3A-E959-421F-BB44-1D326BFB3F4A}" destId="{735DA31A-9892-4D57-B3AD-6D001CB6DEC3}" srcOrd="0" destOrd="0" presId="urn:microsoft.com/office/officeart/2005/8/layout/orgChart1"/>
    <dgm:cxn modelId="{98D5EC88-F791-4971-BAC3-1ACE67D7BA45}" srcId="{42027FC6-0B8D-49FF-98A5-093E25FBC69D}" destId="{8CC58600-ED8F-480C-81C8-65D749DAEA56}" srcOrd="0" destOrd="0" parTransId="{26A48B4D-54CC-4CF5-B45B-5822AB9D6D7B}" sibTransId="{6E92121C-8461-4B7F-91A3-105142DDF7A6}"/>
    <dgm:cxn modelId="{420ACC96-8440-4DFB-BEA2-B3048CA187A4}" srcId="{3D75AC3A-E959-421F-BB44-1D326BFB3F4A}" destId="{42027FC6-0B8D-49FF-98A5-093E25FBC69D}" srcOrd="0" destOrd="0" parTransId="{F6145F2F-410B-4686-AAC0-E246281173C6}" sibTransId="{A29A9488-A0D4-4397-8AF0-C2097DC7EE2F}"/>
    <dgm:cxn modelId="{47CFFE01-110B-4126-AE0E-6FA2ACB6855C}" type="presOf" srcId="{26A48B4D-54CC-4CF5-B45B-5822AB9D6D7B}" destId="{AD737C28-0B42-452F-9FE6-2BF85125202B}" srcOrd="0" destOrd="0" presId="urn:microsoft.com/office/officeart/2005/8/layout/orgChart1"/>
    <dgm:cxn modelId="{8FA2FF78-1A7E-4EC3-B4F3-F02D1D0BCF75}" type="presOf" srcId="{8CC58600-ED8F-480C-81C8-65D749DAEA56}" destId="{E77BAB49-E55C-4218-9FC5-B9148D18ED1A}" srcOrd="1" destOrd="0" presId="urn:microsoft.com/office/officeart/2005/8/layout/orgChart1"/>
    <dgm:cxn modelId="{2A79A2E8-4C1E-4015-B974-ADA6594E6105}" type="presOf" srcId="{42027FC6-0B8D-49FF-98A5-093E25FBC69D}" destId="{E282BBDE-2F09-46ED-A24A-298A7EC12D17}" srcOrd="0" destOrd="0" presId="urn:microsoft.com/office/officeart/2005/8/layout/orgChart1"/>
    <dgm:cxn modelId="{F6E16CFA-AF9E-4A35-ACDB-1E9BB74F51B2}" type="presParOf" srcId="{735DA31A-9892-4D57-B3AD-6D001CB6DEC3}" destId="{6CC5CDE9-F18C-4C27-973E-AA2C88067C08}" srcOrd="0" destOrd="0" presId="urn:microsoft.com/office/officeart/2005/8/layout/orgChart1"/>
    <dgm:cxn modelId="{0167DEA2-666D-4C72-9EF4-4C2FE6D23EC9}" type="presParOf" srcId="{6CC5CDE9-F18C-4C27-973E-AA2C88067C08}" destId="{0DF114D5-D692-4ADE-BD04-3E9A1B402C9B}" srcOrd="0" destOrd="0" presId="urn:microsoft.com/office/officeart/2005/8/layout/orgChart1"/>
    <dgm:cxn modelId="{F622319D-7A6E-4F0A-8488-9F9347E52AC1}" type="presParOf" srcId="{0DF114D5-D692-4ADE-BD04-3E9A1B402C9B}" destId="{E282BBDE-2F09-46ED-A24A-298A7EC12D17}" srcOrd="0" destOrd="0" presId="urn:microsoft.com/office/officeart/2005/8/layout/orgChart1"/>
    <dgm:cxn modelId="{06CD37FE-D93F-4A2B-82FA-A25209E6B1AF}" type="presParOf" srcId="{0DF114D5-D692-4ADE-BD04-3E9A1B402C9B}" destId="{CC4C37C6-36C4-41A7-9D42-E21635B5B048}" srcOrd="1" destOrd="0" presId="urn:microsoft.com/office/officeart/2005/8/layout/orgChart1"/>
    <dgm:cxn modelId="{86BADE23-7C29-4CD0-BB88-A82A508FC659}" type="presParOf" srcId="{6CC5CDE9-F18C-4C27-973E-AA2C88067C08}" destId="{A197D7EB-1DA6-4B55-BCF1-BDBFE19E928B}" srcOrd="1" destOrd="0" presId="urn:microsoft.com/office/officeart/2005/8/layout/orgChart1"/>
    <dgm:cxn modelId="{A3DF0B26-EABD-49E5-BB97-301E1ECDD1C4}" type="presParOf" srcId="{A197D7EB-1DA6-4B55-BCF1-BDBFE19E928B}" destId="{AD737C28-0B42-452F-9FE6-2BF85125202B}" srcOrd="0" destOrd="0" presId="urn:microsoft.com/office/officeart/2005/8/layout/orgChart1"/>
    <dgm:cxn modelId="{262D59DB-633A-4320-BC0D-BFD411C3D7B5}" type="presParOf" srcId="{A197D7EB-1DA6-4B55-BCF1-BDBFE19E928B}" destId="{C77FED42-A8E2-49AF-9CF7-A41239E4EC0B}" srcOrd="1" destOrd="0" presId="urn:microsoft.com/office/officeart/2005/8/layout/orgChart1"/>
    <dgm:cxn modelId="{4046E63E-2779-44A1-B84F-4D87CA30017E}" type="presParOf" srcId="{C77FED42-A8E2-49AF-9CF7-A41239E4EC0B}" destId="{E60944ED-68E3-4235-BE4D-174C83722FD9}" srcOrd="0" destOrd="0" presId="urn:microsoft.com/office/officeart/2005/8/layout/orgChart1"/>
    <dgm:cxn modelId="{A3CBD2CC-5AA7-4778-8D23-7900F7224289}" type="presParOf" srcId="{E60944ED-68E3-4235-BE4D-174C83722FD9}" destId="{550A2AE1-233D-4E3E-8489-FEDDCE792791}" srcOrd="0" destOrd="0" presId="urn:microsoft.com/office/officeart/2005/8/layout/orgChart1"/>
    <dgm:cxn modelId="{FE7862F8-C2AF-4764-8E1D-E149915E57F9}" type="presParOf" srcId="{E60944ED-68E3-4235-BE4D-174C83722FD9}" destId="{E77BAB49-E55C-4218-9FC5-B9148D18ED1A}" srcOrd="1" destOrd="0" presId="urn:microsoft.com/office/officeart/2005/8/layout/orgChart1"/>
    <dgm:cxn modelId="{3C34DE01-89AC-4D1E-9471-EEBD5C9DE32B}" type="presParOf" srcId="{C77FED42-A8E2-49AF-9CF7-A41239E4EC0B}" destId="{34500CC3-88F6-4C79-8782-F73E3B99F638}" srcOrd="1" destOrd="0" presId="urn:microsoft.com/office/officeart/2005/8/layout/orgChart1"/>
    <dgm:cxn modelId="{5BD5D044-42AC-4505-A934-4AC16AA758A3}" type="presParOf" srcId="{C77FED42-A8E2-49AF-9CF7-A41239E4EC0B}" destId="{44683080-7A24-4530-A62C-DC8FA5D7DDA2}" srcOrd="2" destOrd="0" presId="urn:microsoft.com/office/officeart/2005/8/layout/orgChart1"/>
    <dgm:cxn modelId="{7AB23999-83D1-4FEE-BE2B-C65C2E48B664}" type="presParOf" srcId="{6CC5CDE9-F18C-4C27-973E-AA2C88067C08}" destId="{FB935824-8C76-41BC-849E-CE7AEEE0F4A3}" srcOrd="2" destOrd="0" presId="urn:microsoft.com/office/officeart/2005/8/layout/orgChar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BBB3EAB-DAED-4EB6-9864-7D85FD94CF73}" type="doc">
      <dgm:prSet loTypeId="urn:microsoft.com/office/officeart/2009/3/layout/RandomtoResultProcess" loCatId="process" qsTypeId="urn:microsoft.com/office/officeart/2005/8/quickstyle/simple2" qsCatId="simple" csTypeId="urn:microsoft.com/office/officeart/2005/8/colors/accent0_3" csCatId="mainScheme" phldr="1"/>
      <dgm:spPr/>
      <dgm:t>
        <a:bodyPr/>
        <a:lstStyle/>
        <a:p>
          <a:endParaRPr lang="es-EC"/>
        </a:p>
      </dgm:t>
    </dgm:pt>
    <dgm:pt modelId="{91013547-139E-43C1-B425-56F2CFD5ED03}">
      <dgm:prSet custT="1"/>
      <dgm:spPr/>
      <dgm:t>
        <a:bodyPr/>
        <a:lstStyle/>
        <a:p>
          <a:pPr rtl="0"/>
          <a:r>
            <a:rPr lang="es-ES" sz="1400" dirty="0" smtClean="0"/>
            <a:t>Inmunidad al Ruido.</a:t>
          </a:r>
          <a:endParaRPr lang="es-EC" sz="1400" dirty="0"/>
        </a:p>
      </dgm:t>
    </dgm:pt>
    <dgm:pt modelId="{76806A5F-6FF7-486B-9EB0-28CB54656E95}" type="parTrans" cxnId="{365787DE-DFE4-4157-BB2F-109BC3E4ADD8}">
      <dgm:prSet/>
      <dgm:spPr/>
      <dgm:t>
        <a:bodyPr/>
        <a:lstStyle/>
        <a:p>
          <a:endParaRPr lang="es-EC" sz="3200"/>
        </a:p>
      </dgm:t>
    </dgm:pt>
    <dgm:pt modelId="{290F40FB-691E-48C9-9A8C-A2858ED9DE7B}" type="sibTrans" cxnId="{365787DE-DFE4-4157-BB2F-109BC3E4ADD8}">
      <dgm:prSet/>
      <dgm:spPr/>
      <dgm:t>
        <a:bodyPr/>
        <a:lstStyle/>
        <a:p>
          <a:endParaRPr lang="es-EC" sz="3200"/>
        </a:p>
      </dgm:t>
    </dgm:pt>
    <dgm:pt modelId="{9232F06E-D84B-4DBD-B197-5F1CC3D944A2}">
      <dgm:prSet custT="1"/>
      <dgm:spPr/>
      <dgm:t>
        <a:bodyPr/>
        <a:lstStyle/>
        <a:p>
          <a:pPr rtl="0"/>
          <a:r>
            <a:rPr lang="es-ES" sz="1200" dirty="0" smtClean="0"/>
            <a:t>Almacenamiento y procesamiento.</a:t>
          </a:r>
          <a:endParaRPr lang="es-EC" sz="1200" dirty="0"/>
        </a:p>
      </dgm:t>
    </dgm:pt>
    <dgm:pt modelId="{B6A273B9-5526-48DF-92A8-7941F6554306}" type="parTrans" cxnId="{5973DC65-A41C-451C-9148-E0B3C93438A8}">
      <dgm:prSet/>
      <dgm:spPr/>
      <dgm:t>
        <a:bodyPr/>
        <a:lstStyle/>
        <a:p>
          <a:endParaRPr lang="es-EC" sz="3200"/>
        </a:p>
      </dgm:t>
    </dgm:pt>
    <dgm:pt modelId="{1B9B34BC-E98E-4AEB-AE8E-D164F26B442B}" type="sibTrans" cxnId="{5973DC65-A41C-451C-9148-E0B3C93438A8}">
      <dgm:prSet/>
      <dgm:spPr/>
      <dgm:t>
        <a:bodyPr/>
        <a:lstStyle/>
        <a:p>
          <a:endParaRPr lang="es-EC" sz="3200"/>
        </a:p>
      </dgm:t>
    </dgm:pt>
    <dgm:pt modelId="{BABA46B6-1FE3-4D97-9CCF-6D2B38E9FADB}">
      <dgm:prSet custT="1"/>
      <dgm:spPr/>
      <dgm:t>
        <a:bodyPr/>
        <a:lstStyle/>
        <a:p>
          <a:pPr rtl="0"/>
          <a:r>
            <a:rPr lang="es-ES" sz="1400" smtClean="0"/>
            <a:t>Los sistemas digitales utilizan la regeneración de señales. </a:t>
          </a:r>
          <a:endParaRPr lang="es-EC" sz="1400"/>
        </a:p>
      </dgm:t>
    </dgm:pt>
    <dgm:pt modelId="{BCA31013-22DE-408A-BC0F-486AE4B524D3}" type="parTrans" cxnId="{5E984D67-DE55-4225-81D1-280B92D1ECBD}">
      <dgm:prSet/>
      <dgm:spPr/>
      <dgm:t>
        <a:bodyPr/>
        <a:lstStyle/>
        <a:p>
          <a:endParaRPr lang="es-EC" sz="3200"/>
        </a:p>
      </dgm:t>
    </dgm:pt>
    <dgm:pt modelId="{5E4F6FA6-7199-4F0A-805B-2132F5F5E599}" type="sibTrans" cxnId="{5E984D67-DE55-4225-81D1-280B92D1ECBD}">
      <dgm:prSet/>
      <dgm:spPr/>
      <dgm:t>
        <a:bodyPr/>
        <a:lstStyle/>
        <a:p>
          <a:endParaRPr lang="es-EC" sz="3200"/>
        </a:p>
      </dgm:t>
    </dgm:pt>
    <dgm:pt modelId="{2247057F-DD89-46E9-A118-ACE49A5D3C63}">
      <dgm:prSet custT="1"/>
      <dgm:spPr/>
      <dgm:t>
        <a:bodyPr/>
        <a:lstStyle/>
        <a:p>
          <a:pPr rtl="0"/>
          <a:r>
            <a:rPr lang="es-ES" sz="1400" smtClean="0"/>
            <a:t>Las señales digitales son más sencillas de medir y evaluar. </a:t>
          </a:r>
          <a:endParaRPr lang="es-EC" sz="1400"/>
        </a:p>
      </dgm:t>
    </dgm:pt>
    <dgm:pt modelId="{3C03FB9F-D0C7-4954-A1EF-00F1F762FDE4}" type="parTrans" cxnId="{6B889B2E-019C-4C06-8A6E-4CB7BAC78D4B}">
      <dgm:prSet/>
      <dgm:spPr/>
      <dgm:t>
        <a:bodyPr/>
        <a:lstStyle/>
        <a:p>
          <a:endParaRPr lang="es-EC" sz="3200"/>
        </a:p>
      </dgm:t>
    </dgm:pt>
    <dgm:pt modelId="{E53ACEC6-0B71-4084-80FD-3386BCE9CE4F}" type="sibTrans" cxnId="{6B889B2E-019C-4C06-8A6E-4CB7BAC78D4B}">
      <dgm:prSet/>
      <dgm:spPr/>
      <dgm:t>
        <a:bodyPr/>
        <a:lstStyle/>
        <a:p>
          <a:endParaRPr lang="es-EC" sz="3200"/>
        </a:p>
      </dgm:t>
    </dgm:pt>
    <dgm:pt modelId="{B94A4ACB-6B46-4E5A-84F1-E94564F86498}">
      <dgm:prSet custT="1"/>
      <dgm:spPr/>
      <dgm:t>
        <a:bodyPr/>
        <a:lstStyle/>
        <a:p>
          <a:pPr rtl="0"/>
          <a:r>
            <a:rPr lang="es-ES" sz="1400" dirty="0" smtClean="0"/>
            <a:t>Están mejores equipados para evaluar detección y corrección de errores.</a:t>
          </a:r>
          <a:endParaRPr lang="es-EC" sz="1400" dirty="0"/>
        </a:p>
      </dgm:t>
    </dgm:pt>
    <dgm:pt modelId="{369984F4-788D-4C57-9807-5D7C847FF4BF}" type="parTrans" cxnId="{E451961A-419A-4BF0-978F-699C6AFA1F2B}">
      <dgm:prSet/>
      <dgm:spPr/>
      <dgm:t>
        <a:bodyPr/>
        <a:lstStyle/>
        <a:p>
          <a:endParaRPr lang="es-EC" sz="3200"/>
        </a:p>
      </dgm:t>
    </dgm:pt>
    <dgm:pt modelId="{D6901C46-476F-474B-B240-B725C66E2005}" type="sibTrans" cxnId="{E451961A-419A-4BF0-978F-699C6AFA1F2B}">
      <dgm:prSet/>
      <dgm:spPr/>
      <dgm:t>
        <a:bodyPr/>
        <a:lstStyle/>
        <a:p>
          <a:endParaRPr lang="es-EC" sz="3200"/>
        </a:p>
      </dgm:t>
    </dgm:pt>
    <dgm:pt modelId="{595C2A70-1770-46DE-82D1-0A7924D028E5}">
      <dgm:prSet custT="1"/>
      <dgm:spPr/>
      <dgm:t>
        <a:bodyPr/>
        <a:lstStyle/>
        <a:p>
          <a:pPr rtl="0"/>
          <a:r>
            <a:rPr lang="es-ES" sz="1400" dirty="0" smtClean="0"/>
            <a:t>Los equipos digitales consumen menos potencia.</a:t>
          </a:r>
          <a:endParaRPr lang="es-EC" sz="1400" dirty="0"/>
        </a:p>
      </dgm:t>
    </dgm:pt>
    <dgm:pt modelId="{E80FE842-94BA-46A2-9296-EF46591BFB5E}" type="parTrans" cxnId="{AD6F900F-6BD1-4B0F-B2F4-B4F8DEB455E6}">
      <dgm:prSet/>
      <dgm:spPr/>
      <dgm:t>
        <a:bodyPr/>
        <a:lstStyle/>
        <a:p>
          <a:endParaRPr lang="es-EC" sz="3200"/>
        </a:p>
      </dgm:t>
    </dgm:pt>
    <dgm:pt modelId="{949B0B38-D10D-4C23-A084-37C586823DC8}" type="sibTrans" cxnId="{AD6F900F-6BD1-4B0F-B2F4-B4F8DEB455E6}">
      <dgm:prSet/>
      <dgm:spPr/>
      <dgm:t>
        <a:bodyPr/>
        <a:lstStyle/>
        <a:p>
          <a:endParaRPr lang="es-EC" sz="3200"/>
        </a:p>
      </dgm:t>
    </dgm:pt>
    <dgm:pt modelId="{7B13E5E6-9777-4AFB-AB23-5088B9BFB61C}" type="pres">
      <dgm:prSet presAssocID="{0BBB3EAB-DAED-4EB6-9864-7D85FD94CF73}" presName="Name0" presStyleCnt="0">
        <dgm:presLayoutVars>
          <dgm:dir/>
          <dgm:animOne val="branch"/>
          <dgm:animLvl val="lvl"/>
        </dgm:presLayoutVars>
      </dgm:prSet>
      <dgm:spPr/>
      <dgm:t>
        <a:bodyPr/>
        <a:lstStyle/>
        <a:p>
          <a:endParaRPr lang="es-ES"/>
        </a:p>
      </dgm:t>
    </dgm:pt>
    <dgm:pt modelId="{7BB66ACF-2818-4756-812A-5373F7D06774}" type="pres">
      <dgm:prSet presAssocID="{91013547-139E-43C1-B425-56F2CFD5ED03}" presName="chaos" presStyleCnt="0"/>
      <dgm:spPr/>
    </dgm:pt>
    <dgm:pt modelId="{A7E786DC-E185-4A1C-AF0A-E814057FD5FD}" type="pres">
      <dgm:prSet presAssocID="{91013547-139E-43C1-B425-56F2CFD5ED03}" presName="parTx1" presStyleLbl="revTx" presStyleIdx="0" presStyleCnt="5"/>
      <dgm:spPr/>
      <dgm:t>
        <a:bodyPr/>
        <a:lstStyle/>
        <a:p>
          <a:endParaRPr lang="es-ES"/>
        </a:p>
      </dgm:t>
    </dgm:pt>
    <dgm:pt modelId="{DDE7369D-2D63-4B32-B7A4-541BA5A7BECF}" type="pres">
      <dgm:prSet presAssocID="{91013547-139E-43C1-B425-56F2CFD5ED03}" presName="c1" presStyleLbl="node1" presStyleIdx="0" presStyleCnt="19"/>
      <dgm:spPr/>
    </dgm:pt>
    <dgm:pt modelId="{69E0BC55-A1C5-4C65-A131-5D447327861E}" type="pres">
      <dgm:prSet presAssocID="{91013547-139E-43C1-B425-56F2CFD5ED03}" presName="c2" presStyleLbl="node1" presStyleIdx="1" presStyleCnt="19"/>
      <dgm:spPr/>
    </dgm:pt>
    <dgm:pt modelId="{A038C501-65FE-480C-8BB6-E5EE8C3AE4EA}" type="pres">
      <dgm:prSet presAssocID="{91013547-139E-43C1-B425-56F2CFD5ED03}" presName="c3" presStyleLbl="node1" presStyleIdx="2" presStyleCnt="19"/>
      <dgm:spPr/>
    </dgm:pt>
    <dgm:pt modelId="{E7F56CE1-7EDD-4218-8759-16065B3D6892}" type="pres">
      <dgm:prSet presAssocID="{91013547-139E-43C1-B425-56F2CFD5ED03}" presName="c4" presStyleLbl="node1" presStyleIdx="3" presStyleCnt="19"/>
      <dgm:spPr/>
    </dgm:pt>
    <dgm:pt modelId="{5376F301-94B2-4D82-9D6A-632484862016}" type="pres">
      <dgm:prSet presAssocID="{91013547-139E-43C1-B425-56F2CFD5ED03}" presName="c5" presStyleLbl="node1" presStyleIdx="4" presStyleCnt="19"/>
      <dgm:spPr/>
    </dgm:pt>
    <dgm:pt modelId="{10AAF458-1901-4AEA-B67C-5A02EC5BDCF3}" type="pres">
      <dgm:prSet presAssocID="{91013547-139E-43C1-B425-56F2CFD5ED03}" presName="c6" presStyleLbl="node1" presStyleIdx="5" presStyleCnt="19"/>
      <dgm:spPr/>
    </dgm:pt>
    <dgm:pt modelId="{AB6CD923-2913-41A6-8370-3646945C07CE}" type="pres">
      <dgm:prSet presAssocID="{91013547-139E-43C1-B425-56F2CFD5ED03}" presName="c7" presStyleLbl="node1" presStyleIdx="6" presStyleCnt="19" custLinFactNeighborY="-46455"/>
      <dgm:spPr/>
    </dgm:pt>
    <dgm:pt modelId="{A2886C90-1816-4EB0-85E1-B614FB24B848}" type="pres">
      <dgm:prSet presAssocID="{91013547-139E-43C1-B425-56F2CFD5ED03}" presName="c8" presStyleLbl="node1" presStyleIdx="7" presStyleCnt="19" custLinFactY="-34421" custLinFactNeighborX="-2438" custLinFactNeighborY="-100000"/>
      <dgm:spPr/>
    </dgm:pt>
    <dgm:pt modelId="{8FEA032F-F488-4D19-B6E0-A27B9281A072}" type="pres">
      <dgm:prSet presAssocID="{91013547-139E-43C1-B425-56F2CFD5ED03}" presName="c9" presStyleLbl="node1" presStyleIdx="8" presStyleCnt="19" custLinFactY="-95842" custLinFactNeighborX="-1277" custLinFactNeighborY="-100000"/>
      <dgm:spPr/>
    </dgm:pt>
    <dgm:pt modelId="{75CC732E-3ACD-4153-91C0-ED8E721108AB}" type="pres">
      <dgm:prSet presAssocID="{91013547-139E-43C1-B425-56F2CFD5ED03}" presName="c10" presStyleLbl="node1" presStyleIdx="9" presStyleCnt="19"/>
      <dgm:spPr/>
    </dgm:pt>
    <dgm:pt modelId="{949D87D0-7AF4-4AE5-B98A-851E08207A13}" type="pres">
      <dgm:prSet presAssocID="{91013547-139E-43C1-B425-56F2CFD5ED03}" presName="c11" presStyleLbl="node1" presStyleIdx="10" presStyleCnt="19"/>
      <dgm:spPr/>
    </dgm:pt>
    <dgm:pt modelId="{8BB2EAFF-ADB8-43DD-8584-BF8B9D3706BE}" type="pres">
      <dgm:prSet presAssocID="{91013547-139E-43C1-B425-56F2CFD5ED03}" presName="c12" presStyleLbl="node1" presStyleIdx="11" presStyleCnt="19"/>
      <dgm:spPr/>
    </dgm:pt>
    <dgm:pt modelId="{14923B8A-7F83-40AA-ADAE-803CB5005D39}" type="pres">
      <dgm:prSet presAssocID="{91013547-139E-43C1-B425-56F2CFD5ED03}" presName="c13" presStyleLbl="node1" presStyleIdx="12" presStyleCnt="19"/>
      <dgm:spPr/>
    </dgm:pt>
    <dgm:pt modelId="{2659A46F-6152-45D8-9077-AFC50740B2E0}" type="pres">
      <dgm:prSet presAssocID="{91013547-139E-43C1-B425-56F2CFD5ED03}" presName="c14" presStyleLbl="node1" presStyleIdx="13" presStyleCnt="19"/>
      <dgm:spPr/>
    </dgm:pt>
    <dgm:pt modelId="{1034A7A0-4EC2-409B-895F-CC415A59504E}" type="pres">
      <dgm:prSet presAssocID="{91013547-139E-43C1-B425-56F2CFD5ED03}" presName="c15" presStyleLbl="node1" presStyleIdx="14" presStyleCnt="19"/>
      <dgm:spPr/>
    </dgm:pt>
    <dgm:pt modelId="{41B9E369-BE63-4F21-B3EA-85BD4F2E4C5A}" type="pres">
      <dgm:prSet presAssocID="{91013547-139E-43C1-B425-56F2CFD5ED03}" presName="c16" presStyleLbl="node1" presStyleIdx="15" presStyleCnt="19"/>
      <dgm:spPr/>
    </dgm:pt>
    <dgm:pt modelId="{8A4D67BE-24CC-4EFD-8E62-A435A4A2C960}" type="pres">
      <dgm:prSet presAssocID="{91013547-139E-43C1-B425-56F2CFD5ED03}" presName="c17" presStyleLbl="node1" presStyleIdx="16" presStyleCnt="19"/>
      <dgm:spPr/>
    </dgm:pt>
    <dgm:pt modelId="{21701989-48DD-4951-95C5-E4F2B4993256}" type="pres">
      <dgm:prSet presAssocID="{91013547-139E-43C1-B425-56F2CFD5ED03}" presName="c18" presStyleLbl="node1" presStyleIdx="17" presStyleCnt="19"/>
      <dgm:spPr/>
    </dgm:pt>
    <dgm:pt modelId="{651C17BC-DF4D-4C26-AC1C-C73F3AAC4E91}" type="pres">
      <dgm:prSet presAssocID="{290F40FB-691E-48C9-9A8C-A2858ED9DE7B}" presName="chevronComposite1" presStyleCnt="0"/>
      <dgm:spPr/>
    </dgm:pt>
    <dgm:pt modelId="{E69B7B23-C081-4C80-868A-09E001C860E7}" type="pres">
      <dgm:prSet presAssocID="{290F40FB-691E-48C9-9A8C-A2858ED9DE7B}" presName="chevron1" presStyleLbl="sibTrans2D1" presStyleIdx="0" presStyleCnt="5"/>
      <dgm:spPr/>
    </dgm:pt>
    <dgm:pt modelId="{75242D4B-B2EE-458B-9454-C6AE1AF819C2}" type="pres">
      <dgm:prSet presAssocID="{290F40FB-691E-48C9-9A8C-A2858ED9DE7B}" presName="spChevron1" presStyleCnt="0"/>
      <dgm:spPr/>
    </dgm:pt>
    <dgm:pt modelId="{396D5F80-3C08-4B90-92C6-72F563D0ECA0}" type="pres">
      <dgm:prSet presAssocID="{9232F06E-D84B-4DBD-B197-5F1CC3D944A2}" presName="middle" presStyleCnt="0"/>
      <dgm:spPr/>
    </dgm:pt>
    <dgm:pt modelId="{A36A0C39-2991-48F1-9A15-C4F1D18083EF}" type="pres">
      <dgm:prSet presAssocID="{9232F06E-D84B-4DBD-B197-5F1CC3D944A2}" presName="parTxMid" presStyleLbl="revTx" presStyleIdx="1" presStyleCnt="5"/>
      <dgm:spPr/>
      <dgm:t>
        <a:bodyPr/>
        <a:lstStyle/>
        <a:p>
          <a:endParaRPr lang="es-ES"/>
        </a:p>
      </dgm:t>
    </dgm:pt>
    <dgm:pt modelId="{EDF342AA-BD49-4D1D-AF17-AF855AAB8EEC}" type="pres">
      <dgm:prSet presAssocID="{9232F06E-D84B-4DBD-B197-5F1CC3D944A2}" presName="spMid" presStyleCnt="0"/>
      <dgm:spPr/>
    </dgm:pt>
    <dgm:pt modelId="{7A39889B-542A-4B85-9C61-A51BFA518CCF}" type="pres">
      <dgm:prSet presAssocID="{1B9B34BC-E98E-4AEB-AE8E-D164F26B442B}" presName="chevronComposite1" presStyleCnt="0"/>
      <dgm:spPr/>
    </dgm:pt>
    <dgm:pt modelId="{6FC460E7-920F-4085-8560-2AEA65A3D49E}" type="pres">
      <dgm:prSet presAssocID="{1B9B34BC-E98E-4AEB-AE8E-D164F26B442B}" presName="chevron1" presStyleLbl="sibTrans2D1" presStyleIdx="1" presStyleCnt="5"/>
      <dgm:spPr/>
    </dgm:pt>
    <dgm:pt modelId="{5C21BEED-3303-4094-B128-1C7750CE83CD}" type="pres">
      <dgm:prSet presAssocID="{1B9B34BC-E98E-4AEB-AE8E-D164F26B442B}" presName="spChevron1" presStyleCnt="0"/>
      <dgm:spPr/>
    </dgm:pt>
    <dgm:pt modelId="{41CB8C90-8FC9-4D57-A382-43B06F0BB7FD}" type="pres">
      <dgm:prSet presAssocID="{BABA46B6-1FE3-4D97-9CCF-6D2B38E9FADB}" presName="middle" presStyleCnt="0"/>
      <dgm:spPr/>
    </dgm:pt>
    <dgm:pt modelId="{CF0AEA59-3F50-410B-A46C-88B5CBA45968}" type="pres">
      <dgm:prSet presAssocID="{BABA46B6-1FE3-4D97-9CCF-6D2B38E9FADB}" presName="parTxMid" presStyleLbl="revTx" presStyleIdx="2" presStyleCnt="5"/>
      <dgm:spPr/>
      <dgm:t>
        <a:bodyPr/>
        <a:lstStyle/>
        <a:p>
          <a:endParaRPr lang="es-ES"/>
        </a:p>
      </dgm:t>
    </dgm:pt>
    <dgm:pt modelId="{60487740-2C1C-4259-BAD2-7C3B388CDE5D}" type="pres">
      <dgm:prSet presAssocID="{BABA46B6-1FE3-4D97-9CCF-6D2B38E9FADB}" presName="spMid" presStyleCnt="0"/>
      <dgm:spPr/>
    </dgm:pt>
    <dgm:pt modelId="{D9BC0C34-A3FA-4857-8F0C-5A05373E490B}" type="pres">
      <dgm:prSet presAssocID="{5E4F6FA6-7199-4F0A-805B-2132F5F5E599}" presName="chevronComposite1" presStyleCnt="0"/>
      <dgm:spPr/>
    </dgm:pt>
    <dgm:pt modelId="{064E1678-6D24-4F84-82C3-9343166A0D74}" type="pres">
      <dgm:prSet presAssocID="{5E4F6FA6-7199-4F0A-805B-2132F5F5E599}" presName="chevron1" presStyleLbl="sibTrans2D1" presStyleIdx="2" presStyleCnt="5"/>
      <dgm:spPr/>
    </dgm:pt>
    <dgm:pt modelId="{35B91A34-3873-42F0-988A-F0F6092375ED}" type="pres">
      <dgm:prSet presAssocID="{5E4F6FA6-7199-4F0A-805B-2132F5F5E599}" presName="spChevron1" presStyleCnt="0"/>
      <dgm:spPr/>
    </dgm:pt>
    <dgm:pt modelId="{5A0574F2-A30D-4738-ACD0-9DAB4B359AE6}" type="pres">
      <dgm:prSet presAssocID="{2247057F-DD89-46E9-A118-ACE49A5D3C63}" presName="middle" presStyleCnt="0"/>
      <dgm:spPr/>
    </dgm:pt>
    <dgm:pt modelId="{362398BD-B79D-463B-B26A-8F9FCC7BA6BA}" type="pres">
      <dgm:prSet presAssocID="{2247057F-DD89-46E9-A118-ACE49A5D3C63}" presName="parTxMid" presStyleLbl="revTx" presStyleIdx="3" presStyleCnt="5"/>
      <dgm:spPr/>
      <dgm:t>
        <a:bodyPr/>
        <a:lstStyle/>
        <a:p>
          <a:endParaRPr lang="es-ES"/>
        </a:p>
      </dgm:t>
    </dgm:pt>
    <dgm:pt modelId="{4793376C-ACF6-4EB3-A268-8B4C3FF757E8}" type="pres">
      <dgm:prSet presAssocID="{2247057F-DD89-46E9-A118-ACE49A5D3C63}" presName="spMid" presStyleCnt="0"/>
      <dgm:spPr/>
    </dgm:pt>
    <dgm:pt modelId="{E53E76A8-2BE0-4310-99D0-100CC4F9B883}" type="pres">
      <dgm:prSet presAssocID="{E53ACEC6-0B71-4084-80FD-3386BCE9CE4F}" presName="chevronComposite1" presStyleCnt="0"/>
      <dgm:spPr/>
    </dgm:pt>
    <dgm:pt modelId="{054933FB-C425-4EDA-A9A8-C2C11A4A0A94}" type="pres">
      <dgm:prSet presAssocID="{E53ACEC6-0B71-4084-80FD-3386BCE9CE4F}" presName="chevron1" presStyleLbl="sibTrans2D1" presStyleIdx="3" presStyleCnt="5"/>
      <dgm:spPr/>
    </dgm:pt>
    <dgm:pt modelId="{7F826505-0A45-4A28-863F-510D43DEDB41}" type="pres">
      <dgm:prSet presAssocID="{E53ACEC6-0B71-4084-80FD-3386BCE9CE4F}" presName="spChevron1" presStyleCnt="0"/>
      <dgm:spPr/>
    </dgm:pt>
    <dgm:pt modelId="{B860285A-DDF4-4D61-9DB6-A6D2F5DB009F}" type="pres">
      <dgm:prSet presAssocID="{B94A4ACB-6B46-4E5A-84F1-E94564F86498}" presName="middle" presStyleCnt="0"/>
      <dgm:spPr/>
    </dgm:pt>
    <dgm:pt modelId="{139EB3EA-8BC1-42B3-BAB5-865F8C18BD4C}" type="pres">
      <dgm:prSet presAssocID="{B94A4ACB-6B46-4E5A-84F1-E94564F86498}" presName="parTxMid" presStyleLbl="revTx" presStyleIdx="4" presStyleCnt="5" custScaleX="113411"/>
      <dgm:spPr/>
      <dgm:t>
        <a:bodyPr/>
        <a:lstStyle/>
        <a:p>
          <a:endParaRPr lang="es-ES"/>
        </a:p>
      </dgm:t>
    </dgm:pt>
    <dgm:pt modelId="{3587C568-6100-4A3E-B0DB-576FDAE4E367}" type="pres">
      <dgm:prSet presAssocID="{B94A4ACB-6B46-4E5A-84F1-E94564F86498}" presName="spMid" presStyleCnt="0"/>
      <dgm:spPr/>
    </dgm:pt>
    <dgm:pt modelId="{3013A5F9-8DEC-486C-956A-93CCDAE2CB0D}" type="pres">
      <dgm:prSet presAssocID="{D6901C46-476F-474B-B240-B725C66E2005}" presName="chevronComposite1" presStyleCnt="0"/>
      <dgm:spPr/>
    </dgm:pt>
    <dgm:pt modelId="{3AC64BC7-0326-4398-AD24-3D1164753CD0}" type="pres">
      <dgm:prSet presAssocID="{D6901C46-476F-474B-B240-B725C66E2005}" presName="chevron1" presStyleLbl="sibTrans2D1" presStyleIdx="4" presStyleCnt="5"/>
      <dgm:spPr/>
    </dgm:pt>
    <dgm:pt modelId="{4BF3B771-9E65-4F83-9715-4F7F4CD6151B}" type="pres">
      <dgm:prSet presAssocID="{D6901C46-476F-474B-B240-B725C66E2005}" presName="spChevron1" presStyleCnt="0"/>
      <dgm:spPr/>
    </dgm:pt>
    <dgm:pt modelId="{7F698219-3D00-471F-B286-1834C623E625}" type="pres">
      <dgm:prSet presAssocID="{595C2A70-1770-46DE-82D1-0A7924D028E5}" presName="last" presStyleCnt="0"/>
      <dgm:spPr/>
    </dgm:pt>
    <dgm:pt modelId="{53AB65BE-FEB1-4DE2-9A4D-23A981B90C4F}" type="pres">
      <dgm:prSet presAssocID="{595C2A70-1770-46DE-82D1-0A7924D028E5}" presName="circleTx" presStyleLbl="node1" presStyleIdx="18" presStyleCnt="19" custScaleX="187538" custScaleY="187538"/>
      <dgm:spPr/>
      <dgm:t>
        <a:bodyPr/>
        <a:lstStyle/>
        <a:p>
          <a:endParaRPr lang="es-ES"/>
        </a:p>
      </dgm:t>
    </dgm:pt>
    <dgm:pt modelId="{B37D8DA4-BF56-48C9-A651-84DD2A60AB08}" type="pres">
      <dgm:prSet presAssocID="{595C2A70-1770-46DE-82D1-0A7924D028E5}" presName="spN" presStyleCnt="0"/>
      <dgm:spPr/>
    </dgm:pt>
  </dgm:ptLst>
  <dgm:cxnLst>
    <dgm:cxn modelId="{5E984D67-DE55-4225-81D1-280B92D1ECBD}" srcId="{0BBB3EAB-DAED-4EB6-9864-7D85FD94CF73}" destId="{BABA46B6-1FE3-4D97-9CCF-6D2B38E9FADB}" srcOrd="2" destOrd="0" parTransId="{BCA31013-22DE-408A-BC0F-486AE4B524D3}" sibTransId="{5E4F6FA6-7199-4F0A-805B-2132F5F5E599}"/>
    <dgm:cxn modelId="{0AF39589-CA32-4F86-BA64-FDD48BC5BDDE}" type="presOf" srcId="{91013547-139E-43C1-B425-56F2CFD5ED03}" destId="{A7E786DC-E185-4A1C-AF0A-E814057FD5FD}" srcOrd="0" destOrd="0" presId="urn:microsoft.com/office/officeart/2009/3/layout/RandomtoResultProcess"/>
    <dgm:cxn modelId="{AD6F900F-6BD1-4B0F-B2F4-B4F8DEB455E6}" srcId="{0BBB3EAB-DAED-4EB6-9864-7D85FD94CF73}" destId="{595C2A70-1770-46DE-82D1-0A7924D028E5}" srcOrd="5" destOrd="0" parTransId="{E80FE842-94BA-46A2-9296-EF46591BFB5E}" sibTransId="{949B0B38-D10D-4C23-A084-37C586823DC8}"/>
    <dgm:cxn modelId="{4B3AD606-A6B9-4F7E-8E07-7F0D6A10B15E}" type="presOf" srcId="{2247057F-DD89-46E9-A118-ACE49A5D3C63}" destId="{362398BD-B79D-463B-B26A-8F9FCC7BA6BA}" srcOrd="0" destOrd="0" presId="urn:microsoft.com/office/officeart/2009/3/layout/RandomtoResultProcess"/>
    <dgm:cxn modelId="{D6A06CF1-D43F-404F-A57F-B312B55CB20E}" type="presOf" srcId="{B94A4ACB-6B46-4E5A-84F1-E94564F86498}" destId="{139EB3EA-8BC1-42B3-BAB5-865F8C18BD4C}" srcOrd="0" destOrd="0" presId="urn:microsoft.com/office/officeart/2009/3/layout/RandomtoResultProcess"/>
    <dgm:cxn modelId="{7FC5B87B-BA95-42F0-A4BF-C6893C095268}" type="presOf" srcId="{BABA46B6-1FE3-4D97-9CCF-6D2B38E9FADB}" destId="{CF0AEA59-3F50-410B-A46C-88B5CBA45968}" srcOrd="0" destOrd="0" presId="urn:microsoft.com/office/officeart/2009/3/layout/RandomtoResultProcess"/>
    <dgm:cxn modelId="{365787DE-DFE4-4157-BB2F-109BC3E4ADD8}" srcId="{0BBB3EAB-DAED-4EB6-9864-7D85FD94CF73}" destId="{91013547-139E-43C1-B425-56F2CFD5ED03}" srcOrd="0" destOrd="0" parTransId="{76806A5F-6FF7-486B-9EB0-28CB54656E95}" sibTransId="{290F40FB-691E-48C9-9A8C-A2858ED9DE7B}"/>
    <dgm:cxn modelId="{71A2D8E9-0155-4D9B-8629-011C8DD88FD2}" type="presOf" srcId="{9232F06E-D84B-4DBD-B197-5F1CC3D944A2}" destId="{A36A0C39-2991-48F1-9A15-C4F1D18083EF}" srcOrd="0" destOrd="0" presId="urn:microsoft.com/office/officeart/2009/3/layout/RandomtoResultProcess"/>
    <dgm:cxn modelId="{747C1028-B4AA-4350-839C-24454515DAB8}" type="presOf" srcId="{595C2A70-1770-46DE-82D1-0A7924D028E5}" destId="{53AB65BE-FEB1-4DE2-9A4D-23A981B90C4F}" srcOrd="0" destOrd="0" presId="urn:microsoft.com/office/officeart/2009/3/layout/RandomtoResultProcess"/>
    <dgm:cxn modelId="{E451961A-419A-4BF0-978F-699C6AFA1F2B}" srcId="{0BBB3EAB-DAED-4EB6-9864-7D85FD94CF73}" destId="{B94A4ACB-6B46-4E5A-84F1-E94564F86498}" srcOrd="4" destOrd="0" parTransId="{369984F4-788D-4C57-9807-5D7C847FF4BF}" sibTransId="{D6901C46-476F-474B-B240-B725C66E2005}"/>
    <dgm:cxn modelId="{5973DC65-A41C-451C-9148-E0B3C93438A8}" srcId="{0BBB3EAB-DAED-4EB6-9864-7D85FD94CF73}" destId="{9232F06E-D84B-4DBD-B197-5F1CC3D944A2}" srcOrd="1" destOrd="0" parTransId="{B6A273B9-5526-48DF-92A8-7941F6554306}" sibTransId="{1B9B34BC-E98E-4AEB-AE8E-D164F26B442B}"/>
    <dgm:cxn modelId="{6B889B2E-019C-4C06-8A6E-4CB7BAC78D4B}" srcId="{0BBB3EAB-DAED-4EB6-9864-7D85FD94CF73}" destId="{2247057F-DD89-46E9-A118-ACE49A5D3C63}" srcOrd="3" destOrd="0" parTransId="{3C03FB9F-D0C7-4954-A1EF-00F1F762FDE4}" sibTransId="{E53ACEC6-0B71-4084-80FD-3386BCE9CE4F}"/>
    <dgm:cxn modelId="{0C1D6C25-C6D0-44BE-ADD9-D88CEA12CB58}" type="presOf" srcId="{0BBB3EAB-DAED-4EB6-9864-7D85FD94CF73}" destId="{7B13E5E6-9777-4AFB-AB23-5088B9BFB61C}" srcOrd="0" destOrd="0" presId="urn:microsoft.com/office/officeart/2009/3/layout/RandomtoResultProcess"/>
    <dgm:cxn modelId="{DAD1AADA-8226-495A-944A-0F5932EC9033}" type="presParOf" srcId="{7B13E5E6-9777-4AFB-AB23-5088B9BFB61C}" destId="{7BB66ACF-2818-4756-812A-5373F7D06774}" srcOrd="0" destOrd="0" presId="urn:microsoft.com/office/officeart/2009/3/layout/RandomtoResultProcess"/>
    <dgm:cxn modelId="{5E3D6244-FD11-4A66-93EF-5F1A48287B18}" type="presParOf" srcId="{7BB66ACF-2818-4756-812A-5373F7D06774}" destId="{A7E786DC-E185-4A1C-AF0A-E814057FD5FD}" srcOrd="0" destOrd="0" presId="urn:microsoft.com/office/officeart/2009/3/layout/RandomtoResultProcess"/>
    <dgm:cxn modelId="{44AED005-A72C-40A1-B463-4ABF814191BF}" type="presParOf" srcId="{7BB66ACF-2818-4756-812A-5373F7D06774}" destId="{DDE7369D-2D63-4B32-B7A4-541BA5A7BECF}" srcOrd="1" destOrd="0" presId="urn:microsoft.com/office/officeart/2009/3/layout/RandomtoResultProcess"/>
    <dgm:cxn modelId="{6A61C1B0-CEF1-4506-BDB1-D503BDCE0966}" type="presParOf" srcId="{7BB66ACF-2818-4756-812A-5373F7D06774}" destId="{69E0BC55-A1C5-4C65-A131-5D447327861E}" srcOrd="2" destOrd="0" presId="urn:microsoft.com/office/officeart/2009/3/layout/RandomtoResultProcess"/>
    <dgm:cxn modelId="{D5591478-460C-49C6-B1D9-39C50D15E352}" type="presParOf" srcId="{7BB66ACF-2818-4756-812A-5373F7D06774}" destId="{A038C501-65FE-480C-8BB6-E5EE8C3AE4EA}" srcOrd="3" destOrd="0" presId="urn:microsoft.com/office/officeart/2009/3/layout/RandomtoResultProcess"/>
    <dgm:cxn modelId="{D424F4AB-F2A0-482A-93F5-5E808BD37F47}" type="presParOf" srcId="{7BB66ACF-2818-4756-812A-5373F7D06774}" destId="{E7F56CE1-7EDD-4218-8759-16065B3D6892}" srcOrd="4" destOrd="0" presId="urn:microsoft.com/office/officeart/2009/3/layout/RandomtoResultProcess"/>
    <dgm:cxn modelId="{D807C8A6-AFF9-492F-BC7B-47D4ED1FE8A4}" type="presParOf" srcId="{7BB66ACF-2818-4756-812A-5373F7D06774}" destId="{5376F301-94B2-4D82-9D6A-632484862016}" srcOrd="5" destOrd="0" presId="urn:microsoft.com/office/officeart/2009/3/layout/RandomtoResultProcess"/>
    <dgm:cxn modelId="{E2839BC8-E9AF-433E-8638-1F9C1198C80F}" type="presParOf" srcId="{7BB66ACF-2818-4756-812A-5373F7D06774}" destId="{10AAF458-1901-4AEA-B67C-5A02EC5BDCF3}" srcOrd="6" destOrd="0" presId="urn:microsoft.com/office/officeart/2009/3/layout/RandomtoResultProcess"/>
    <dgm:cxn modelId="{32B19FDB-FBBE-426F-B3F0-E14F288E83FE}" type="presParOf" srcId="{7BB66ACF-2818-4756-812A-5373F7D06774}" destId="{AB6CD923-2913-41A6-8370-3646945C07CE}" srcOrd="7" destOrd="0" presId="urn:microsoft.com/office/officeart/2009/3/layout/RandomtoResultProcess"/>
    <dgm:cxn modelId="{08750626-53EB-4097-8A38-A36E7D3877E6}" type="presParOf" srcId="{7BB66ACF-2818-4756-812A-5373F7D06774}" destId="{A2886C90-1816-4EB0-85E1-B614FB24B848}" srcOrd="8" destOrd="0" presId="urn:microsoft.com/office/officeart/2009/3/layout/RandomtoResultProcess"/>
    <dgm:cxn modelId="{F436B5C1-A5D6-428B-B39D-75B7C55ADDD5}" type="presParOf" srcId="{7BB66ACF-2818-4756-812A-5373F7D06774}" destId="{8FEA032F-F488-4D19-B6E0-A27B9281A072}" srcOrd="9" destOrd="0" presId="urn:microsoft.com/office/officeart/2009/3/layout/RandomtoResultProcess"/>
    <dgm:cxn modelId="{4DA02034-BD59-49D6-A6FB-31B0E34F6D54}" type="presParOf" srcId="{7BB66ACF-2818-4756-812A-5373F7D06774}" destId="{75CC732E-3ACD-4153-91C0-ED8E721108AB}" srcOrd="10" destOrd="0" presId="urn:microsoft.com/office/officeart/2009/3/layout/RandomtoResultProcess"/>
    <dgm:cxn modelId="{85C34A21-2C5B-4D7C-B523-7F280CABF0F5}" type="presParOf" srcId="{7BB66ACF-2818-4756-812A-5373F7D06774}" destId="{949D87D0-7AF4-4AE5-B98A-851E08207A13}" srcOrd="11" destOrd="0" presId="urn:microsoft.com/office/officeart/2009/3/layout/RandomtoResultProcess"/>
    <dgm:cxn modelId="{7D552778-427C-429D-97D8-9C9FE1C526CF}" type="presParOf" srcId="{7BB66ACF-2818-4756-812A-5373F7D06774}" destId="{8BB2EAFF-ADB8-43DD-8584-BF8B9D3706BE}" srcOrd="12" destOrd="0" presId="urn:microsoft.com/office/officeart/2009/3/layout/RandomtoResultProcess"/>
    <dgm:cxn modelId="{88C0BF96-85D8-40E1-A993-7739546392F8}" type="presParOf" srcId="{7BB66ACF-2818-4756-812A-5373F7D06774}" destId="{14923B8A-7F83-40AA-ADAE-803CB5005D39}" srcOrd="13" destOrd="0" presId="urn:microsoft.com/office/officeart/2009/3/layout/RandomtoResultProcess"/>
    <dgm:cxn modelId="{06831737-3B76-45B7-9110-2C122F976AD4}" type="presParOf" srcId="{7BB66ACF-2818-4756-812A-5373F7D06774}" destId="{2659A46F-6152-45D8-9077-AFC50740B2E0}" srcOrd="14" destOrd="0" presId="urn:microsoft.com/office/officeart/2009/3/layout/RandomtoResultProcess"/>
    <dgm:cxn modelId="{2DF6E696-91FC-4E00-916C-75B78312137F}" type="presParOf" srcId="{7BB66ACF-2818-4756-812A-5373F7D06774}" destId="{1034A7A0-4EC2-409B-895F-CC415A59504E}" srcOrd="15" destOrd="0" presId="urn:microsoft.com/office/officeart/2009/3/layout/RandomtoResultProcess"/>
    <dgm:cxn modelId="{40BFB0E3-E832-44FE-A0BE-0C9403C5823A}" type="presParOf" srcId="{7BB66ACF-2818-4756-812A-5373F7D06774}" destId="{41B9E369-BE63-4F21-B3EA-85BD4F2E4C5A}" srcOrd="16" destOrd="0" presId="urn:microsoft.com/office/officeart/2009/3/layout/RandomtoResultProcess"/>
    <dgm:cxn modelId="{1EE0504F-F1D4-44ED-AC16-DDF16EB12C36}" type="presParOf" srcId="{7BB66ACF-2818-4756-812A-5373F7D06774}" destId="{8A4D67BE-24CC-4EFD-8E62-A435A4A2C960}" srcOrd="17" destOrd="0" presId="urn:microsoft.com/office/officeart/2009/3/layout/RandomtoResultProcess"/>
    <dgm:cxn modelId="{B7E597F7-31A7-4FFB-9BED-D1ADB08B9321}" type="presParOf" srcId="{7BB66ACF-2818-4756-812A-5373F7D06774}" destId="{21701989-48DD-4951-95C5-E4F2B4993256}" srcOrd="18" destOrd="0" presId="urn:microsoft.com/office/officeart/2009/3/layout/RandomtoResultProcess"/>
    <dgm:cxn modelId="{52518EBB-E474-46B9-AC19-224297218C77}" type="presParOf" srcId="{7B13E5E6-9777-4AFB-AB23-5088B9BFB61C}" destId="{651C17BC-DF4D-4C26-AC1C-C73F3AAC4E91}" srcOrd="1" destOrd="0" presId="urn:microsoft.com/office/officeart/2009/3/layout/RandomtoResultProcess"/>
    <dgm:cxn modelId="{CAFCD5EF-59E6-49B8-A505-645C917CE16A}" type="presParOf" srcId="{651C17BC-DF4D-4C26-AC1C-C73F3AAC4E91}" destId="{E69B7B23-C081-4C80-868A-09E001C860E7}" srcOrd="0" destOrd="0" presId="urn:microsoft.com/office/officeart/2009/3/layout/RandomtoResultProcess"/>
    <dgm:cxn modelId="{5A1DCD4A-6F19-44F7-8D47-313B9569894D}" type="presParOf" srcId="{651C17BC-DF4D-4C26-AC1C-C73F3AAC4E91}" destId="{75242D4B-B2EE-458B-9454-C6AE1AF819C2}" srcOrd="1" destOrd="0" presId="urn:microsoft.com/office/officeart/2009/3/layout/RandomtoResultProcess"/>
    <dgm:cxn modelId="{9AACD241-5670-404A-B883-635E61DDCEF2}" type="presParOf" srcId="{7B13E5E6-9777-4AFB-AB23-5088B9BFB61C}" destId="{396D5F80-3C08-4B90-92C6-72F563D0ECA0}" srcOrd="2" destOrd="0" presId="urn:microsoft.com/office/officeart/2009/3/layout/RandomtoResultProcess"/>
    <dgm:cxn modelId="{FE40C972-A899-4446-A820-47D3650384DE}" type="presParOf" srcId="{396D5F80-3C08-4B90-92C6-72F563D0ECA0}" destId="{A36A0C39-2991-48F1-9A15-C4F1D18083EF}" srcOrd="0" destOrd="0" presId="urn:microsoft.com/office/officeart/2009/3/layout/RandomtoResultProcess"/>
    <dgm:cxn modelId="{74663D33-BB50-441A-9FA5-71BBA53B707E}" type="presParOf" srcId="{396D5F80-3C08-4B90-92C6-72F563D0ECA0}" destId="{EDF342AA-BD49-4D1D-AF17-AF855AAB8EEC}" srcOrd="1" destOrd="0" presId="urn:microsoft.com/office/officeart/2009/3/layout/RandomtoResultProcess"/>
    <dgm:cxn modelId="{0CBBC365-8F85-43DD-BEE3-1BDE95C01ED0}" type="presParOf" srcId="{7B13E5E6-9777-4AFB-AB23-5088B9BFB61C}" destId="{7A39889B-542A-4B85-9C61-A51BFA518CCF}" srcOrd="3" destOrd="0" presId="urn:microsoft.com/office/officeart/2009/3/layout/RandomtoResultProcess"/>
    <dgm:cxn modelId="{48E8FDEE-A7C5-456F-AC53-7EEE7A7BEE23}" type="presParOf" srcId="{7A39889B-542A-4B85-9C61-A51BFA518CCF}" destId="{6FC460E7-920F-4085-8560-2AEA65A3D49E}" srcOrd="0" destOrd="0" presId="urn:microsoft.com/office/officeart/2009/3/layout/RandomtoResultProcess"/>
    <dgm:cxn modelId="{33FE5A48-1506-4280-A86C-2D0F0BC0AC55}" type="presParOf" srcId="{7A39889B-542A-4B85-9C61-A51BFA518CCF}" destId="{5C21BEED-3303-4094-B128-1C7750CE83CD}" srcOrd="1" destOrd="0" presId="urn:microsoft.com/office/officeart/2009/3/layout/RandomtoResultProcess"/>
    <dgm:cxn modelId="{D29C4BB7-BCAC-4CE1-BD76-5D612AC8C55D}" type="presParOf" srcId="{7B13E5E6-9777-4AFB-AB23-5088B9BFB61C}" destId="{41CB8C90-8FC9-4D57-A382-43B06F0BB7FD}" srcOrd="4" destOrd="0" presId="urn:microsoft.com/office/officeart/2009/3/layout/RandomtoResultProcess"/>
    <dgm:cxn modelId="{94AC901C-2C9A-4436-96F0-399394C92DA7}" type="presParOf" srcId="{41CB8C90-8FC9-4D57-A382-43B06F0BB7FD}" destId="{CF0AEA59-3F50-410B-A46C-88B5CBA45968}" srcOrd="0" destOrd="0" presId="urn:microsoft.com/office/officeart/2009/3/layout/RandomtoResultProcess"/>
    <dgm:cxn modelId="{BF873515-07E6-4DD6-83CD-DAC14EE179C2}" type="presParOf" srcId="{41CB8C90-8FC9-4D57-A382-43B06F0BB7FD}" destId="{60487740-2C1C-4259-BAD2-7C3B388CDE5D}" srcOrd="1" destOrd="0" presId="urn:microsoft.com/office/officeart/2009/3/layout/RandomtoResultProcess"/>
    <dgm:cxn modelId="{DA4FC7F3-D274-49F2-9B12-023A56DD69F4}" type="presParOf" srcId="{7B13E5E6-9777-4AFB-AB23-5088B9BFB61C}" destId="{D9BC0C34-A3FA-4857-8F0C-5A05373E490B}" srcOrd="5" destOrd="0" presId="urn:microsoft.com/office/officeart/2009/3/layout/RandomtoResultProcess"/>
    <dgm:cxn modelId="{354D1D99-3517-4AFD-9E79-FE9025D27346}" type="presParOf" srcId="{D9BC0C34-A3FA-4857-8F0C-5A05373E490B}" destId="{064E1678-6D24-4F84-82C3-9343166A0D74}" srcOrd="0" destOrd="0" presId="urn:microsoft.com/office/officeart/2009/3/layout/RandomtoResultProcess"/>
    <dgm:cxn modelId="{67059CBD-6C3F-4D44-A466-0A2F5193B71E}" type="presParOf" srcId="{D9BC0C34-A3FA-4857-8F0C-5A05373E490B}" destId="{35B91A34-3873-42F0-988A-F0F6092375ED}" srcOrd="1" destOrd="0" presId="urn:microsoft.com/office/officeart/2009/3/layout/RandomtoResultProcess"/>
    <dgm:cxn modelId="{A4DD3DB3-AE30-4282-ACC0-F84E1A7586D8}" type="presParOf" srcId="{7B13E5E6-9777-4AFB-AB23-5088B9BFB61C}" destId="{5A0574F2-A30D-4738-ACD0-9DAB4B359AE6}" srcOrd="6" destOrd="0" presId="urn:microsoft.com/office/officeart/2009/3/layout/RandomtoResultProcess"/>
    <dgm:cxn modelId="{1536B8B1-6064-4740-B7E6-39FAA3F58EED}" type="presParOf" srcId="{5A0574F2-A30D-4738-ACD0-9DAB4B359AE6}" destId="{362398BD-B79D-463B-B26A-8F9FCC7BA6BA}" srcOrd="0" destOrd="0" presId="urn:microsoft.com/office/officeart/2009/3/layout/RandomtoResultProcess"/>
    <dgm:cxn modelId="{893BAD31-11B3-4678-A7BE-8C9986BC1F5C}" type="presParOf" srcId="{5A0574F2-A30D-4738-ACD0-9DAB4B359AE6}" destId="{4793376C-ACF6-4EB3-A268-8B4C3FF757E8}" srcOrd="1" destOrd="0" presId="urn:microsoft.com/office/officeart/2009/3/layout/RandomtoResultProcess"/>
    <dgm:cxn modelId="{1275EBC7-5636-4610-B5FA-35A79832725E}" type="presParOf" srcId="{7B13E5E6-9777-4AFB-AB23-5088B9BFB61C}" destId="{E53E76A8-2BE0-4310-99D0-100CC4F9B883}" srcOrd="7" destOrd="0" presId="urn:microsoft.com/office/officeart/2009/3/layout/RandomtoResultProcess"/>
    <dgm:cxn modelId="{10107C69-3548-44C4-8EB4-ABED95D631E5}" type="presParOf" srcId="{E53E76A8-2BE0-4310-99D0-100CC4F9B883}" destId="{054933FB-C425-4EDA-A9A8-C2C11A4A0A94}" srcOrd="0" destOrd="0" presId="urn:microsoft.com/office/officeart/2009/3/layout/RandomtoResultProcess"/>
    <dgm:cxn modelId="{53174BED-9C7C-47B8-B8C6-9FA634506383}" type="presParOf" srcId="{E53E76A8-2BE0-4310-99D0-100CC4F9B883}" destId="{7F826505-0A45-4A28-863F-510D43DEDB41}" srcOrd="1" destOrd="0" presId="urn:microsoft.com/office/officeart/2009/3/layout/RandomtoResultProcess"/>
    <dgm:cxn modelId="{5294FBEA-B003-4403-BA55-8C4580597977}" type="presParOf" srcId="{7B13E5E6-9777-4AFB-AB23-5088B9BFB61C}" destId="{B860285A-DDF4-4D61-9DB6-A6D2F5DB009F}" srcOrd="8" destOrd="0" presId="urn:microsoft.com/office/officeart/2009/3/layout/RandomtoResultProcess"/>
    <dgm:cxn modelId="{56451F23-D86E-45DE-992E-E631D727B42C}" type="presParOf" srcId="{B860285A-DDF4-4D61-9DB6-A6D2F5DB009F}" destId="{139EB3EA-8BC1-42B3-BAB5-865F8C18BD4C}" srcOrd="0" destOrd="0" presId="urn:microsoft.com/office/officeart/2009/3/layout/RandomtoResultProcess"/>
    <dgm:cxn modelId="{2441FD4B-14CB-4D68-A1DA-2E3F43D56900}" type="presParOf" srcId="{B860285A-DDF4-4D61-9DB6-A6D2F5DB009F}" destId="{3587C568-6100-4A3E-B0DB-576FDAE4E367}" srcOrd="1" destOrd="0" presId="urn:microsoft.com/office/officeart/2009/3/layout/RandomtoResultProcess"/>
    <dgm:cxn modelId="{DBC52964-BD8B-4CBD-8E12-8F03B4B9AC35}" type="presParOf" srcId="{7B13E5E6-9777-4AFB-AB23-5088B9BFB61C}" destId="{3013A5F9-8DEC-486C-956A-93CCDAE2CB0D}" srcOrd="9" destOrd="0" presId="urn:microsoft.com/office/officeart/2009/3/layout/RandomtoResultProcess"/>
    <dgm:cxn modelId="{7839FD7F-D442-45F9-8E67-FEDE40FA36E2}" type="presParOf" srcId="{3013A5F9-8DEC-486C-956A-93CCDAE2CB0D}" destId="{3AC64BC7-0326-4398-AD24-3D1164753CD0}" srcOrd="0" destOrd="0" presId="urn:microsoft.com/office/officeart/2009/3/layout/RandomtoResultProcess"/>
    <dgm:cxn modelId="{ACEF1803-34C9-42F2-9273-93ED6EF1EDF6}" type="presParOf" srcId="{3013A5F9-8DEC-486C-956A-93CCDAE2CB0D}" destId="{4BF3B771-9E65-4F83-9715-4F7F4CD6151B}" srcOrd="1" destOrd="0" presId="urn:microsoft.com/office/officeart/2009/3/layout/RandomtoResultProcess"/>
    <dgm:cxn modelId="{BD168A55-37FB-41DC-83C7-D5604E0BF7EC}" type="presParOf" srcId="{7B13E5E6-9777-4AFB-AB23-5088B9BFB61C}" destId="{7F698219-3D00-471F-B286-1834C623E625}" srcOrd="10" destOrd="0" presId="urn:microsoft.com/office/officeart/2009/3/layout/RandomtoResultProcess"/>
    <dgm:cxn modelId="{EB013362-71E8-49EB-B718-AB2913B56F34}" type="presParOf" srcId="{7F698219-3D00-471F-B286-1834C623E625}" destId="{53AB65BE-FEB1-4DE2-9A4D-23A981B90C4F}" srcOrd="0" destOrd="0" presId="urn:microsoft.com/office/officeart/2009/3/layout/RandomtoResultProcess"/>
    <dgm:cxn modelId="{050A4B9E-149F-4D1C-9591-2A00F67DB495}" type="presParOf" srcId="{7F698219-3D00-471F-B286-1834C623E625}" destId="{B37D8DA4-BF56-48C9-A651-84DD2A60AB08}" srcOrd="1" destOrd="0" presId="urn:microsoft.com/office/officeart/2009/3/layout/RandomtoResultProcess"/>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0.xml><?xml version="1.0" encoding="utf-8"?>
<dgm:dataModel xmlns:dgm="http://schemas.openxmlformats.org/drawingml/2006/diagram" xmlns:a="http://schemas.openxmlformats.org/drawingml/2006/main">
  <dgm:ptLst>
    <dgm:pt modelId="{9880024C-4E0C-4B20-BEE0-385FB0C245FD}" type="doc">
      <dgm:prSet loTypeId="urn:microsoft.com/office/officeart/2005/8/layout/vList2" loCatId="list" qsTypeId="urn:microsoft.com/office/officeart/2005/8/quickstyle/3d1" qsCatId="3D" csTypeId="urn:microsoft.com/office/officeart/2005/8/colors/accent0_1" csCatId="mainScheme"/>
      <dgm:spPr/>
      <dgm:t>
        <a:bodyPr/>
        <a:lstStyle/>
        <a:p>
          <a:endParaRPr lang="es-ES"/>
        </a:p>
      </dgm:t>
    </dgm:pt>
    <dgm:pt modelId="{059F9E01-B17C-46B3-ABD6-91EB233C2D8A}">
      <dgm:prSet/>
      <dgm:spPr/>
      <dgm:t>
        <a:bodyPr/>
        <a:lstStyle/>
        <a:p>
          <a:pPr rtl="0"/>
          <a:r>
            <a:rPr lang="es-ES" dirty="0" smtClean="0"/>
            <a:t>Para esta prueba,  dentro del programa se da </a:t>
          </a:r>
          <a:r>
            <a:rPr lang="es-ES" dirty="0" err="1" smtClean="0"/>
            <a:t>click</a:t>
          </a:r>
          <a:r>
            <a:rPr lang="es-ES" dirty="0" smtClean="0"/>
            <a:t> en el botón Mostrar Historial. Al seleccionar esta opción, en la pantalla del programa se observa todas las operaciones que se realizan entre el personal que circulaba dentro de la ESPE con radios portátiles digitales,  el personal que circulaba en la unidad vehicular dentro y fuera de las instalaciones de la ESPE  y la sala de monitoreo y  control. </a:t>
          </a:r>
          <a:endParaRPr lang="es-ES" dirty="0"/>
        </a:p>
      </dgm:t>
    </dgm:pt>
    <dgm:pt modelId="{1B3FEA32-ACE0-4CAE-B3BE-29E477CF5426}" type="parTrans" cxnId="{EC475BEC-94A1-42B5-A374-FF5A73183E30}">
      <dgm:prSet/>
      <dgm:spPr/>
      <dgm:t>
        <a:bodyPr/>
        <a:lstStyle/>
        <a:p>
          <a:endParaRPr lang="es-ES"/>
        </a:p>
      </dgm:t>
    </dgm:pt>
    <dgm:pt modelId="{8C74CFB6-C79C-4192-87B3-94FE3BBD9EDB}" type="sibTrans" cxnId="{EC475BEC-94A1-42B5-A374-FF5A73183E30}">
      <dgm:prSet/>
      <dgm:spPr/>
      <dgm:t>
        <a:bodyPr/>
        <a:lstStyle/>
        <a:p>
          <a:endParaRPr lang="es-ES"/>
        </a:p>
      </dgm:t>
    </dgm:pt>
    <dgm:pt modelId="{70459ED1-F556-4B9E-BDBC-5BB9FBFB57FF}">
      <dgm:prSet/>
      <dgm:spPr/>
      <dgm:t>
        <a:bodyPr/>
        <a:lstStyle/>
        <a:p>
          <a:pPr rtl="0"/>
          <a:r>
            <a:rPr lang="es-ES" dirty="0" smtClean="0"/>
            <a:t>Las operaciones que se almacenan son solicitud de ubicación, comunicaciones de voz, entre otras. En cada operación se registra el ID, la hora a la cual se realiza; esta opción es una herramienta muy útil al momento de realizar el análisis de los datos de posición, envío y recepción de mensajes de texto, etc.</a:t>
          </a:r>
          <a:endParaRPr lang="es-ES" dirty="0"/>
        </a:p>
      </dgm:t>
    </dgm:pt>
    <dgm:pt modelId="{4B2A75B9-9D80-445C-B1BA-8DA7DEFB634E}" type="parTrans" cxnId="{0D63B2D7-C6EA-4E3A-BA40-8977A65A138E}">
      <dgm:prSet/>
      <dgm:spPr/>
      <dgm:t>
        <a:bodyPr/>
        <a:lstStyle/>
        <a:p>
          <a:endParaRPr lang="es-ES"/>
        </a:p>
      </dgm:t>
    </dgm:pt>
    <dgm:pt modelId="{FC885EB5-362C-46BC-A55F-6EBF5C99BDFB}" type="sibTrans" cxnId="{0D63B2D7-C6EA-4E3A-BA40-8977A65A138E}">
      <dgm:prSet/>
      <dgm:spPr/>
      <dgm:t>
        <a:bodyPr/>
        <a:lstStyle/>
        <a:p>
          <a:endParaRPr lang="es-ES"/>
        </a:p>
      </dgm:t>
    </dgm:pt>
    <dgm:pt modelId="{C2E1D186-47A3-4266-8239-CB27542196F3}" type="pres">
      <dgm:prSet presAssocID="{9880024C-4E0C-4B20-BEE0-385FB0C245FD}" presName="linear" presStyleCnt="0">
        <dgm:presLayoutVars>
          <dgm:animLvl val="lvl"/>
          <dgm:resizeHandles val="exact"/>
        </dgm:presLayoutVars>
      </dgm:prSet>
      <dgm:spPr/>
      <dgm:t>
        <a:bodyPr/>
        <a:lstStyle/>
        <a:p>
          <a:endParaRPr lang="es-ES"/>
        </a:p>
      </dgm:t>
    </dgm:pt>
    <dgm:pt modelId="{5D2273A5-6064-4081-BFF4-FDC6CC71A1D5}" type="pres">
      <dgm:prSet presAssocID="{059F9E01-B17C-46B3-ABD6-91EB233C2D8A}" presName="parentText" presStyleLbl="node1" presStyleIdx="0" presStyleCnt="2">
        <dgm:presLayoutVars>
          <dgm:chMax val="0"/>
          <dgm:bulletEnabled val="1"/>
        </dgm:presLayoutVars>
      </dgm:prSet>
      <dgm:spPr/>
      <dgm:t>
        <a:bodyPr/>
        <a:lstStyle/>
        <a:p>
          <a:endParaRPr lang="es-ES"/>
        </a:p>
      </dgm:t>
    </dgm:pt>
    <dgm:pt modelId="{F4F74893-2A2B-4BD9-AF7B-50E72A44027B}" type="pres">
      <dgm:prSet presAssocID="{8C74CFB6-C79C-4192-87B3-94FE3BBD9EDB}" presName="spacer" presStyleCnt="0"/>
      <dgm:spPr/>
    </dgm:pt>
    <dgm:pt modelId="{B08A7112-B8CB-4927-A01A-305D7499E7A6}" type="pres">
      <dgm:prSet presAssocID="{70459ED1-F556-4B9E-BDBC-5BB9FBFB57FF}" presName="parentText" presStyleLbl="node1" presStyleIdx="1" presStyleCnt="2">
        <dgm:presLayoutVars>
          <dgm:chMax val="0"/>
          <dgm:bulletEnabled val="1"/>
        </dgm:presLayoutVars>
      </dgm:prSet>
      <dgm:spPr/>
      <dgm:t>
        <a:bodyPr/>
        <a:lstStyle/>
        <a:p>
          <a:endParaRPr lang="es-ES"/>
        </a:p>
      </dgm:t>
    </dgm:pt>
  </dgm:ptLst>
  <dgm:cxnLst>
    <dgm:cxn modelId="{A162F4DD-0709-4ADA-A76D-5C02384505FC}" type="presOf" srcId="{70459ED1-F556-4B9E-BDBC-5BB9FBFB57FF}" destId="{B08A7112-B8CB-4927-A01A-305D7499E7A6}" srcOrd="0" destOrd="0" presId="urn:microsoft.com/office/officeart/2005/8/layout/vList2"/>
    <dgm:cxn modelId="{EEF1148D-CB98-4A68-A649-EF88CAF65204}" type="presOf" srcId="{059F9E01-B17C-46B3-ABD6-91EB233C2D8A}" destId="{5D2273A5-6064-4081-BFF4-FDC6CC71A1D5}" srcOrd="0" destOrd="0" presId="urn:microsoft.com/office/officeart/2005/8/layout/vList2"/>
    <dgm:cxn modelId="{0D63B2D7-C6EA-4E3A-BA40-8977A65A138E}" srcId="{9880024C-4E0C-4B20-BEE0-385FB0C245FD}" destId="{70459ED1-F556-4B9E-BDBC-5BB9FBFB57FF}" srcOrd="1" destOrd="0" parTransId="{4B2A75B9-9D80-445C-B1BA-8DA7DEFB634E}" sibTransId="{FC885EB5-362C-46BC-A55F-6EBF5C99BDFB}"/>
    <dgm:cxn modelId="{EC475BEC-94A1-42B5-A374-FF5A73183E30}" srcId="{9880024C-4E0C-4B20-BEE0-385FB0C245FD}" destId="{059F9E01-B17C-46B3-ABD6-91EB233C2D8A}" srcOrd="0" destOrd="0" parTransId="{1B3FEA32-ACE0-4CAE-B3BE-29E477CF5426}" sibTransId="{8C74CFB6-C79C-4192-87B3-94FE3BBD9EDB}"/>
    <dgm:cxn modelId="{B7B637A2-8FD8-444B-B6C8-829219A3E2DD}" type="presOf" srcId="{9880024C-4E0C-4B20-BEE0-385FB0C245FD}" destId="{C2E1D186-47A3-4266-8239-CB27542196F3}" srcOrd="0" destOrd="0" presId="urn:microsoft.com/office/officeart/2005/8/layout/vList2"/>
    <dgm:cxn modelId="{C637A473-C41D-49E8-B233-9DE190F10E23}" type="presParOf" srcId="{C2E1D186-47A3-4266-8239-CB27542196F3}" destId="{5D2273A5-6064-4081-BFF4-FDC6CC71A1D5}" srcOrd="0" destOrd="0" presId="urn:microsoft.com/office/officeart/2005/8/layout/vList2"/>
    <dgm:cxn modelId="{F11A5367-CE4B-4219-8BD7-D1D39ACE0FB6}" type="presParOf" srcId="{C2E1D186-47A3-4266-8239-CB27542196F3}" destId="{F4F74893-2A2B-4BD9-AF7B-50E72A44027B}" srcOrd="1" destOrd="0" presId="urn:microsoft.com/office/officeart/2005/8/layout/vList2"/>
    <dgm:cxn modelId="{97F0D334-BA7A-49B0-BAE0-E844B333D72A}" type="presParOf" srcId="{C2E1D186-47A3-4266-8239-CB27542196F3}" destId="{B08A7112-B8CB-4927-A01A-305D7499E7A6}" srcOrd="2"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1.xml><?xml version="1.0" encoding="utf-8"?>
<dgm:dataModel xmlns:dgm="http://schemas.openxmlformats.org/drawingml/2006/diagram" xmlns:a="http://schemas.openxmlformats.org/drawingml/2006/main">
  <dgm:ptLst>
    <dgm:pt modelId="{EC875A76-6F82-4137-B8E0-A4B10A00FAC4}" type="doc">
      <dgm:prSet loTypeId="urn:microsoft.com/office/officeart/2008/layout/VerticalCurvedList" loCatId="list" qsTypeId="urn:microsoft.com/office/officeart/2005/8/quickstyle/simple4" qsCatId="simple" csTypeId="urn:microsoft.com/office/officeart/2005/8/colors/colorful1#7" csCatId="colorful" phldr="1"/>
      <dgm:spPr/>
      <dgm:t>
        <a:bodyPr/>
        <a:lstStyle/>
        <a:p>
          <a:endParaRPr lang="es-EC"/>
        </a:p>
      </dgm:t>
    </dgm:pt>
    <dgm:pt modelId="{631C1848-9EF6-4EAC-9943-A54A83B8F7AC}">
      <dgm:prSet/>
      <dgm:spPr/>
      <dgm:t>
        <a:bodyPr/>
        <a:lstStyle/>
        <a:p>
          <a:pPr rtl="0"/>
          <a:r>
            <a:rPr lang="es-ES" dirty="0" smtClean="0"/>
            <a:t>Una </a:t>
          </a:r>
          <a:r>
            <a:rPr lang="es-ES" dirty="0" smtClean="0"/>
            <a:t>vez analizado las propuestas y considerando que la empresa </a:t>
          </a:r>
          <a:r>
            <a:rPr lang="es-ES" dirty="0" smtClean="0"/>
            <a:t>Nacional cumple </a:t>
          </a:r>
          <a:r>
            <a:rPr lang="es-ES" dirty="0" smtClean="0"/>
            <a:t>con las especificaciones a un precio menor se determina que esta empresa ofrece la mejor opción de compra. </a:t>
          </a:r>
          <a:endParaRPr lang="es-EC" dirty="0"/>
        </a:p>
      </dgm:t>
    </dgm:pt>
    <dgm:pt modelId="{B28C9D63-C6EF-422A-9070-62F401530998}" type="parTrans" cxnId="{EE6E3DF6-4ABF-4DFA-9D0D-70FB2C303783}">
      <dgm:prSet/>
      <dgm:spPr/>
      <dgm:t>
        <a:bodyPr/>
        <a:lstStyle/>
        <a:p>
          <a:endParaRPr lang="es-EC"/>
        </a:p>
      </dgm:t>
    </dgm:pt>
    <dgm:pt modelId="{40C3EBBE-20DB-46C5-9D69-D8CB1B638F37}" type="sibTrans" cxnId="{EE6E3DF6-4ABF-4DFA-9D0D-70FB2C303783}">
      <dgm:prSet/>
      <dgm:spPr/>
      <dgm:t>
        <a:bodyPr/>
        <a:lstStyle/>
        <a:p>
          <a:endParaRPr lang="es-EC"/>
        </a:p>
      </dgm:t>
    </dgm:pt>
    <dgm:pt modelId="{AB6E1B05-E222-499D-9C13-26B2F25604C8}">
      <dgm:prSet/>
      <dgm:spPr/>
      <dgm:t>
        <a:bodyPr/>
        <a:lstStyle/>
        <a:p>
          <a:pPr rtl="0"/>
          <a:r>
            <a:rPr lang="es-ES" smtClean="0"/>
            <a:t>Por lo que el costo del proyecto final en el país se muestra en la tabla.</a:t>
          </a:r>
          <a:endParaRPr lang="es-EC" dirty="0"/>
        </a:p>
      </dgm:t>
    </dgm:pt>
    <dgm:pt modelId="{AA0C5732-1682-49F7-9FB3-9407188480B5}" type="parTrans" cxnId="{0FED0AAD-E5F9-46AC-A19E-6576DA066208}">
      <dgm:prSet/>
      <dgm:spPr/>
      <dgm:t>
        <a:bodyPr/>
        <a:lstStyle/>
        <a:p>
          <a:endParaRPr lang="es-EC"/>
        </a:p>
      </dgm:t>
    </dgm:pt>
    <dgm:pt modelId="{EDC710EB-A7FC-4790-9F7F-9AEB6D11752C}" type="sibTrans" cxnId="{0FED0AAD-E5F9-46AC-A19E-6576DA066208}">
      <dgm:prSet/>
      <dgm:spPr/>
      <dgm:t>
        <a:bodyPr/>
        <a:lstStyle/>
        <a:p>
          <a:endParaRPr lang="es-EC"/>
        </a:p>
      </dgm:t>
    </dgm:pt>
    <dgm:pt modelId="{8A39ABC4-4FC6-4D1C-B68F-BEA2D8793A6F}" type="pres">
      <dgm:prSet presAssocID="{EC875A76-6F82-4137-B8E0-A4B10A00FAC4}" presName="Name0" presStyleCnt="0">
        <dgm:presLayoutVars>
          <dgm:chMax val="7"/>
          <dgm:chPref val="7"/>
          <dgm:dir/>
        </dgm:presLayoutVars>
      </dgm:prSet>
      <dgm:spPr/>
      <dgm:t>
        <a:bodyPr/>
        <a:lstStyle/>
        <a:p>
          <a:endParaRPr lang="es-ES"/>
        </a:p>
      </dgm:t>
    </dgm:pt>
    <dgm:pt modelId="{6F3D4B63-5F52-4EBC-96F0-E385B0A968B1}" type="pres">
      <dgm:prSet presAssocID="{EC875A76-6F82-4137-B8E0-A4B10A00FAC4}" presName="Name1" presStyleCnt="0"/>
      <dgm:spPr/>
    </dgm:pt>
    <dgm:pt modelId="{E7E11B1C-E93D-4CCF-A838-99EF5AC00E45}" type="pres">
      <dgm:prSet presAssocID="{EC875A76-6F82-4137-B8E0-A4B10A00FAC4}" presName="cycle" presStyleCnt="0"/>
      <dgm:spPr/>
    </dgm:pt>
    <dgm:pt modelId="{FE777AF9-6FFC-4299-A8A0-A76F89D315ED}" type="pres">
      <dgm:prSet presAssocID="{EC875A76-6F82-4137-B8E0-A4B10A00FAC4}" presName="srcNode" presStyleLbl="node1" presStyleIdx="0" presStyleCnt="2"/>
      <dgm:spPr/>
    </dgm:pt>
    <dgm:pt modelId="{B694345D-C8FB-4F7A-B680-F7CE949F971A}" type="pres">
      <dgm:prSet presAssocID="{EC875A76-6F82-4137-B8E0-A4B10A00FAC4}" presName="conn" presStyleLbl="parChTrans1D2" presStyleIdx="0" presStyleCnt="1"/>
      <dgm:spPr/>
      <dgm:t>
        <a:bodyPr/>
        <a:lstStyle/>
        <a:p>
          <a:endParaRPr lang="es-ES"/>
        </a:p>
      </dgm:t>
    </dgm:pt>
    <dgm:pt modelId="{4F890150-946D-4D4F-A712-EB1740725FAD}" type="pres">
      <dgm:prSet presAssocID="{EC875A76-6F82-4137-B8E0-A4B10A00FAC4}" presName="extraNode" presStyleLbl="node1" presStyleIdx="0" presStyleCnt="2"/>
      <dgm:spPr/>
    </dgm:pt>
    <dgm:pt modelId="{B64FC242-3014-4B62-9FB5-6136C64AC0FB}" type="pres">
      <dgm:prSet presAssocID="{EC875A76-6F82-4137-B8E0-A4B10A00FAC4}" presName="dstNode" presStyleLbl="node1" presStyleIdx="0" presStyleCnt="2"/>
      <dgm:spPr/>
    </dgm:pt>
    <dgm:pt modelId="{758B15EF-4B04-4A76-8C7A-30022BA01A3F}" type="pres">
      <dgm:prSet presAssocID="{631C1848-9EF6-4EAC-9943-A54A83B8F7AC}" presName="text_1" presStyleLbl="node1" presStyleIdx="0" presStyleCnt="2">
        <dgm:presLayoutVars>
          <dgm:bulletEnabled val="1"/>
        </dgm:presLayoutVars>
      </dgm:prSet>
      <dgm:spPr/>
      <dgm:t>
        <a:bodyPr/>
        <a:lstStyle/>
        <a:p>
          <a:endParaRPr lang="es-ES"/>
        </a:p>
      </dgm:t>
    </dgm:pt>
    <dgm:pt modelId="{CFF753A1-4347-4346-B149-746E3BB7AA72}" type="pres">
      <dgm:prSet presAssocID="{631C1848-9EF6-4EAC-9943-A54A83B8F7AC}" presName="accent_1" presStyleCnt="0"/>
      <dgm:spPr/>
    </dgm:pt>
    <dgm:pt modelId="{EE68A776-C659-4C85-BD18-DD51670D75CC}" type="pres">
      <dgm:prSet presAssocID="{631C1848-9EF6-4EAC-9943-A54A83B8F7AC}" presName="accentRepeatNode" presStyleLbl="solidFgAcc1" presStyleIdx="0" presStyleCnt="2"/>
      <dgm:spPr/>
    </dgm:pt>
    <dgm:pt modelId="{358751B1-CD84-4F92-9CD8-781D57CD2F7E}" type="pres">
      <dgm:prSet presAssocID="{AB6E1B05-E222-499D-9C13-26B2F25604C8}" presName="text_2" presStyleLbl="node1" presStyleIdx="1" presStyleCnt="2">
        <dgm:presLayoutVars>
          <dgm:bulletEnabled val="1"/>
        </dgm:presLayoutVars>
      </dgm:prSet>
      <dgm:spPr/>
      <dgm:t>
        <a:bodyPr/>
        <a:lstStyle/>
        <a:p>
          <a:endParaRPr lang="es-ES"/>
        </a:p>
      </dgm:t>
    </dgm:pt>
    <dgm:pt modelId="{69400AB1-8DAE-48E1-A69B-7AB4B9E40C31}" type="pres">
      <dgm:prSet presAssocID="{AB6E1B05-E222-499D-9C13-26B2F25604C8}" presName="accent_2" presStyleCnt="0"/>
      <dgm:spPr/>
    </dgm:pt>
    <dgm:pt modelId="{31DC9215-4F98-47FB-8DAA-359A25C6AA4C}" type="pres">
      <dgm:prSet presAssocID="{AB6E1B05-E222-499D-9C13-26B2F25604C8}" presName="accentRepeatNode" presStyleLbl="solidFgAcc1" presStyleIdx="1" presStyleCnt="2"/>
      <dgm:spPr/>
    </dgm:pt>
  </dgm:ptLst>
  <dgm:cxnLst>
    <dgm:cxn modelId="{1220FB25-3700-4F8E-979A-BE520E292D9C}" type="presOf" srcId="{631C1848-9EF6-4EAC-9943-A54A83B8F7AC}" destId="{758B15EF-4B04-4A76-8C7A-30022BA01A3F}" srcOrd="0" destOrd="0" presId="urn:microsoft.com/office/officeart/2008/layout/VerticalCurvedList"/>
    <dgm:cxn modelId="{621CD5EC-B8CA-4D7A-A4BA-6822E7E119E5}" type="presOf" srcId="{40C3EBBE-20DB-46C5-9D69-D8CB1B638F37}" destId="{B694345D-C8FB-4F7A-B680-F7CE949F971A}" srcOrd="0" destOrd="0" presId="urn:microsoft.com/office/officeart/2008/layout/VerticalCurvedList"/>
    <dgm:cxn modelId="{660F021C-3CF8-4251-AB4B-6F596DC8B310}" type="presOf" srcId="{AB6E1B05-E222-499D-9C13-26B2F25604C8}" destId="{358751B1-CD84-4F92-9CD8-781D57CD2F7E}" srcOrd="0" destOrd="0" presId="urn:microsoft.com/office/officeart/2008/layout/VerticalCurvedList"/>
    <dgm:cxn modelId="{EE6E3DF6-4ABF-4DFA-9D0D-70FB2C303783}" srcId="{EC875A76-6F82-4137-B8E0-A4B10A00FAC4}" destId="{631C1848-9EF6-4EAC-9943-A54A83B8F7AC}" srcOrd="0" destOrd="0" parTransId="{B28C9D63-C6EF-422A-9070-62F401530998}" sibTransId="{40C3EBBE-20DB-46C5-9D69-D8CB1B638F37}"/>
    <dgm:cxn modelId="{0FED0AAD-E5F9-46AC-A19E-6576DA066208}" srcId="{EC875A76-6F82-4137-B8E0-A4B10A00FAC4}" destId="{AB6E1B05-E222-499D-9C13-26B2F25604C8}" srcOrd="1" destOrd="0" parTransId="{AA0C5732-1682-49F7-9FB3-9407188480B5}" sibTransId="{EDC710EB-A7FC-4790-9F7F-9AEB6D11752C}"/>
    <dgm:cxn modelId="{E2DBB928-09DF-4B82-B55D-EC02B3B879A9}" type="presOf" srcId="{EC875A76-6F82-4137-B8E0-A4B10A00FAC4}" destId="{8A39ABC4-4FC6-4D1C-B68F-BEA2D8793A6F}" srcOrd="0" destOrd="0" presId="urn:microsoft.com/office/officeart/2008/layout/VerticalCurvedList"/>
    <dgm:cxn modelId="{C5D5A867-E11A-4591-9699-AACD845479CA}" type="presParOf" srcId="{8A39ABC4-4FC6-4D1C-B68F-BEA2D8793A6F}" destId="{6F3D4B63-5F52-4EBC-96F0-E385B0A968B1}" srcOrd="0" destOrd="0" presId="urn:microsoft.com/office/officeart/2008/layout/VerticalCurvedList"/>
    <dgm:cxn modelId="{7EDFAEAE-AAF7-4BF3-BB84-E1C07965A767}" type="presParOf" srcId="{6F3D4B63-5F52-4EBC-96F0-E385B0A968B1}" destId="{E7E11B1C-E93D-4CCF-A838-99EF5AC00E45}" srcOrd="0" destOrd="0" presId="urn:microsoft.com/office/officeart/2008/layout/VerticalCurvedList"/>
    <dgm:cxn modelId="{F9E38F10-625E-48BC-9025-1FE8D5D32962}" type="presParOf" srcId="{E7E11B1C-E93D-4CCF-A838-99EF5AC00E45}" destId="{FE777AF9-6FFC-4299-A8A0-A76F89D315ED}" srcOrd="0" destOrd="0" presId="urn:microsoft.com/office/officeart/2008/layout/VerticalCurvedList"/>
    <dgm:cxn modelId="{8AB335B1-D345-48F6-89AF-2ED6DD7B346B}" type="presParOf" srcId="{E7E11B1C-E93D-4CCF-A838-99EF5AC00E45}" destId="{B694345D-C8FB-4F7A-B680-F7CE949F971A}" srcOrd="1" destOrd="0" presId="urn:microsoft.com/office/officeart/2008/layout/VerticalCurvedList"/>
    <dgm:cxn modelId="{E228CB60-F2EC-44F9-B63C-03D085E3F424}" type="presParOf" srcId="{E7E11B1C-E93D-4CCF-A838-99EF5AC00E45}" destId="{4F890150-946D-4D4F-A712-EB1740725FAD}" srcOrd="2" destOrd="0" presId="urn:microsoft.com/office/officeart/2008/layout/VerticalCurvedList"/>
    <dgm:cxn modelId="{FC3FB672-E66F-44B2-B6AE-FA00B741838D}" type="presParOf" srcId="{E7E11B1C-E93D-4CCF-A838-99EF5AC00E45}" destId="{B64FC242-3014-4B62-9FB5-6136C64AC0FB}" srcOrd="3" destOrd="0" presId="urn:microsoft.com/office/officeart/2008/layout/VerticalCurvedList"/>
    <dgm:cxn modelId="{796FB07C-2C3A-4B01-84CC-C9AD26BFF7A9}" type="presParOf" srcId="{6F3D4B63-5F52-4EBC-96F0-E385B0A968B1}" destId="{758B15EF-4B04-4A76-8C7A-30022BA01A3F}" srcOrd="1" destOrd="0" presId="urn:microsoft.com/office/officeart/2008/layout/VerticalCurvedList"/>
    <dgm:cxn modelId="{8A5A8483-97E6-43E7-BF4D-3E5BEC59C13B}" type="presParOf" srcId="{6F3D4B63-5F52-4EBC-96F0-E385B0A968B1}" destId="{CFF753A1-4347-4346-B149-746E3BB7AA72}" srcOrd="2" destOrd="0" presId="urn:microsoft.com/office/officeart/2008/layout/VerticalCurvedList"/>
    <dgm:cxn modelId="{5B61BC69-CBB6-4378-9147-5FCF6FC79695}" type="presParOf" srcId="{CFF753A1-4347-4346-B149-746E3BB7AA72}" destId="{EE68A776-C659-4C85-BD18-DD51670D75CC}" srcOrd="0" destOrd="0" presId="urn:microsoft.com/office/officeart/2008/layout/VerticalCurvedList"/>
    <dgm:cxn modelId="{E812B456-2537-4175-A1DC-02473864C070}" type="presParOf" srcId="{6F3D4B63-5F52-4EBC-96F0-E385B0A968B1}" destId="{358751B1-CD84-4F92-9CD8-781D57CD2F7E}" srcOrd="3" destOrd="0" presId="urn:microsoft.com/office/officeart/2008/layout/VerticalCurvedList"/>
    <dgm:cxn modelId="{62CEE76B-E62F-41C5-987C-2E6DB1E8DB40}" type="presParOf" srcId="{6F3D4B63-5F52-4EBC-96F0-E385B0A968B1}" destId="{69400AB1-8DAE-48E1-A69B-7AB4B9E40C31}" srcOrd="4" destOrd="0" presId="urn:microsoft.com/office/officeart/2008/layout/VerticalCurvedList"/>
    <dgm:cxn modelId="{9EB716DD-D817-41E2-B635-BFFB77BEAEC0}" type="presParOf" srcId="{69400AB1-8DAE-48E1-A69B-7AB4B9E40C31}" destId="{31DC9215-4F98-47FB-8DAA-359A25C6AA4C}" srcOrd="0" destOrd="0" presId="urn:microsoft.com/office/officeart/2008/layout/VerticalCurvedLis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2.xml><?xml version="1.0" encoding="utf-8"?>
<dgm:dataModel xmlns:dgm="http://schemas.openxmlformats.org/drawingml/2006/diagram" xmlns:a="http://schemas.openxmlformats.org/drawingml/2006/main">
  <dgm:ptLst>
    <dgm:pt modelId="{24782BF1-BDC0-46BC-97D9-7B215741DF5A}" type="doc">
      <dgm:prSet loTypeId="urn:microsoft.com/office/officeart/2008/layout/HalfCircleOrganizationChart" loCatId="hierarchy" qsTypeId="urn:microsoft.com/office/officeart/2005/8/quickstyle/simple5" qsCatId="simple" csTypeId="urn:microsoft.com/office/officeart/2005/8/colors/accent2_1" csCatId="accent2" phldr="1"/>
      <dgm:spPr/>
      <dgm:t>
        <a:bodyPr/>
        <a:lstStyle/>
        <a:p>
          <a:endParaRPr lang="es-EC"/>
        </a:p>
      </dgm:t>
    </dgm:pt>
    <dgm:pt modelId="{37BBD444-7D6F-47BE-89C1-4B9AA5F88AA0}">
      <dgm:prSet custT="1"/>
      <dgm:spPr/>
      <dgm:t>
        <a:bodyPr/>
        <a:lstStyle/>
        <a:p>
          <a:pPr rtl="0"/>
          <a:r>
            <a:rPr lang="es-ES" sz="1200" smtClean="0"/>
            <a:t>Los parámetros que van a ser analizados  para demostrar la efectividad y confiabilidad de  las pruebas de campo y localización vehicular son:</a:t>
          </a:r>
          <a:endParaRPr lang="es-EC" sz="1200"/>
        </a:p>
      </dgm:t>
    </dgm:pt>
    <dgm:pt modelId="{76490891-75EF-401D-AEDC-E0B10EF5A560}" type="parTrans" cxnId="{7B53A5D3-3B05-4635-A64E-AF465B09E9D7}">
      <dgm:prSet/>
      <dgm:spPr/>
      <dgm:t>
        <a:bodyPr/>
        <a:lstStyle/>
        <a:p>
          <a:endParaRPr lang="es-EC" sz="2800"/>
        </a:p>
      </dgm:t>
    </dgm:pt>
    <dgm:pt modelId="{6570CBC2-46E5-4AFE-A686-BDE660E5F0A7}" type="sibTrans" cxnId="{7B53A5D3-3B05-4635-A64E-AF465B09E9D7}">
      <dgm:prSet/>
      <dgm:spPr/>
      <dgm:t>
        <a:bodyPr/>
        <a:lstStyle/>
        <a:p>
          <a:endParaRPr lang="es-EC" sz="2800"/>
        </a:p>
      </dgm:t>
    </dgm:pt>
    <dgm:pt modelId="{1622457F-7DA0-448F-B335-69A2469FA776}">
      <dgm:prSet custT="1"/>
      <dgm:spPr/>
      <dgm:t>
        <a:bodyPr/>
        <a:lstStyle/>
        <a:p>
          <a:pPr rtl="0"/>
          <a:r>
            <a:rPr lang="es-ES" sz="1200" dirty="0" smtClean="0"/>
            <a:t>Transmisión de datos por solicitud </a:t>
          </a:r>
          <a:endParaRPr lang="es-EC" sz="1200" dirty="0"/>
        </a:p>
      </dgm:t>
    </dgm:pt>
    <dgm:pt modelId="{F5533A0E-52DD-46D8-8A54-ECF3E1D0FFEA}" type="parTrans" cxnId="{0383559B-0761-4D1D-8308-4FE205C1C5A7}">
      <dgm:prSet/>
      <dgm:spPr/>
      <dgm:t>
        <a:bodyPr/>
        <a:lstStyle/>
        <a:p>
          <a:endParaRPr lang="es-EC" sz="2800"/>
        </a:p>
      </dgm:t>
    </dgm:pt>
    <dgm:pt modelId="{2C73923E-99EA-4D78-B0C0-D81AC5C14C87}" type="sibTrans" cxnId="{0383559B-0761-4D1D-8308-4FE205C1C5A7}">
      <dgm:prSet/>
      <dgm:spPr/>
      <dgm:t>
        <a:bodyPr/>
        <a:lstStyle/>
        <a:p>
          <a:endParaRPr lang="es-EC" sz="2800"/>
        </a:p>
      </dgm:t>
    </dgm:pt>
    <dgm:pt modelId="{EDFD4C4F-518C-4A82-8789-DC2447FEE2AE}">
      <dgm:prSet custT="1"/>
      <dgm:spPr/>
      <dgm:t>
        <a:bodyPr/>
        <a:lstStyle/>
        <a:p>
          <a:pPr rtl="0"/>
          <a:r>
            <a:rPr lang="es-ES" sz="1200" dirty="0" smtClean="0"/>
            <a:t>Tiempo de retardo de los mensajes de texto</a:t>
          </a:r>
          <a:endParaRPr lang="es-EC" sz="1200" dirty="0"/>
        </a:p>
      </dgm:t>
    </dgm:pt>
    <dgm:pt modelId="{3AD3353A-2A62-463E-9989-3A87C636AFE7}" type="parTrans" cxnId="{825FFB2E-E745-49ED-832D-31A79D98AD79}">
      <dgm:prSet/>
      <dgm:spPr/>
      <dgm:t>
        <a:bodyPr/>
        <a:lstStyle/>
        <a:p>
          <a:endParaRPr lang="es-EC" sz="2800"/>
        </a:p>
      </dgm:t>
    </dgm:pt>
    <dgm:pt modelId="{7ADAEB92-0F5A-42B0-9C02-68D20791B877}" type="sibTrans" cxnId="{825FFB2E-E745-49ED-832D-31A79D98AD79}">
      <dgm:prSet/>
      <dgm:spPr/>
      <dgm:t>
        <a:bodyPr/>
        <a:lstStyle/>
        <a:p>
          <a:endParaRPr lang="es-EC" sz="2800"/>
        </a:p>
      </dgm:t>
    </dgm:pt>
    <dgm:pt modelId="{044D631C-C54C-4B17-8BB9-37A2904BCC62}">
      <dgm:prSet custT="1"/>
      <dgm:spPr/>
      <dgm:t>
        <a:bodyPr/>
        <a:lstStyle/>
        <a:p>
          <a:pPr rtl="0"/>
          <a:r>
            <a:rPr lang="es-ES" sz="1200" dirty="0" smtClean="0"/>
            <a:t>Exactitud de los datos de posición</a:t>
          </a:r>
          <a:endParaRPr lang="es-EC" sz="1200" dirty="0"/>
        </a:p>
      </dgm:t>
    </dgm:pt>
    <dgm:pt modelId="{00B6E587-73BD-4E80-BC2A-9ADB51EAE046}" type="parTrans" cxnId="{8445B92C-B8E8-4F7A-9C64-B5357197347F}">
      <dgm:prSet/>
      <dgm:spPr/>
      <dgm:t>
        <a:bodyPr/>
        <a:lstStyle/>
        <a:p>
          <a:endParaRPr lang="es-EC" sz="2800"/>
        </a:p>
      </dgm:t>
    </dgm:pt>
    <dgm:pt modelId="{3DBA7910-3B05-4131-8A1C-42A74C4A011C}" type="sibTrans" cxnId="{8445B92C-B8E8-4F7A-9C64-B5357197347F}">
      <dgm:prSet/>
      <dgm:spPr/>
      <dgm:t>
        <a:bodyPr/>
        <a:lstStyle/>
        <a:p>
          <a:endParaRPr lang="es-EC" sz="2800"/>
        </a:p>
      </dgm:t>
    </dgm:pt>
    <dgm:pt modelId="{B1CACC59-7CA8-4E8C-A344-083B35E4705B}" type="pres">
      <dgm:prSet presAssocID="{24782BF1-BDC0-46BC-97D9-7B215741DF5A}" presName="Name0" presStyleCnt="0">
        <dgm:presLayoutVars>
          <dgm:orgChart val="1"/>
          <dgm:chPref val="1"/>
          <dgm:dir/>
          <dgm:animOne val="branch"/>
          <dgm:animLvl val="lvl"/>
          <dgm:resizeHandles/>
        </dgm:presLayoutVars>
      </dgm:prSet>
      <dgm:spPr/>
      <dgm:t>
        <a:bodyPr/>
        <a:lstStyle/>
        <a:p>
          <a:endParaRPr lang="es-ES"/>
        </a:p>
      </dgm:t>
    </dgm:pt>
    <dgm:pt modelId="{B8D7CBE4-21F5-487A-99F2-F71383F89F98}" type="pres">
      <dgm:prSet presAssocID="{37BBD444-7D6F-47BE-89C1-4B9AA5F88AA0}" presName="hierRoot1" presStyleCnt="0">
        <dgm:presLayoutVars>
          <dgm:hierBranch val="init"/>
        </dgm:presLayoutVars>
      </dgm:prSet>
      <dgm:spPr/>
    </dgm:pt>
    <dgm:pt modelId="{ED064A4D-05D6-4D26-B135-4CB99E9D0E1A}" type="pres">
      <dgm:prSet presAssocID="{37BBD444-7D6F-47BE-89C1-4B9AA5F88AA0}" presName="rootComposite1" presStyleCnt="0"/>
      <dgm:spPr/>
    </dgm:pt>
    <dgm:pt modelId="{8D6A5E02-1608-4E1E-ABD4-036A06F2411A}" type="pres">
      <dgm:prSet presAssocID="{37BBD444-7D6F-47BE-89C1-4B9AA5F88AA0}" presName="rootText1" presStyleLbl="alignAcc1" presStyleIdx="0" presStyleCnt="0">
        <dgm:presLayoutVars>
          <dgm:chPref val="3"/>
        </dgm:presLayoutVars>
      </dgm:prSet>
      <dgm:spPr/>
      <dgm:t>
        <a:bodyPr/>
        <a:lstStyle/>
        <a:p>
          <a:endParaRPr lang="es-ES"/>
        </a:p>
      </dgm:t>
    </dgm:pt>
    <dgm:pt modelId="{4A2AE006-26B0-4A99-8484-A4A76F35CA0C}" type="pres">
      <dgm:prSet presAssocID="{37BBD444-7D6F-47BE-89C1-4B9AA5F88AA0}" presName="topArc1" presStyleLbl="parChTrans1D1" presStyleIdx="0" presStyleCnt="8"/>
      <dgm:spPr/>
    </dgm:pt>
    <dgm:pt modelId="{591DD167-5C66-40A5-93AC-C3448B9B7C6F}" type="pres">
      <dgm:prSet presAssocID="{37BBD444-7D6F-47BE-89C1-4B9AA5F88AA0}" presName="bottomArc1" presStyleLbl="parChTrans1D1" presStyleIdx="1" presStyleCnt="8"/>
      <dgm:spPr/>
    </dgm:pt>
    <dgm:pt modelId="{F8453279-F683-4D7C-94F8-FECAA53CB659}" type="pres">
      <dgm:prSet presAssocID="{37BBD444-7D6F-47BE-89C1-4B9AA5F88AA0}" presName="topConnNode1" presStyleLbl="node1" presStyleIdx="0" presStyleCnt="0"/>
      <dgm:spPr/>
      <dgm:t>
        <a:bodyPr/>
        <a:lstStyle/>
        <a:p>
          <a:endParaRPr lang="es-ES"/>
        </a:p>
      </dgm:t>
    </dgm:pt>
    <dgm:pt modelId="{DB912647-8BDF-43D0-9B16-05A30D594BC7}" type="pres">
      <dgm:prSet presAssocID="{37BBD444-7D6F-47BE-89C1-4B9AA5F88AA0}" presName="hierChild2" presStyleCnt="0"/>
      <dgm:spPr/>
    </dgm:pt>
    <dgm:pt modelId="{5F052B67-116E-4035-BE44-FD9AE3F95F1B}" type="pres">
      <dgm:prSet presAssocID="{F5533A0E-52DD-46D8-8A54-ECF3E1D0FFEA}" presName="Name28" presStyleLbl="parChTrans1D2" presStyleIdx="0" presStyleCnt="3"/>
      <dgm:spPr/>
      <dgm:t>
        <a:bodyPr/>
        <a:lstStyle/>
        <a:p>
          <a:endParaRPr lang="es-ES"/>
        </a:p>
      </dgm:t>
    </dgm:pt>
    <dgm:pt modelId="{E163EBF2-7258-466D-BCAA-7FE5A81E0935}" type="pres">
      <dgm:prSet presAssocID="{1622457F-7DA0-448F-B335-69A2469FA776}" presName="hierRoot2" presStyleCnt="0">
        <dgm:presLayoutVars>
          <dgm:hierBranch val="init"/>
        </dgm:presLayoutVars>
      </dgm:prSet>
      <dgm:spPr/>
    </dgm:pt>
    <dgm:pt modelId="{1CE53E3D-634B-47E1-A112-0A58D178CF00}" type="pres">
      <dgm:prSet presAssocID="{1622457F-7DA0-448F-B335-69A2469FA776}" presName="rootComposite2" presStyleCnt="0"/>
      <dgm:spPr/>
    </dgm:pt>
    <dgm:pt modelId="{FA574512-6B81-4DA6-999E-D16582BE2320}" type="pres">
      <dgm:prSet presAssocID="{1622457F-7DA0-448F-B335-69A2469FA776}" presName="rootText2" presStyleLbl="alignAcc1" presStyleIdx="0" presStyleCnt="0">
        <dgm:presLayoutVars>
          <dgm:chPref val="3"/>
        </dgm:presLayoutVars>
      </dgm:prSet>
      <dgm:spPr/>
      <dgm:t>
        <a:bodyPr/>
        <a:lstStyle/>
        <a:p>
          <a:endParaRPr lang="es-ES"/>
        </a:p>
      </dgm:t>
    </dgm:pt>
    <dgm:pt modelId="{E3151B69-A211-48A0-A36E-A1FC0C7C96C1}" type="pres">
      <dgm:prSet presAssocID="{1622457F-7DA0-448F-B335-69A2469FA776}" presName="topArc2" presStyleLbl="parChTrans1D1" presStyleIdx="2" presStyleCnt="8"/>
      <dgm:spPr/>
    </dgm:pt>
    <dgm:pt modelId="{87CC88F9-B68D-4CD5-9E7F-C3EC809EA08D}" type="pres">
      <dgm:prSet presAssocID="{1622457F-7DA0-448F-B335-69A2469FA776}" presName="bottomArc2" presStyleLbl="parChTrans1D1" presStyleIdx="3" presStyleCnt="8"/>
      <dgm:spPr/>
    </dgm:pt>
    <dgm:pt modelId="{952AF21B-3625-4BDD-93ED-E4A6E74AF50B}" type="pres">
      <dgm:prSet presAssocID="{1622457F-7DA0-448F-B335-69A2469FA776}" presName="topConnNode2" presStyleLbl="node2" presStyleIdx="0" presStyleCnt="0"/>
      <dgm:spPr/>
      <dgm:t>
        <a:bodyPr/>
        <a:lstStyle/>
        <a:p>
          <a:endParaRPr lang="es-ES"/>
        </a:p>
      </dgm:t>
    </dgm:pt>
    <dgm:pt modelId="{9D2AA3F9-F49E-4358-9783-6229863CEC50}" type="pres">
      <dgm:prSet presAssocID="{1622457F-7DA0-448F-B335-69A2469FA776}" presName="hierChild4" presStyleCnt="0"/>
      <dgm:spPr/>
    </dgm:pt>
    <dgm:pt modelId="{E5375D4C-F12B-45BE-B23C-EC986EF1879F}" type="pres">
      <dgm:prSet presAssocID="{1622457F-7DA0-448F-B335-69A2469FA776}" presName="hierChild5" presStyleCnt="0"/>
      <dgm:spPr/>
    </dgm:pt>
    <dgm:pt modelId="{AB7A7772-AA06-41A8-A48A-807ED0C5D69F}" type="pres">
      <dgm:prSet presAssocID="{3AD3353A-2A62-463E-9989-3A87C636AFE7}" presName="Name28" presStyleLbl="parChTrans1D2" presStyleIdx="1" presStyleCnt="3"/>
      <dgm:spPr/>
      <dgm:t>
        <a:bodyPr/>
        <a:lstStyle/>
        <a:p>
          <a:endParaRPr lang="es-ES"/>
        </a:p>
      </dgm:t>
    </dgm:pt>
    <dgm:pt modelId="{9D511AF2-1ACA-450E-9988-0CBA276E500D}" type="pres">
      <dgm:prSet presAssocID="{EDFD4C4F-518C-4A82-8789-DC2447FEE2AE}" presName="hierRoot2" presStyleCnt="0">
        <dgm:presLayoutVars>
          <dgm:hierBranch val="init"/>
        </dgm:presLayoutVars>
      </dgm:prSet>
      <dgm:spPr/>
    </dgm:pt>
    <dgm:pt modelId="{7A163152-C702-42DC-91A9-F83D9BDEA783}" type="pres">
      <dgm:prSet presAssocID="{EDFD4C4F-518C-4A82-8789-DC2447FEE2AE}" presName="rootComposite2" presStyleCnt="0"/>
      <dgm:spPr/>
    </dgm:pt>
    <dgm:pt modelId="{CDF41078-FA30-47EB-8812-4E1EFE339F55}" type="pres">
      <dgm:prSet presAssocID="{EDFD4C4F-518C-4A82-8789-DC2447FEE2AE}" presName="rootText2" presStyleLbl="alignAcc1" presStyleIdx="0" presStyleCnt="0">
        <dgm:presLayoutVars>
          <dgm:chPref val="3"/>
        </dgm:presLayoutVars>
      </dgm:prSet>
      <dgm:spPr/>
      <dgm:t>
        <a:bodyPr/>
        <a:lstStyle/>
        <a:p>
          <a:endParaRPr lang="es-ES"/>
        </a:p>
      </dgm:t>
    </dgm:pt>
    <dgm:pt modelId="{895A6254-0F4C-4D9D-9005-A41CEEC3F131}" type="pres">
      <dgm:prSet presAssocID="{EDFD4C4F-518C-4A82-8789-DC2447FEE2AE}" presName="topArc2" presStyleLbl="parChTrans1D1" presStyleIdx="4" presStyleCnt="8"/>
      <dgm:spPr/>
    </dgm:pt>
    <dgm:pt modelId="{DAD8D9EB-3CB9-4CFF-A9A0-6A173B0D4560}" type="pres">
      <dgm:prSet presAssocID="{EDFD4C4F-518C-4A82-8789-DC2447FEE2AE}" presName="bottomArc2" presStyleLbl="parChTrans1D1" presStyleIdx="5" presStyleCnt="8"/>
      <dgm:spPr/>
    </dgm:pt>
    <dgm:pt modelId="{E0AF189A-E0E5-4F32-9221-6863DE0D0984}" type="pres">
      <dgm:prSet presAssocID="{EDFD4C4F-518C-4A82-8789-DC2447FEE2AE}" presName="topConnNode2" presStyleLbl="node2" presStyleIdx="0" presStyleCnt="0"/>
      <dgm:spPr/>
      <dgm:t>
        <a:bodyPr/>
        <a:lstStyle/>
        <a:p>
          <a:endParaRPr lang="es-ES"/>
        </a:p>
      </dgm:t>
    </dgm:pt>
    <dgm:pt modelId="{BA98A8FD-E7C1-423A-9791-A2B4B31C4EE3}" type="pres">
      <dgm:prSet presAssocID="{EDFD4C4F-518C-4A82-8789-DC2447FEE2AE}" presName="hierChild4" presStyleCnt="0"/>
      <dgm:spPr/>
    </dgm:pt>
    <dgm:pt modelId="{517702CD-B30B-4DB2-A9F9-5F67BF107DFB}" type="pres">
      <dgm:prSet presAssocID="{EDFD4C4F-518C-4A82-8789-DC2447FEE2AE}" presName="hierChild5" presStyleCnt="0"/>
      <dgm:spPr/>
    </dgm:pt>
    <dgm:pt modelId="{F9663F26-7502-4521-8791-872F3ED8775B}" type="pres">
      <dgm:prSet presAssocID="{00B6E587-73BD-4E80-BC2A-9ADB51EAE046}" presName="Name28" presStyleLbl="parChTrans1D2" presStyleIdx="2" presStyleCnt="3"/>
      <dgm:spPr/>
      <dgm:t>
        <a:bodyPr/>
        <a:lstStyle/>
        <a:p>
          <a:endParaRPr lang="es-ES"/>
        </a:p>
      </dgm:t>
    </dgm:pt>
    <dgm:pt modelId="{AEB92160-1D23-4D4B-A9FA-43ADC0BCA505}" type="pres">
      <dgm:prSet presAssocID="{044D631C-C54C-4B17-8BB9-37A2904BCC62}" presName="hierRoot2" presStyleCnt="0">
        <dgm:presLayoutVars>
          <dgm:hierBranch val="init"/>
        </dgm:presLayoutVars>
      </dgm:prSet>
      <dgm:spPr/>
    </dgm:pt>
    <dgm:pt modelId="{4BF9CD39-33CD-4570-9BCE-A286E3FAB50F}" type="pres">
      <dgm:prSet presAssocID="{044D631C-C54C-4B17-8BB9-37A2904BCC62}" presName="rootComposite2" presStyleCnt="0"/>
      <dgm:spPr/>
    </dgm:pt>
    <dgm:pt modelId="{C70D438D-2FD6-4B2A-A950-6E64A18727BB}" type="pres">
      <dgm:prSet presAssocID="{044D631C-C54C-4B17-8BB9-37A2904BCC62}" presName="rootText2" presStyleLbl="alignAcc1" presStyleIdx="0" presStyleCnt="0">
        <dgm:presLayoutVars>
          <dgm:chPref val="3"/>
        </dgm:presLayoutVars>
      </dgm:prSet>
      <dgm:spPr/>
      <dgm:t>
        <a:bodyPr/>
        <a:lstStyle/>
        <a:p>
          <a:endParaRPr lang="es-ES"/>
        </a:p>
      </dgm:t>
    </dgm:pt>
    <dgm:pt modelId="{9894A087-262C-47AC-972A-3FF04E83A2DC}" type="pres">
      <dgm:prSet presAssocID="{044D631C-C54C-4B17-8BB9-37A2904BCC62}" presName="topArc2" presStyleLbl="parChTrans1D1" presStyleIdx="6" presStyleCnt="8"/>
      <dgm:spPr/>
    </dgm:pt>
    <dgm:pt modelId="{A35A5CCF-A6BB-4C8F-A464-0D2A93D90715}" type="pres">
      <dgm:prSet presAssocID="{044D631C-C54C-4B17-8BB9-37A2904BCC62}" presName="bottomArc2" presStyleLbl="parChTrans1D1" presStyleIdx="7" presStyleCnt="8"/>
      <dgm:spPr/>
    </dgm:pt>
    <dgm:pt modelId="{82E46807-30D1-40BF-8C26-EA5B7A9660AC}" type="pres">
      <dgm:prSet presAssocID="{044D631C-C54C-4B17-8BB9-37A2904BCC62}" presName="topConnNode2" presStyleLbl="node2" presStyleIdx="0" presStyleCnt="0"/>
      <dgm:spPr/>
      <dgm:t>
        <a:bodyPr/>
        <a:lstStyle/>
        <a:p>
          <a:endParaRPr lang="es-ES"/>
        </a:p>
      </dgm:t>
    </dgm:pt>
    <dgm:pt modelId="{4E74DE8D-4D5E-4BB3-8DEE-03AB78FE60EB}" type="pres">
      <dgm:prSet presAssocID="{044D631C-C54C-4B17-8BB9-37A2904BCC62}" presName="hierChild4" presStyleCnt="0"/>
      <dgm:spPr/>
    </dgm:pt>
    <dgm:pt modelId="{19692EDA-449C-4B2E-8B90-09194F84B027}" type="pres">
      <dgm:prSet presAssocID="{044D631C-C54C-4B17-8BB9-37A2904BCC62}" presName="hierChild5" presStyleCnt="0"/>
      <dgm:spPr/>
    </dgm:pt>
    <dgm:pt modelId="{5BDC5795-30C6-49B0-83E5-C16DF569F5C1}" type="pres">
      <dgm:prSet presAssocID="{37BBD444-7D6F-47BE-89C1-4B9AA5F88AA0}" presName="hierChild3" presStyleCnt="0"/>
      <dgm:spPr/>
    </dgm:pt>
  </dgm:ptLst>
  <dgm:cxnLst>
    <dgm:cxn modelId="{2CDBF6E0-36FC-47EC-B46E-C256244F80F1}" type="presOf" srcId="{EDFD4C4F-518C-4A82-8789-DC2447FEE2AE}" destId="{E0AF189A-E0E5-4F32-9221-6863DE0D0984}" srcOrd="1" destOrd="0" presId="urn:microsoft.com/office/officeart/2008/layout/HalfCircleOrganizationChart"/>
    <dgm:cxn modelId="{825FFB2E-E745-49ED-832D-31A79D98AD79}" srcId="{37BBD444-7D6F-47BE-89C1-4B9AA5F88AA0}" destId="{EDFD4C4F-518C-4A82-8789-DC2447FEE2AE}" srcOrd="1" destOrd="0" parTransId="{3AD3353A-2A62-463E-9989-3A87C636AFE7}" sibTransId="{7ADAEB92-0F5A-42B0-9C02-68D20791B877}"/>
    <dgm:cxn modelId="{0F6A7873-908D-49CE-92CB-BB70BAD8C703}" type="presOf" srcId="{37BBD444-7D6F-47BE-89C1-4B9AA5F88AA0}" destId="{F8453279-F683-4D7C-94F8-FECAA53CB659}" srcOrd="1" destOrd="0" presId="urn:microsoft.com/office/officeart/2008/layout/HalfCircleOrganizationChart"/>
    <dgm:cxn modelId="{7B53A5D3-3B05-4635-A64E-AF465B09E9D7}" srcId="{24782BF1-BDC0-46BC-97D9-7B215741DF5A}" destId="{37BBD444-7D6F-47BE-89C1-4B9AA5F88AA0}" srcOrd="0" destOrd="0" parTransId="{76490891-75EF-401D-AEDC-E0B10EF5A560}" sibTransId="{6570CBC2-46E5-4AFE-A686-BDE660E5F0A7}"/>
    <dgm:cxn modelId="{A4614D47-94C6-4DB8-BC2B-032DEDEA6FCF}" type="presOf" srcId="{1622457F-7DA0-448F-B335-69A2469FA776}" destId="{952AF21B-3625-4BDD-93ED-E4A6E74AF50B}" srcOrd="1" destOrd="0" presId="urn:microsoft.com/office/officeart/2008/layout/HalfCircleOrganizationChart"/>
    <dgm:cxn modelId="{2541185C-4A3E-44B5-B285-550733061388}" type="presOf" srcId="{044D631C-C54C-4B17-8BB9-37A2904BCC62}" destId="{C70D438D-2FD6-4B2A-A950-6E64A18727BB}" srcOrd="0" destOrd="0" presId="urn:microsoft.com/office/officeart/2008/layout/HalfCircleOrganizationChart"/>
    <dgm:cxn modelId="{C07CD55C-6F7F-4B54-BE3B-2EC62D744C85}" type="presOf" srcId="{F5533A0E-52DD-46D8-8A54-ECF3E1D0FFEA}" destId="{5F052B67-116E-4035-BE44-FD9AE3F95F1B}" srcOrd="0" destOrd="0" presId="urn:microsoft.com/office/officeart/2008/layout/HalfCircleOrganizationChart"/>
    <dgm:cxn modelId="{0383559B-0761-4D1D-8308-4FE205C1C5A7}" srcId="{37BBD444-7D6F-47BE-89C1-4B9AA5F88AA0}" destId="{1622457F-7DA0-448F-B335-69A2469FA776}" srcOrd="0" destOrd="0" parTransId="{F5533A0E-52DD-46D8-8A54-ECF3E1D0FFEA}" sibTransId="{2C73923E-99EA-4D78-B0C0-D81AC5C14C87}"/>
    <dgm:cxn modelId="{9ED13565-7586-420D-B43F-55C5C07243BC}" type="presOf" srcId="{00B6E587-73BD-4E80-BC2A-9ADB51EAE046}" destId="{F9663F26-7502-4521-8791-872F3ED8775B}" srcOrd="0" destOrd="0" presId="urn:microsoft.com/office/officeart/2008/layout/HalfCircleOrganizationChart"/>
    <dgm:cxn modelId="{0D5B19FB-B84B-4038-8124-C71BD9EA1112}" type="presOf" srcId="{EDFD4C4F-518C-4A82-8789-DC2447FEE2AE}" destId="{CDF41078-FA30-47EB-8812-4E1EFE339F55}" srcOrd="0" destOrd="0" presId="urn:microsoft.com/office/officeart/2008/layout/HalfCircleOrganizationChart"/>
    <dgm:cxn modelId="{5F6D73F7-1628-410F-BB87-8F1ABAB470E3}" type="presOf" srcId="{24782BF1-BDC0-46BC-97D9-7B215741DF5A}" destId="{B1CACC59-7CA8-4E8C-A344-083B35E4705B}" srcOrd="0" destOrd="0" presId="urn:microsoft.com/office/officeart/2008/layout/HalfCircleOrganizationChart"/>
    <dgm:cxn modelId="{F7A1944C-AE18-49AA-A0E6-22A9DADFE4AE}" type="presOf" srcId="{3AD3353A-2A62-463E-9989-3A87C636AFE7}" destId="{AB7A7772-AA06-41A8-A48A-807ED0C5D69F}" srcOrd="0" destOrd="0" presId="urn:microsoft.com/office/officeart/2008/layout/HalfCircleOrganizationChart"/>
    <dgm:cxn modelId="{8445B92C-B8E8-4F7A-9C64-B5357197347F}" srcId="{37BBD444-7D6F-47BE-89C1-4B9AA5F88AA0}" destId="{044D631C-C54C-4B17-8BB9-37A2904BCC62}" srcOrd="2" destOrd="0" parTransId="{00B6E587-73BD-4E80-BC2A-9ADB51EAE046}" sibTransId="{3DBA7910-3B05-4131-8A1C-42A74C4A011C}"/>
    <dgm:cxn modelId="{0216FE54-2C2B-4951-A45F-2A25DB8CB19E}" type="presOf" srcId="{1622457F-7DA0-448F-B335-69A2469FA776}" destId="{FA574512-6B81-4DA6-999E-D16582BE2320}" srcOrd="0" destOrd="0" presId="urn:microsoft.com/office/officeart/2008/layout/HalfCircleOrganizationChart"/>
    <dgm:cxn modelId="{3D8A09F0-0ADE-4640-AB8C-77A1642F9A7F}" type="presOf" srcId="{044D631C-C54C-4B17-8BB9-37A2904BCC62}" destId="{82E46807-30D1-40BF-8C26-EA5B7A9660AC}" srcOrd="1" destOrd="0" presId="urn:microsoft.com/office/officeart/2008/layout/HalfCircleOrganizationChart"/>
    <dgm:cxn modelId="{6EDA94D0-7E1E-4B15-84B2-ED69AE062259}" type="presOf" srcId="{37BBD444-7D6F-47BE-89C1-4B9AA5F88AA0}" destId="{8D6A5E02-1608-4E1E-ABD4-036A06F2411A}" srcOrd="0" destOrd="0" presId="urn:microsoft.com/office/officeart/2008/layout/HalfCircleOrganizationChart"/>
    <dgm:cxn modelId="{234DEA5E-6734-4D3D-A7B7-A74C62C6EB7F}" type="presParOf" srcId="{B1CACC59-7CA8-4E8C-A344-083B35E4705B}" destId="{B8D7CBE4-21F5-487A-99F2-F71383F89F98}" srcOrd="0" destOrd="0" presId="urn:microsoft.com/office/officeart/2008/layout/HalfCircleOrganizationChart"/>
    <dgm:cxn modelId="{7C6C9DEC-4A59-4639-834E-D95765A29F80}" type="presParOf" srcId="{B8D7CBE4-21F5-487A-99F2-F71383F89F98}" destId="{ED064A4D-05D6-4D26-B135-4CB99E9D0E1A}" srcOrd="0" destOrd="0" presId="urn:microsoft.com/office/officeart/2008/layout/HalfCircleOrganizationChart"/>
    <dgm:cxn modelId="{4B02BA6D-C6D4-4699-8D8D-A7F40839D1BE}" type="presParOf" srcId="{ED064A4D-05D6-4D26-B135-4CB99E9D0E1A}" destId="{8D6A5E02-1608-4E1E-ABD4-036A06F2411A}" srcOrd="0" destOrd="0" presId="urn:microsoft.com/office/officeart/2008/layout/HalfCircleOrganizationChart"/>
    <dgm:cxn modelId="{A6EAFE07-57A1-4191-94C5-BC924790AE78}" type="presParOf" srcId="{ED064A4D-05D6-4D26-B135-4CB99E9D0E1A}" destId="{4A2AE006-26B0-4A99-8484-A4A76F35CA0C}" srcOrd="1" destOrd="0" presId="urn:microsoft.com/office/officeart/2008/layout/HalfCircleOrganizationChart"/>
    <dgm:cxn modelId="{8C222888-1623-4647-A0A4-B366C375C912}" type="presParOf" srcId="{ED064A4D-05D6-4D26-B135-4CB99E9D0E1A}" destId="{591DD167-5C66-40A5-93AC-C3448B9B7C6F}" srcOrd="2" destOrd="0" presId="urn:microsoft.com/office/officeart/2008/layout/HalfCircleOrganizationChart"/>
    <dgm:cxn modelId="{0838FF13-042C-467A-A94A-C02EB9534DF5}" type="presParOf" srcId="{ED064A4D-05D6-4D26-B135-4CB99E9D0E1A}" destId="{F8453279-F683-4D7C-94F8-FECAA53CB659}" srcOrd="3" destOrd="0" presId="urn:microsoft.com/office/officeart/2008/layout/HalfCircleOrganizationChart"/>
    <dgm:cxn modelId="{E627E82F-EE42-4330-AA0B-8CF055942894}" type="presParOf" srcId="{B8D7CBE4-21F5-487A-99F2-F71383F89F98}" destId="{DB912647-8BDF-43D0-9B16-05A30D594BC7}" srcOrd="1" destOrd="0" presId="urn:microsoft.com/office/officeart/2008/layout/HalfCircleOrganizationChart"/>
    <dgm:cxn modelId="{BD3D641C-147B-4B9B-9EC7-89F470BA3934}" type="presParOf" srcId="{DB912647-8BDF-43D0-9B16-05A30D594BC7}" destId="{5F052B67-116E-4035-BE44-FD9AE3F95F1B}" srcOrd="0" destOrd="0" presId="urn:microsoft.com/office/officeart/2008/layout/HalfCircleOrganizationChart"/>
    <dgm:cxn modelId="{13C3DDE5-28AA-45FD-B00F-2D4870A37F7B}" type="presParOf" srcId="{DB912647-8BDF-43D0-9B16-05A30D594BC7}" destId="{E163EBF2-7258-466D-BCAA-7FE5A81E0935}" srcOrd="1" destOrd="0" presId="urn:microsoft.com/office/officeart/2008/layout/HalfCircleOrganizationChart"/>
    <dgm:cxn modelId="{F021FE22-8EAA-4AC4-BE85-E440D7771462}" type="presParOf" srcId="{E163EBF2-7258-466D-BCAA-7FE5A81E0935}" destId="{1CE53E3D-634B-47E1-A112-0A58D178CF00}" srcOrd="0" destOrd="0" presId="urn:microsoft.com/office/officeart/2008/layout/HalfCircleOrganizationChart"/>
    <dgm:cxn modelId="{61496C5C-81EB-4AF2-B82C-32D7C64D8E63}" type="presParOf" srcId="{1CE53E3D-634B-47E1-A112-0A58D178CF00}" destId="{FA574512-6B81-4DA6-999E-D16582BE2320}" srcOrd="0" destOrd="0" presId="urn:microsoft.com/office/officeart/2008/layout/HalfCircleOrganizationChart"/>
    <dgm:cxn modelId="{788C2788-D2FD-4113-A16B-D234B6A81E21}" type="presParOf" srcId="{1CE53E3D-634B-47E1-A112-0A58D178CF00}" destId="{E3151B69-A211-48A0-A36E-A1FC0C7C96C1}" srcOrd="1" destOrd="0" presId="urn:microsoft.com/office/officeart/2008/layout/HalfCircleOrganizationChart"/>
    <dgm:cxn modelId="{1FC0ACCA-6AC2-4345-BF55-7B8FF6F9CBFE}" type="presParOf" srcId="{1CE53E3D-634B-47E1-A112-0A58D178CF00}" destId="{87CC88F9-B68D-4CD5-9E7F-C3EC809EA08D}" srcOrd="2" destOrd="0" presId="urn:microsoft.com/office/officeart/2008/layout/HalfCircleOrganizationChart"/>
    <dgm:cxn modelId="{2FA83E5F-B17F-4712-AF57-620068EEE1E6}" type="presParOf" srcId="{1CE53E3D-634B-47E1-A112-0A58D178CF00}" destId="{952AF21B-3625-4BDD-93ED-E4A6E74AF50B}" srcOrd="3" destOrd="0" presId="urn:microsoft.com/office/officeart/2008/layout/HalfCircleOrganizationChart"/>
    <dgm:cxn modelId="{D4CF2DB5-4C88-4EBB-84AB-467E2D44C718}" type="presParOf" srcId="{E163EBF2-7258-466D-BCAA-7FE5A81E0935}" destId="{9D2AA3F9-F49E-4358-9783-6229863CEC50}" srcOrd="1" destOrd="0" presId="urn:microsoft.com/office/officeart/2008/layout/HalfCircleOrganizationChart"/>
    <dgm:cxn modelId="{B602C972-B65A-4A39-AEA1-DA072E8568DA}" type="presParOf" srcId="{E163EBF2-7258-466D-BCAA-7FE5A81E0935}" destId="{E5375D4C-F12B-45BE-B23C-EC986EF1879F}" srcOrd="2" destOrd="0" presId="urn:microsoft.com/office/officeart/2008/layout/HalfCircleOrganizationChart"/>
    <dgm:cxn modelId="{282C6D97-7763-46BD-B5C3-132772FD6825}" type="presParOf" srcId="{DB912647-8BDF-43D0-9B16-05A30D594BC7}" destId="{AB7A7772-AA06-41A8-A48A-807ED0C5D69F}" srcOrd="2" destOrd="0" presId="urn:microsoft.com/office/officeart/2008/layout/HalfCircleOrganizationChart"/>
    <dgm:cxn modelId="{4B9694C9-17D7-4A01-A1F4-F296F7852286}" type="presParOf" srcId="{DB912647-8BDF-43D0-9B16-05A30D594BC7}" destId="{9D511AF2-1ACA-450E-9988-0CBA276E500D}" srcOrd="3" destOrd="0" presId="urn:microsoft.com/office/officeart/2008/layout/HalfCircleOrganizationChart"/>
    <dgm:cxn modelId="{27E4218C-84C1-4BEE-869F-449956E45A4A}" type="presParOf" srcId="{9D511AF2-1ACA-450E-9988-0CBA276E500D}" destId="{7A163152-C702-42DC-91A9-F83D9BDEA783}" srcOrd="0" destOrd="0" presId="urn:microsoft.com/office/officeart/2008/layout/HalfCircleOrganizationChart"/>
    <dgm:cxn modelId="{4C929A40-3643-43F4-8151-80B48FCC08E9}" type="presParOf" srcId="{7A163152-C702-42DC-91A9-F83D9BDEA783}" destId="{CDF41078-FA30-47EB-8812-4E1EFE339F55}" srcOrd="0" destOrd="0" presId="urn:microsoft.com/office/officeart/2008/layout/HalfCircleOrganizationChart"/>
    <dgm:cxn modelId="{DF938B65-F739-41CA-9F33-FF467D9BC705}" type="presParOf" srcId="{7A163152-C702-42DC-91A9-F83D9BDEA783}" destId="{895A6254-0F4C-4D9D-9005-A41CEEC3F131}" srcOrd="1" destOrd="0" presId="urn:microsoft.com/office/officeart/2008/layout/HalfCircleOrganizationChart"/>
    <dgm:cxn modelId="{2B67BE76-D57E-40C6-AB8D-29C68D121B8D}" type="presParOf" srcId="{7A163152-C702-42DC-91A9-F83D9BDEA783}" destId="{DAD8D9EB-3CB9-4CFF-A9A0-6A173B0D4560}" srcOrd="2" destOrd="0" presId="urn:microsoft.com/office/officeart/2008/layout/HalfCircleOrganizationChart"/>
    <dgm:cxn modelId="{14E9126B-B387-4171-AF89-4AFC3040EA31}" type="presParOf" srcId="{7A163152-C702-42DC-91A9-F83D9BDEA783}" destId="{E0AF189A-E0E5-4F32-9221-6863DE0D0984}" srcOrd="3" destOrd="0" presId="urn:microsoft.com/office/officeart/2008/layout/HalfCircleOrganizationChart"/>
    <dgm:cxn modelId="{A9FFAA03-7252-4CF6-8E30-FA614F4ED3F7}" type="presParOf" srcId="{9D511AF2-1ACA-450E-9988-0CBA276E500D}" destId="{BA98A8FD-E7C1-423A-9791-A2B4B31C4EE3}" srcOrd="1" destOrd="0" presId="urn:microsoft.com/office/officeart/2008/layout/HalfCircleOrganizationChart"/>
    <dgm:cxn modelId="{C2DD448B-E708-4A13-BE52-1B1AE1CEB7BC}" type="presParOf" srcId="{9D511AF2-1ACA-450E-9988-0CBA276E500D}" destId="{517702CD-B30B-4DB2-A9F9-5F67BF107DFB}" srcOrd="2" destOrd="0" presId="urn:microsoft.com/office/officeart/2008/layout/HalfCircleOrganizationChart"/>
    <dgm:cxn modelId="{0692B895-6254-47A2-BA0D-49D7B427F9C8}" type="presParOf" srcId="{DB912647-8BDF-43D0-9B16-05A30D594BC7}" destId="{F9663F26-7502-4521-8791-872F3ED8775B}" srcOrd="4" destOrd="0" presId="urn:microsoft.com/office/officeart/2008/layout/HalfCircleOrganizationChart"/>
    <dgm:cxn modelId="{50DBD480-3012-43BE-8666-331E4D2BCCFB}" type="presParOf" srcId="{DB912647-8BDF-43D0-9B16-05A30D594BC7}" destId="{AEB92160-1D23-4D4B-A9FA-43ADC0BCA505}" srcOrd="5" destOrd="0" presId="urn:microsoft.com/office/officeart/2008/layout/HalfCircleOrganizationChart"/>
    <dgm:cxn modelId="{4A88EEE0-5885-4514-AAFA-12CE266C3FEC}" type="presParOf" srcId="{AEB92160-1D23-4D4B-A9FA-43ADC0BCA505}" destId="{4BF9CD39-33CD-4570-9BCE-A286E3FAB50F}" srcOrd="0" destOrd="0" presId="urn:microsoft.com/office/officeart/2008/layout/HalfCircleOrganizationChart"/>
    <dgm:cxn modelId="{381F07D4-42D2-4056-AFDA-16F7F128A8EE}" type="presParOf" srcId="{4BF9CD39-33CD-4570-9BCE-A286E3FAB50F}" destId="{C70D438D-2FD6-4B2A-A950-6E64A18727BB}" srcOrd="0" destOrd="0" presId="urn:microsoft.com/office/officeart/2008/layout/HalfCircleOrganizationChart"/>
    <dgm:cxn modelId="{0663C0EB-B9F0-4FE9-B729-BF0FA738C9A5}" type="presParOf" srcId="{4BF9CD39-33CD-4570-9BCE-A286E3FAB50F}" destId="{9894A087-262C-47AC-972A-3FF04E83A2DC}" srcOrd="1" destOrd="0" presId="urn:microsoft.com/office/officeart/2008/layout/HalfCircleOrganizationChart"/>
    <dgm:cxn modelId="{85B2E3D1-1175-4E72-A179-BE7D9ECCC7BD}" type="presParOf" srcId="{4BF9CD39-33CD-4570-9BCE-A286E3FAB50F}" destId="{A35A5CCF-A6BB-4C8F-A464-0D2A93D90715}" srcOrd="2" destOrd="0" presId="urn:microsoft.com/office/officeart/2008/layout/HalfCircleOrganizationChart"/>
    <dgm:cxn modelId="{691C2F78-B048-4303-8EFE-F1AD9744600A}" type="presParOf" srcId="{4BF9CD39-33CD-4570-9BCE-A286E3FAB50F}" destId="{82E46807-30D1-40BF-8C26-EA5B7A9660AC}" srcOrd="3" destOrd="0" presId="urn:microsoft.com/office/officeart/2008/layout/HalfCircleOrganizationChart"/>
    <dgm:cxn modelId="{9AC3B3EE-718D-4AC5-80EC-797947829FF5}" type="presParOf" srcId="{AEB92160-1D23-4D4B-A9FA-43ADC0BCA505}" destId="{4E74DE8D-4D5E-4BB3-8DEE-03AB78FE60EB}" srcOrd="1" destOrd="0" presId="urn:microsoft.com/office/officeart/2008/layout/HalfCircleOrganizationChart"/>
    <dgm:cxn modelId="{D6F5D760-F165-4392-A19A-41430A626B0B}" type="presParOf" srcId="{AEB92160-1D23-4D4B-A9FA-43ADC0BCA505}" destId="{19692EDA-449C-4B2E-8B90-09194F84B027}" srcOrd="2" destOrd="0" presId="urn:microsoft.com/office/officeart/2008/layout/HalfCircleOrganizationChart"/>
    <dgm:cxn modelId="{7F3C5710-8128-4C4F-B5A3-A32778E95263}" type="presParOf" srcId="{B8D7CBE4-21F5-487A-99F2-F71383F89F98}" destId="{5BDC5795-30C6-49B0-83E5-C16DF569F5C1}" srcOrd="2" destOrd="0" presId="urn:microsoft.com/office/officeart/2008/layout/HalfCircleOrganizationChar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3.xml><?xml version="1.0" encoding="utf-8"?>
<dgm:dataModel xmlns:dgm="http://schemas.openxmlformats.org/drawingml/2006/diagram" xmlns:a="http://schemas.openxmlformats.org/drawingml/2006/main">
  <dgm:ptLst>
    <dgm:pt modelId="{7B09E9DB-A9A3-40B5-AFC3-8DF99DDECDBA}" type="doc">
      <dgm:prSet loTypeId="urn:microsoft.com/office/officeart/2005/8/layout/hierarchy3" loCatId="list" qsTypeId="urn:microsoft.com/office/officeart/2005/8/quickstyle/3d3" qsCatId="3D" csTypeId="urn:microsoft.com/office/officeart/2005/8/colors/accent0_3" csCatId="mainScheme" phldr="1"/>
      <dgm:spPr/>
      <dgm:t>
        <a:bodyPr/>
        <a:lstStyle/>
        <a:p>
          <a:endParaRPr lang="es-EC"/>
        </a:p>
      </dgm:t>
    </dgm:pt>
    <dgm:pt modelId="{409C9511-0EE5-47BE-B35F-0AA5D43628A9}">
      <dgm:prSet/>
      <dgm:spPr/>
      <dgm:t>
        <a:bodyPr/>
        <a:lstStyle/>
        <a:p>
          <a:pPr rtl="0"/>
          <a:r>
            <a:rPr lang="es-EC" b="0" dirty="0" smtClean="0"/>
            <a:t>Al revisar los resultados obtenidos del parámetro de transmisión de datos por solicitud, se puede ver que el sistema de radiolocalización vehicular  es  92</a:t>
          </a:r>
          <a:r>
            <a:rPr lang="es-ES" b="0" dirty="0" smtClean="0"/>
            <a:t>% confiable y eficiente debido a que de las 50 solicitudes de ubicación de la unidad,  46 solicitudes fueron realizadas con éxito. </a:t>
          </a:r>
          <a:endParaRPr lang="es-EC" dirty="0"/>
        </a:p>
      </dgm:t>
    </dgm:pt>
    <dgm:pt modelId="{3BEA5172-3A07-4E54-B85A-5C44CC14649F}" type="parTrans" cxnId="{46FD6D2D-1338-4E5A-8BFF-6092D1038999}">
      <dgm:prSet/>
      <dgm:spPr/>
      <dgm:t>
        <a:bodyPr/>
        <a:lstStyle/>
        <a:p>
          <a:endParaRPr lang="es-EC"/>
        </a:p>
      </dgm:t>
    </dgm:pt>
    <dgm:pt modelId="{84A282E7-AC2B-4653-9A51-655E337561C2}" type="sibTrans" cxnId="{46FD6D2D-1338-4E5A-8BFF-6092D1038999}">
      <dgm:prSet/>
      <dgm:spPr/>
      <dgm:t>
        <a:bodyPr/>
        <a:lstStyle/>
        <a:p>
          <a:endParaRPr lang="es-EC"/>
        </a:p>
      </dgm:t>
    </dgm:pt>
    <dgm:pt modelId="{BEC587B5-30CC-41F1-9E08-4C32E940A6F1}">
      <dgm:prSet/>
      <dgm:spPr/>
      <dgm:t>
        <a:bodyPr/>
        <a:lstStyle/>
        <a:p>
          <a:pPr rtl="0"/>
          <a:r>
            <a:rPr lang="es-EC" b="0" dirty="0" smtClean="0"/>
            <a:t>El tiempo de retardo de los mensajes de texto </a:t>
          </a:r>
          <a:r>
            <a:rPr lang="es-ES" b="0" dirty="0" smtClean="0"/>
            <a:t>para que se considere influenciable debe ser mayor o igual  al 10%, sin embargo en el caso de las pruebas  realizadas es de 2 segundos, lo que representa un retardo mínimo, si tomamos en cuenta que un minuto representa el 3%. </a:t>
          </a:r>
          <a:endParaRPr lang="es-EC" dirty="0"/>
        </a:p>
      </dgm:t>
    </dgm:pt>
    <dgm:pt modelId="{152A739B-EE21-4FB7-B2B3-0979D6E4A74C}" type="parTrans" cxnId="{7F15A396-ABFD-4C95-9E2A-151839C92B84}">
      <dgm:prSet/>
      <dgm:spPr/>
      <dgm:t>
        <a:bodyPr/>
        <a:lstStyle/>
        <a:p>
          <a:endParaRPr lang="es-EC"/>
        </a:p>
      </dgm:t>
    </dgm:pt>
    <dgm:pt modelId="{0D00C369-4335-4660-844A-F29FEED9E255}" type="sibTrans" cxnId="{7F15A396-ABFD-4C95-9E2A-151839C92B84}">
      <dgm:prSet/>
      <dgm:spPr/>
      <dgm:t>
        <a:bodyPr/>
        <a:lstStyle/>
        <a:p>
          <a:endParaRPr lang="es-EC"/>
        </a:p>
      </dgm:t>
    </dgm:pt>
    <dgm:pt modelId="{B495BD4E-8840-4705-8A52-1BA0C549EA25}">
      <dgm:prSet/>
      <dgm:spPr/>
      <dgm:t>
        <a:bodyPr/>
        <a:lstStyle/>
        <a:p>
          <a:pPr rtl="0"/>
          <a:r>
            <a:rPr lang="es-ES" b="0" dirty="0" smtClean="0"/>
            <a:t>Por lo tanto, este sistema no presenta pérdidas de información al utilizar la señal de radio para la transmisión.</a:t>
          </a:r>
          <a:endParaRPr lang="es-EC" dirty="0"/>
        </a:p>
      </dgm:t>
    </dgm:pt>
    <dgm:pt modelId="{CB74681B-AC79-4570-9F01-45881EADBE6B}" type="parTrans" cxnId="{EDF88A81-59D2-474D-B6E3-F70B92475860}">
      <dgm:prSet/>
      <dgm:spPr/>
      <dgm:t>
        <a:bodyPr/>
        <a:lstStyle/>
        <a:p>
          <a:endParaRPr lang="es-EC"/>
        </a:p>
      </dgm:t>
    </dgm:pt>
    <dgm:pt modelId="{CA87D820-F53B-4F54-A203-EDAF08FDAC3B}" type="sibTrans" cxnId="{EDF88A81-59D2-474D-B6E3-F70B92475860}">
      <dgm:prSet/>
      <dgm:spPr/>
      <dgm:t>
        <a:bodyPr/>
        <a:lstStyle/>
        <a:p>
          <a:endParaRPr lang="es-EC"/>
        </a:p>
      </dgm:t>
    </dgm:pt>
    <dgm:pt modelId="{E7630730-1BEE-4513-B653-8F138C1EA19D}">
      <dgm:prSet/>
      <dgm:spPr/>
      <dgm:t>
        <a:bodyPr/>
        <a:lstStyle/>
        <a:p>
          <a:pPr rtl="0"/>
          <a:r>
            <a:rPr lang="es-ES" b="0" dirty="0" smtClean="0"/>
            <a:t>Por lo tanto, el usuario puede enviar mensajes de status, pre-programados o no definidos  en tiempo real y con un retardo mínimo. </a:t>
          </a:r>
          <a:endParaRPr lang="es-EC" dirty="0"/>
        </a:p>
      </dgm:t>
    </dgm:pt>
    <dgm:pt modelId="{398D5C3B-AC61-4F28-A5F4-F82F5788B4BE}" type="parTrans" cxnId="{943C0875-93BF-442C-AA86-39438DFAB108}">
      <dgm:prSet/>
      <dgm:spPr/>
      <dgm:t>
        <a:bodyPr/>
        <a:lstStyle/>
        <a:p>
          <a:endParaRPr lang="es-EC"/>
        </a:p>
      </dgm:t>
    </dgm:pt>
    <dgm:pt modelId="{E2D7CE78-8B06-4793-B548-1448F87ADE73}" type="sibTrans" cxnId="{943C0875-93BF-442C-AA86-39438DFAB108}">
      <dgm:prSet/>
      <dgm:spPr/>
      <dgm:t>
        <a:bodyPr/>
        <a:lstStyle/>
        <a:p>
          <a:endParaRPr lang="es-EC"/>
        </a:p>
      </dgm:t>
    </dgm:pt>
    <dgm:pt modelId="{440F9C58-0890-4151-ADD2-B7EB972BEF49}" type="pres">
      <dgm:prSet presAssocID="{7B09E9DB-A9A3-40B5-AFC3-8DF99DDECDBA}" presName="diagram" presStyleCnt="0">
        <dgm:presLayoutVars>
          <dgm:chPref val="1"/>
          <dgm:dir/>
          <dgm:animOne val="branch"/>
          <dgm:animLvl val="lvl"/>
          <dgm:resizeHandles/>
        </dgm:presLayoutVars>
      </dgm:prSet>
      <dgm:spPr/>
      <dgm:t>
        <a:bodyPr/>
        <a:lstStyle/>
        <a:p>
          <a:endParaRPr lang="es-ES"/>
        </a:p>
      </dgm:t>
    </dgm:pt>
    <dgm:pt modelId="{8708DCEE-4ABA-47F7-865F-B3170DA1DA86}" type="pres">
      <dgm:prSet presAssocID="{409C9511-0EE5-47BE-B35F-0AA5D43628A9}" presName="root" presStyleCnt="0"/>
      <dgm:spPr/>
    </dgm:pt>
    <dgm:pt modelId="{1E47BE56-B095-43F8-9E85-47408925C8DF}" type="pres">
      <dgm:prSet presAssocID="{409C9511-0EE5-47BE-B35F-0AA5D43628A9}" presName="rootComposite" presStyleCnt="0"/>
      <dgm:spPr/>
    </dgm:pt>
    <dgm:pt modelId="{AB394AE6-A366-4163-8B03-4EEB0057E316}" type="pres">
      <dgm:prSet presAssocID="{409C9511-0EE5-47BE-B35F-0AA5D43628A9}" presName="rootText" presStyleLbl="node1" presStyleIdx="0" presStyleCnt="2"/>
      <dgm:spPr/>
      <dgm:t>
        <a:bodyPr/>
        <a:lstStyle/>
        <a:p>
          <a:endParaRPr lang="es-ES"/>
        </a:p>
      </dgm:t>
    </dgm:pt>
    <dgm:pt modelId="{A807AEE7-806C-4EED-BC3E-F22EE6F2D0A5}" type="pres">
      <dgm:prSet presAssocID="{409C9511-0EE5-47BE-B35F-0AA5D43628A9}" presName="rootConnector" presStyleLbl="node1" presStyleIdx="0" presStyleCnt="2"/>
      <dgm:spPr/>
      <dgm:t>
        <a:bodyPr/>
        <a:lstStyle/>
        <a:p>
          <a:endParaRPr lang="es-ES"/>
        </a:p>
      </dgm:t>
    </dgm:pt>
    <dgm:pt modelId="{96304967-A851-499E-8675-1D236BD67F87}" type="pres">
      <dgm:prSet presAssocID="{409C9511-0EE5-47BE-B35F-0AA5D43628A9}" presName="childShape" presStyleCnt="0"/>
      <dgm:spPr/>
    </dgm:pt>
    <dgm:pt modelId="{AEF7B3EC-15C8-40A0-9C55-5BB85613077A}" type="pres">
      <dgm:prSet presAssocID="{CB74681B-AC79-4570-9F01-45881EADBE6B}" presName="Name13" presStyleLbl="parChTrans1D2" presStyleIdx="0" presStyleCnt="2"/>
      <dgm:spPr/>
      <dgm:t>
        <a:bodyPr/>
        <a:lstStyle/>
        <a:p>
          <a:endParaRPr lang="es-ES"/>
        </a:p>
      </dgm:t>
    </dgm:pt>
    <dgm:pt modelId="{0275840C-8E76-4C20-9600-A6B91B8DE402}" type="pres">
      <dgm:prSet presAssocID="{B495BD4E-8840-4705-8A52-1BA0C549EA25}" presName="childText" presStyleLbl="bgAcc1" presStyleIdx="0" presStyleCnt="2">
        <dgm:presLayoutVars>
          <dgm:bulletEnabled val="1"/>
        </dgm:presLayoutVars>
      </dgm:prSet>
      <dgm:spPr/>
      <dgm:t>
        <a:bodyPr/>
        <a:lstStyle/>
        <a:p>
          <a:endParaRPr lang="es-ES"/>
        </a:p>
      </dgm:t>
    </dgm:pt>
    <dgm:pt modelId="{944CD992-873A-444A-AB9C-1DB42466A973}" type="pres">
      <dgm:prSet presAssocID="{BEC587B5-30CC-41F1-9E08-4C32E940A6F1}" presName="root" presStyleCnt="0"/>
      <dgm:spPr/>
    </dgm:pt>
    <dgm:pt modelId="{F39D6257-0268-4037-834F-A45E96939197}" type="pres">
      <dgm:prSet presAssocID="{BEC587B5-30CC-41F1-9E08-4C32E940A6F1}" presName="rootComposite" presStyleCnt="0"/>
      <dgm:spPr/>
    </dgm:pt>
    <dgm:pt modelId="{25BEE0B1-7CCA-4040-A7E1-85D6578881F1}" type="pres">
      <dgm:prSet presAssocID="{BEC587B5-30CC-41F1-9E08-4C32E940A6F1}" presName="rootText" presStyleLbl="node1" presStyleIdx="1" presStyleCnt="2"/>
      <dgm:spPr/>
      <dgm:t>
        <a:bodyPr/>
        <a:lstStyle/>
        <a:p>
          <a:endParaRPr lang="es-ES"/>
        </a:p>
      </dgm:t>
    </dgm:pt>
    <dgm:pt modelId="{4BE6C2A1-D340-4D1B-84F0-4CE351EB671A}" type="pres">
      <dgm:prSet presAssocID="{BEC587B5-30CC-41F1-9E08-4C32E940A6F1}" presName="rootConnector" presStyleLbl="node1" presStyleIdx="1" presStyleCnt="2"/>
      <dgm:spPr/>
      <dgm:t>
        <a:bodyPr/>
        <a:lstStyle/>
        <a:p>
          <a:endParaRPr lang="es-ES"/>
        </a:p>
      </dgm:t>
    </dgm:pt>
    <dgm:pt modelId="{607A4450-99F3-43DA-83C8-453056AEE186}" type="pres">
      <dgm:prSet presAssocID="{BEC587B5-30CC-41F1-9E08-4C32E940A6F1}" presName="childShape" presStyleCnt="0"/>
      <dgm:spPr/>
    </dgm:pt>
    <dgm:pt modelId="{5551D4C8-DF81-46C0-B37C-AFA45E459E84}" type="pres">
      <dgm:prSet presAssocID="{398D5C3B-AC61-4F28-A5F4-F82F5788B4BE}" presName="Name13" presStyleLbl="parChTrans1D2" presStyleIdx="1" presStyleCnt="2"/>
      <dgm:spPr/>
      <dgm:t>
        <a:bodyPr/>
        <a:lstStyle/>
        <a:p>
          <a:endParaRPr lang="es-ES"/>
        </a:p>
      </dgm:t>
    </dgm:pt>
    <dgm:pt modelId="{338274F6-24E7-464C-B0BA-7C4BDCBCD104}" type="pres">
      <dgm:prSet presAssocID="{E7630730-1BEE-4513-B653-8F138C1EA19D}" presName="childText" presStyleLbl="bgAcc1" presStyleIdx="1" presStyleCnt="2">
        <dgm:presLayoutVars>
          <dgm:bulletEnabled val="1"/>
        </dgm:presLayoutVars>
      </dgm:prSet>
      <dgm:spPr/>
      <dgm:t>
        <a:bodyPr/>
        <a:lstStyle/>
        <a:p>
          <a:endParaRPr lang="es-EC"/>
        </a:p>
      </dgm:t>
    </dgm:pt>
  </dgm:ptLst>
  <dgm:cxnLst>
    <dgm:cxn modelId="{46FD6D2D-1338-4E5A-8BFF-6092D1038999}" srcId="{7B09E9DB-A9A3-40B5-AFC3-8DF99DDECDBA}" destId="{409C9511-0EE5-47BE-B35F-0AA5D43628A9}" srcOrd="0" destOrd="0" parTransId="{3BEA5172-3A07-4E54-B85A-5C44CC14649F}" sibTransId="{84A282E7-AC2B-4653-9A51-655E337561C2}"/>
    <dgm:cxn modelId="{408696C1-438A-48DD-8184-32BA01FAF7DA}" type="presOf" srcId="{398D5C3B-AC61-4F28-A5F4-F82F5788B4BE}" destId="{5551D4C8-DF81-46C0-B37C-AFA45E459E84}" srcOrd="0" destOrd="0" presId="urn:microsoft.com/office/officeart/2005/8/layout/hierarchy3"/>
    <dgm:cxn modelId="{5DAF6D8C-442D-4860-906C-9A6267407B95}" type="presOf" srcId="{E7630730-1BEE-4513-B653-8F138C1EA19D}" destId="{338274F6-24E7-464C-B0BA-7C4BDCBCD104}" srcOrd="0" destOrd="0" presId="urn:microsoft.com/office/officeart/2005/8/layout/hierarchy3"/>
    <dgm:cxn modelId="{01E0C2A8-5E10-46B9-99D9-79F753DC198A}" type="presOf" srcId="{BEC587B5-30CC-41F1-9E08-4C32E940A6F1}" destId="{25BEE0B1-7CCA-4040-A7E1-85D6578881F1}" srcOrd="0" destOrd="0" presId="urn:microsoft.com/office/officeart/2005/8/layout/hierarchy3"/>
    <dgm:cxn modelId="{EDF88A81-59D2-474D-B6E3-F70B92475860}" srcId="{409C9511-0EE5-47BE-B35F-0AA5D43628A9}" destId="{B495BD4E-8840-4705-8A52-1BA0C549EA25}" srcOrd="0" destOrd="0" parTransId="{CB74681B-AC79-4570-9F01-45881EADBE6B}" sibTransId="{CA87D820-F53B-4F54-A203-EDAF08FDAC3B}"/>
    <dgm:cxn modelId="{7F15A396-ABFD-4C95-9E2A-151839C92B84}" srcId="{7B09E9DB-A9A3-40B5-AFC3-8DF99DDECDBA}" destId="{BEC587B5-30CC-41F1-9E08-4C32E940A6F1}" srcOrd="1" destOrd="0" parTransId="{152A739B-EE21-4FB7-B2B3-0979D6E4A74C}" sibTransId="{0D00C369-4335-4660-844A-F29FEED9E255}"/>
    <dgm:cxn modelId="{EAF6DD5C-8E81-4973-A48D-FB4E21761FF1}" type="presOf" srcId="{7B09E9DB-A9A3-40B5-AFC3-8DF99DDECDBA}" destId="{440F9C58-0890-4151-ADD2-B7EB972BEF49}" srcOrd="0" destOrd="0" presId="urn:microsoft.com/office/officeart/2005/8/layout/hierarchy3"/>
    <dgm:cxn modelId="{CD05D6A9-5E3A-46C2-8CC7-30998CB073DC}" type="presOf" srcId="{409C9511-0EE5-47BE-B35F-0AA5D43628A9}" destId="{A807AEE7-806C-4EED-BC3E-F22EE6F2D0A5}" srcOrd="1" destOrd="0" presId="urn:microsoft.com/office/officeart/2005/8/layout/hierarchy3"/>
    <dgm:cxn modelId="{30C52774-048A-497A-A8F9-7555E7AAEA0F}" type="presOf" srcId="{B495BD4E-8840-4705-8A52-1BA0C549EA25}" destId="{0275840C-8E76-4C20-9600-A6B91B8DE402}" srcOrd="0" destOrd="0" presId="urn:microsoft.com/office/officeart/2005/8/layout/hierarchy3"/>
    <dgm:cxn modelId="{BF6FFA8E-1990-4F80-AA70-886216205049}" type="presOf" srcId="{BEC587B5-30CC-41F1-9E08-4C32E940A6F1}" destId="{4BE6C2A1-D340-4D1B-84F0-4CE351EB671A}" srcOrd="1" destOrd="0" presId="urn:microsoft.com/office/officeart/2005/8/layout/hierarchy3"/>
    <dgm:cxn modelId="{4E882116-66C9-420C-A00E-BD26CD31E28E}" type="presOf" srcId="{CB74681B-AC79-4570-9F01-45881EADBE6B}" destId="{AEF7B3EC-15C8-40A0-9C55-5BB85613077A}" srcOrd="0" destOrd="0" presId="urn:microsoft.com/office/officeart/2005/8/layout/hierarchy3"/>
    <dgm:cxn modelId="{B008761F-F418-4A15-B8CA-542843DDAC68}" type="presOf" srcId="{409C9511-0EE5-47BE-B35F-0AA5D43628A9}" destId="{AB394AE6-A366-4163-8B03-4EEB0057E316}" srcOrd="0" destOrd="0" presId="urn:microsoft.com/office/officeart/2005/8/layout/hierarchy3"/>
    <dgm:cxn modelId="{943C0875-93BF-442C-AA86-39438DFAB108}" srcId="{BEC587B5-30CC-41F1-9E08-4C32E940A6F1}" destId="{E7630730-1BEE-4513-B653-8F138C1EA19D}" srcOrd="0" destOrd="0" parTransId="{398D5C3B-AC61-4F28-A5F4-F82F5788B4BE}" sibTransId="{E2D7CE78-8B06-4793-B548-1448F87ADE73}"/>
    <dgm:cxn modelId="{A2351C6D-3B22-4965-9F49-0CC7BE734447}" type="presParOf" srcId="{440F9C58-0890-4151-ADD2-B7EB972BEF49}" destId="{8708DCEE-4ABA-47F7-865F-B3170DA1DA86}" srcOrd="0" destOrd="0" presId="urn:microsoft.com/office/officeart/2005/8/layout/hierarchy3"/>
    <dgm:cxn modelId="{EDE59659-24DA-4DB2-B51E-39C716EE9363}" type="presParOf" srcId="{8708DCEE-4ABA-47F7-865F-B3170DA1DA86}" destId="{1E47BE56-B095-43F8-9E85-47408925C8DF}" srcOrd="0" destOrd="0" presId="urn:microsoft.com/office/officeart/2005/8/layout/hierarchy3"/>
    <dgm:cxn modelId="{7FAEAAF5-D13D-4CB5-82C2-CF635BB08D69}" type="presParOf" srcId="{1E47BE56-B095-43F8-9E85-47408925C8DF}" destId="{AB394AE6-A366-4163-8B03-4EEB0057E316}" srcOrd="0" destOrd="0" presId="urn:microsoft.com/office/officeart/2005/8/layout/hierarchy3"/>
    <dgm:cxn modelId="{E95A593D-7010-467F-9151-14ABA2DA7636}" type="presParOf" srcId="{1E47BE56-B095-43F8-9E85-47408925C8DF}" destId="{A807AEE7-806C-4EED-BC3E-F22EE6F2D0A5}" srcOrd="1" destOrd="0" presId="urn:microsoft.com/office/officeart/2005/8/layout/hierarchy3"/>
    <dgm:cxn modelId="{6FEA6740-1C7E-4020-BA20-788BAC33744C}" type="presParOf" srcId="{8708DCEE-4ABA-47F7-865F-B3170DA1DA86}" destId="{96304967-A851-499E-8675-1D236BD67F87}" srcOrd="1" destOrd="0" presId="urn:microsoft.com/office/officeart/2005/8/layout/hierarchy3"/>
    <dgm:cxn modelId="{532D95C3-5346-403C-A111-49188651451D}" type="presParOf" srcId="{96304967-A851-499E-8675-1D236BD67F87}" destId="{AEF7B3EC-15C8-40A0-9C55-5BB85613077A}" srcOrd="0" destOrd="0" presId="urn:microsoft.com/office/officeart/2005/8/layout/hierarchy3"/>
    <dgm:cxn modelId="{809E65B3-A3A9-47C4-93DD-653635EA8D4C}" type="presParOf" srcId="{96304967-A851-499E-8675-1D236BD67F87}" destId="{0275840C-8E76-4C20-9600-A6B91B8DE402}" srcOrd="1" destOrd="0" presId="urn:microsoft.com/office/officeart/2005/8/layout/hierarchy3"/>
    <dgm:cxn modelId="{D856EC57-C15F-45A5-81BD-373A295AE042}" type="presParOf" srcId="{440F9C58-0890-4151-ADD2-B7EB972BEF49}" destId="{944CD992-873A-444A-AB9C-1DB42466A973}" srcOrd="1" destOrd="0" presId="urn:microsoft.com/office/officeart/2005/8/layout/hierarchy3"/>
    <dgm:cxn modelId="{77BE36DE-1454-4CD8-84BB-B2AE85AA20F1}" type="presParOf" srcId="{944CD992-873A-444A-AB9C-1DB42466A973}" destId="{F39D6257-0268-4037-834F-A45E96939197}" srcOrd="0" destOrd="0" presId="urn:microsoft.com/office/officeart/2005/8/layout/hierarchy3"/>
    <dgm:cxn modelId="{621EC529-F341-4FED-BF58-4574E06F5C98}" type="presParOf" srcId="{F39D6257-0268-4037-834F-A45E96939197}" destId="{25BEE0B1-7CCA-4040-A7E1-85D6578881F1}" srcOrd="0" destOrd="0" presId="urn:microsoft.com/office/officeart/2005/8/layout/hierarchy3"/>
    <dgm:cxn modelId="{5BA62A42-495C-4344-A8CF-268487F97988}" type="presParOf" srcId="{F39D6257-0268-4037-834F-A45E96939197}" destId="{4BE6C2A1-D340-4D1B-84F0-4CE351EB671A}" srcOrd="1" destOrd="0" presId="urn:microsoft.com/office/officeart/2005/8/layout/hierarchy3"/>
    <dgm:cxn modelId="{15CD5D30-F745-4FBA-944D-A086D2A2A03B}" type="presParOf" srcId="{944CD992-873A-444A-AB9C-1DB42466A973}" destId="{607A4450-99F3-43DA-83C8-453056AEE186}" srcOrd="1" destOrd="0" presId="urn:microsoft.com/office/officeart/2005/8/layout/hierarchy3"/>
    <dgm:cxn modelId="{37144312-30F5-465A-84B7-BA7E80061207}" type="presParOf" srcId="{607A4450-99F3-43DA-83C8-453056AEE186}" destId="{5551D4C8-DF81-46C0-B37C-AFA45E459E84}" srcOrd="0" destOrd="0" presId="urn:microsoft.com/office/officeart/2005/8/layout/hierarchy3"/>
    <dgm:cxn modelId="{EADEF38F-1D7E-4253-9546-CD709CD5B1D3}" type="presParOf" srcId="{607A4450-99F3-43DA-83C8-453056AEE186}" destId="{338274F6-24E7-464C-B0BA-7C4BDCBCD104}" srcOrd="1" destOrd="0" presId="urn:microsoft.com/office/officeart/2005/8/layout/hierarchy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4.xml><?xml version="1.0" encoding="utf-8"?>
<dgm:dataModel xmlns:dgm="http://schemas.openxmlformats.org/drawingml/2006/diagram" xmlns:a="http://schemas.openxmlformats.org/drawingml/2006/main">
  <dgm:ptLst>
    <dgm:pt modelId="{FFB792B0-8AF6-44DE-AA09-8A8C5348908A}" type="doc">
      <dgm:prSet loTypeId="urn:microsoft.com/office/officeart/2005/8/layout/target3" loCatId="relationship" qsTypeId="urn:microsoft.com/office/officeart/2005/8/quickstyle/simple5" qsCatId="simple" csTypeId="urn:microsoft.com/office/officeart/2005/8/colors/accent2_4" csCatId="accent2"/>
      <dgm:spPr/>
      <dgm:t>
        <a:bodyPr/>
        <a:lstStyle/>
        <a:p>
          <a:endParaRPr lang="es-EC"/>
        </a:p>
      </dgm:t>
    </dgm:pt>
    <dgm:pt modelId="{90D9DC5B-004E-4395-B709-A510519E7E82}">
      <dgm:prSet/>
      <dgm:spPr/>
      <dgm:t>
        <a:bodyPr/>
        <a:lstStyle/>
        <a:p>
          <a:pPr rtl="0"/>
          <a:r>
            <a:rPr lang="es-EC" b="0" dirty="0" smtClean="0"/>
            <a:t>En lo que se refiere a </a:t>
          </a:r>
          <a:r>
            <a:rPr lang="es-ES" b="0" dirty="0" smtClean="0"/>
            <a:t> la exactitud de los datos obtenidos en los mapas digitales del programa FLAV 1.0,  y al comparar los mismos con los datos de posición obtenidos de los puntos analizados en el programa Google </a:t>
          </a:r>
          <a:r>
            <a:rPr lang="es-ES" b="0" dirty="0" err="1" smtClean="0"/>
            <a:t>Maps</a:t>
          </a:r>
          <a:r>
            <a:rPr lang="es-ES" b="0" dirty="0" smtClean="0"/>
            <a:t>; se verifica que existe un error mínimo en los valores de latitud y longitud  a partir de la cienmilésima de minuto. Sin embargo, esto no influye  en los posición de la unidad a localizar.</a:t>
          </a:r>
          <a:endParaRPr lang="es-EC" dirty="0"/>
        </a:p>
      </dgm:t>
    </dgm:pt>
    <dgm:pt modelId="{D094F1AD-E83A-457F-9058-312037A45D29}" type="parTrans" cxnId="{C532AB6A-3A72-407C-9131-801F0D226D5B}">
      <dgm:prSet/>
      <dgm:spPr/>
      <dgm:t>
        <a:bodyPr/>
        <a:lstStyle/>
        <a:p>
          <a:endParaRPr lang="es-EC"/>
        </a:p>
      </dgm:t>
    </dgm:pt>
    <dgm:pt modelId="{BA34F1F3-87CD-41A9-9F52-ED545E316808}" type="sibTrans" cxnId="{C532AB6A-3A72-407C-9131-801F0D226D5B}">
      <dgm:prSet/>
      <dgm:spPr/>
      <dgm:t>
        <a:bodyPr/>
        <a:lstStyle/>
        <a:p>
          <a:endParaRPr lang="es-EC"/>
        </a:p>
      </dgm:t>
    </dgm:pt>
    <dgm:pt modelId="{F97567D1-3043-4588-B77D-B8DB7E790556}">
      <dgm:prSet/>
      <dgm:spPr/>
      <dgm:t>
        <a:bodyPr/>
        <a:lstStyle/>
        <a:p>
          <a:pPr rtl="0"/>
          <a:r>
            <a:rPr lang="es-EC" b="0" smtClean="0"/>
            <a:t>Por lo tanto, una vez  realizado el análisis del los parámetros obtenidos, se concluye que el sistema es muy efectivo, confiable y </a:t>
          </a:r>
          <a:r>
            <a:rPr lang="es-ES" b="0" smtClean="0"/>
            <a:t>cumple con las normas establecidas por el CONATEL.</a:t>
          </a:r>
          <a:endParaRPr lang="es-EC"/>
        </a:p>
      </dgm:t>
    </dgm:pt>
    <dgm:pt modelId="{EB49EDE7-B51E-4EF3-A2E8-34DE9C72DF32}" type="parTrans" cxnId="{72AC739F-CA02-4DB3-B60A-7470FAAE4561}">
      <dgm:prSet/>
      <dgm:spPr/>
      <dgm:t>
        <a:bodyPr/>
        <a:lstStyle/>
        <a:p>
          <a:endParaRPr lang="es-EC"/>
        </a:p>
      </dgm:t>
    </dgm:pt>
    <dgm:pt modelId="{BB5846D9-05C1-463A-9B99-8396C1000AF2}" type="sibTrans" cxnId="{72AC739F-CA02-4DB3-B60A-7470FAAE4561}">
      <dgm:prSet/>
      <dgm:spPr/>
      <dgm:t>
        <a:bodyPr/>
        <a:lstStyle/>
        <a:p>
          <a:endParaRPr lang="es-EC"/>
        </a:p>
      </dgm:t>
    </dgm:pt>
    <dgm:pt modelId="{B73E9875-9FBE-4027-9592-70E8B0CB295F}">
      <dgm:prSet/>
      <dgm:spPr/>
      <dgm:t>
        <a:bodyPr/>
        <a:lstStyle/>
        <a:p>
          <a:pPr rtl="0"/>
          <a:r>
            <a:rPr lang="es-EC" b="0" smtClean="0"/>
            <a:t>Por ende, este debe implementarse en los  vehículos de la ESPE, para lo cual, se debe montar la  Red Digital de Radiocomunicaciones diseñada en este proyecto de tesis.</a:t>
          </a:r>
          <a:endParaRPr lang="es-EC"/>
        </a:p>
      </dgm:t>
    </dgm:pt>
    <dgm:pt modelId="{BDDA4286-ACD7-4D0F-8E59-402CF5DEFB82}" type="parTrans" cxnId="{713B09AB-85B8-4DDA-BC71-4759E5A40A85}">
      <dgm:prSet/>
      <dgm:spPr/>
      <dgm:t>
        <a:bodyPr/>
        <a:lstStyle/>
        <a:p>
          <a:endParaRPr lang="es-EC"/>
        </a:p>
      </dgm:t>
    </dgm:pt>
    <dgm:pt modelId="{4A4D9E9D-3DF5-4ACC-AC41-06CC9AB99E8D}" type="sibTrans" cxnId="{713B09AB-85B8-4DDA-BC71-4759E5A40A85}">
      <dgm:prSet/>
      <dgm:spPr/>
      <dgm:t>
        <a:bodyPr/>
        <a:lstStyle/>
        <a:p>
          <a:endParaRPr lang="es-EC"/>
        </a:p>
      </dgm:t>
    </dgm:pt>
    <dgm:pt modelId="{521F7C8C-4151-4EDA-AA14-3BCC1E1E5C13}" type="pres">
      <dgm:prSet presAssocID="{FFB792B0-8AF6-44DE-AA09-8A8C5348908A}" presName="Name0" presStyleCnt="0">
        <dgm:presLayoutVars>
          <dgm:chMax val="7"/>
          <dgm:dir/>
          <dgm:animLvl val="lvl"/>
          <dgm:resizeHandles val="exact"/>
        </dgm:presLayoutVars>
      </dgm:prSet>
      <dgm:spPr/>
      <dgm:t>
        <a:bodyPr/>
        <a:lstStyle/>
        <a:p>
          <a:endParaRPr lang="es-ES"/>
        </a:p>
      </dgm:t>
    </dgm:pt>
    <dgm:pt modelId="{184DA5ED-2935-4122-90D0-F72B76F739C6}" type="pres">
      <dgm:prSet presAssocID="{90D9DC5B-004E-4395-B709-A510519E7E82}" presName="circle1" presStyleLbl="node1" presStyleIdx="0" presStyleCnt="3"/>
      <dgm:spPr/>
    </dgm:pt>
    <dgm:pt modelId="{8443C70F-9EF0-46B3-91BF-4933BD026A44}" type="pres">
      <dgm:prSet presAssocID="{90D9DC5B-004E-4395-B709-A510519E7E82}" presName="space" presStyleCnt="0"/>
      <dgm:spPr/>
    </dgm:pt>
    <dgm:pt modelId="{70B8273F-4F6D-4AE2-B6B4-454B56CE080A}" type="pres">
      <dgm:prSet presAssocID="{90D9DC5B-004E-4395-B709-A510519E7E82}" presName="rect1" presStyleLbl="alignAcc1" presStyleIdx="0" presStyleCnt="3"/>
      <dgm:spPr/>
      <dgm:t>
        <a:bodyPr/>
        <a:lstStyle/>
        <a:p>
          <a:endParaRPr lang="es-ES"/>
        </a:p>
      </dgm:t>
    </dgm:pt>
    <dgm:pt modelId="{B67F73BB-1660-408F-9654-2DB808E4178E}" type="pres">
      <dgm:prSet presAssocID="{F97567D1-3043-4588-B77D-B8DB7E790556}" presName="vertSpace2" presStyleLbl="node1" presStyleIdx="0" presStyleCnt="3"/>
      <dgm:spPr/>
    </dgm:pt>
    <dgm:pt modelId="{88FAFF52-1CF8-4E49-B6F3-084D6BDF101C}" type="pres">
      <dgm:prSet presAssocID="{F97567D1-3043-4588-B77D-B8DB7E790556}" presName="circle2" presStyleLbl="node1" presStyleIdx="1" presStyleCnt="3"/>
      <dgm:spPr/>
    </dgm:pt>
    <dgm:pt modelId="{907809F7-FCA7-4371-865B-34C4FA400C13}" type="pres">
      <dgm:prSet presAssocID="{F97567D1-3043-4588-B77D-B8DB7E790556}" presName="rect2" presStyleLbl="alignAcc1" presStyleIdx="1" presStyleCnt="3"/>
      <dgm:spPr/>
      <dgm:t>
        <a:bodyPr/>
        <a:lstStyle/>
        <a:p>
          <a:endParaRPr lang="es-ES"/>
        </a:p>
      </dgm:t>
    </dgm:pt>
    <dgm:pt modelId="{508A1293-F5CD-409E-9E05-A545EC1DA650}" type="pres">
      <dgm:prSet presAssocID="{B73E9875-9FBE-4027-9592-70E8B0CB295F}" presName="vertSpace3" presStyleLbl="node1" presStyleIdx="1" presStyleCnt="3"/>
      <dgm:spPr/>
    </dgm:pt>
    <dgm:pt modelId="{90D88A11-3C45-4107-A37C-10DEFDC1800B}" type="pres">
      <dgm:prSet presAssocID="{B73E9875-9FBE-4027-9592-70E8B0CB295F}" presName="circle3" presStyleLbl="node1" presStyleIdx="2" presStyleCnt="3"/>
      <dgm:spPr/>
    </dgm:pt>
    <dgm:pt modelId="{E3698E36-192F-4303-B4A7-12A4A960AB79}" type="pres">
      <dgm:prSet presAssocID="{B73E9875-9FBE-4027-9592-70E8B0CB295F}" presName="rect3" presStyleLbl="alignAcc1" presStyleIdx="2" presStyleCnt="3"/>
      <dgm:spPr/>
      <dgm:t>
        <a:bodyPr/>
        <a:lstStyle/>
        <a:p>
          <a:endParaRPr lang="es-ES"/>
        </a:p>
      </dgm:t>
    </dgm:pt>
    <dgm:pt modelId="{8589E6C5-C5AA-477F-83BC-1FBDC56786CB}" type="pres">
      <dgm:prSet presAssocID="{90D9DC5B-004E-4395-B709-A510519E7E82}" presName="rect1ParTxNoCh" presStyleLbl="alignAcc1" presStyleIdx="2" presStyleCnt="3">
        <dgm:presLayoutVars>
          <dgm:chMax val="1"/>
          <dgm:bulletEnabled val="1"/>
        </dgm:presLayoutVars>
      </dgm:prSet>
      <dgm:spPr/>
      <dgm:t>
        <a:bodyPr/>
        <a:lstStyle/>
        <a:p>
          <a:endParaRPr lang="es-ES"/>
        </a:p>
      </dgm:t>
    </dgm:pt>
    <dgm:pt modelId="{131FCAEA-7BF4-4207-B925-F08EACDC8AD9}" type="pres">
      <dgm:prSet presAssocID="{F97567D1-3043-4588-B77D-B8DB7E790556}" presName="rect2ParTxNoCh" presStyleLbl="alignAcc1" presStyleIdx="2" presStyleCnt="3">
        <dgm:presLayoutVars>
          <dgm:chMax val="1"/>
          <dgm:bulletEnabled val="1"/>
        </dgm:presLayoutVars>
      </dgm:prSet>
      <dgm:spPr/>
      <dgm:t>
        <a:bodyPr/>
        <a:lstStyle/>
        <a:p>
          <a:endParaRPr lang="es-ES"/>
        </a:p>
      </dgm:t>
    </dgm:pt>
    <dgm:pt modelId="{304D48FA-0557-4882-A2D8-0D51DA1DCD89}" type="pres">
      <dgm:prSet presAssocID="{B73E9875-9FBE-4027-9592-70E8B0CB295F}" presName="rect3ParTxNoCh" presStyleLbl="alignAcc1" presStyleIdx="2" presStyleCnt="3">
        <dgm:presLayoutVars>
          <dgm:chMax val="1"/>
          <dgm:bulletEnabled val="1"/>
        </dgm:presLayoutVars>
      </dgm:prSet>
      <dgm:spPr/>
      <dgm:t>
        <a:bodyPr/>
        <a:lstStyle/>
        <a:p>
          <a:endParaRPr lang="es-ES"/>
        </a:p>
      </dgm:t>
    </dgm:pt>
  </dgm:ptLst>
  <dgm:cxnLst>
    <dgm:cxn modelId="{174BCC5D-FD91-4D93-A411-B0F5581B0CBB}" type="presOf" srcId="{90D9DC5B-004E-4395-B709-A510519E7E82}" destId="{8589E6C5-C5AA-477F-83BC-1FBDC56786CB}" srcOrd="1" destOrd="0" presId="urn:microsoft.com/office/officeart/2005/8/layout/target3"/>
    <dgm:cxn modelId="{338EB00F-4D3E-4EF5-9DD8-6E6C058C7488}" type="presOf" srcId="{F97567D1-3043-4588-B77D-B8DB7E790556}" destId="{131FCAEA-7BF4-4207-B925-F08EACDC8AD9}" srcOrd="1" destOrd="0" presId="urn:microsoft.com/office/officeart/2005/8/layout/target3"/>
    <dgm:cxn modelId="{72AC739F-CA02-4DB3-B60A-7470FAAE4561}" srcId="{FFB792B0-8AF6-44DE-AA09-8A8C5348908A}" destId="{F97567D1-3043-4588-B77D-B8DB7E790556}" srcOrd="1" destOrd="0" parTransId="{EB49EDE7-B51E-4EF3-A2E8-34DE9C72DF32}" sibTransId="{BB5846D9-05C1-463A-9B99-8396C1000AF2}"/>
    <dgm:cxn modelId="{58742680-F903-4CBE-A400-382403D9F7A5}" type="presOf" srcId="{B73E9875-9FBE-4027-9592-70E8B0CB295F}" destId="{304D48FA-0557-4882-A2D8-0D51DA1DCD89}" srcOrd="1" destOrd="0" presId="urn:microsoft.com/office/officeart/2005/8/layout/target3"/>
    <dgm:cxn modelId="{F9DA68A4-294F-432A-918F-D8FB0F691BEA}" type="presOf" srcId="{B73E9875-9FBE-4027-9592-70E8B0CB295F}" destId="{E3698E36-192F-4303-B4A7-12A4A960AB79}" srcOrd="0" destOrd="0" presId="urn:microsoft.com/office/officeart/2005/8/layout/target3"/>
    <dgm:cxn modelId="{713B09AB-85B8-4DDA-BC71-4759E5A40A85}" srcId="{FFB792B0-8AF6-44DE-AA09-8A8C5348908A}" destId="{B73E9875-9FBE-4027-9592-70E8B0CB295F}" srcOrd="2" destOrd="0" parTransId="{BDDA4286-ACD7-4D0F-8E59-402CF5DEFB82}" sibTransId="{4A4D9E9D-3DF5-4ACC-AC41-06CC9AB99E8D}"/>
    <dgm:cxn modelId="{822486D3-0596-40A1-BE37-951AB62B1020}" type="presOf" srcId="{90D9DC5B-004E-4395-B709-A510519E7E82}" destId="{70B8273F-4F6D-4AE2-B6B4-454B56CE080A}" srcOrd="0" destOrd="0" presId="urn:microsoft.com/office/officeart/2005/8/layout/target3"/>
    <dgm:cxn modelId="{C532AB6A-3A72-407C-9131-801F0D226D5B}" srcId="{FFB792B0-8AF6-44DE-AA09-8A8C5348908A}" destId="{90D9DC5B-004E-4395-B709-A510519E7E82}" srcOrd="0" destOrd="0" parTransId="{D094F1AD-E83A-457F-9058-312037A45D29}" sibTransId="{BA34F1F3-87CD-41A9-9F52-ED545E316808}"/>
    <dgm:cxn modelId="{921BF208-8178-4E22-A985-2EC9C89D237B}" type="presOf" srcId="{FFB792B0-8AF6-44DE-AA09-8A8C5348908A}" destId="{521F7C8C-4151-4EDA-AA14-3BCC1E1E5C13}" srcOrd="0" destOrd="0" presId="urn:microsoft.com/office/officeart/2005/8/layout/target3"/>
    <dgm:cxn modelId="{366F2B0A-BD27-4C4D-B955-8E47D7232A1F}" type="presOf" srcId="{F97567D1-3043-4588-B77D-B8DB7E790556}" destId="{907809F7-FCA7-4371-865B-34C4FA400C13}" srcOrd="0" destOrd="0" presId="urn:microsoft.com/office/officeart/2005/8/layout/target3"/>
    <dgm:cxn modelId="{7BD9C738-9F2C-4A1E-90B4-09EFC37DDCD9}" type="presParOf" srcId="{521F7C8C-4151-4EDA-AA14-3BCC1E1E5C13}" destId="{184DA5ED-2935-4122-90D0-F72B76F739C6}" srcOrd="0" destOrd="0" presId="urn:microsoft.com/office/officeart/2005/8/layout/target3"/>
    <dgm:cxn modelId="{A2081811-EE57-4E89-BE58-F70D4C03B85D}" type="presParOf" srcId="{521F7C8C-4151-4EDA-AA14-3BCC1E1E5C13}" destId="{8443C70F-9EF0-46B3-91BF-4933BD026A44}" srcOrd="1" destOrd="0" presId="urn:microsoft.com/office/officeart/2005/8/layout/target3"/>
    <dgm:cxn modelId="{D2B2BE42-4A96-4E4B-B81B-B5CE32590607}" type="presParOf" srcId="{521F7C8C-4151-4EDA-AA14-3BCC1E1E5C13}" destId="{70B8273F-4F6D-4AE2-B6B4-454B56CE080A}" srcOrd="2" destOrd="0" presId="urn:microsoft.com/office/officeart/2005/8/layout/target3"/>
    <dgm:cxn modelId="{709F7D7A-89B9-4104-B29B-E64216FA7491}" type="presParOf" srcId="{521F7C8C-4151-4EDA-AA14-3BCC1E1E5C13}" destId="{B67F73BB-1660-408F-9654-2DB808E4178E}" srcOrd="3" destOrd="0" presId="urn:microsoft.com/office/officeart/2005/8/layout/target3"/>
    <dgm:cxn modelId="{55A11376-C824-4DE4-8A1A-811497816619}" type="presParOf" srcId="{521F7C8C-4151-4EDA-AA14-3BCC1E1E5C13}" destId="{88FAFF52-1CF8-4E49-B6F3-084D6BDF101C}" srcOrd="4" destOrd="0" presId="urn:microsoft.com/office/officeart/2005/8/layout/target3"/>
    <dgm:cxn modelId="{B04FA0E3-EDE6-4198-ACC6-BE982F85FD74}" type="presParOf" srcId="{521F7C8C-4151-4EDA-AA14-3BCC1E1E5C13}" destId="{907809F7-FCA7-4371-865B-34C4FA400C13}" srcOrd="5" destOrd="0" presId="urn:microsoft.com/office/officeart/2005/8/layout/target3"/>
    <dgm:cxn modelId="{FAC249B3-B042-4BB5-9CE1-AAF1FA88B110}" type="presParOf" srcId="{521F7C8C-4151-4EDA-AA14-3BCC1E1E5C13}" destId="{508A1293-F5CD-409E-9E05-A545EC1DA650}" srcOrd="6" destOrd="0" presId="urn:microsoft.com/office/officeart/2005/8/layout/target3"/>
    <dgm:cxn modelId="{99680F23-BE2D-47E5-9E64-813F4658844F}" type="presParOf" srcId="{521F7C8C-4151-4EDA-AA14-3BCC1E1E5C13}" destId="{90D88A11-3C45-4107-A37C-10DEFDC1800B}" srcOrd="7" destOrd="0" presId="urn:microsoft.com/office/officeart/2005/8/layout/target3"/>
    <dgm:cxn modelId="{4E05F6B9-6D9C-4E39-A8EE-C8B3E70AC21B}" type="presParOf" srcId="{521F7C8C-4151-4EDA-AA14-3BCC1E1E5C13}" destId="{E3698E36-192F-4303-B4A7-12A4A960AB79}" srcOrd="8" destOrd="0" presId="urn:microsoft.com/office/officeart/2005/8/layout/target3"/>
    <dgm:cxn modelId="{AAED53B5-FC1F-48AA-8281-12AD479B33B8}" type="presParOf" srcId="{521F7C8C-4151-4EDA-AA14-3BCC1E1E5C13}" destId="{8589E6C5-C5AA-477F-83BC-1FBDC56786CB}" srcOrd="9" destOrd="0" presId="urn:microsoft.com/office/officeart/2005/8/layout/target3"/>
    <dgm:cxn modelId="{5366BB2C-F251-462C-A41E-39990775BB04}" type="presParOf" srcId="{521F7C8C-4151-4EDA-AA14-3BCC1E1E5C13}" destId="{131FCAEA-7BF4-4207-B925-F08EACDC8AD9}" srcOrd="10" destOrd="0" presId="urn:microsoft.com/office/officeart/2005/8/layout/target3"/>
    <dgm:cxn modelId="{EB53EA02-5CE0-4732-AA68-2D45607B0FBE}" type="presParOf" srcId="{521F7C8C-4151-4EDA-AA14-3BCC1E1E5C13}" destId="{304D48FA-0557-4882-A2D8-0D51DA1DCD89}" srcOrd="11" destOrd="0" presId="urn:microsoft.com/office/officeart/2005/8/layout/target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5.xml><?xml version="1.0" encoding="utf-8"?>
<dgm:dataModel xmlns:dgm="http://schemas.openxmlformats.org/drawingml/2006/diagram" xmlns:a="http://schemas.openxmlformats.org/drawingml/2006/main">
  <dgm:ptLst>
    <dgm:pt modelId="{88A8BB97-89F6-465B-95BF-42F66D864386}" type="doc">
      <dgm:prSet loTypeId="urn:microsoft.com/office/officeart/2005/8/layout/vList3#2" loCatId="list" qsTypeId="urn:microsoft.com/office/officeart/2005/8/quickstyle/simple5" qsCatId="simple" csTypeId="urn:microsoft.com/office/officeart/2005/8/colors/colorful1#8" csCatId="colorful" phldr="1"/>
      <dgm:spPr/>
      <dgm:t>
        <a:bodyPr/>
        <a:lstStyle/>
        <a:p>
          <a:endParaRPr lang="es-EC"/>
        </a:p>
      </dgm:t>
    </dgm:pt>
    <dgm:pt modelId="{BF106DB3-4E41-477B-93B1-C009430D3F45}">
      <dgm:prSet/>
      <dgm:spPr/>
      <dgm:t>
        <a:bodyPr/>
        <a:lstStyle/>
        <a:p>
          <a:pPr rtl="0"/>
          <a:r>
            <a:rPr lang="es-ES" dirty="0" smtClean="0"/>
            <a:t>Al culminar el presente proyecto, se presentan factores concluyentes que permiten corroborar  los objetivos planteados y justificar los resultados obtenidos de acuerdo a los requerimientos presentados por la ESPE,  y el cumplimiento de los mismos.</a:t>
          </a:r>
          <a:endParaRPr lang="es-EC" dirty="0"/>
        </a:p>
      </dgm:t>
    </dgm:pt>
    <dgm:pt modelId="{614D7D8C-7751-46A5-B6C1-BE897709D657}" type="parTrans" cxnId="{D1B318A8-50AF-4AF2-89D1-8B09444780FC}">
      <dgm:prSet/>
      <dgm:spPr/>
      <dgm:t>
        <a:bodyPr/>
        <a:lstStyle/>
        <a:p>
          <a:endParaRPr lang="es-EC"/>
        </a:p>
      </dgm:t>
    </dgm:pt>
    <dgm:pt modelId="{D11467A2-602D-43A6-9686-4505C0CF1269}" type="sibTrans" cxnId="{D1B318A8-50AF-4AF2-89D1-8B09444780FC}">
      <dgm:prSet/>
      <dgm:spPr/>
      <dgm:t>
        <a:bodyPr/>
        <a:lstStyle/>
        <a:p>
          <a:endParaRPr lang="es-EC"/>
        </a:p>
      </dgm:t>
    </dgm:pt>
    <dgm:pt modelId="{DCE661DA-949A-436A-9FEE-BC9765A18B9A}">
      <dgm:prSet/>
      <dgm:spPr/>
      <dgm:t>
        <a:bodyPr/>
        <a:lstStyle/>
        <a:p>
          <a:pPr rtl="0"/>
          <a:r>
            <a:rPr lang="es-ES" smtClean="0"/>
            <a:t> </a:t>
          </a:r>
          <a:r>
            <a:rPr lang="es-ES" dirty="0" smtClean="0"/>
            <a:t>Además se presentan ideas  que aconsejan a tomar acciones coherentes para alcanzar metas y objetivos importantes para la futura implementación del proyecto.</a:t>
          </a:r>
          <a:endParaRPr lang="es-EC" dirty="0"/>
        </a:p>
      </dgm:t>
    </dgm:pt>
    <dgm:pt modelId="{C4F01711-914B-401B-888E-A3E3113766CE}" type="parTrans" cxnId="{A2B00778-754B-46A1-A8F9-470B2DA73C3C}">
      <dgm:prSet/>
      <dgm:spPr/>
      <dgm:t>
        <a:bodyPr/>
        <a:lstStyle/>
        <a:p>
          <a:endParaRPr lang="es-EC"/>
        </a:p>
      </dgm:t>
    </dgm:pt>
    <dgm:pt modelId="{2F18AC52-5DF3-4BE8-AFFB-8C6954B22128}" type="sibTrans" cxnId="{A2B00778-754B-46A1-A8F9-470B2DA73C3C}">
      <dgm:prSet/>
      <dgm:spPr/>
      <dgm:t>
        <a:bodyPr/>
        <a:lstStyle/>
        <a:p>
          <a:endParaRPr lang="es-EC"/>
        </a:p>
      </dgm:t>
    </dgm:pt>
    <dgm:pt modelId="{0834BB7F-A55D-4BE6-AC9E-54ECC6764A36}" type="pres">
      <dgm:prSet presAssocID="{88A8BB97-89F6-465B-95BF-42F66D864386}" presName="linearFlow" presStyleCnt="0">
        <dgm:presLayoutVars>
          <dgm:dir/>
          <dgm:resizeHandles val="exact"/>
        </dgm:presLayoutVars>
      </dgm:prSet>
      <dgm:spPr/>
      <dgm:t>
        <a:bodyPr/>
        <a:lstStyle/>
        <a:p>
          <a:endParaRPr lang="es-ES"/>
        </a:p>
      </dgm:t>
    </dgm:pt>
    <dgm:pt modelId="{061E9BA6-B216-4E2E-AE84-270832A1112D}" type="pres">
      <dgm:prSet presAssocID="{BF106DB3-4E41-477B-93B1-C009430D3F45}" presName="composite" presStyleCnt="0"/>
      <dgm:spPr/>
    </dgm:pt>
    <dgm:pt modelId="{0EA06BA6-ABF1-4C23-A1C0-A044A3D4369E}" type="pres">
      <dgm:prSet presAssocID="{BF106DB3-4E41-477B-93B1-C009430D3F45}" presName="imgShp" presStyleLbl="fgImgPlace1" presStyleIdx="0" presStyleCnt="2"/>
      <dgm:spPr>
        <a:blipFill>
          <a:blip xmlns:r="http://schemas.openxmlformats.org/officeDocument/2006/relationships" r:embed="rId1">
            <a:extLst>
              <a:ext uri="{28A0092B-C50C-407E-A947-70E740481C1C}"/>
            </a:extLst>
          </a:blip>
          <a:srcRect/>
          <a:stretch>
            <a:fillRect l="-17000" r="-17000"/>
          </a:stretch>
        </a:blipFill>
      </dgm:spPr>
    </dgm:pt>
    <dgm:pt modelId="{39B6822F-6C86-4E2E-A56D-50580B2B28F8}" type="pres">
      <dgm:prSet presAssocID="{BF106DB3-4E41-477B-93B1-C009430D3F45}" presName="txShp" presStyleLbl="node1" presStyleIdx="0" presStyleCnt="2">
        <dgm:presLayoutVars>
          <dgm:bulletEnabled val="1"/>
        </dgm:presLayoutVars>
      </dgm:prSet>
      <dgm:spPr/>
      <dgm:t>
        <a:bodyPr/>
        <a:lstStyle/>
        <a:p>
          <a:endParaRPr lang="es-ES"/>
        </a:p>
      </dgm:t>
    </dgm:pt>
    <dgm:pt modelId="{5A5CDBBD-74A8-41BD-9FD7-43962E012390}" type="pres">
      <dgm:prSet presAssocID="{D11467A2-602D-43A6-9686-4505C0CF1269}" presName="spacing" presStyleCnt="0"/>
      <dgm:spPr/>
    </dgm:pt>
    <dgm:pt modelId="{86DB0F63-4756-4CB2-B693-F2E5B5B58B6E}" type="pres">
      <dgm:prSet presAssocID="{DCE661DA-949A-436A-9FEE-BC9765A18B9A}" presName="composite" presStyleCnt="0"/>
      <dgm:spPr/>
    </dgm:pt>
    <dgm:pt modelId="{F6444AAA-4373-4552-845F-956AB418BF92}" type="pres">
      <dgm:prSet presAssocID="{DCE661DA-949A-436A-9FEE-BC9765A18B9A}" presName="imgShp" presStyleLbl="fgImgPlace1" presStyleIdx="1" presStyleCnt="2"/>
      <dgm:spPr>
        <a:blipFill>
          <a:blip xmlns:r="http://schemas.openxmlformats.org/officeDocument/2006/relationships" r:embed="rId2">
            <a:extLst>
              <a:ext uri="{28A0092B-C50C-407E-A947-70E740481C1C}"/>
            </a:extLst>
          </a:blip>
          <a:srcRect/>
          <a:stretch>
            <a:fillRect/>
          </a:stretch>
        </a:blipFill>
      </dgm:spPr>
    </dgm:pt>
    <dgm:pt modelId="{C1DE0ED0-8E28-48FA-AADF-0871F45A8603}" type="pres">
      <dgm:prSet presAssocID="{DCE661DA-949A-436A-9FEE-BC9765A18B9A}" presName="txShp" presStyleLbl="node1" presStyleIdx="1" presStyleCnt="2">
        <dgm:presLayoutVars>
          <dgm:bulletEnabled val="1"/>
        </dgm:presLayoutVars>
      </dgm:prSet>
      <dgm:spPr/>
      <dgm:t>
        <a:bodyPr/>
        <a:lstStyle/>
        <a:p>
          <a:endParaRPr lang="es-ES"/>
        </a:p>
      </dgm:t>
    </dgm:pt>
  </dgm:ptLst>
  <dgm:cxnLst>
    <dgm:cxn modelId="{13677C93-865C-4605-AA1F-190A37BFECF1}" type="presOf" srcId="{DCE661DA-949A-436A-9FEE-BC9765A18B9A}" destId="{C1DE0ED0-8E28-48FA-AADF-0871F45A8603}" srcOrd="0" destOrd="0" presId="urn:microsoft.com/office/officeart/2005/8/layout/vList3#2"/>
    <dgm:cxn modelId="{A2B00778-754B-46A1-A8F9-470B2DA73C3C}" srcId="{88A8BB97-89F6-465B-95BF-42F66D864386}" destId="{DCE661DA-949A-436A-9FEE-BC9765A18B9A}" srcOrd="1" destOrd="0" parTransId="{C4F01711-914B-401B-888E-A3E3113766CE}" sibTransId="{2F18AC52-5DF3-4BE8-AFFB-8C6954B22128}"/>
    <dgm:cxn modelId="{71FB1A4A-D451-40DF-B44E-C4B66002AFFF}" type="presOf" srcId="{BF106DB3-4E41-477B-93B1-C009430D3F45}" destId="{39B6822F-6C86-4E2E-A56D-50580B2B28F8}" srcOrd="0" destOrd="0" presId="urn:microsoft.com/office/officeart/2005/8/layout/vList3#2"/>
    <dgm:cxn modelId="{CBB2237A-2062-4612-B43D-9C3FEB1A5AE6}" type="presOf" srcId="{88A8BB97-89F6-465B-95BF-42F66D864386}" destId="{0834BB7F-A55D-4BE6-AC9E-54ECC6764A36}" srcOrd="0" destOrd="0" presId="urn:microsoft.com/office/officeart/2005/8/layout/vList3#2"/>
    <dgm:cxn modelId="{D1B318A8-50AF-4AF2-89D1-8B09444780FC}" srcId="{88A8BB97-89F6-465B-95BF-42F66D864386}" destId="{BF106DB3-4E41-477B-93B1-C009430D3F45}" srcOrd="0" destOrd="0" parTransId="{614D7D8C-7751-46A5-B6C1-BE897709D657}" sibTransId="{D11467A2-602D-43A6-9686-4505C0CF1269}"/>
    <dgm:cxn modelId="{81740393-856F-4D0F-94A9-6414C952C386}" type="presParOf" srcId="{0834BB7F-A55D-4BE6-AC9E-54ECC6764A36}" destId="{061E9BA6-B216-4E2E-AE84-270832A1112D}" srcOrd="0" destOrd="0" presId="urn:microsoft.com/office/officeart/2005/8/layout/vList3#2"/>
    <dgm:cxn modelId="{4245F64E-18E6-4896-877D-8F1381ED5705}" type="presParOf" srcId="{061E9BA6-B216-4E2E-AE84-270832A1112D}" destId="{0EA06BA6-ABF1-4C23-A1C0-A044A3D4369E}" srcOrd="0" destOrd="0" presId="urn:microsoft.com/office/officeart/2005/8/layout/vList3#2"/>
    <dgm:cxn modelId="{2EA88919-5ED4-437D-AA63-7CAE7F60BFA4}" type="presParOf" srcId="{061E9BA6-B216-4E2E-AE84-270832A1112D}" destId="{39B6822F-6C86-4E2E-A56D-50580B2B28F8}" srcOrd="1" destOrd="0" presId="urn:microsoft.com/office/officeart/2005/8/layout/vList3#2"/>
    <dgm:cxn modelId="{95F6B519-A32A-4A1A-B286-F674BDBCBDAB}" type="presParOf" srcId="{0834BB7F-A55D-4BE6-AC9E-54ECC6764A36}" destId="{5A5CDBBD-74A8-41BD-9FD7-43962E012390}" srcOrd="1" destOrd="0" presId="urn:microsoft.com/office/officeart/2005/8/layout/vList3#2"/>
    <dgm:cxn modelId="{B986500E-4539-4AE8-83B2-920496102F1C}" type="presParOf" srcId="{0834BB7F-A55D-4BE6-AC9E-54ECC6764A36}" destId="{86DB0F63-4756-4CB2-B693-F2E5B5B58B6E}" srcOrd="2" destOrd="0" presId="urn:microsoft.com/office/officeart/2005/8/layout/vList3#2"/>
    <dgm:cxn modelId="{2E9156ED-DB20-4939-BE2E-740028E682A1}" type="presParOf" srcId="{86DB0F63-4756-4CB2-B693-F2E5B5B58B6E}" destId="{F6444AAA-4373-4552-845F-956AB418BF92}" srcOrd="0" destOrd="0" presId="urn:microsoft.com/office/officeart/2005/8/layout/vList3#2"/>
    <dgm:cxn modelId="{FAF2CFD3-A3BB-4CD6-BF50-D488EA574682}" type="presParOf" srcId="{86DB0F63-4756-4CB2-B693-F2E5B5B58B6E}" destId="{C1DE0ED0-8E28-48FA-AADF-0871F45A8603}" srcOrd="1" destOrd="0" presId="urn:microsoft.com/office/officeart/2005/8/layout/vList3#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6.xml><?xml version="1.0" encoding="utf-8"?>
<dgm:dataModel xmlns:dgm="http://schemas.openxmlformats.org/drawingml/2006/diagram" xmlns:a="http://schemas.openxmlformats.org/drawingml/2006/main">
  <dgm:ptLst>
    <dgm:pt modelId="{23B5466F-A9E0-4D5C-B372-73963E2317F8}" type="doc">
      <dgm:prSet loTypeId="urn:microsoft.com/office/officeart/2005/8/layout/target3" loCatId="relationship" qsTypeId="urn:microsoft.com/office/officeart/2005/8/quickstyle/simple5" qsCatId="simple" csTypeId="urn:microsoft.com/office/officeart/2005/8/colors/accent3_4" csCatId="accent3" phldr="1"/>
      <dgm:spPr/>
      <dgm:t>
        <a:bodyPr/>
        <a:lstStyle/>
        <a:p>
          <a:endParaRPr lang="es-EC"/>
        </a:p>
      </dgm:t>
    </dgm:pt>
    <dgm:pt modelId="{A578E048-6B13-4CCA-81EC-826B6D66FC3A}">
      <dgm:prSet/>
      <dgm:spPr/>
      <dgm:t>
        <a:bodyPr/>
        <a:lstStyle/>
        <a:p>
          <a:pPr rtl="0"/>
          <a:r>
            <a:rPr lang="es-ES" dirty="0" smtClean="0"/>
            <a:t>Las sedes de Héroes del </a:t>
          </a:r>
          <a:r>
            <a:rPr lang="es-ES" dirty="0" err="1" smtClean="0"/>
            <a:t>Cenepa</a:t>
          </a:r>
          <a:r>
            <a:rPr lang="es-ES" dirty="0" smtClean="0"/>
            <a:t> e Idiomas tienen un bajo nivel de recepción a pesar de estar a una distancia más cercana a la estación repetidora de Cruz Loma. </a:t>
          </a:r>
          <a:endParaRPr lang="es-EC" dirty="0"/>
        </a:p>
      </dgm:t>
    </dgm:pt>
    <dgm:pt modelId="{043B38D4-E099-48F6-A7C4-F41BEE6DE56C}" type="parTrans" cxnId="{52B3421B-4342-4E3C-B8BB-C059A57BE9A4}">
      <dgm:prSet/>
      <dgm:spPr/>
      <dgm:t>
        <a:bodyPr/>
        <a:lstStyle/>
        <a:p>
          <a:endParaRPr lang="es-EC"/>
        </a:p>
      </dgm:t>
    </dgm:pt>
    <dgm:pt modelId="{AB37D4E7-B137-4884-97ED-1D73A0142BE6}" type="sibTrans" cxnId="{52B3421B-4342-4E3C-B8BB-C059A57BE9A4}">
      <dgm:prSet/>
      <dgm:spPr/>
      <dgm:t>
        <a:bodyPr/>
        <a:lstStyle/>
        <a:p>
          <a:endParaRPr lang="es-EC"/>
        </a:p>
      </dgm:t>
    </dgm:pt>
    <dgm:pt modelId="{58DC3B91-B8D0-4DEF-92C2-ACCADF8A23BD}">
      <dgm:prSet/>
      <dgm:spPr/>
      <dgm:t>
        <a:bodyPr/>
        <a:lstStyle/>
        <a:p>
          <a:pPr rtl="0"/>
          <a:r>
            <a:rPr lang="es-ES" smtClean="0"/>
            <a:t>El porcentaje de utilización de la red analógica VHF de radiocomunicaciones es del 54%, lo que se justifica debido a que los usuarios de los departamentos tales como el Administrativo, Servicios Universitarios, Transportes, Biblioteca y CICTE, han dejado de usar este sistema  y utilizan como medio de comunicación el celular para realizar  llamadas telefónicas y  el envío de mensajes de texto, aunque estos servicios  impliquen un costo. </a:t>
          </a:r>
          <a:endParaRPr lang="es-EC"/>
        </a:p>
      </dgm:t>
    </dgm:pt>
    <dgm:pt modelId="{4DF24739-F37D-4260-BFAC-9C6413ACB794}" type="parTrans" cxnId="{0D67E31C-193A-4384-8375-4082B275E9FB}">
      <dgm:prSet/>
      <dgm:spPr/>
      <dgm:t>
        <a:bodyPr/>
        <a:lstStyle/>
        <a:p>
          <a:endParaRPr lang="es-EC"/>
        </a:p>
      </dgm:t>
    </dgm:pt>
    <dgm:pt modelId="{6414ED64-DFA0-4118-8E2B-6C7FE772338B}" type="sibTrans" cxnId="{0D67E31C-193A-4384-8375-4082B275E9FB}">
      <dgm:prSet/>
      <dgm:spPr/>
      <dgm:t>
        <a:bodyPr/>
        <a:lstStyle/>
        <a:p>
          <a:endParaRPr lang="es-EC"/>
        </a:p>
      </dgm:t>
    </dgm:pt>
    <dgm:pt modelId="{4A95AAA3-2C86-4653-8178-FEB993C4BA51}">
      <dgm:prSet/>
      <dgm:spPr/>
      <dgm:t>
        <a:bodyPr/>
        <a:lstStyle/>
        <a:p>
          <a:pPr rtl="0"/>
          <a:r>
            <a:rPr lang="es-ES" dirty="0" smtClean="0"/>
            <a:t>Los factores que causan esta pérdida de la señal, son la topología del terreno y la presencia de obstáculos en Cruz Loma que obstruyen la primera zona de </a:t>
          </a:r>
          <a:r>
            <a:rPr lang="es-ES" dirty="0" err="1" smtClean="0"/>
            <a:t>Fresnel</a:t>
          </a:r>
          <a:r>
            <a:rPr lang="es-ES" dirty="0" smtClean="0"/>
            <a:t>. </a:t>
          </a:r>
          <a:endParaRPr lang="es-EC" dirty="0"/>
        </a:p>
      </dgm:t>
    </dgm:pt>
    <dgm:pt modelId="{66E63C54-FBFD-4019-8909-025E0879F5EE}" type="parTrans" cxnId="{418F583F-51BF-4F4A-B848-C00A3AD6B429}">
      <dgm:prSet/>
      <dgm:spPr/>
      <dgm:t>
        <a:bodyPr/>
        <a:lstStyle/>
        <a:p>
          <a:endParaRPr lang="es-EC"/>
        </a:p>
      </dgm:t>
    </dgm:pt>
    <dgm:pt modelId="{5A8BE17E-B9F5-4FEB-B3EA-0500FE3E1F1C}" type="sibTrans" cxnId="{418F583F-51BF-4F4A-B848-C00A3AD6B429}">
      <dgm:prSet/>
      <dgm:spPr/>
      <dgm:t>
        <a:bodyPr/>
        <a:lstStyle/>
        <a:p>
          <a:endParaRPr lang="es-EC"/>
        </a:p>
      </dgm:t>
    </dgm:pt>
    <dgm:pt modelId="{29AB2309-3152-484B-B114-5CA4BBA9930F}">
      <dgm:prSet/>
      <dgm:spPr/>
      <dgm:t>
        <a:bodyPr/>
        <a:lstStyle/>
        <a:p>
          <a:pPr rtl="0"/>
          <a:r>
            <a:rPr lang="es-ES" smtClean="0"/>
            <a:t>Al </a:t>
          </a:r>
          <a:r>
            <a:rPr lang="es-ES" dirty="0" smtClean="0"/>
            <a:t>realizar la simulación  de la red analógica de radiocomunicaciones en </a:t>
          </a:r>
          <a:r>
            <a:rPr lang="es-ES" dirty="0" err="1" smtClean="0"/>
            <a:t>Radiomobile</a:t>
          </a:r>
          <a:r>
            <a:rPr lang="es-ES" dirty="0" smtClean="0"/>
            <a:t>, se determino que un aumento de 3m en la altura de la antena de la estación repetidora asegura un 90% libre de la primera  zona de </a:t>
          </a:r>
          <a:r>
            <a:rPr lang="es-ES" dirty="0" err="1" smtClean="0"/>
            <a:t>Fresnel</a:t>
          </a:r>
          <a:r>
            <a:rPr lang="es-ES" dirty="0" smtClean="0"/>
            <a:t>, lo cual permite cubrir de una forma más óptima estas áreas con un alto nivel de recepción de la señal.</a:t>
          </a:r>
          <a:endParaRPr lang="es-EC" dirty="0"/>
        </a:p>
      </dgm:t>
    </dgm:pt>
    <dgm:pt modelId="{930A51D4-AEEC-4881-A13A-5621F8CF4FDA}" type="parTrans" cxnId="{5910D6F5-A000-4D59-B89C-671CA5440C75}">
      <dgm:prSet/>
      <dgm:spPr/>
      <dgm:t>
        <a:bodyPr/>
        <a:lstStyle/>
        <a:p>
          <a:endParaRPr lang="es-EC"/>
        </a:p>
      </dgm:t>
    </dgm:pt>
    <dgm:pt modelId="{7ACA1B99-C769-4199-B23B-9F4FFE1F1E08}" type="sibTrans" cxnId="{5910D6F5-A000-4D59-B89C-671CA5440C75}">
      <dgm:prSet/>
      <dgm:spPr/>
      <dgm:t>
        <a:bodyPr/>
        <a:lstStyle/>
        <a:p>
          <a:endParaRPr lang="es-EC"/>
        </a:p>
      </dgm:t>
    </dgm:pt>
    <dgm:pt modelId="{CCC5B7FD-A900-4209-AAEC-2CA47D3FBD5D}" type="pres">
      <dgm:prSet presAssocID="{23B5466F-A9E0-4D5C-B372-73963E2317F8}" presName="Name0" presStyleCnt="0">
        <dgm:presLayoutVars>
          <dgm:chMax val="7"/>
          <dgm:dir/>
          <dgm:animLvl val="lvl"/>
          <dgm:resizeHandles val="exact"/>
        </dgm:presLayoutVars>
      </dgm:prSet>
      <dgm:spPr/>
      <dgm:t>
        <a:bodyPr/>
        <a:lstStyle/>
        <a:p>
          <a:endParaRPr lang="es-ES"/>
        </a:p>
      </dgm:t>
    </dgm:pt>
    <dgm:pt modelId="{E4D3441D-E91B-4B55-AA16-B1DA24505A74}" type="pres">
      <dgm:prSet presAssocID="{A578E048-6B13-4CCA-81EC-826B6D66FC3A}" presName="circle1" presStyleLbl="node1" presStyleIdx="0" presStyleCnt="4"/>
      <dgm:spPr/>
    </dgm:pt>
    <dgm:pt modelId="{C1378AB9-A0E9-4FA6-A977-259B76E20D45}" type="pres">
      <dgm:prSet presAssocID="{A578E048-6B13-4CCA-81EC-826B6D66FC3A}" presName="space" presStyleCnt="0"/>
      <dgm:spPr/>
    </dgm:pt>
    <dgm:pt modelId="{9C409B77-B8C2-48B1-A65D-942047BBBD4B}" type="pres">
      <dgm:prSet presAssocID="{A578E048-6B13-4CCA-81EC-826B6D66FC3A}" presName="rect1" presStyleLbl="alignAcc1" presStyleIdx="0" presStyleCnt="4"/>
      <dgm:spPr/>
      <dgm:t>
        <a:bodyPr/>
        <a:lstStyle/>
        <a:p>
          <a:endParaRPr lang="es-ES"/>
        </a:p>
      </dgm:t>
    </dgm:pt>
    <dgm:pt modelId="{53C37590-14E5-4801-82FA-463E7089FF12}" type="pres">
      <dgm:prSet presAssocID="{4A95AAA3-2C86-4653-8178-FEB993C4BA51}" presName="vertSpace2" presStyleLbl="node1" presStyleIdx="0" presStyleCnt="4"/>
      <dgm:spPr/>
    </dgm:pt>
    <dgm:pt modelId="{3DE70DE2-E01D-4E40-9BC4-79F2D172F8C3}" type="pres">
      <dgm:prSet presAssocID="{4A95AAA3-2C86-4653-8178-FEB993C4BA51}" presName="circle2" presStyleLbl="node1" presStyleIdx="1" presStyleCnt="4"/>
      <dgm:spPr/>
    </dgm:pt>
    <dgm:pt modelId="{1C25BE2D-4344-48B3-BD14-47F58F63B803}" type="pres">
      <dgm:prSet presAssocID="{4A95AAA3-2C86-4653-8178-FEB993C4BA51}" presName="rect2" presStyleLbl="alignAcc1" presStyleIdx="1" presStyleCnt="4"/>
      <dgm:spPr/>
      <dgm:t>
        <a:bodyPr/>
        <a:lstStyle/>
        <a:p>
          <a:endParaRPr lang="es-ES"/>
        </a:p>
      </dgm:t>
    </dgm:pt>
    <dgm:pt modelId="{E79DA58D-9976-4E10-BC3E-2B504FEFFB4D}" type="pres">
      <dgm:prSet presAssocID="{29AB2309-3152-484B-B114-5CA4BBA9930F}" presName="vertSpace3" presStyleLbl="node1" presStyleIdx="1" presStyleCnt="4"/>
      <dgm:spPr/>
    </dgm:pt>
    <dgm:pt modelId="{F26BBF4C-A3E4-40E0-87F4-D5F8068C92E4}" type="pres">
      <dgm:prSet presAssocID="{29AB2309-3152-484B-B114-5CA4BBA9930F}" presName="circle3" presStyleLbl="node1" presStyleIdx="2" presStyleCnt="4"/>
      <dgm:spPr/>
    </dgm:pt>
    <dgm:pt modelId="{B02FEB16-8B8C-49E1-A74B-DB7B8DC17654}" type="pres">
      <dgm:prSet presAssocID="{29AB2309-3152-484B-B114-5CA4BBA9930F}" presName="rect3" presStyleLbl="alignAcc1" presStyleIdx="2" presStyleCnt="4"/>
      <dgm:spPr/>
      <dgm:t>
        <a:bodyPr/>
        <a:lstStyle/>
        <a:p>
          <a:endParaRPr lang="es-ES"/>
        </a:p>
      </dgm:t>
    </dgm:pt>
    <dgm:pt modelId="{A00174C2-F1FE-4C6E-898D-DB83B828D5EC}" type="pres">
      <dgm:prSet presAssocID="{58DC3B91-B8D0-4DEF-92C2-ACCADF8A23BD}" presName="vertSpace4" presStyleLbl="node1" presStyleIdx="2" presStyleCnt="4"/>
      <dgm:spPr/>
    </dgm:pt>
    <dgm:pt modelId="{BDBF4231-A566-41D1-B360-45B48471E60B}" type="pres">
      <dgm:prSet presAssocID="{58DC3B91-B8D0-4DEF-92C2-ACCADF8A23BD}" presName="circle4" presStyleLbl="node1" presStyleIdx="3" presStyleCnt="4"/>
      <dgm:spPr/>
    </dgm:pt>
    <dgm:pt modelId="{63DB293C-9B77-4C80-BEF6-87E693B442B5}" type="pres">
      <dgm:prSet presAssocID="{58DC3B91-B8D0-4DEF-92C2-ACCADF8A23BD}" presName="rect4" presStyleLbl="alignAcc1" presStyleIdx="3" presStyleCnt="4"/>
      <dgm:spPr/>
      <dgm:t>
        <a:bodyPr/>
        <a:lstStyle/>
        <a:p>
          <a:endParaRPr lang="es-ES"/>
        </a:p>
      </dgm:t>
    </dgm:pt>
    <dgm:pt modelId="{945495FC-2DAC-4B6A-9263-DDECA49FF0EA}" type="pres">
      <dgm:prSet presAssocID="{A578E048-6B13-4CCA-81EC-826B6D66FC3A}" presName="rect1ParTxNoCh" presStyleLbl="alignAcc1" presStyleIdx="3" presStyleCnt="4">
        <dgm:presLayoutVars>
          <dgm:chMax val="1"/>
          <dgm:bulletEnabled val="1"/>
        </dgm:presLayoutVars>
      </dgm:prSet>
      <dgm:spPr/>
      <dgm:t>
        <a:bodyPr/>
        <a:lstStyle/>
        <a:p>
          <a:endParaRPr lang="es-ES"/>
        </a:p>
      </dgm:t>
    </dgm:pt>
    <dgm:pt modelId="{30693AEC-9FCC-4506-A951-80A0FB31C869}" type="pres">
      <dgm:prSet presAssocID="{4A95AAA3-2C86-4653-8178-FEB993C4BA51}" presName="rect2ParTxNoCh" presStyleLbl="alignAcc1" presStyleIdx="3" presStyleCnt="4">
        <dgm:presLayoutVars>
          <dgm:chMax val="1"/>
          <dgm:bulletEnabled val="1"/>
        </dgm:presLayoutVars>
      </dgm:prSet>
      <dgm:spPr/>
      <dgm:t>
        <a:bodyPr/>
        <a:lstStyle/>
        <a:p>
          <a:endParaRPr lang="es-ES"/>
        </a:p>
      </dgm:t>
    </dgm:pt>
    <dgm:pt modelId="{87CAECB0-A7EC-4DEA-9E7B-8B1D6BFDC445}" type="pres">
      <dgm:prSet presAssocID="{29AB2309-3152-484B-B114-5CA4BBA9930F}" presName="rect3ParTxNoCh" presStyleLbl="alignAcc1" presStyleIdx="3" presStyleCnt="4">
        <dgm:presLayoutVars>
          <dgm:chMax val="1"/>
          <dgm:bulletEnabled val="1"/>
        </dgm:presLayoutVars>
      </dgm:prSet>
      <dgm:spPr/>
      <dgm:t>
        <a:bodyPr/>
        <a:lstStyle/>
        <a:p>
          <a:endParaRPr lang="es-ES"/>
        </a:p>
      </dgm:t>
    </dgm:pt>
    <dgm:pt modelId="{847954AB-0AD4-444C-B29A-313D44AD8B8F}" type="pres">
      <dgm:prSet presAssocID="{58DC3B91-B8D0-4DEF-92C2-ACCADF8A23BD}" presName="rect4ParTxNoCh" presStyleLbl="alignAcc1" presStyleIdx="3" presStyleCnt="4">
        <dgm:presLayoutVars>
          <dgm:chMax val="1"/>
          <dgm:bulletEnabled val="1"/>
        </dgm:presLayoutVars>
      </dgm:prSet>
      <dgm:spPr/>
      <dgm:t>
        <a:bodyPr/>
        <a:lstStyle/>
        <a:p>
          <a:endParaRPr lang="es-ES"/>
        </a:p>
      </dgm:t>
    </dgm:pt>
  </dgm:ptLst>
  <dgm:cxnLst>
    <dgm:cxn modelId="{861B3DEA-E0AF-477E-BD03-4A6FC4D7D59E}" type="presOf" srcId="{A578E048-6B13-4CCA-81EC-826B6D66FC3A}" destId="{9C409B77-B8C2-48B1-A65D-942047BBBD4B}" srcOrd="0" destOrd="0" presId="urn:microsoft.com/office/officeart/2005/8/layout/target3"/>
    <dgm:cxn modelId="{52B3421B-4342-4E3C-B8BB-C059A57BE9A4}" srcId="{23B5466F-A9E0-4D5C-B372-73963E2317F8}" destId="{A578E048-6B13-4CCA-81EC-826B6D66FC3A}" srcOrd="0" destOrd="0" parTransId="{043B38D4-E099-48F6-A7C4-F41BEE6DE56C}" sibTransId="{AB37D4E7-B137-4884-97ED-1D73A0142BE6}"/>
    <dgm:cxn modelId="{554308A3-EF87-4223-BD43-D241BE0C63D3}" type="presOf" srcId="{4A95AAA3-2C86-4653-8178-FEB993C4BA51}" destId="{30693AEC-9FCC-4506-A951-80A0FB31C869}" srcOrd="1" destOrd="0" presId="urn:microsoft.com/office/officeart/2005/8/layout/target3"/>
    <dgm:cxn modelId="{65A21E34-7185-46DA-8ED6-DECCA26C3FCC}" type="presOf" srcId="{4A95AAA3-2C86-4653-8178-FEB993C4BA51}" destId="{1C25BE2D-4344-48B3-BD14-47F58F63B803}" srcOrd="0" destOrd="0" presId="urn:microsoft.com/office/officeart/2005/8/layout/target3"/>
    <dgm:cxn modelId="{C3E022A8-4FEC-4C9A-9F83-166EED2B208A}" type="presOf" srcId="{29AB2309-3152-484B-B114-5CA4BBA9930F}" destId="{87CAECB0-A7EC-4DEA-9E7B-8B1D6BFDC445}" srcOrd="1" destOrd="0" presId="urn:microsoft.com/office/officeart/2005/8/layout/target3"/>
    <dgm:cxn modelId="{5910D6F5-A000-4D59-B89C-671CA5440C75}" srcId="{23B5466F-A9E0-4D5C-B372-73963E2317F8}" destId="{29AB2309-3152-484B-B114-5CA4BBA9930F}" srcOrd="2" destOrd="0" parTransId="{930A51D4-AEEC-4881-A13A-5621F8CF4FDA}" sibTransId="{7ACA1B99-C769-4199-B23B-9F4FFE1F1E08}"/>
    <dgm:cxn modelId="{0D67E31C-193A-4384-8375-4082B275E9FB}" srcId="{23B5466F-A9E0-4D5C-B372-73963E2317F8}" destId="{58DC3B91-B8D0-4DEF-92C2-ACCADF8A23BD}" srcOrd="3" destOrd="0" parTransId="{4DF24739-F37D-4260-BFAC-9C6413ACB794}" sibTransId="{6414ED64-DFA0-4118-8E2B-6C7FE772338B}"/>
    <dgm:cxn modelId="{73703CF7-4869-40AB-B29C-3EB400FF3C2A}" type="presOf" srcId="{A578E048-6B13-4CCA-81EC-826B6D66FC3A}" destId="{945495FC-2DAC-4B6A-9263-DDECA49FF0EA}" srcOrd="1" destOrd="0" presId="urn:microsoft.com/office/officeart/2005/8/layout/target3"/>
    <dgm:cxn modelId="{418F583F-51BF-4F4A-B848-C00A3AD6B429}" srcId="{23B5466F-A9E0-4D5C-B372-73963E2317F8}" destId="{4A95AAA3-2C86-4653-8178-FEB993C4BA51}" srcOrd="1" destOrd="0" parTransId="{66E63C54-FBFD-4019-8909-025E0879F5EE}" sibTransId="{5A8BE17E-B9F5-4FEB-B3EA-0500FE3E1F1C}"/>
    <dgm:cxn modelId="{CC143CC1-F6E1-4664-9B49-620C9923BB26}" type="presOf" srcId="{58DC3B91-B8D0-4DEF-92C2-ACCADF8A23BD}" destId="{63DB293C-9B77-4C80-BEF6-87E693B442B5}" srcOrd="0" destOrd="0" presId="urn:microsoft.com/office/officeart/2005/8/layout/target3"/>
    <dgm:cxn modelId="{CDDD5483-2D00-4D2C-A76E-A9AD0425D82B}" type="presOf" srcId="{29AB2309-3152-484B-B114-5CA4BBA9930F}" destId="{B02FEB16-8B8C-49E1-A74B-DB7B8DC17654}" srcOrd="0" destOrd="0" presId="urn:microsoft.com/office/officeart/2005/8/layout/target3"/>
    <dgm:cxn modelId="{3CA99965-029F-471B-949B-E52D5DE6F955}" type="presOf" srcId="{23B5466F-A9E0-4D5C-B372-73963E2317F8}" destId="{CCC5B7FD-A900-4209-AAEC-2CA47D3FBD5D}" srcOrd="0" destOrd="0" presId="urn:microsoft.com/office/officeart/2005/8/layout/target3"/>
    <dgm:cxn modelId="{B9B160B8-3613-42FE-9946-C1600A41D3D3}" type="presOf" srcId="{58DC3B91-B8D0-4DEF-92C2-ACCADF8A23BD}" destId="{847954AB-0AD4-444C-B29A-313D44AD8B8F}" srcOrd="1" destOrd="0" presId="urn:microsoft.com/office/officeart/2005/8/layout/target3"/>
    <dgm:cxn modelId="{6518C83C-7E85-4401-810D-CE400FCA6871}" type="presParOf" srcId="{CCC5B7FD-A900-4209-AAEC-2CA47D3FBD5D}" destId="{E4D3441D-E91B-4B55-AA16-B1DA24505A74}" srcOrd="0" destOrd="0" presId="urn:microsoft.com/office/officeart/2005/8/layout/target3"/>
    <dgm:cxn modelId="{D981E5DE-B45E-403E-8910-152EE5DF81DB}" type="presParOf" srcId="{CCC5B7FD-A900-4209-AAEC-2CA47D3FBD5D}" destId="{C1378AB9-A0E9-4FA6-A977-259B76E20D45}" srcOrd="1" destOrd="0" presId="urn:microsoft.com/office/officeart/2005/8/layout/target3"/>
    <dgm:cxn modelId="{C4BDC51A-5165-46F9-832E-28A5965E0E55}" type="presParOf" srcId="{CCC5B7FD-A900-4209-AAEC-2CA47D3FBD5D}" destId="{9C409B77-B8C2-48B1-A65D-942047BBBD4B}" srcOrd="2" destOrd="0" presId="urn:microsoft.com/office/officeart/2005/8/layout/target3"/>
    <dgm:cxn modelId="{7681A3B0-ABDD-4C17-9574-B2BA00EA5379}" type="presParOf" srcId="{CCC5B7FD-A900-4209-AAEC-2CA47D3FBD5D}" destId="{53C37590-14E5-4801-82FA-463E7089FF12}" srcOrd="3" destOrd="0" presId="urn:microsoft.com/office/officeart/2005/8/layout/target3"/>
    <dgm:cxn modelId="{75B0ED6A-AEF5-40BC-9AEE-C191C1078A34}" type="presParOf" srcId="{CCC5B7FD-A900-4209-AAEC-2CA47D3FBD5D}" destId="{3DE70DE2-E01D-4E40-9BC4-79F2D172F8C3}" srcOrd="4" destOrd="0" presId="urn:microsoft.com/office/officeart/2005/8/layout/target3"/>
    <dgm:cxn modelId="{D470DCE9-8F36-4927-807B-37B8B25FD234}" type="presParOf" srcId="{CCC5B7FD-A900-4209-AAEC-2CA47D3FBD5D}" destId="{1C25BE2D-4344-48B3-BD14-47F58F63B803}" srcOrd="5" destOrd="0" presId="urn:microsoft.com/office/officeart/2005/8/layout/target3"/>
    <dgm:cxn modelId="{AA4612B6-FBB6-45DC-8EE0-F40807F56EB2}" type="presParOf" srcId="{CCC5B7FD-A900-4209-AAEC-2CA47D3FBD5D}" destId="{E79DA58D-9976-4E10-BC3E-2B504FEFFB4D}" srcOrd="6" destOrd="0" presId="urn:microsoft.com/office/officeart/2005/8/layout/target3"/>
    <dgm:cxn modelId="{103572E7-3FBC-4BD6-832A-C3E3A858C729}" type="presParOf" srcId="{CCC5B7FD-A900-4209-AAEC-2CA47D3FBD5D}" destId="{F26BBF4C-A3E4-40E0-87F4-D5F8068C92E4}" srcOrd="7" destOrd="0" presId="urn:microsoft.com/office/officeart/2005/8/layout/target3"/>
    <dgm:cxn modelId="{1D71A6C3-8B81-426E-ACED-2BF67351643A}" type="presParOf" srcId="{CCC5B7FD-A900-4209-AAEC-2CA47D3FBD5D}" destId="{B02FEB16-8B8C-49E1-A74B-DB7B8DC17654}" srcOrd="8" destOrd="0" presId="urn:microsoft.com/office/officeart/2005/8/layout/target3"/>
    <dgm:cxn modelId="{40F25DD1-827D-4427-8526-960B4ED2D96A}" type="presParOf" srcId="{CCC5B7FD-A900-4209-AAEC-2CA47D3FBD5D}" destId="{A00174C2-F1FE-4C6E-898D-DB83B828D5EC}" srcOrd="9" destOrd="0" presId="urn:microsoft.com/office/officeart/2005/8/layout/target3"/>
    <dgm:cxn modelId="{77A52B1E-DE98-4E3B-A593-D5D48C418D4F}" type="presParOf" srcId="{CCC5B7FD-A900-4209-AAEC-2CA47D3FBD5D}" destId="{BDBF4231-A566-41D1-B360-45B48471E60B}" srcOrd="10" destOrd="0" presId="urn:microsoft.com/office/officeart/2005/8/layout/target3"/>
    <dgm:cxn modelId="{C6302324-4FF2-4D50-9092-7C7ECBDCA98A}" type="presParOf" srcId="{CCC5B7FD-A900-4209-AAEC-2CA47D3FBD5D}" destId="{63DB293C-9B77-4C80-BEF6-87E693B442B5}" srcOrd="11" destOrd="0" presId="urn:microsoft.com/office/officeart/2005/8/layout/target3"/>
    <dgm:cxn modelId="{2FFA2EA6-7A8F-45E0-A8D6-3B522D54AEBF}" type="presParOf" srcId="{CCC5B7FD-A900-4209-AAEC-2CA47D3FBD5D}" destId="{945495FC-2DAC-4B6A-9263-DDECA49FF0EA}" srcOrd="12" destOrd="0" presId="urn:microsoft.com/office/officeart/2005/8/layout/target3"/>
    <dgm:cxn modelId="{E72358AA-E4C7-4AC9-AB0D-C7DE558F3819}" type="presParOf" srcId="{CCC5B7FD-A900-4209-AAEC-2CA47D3FBD5D}" destId="{30693AEC-9FCC-4506-A951-80A0FB31C869}" srcOrd="13" destOrd="0" presId="urn:microsoft.com/office/officeart/2005/8/layout/target3"/>
    <dgm:cxn modelId="{24B4A2F8-AB74-4F1C-B732-0FD7EDD52D98}" type="presParOf" srcId="{CCC5B7FD-A900-4209-AAEC-2CA47D3FBD5D}" destId="{87CAECB0-A7EC-4DEA-9E7B-8B1D6BFDC445}" srcOrd="14" destOrd="0" presId="urn:microsoft.com/office/officeart/2005/8/layout/target3"/>
    <dgm:cxn modelId="{03A96FD2-F64B-4017-9A96-D1078ED084A5}" type="presParOf" srcId="{CCC5B7FD-A900-4209-AAEC-2CA47D3FBD5D}" destId="{847954AB-0AD4-444C-B29A-313D44AD8B8F}" srcOrd="15" destOrd="0" presId="urn:microsoft.com/office/officeart/2005/8/layout/target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7.xml><?xml version="1.0" encoding="utf-8"?>
<dgm:dataModel xmlns:dgm="http://schemas.openxmlformats.org/drawingml/2006/diagram" xmlns:a="http://schemas.openxmlformats.org/drawingml/2006/main">
  <dgm:ptLst>
    <dgm:pt modelId="{4CC6B527-30AB-4C2C-AC51-C568639A95D5}" type="doc">
      <dgm:prSet loTypeId="urn:microsoft.com/office/officeart/2005/8/layout/pyramid2" loCatId="pyramid" qsTypeId="urn:microsoft.com/office/officeart/2005/8/quickstyle/simple5" qsCatId="simple" csTypeId="urn:microsoft.com/office/officeart/2005/8/colors/colorful5" csCatId="colorful" phldr="1"/>
      <dgm:spPr/>
      <dgm:t>
        <a:bodyPr/>
        <a:lstStyle/>
        <a:p>
          <a:endParaRPr lang="es-EC"/>
        </a:p>
      </dgm:t>
    </dgm:pt>
    <dgm:pt modelId="{0A091447-4CB4-46A9-A838-6382D8958C2A}">
      <dgm:prSet/>
      <dgm:spPr/>
      <dgm:t>
        <a:bodyPr/>
        <a:lstStyle/>
        <a:p>
          <a:pPr rtl="0"/>
          <a:r>
            <a:rPr lang="es-ES" dirty="0" smtClean="0"/>
            <a:t>La red de radiocomunicación se reestructuro con los grupos de trabajo de Seguridad y Simplex, debido a que  al realizar una encuesta a los oficiales directivos de la ESPE, manifestaron que el factor seguridad de la institución debe ser el objetivo principal de esta red. </a:t>
          </a:r>
          <a:endParaRPr lang="es-EC" dirty="0"/>
        </a:p>
      </dgm:t>
    </dgm:pt>
    <dgm:pt modelId="{0E221B67-9C69-4FA2-8C65-895B639FD895}" type="parTrans" cxnId="{E84E5108-BB68-4665-A83D-1071DA54C65C}">
      <dgm:prSet/>
      <dgm:spPr/>
      <dgm:t>
        <a:bodyPr/>
        <a:lstStyle/>
        <a:p>
          <a:endParaRPr lang="es-EC"/>
        </a:p>
      </dgm:t>
    </dgm:pt>
    <dgm:pt modelId="{243190A4-C85A-48D8-A6A1-79227C44D458}" type="sibTrans" cxnId="{E84E5108-BB68-4665-A83D-1071DA54C65C}">
      <dgm:prSet/>
      <dgm:spPr/>
      <dgm:t>
        <a:bodyPr/>
        <a:lstStyle/>
        <a:p>
          <a:endParaRPr lang="es-EC"/>
        </a:p>
      </dgm:t>
    </dgm:pt>
    <dgm:pt modelId="{158965DF-AB5F-4A25-BCFB-481122AFFAFF}">
      <dgm:prSet/>
      <dgm:spPr/>
      <dgm:t>
        <a:bodyPr/>
        <a:lstStyle/>
        <a:p>
          <a:pPr rtl="0"/>
          <a:r>
            <a:rPr lang="es-EC" dirty="0" smtClean="0"/>
            <a:t>El nivel promedio de audio que percibe el usuario al realizar  la reestructuración de la red de radiocomunicaciones con los grupos de trabajo de Seguridad y Simplex,  es de </a:t>
          </a:r>
          <a:r>
            <a:rPr lang="es-ES" dirty="0" smtClean="0"/>
            <a:t>4.35</a:t>
          </a:r>
          <a:r>
            <a:rPr lang="es-EC" dirty="0" smtClean="0"/>
            <a:t>.  </a:t>
          </a:r>
          <a:endParaRPr lang="es-EC" dirty="0"/>
        </a:p>
      </dgm:t>
    </dgm:pt>
    <dgm:pt modelId="{83193BA7-EDBD-4BF0-BBCE-548F4CD1D645}" type="parTrans" cxnId="{A7E7E306-E962-4EB4-9A79-E5D7A48A6DCD}">
      <dgm:prSet/>
      <dgm:spPr/>
      <dgm:t>
        <a:bodyPr/>
        <a:lstStyle/>
        <a:p>
          <a:endParaRPr lang="es-EC"/>
        </a:p>
      </dgm:t>
    </dgm:pt>
    <dgm:pt modelId="{E8F11067-BADD-4071-B59B-BEBFFBF0271B}" type="sibTrans" cxnId="{A7E7E306-E962-4EB4-9A79-E5D7A48A6DCD}">
      <dgm:prSet/>
      <dgm:spPr/>
      <dgm:t>
        <a:bodyPr/>
        <a:lstStyle/>
        <a:p>
          <a:endParaRPr lang="es-EC"/>
        </a:p>
      </dgm:t>
    </dgm:pt>
    <dgm:pt modelId="{AF32434F-3D2C-4891-AF31-C051F6FEA559}">
      <dgm:prSet/>
      <dgm:spPr/>
      <dgm:t>
        <a:bodyPr/>
        <a:lstStyle/>
        <a:p>
          <a:pPr rtl="0"/>
          <a:r>
            <a:rPr lang="es-ES" dirty="0" smtClean="0"/>
            <a:t>Por lo que  el grupo de trabajo de seguridad se programo en todas las radios bases y portátiles, para permitir la comunicación  entre las distintas sedes de la ESPE utilizando la estación repetidora de Cruz Loma. </a:t>
          </a:r>
          <a:endParaRPr lang="es-EC" dirty="0"/>
        </a:p>
      </dgm:t>
    </dgm:pt>
    <dgm:pt modelId="{2A368D37-A8A2-4B17-A138-AC833DB812AE}" type="parTrans" cxnId="{C8797949-08A9-4490-9B7C-EA186D9C99B9}">
      <dgm:prSet/>
      <dgm:spPr/>
      <dgm:t>
        <a:bodyPr/>
        <a:lstStyle/>
        <a:p>
          <a:endParaRPr lang="es-EC"/>
        </a:p>
      </dgm:t>
    </dgm:pt>
    <dgm:pt modelId="{96E4189B-F84D-4F5F-993C-4FFCC61D56B7}" type="sibTrans" cxnId="{C8797949-08A9-4490-9B7C-EA186D9C99B9}">
      <dgm:prSet/>
      <dgm:spPr/>
      <dgm:t>
        <a:bodyPr/>
        <a:lstStyle/>
        <a:p>
          <a:endParaRPr lang="es-EC"/>
        </a:p>
      </dgm:t>
    </dgm:pt>
    <dgm:pt modelId="{B0858DF9-2048-4068-AC32-4D819A5CB532}">
      <dgm:prSet/>
      <dgm:spPr/>
      <dgm:t>
        <a:bodyPr/>
        <a:lstStyle/>
        <a:p>
          <a:pPr rtl="0"/>
          <a:r>
            <a:rPr lang="es-ES" smtClean="0"/>
            <a:t>Así </a:t>
          </a:r>
          <a:r>
            <a:rPr lang="es-ES" dirty="0" smtClean="0"/>
            <a:t>como el grupo de trabajo Simplex, el cual permite la  comunicación  interna en cada sede ya que si la estación repetidora presenta algún desperfecto, no se pierde en su totalidad la comunicación.</a:t>
          </a:r>
          <a:endParaRPr lang="es-EC" dirty="0"/>
        </a:p>
      </dgm:t>
    </dgm:pt>
    <dgm:pt modelId="{9173F389-DDDA-4252-BED3-ED2ECCBB486C}" type="parTrans" cxnId="{9B96ED81-2D99-47E6-8A7A-B4B1B5936D4E}">
      <dgm:prSet/>
      <dgm:spPr/>
      <dgm:t>
        <a:bodyPr/>
        <a:lstStyle/>
        <a:p>
          <a:endParaRPr lang="es-EC"/>
        </a:p>
      </dgm:t>
    </dgm:pt>
    <dgm:pt modelId="{E8E7205F-0946-4FC1-9ECD-861884DAB635}" type="sibTrans" cxnId="{9B96ED81-2D99-47E6-8A7A-B4B1B5936D4E}">
      <dgm:prSet/>
      <dgm:spPr/>
      <dgm:t>
        <a:bodyPr/>
        <a:lstStyle/>
        <a:p>
          <a:endParaRPr lang="es-EC"/>
        </a:p>
      </dgm:t>
    </dgm:pt>
    <dgm:pt modelId="{2AED49AA-6EC9-45A1-BE64-BDF7D732DBC2}">
      <dgm:prSet/>
      <dgm:spPr/>
      <dgm:t>
        <a:bodyPr/>
        <a:lstStyle/>
        <a:p>
          <a:pPr rtl="0"/>
          <a:r>
            <a:rPr lang="es-EC" smtClean="0"/>
            <a:t>Este </a:t>
          </a:r>
          <a:r>
            <a:rPr lang="es-EC" dirty="0" smtClean="0"/>
            <a:t>valor refleja  el alto nivel de satisfacción de  los usuarios al comunicarse por esta red, al establecer conversaciones claras y concisas.</a:t>
          </a:r>
          <a:endParaRPr lang="es-EC" dirty="0"/>
        </a:p>
      </dgm:t>
    </dgm:pt>
    <dgm:pt modelId="{863A5A1B-0645-4555-A0DD-C1028AAEA7D2}" type="parTrans" cxnId="{CF443B3F-5CA4-4DA4-BF64-CF84CC5CCD70}">
      <dgm:prSet/>
      <dgm:spPr/>
      <dgm:t>
        <a:bodyPr/>
        <a:lstStyle/>
        <a:p>
          <a:endParaRPr lang="es-EC"/>
        </a:p>
      </dgm:t>
    </dgm:pt>
    <dgm:pt modelId="{A9DEF38E-F3C2-4EEB-95CE-9CB361FDD0C4}" type="sibTrans" cxnId="{CF443B3F-5CA4-4DA4-BF64-CF84CC5CCD70}">
      <dgm:prSet/>
      <dgm:spPr/>
      <dgm:t>
        <a:bodyPr/>
        <a:lstStyle/>
        <a:p>
          <a:endParaRPr lang="es-EC"/>
        </a:p>
      </dgm:t>
    </dgm:pt>
    <dgm:pt modelId="{3D1C284B-E19C-48AA-8C96-CA996F2D69FC}" type="pres">
      <dgm:prSet presAssocID="{4CC6B527-30AB-4C2C-AC51-C568639A95D5}" presName="compositeShape" presStyleCnt="0">
        <dgm:presLayoutVars>
          <dgm:dir/>
          <dgm:resizeHandles/>
        </dgm:presLayoutVars>
      </dgm:prSet>
      <dgm:spPr/>
      <dgm:t>
        <a:bodyPr/>
        <a:lstStyle/>
        <a:p>
          <a:endParaRPr lang="es-ES"/>
        </a:p>
      </dgm:t>
    </dgm:pt>
    <dgm:pt modelId="{BCE3DD02-EF9D-4B8A-B3B0-B49E3A9C425A}" type="pres">
      <dgm:prSet presAssocID="{4CC6B527-30AB-4C2C-AC51-C568639A95D5}" presName="pyramid" presStyleLbl="node1" presStyleIdx="0" presStyleCnt="1"/>
      <dgm:spPr/>
    </dgm:pt>
    <dgm:pt modelId="{7FF4FE9E-4138-4274-A05F-DD290BF294DE}" type="pres">
      <dgm:prSet presAssocID="{4CC6B527-30AB-4C2C-AC51-C568639A95D5}" presName="theList" presStyleCnt="0"/>
      <dgm:spPr/>
    </dgm:pt>
    <dgm:pt modelId="{DD574AC8-E820-4B4E-A46D-FFE7B26EB8BB}" type="pres">
      <dgm:prSet presAssocID="{0A091447-4CB4-46A9-A838-6382D8958C2A}" presName="aNode" presStyleLbl="fgAcc1" presStyleIdx="0" presStyleCnt="5">
        <dgm:presLayoutVars>
          <dgm:bulletEnabled val="1"/>
        </dgm:presLayoutVars>
      </dgm:prSet>
      <dgm:spPr/>
      <dgm:t>
        <a:bodyPr/>
        <a:lstStyle/>
        <a:p>
          <a:endParaRPr lang="es-ES"/>
        </a:p>
      </dgm:t>
    </dgm:pt>
    <dgm:pt modelId="{42471CA3-17E0-4B38-A077-45EBF63CE6FD}" type="pres">
      <dgm:prSet presAssocID="{0A091447-4CB4-46A9-A838-6382D8958C2A}" presName="aSpace" presStyleCnt="0"/>
      <dgm:spPr/>
    </dgm:pt>
    <dgm:pt modelId="{B41A2E82-0B4A-4764-804A-0370A5E6E4F4}" type="pres">
      <dgm:prSet presAssocID="{AF32434F-3D2C-4891-AF31-C051F6FEA559}" presName="aNode" presStyleLbl="fgAcc1" presStyleIdx="1" presStyleCnt="5">
        <dgm:presLayoutVars>
          <dgm:bulletEnabled val="1"/>
        </dgm:presLayoutVars>
      </dgm:prSet>
      <dgm:spPr/>
      <dgm:t>
        <a:bodyPr/>
        <a:lstStyle/>
        <a:p>
          <a:endParaRPr lang="es-ES"/>
        </a:p>
      </dgm:t>
    </dgm:pt>
    <dgm:pt modelId="{A849FD14-5379-49E7-924C-6D037050B580}" type="pres">
      <dgm:prSet presAssocID="{AF32434F-3D2C-4891-AF31-C051F6FEA559}" presName="aSpace" presStyleCnt="0"/>
      <dgm:spPr/>
    </dgm:pt>
    <dgm:pt modelId="{11018273-484F-447E-AF59-800FE1CB472D}" type="pres">
      <dgm:prSet presAssocID="{B0858DF9-2048-4068-AC32-4D819A5CB532}" presName="aNode" presStyleLbl="fgAcc1" presStyleIdx="2" presStyleCnt="5">
        <dgm:presLayoutVars>
          <dgm:bulletEnabled val="1"/>
        </dgm:presLayoutVars>
      </dgm:prSet>
      <dgm:spPr/>
      <dgm:t>
        <a:bodyPr/>
        <a:lstStyle/>
        <a:p>
          <a:endParaRPr lang="es-ES"/>
        </a:p>
      </dgm:t>
    </dgm:pt>
    <dgm:pt modelId="{87CAFB2D-382B-4A45-BA48-57916E7515D6}" type="pres">
      <dgm:prSet presAssocID="{B0858DF9-2048-4068-AC32-4D819A5CB532}" presName="aSpace" presStyleCnt="0"/>
      <dgm:spPr/>
    </dgm:pt>
    <dgm:pt modelId="{FC359D00-8F5A-4C39-B5BC-8B607768C030}" type="pres">
      <dgm:prSet presAssocID="{158965DF-AB5F-4A25-BCFB-481122AFFAFF}" presName="aNode" presStyleLbl="fgAcc1" presStyleIdx="3" presStyleCnt="5">
        <dgm:presLayoutVars>
          <dgm:bulletEnabled val="1"/>
        </dgm:presLayoutVars>
      </dgm:prSet>
      <dgm:spPr/>
      <dgm:t>
        <a:bodyPr/>
        <a:lstStyle/>
        <a:p>
          <a:endParaRPr lang="es-ES"/>
        </a:p>
      </dgm:t>
    </dgm:pt>
    <dgm:pt modelId="{3552DC5C-C410-47F5-BF61-C6D3EF5A15B3}" type="pres">
      <dgm:prSet presAssocID="{158965DF-AB5F-4A25-BCFB-481122AFFAFF}" presName="aSpace" presStyleCnt="0"/>
      <dgm:spPr/>
    </dgm:pt>
    <dgm:pt modelId="{3C68965F-4600-4706-98D7-E429C89B9F08}" type="pres">
      <dgm:prSet presAssocID="{2AED49AA-6EC9-45A1-BE64-BDF7D732DBC2}" presName="aNode" presStyleLbl="fgAcc1" presStyleIdx="4" presStyleCnt="5">
        <dgm:presLayoutVars>
          <dgm:bulletEnabled val="1"/>
        </dgm:presLayoutVars>
      </dgm:prSet>
      <dgm:spPr/>
      <dgm:t>
        <a:bodyPr/>
        <a:lstStyle/>
        <a:p>
          <a:endParaRPr lang="es-ES"/>
        </a:p>
      </dgm:t>
    </dgm:pt>
    <dgm:pt modelId="{3614448C-5604-4DC8-A0ED-C57A5FBA835E}" type="pres">
      <dgm:prSet presAssocID="{2AED49AA-6EC9-45A1-BE64-BDF7D732DBC2}" presName="aSpace" presStyleCnt="0"/>
      <dgm:spPr/>
    </dgm:pt>
  </dgm:ptLst>
  <dgm:cxnLst>
    <dgm:cxn modelId="{CF443B3F-5CA4-4DA4-BF64-CF84CC5CCD70}" srcId="{4CC6B527-30AB-4C2C-AC51-C568639A95D5}" destId="{2AED49AA-6EC9-45A1-BE64-BDF7D732DBC2}" srcOrd="4" destOrd="0" parTransId="{863A5A1B-0645-4555-A0DD-C1028AAEA7D2}" sibTransId="{A9DEF38E-F3C2-4EEB-95CE-9CB361FDD0C4}"/>
    <dgm:cxn modelId="{C8797949-08A9-4490-9B7C-EA186D9C99B9}" srcId="{4CC6B527-30AB-4C2C-AC51-C568639A95D5}" destId="{AF32434F-3D2C-4891-AF31-C051F6FEA559}" srcOrd="1" destOrd="0" parTransId="{2A368D37-A8A2-4B17-A138-AC833DB812AE}" sibTransId="{96E4189B-F84D-4F5F-993C-4FFCC61D56B7}"/>
    <dgm:cxn modelId="{FC3E80EF-9112-4740-92BB-E619CAB1EBB1}" type="presOf" srcId="{0A091447-4CB4-46A9-A838-6382D8958C2A}" destId="{DD574AC8-E820-4B4E-A46D-FFE7B26EB8BB}" srcOrd="0" destOrd="0" presId="urn:microsoft.com/office/officeart/2005/8/layout/pyramid2"/>
    <dgm:cxn modelId="{9B96ED81-2D99-47E6-8A7A-B4B1B5936D4E}" srcId="{4CC6B527-30AB-4C2C-AC51-C568639A95D5}" destId="{B0858DF9-2048-4068-AC32-4D819A5CB532}" srcOrd="2" destOrd="0" parTransId="{9173F389-DDDA-4252-BED3-ED2ECCBB486C}" sibTransId="{E8E7205F-0946-4FC1-9ECD-861884DAB635}"/>
    <dgm:cxn modelId="{A7E7E306-E962-4EB4-9A79-E5D7A48A6DCD}" srcId="{4CC6B527-30AB-4C2C-AC51-C568639A95D5}" destId="{158965DF-AB5F-4A25-BCFB-481122AFFAFF}" srcOrd="3" destOrd="0" parTransId="{83193BA7-EDBD-4BF0-BBCE-548F4CD1D645}" sibTransId="{E8F11067-BADD-4071-B59B-BEBFFBF0271B}"/>
    <dgm:cxn modelId="{3AF51C18-3F3F-42A2-B19C-E96B7DC5E79D}" type="presOf" srcId="{4CC6B527-30AB-4C2C-AC51-C568639A95D5}" destId="{3D1C284B-E19C-48AA-8C96-CA996F2D69FC}" srcOrd="0" destOrd="0" presId="urn:microsoft.com/office/officeart/2005/8/layout/pyramid2"/>
    <dgm:cxn modelId="{FB3AD0BD-9D6C-4B2A-A87B-352A2C3B59FF}" type="presOf" srcId="{2AED49AA-6EC9-45A1-BE64-BDF7D732DBC2}" destId="{3C68965F-4600-4706-98D7-E429C89B9F08}" srcOrd="0" destOrd="0" presId="urn:microsoft.com/office/officeart/2005/8/layout/pyramid2"/>
    <dgm:cxn modelId="{AE644BC5-144A-434B-ACCF-BD6092A52AA5}" type="presOf" srcId="{B0858DF9-2048-4068-AC32-4D819A5CB532}" destId="{11018273-484F-447E-AF59-800FE1CB472D}" srcOrd="0" destOrd="0" presId="urn:microsoft.com/office/officeart/2005/8/layout/pyramid2"/>
    <dgm:cxn modelId="{E84E5108-BB68-4665-A83D-1071DA54C65C}" srcId="{4CC6B527-30AB-4C2C-AC51-C568639A95D5}" destId="{0A091447-4CB4-46A9-A838-6382D8958C2A}" srcOrd="0" destOrd="0" parTransId="{0E221B67-9C69-4FA2-8C65-895B639FD895}" sibTransId="{243190A4-C85A-48D8-A6A1-79227C44D458}"/>
    <dgm:cxn modelId="{B88D80FB-2D8D-4149-8B6E-C5CD98F003B7}" type="presOf" srcId="{AF32434F-3D2C-4891-AF31-C051F6FEA559}" destId="{B41A2E82-0B4A-4764-804A-0370A5E6E4F4}" srcOrd="0" destOrd="0" presId="urn:microsoft.com/office/officeart/2005/8/layout/pyramid2"/>
    <dgm:cxn modelId="{9656C9E6-6AEC-43A3-9AEB-E9565C0AB361}" type="presOf" srcId="{158965DF-AB5F-4A25-BCFB-481122AFFAFF}" destId="{FC359D00-8F5A-4C39-B5BC-8B607768C030}" srcOrd="0" destOrd="0" presId="urn:microsoft.com/office/officeart/2005/8/layout/pyramid2"/>
    <dgm:cxn modelId="{4D8AB70E-4D5B-4E07-937B-A86A904328DC}" type="presParOf" srcId="{3D1C284B-E19C-48AA-8C96-CA996F2D69FC}" destId="{BCE3DD02-EF9D-4B8A-B3B0-B49E3A9C425A}" srcOrd="0" destOrd="0" presId="urn:microsoft.com/office/officeart/2005/8/layout/pyramid2"/>
    <dgm:cxn modelId="{C4191963-594D-4806-B359-9B7B1402A1D4}" type="presParOf" srcId="{3D1C284B-E19C-48AA-8C96-CA996F2D69FC}" destId="{7FF4FE9E-4138-4274-A05F-DD290BF294DE}" srcOrd="1" destOrd="0" presId="urn:microsoft.com/office/officeart/2005/8/layout/pyramid2"/>
    <dgm:cxn modelId="{DA22BE1C-9CB9-4539-B894-47A645CA4A91}" type="presParOf" srcId="{7FF4FE9E-4138-4274-A05F-DD290BF294DE}" destId="{DD574AC8-E820-4B4E-A46D-FFE7B26EB8BB}" srcOrd="0" destOrd="0" presId="urn:microsoft.com/office/officeart/2005/8/layout/pyramid2"/>
    <dgm:cxn modelId="{20E5500D-D1DE-4C1D-A783-52A935BB764C}" type="presParOf" srcId="{7FF4FE9E-4138-4274-A05F-DD290BF294DE}" destId="{42471CA3-17E0-4B38-A077-45EBF63CE6FD}" srcOrd="1" destOrd="0" presId="urn:microsoft.com/office/officeart/2005/8/layout/pyramid2"/>
    <dgm:cxn modelId="{AB2B06B4-3563-42C9-853B-EF36756CB9B8}" type="presParOf" srcId="{7FF4FE9E-4138-4274-A05F-DD290BF294DE}" destId="{B41A2E82-0B4A-4764-804A-0370A5E6E4F4}" srcOrd="2" destOrd="0" presId="urn:microsoft.com/office/officeart/2005/8/layout/pyramid2"/>
    <dgm:cxn modelId="{6C3B4E3E-5A95-4824-8B6F-70BD8AB7C891}" type="presParOf" srcId="{7FF4FE9E-4138-4274-A05F-DD290BF294DE}" destId="{A849FD14-5379-49E7-924C-6D037050B580}" srcOrd="3" destOrd="0" presId="urn:microsoft.com/office/officeart/2005/8/layout/pyramid2"/>
    <dgm:cxn modelId="{ACC6F9AD-849A-45E7-A352-524269AECD4D}" type="presParOf" srcId="{7FF4FE9E-4138-4274-A05F-DD290BF294DE}" destId="{11018273-484F-447E-AF59-800FE1CB472D}" srcOrd="4" destOrd="0" presId="urn:microsoft.com/office/officeart/2005/8/layout/pyramid2"/>
    <dgm:cxn modelId="{6990CB4B-6085-45E2-B663-1267E9316B13}" type="presParOf" srcId="{7FF4FE9E-4138-4274-A05F-DD290BF294DE}" destId="{87CAFB2D-382B-4A45-BA48-57916E7515D6}" srcOrd="5" destOrd="0" presId="urn:microsoft.com/office/officeart/2005/8/layout/pyramid2"/>
    <dgm:cxn modelId="{18323FCA-AA7D-4D80-B06C-FAE889ECE0A4}" type="presParOf" srcId="{7FF4FE9E-4138-4274-A05F-DD290BF294DE}" destId="{FC359D00-8F5A-4C39-B5BC-8B607768C030}" srcOrd="6" destOrd="0" presId="urn:microsoft.com/office/officeart/2005/8/layout/pyramid2"/>
    <dgm:cxn modelId="{8960DBA5-4546-4B91-84B9-05556EF00678}" type="presParOf" srcId="{7FF4FE9E-4138-4274-A05F-DD290BF294DE}" destId="{3552DC5C-C410-47F5-BF61-C6D3EF5A15B3}" srcOrd="7" destOrd="0" presId="urn:microsoft.com/office/officeart/2005/8/layout/pyramid2"/>
    <dgm:cxn modelId="{0B22566C-4A97-4E4C-965C-EFA6A49A317D}" type="presParOf" srcId="{7FF4FE9E-4138-4274-A05F-DD290BF294DE}" destId="{3C68965F-4600-4706-98D7-E429C89B9F08}" srcOrd="8" destOrd="0" presId="urn:microsoft.com/office/officeart/2005/8/layout/pyramid2"/>
    <dgm:cxn modelId="{B000817B-5B6D-4742-93FA-081A49642806}" type="presParOf" srcId="{7FF4FE9E-4138-4274-A05F-DD290BF294DE}" destId="{3614448C-5604-4DC8-A0ED-C57A5FBA835E}" srcOrd="9" destOrd="0" presId="urn:microsoft.com/office/officeart/2005/8/layout/pyramid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8.xml><?xml version="1.0" encoding="utf-8"?>
<dgm:dataModel xmlns:dgm="http://schemas.openxmlformats.org/drawingml/2006/diagram" xmlns:a="http://schemas.openxmlformats.org/drawingml/2006/main">
  <dgm:ptLst>
    <dgm:pt modelId="{8A76B34E-8775-4270-9827-037EB561372C}" type="doc">
      <dgm:prSet loTypeId="urn:microsoft.com/office/officeart/2005/8/layout/vList2" loCatId="list" qsTypeId="urn:microsoft.com/office/officeart/2005/8/quickstyle/simple5" qsCatId="simple" csTypeId="urn:microsoft.com/office/officeart/2005/8/colors/colorful1#9" csCatId="colorful" phldr="1"/>
      <dgm:spPr/>
      <dgm:t>
        <a:bodyPr/>
        <a:lstStyle/>
        <a:p>
          <a:endParaRPr lang="es-EC"/>
        </a:p>
      </dgm:t>
    </dgm:pt>
    <dgm:pt modelId="{3597B3A9-4F84-4B83-9737-C08A765C9A93}">
      <dgm:prSet/>
      <dgm:spPr/>
      <dgm:t>
        <a:bodyPr/>
        <a:lstStyle/>
        <a:p>
          <a:pPr rtl="0"/>
          <a:r>
            <a:rPr lang="es-EC" dirty="0" smtClean="0"/>
            <a:t>Para realizar el estudio de factibilidad, se  analizo prioritariamente los parámetros de Frecuencia de Operación, Potencia de Transmisión y Sensibilidad, ya que son indispensables para el funcionamiento correcto de la red de acuerdo al diseño. </a:t>
          </a:r>
          <a:endParaRPr lang="es-EC" dirty="0"/>
        </a:p>
      </dgm:t>
    </dgm:pt>
    <dgm:pt modelId="{93F045F5-EDFA-459E-96AF-1AC81BCC8FD3}" type="parTrans" cxnId="{D11932D5-0667-485C-A883-5C2155F838FA}">
      <dgm:prSet/>
      <dgm:spPr/>
      <dgm:t>
        <a:bodyPr/>
        <a:lstStyle/>
        <a:p>
          <a:endParaRPr lang="es-EC"/>
        </a:p>
      </dgm:t>
    </dgm:pt>
    <dgm:pt modelId="{49207B48-17A6-4045-91B8-94A4D529F049}" type="sibTrans" cxnId="{D11932D5-0667-485C-A883-5C2155F838FA}">
      <dgm:prSet/>
      <dgm:spPr/>
      <dgm:t>
        <a:bodyPr/>
        <a:lstStyle/>
        <a:p>
          <a:endParaRPr lang="es-EC"/>
        </a:p>
      </dgm:t>
    </dgm:pt>
    <dgm:pt modelId="{21799C23-CE26-403C-B099-E92F9245AAB6}">
      <dgm:prSet/>
      <dgm:spPr/>
      <dgm:t>
        <a:bodyPr/>
        <a:lstStyle/>
        <a:p>
          <a:pPr rtl="0"/>
          <a:r>
            <a:rPr lang="es-ES" dirty="0" smtClean="0"/>
            <a:t>En base a las  </a:t>
          </a:r>
          <a:r>
            <a:rPr lang="es-EC" dirty="0" smtClean="0"/>
            <a:t>especificaciones técnicas requeridas  y al menor precio ofertado por los equipos  digitales,  cables y conectores, infraestructura de telecomunicaciones,  software y paquetes informáticos. </a:t>
          </a:r>
          <a:endParaRPr lang="es-EC" dirty="0"/>
        </a:p>
      </dgm:t>
    </dgm:pt>
    <dgm:pt modelId="{06DDAB82-368F-4E52-87CC-4CEC1152A4C2}" type="parTrans" cxnId="{C7B948E2-1D04-44AC-97D2-C086289736A1}">
      <dgm:prSet/>
      <dgm:spPr/>
      <dgm:t>
        <a:bodyPr/>
        <a:lstStyle/>
        <a:p>
          <a:endParaRPr lang="es-EC"/>
        </a:p>
      </dgm:t>
    </dgm:pt>
    <dgm:pt modelId="{D5E89AC3-D12A-4E0A-9282-003193CA72C3}" type="sibTrans" cxnId="{C7B948E2-1D04-44AC-97D2-C086289736A1}">
      <dgm:prSet/>
      <dgm:spPr/>
      <dgm:t>
        <a:bodyPr/>
        <a:lstStyle/>
        <a:p>
          <a:endParaRPr lang="es-EC"/>
        </a:p>
      </dgm:t>
    </dgm:pt>
    <dgm:pt modelId="{DBBA86C3-62E3-4E93-A5E5-8A27172040A9}">
      <dgm:prSet/>
      <dgm:spPr/>
      <dgm:t>
        <a:bodyPr/>
        <a:lstStyle/>
        <a:p>
          <a:pPr rtl="0"/>
          <a:r>
            <a:rPr lang="es-EC" dirty="0" smtClean="0"/>
            <a:t>Se determino que la  marca   </a:t>
          </a:r>
          <a:r>
            <a:rPr lang="es-EC" dirty="0" err="1" smtClean="0"/>
            <a:t>Kenwood</a:t>
          </a:r>
          <a:r>
            <a:rPr lang="es-EC" dirty="0" smtClean="0"/>
            <a:t> para repetidoras, radios bases, móviles y portátiles,  y la marca Motorola en lo que se refiere a los Puentes Inalámbricos de Ethernet  trabajan dentro del  rango de valores de los parámetros técnicos que se requieren de acuerdo a las bases técnicas.  </a:t>
          </a:r>
          <a:endParaRPr lang="es-EC" dirty="0"/>
        </a:p>
      </dgm:t>
    </dgm:pt>
    <dgm:pt modelId="{0267135D-5621-43E3-A823-DDF783CFA918}" type="parTrans" cxnId="{3A05F399-6A16-4B3A-B47E-45BACAEA1EA7}">
      <dgm:prSet/>
      <dgm:spPr/>
      <dgm:t>
        <a:bodyPr/>
        <a:lstStyle/>
        <a:p>
          <a:endParaRPr lang="es-EC"/>
        </a:p>
      </dgm:t>
    </dgm:pt>
    <dgm:pt modelId="{1FB62CE8-C494-4FB4-A15F-9F9BF424CA26}" type="sibTrans" cxnId="{3A05F399-6A16-4B3A-B47E-45BACAEA1EA7}">
      <dgm:prSet/>
      <dgm:spPr/>
      <dgm:t>
        <a:bodyPr/>
        <a:lstStyle/>
        <a:p>
          <a:endParaRPr lang="es-EC"/>
        </a:p>
      </dgm:t>
    </dgm:pt>
    <dgm:pt modelId="{9FA123A1-7EA9-497B-9581-87325F04B567}">
      <dgm:prSet/>
      <dgm:spPr/>
      <dgm:t>
        <a:bodyPr/>
        <a:lstStyle/>
        <a:p>
          <a:pPr rtl="0"/>
          <a:r>
            <a:rPr lang="es-EC" smtClean="0"/>
            <a:t>Por </a:t>
          </a:r>
          <a:r>
            <a:rPr lang="es-EC" dirty="0" smtClean="0"/>
            <a:t>lo que  estas marcas de equipos son la  mejor opción tecnológica para el equipamiento de la radio digital de la ESPE.</a:t>
          </a:r>
          <a:endParaRPr lang="es-EC" dirty="0"/>
        </a:p>
      </dgm:t>
    </dgm:pt>
    <dgm:pt modelId="{A460DEC8-5C2A-4FB8-9E86-B5395A327C7D}" type="parTrans" cxnId="{60DBE690-FE31-48B6-93F4-DAEABDF5A4C4}">
      <dgm:prSet/>
      <dgm:spPr/>
      <dgm:t>
        <a:bodyPr/>
        <a:lstStyle/>
        <a:p>
          <a:endParaRPr lang="es-EC"/>
        </a:p>
      </dgm:t>
    </dgm:pt>
    <dgm:pt modelId="{A9900541-882A-479A-81B4-8210BFD61E0C}" type="sibTrans" cxnId="{60DBE690-FE31-48B6-93F4-DAEABDF5A4C4}">
      <dgm:prSet/>
      <dgm:spPr/>
      <dgm:t>
        <a:bodyPr/>
        <a:lstStyle/>
        <a:p>
          <a:endParaRPr lang="es-EC"/>
        </a:p>
      </dgm:t>
    </dgm:pt>
    <dgm:pt modelId="{4357FB94-C09C-4D36-A287-8A4D1EA330FA}">
      <dgm:prSet/>
      <dgm:spPr/>
      <dgm:t>
        <a:bodyPr/>
        <a:lstStyle/>
        <a:p>
          <a:pPr rtl="0"/>
          <a:r>
            <a:rPr lang="es-EC" smtClean="0"/>
            <a:t>Se  </a:t>
          </a:r>
          <a:r>
            <a:rPr lang="es-EC" dirty="0" smtClean="0"/>
            <a:t>determino que la </a:t>
          </a:r>
          <a:r>
            <a:rPr lang="es-ES" dirty="0" smtClean="0"/>
            <a:t>empresa Maxi </a:t>
          </a:r>
          <a:r>
            <a:rPr lang="es-ES" dirty="0" err="1" smtClean="0"/>
            <a:t>Group</a:t>
          </a:r>
          <a:r>
            <a:rPr lang="es-EC" dirty="0" smtClean="0"/>
            <a:t> </a:t>
          </a:r>
          <a:r>
            <a:rPr lang="es-ES" dirty="0" smtClean="0"/>
            <a:t> ofrece la mejor opción de compra debido a que ofrece el menor costo total del proyecto, garantía en los productos, servicio de mantenimiento y el menor tiempo de entrega.</a:t>
          </a:r>
          <a:endParaRPr lang="es-EC" dirty="0"/>
        </a:p>
      </dgm:t>
    </dgm:pt>
    <dgm:pt modelId="{5429C70B-9316-4D7A-95F3-913A2DD71AD9}" type="parTrans" cxnId="{9B4E700C-55A5-4263-9ACE-95C31546971B}">
      <dgm:prSet/>
      <dgm:spPr/>
      <dgm:t>
        <a:bodyPr/>
        <a:lstStyle/>
        <a:p>
          <a:endParaRPr lang="es-EC"/>
        </a:p>
      </dgm:t>
    </dgm:pt>
    <dgm:pt modelId="{AA65F3E5-8AD8-4439-A297-FB8C2A4FB7C9}" type="sibTrans" cxnId="{9B4E700C-55A5-4263-9ACE-95C31546971B}">
      <dgm:prSet/>
      <dgm:spPr/>
      <dgm:t>
        <a:bodyPr/>
        <a:lstStyle/>
        <a:p>
          <a:endParaRPr lang="es-EC"/>
        </a:p>
      </dgm:t>
    </dgm:pt>
    <dgm:pt modelId="{2E42D8AA-39AB-410D-9971-C000EF0F7095}" type="pres">
      <dgm:prSet presAssocID="{8A76B34E-8775-4270-9827-037EB561372C}" presName="linear" presStyleCnt="0">
        <dgm:presLayoutVars>
          <dgm:animLvl val="lvl"/>
          <dgm:resizeHandles val="exact"/>
        </dgm:presLayoutVars>
      </dgm:prSet>
      <dgm:spPr/>
      <dgm:t>
        <a:bodyPr/>
        <a:lstStyle/>
        <a:p>
          <a:endParaRPr lang="es-ES"/>
        </a:p>
      </dgm:t>
    </dgm:pt>
    <dgm:pt modelId="{08BF29F3-6959-45E5-83D9-0ACCD968ABBF}" type="pres">
      <dgm:prSet presAssocID="{3597B3A9-4F84-4B83-9737-C08A765C9A93}" presName="parentText" presStyleLbl="node1" presStyleIdx="0" presStyleCnt="2">
        <dgm:presLayoutVars>
          <dgm:chMax val="0"/>
          <dgm:bulletEnabled val="1"/>
        </dgm:presLayoutVars>
      </dgm:prSet>
      <dgm:spPr/>
      <dgm:t>
        <a:bodyPr/>
        <a:lstStyle/>
        <a:p>
          <a:endParaRPr lang="es-ES"/>
        </a:p>
      </dgm:t>
    </dgm:pt>
    <dgm:pt modelId="{3C17A8FD-9E9E-439F-A277-7FA98EFC570D}" type="pres">
      <dgm:prSet presAssocID="{3597B3A9-4F84-4B83-9737-C08A765C9A93}" presName="childText" presStyleLbl="revTx" presStyleIdx="0" presStyleCnt="2">
        <dgm:presLayoutVars>
          <dgm:bulletEnabled val="1"/>
        </dgm:presLayoutVars>
      </dgm:prSet>
      <dgm:spPr/>
      <dgm:t>
        <a:bodyPr/>
        <a:lstStyle/>
        <a:p>
          <a:endParaRPr lang="es-EC"/>
        </a:p>
      </dgm:t>
    </dgm:pt>
    <dgm:pt modelId="{8E284361-945B-4686-AA66-97435FEFEC18}" type="pres">
      <dgm:prSet presAssocID="{21799C23-CE26-403C-B099-E92F9245AAB6}" presName="parentText" presStyleLbl="node1" presStyleIdx="1" presStyleCnt="2">
        <dgm:presLayoutVars>
          <dgm:chMax val="0"/>
          <dgm:bulletEnabled val="1"/>
        </dgm:presLayoutVars>
      </dgm:prSet>
      <dgm:spPr/>
      <dgm:t>
        <a:bodyPr/>
        <a:lstStyle/>
        <a:p>
          <a:endParaRPr lang="es-ES"/>
        </a:p>
      </dgm:t>
    </dgm:pt>
    <dgm:pt modelId="{60F01793-3465-46CC-90A2-A9CADDB6777B}" type="pres">
      <dgm:prSet presAssocID="{21799C23-CE26-403C-B099-E92F9245AAB6}" presName="childText" presStyleLbl="revTx" presStyleIdx="1" presStyleCnt="2">
        <dgm:presLayoutVars>
          <dgm:bulletEnabled val="1"/>
        </dgm:presLayoutVars>
      </dgm:prSet>
      <dgm:spPr/>
      <dgm:t>
        <a:bodyPr/>
        <a:lstStyle/>
        <a:p>
          <a:endParaRPr lang="es-ES"/>
        </a:p>
      </dgm:t>
    </dgm:pt>
  </dgm:ptLst>
  <dgm:cxnLst>
    <dgm:cxn modelId="{4D62FA0F-A4E5-42EB-8895-EA13D89AA82B}" type="presOf" srcId="{DBBA86C3-62E3-4E93-A5E5-8A27172040A9}" destId="{3C17A8FD-9E9E-439F-A277-7FA98EFC570D}" srcOrd="0" destOrd="0" presId="urn:microsoft.com/office/officeart/2005/8/layout/vList2"/>
    <dgm:cxn modelId="{A49330B1-33AF-4C69-86D6-C96C78E2BC5F}" type="presOf" srcId="{9FA123A1-7EA9-497B-9581-87325F04B567}" destId="{3C17A8FD-9E9E-439F-A277-7FA98EFC570D}" srcOrd="0" destOrd="1" presId="urn:microsoft.com/office/officeart/2005/8/layout/vList2"/>
    <dgm:cxn modelId="{F77EFB32-26FA-4DCE-B65E-3EBB8FF648E5}" type="presOf" srcId="{3597B3A9-4F84-4B83-9737-C08A765C9A93}" destId="{08BF29F3-6959-45E5-83D9-0ACCD968ABBF}" srcOrd="0" destOrd="0" presId="urn:microsoft.com/office/officeart/2005/8/layout/vList2"/>
    <dgm:cxn modelId="{C7B948E2-1D04-44AC-97D2-C086289736A1}" srcId="{8A76B34E-8775-4270-9827-037EB561372C}" destId="{21799C23-CE26-403C-B099-E92F9245AAB6}" srcOrd="1" destOrd="0" parTransId="{06DDAB82-368F-4E52-87CC-4CEC1152A4C2}" sibTransId="{D5E89AC3-D12A-4E0A-9282-003193CA72C3}"/>
    <dgm:cxn modelId="{3A05F399-6A16-4B3A-B47E-45BACAEA1EA7}" srcId="{3597B3A9-4F84-4B83-9737-C08A765C9A93}" destId="{DBBA86C3-62E3-4E93-A5E5-8A27172040A9}" srcOrd="0" destOrd="0" parTransId="{0267135D-5621-43E3-A823-DDF783CFA918}" sibTransId="{1FB62CE8-C494-4FB4-A15F-9F9BF424CA26}"/>
    <dgm:cxn modelId="{9FA2CEF2-BA84-4E0F-B85E-A604D757A869}" type="presOf" srcId="{21799C23-CE26-403C-B099-E92F9245AAB6}" destId="{8E284361-945B-4686-AA66-97435FEFEC18}" srcOrd="0" destOrd="0" presId="urn:microsoft.com/office/officeart/2005/8/layout/vList2"/>
    <dgm:cxn modelId="{EC3A92C9-9ECD-4C39-BA1F-85719D80ED51}" type="presOf" srcId="{4357FB94-C09C-4D36-A287-8A4D1EA330FA}" destId="{60F01793-3465-46CC-90A2-A9CADDB6777B}" srcOrd="0" destOrd="0" presId="urn:microsoft.com/office/officeart/2005/8/layout/vList2"/>
    <dgm:cxn modelId="{9B4E700C-55A5-4263-9ACE-95C31546971B}" srcId="{21799C23-CE26-403C-B099-E92F9245AAB6}" destId="{4357FB94-C09C-4D36-A287-8A4D1EA330FA}" srcOrd="0" destOrd="0" parTransId="{5429C70B-9316-4D7A-95F3-913A2DD71AD9}" sibTransId="{AA65F3E5-8AD8-4439-A297-FB8C2A4FB7C9}"/>
    <dgm:cxn modelId="{60DBE690-FE31-48B6-93F4-DAEABDF5A4C4}" srcId="{3597B3A9-4F84-4B83-9737-C08A765C9A93}" destId="{9FA123A1-7EA9-497B-9581-87325F04B567}" srcOrd="1" destOrd="0" parTransId="{A460DEC8-5C2A-4FB8-9E86-B5395A327C7D}" sibTransId="{A9900541-882A-479A-81B4-8210BFD61E0C}"/>
    <dgm:cxn modelId="{91E1E289-5A51-44CE-9C8F-78070634512F}" type="presOf" srcId="{8A76B34E-8775-4270-9827-037EB561372C}" destId="{2E42D8AA-39AB-410D-9971-C000EF0F7095}" srcOrd="0" destOrd="0" presId="urn:microsoft.com/office/officeart/2005/8/layout/vList2"/>
    <dgm:cxn modelId="{D11932D5-0667-485C-A883-5C2155F838FA}" srcId="{8A76B34E-8775-4270-9827-037EB561372C}" destId="{3597B3A9-4F84-4B83-9737-C08A765C9A93}" srcOrd="0" destOrd="0" parTransId="{93F045F5-EDFA-459E-96AF-1AC81BCC8FD3}" sibTransId="{49207B48-17A6-4045-91B8-94A4D529F049}"/>
    <dgm:cxn modelId="{EC2071DB-1A9E-498B-9424-1737685C441F}" type="presParOf" srcId="{2E42D8AA-39AB-410D-9971-C000EF0F7095}" destId="{08BF29F3-6959-45E5-83D9-0ACCD968ABBF}" srcOrd="0" destOrd="0" presId="urn:microsoft.com/office/officeart/2005/8/layout/vList2"/>
    <dgm:cxn modelId="{8F68FF22-EE57-4A9E-944A-7059C5B55EAA}" type="presParOf" srcId="{2E42D8AA-39AB-410D-9971-C000EF0F7095}" destId="{3C17A8FD-9E9E-439F-A277-7FA98EFC570D}" srcOrd="1" destOrd="0" presId="urn:microsoft.com/office/officeart/2005/8/layout/vList2"/>
    <dgm:cxn modelId="{CD29ABA2-D5AA-48DD-A0A0-957C969DF2A6}" type="presParOf" srcId="{2E42D8AA-39AB-410D-9971-C000EF0F7095}" destId="{8E284361-945B-4686-AA66-97435FEFEC18}" srcOrd="2" destOrd="0" presId="urn:microsoft.com/office/officeart/2005/8/layout/vList2"/>
    <dgm:cxn modelId="{CAD7B3BD-DB1D-4360-9370-60589C87C56A}" type="presParOf" srcId="{2E42D8AA-39AB-410D-9971-C000EF0F7095}" destId="{60F01793-3465-46CC-90A2-A9CADDB6777B}" srcOrd="3"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69.xml><?xml version="1.0" encoding="utf-8"?>
<dgm:dataModel xmlns:dgm="http://schemas.openxmlformats.org/drawingml/2006/diagram" xmlns:a="http://schemas.openxmlformats.org/drawingml/2006/main">
  <dgm:ptLst>
    <dgm:pt modelId="{6D1257D2-0A61-49DF-8A4A-5A2A0D1DBF43}" type="doc">
      <dgm:prSet loTypeId="urn:microsoft.com/office/officeart/2008/layout/AlternatingPictureBlocks" loCatId="list" qsTypeId="urn:microsoft.com/office/officeart/2005/8/quickstyle/3d1" qsCatId="3D" csTypeId="urn:microsoft.com/office/officeart/2005/8/colors/colorful4" csCatId="colorful" phldr="1"/>
      <dgm:spPr/>
      <dgm:t>
        <a:bodyPr/>
        <a:lstStyle/>
        <a:p>
          <a:endParaRPr lang="es-EC"/>
        </a:p>
      </dgm:t>
    </dgm:pt>
    <dgm:pt modelId="{2F5502AC-7AE2-48A7-BEDE-D7EC0F2AFE61}">
      <dgm:prSet/>
      <dgm:spPr/>
      <dgm:t>
        <a:bodyPr/>
        <a:lstStyle/>
        <a:p>
          <a:pPr rtl="0"/>
          <a:r>
            <a:rPr lang="es-EC" dirty="0" smtClean="0"/>
            <a:t>Las pruebas realizadas  de campo  y localización vehicular para  el monitoreo de vehículos mediante el sistema de GPS en las radios digitales </a:t>
          </a:r>
          <a:r>
            <a:rPr lang="es-ES" dirty="0" smtClean="0"/>
            <a:t>no presenta pérdidas de información en la  </a:t>
          </a:r>
          <a:r>
            <a:rPr lang="es-EC" dirty="0" smtClean="0"/>
            <a:t>transmisión de datos por solicitud</a:t>
          </a:r>
          <a:r>
            <a:rPr lang="es-ES" dirty="0" smtClean="0"/>
            <a:t>.</a:t>
          </a:r>
          <a:endParaRPr lang="es-EC" dirty="0"/>
        </a:p>
      </dgm:t>
    </dgm:pt>
    <dgm:pt modelId="{FAFEAD38-AB0B-4409-8C2B-EC68235E10A2}" type="parTrans" cxnId="{A6389C23-3454-472D-AB07-83F0FCA68247}">
      <dgm:prSet/>
      <dgm:spPr/>
      <dgm:t>
        <a:bodyPr/>
        <a:lstStyle/>
        <a:p>
          <a:endParaRPr lang="es-EC"/>
        </a:p>
      </dgm:t>
    </dgm:pt>
    <dgm:pt modelId="{19C477FD-7F83-4A10-AFCB-E839A07288C0}" type="sibTrans" cxnId="{A6389C23-3454-472D-AB07-83F0FCA68247}">
      <dgm:prSet/>
      <dgm:spPr/>
      <dgm:t>
        <a:bodyPr/>
        <a:lstStyle/>
        <a:p>
          <a:endParaRPr lang="es-EC"/>
        </a:p>
      </dgm:t>
    </dgm:pt>
    <dgm:pt modelId="{8849942D-A4F6-41F4-85A6-06E1AA734B4A}">
      <dgm:prSet/>
      <dgm:spPr/>
      <dgm:t>
        <a:bodyPr/>
        <a:lstStyle/>
        <a:p>
          <a:pPr rtl="0"/>
          <a:r>
            <a:rPr lang="es-EC" dirty="0" smtClean="0"/>
            <a:t>Transmite sus datos en tiempo real </a:t>
          </a:r>
          <a:r>
            <a:rPr lang="es-ES" dirty="0" smtClean="0"/>
            <a:t>con un retardo mínimo para el envío de mensajes de texto y presenta un error mínimo en la exactitud de los datos de posición, por lo que el sistema</a:t>
          </a:r>
          <a:r>
            <a:rPr lang="es-EC" dirty="0" smtClean="0"/>
            <a:t>  es muy efectivo, confiable, </a:t>
          </a:r>
          <a:r>
            <a:rPr lang="es-ES" dirty="0" smtClean="0"/>
            <a:t>cumple con las normas establecidas por el CONATEL y es factible su implementación para cualquier departamento que requiera monitorear y controlar sus automotores en tiempo real.</a:t>
          </a:r>
          <a:endParaRPr lang="es-EC" dirty="0"/>
        </a:p>
      </dgm:t>
    </dgm:pt>
    <dgm:pt modelId="{DC7F28DD-C2AC-42B4-86E4-7A2012454B7F}" type="parTrans" cxnId="{643934D4-FBA1-4FFC-9368-A09ED7D15245}">
      <dgm:prSet/>
      <dgm:spPr/>
      <dgm:t>
        <a:bodyPr/>
        <a:lstStyle/>
        <a:p>
          <a:endParaRPr lang="es-EC"/>
        </a:p>
      </dgm:t>
    </dgm:pt>
    <dgm:pt modelId="{EE0FFD93-485C-4349-896E-9291E62C8FC7}" type="sibTrans" cxnId="{643934D4-FBA1-4FFC-9368-A09ED7D15245}">
      <dgm:prSet/>
      <dgm:spPr/>
      <dgm:t>
        <a:bodyPr/>
        <a:lstStyle/>
        <a:p>
          <a:endParaRPr lang="es-EC"/>
        </a:p>
      </dgm:t>
    </dgm:pt>
    <dgm:pt modelId="{C7A9548C-3748-48CE-BD74-3054109EE4AA}" type="pres">
      <dgm:prSet presAssocID="{6D1257D2-0A61-49DF-8A4A-5A2A0D1DBF43}" presName="linearFlow" presStyleCnt="0">
        <dgm:presLayoutVars>
          <dgm:dir/>
          <dgm:resizeHandles val="exact"/>
        </dgm:presLayoutVars>
      </dgm:prSet>
      <dgm:spPr/>
      <dgm:t>
        <a:bodyPr/>
        <a:lstStyle/>
        <a:p>
          <a:endParaRPr lang="es-ES"/>
        </a:p>
      </dgm:t>
    </dgm:pt>
    <dgm:pt modelId="{EAB85304-9711-431E-A7C2-17278E51CF9B}" type="pres">
      <dgm:prSet presAssocID="{2F5502AC-7AE2-48A7-BEDE-D7EC0F2AFE61}" presName="comp" presStyleCnt="0"/>
      <dgm:spPr/>
    </dgm:pt>
    <dgm:pt modelId="{C53E9CD5-5819-426D-AC0E-ACE658EAD6F8}" type="pres">
      <dgm:prSet presAssocID="{2F5502AC-7AE2-48A7-BEDE-D7EC0F2AFE61}" presName="rect2" presStyleLbl="node1" presStyleIdx="0" presStyleCnt="2">
        <dgm:presLayoutVars>
          <dgm:bulletEnabled val="1"/>
        </dgm:presLayoutVars>
      </dgm:prSet>
      <dgm:spPr/>
      <dgm:t>
        <a:bodyPr/>
        <a:lstStyle/>
        <a:p>
          <a:endParaRPr lang="es-ES"/>
        </a:p>
      </dgm:t>
    </dgm:pt>
    <dgm:pt modelId="{061605C2-0863-46FE-987A-900A43CCF1C1}" type="pres">
      <dgm:prSet presAssocID="{2F5502AC-7AE2-48A7-BEDE-D7EC0F2AFE61}" presName="rect1" presStyleLbl="lnNode1" presStyleIdx="0" presStyleCnt="2"/>
      <dgm:spPr>
        <a:blipFill>
          <a:blip xmlns:r="http://schemas.openxmlformats.org/officeDocument/2006/relationships" r:embed="rId1">
            <a:extLst>
              <a:ext uri="{28A0092B-C50C-407E-A947-70E740481C1C}"/>
            </a:extLst>
          </a:blip>
          <a:srcRect/>
          <a:stretch>
            <a:fillRect t="-59000" b="-59000"/>
          </a:stretch>
        </a:blipFill>
      </dgm:spPr>
    </dgm:pt>
    <dgm:pt modelId="{C525A7E1-5827-4ECB-9D55-FCEFCF114D7A}" type="pres">
      <dgm:prSet presAssocID="{19C477FD-7F83-4A10-AFCB-E839A07288C0}" presName="sibTrans" presStyleCnt="0"/>
      <dgm:spPr/>
    </dgm:pt>
    <dgm:pt modelId="{C815CDCB-AB61-49FD-B011-09C0445A04E5}" type="pres">
      <dgm:prSet presAssocID="{8849942D-A4F6-41F4-85A6-06E1AA734B4A}" presName="comp" presStyleCnt="0"/>
      <dgm:spPr/>
    </dgm:pt>
    <dgm:pt modelId="{89B0F06F-2784-40DA-9FBB-21E2F6172834}" type="pres">
      <dgm:prSet presAssocID="{8849942D-A4F6-41F4-85A6-06E1AA734B4A}" presName="rect2" presStyleLbl="node1" presStyleIdx="1" presStyleCnt="2">
        <dgm:presLayoutVars>
          <dgm:bulletEnabled val="1"/>
        </dgm:presLayoutVars>
      </dgm:prSet>
      <dgm:spPr/>
      <dgm:t>
        <a:bodyPr/>
        <a:lstStyle/>
        <a:p>
          <a:endParaRPr lang="es-EC"/>
        </a:p>
      </dgm:t>
    </dgm:pt>
    <dgm:pt modelId="{0F8EB8F2-EEF2-4868-BCC7-8312849430BB}" type="pres">
      <dgm:prSet presAssocID="{8849942D-A4F6-41F4-85A6-06E1AA734B4A}" presName="rect1" presStyleLbl="lnNode1" presStyleIdx="1" presStyleCnt="2"/>
      <dgm:spPr>
        <a:blipFill>
          <a:blip xmlns:r="http://schemas.openxmlformats.org/officeDocument/2006/relationships" r:embed="rId2">
            <a:extLst>
              <a:ext uri="{28A0092B-C50C-407E-A947-70E740481C1C}"/>
            </a:extLst>
          </a:blip>
          <a:srcRect/>
          <a:stretch>
            <a:fillRect l="-1000" r="-1000"/>
          </a:stretch>
        </a:blipFill>
      </dgm:spPr>
    </dgm:pt>
  </dgm:ptLst>
  <dgm:cxnLst>
    <dgm:cxn modelId="{80764D10-115E-4E50-BB79-18F2B3309BD2}" type="presOf" srcId="{6D1257D2-0A61-49DF-8A4A-5A2A0D1DBF43}" destId="{C7A9548C-3748-48CE-BD74-3054109EE4AA}" srcOrd="0" destOrd="0" presId="urn:microsoft.com/office/officeart/2008/layout/AlternatingPictureBlocks"/>
    <dgm:cxn modelId="{AA965A92-1C99-4E22-ABA5-B3B15DFB1190}" type="presOf" srcId="{8849942D-A4F6-41F4-85A6-06E1AA734B4A}" destId="{89B0F06F-2784-40DA-9FBB-21E2F6172834}" srcOrd="0" destOrd="0" presId="urn:microsoft.com/office/officeart/2008/layout/AlternatingPictureBlocks"/>
    <dgm:cxn modelId="{1012F695-B687-408F-9D45-D55B068D07BB}" type="presOf" srcId="{2F5502AC-7AE2-48A7-BEDE-D7EC0F2AFE61}" destId="{C53E9CD5-5819-426D-AC0E-ACE658EAD6F8}" srcOrd="0" destOrd="0" presId="urn:microsoft.com/office/officeart/2008/layout/AlternatingPictureBlocks"/>
    <dgm:cxn modelId="{A6389C23-3454-472D-AB07-83F0FCA68247}" srcId="{6D1257D2-0A61-49DF-8A4A-5A2A0D1DBF43}" destId="{2F5502AC-7AE2-48A7-BEDE-D7EC0F2AFE61}" srcOrd="0" destOrd="0" parTransId="{FAFEAD38-AB0B-4409-8C2B-EC68235E10A2}" sibTransId="{19C477FD-7F83-4A10-AFCB-E839A07288C0}"/>
    <dgm:cxn modelId="{643934D4-FBA1-4FFC-9368-A09ED7D15245}" srcId="{6D1257D2-0A61-49DF-8A4A-5A2A0D1DBF43}" destId="{8849942D-A4F6-41F4-85A6-06E1AA734B4A}" srcOrd="1" destOrd="0" parTransId="{DC7F28DD-C2AC-42B4-86E4-7A2012454B7F}" sibTransId="{EE0FFD93-485C-4349-896E-9291E62C8FC7}"/>
    <dgm:cxn modelId="{ABE53A98-FAE0-4D97-A9D1-097DC3E33058}" type="presParOf" srcId="{C7A9548C-3748-48CE-BD74-3054109EE4AA}" destId="{EAB85304-9711-431E-A7C2-17278E51CF9B}" srcOrd="0" destOrd="0" presId="urn:microsoft.com/office/officeart/2008/layout/AlternatingPictureBlocks"/>
    <dgm:cxn modelId="{7DA5C65A-5B80-40CE-AE0A-74C0E678457D}" type="presParOf" srcId="{EAB85304-9711-431E-A7C2-17278E51CF9B}" destId="{C53E9CD5-5819-426D-AC0E-ACE658EAD6F8}" srcOrd="0" destOrd="0" presId="urn:microsoft.com/office/officeart/2008/layout/AlternatingPictureBlocks"/>
    <dgm:cxn modelId="{A49DFF67-D369-4173-91E9-F622849B2133}" type="presParOf" srcId="{EAB85304-9711-431E-A7C2-17278E51CF9B}" destId="{061605C2-0863-46FE-987A-900A43CCF1C1}" srcOrd="1" destOrd="0" presId="urn:microsoft.com/office/officeart/2008/layout/AlternatingPictureBlocks"/>
    <dgm:cxn modelId="{3B8645B9-3CC0-4802-93D6-38DFA2DB9414}" type="presParOf" srcId="{C7A9548C-3748-48CE-BD74-3054109EE4AA}" destId="{C525A7E1-5827-4ECB-9D55-FCEFCF114D7A}" srcOrd="1" destOrd="0" presId="urn:microsoft.com/office/officeart/2008/layout/AlternatingPictureBlocks"/>
    <dgm:cxn modelId="{93B05376-FFDC-4D54-8EB1-49747059ECBF}" type="presParOf" srcId="{C7A9548C-3748-48CE-BD74-3054109EE4AA}" destId="{C815CDCB-AB61-49FD-B011-09C0445A04E5}" srcOrd="2" destOrd="0" presId="urn:microsoft.com/office/officeart/2008/layout/AlternatingPictureBlocks"/>
    <dgm:cxn modelId="{55B30F26-C6D0-41A7-B9A7-697E571A9CE8}" type="presParOf" srcId="{C815CDCB-AB61-49FD-B011-09C0445A04E5}" destId="{89B0F06F-2784-40DA-9FBB-21E2F6172834}" srcOrd="0" destOrd="0" presId="urn:microsoft.com/office/officeart/2008/layout/AlternatingPictureBlocks"/>
    <dgm:cxn modelId="{54927FFA-3467-4CEF-AE6F-A7B851A4E40A}" type="presParOf" srcId="{C815CDCB-AB61-49FD-B011-09C0445A04E5}" destId="{0F8EB8F2-EEF2-4868-BCC7-8312849430BB}" srcOrd="1" destOrd="0" presId="urn:microsoft.com/office/officeart/2008/layout/AlternatingPictureBlocks"/>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FA2F293-5938-47FB-8BC9-FAAD2310C3CD}" type="doc">
      <dgm:prSet loTypeId="urn:microsoft.com/office/officeart/2009/layout/CircleArrowProcess" loCatId="process" qsTypeId="urn:microsoft.com/office/officeart/2005/8/quickstyle/simple1#5" qsCatId="simple" csTypeId="urn:microsoft.com/office/officeart/2005/8/colors/accent0_3" csCatId="mainScheme"/>
      <dgm:spPr/>
      <dgm:t>
        <a:bodyPr/>
        <a:lstStyle/>
        <a:p>
          <a:endParaRPr lang="es-EC"/>
        </a:p>
      </dgm:t>
    </dgm:pt>
    <dgm:pt modelId="{4C5DA9AC-B383-474F-9040-F71747C8EEF2}">
      <dgm:prSet custT="1"/>
      <dgm:spPr/>
      <dgm:t>
        <a:bodyPr/>
        <a:lstStyle/>
        <a:p>
          <a:pPr rtl="0"/>
          <a:r>
            <a:rPr lang="es-ES" sz="1200" smtClean="0"/>
            <a:t>Requieren mas ancho de banda. </a:t>
          </a:r>
          <a:endParaRPr lang="es-EC" sz="1200"/>
        </a:p>
      </dgm:t>
    </dgm:pt>
    <dgm:pt modelId="{6A1BAF7D-2025-40A0-B73A-5AEBCBA8A906}" type="parTrans" cxnId="{EDDAC23A-01D0-4219-9C07-1D36D563238E}">
      <dgm:prSet/>
      <dgm:spPr/>
      <dgm:t>
        <a:bodyPr/>
        <a:lstStyle/>
        <a:p>
          <a:endParaRPr lang="es-EC" sz="3200"/>
        </a:p>
      </dgm:t>
    </dgm:pt>
    <dgm:pt modelId="{CCDFAB52-43AD-41A9-95BD-9D22059B7407}" type="sibTrans" cxnId="{EDDAC23A-01D0-4219-9C07-1D36D563238E}">
      <dgm:prSet/>
      <dgm:spPr/>
      <dgm:t>
        <a:bodyPr/>
        <a:lstStyle/>
        <a:p>
          <a:endParaRPr lang="es-EC" sz="3200"/>
        </a:p>
      </dgm:t>
    </dgm:pt>
    <dgm:pt modelId="{5FC502E5-34C0-4A9C-AFCC-121007EF7C67}">
      <dgm:prSet custT="1"/>
      <dgm:spPr/>
      <dgm:t>
        <a:bodyPr/>
        <a:lstStyle/>
        <a:p>
          <a:pPr rtl="0"/>
          <a:r>
            <a:rPr lang="es-ES" sz="1200" smtClean="0"/>
            <a:t>Requiere sincronización precisa. </a:t>
          </a:r>
          <a:endParaRPr lang="es-EC" sz="1200"/>
        </a:p>
      </dgm:t>
    </dgm:pt>
    <dgm:pt modelId="{83792D1F-3A7D-411F-BB87-94456E3C90B4}" type="parTrans" cxnId="{E47CDE9A-F6EF-430E-B208-C68BF76FB5B9}">
      <dgm:prSet/>
      <dgm:spPr/>
      <dgm:t>
        <a:bodyPr/>
        <a:lstStyle/>
        <a:p>
          <a:endParaRPr lang="es-EC" sz="3200"/>
        </a:p>
      </dgm:t>
    </dgm:pt>
    <dgm:pt modelId="{21407661-1727-41CE-9A99-1186ED69E300}" type="sibTrans" cxnId="{E47CDE9A-F6EF-430E-B208-C68BF76FB5B9}">
      <dgm:prSet/>
      <dgm:spPr/>
      <dgm:t>
        <a:bodyPr/>
        <a:lstStyle/>
        <a:p>
          <a:endParaRPr lang="es-EC" sz="3200"/>
        </a:p>
      </dgm:t>
    </dgm:pt>
    <dgm:pt modelId="{9BD869F7-6223-4738-83CA-B1DF809917CC}">
      <dgm:prSet custT="1"/>
      <dgm:spPr/>
      <dgm:t>
        <a:bodyPr/>
        <a:lstStyle/>
        <a:p>
          <a:pPr rtl="0"/>
          <a:r>
            <a:rPr lang="es-ES" sz="1200" smtClean="0"/>
            <a:t>Los sistemas de transmisión digital son incompatibles con las instalaciones analógicas existentes</a:t>
          </a:r>
          <a:endParaRPr lang="es-EC" sz="1200"/>
        </a:p>
      </dgm:t>
    </dgm:pt>
    <dgm:pt modelId="{5E36E51E-7157-4236-96B3-32B9A7C98DB4}" type="parTrans" cxnId="{A2904BFA-2EB1-47C0-BB72-48EFF82E164C}">
      <dgm:prSet/>
      <dgm:spPr/>
      <dgm:t>
        <a:bodyPr/>
        <a:lstStyle/>
        <a:p>
          <a:endParaRPr lang="es-EC" sz="3200"/>
        </a:p>
      </dgm:t>
    </dgm:pt>
    <dgm:pt modelId="{2B195077-8F5C-4D92-9D10-689CF6351859}" type="sibTrans" cxnId="{A2904BFA-2EB1-47C0-BB72-48EFF82E164C}">
      <dgm:prSet/>
      <dgm:spPr/>
      <dgm:t>
        <a:bodyPr/>
        <a:lstStyle/>
        <a:p>
          <a:endParaRPr lang="es-EC" sz="3200"/>
        </a:p>
      </dgm:t>
    </dgm:pt>
    <dgm:pt modelId="{4C40D761-4479-4BF7-A084-FDEC6C4D05B5}" type="pres">
      <dgm:prSet presAssocID="{9FA2F293-5938-47FB-8BC9-FAAD2310C3CD}" presName="Name0" presStyleCnt="0">
        <dgm:presLayoutVars>
          <dgm:chMax val="7"/>
          <dgm:chPref val="7"/>
          <dgm:dir/>
          <dgm:animLvl val="lvl"/>
        </dgm:presLayoutVars>
      </dgm:prSet>
      <dgm:spPr/>
      <dgm:t>
        <a:bodyPr/>
        <a:lstStyle/>
        <a:p>
          <a:endParaRPr lang="es-ES"/>
        </a:p>
      </dgm:t>
    </dgm:pt>
    <dgm:pt modelId="{5DD752E3-D47E-4BF7-9407-52FF9EE46064}" type="pres">
      <dgm:prSet presAssocID="{4C5DA9AC-B383-474F-9040-F71747C8EEF2}" presName="Accent1" presStyleCnt="0"/>
      <dgm:spPr/>
    </dgm:pt>
    <dgm:pt modelId="{80BA53FF-E2CA-4741-819C-62C596DBCEFA}" type="pres">
      <dgm:prSet presAssocID="{4C5DA9AC-B383-474F-9040-F71747C8EEF2}" presName="Accent" presStyleLbl="node1" presStyleIdx="0" presStyleCnt="3"/>
      <dgm:spPr/>
    </dgm:pt>
    <dgm:pt modelId="{67A1B8FB-4846-484B-ACD9-8AE2DC8F316B}" type="pres">
      <dgm:prSet presAssocID="{4C5DA9AC-B383-474F-9040-F71747C8EEF2}" presName="Parent1" presStyleLbl="revTx" presStyleIdx="0" presStyleCnt="3">
        <dgm:presLayoutVars>
          <dgm:chMax val="1"/>
          <dgm:chPref val="1"/>
          <dgm:bulletEnabled val="1"/>
        </dgm:presLayoutVars>
      </dgm:prSet>
      <dgm:spPr/>
      <dgm:t>
        <a:bodyPr/>
        <a:lstStyle/>
        <a:p>
          <a:endParaRPr lang="es-ES"/>
        </a:p>
      </dgm:t>
    </dgm:pt>
    <dgm:pt modelId="{6E09EBD3-EA7C-46B8-B40B-096190624EBA}" type="pres">
      <dgm:prSet presAssocID="{5FC502E5-34C0-4A9C-AFCC-121007EF7C67}" presName="Accent2" presStyleCnt="0"/>
      <dgm:spPr/>
    </dgm:pt>
    <dgm:pt modelId="{935EE74A-531F-454E-97EE-A22724DF2FD6}" type="pres">
      <dgm:prSet presAssocID="{5FC502E5-34C0-4A9C-AFCC-121007EF7C67}" presName="Accent" presStyleLbl="node1" presStyleIdx="1" presStyleCnt="3"/>
      <dgm:spPr/>
    </dgm:pt>
    <dgm:pt modelId="{E78B4081-25A3-434B-AB3F-EAC8B7DB9BDD}" type="pres">
      <dgm:prSet presAssocID="{5FC502E5-34C0-4A9C-AFCC-121007EF7C67}" presName="Parent2" presStyleLbl="revTx" presStyleIdx="1" presStyleCnt="3">
        <dgm:presLayoutVars>
          <dgm:chMax val="1"/>
          <dgm:chPref val="1"/>
          <dgm:bulletEnabled val="1"/>
        </dgm:presLayoutVars>
      </dgm:prSet>
      <dgm:spPr/>
      <dgm:t>
        <a:bodyPr/>
        <a:lstStyle/>
        <a:p>
          <a:endParaRPr lang="es-ES"/>
        </a:p>
      </dgm:t>
    </dgm:pt>
    <dgm:pt modelId="{FF474B67-F449-4EFD-A275-FB7EB67E30D9}" type="pres">
      <dgm:prSet presAssocID="{9BD869F7-6223-4738-83CA-B1DF809917CC}" presName="Accent3" presStyleCnt="0"/>
      <dgm:spPr/>
    </dgm:pt>
    <dgm:pt modelId="{21ABE63D-F95D-424A-907A-E9DB1C48EDEF}" type="pres">
      <dgm:prSet presAssocID="{9BD869F7-6223-4738-83CA-B1DF809917CC}" presName="Accent" presStyleLbl="node1" presStyleIdx="2" presStyleCnt="3"/>
      <dgm:spPr/>
    </dgm:pt>
    <dgm:pt modelId="{313B5C83-50BF-4EEA-AB7F-919CC88BB3DC}" type="pres">
      <dgm:prSet presAssocID="{9BD869F7-6223-4738-83CA-B1DF809917CC}" presName="Parent3" presStyleLbl="revTx" presStyleIdx="2" presStyleCnt="3">
        <dgm:presLayoutVars>
          <dgm:chMax val="1"/>
          <dgm:chPref val="1"/>
          <dgm:bulletEnabled val="1"/>
        </dgm:presLayoutVars>
      </dgm:prSet>
      <dgm:spPr/>
      <dgm:t>
        <a:bodyPr/>
        <a:lstStyle/>
        <a:p>
          <a:endParaRPr lang="es-ES"/>
        </a:p>
      </dgm:t>
    </dgm:pt>
  </dgm:ptLst>
  <dgm:cxnLst>
    <dgm:cxn modelId="{A2904BFA-2EB1-47C0-BB72-48EFF82E164C}" srcId="{9FA2F293-5938-47FB-8BC9-FAAD2310C3CD}" destId="{9BD869F7-6223-4738-83CA-B1DF809917CC}" srcOrd="2" destOrd="0" parTransId="{5E36E51E-7157-4236-96B3-32B9A7C98DB4}" sibTransId="{2B195077-8F5C-4D92-9D10-689CF6351859}"/>
    <dgm:cxn modelId="{83B9C114-4081-4279-9565-0F864673DFEA}" type="presOf" srcId="{9FA2F293-5938-47FB-8BC9-FAAD2310C3CD}" destId="{4C40D761-4479-4BF7-A084-FDEC6C4D05B5}" srcOrd="0" destOrd="0" presId="urn:microsoft.com/office/officeart/2009/layout/CircleArrowProcess"/>
    <dgm:cxn modelId="{8787C369-E21C-4794-BEB1-0FF2413D67A9}" type="presOf" srcId="{5FC502E5-34C0-4A9C-AFCC-121007EF7C67}" destId="{E78B4081-25A3-434B-AB3F-EAC8B7DB9BDD}" srcOrd="0" destOrd="0" presId="urn:microsoft.com/office/officeart/2009/layout/CircleArrowProcess"/>
    <dgm:cxn modelId="{EDDAC23A-01D0-4219-9C07-1D36D563238E}" srcId="{9FA2F293-5938-47FB-8BC9-FAAD2310C3CD}" destId="{4C5DA9AC-B383-474F-9040-F71747C8EEF2}" srcOrd="0" destOrd="0" parTransId="{6A1BAF7D-2025-40A0-B73A-5AEBCBA8A906}" sibTransId="{CCDFAB52-43AD-41A9-95BD-9D22059B7407}"/>
    <dgm:cxn modelId="{73E87902-E6CB-49F7-BA66-F13495832D68}" type="presOf" srcId="{9BD869F7-6223-4738-83CA-B1DF809917CC}" destId="{313B5C83-50BF-4EEA-AB7F-919CC88BB3DC}" srcOrd="0" destOrd="0" presId="urn:microsoft.com/office/officeart/2009/layout/CircleArrowProcess"/>
    <dgm:cxn modelId="{66409F1D-EA80-432F-93D3-D4E63052A87B}" type="presOf" srcId="{4C5DA9AC-B383-474F-9040-F71747C8EEF2}" destId="{67A1B8FB-4846-484B-ACD9-8AE2DC8F316B}" srcOrd="0" destOrd="0" presId="urn:microsoft.com/office/officeart/2009/layout/CircleArrowProcess"/>
    <dgm:cxn modelId="{E47CDE9A-F6EF-430E-B208-C68BF76FB5B9}" srcId="{9FA2F293-5938-47FB-8BC9-FAAD2310C3CD}" destId="{5FC502E5-34C0-4A9C-AFCC-121007EF7C67}" srcOrd="1" destOrd="0" parTransId="{83792D1F-3A7D-411F-BB87-94456E3C90B4}" sibTransId="{21407661-1727-41CE-9A99-1186ED69E300}"/>
    <dgm:cxn modelId="{5CC0FA3E-CB8D-485B-83D1-7CE8B8DCD404}" type="presParOf" srcId="{4C40D761-4479-4BF7-A084-FDEC6C4D05B5}" destId="{5DD752E3-D47E-4BF7-9407-52FF9EE46064}" srcOrd="0" destOrd="0" presId="urn:microsoft.com/office/officeart/2009/layout/CircleArrowProcess"/>
    <dgm:cxn modelId="{7058FC1D-5FEC-4B13-811A-1E795742578C}" type="presParOf" srcId="{5DD752E3-D47E-4BF7-9407-52FF9EE46064}" destId="{80BA53FF-E2CA-4741-819C-62C596DBCEFA}" srcOrd="0" destOrd="0" presId="urn:microsoft.com/office/officeart/2009/layout/CircleArrowProcess"/>
    <dgm:cxn modelId="{2EC099E4-468A-49DE-AD05-C680709422A3}" type="presParOf" srcId="{4C40D761-4479-4BF7-A084-FDEC6C4D05B5}" destId="{67A1B8FB-4846-484B-ACD9-8AE2DC8F316B}" srcOrd="1" destOrd="0" presId="urn:microsoft.com/office/officeart/2009/layout/CircleArrowProcess"/>
    <dgm:cxn modelId="{DEB451EB-01C2-44C1-8C8B-B0457F7243E3}" type="presParOf" srcId="{4C40D761-4479-4BF7-A084-FDEC6C4D05B5}" destId="{6E09EBD3-EA7C-46B8-B40B-096190624EBA}" srcOrd="2" destOrd="0" presId="urn:microsoft.com/office/officeart/2009/layout/CircleArrowProcess"/>
    <dgm:cxn modelId="{E16023B0-DF05-40CB-9D61-1D311CA5A9C8}" type="presParOf" srcId="{6E09EBD3-EA7C-46B8-B40B-096190624EBA}" destId="{935EE74A-531F-454E-97EE-A22724DF2FD6}" srcOrd="0" destOrd="0" presId="urn:microsoft.com/office/officeart/2009/layout/CircleArrowProcess"/>
    <dgm:cxn modelId="{47D43980-B2EF-4D63-9872-C54C9E02463C}" type="presParOf" srcId="{4C40D761-4479-4BF7-A084-FDEC6C4D05B5}" destId="{E78B4081-25A3-434B-AB3F-EAC8B7DB9BDD}" srcOrd="3" destOrd="0" presId="urn:microsoft.com/office/officeart/2009/layout/CircleArrowProcess"/>
    <dgm:cxn modelId="{8F03E7EF-1F86-4D07-9408-EF047B469995}" type="presParOf" srcId="{4C40D761-4479-4BF7-A084-FDEC6C4D05B5}" destId="{FF474B67-F449-4EFD-A275-FB7EB67E30D9}" srcOrd="4" destOrd="0" presId="urn:microsoft.com/office/officeart/2009/layout/CircleArrowProcess"/>
    <dgm:cxn modelId="{7DB0D6C7-AD5F-4972-A0D4-CC21D43EB34A}" type="presParOf" srcId="{FF474B67-F449-4EFD-A275-FB7EB67E30D9}" destId="{21ABE63D-F95D-424A-907A-E9DB1C48EDEF}" srcOrd="0" destOrd="0" presId="urn:microsoft.com/office/officeart/2009/layout/CircleArrowProcess"/>
    <dgm:cxn modelId="{4FA7B396-C326-494E-AF25-93572CDD8E0A}" type="presParOf" srcId="{4C40D761-4479-4BF7-A084-FDEC6C4D05B5}" destId="{313B5C83-50BF-4EEA-AB7F-919CC88BB3DC}" srcOrd="5" destOrd="0" presId="urn:microsoft.com/office/officeart/2009/layout/CircleArrowProcess"/>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70.xml><?xml version="1.0" encoding="utf-8"?>
<dgm:dataModel xmlns:dgm="http://schemas.openxmlformats.org/drawingml/2006/diagram" xmlns:a="http://schemas.openxmlformats.org/drawingml/2006/main">
  <dgm:ptLst>
    <dgm:pt modelId="{242E9A22-7B58-44C3-B707-C70CDD7BEDBB}" type="doc">
      <dgm:prSet loTypeId="urn:microsoft.com/office/officeart/2005/8/layout/target3" loCatId="relationship" qsTypeId="urn:microsoft.com/office/officeart/2005/8/quickstyle/simple5" qsCatId="simple" csTypeId="urn:microsoft.com/office/officeart/2005/8/colors/accent1_4" csCatId="accent1"/>
      <dgm:spPr/>
      <dgm:t>
        <a:bodyPr/>
        <a:lstStyle/>
        <a:p>
          <a:endParaRPr lang="es-EC"/>
        </a:p>
      </dgm:t>
    </dgm:pt>
    <dgm:pt modelId="{9D76E3F0-0FEB-4333-93A1-E22F46B2E669}">
      <dgm:prSet/>
      <dgm:spPr/>
      <dgm:t>
        <a:bodyPr/>
        <a:lstStyle/>
        <a:p>
          <a:pPr rtl="0"/>
          <a:r>
            <a:rPr lang="es-EC" smtClean="0"/>
            <a:t>Se recomienda la inmediata implementación del proyecto de la red digital de radiocomunicaciones, la cual ya se dio inicio mediante la gestión del Crnl. (r) Fernando Remache, Director de la Unidad de Transportes, quien fue puesto a cargo de la gestión del presupuesto para el proyecto, ya que su implementación dará un ahorro significativo en gastos de los suministros de transportes además de incrementar el factor seguridad con el monitoreo de las unidades; y de esta forma precautelar los intereses de la ESPE.</a:t>
          </a:r>
          <a:endParaRPr lang="es-EC"/>
        </a:p>
      </dgm:t>
    </dgm:pt>
    <dgm:pt modelId="{CA2D9E3F-2CC4-41A6-9C88-5BEBF145B900}" type="parTrans" cxnId="{C41827E2-18E7-45D1-BC84-2C81B42F539B}">
      <dgm:prSet/>
      <dgm:spPr/>
      <dgm:t>
        <a:bodyPr/>
        <a:lstStyle/>
        <a:p>
          <a:endParaRPr lang="es-EC"/>
        </a:p>
      </dgm:t>
    </dgm:pt>
    <dgm:pt modelId="{A7983C2F-5BB0-4BBE-BFBD-F1F31BE23F90}" type="sibTrans" cxnId="{C41827E2-18E7-45D1-BC84-2C81B42F539B}">
      <dgm:prSet/>
      <dgm:spPr/>
      <dgm:t>
        <a:bodyPr/>
        <a:lstStyle/>
        <a:p>
          <a:endParaRPr lang="es-EC"/>
        </a:p>
      </dgm:t>
    </dgm:pt>
    <dgm:pt modelId="{52F2D9D5-AEB3-4779-A646-B1EE1CBD6771}">
      <dgm:prSet/>
      <dgm:spPr/>
      <dgm:t>
        <a:bodyPr/>
        <a:lstStyle/>
        <a:p>
          <a:pPr rtl="0"/>
          <a:r>
            <a:rPr lang="es-EC" smtClean="0"/>
            <a:t>Se recomienda entregar al personal, tanto militar, de transportes y administrativos de la ESPE que manipulará los equipos de comunicación digitales el manual de mantenimiento y usos de los radios, para extender la vida útil de los equipos y precautelar la seguridad de las personas</a:t>
          </a:r>
          <a:endParaRPr lang="es-EC"/>
        </a:p>
      </dgm:t>
    </dgm:pt>
    <dgm:pt modelId="{ED23FB42-674B-4576-A10C-43527C15E69E}" type="parTrans" cxnId="{AB6250D2-74C2-4F05-8F46-F75C7310F3E9}">
      <dgm:prSet/>
      <dgm:spPr/>
      <dgm:t>
        <a:bodyPr/>
        <a:lstStyle/>
        <a:p>
          <a:endParaRPr lang="es-EC"/>
        </a:p>
      </dgm:t>
    </dgm:pt>
    <dgm:pt modelId="{080CCCD2-20C1-4D21-BA98-8BA270981B10}" type="sibTrans" cxnId="{AB6250D2-74C2-4F05-8F46-F75C7310F3E9}">
      <dgm:prSet/>
      <dgm:spPr/>
      <dgm:t>
        <a:bodyPr/>
        <a:lstStyle/>
        <a:p>
          <a:endParaRPr lang="es-EC"/>
        </a:p>
      </dgm:t>
    </dgm:pt>
    <dgm:pt modelId="{01299223-82F3-4134-8D16-B780634EF882}" type="pres">
      <dgm:prSet presAssocID="{242E9A22-7B58-44C3-B707-C70CDD7BEDBB}" presName="Name0" presStyleCnt="0">
        <dgm:presLayoutVars>
          <dgm:chMax val="7"/>
          <dgm:dir/>
          <dgm:animLvl val="lvl"/>
          <dgm:resizeHandles val="exact"/>
        </dgm:presLayoutVars>
      </dgm:prSet>
      <dgm:spPr/>
      <dgm:t>
        <a:bodyPr/>
        <a:lstStyle/>
        <a:p>
          <a:endParaRPr lang="es-ES"/>
        </a:p>
      </dgm:t>
    </dgm:pt>
    <dgm:pt modelId="{C0F4CB38-E025-4F75-9E8B-861031735632}" type="pres">
      <dgm:prSet presAssocID="{9D76E3F0-0FEB-4333-93A1-E22F46B2E669}" presName="circle1" presStyleLbl="node1" presStyleIdx="0" presStyleCnt="2"/>
      <dgm:spPr/>
    </dgm:pt>
    <dgm:pt modelId="{BF997F2A-1AD3-4619-966E-CFCF71305D7C}" type="pres">
      <dgm:prSet presAssocID="{9D76E3F0-0FEB-4333-93A1-E22F46B2E669}" presName="space" presStyleCnt="0"/>
      <dgm:spPr/>
    </dgm:pt>
    <dgm:pt modelId="{27A525E9-833C-4C61-8E00-8BC35A3C9FA6}" type="pres">
      <dgm:prSet presAssocID="{9D76E3F0-0FEB-4333-93A1-E22F46B2E669}" presName="rect1" presStyleLbl="alignAcc1" presStyleIdx="0" presStyleCnt="2"/>
      <dgm:spPr/>
      <dgm:t>
        <a:bodyPr/>
        <a:lstStyle/>
        <a:p>
          <a:endParaRPr lang="es-ES"/>
        </a:p>
      </dgm:t>
    </dgm:pt>
    <dgm:pt modelId="{90EE1FF2-E5FC-4DD1-9B13-CBEE3B14203A}" type="pres">
      <dgm:prSet presAssocID="{52F2D9D5-AEB3-4779-A646-B1EE1CBD6771}" presName="vertSpace2" presStyleLbl="node1" presStyleIdx="0" presStyleCnt="2"/>
      <dgm:spPr/>
    </dgm:pt>
    <dgm:pt modelId="{5EB295EA-445C-4F03-B48E-AA4244FEAEDF}" type="pres">
      <dgm:prSet presAssocID="{52F2D9D5-AEB3-4779-A646-B1EE1CBD6771}" presName="circle2" presStyleLbl="node1" presStyleIdx="1" presStyleCnt="2"/>
      <dgm:spPr/>
    </dgm:pt>
    <dgm:pt modelId="{42628813-55B1-4F6F-9CBC-0B890EDC71F5}" type="pres">
      <dgm:prSet presAssocID="{52F2D9D5-AEB3-4779-A646-B1EE1CBD6771}" presName="rect2" presStyleLbl="alignAcc1" presStyleIdx="1" presStyleCnt="2"/>
      <dgm:spPr/>
      <dgm:t>
        <a:bodyPr/>
        <a:lstStyle/>
        <a:p>
          <a:endParaRPr lang="es-ES"/>
        </a:p>
      </dgm:t>
    </dgm:pt>
    <dgm:pt modelId="{CAFB452E-7A27-4627-91D9-DA88AA63443B}" type="pres">
      <dgm:prSet presAssocID="{9D76E3F0-0FEB-4333-93A1-E22F46B2E669}" presName="rect1ParTxNoCh" presStyleLbl="alignAcc1" presStyleIdx="1" presStyleCnt="2">
        <dgm:presLayoutVars>
          <dgm:chMax val="1"/>
          <dgm:bulletEnabled val="1"/>
        </dgm:presLayoutVars>
      </dgm:prSet>
      <dgm:spPr/>
      <dgm:t>
        <a:bodyPr/>
        <a:lstStyle/>
        <a:p>
          <a:endParaRPr lang="es-ES"/>
        </a:p>
      </dgm:t>
    </dgm:pt>
    <dgm:pt modelId="{489368BE-C3EB-420C-A923-947CEACFE72F}" type="pres">
      <dgm:prSet presAssocID="{52F2D9D5-AEB3-4779-A646-B1EE1CBD6771}" presName="rect2ParTxNoCh" presStyleLbl="alignAcc1" presStyleIdx="1" presStyleCnt="2">
        <dgm:presLayoutVars>
          <dgm:chMax val="1"/>
          <dgm:bulletEnabled val="1"/>
        </dgm:presLayoutVars>
      </dgm:prSet>
      <dgm:spPr/>
      <dgm:t>
        <a:bodyPr/>
        <a:lstStyle/>
        <a:p>
          <a:endParaRPr lang="es-ES"/>
        </a:p>
      </dgm:t>
    </dgm:pt>
  </dgm:ptLst>
  <dgm:cxnLst>
    <dgm:cxn modelId="{8C7DC5D5-ED7F-4E6D-885C-773B8A6D196F}" type="presOf" srcId="{52F2D9D5-AEB3-4779-A646-B1EE1CBD6771}" destId="{489368BE-C3EB-420C-A923-947CEACFE72F}" srcOrd="1" destOrd="0" presId="urn:microsoft.com/office/officeart/2005/8/layout/target3"/>
    <dgm:cxn modelId="{14FE589F-AF56-41BE-8A6C-059AF3CDBEF9}" type="presOf" srcId="{52F2D9D5-AEB3-4779-A646-B1EE1CBD6771}" destId="{42628813-55B1-4F6F-9CBC-0B890EDC71F5}" srcOrd="0" destOrd="0" presId="urn:microsoft.com/office/officeart/2005/8/layout/target3"/>
    <dgm:cxn modelId="{C41827E2-18E7-45D1-BC84-2C81B42F539B}" srcId="{242E9A22-7B58-44C3-B707-C70CDD7BEDBB}" destId="{9D76E3F0-0FEB-4333-93A1-E22F46B2E669}" srcOrd="0" destOrd="0" parTransId="{CA2D9E3F-2CC4-41A6-9C88-5BEBF145B900}" sibTransId="{A7983C2F-5BB0-4BBE-BFBD-F1F31BE23F90}"/>
    <dgm:cxn modelId="{4399DB3A-6936-48C2-BE76-EB7DF253DC99}" type="presOf" srcId="{242E9A22-7B58-44C3-B707-C70CDD7BEDBB}" destId="{01299223-82F3-4134-8D16-B780634EF882}" srcOrd="0" destOrd="0" presId="urn:microsoft.com/office/officeart/2005/8/layout/target3"/>
    <dgm:cxn modelId="{AB6250D2-74C2-4F05-8F46-F75C7310F3E9}" srcId="{242E9A22-7B58-44C3-B707-C70CDD7BEDBB}" destId="{52F2D9D5-AEB3-4779-A646-B1EE1CBD6771}" srcOrd="1" destOrd="0" parTransId="{ED23FB42-674B-4576-A10C-43527C15E69E}" sibTransId="{080CCCD2-20C1-4D21-BA98-8BA270981B10}"/>
    <dgm:cxn modelId="{0EC6F8C1-32D5-4131-BD5D-69BD52D1B040}" type="presOf" srcId="{9D76E3F0-0FEB-4333-93A1-E22F46B2E669}" destId="{27A525E9-833C-4C61-8E00-8BC35A3C9FA6}" srcOrd="0" destOrd="0" presId="urn:microsoft.com/office/officeart/2005/8/layout/target3"/>
    <dgm:cxn modelId="{98D9ABD2-DC82-44E9-B4BD-90701F25CD55}" type="presOf" srcId="{9D76E3F0-0FEB-4333-93A1-E22F46B2E669}" destId="{CAFB452E-7A27-4627-91D9-DA88AA63443B}" srcOrd="1" destOrd="0" presId="urn:microsoft.com/office/officeart/2005/8/layout/target3"/>
    <dgm:cxn modelId="{1CD892F1-2079-4C08-99F9-9E7A653B4F2F}" type="presParOf" srcId="{01299223-82F3-4134-8D16-B780634EF882}" destId="{C0F4CB38-E025-4F75-9E8B-861031735632}" srcOrd="0" destOrd="0" presId="urn:microsoft.com/office/officeart/2005/8/layout/target3"/>
    <dgm:cxn modelId="{330EB224-1AEA-4C6B-BBB2-AFA3FE43B930}" type="presParOf" srcId="{01299223-82F3-4134-8D16-B780634EF882}" destId="{BF997F2A-1AD3-4619-966E-CFCF71305D7C}" srcOrd="1" destOrd="0" presId="urn:microsoft.com/office/officeart/2005/8/layout/target3"/>
    <dgm:cxn modelId="{A233B850-6B95-4A76-A31D-4131C7E65B69}" type="presParOf" srcId="{01299223-82F3-4134-8D16-B780634EF882}" destId="{27A525E9-833C-4C61-8E00-8BC35A3C9FA6}" srcOrd="2" destOrd="0" presId="urn:microsoft.com/office/officeart/2005/8/layout/target3"/>
    <dgm:cxn modelId="{5B7CB530-370D-4E1C-B833-133C5DEE4993}" type="presParOf" srcId="{01299223-82F3-4134-8D16-B780634EF882}" destId="{90EE1FF2-E5FC-4DD1-9B13-CBEE3B14203A}" srcOrd="3" destOrd="0" presId="urn:microsoft.com/office/officeart/2005/8/layout/target3"/>
    <dgm:cxn modelId="{E8CB2579-575A-4D4E-A49D-A8912BAEBC87}" type="presParOf" srcId="{01299223-82F3-4134-8D16-B780634EF882}" destId="{5EB295EA-445C-4F03-B48E-AA4244FEAEDF}" srcOrd="4" destOrd="0" presId="urn:microsoft.com/office/officeart/2005/8/layout/target3"/>
    <dgm:cxn modelId="{7FEA2E7D-4F5F-4008-8128-CD0AE891290E}" type="presParOf" srcId="{01299223-82F3-4134-8D16-B780634EF882}" destId="{42628813-55B1-4F6F-9CBC-0B890EDC71F5}" srcOrd="5" destOrd="0" presId="urn:microsoft.com/office/officeart/2005/8/layout/target3"/>
    <dgm:cxn modelId="{EAD0049A-7855-47C5-A20B-C6FA6B940EC6}" type="presParOf" srcId="{01299223-82F3-4134-8D16-B780634EF882}" destId="{CAFB452E-7A27-4627-91D9-DA88AA63443B}" srcOrd="6" destOrd="0" presId="urn:microsoft.com/office/officeart/2005/8/layout/target3"/>
    <dgm:cxn modelId="{50563573-A2B3-423A-BCE5-3E556B48488A}" type="presParOf" srcId="{01299223-82F3-4134-8D16-B780634EF882}" destId="{489368BE-C3EB-420C-A923-947CEACFE72F}" srcOrd="7" destOrd="0" presId="urn:microsoft.com/office/officeart/2005/8/layout/target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71.xml><?xml version="1.0" encoding="utf-8"?>
<dgm:dataModel xmlns:dgm="http://schemas.openxmlformats.org/drawingml/2006/diagram" xmlns:a="http://schemas.openxmlformats.org/drawingml/2006/main">
  <dgm:ptLst>
    <dgm:pt modelId="{206521E7-456C-4854-824B-B3F4B308C91D}" type="doc">
      <dgm:prSet loTypeId="urn:microsoft.com/office/officeart/2005/8/layout/process4" loCatId="list" qsTypeId="urn:microsoft.com/office/officeart/2005/8/quickstyle/simple5" qsCatId="simple" csTypeId="urn:microsoft.com/office/officeart/2005/8/colors/colorful3" csCatId="colorful"/>
      <dgm:spPr/>
      <dgm:t>
        <a:bodyPr/>
        <a:lstStyle/>
        <a:p>
          <a:endParaRPr lang="es-EC"/>
        </a:p>
      </dgm:t>
    </dgm:pt>
    <dgm:pt modelId="{0EE620F3-CC9A-4B8C-9FE7-42C71738EAAB}">
      <dgm:prSet/>
      <dgm:spPr/>
      <dgm:t>
        <a:bodyPr/>
        <a:lstStyle/>
        <a:p>
          <a:pPr rtl="0"/>
          <a:r>
            <a:rPr lang="es-EC" smtClean="0"/>
            <a:t>Se recomienda trabajar en el modo mixto en los equipos de radio digital y repetidoras, es decir trabajo simultáneo entre tecnología análoga y digital mientras se realiza completamente la migración total a  la red digital de radiocomunicaciones.</a:t>
          </a:r>
          <a:endParaRPr lang="es-EC"/>
        </a:p>
      </dgm:t>
    </dgm:pt>
    <dgm:pt modelId="{CB94D97E-C853-49B3-B9C3-DE128D092F52}" type="parTrans" cxnId="{F73148BE-0477-4D87-B394-CBF564D57B28}">
      <dgm:prSet/>
      <dgm:spPr/>
      <dgm:t>
        <a:bodyPr/>
        <a:lstStyle/>
        <a:p>
          <a:endParaRPr lang="es-EC"/>
        </a:p>
      </dgm:t>
    </dgm:pt>
    <dgm:pt modelId="{6F05730A-37B3-4D5D-B5F1-966D77AB0498}" type="sibTrans" cxnId="{F73148BE-0477-4D87-B394-CBF564D57B28}">
      <dgm:prSet/>
      <dgm:spPr/>
      <dgm:t>
        <a:bodyPr/>
        <a:lstStyle/>
        <a:p>
          <a:endParaRPr lang="es-EC"/>
        </a:p>
      </dgm:t>
    </dgm:pt>
    <dgm:pt modelId="{FAD6CC5D-29C8-4769-AF24-C95C989226E8}">
      <dgm:prSet/>
      <dgm:spPr/>
      <dgm:t>
        <a:bodyPr/>
        <a:lstStyle/>
        <a:p>
          <a:pPr rtl="0"/>
          <a:r>
            <a:rPr lang="es-EC" smtClean="0"/>
            <a:t>Se recomiende realizar pruebas periódicas del nivel de potencia de recepción en cada uno da las sedes, en la red análoga, para verificar que no exista interferencia; ya que las actualmente configuradas en los equipos de radio análogos fueron designados para el uso reservado del Comando Conjunto quien autorizo a la ESPE el uso de la banda de frecuencias de 151.625-152.525 MHz mediante el estudio de ingeniería dirigido a la SENATEL. </a:t>
          </a:r>
          <a:endParaRPr lang="es-EC"/>
        </a:p>
      </dgm:t>
    </dgm:pt>
    <dgm:pt modelId="{127B77D9-6121-4335-9158-7089D7D2B84E}" type="parTrans" cxnId="{2EA319E3-1508-4FFA-95DE-7FA6FAD808D8}">
      <dgm:prSet/>
      <dgm:spPr/>
      <dgm:t>
        <a:bodyPr/>
        <a:lstStyle/>
        <a:p>
          <a:endParaRPr lang="es-EC"/>
        </a:p>
      </dgm:t>
    </dgm:pt>
    <dgm:pt modelId="{61924A67-6950-4C6F-B258-2E031D952AFD}" type="sibTrans" cxnId="{2EA319E3-1508-4FFA-95DE-7FA6FAD808D8}">
      <dgm:prSet/>
      <dgm:spPr/>
      <dgm:t>
        <a:bodyPr/>
        <a:lstStyle/>
        <a:p>
          <a:endParaRPr lang="es-EC"/>
        </a:p>
      </dgm:t>
    </dgm:pt>
    <dgm:pt modelId="{E208AEDE-6D3C-47A7-BF60-012F1579D0A2}">
      <dgm:prSet/>
      <dgm:spPr/>
      <dgm:t>
        <a:bodyPr/>
        <a:lstStyle/>
        <a:p>
          <a:pPr rtl="0"/>
          <a:r>
            <a:rPr lang="es-EC" smtClean="0"/>
            <a:t>Se recomienda que para tener una mejor recepción de la señales, satelitales, se debe instalar la antena/receptor G.P.S. en un lugar externo de cada vehículo y con línea de vista al cielo, así por ejemplo puede estar ubicada en la carrocería del automóvil.</a:t>
          </a:r>
          <a:endParaRPr lang="es-EC"/>
        </a:p>
      </dgm:t>
    </dgm:pt>
    <dgm:pt modelId="{DD292017-93E5-498E-A23A-84A2350AB4EC}" type="parTrans" cxnId="{F3CB5C4F-8425-4554-80B5-AF5DE1396015}">
      <dgm:prSet/>
      <dgm:spPr/>
      <dgm:t>
        <a:bodyPr/>
        <a:lstStyle/>
        <a:p>
          <a:endParaRPr lang="es-EC"/>
        </a:p>
      </dgm:t>
    </dgm:pt>
    <dgm:pt modelId="{38C92028-D399-4DB8-82F2-82CD89AFCAA5}" type="sibTrans" cxnId="{F3CB5C4F-8425-4554-80B5-AF5DE1396015}">
      <dgm:prSet/>
      <dgm:spPr/>
      <dgm:t>
        <a:bodyPr/>
        <a:lstStyle/>
        <a:p>
          <a:endParaRPr lang="es-EC"/>
        </a:p>
      </dgm:t>
    </dgm:pt>
    <dgm:pt modelId="{163310E3-6F06-4AAD-A46A-B0A361CAA0E5}" type="pres">
      <dgm:prSet presAssocID="{206521E7-456C-4854-824B-B3F4B308C91D}" presName="Name0" presStyleCnt="0">
        <dgm:presLayoutVars>
          <dgm:dir/>
          <dgm:animLvl val="lvl"/>
          <dgm:resizeHandles val="exact"/>
        </dgm:presLayoutVars>
      </dgm:prSet>
      <dgm:spPr/>
      <dgm:t>
        <a:bodyPr/>
        <a:lstStyle/>
        <a:p>
          <a:endParaRPr lang="es-ES"/>
        </a:p>
      </dgm:t>
    </dgm:pt>
    <dgm:pt modelId="{8600E1E6-2110-43A9-95F0-9716282D0E35}" type="pres">
      <dgm:prSet presAssocID="{E208AEDE-6D3C-47A7-BF60-012F1579D0A2}" presName="boxAndChildren" presStyleCnt="0"/>
      <dgm:spPr/>
    </dgm:pt>
    <dgm:pt modelId="{11E7A198-ED70-4D75-8A10-03EFB1EC9EEB}" type="pres">
      <dgm:prSet presAssocID="{E208AEDE-6D3C-47A7-BF60-012F1579D0A2}" presName="parentTextBox" presStyleLbl="node1" presStyleIdx="0" presStyleCnt="3"/>
      <dgm:spPr/>
      <dgm:t>
        <a:bodyPr/>
        <a:lstStyle/>
        <a:p>
          <a:endParaRPr lang="es-ES"/>
        </a:p>
      </dgm:t>
    </dgm:pt>
    <dgm:pt modelId="{FDA55911-9C05-4BDB-A265-FF1FD0FCBC2C}" type="pres">
      <dgm:prSet presAssocID="{61924A67-6950-4C6F-B258-2E031D952AFD}" presName="sp" presStyleCnt="0"/>
      <dgm:spPr/>
    </dgm:pt>
    <dgm:pt modelId="{9FDB8976-AF7A-4757-BB83-C6150F02D9F4}" type="pres">
      <dgm:prSet presAssocID="{FAD6CC5D-29C8-4769-AF24-C95C989226E8}" presName="arrowAndChildren" presStyleCnt="0"/>
      <dgm:spPr/>
    </dgm:pt>
    <dgm:pt modelId="{DF4DE699-94B7-4A4E-949F-7F5E03967743}" type="pres">
      <dgm:prSet presAssocID="{FAD6CC5D-29C8-4769-AF24-C95C989226E8}" presName="parentTextArrow" presStyleLbl="node1" presStyleIdx="1" presStyleCnt="3"/>
      <dgm:spPr/>
      <dgm:t>
        <a:bodyPr/>
        <a:lstStyle/>
        <a:p>
          <a:endParaRPr lang="es-ES"/>
        </a:p>
      </dgm:t>
    </dgm:pt>
    <dgm:pt modelId="{7B0A937C-C473-4C58-BA6B-7B52F7315A42}" type="pres">
      <dgm:prSet presAssocID="{6F05730A-37B3-4D5D-B5F1-966D77AB0498}" presName="sp" presStyleCnt="0"/>
      <dgm:spPr/>
    </dgm:pt>
    <dgm:pt modelId="{CF392AC1-7AB3-4D07-8336-9716A143E741}" type="pres">
      <dgm:prSet presAssocID="{0EE620F3-CC9A-4B8C-9FE7-42C71738EAAB}" presName="arrowAndChildren" presStyleCnt="0"/>
      <dgm:spPr/>
    </dgm:pt>
    <dgm:pt modelId="{91D8BB4B-276D-401A-B913-BC47A70F71D7}" type="pres">
      <dgm:prSet presAssocID="{0EE620F3-CC9A-4B8C-9FE7-42C71738EAAB}" presName="parentTextArrow" presStyleLbl="node1" presStyleIdx="2" presStyleCnt="3"/>
      <dgm:spPr/>
      <dgm:t>
        <a:bodyPr/>
        <a:lstStyle/>
        <a:p>
          <a:endParaRPr lang="es-ES"/>
        </a:p>
      </dgm:t>
    </dgm:pt>
  </dgm:ptLst>
  <dgm:cxnLst>
    <dgm:cxn modelId="{3E80D310-D17B-43D9-A67A-DCD4D1C40680}" type="presOf" srcId="{FAD6CC5D-29C8-4769-AF24-C95C989226E8}" destId="{DF4DE699-94B7-4A4E-949F-7F5E03967743}" srcOrd="0" destOrd="0" presId="urn:microsoft.com/office/officeart/2005/8/layout/process4"/>
    <dgm:cxn modelId="{F3CB5C4F-8425-4554-80B5-AF5DE1396015}" srcId="{206521E7-456C-4854-824B-B3F4B308C91D}" destId="{E208AEDE-6D3C-47A7-BF60-012F1579D0A2}" srcOrd="2" destOrd="0" parTransId="{DD292017-93E5-498E-A23A-84A2350AB4EC}" sibTransId="{38C92028-D399-4DB8-82F2-82CD89AFCAA5}"/>
    <dgm:cxn modelId="{8ABF2F4D-6459-4480-B9D6-279A3896CFFF}" type="presOf" srcId="{E208AEDE-6D3C-47A7-BF60-012F1579D0A2}" destId="{11E7A198-ED70-4D75-8A10-03EFB1EC9EEB}" srcOrd="0" destOrd="0" presId="urn:microsoft.com/office/officeart/2005/8/layout/process4"/>
    <dgm:cxn modelId="{DBA8B292-D1AF-4473-BB84-0A7F3FAEAFB8}" type="presOf" srcId="{206521E7-456C-4854-824B-B3F4B308C91D}" destId="{163310E3-6F06-4AAD-A46A-B0A361CAA0E5}" srcOrd="0" destOrd="0" presId="urn:microsoft.com/office/officeart/2005/8/layout/process4"/>
    <dgm:cxn modelId="{2DDE1EFA-77BE-499B-AD8D-1931720E7D9F}" type="presOf" srcId="{0EE620F3-CC9A-4B8C-9FE7-42C71738EAAB}" destId="{91D8BB4B-276D-401A-B913-BC47A70F71D7}" srcOrd="0" destOrd="0" presId="urn:microsoft.com/office/officeart/2005/8/layout/process4"/>
    <dgm:cxn modelId="{F73148BE-0477-4D87-B394-CBF564D57B28}" srcId="{206521E7-456C-4854-824B-B3F4B308C91D}" destId="{0EE620F3-CC9A-4B8C-9FE7-42C71738EAAB}" srcOrd="0" destOrd="0" parTransId="{CB94D97E-C853-49B3-B9C3-DE128D092F52}" sibTransId="{6F05730A-37B3-4D5D-B5F1-966D77AB0498}"/>
    <dgm:cxn modelId="{2EA319E3-1508-4FFA-95DE-7FA6FAD808D8}" srcId="{206521E7-456C-4854-824B-B3F4B308C91D}" destId="{FAD6CC5D-29C8-4769-AF24-C95C989226E8}" srcOrd="1" destOrd="0" parTransId="{127B77D9-6121-4335-9158-7089D7D2B84E}" sibTransId="{61924A67-6950-4C6F-B258-2E031D952AFD}"/>
    <dgm:cxn modelId="{16FF7C55-5FDA-4113-BA2E-C43888D9DA23}" type="presParOf" srcId="{163310E3-6F06-4AAD-A46A-B0A361CAA0E5}" destId="{8600E1E6-2110-43A9-95F0-9716282D0E35}" srcOrd="0" destOrd="0" presId="urn:microsoft.com/office/officeart/2005/8/layout/process4"/>
    <dgm:cxn modelId="{99F0CE33-8499-4B71-BEEC-FF5A79329D84}" type="presParOf" srcId="{8600E1E6-2110-43A9-95F0-9716282D0E35}" destId="{11E7A198-ED70-4D75-8A10-03EFB1EC9EEB}" srcOrd="0" destOrd="0" presId="urn:microsoft.com/office/officeart/2005/8/layout/process4"/>
    <dgm:cxn modelId="{7CE4DE30-B13F-4D31-AD7C-9BD279FD911A}" type="presParOf" srcId="{163310E3-6F06-4AAD-A46A-B0A361CAA0E5}" destId="{FDA55911-9C05-4BDB-A265-FF1FD0FCBC2C}" srcOrd="1" destOrd="0" presId="urn:microsoft.com/office/officeart/2005/8/layout/process4"/>
    <dgm:cxn modelId="{E79CDC9C-8B0B-45F5-B931-DDFA37350903}" type="presParOf" srcId="{163310E3-6F06-4AAD-A46A-B0A361CAA0E5}" destId="{9FDB8976-AF7A-4757-BB83-C6150F02D9F4}" srcOrd="2" destOrd="0" presId="urn:microsoft.com/office/officeart/2005/8/layout/process4"/>
    <dgm:cxn modelId="{710C8E96-6FC2-4261-B546-84C754D9B200}" type="presParOf" srcId="{9FDB8976-AF7A-4757-BB83-C6150F02D9F4}" destId="{DF4DE699-94B7-4A4E-949F-7F5E03967743}" srcOrd="0" destOrd="0" presId="urn:microsoft.com/office/officeart/2005/8/layout/process4"/>
    <dgm:cxn modelId="{144C1247-7BB6-4252-8757-C1BA82B4A04F}" type="presParOf" srcId="{163310E3-6F06-4AAD-A46A-B0A361CAA0E5}" destId="{7B0A937C-C473-4C58-BA6B-7B52F7315A42}" srcOrd="3" destOrd="0" presId="urn:microsoft.com/office/officeart/2005/8/layout/process4"/>
    <dgm:cxn modelId="{0CABCE05-76C6-4E57-B7BE-3FE23BFD4F8D}" type="presParOf" srcId="{163310E3-6F06-4AAD-A46A-B0A361CAA0E5}" destId="{CF392AC1-7AB3-4D07-8336-9716A143E741}" srcOrd="4" destOrd="0" presId="urn:microsoft.com/office/officeart/2005/8/layout/process4"/>
    <dgm:cxn modelId="{820A8E76-E521-4AB7-92EF-CFDD863141DC}" type="presParOf" srcId="{CF392AC1-7AB3-4D07-8336-9716A143E741}" destId="{91D8BB4B-276D-401A-B913-BC47A70F71D7}" srcOrd="0" destOrd="0" presId="urn:microsoft.com/office/officeart/2005/8/layout/process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38B4490-1E22-44AD-87A9-C2CB62901EA0}" type="doc">
      <dgm:prSet loTypeId="urn:microsoft.com/office/officeart/2005/8/layout/lProcess3" loCatId="process" qsTypeId="urn:microsoft.com/office/officeart/2005/8/quickstyle/simple1#6" qsCatId="simple" csTypeId="urn:microsoft.com/office/officeart/2005/8/colors/accent0_3" csCatId="mainScheme" phldr="1"/>
      <dgm:spPr/>
      <dgm:t>
        <a:bodyPr/>
        <a:lstStyle/>
        <a:p>
          <a:endParaRPr lang="es-EC"/>
        </a:p>
      </dgm:t>
    </dgm:pt>
    <dgm:pt modelId="{A86A643D-3B7C-4AB4-95FA-AA54B509F245}">
      <dgm:prSet/>
      <dgm:spPr/>
      <dgm:t>
        <a:bodyPr/>
        <a:lstStyle/>
        <a:p>
          <a:pPr rtl="0"/>
          <a:r>
            <a:rPr lang="es-ES" smtClean="0"/>
            <a:t>La radiolocalización tiene diversos tipos de campos en los cuales puede actuar, debido a su versatilidad de aplicaciones se nombrará algunos como ejemplos de la misma.</a:t>
          </a:r>
          <a:endParaRPr lang="es-EC"/>
        </a:p>
      </dgm:t>
    </dgm:pt>
    <dgm:pt modelId="{EB65EBA8-988F-41E4-AF91-EC2C7D8DFD66}" type="parTrans" cxnId="{F7F9B72F-9AAD-4E1B-A529-26C80AFBFF25}">
      <dgm:prSet/>
      <dgm:spPr/>
      <dgm:t>
        <a:bodyPr/>
        <a:lstStyle/>
        <a:p>
          <a:endParaRPr lang="es-EC"/>
        </a:p>
      </dgm:t>
    </dgm:pt>
    <dgm:pt modelId="{6A278047-0854-4F8A-860A-C1B9D9F3C857}" type="sibTrans" cxnId="{F7F9B72F-9AAD-4E1B-A529-26C80AFBFF25}">
      <dgm:prSet/>
      <dgm:spPr/>
      <dgm:t>
        <a:bodyPr/>
        <a:lstStyle/>
        <a:p>
          <a:endParaRPr lang="es-EC"/>
        </a:p>
      </dgm:t>
    </dgm:pt>
    <dgm:pt modelId="{98AE9210-59A6-487F-9C4C-9DC731131B43}" type="pres">
      <dgm:prSet presAssocID="{E38B4490-1E22-44AD-87A9-C2CB62901EA0}" presName="Name0" presStyleCnt="0">
        <dgm:presLayoutVars>
          <dgm:chPref val="3"/>
          <dgm:dir/>
          <dgm:animLvl val="lvl"/>
          <dgm:resizeHandles/>
        </dgm:presLayoutVars>
      </dgm:prSet>
      <dgm:spPr/>
      <dgm:t>
        <a:bodyPr/>
        <a:lstStyle/>
        <a:p>
          <a:endParaRPr lang="es-ES"/>
        </a:p>
      </dgm:t>
    </dgm:pt>
    <dgm:pt modelId="{73F7677F-34F2-42DD-AAFC-21CC25A6162F}" type="pres">
      <dgm:prSet presAssocID="{A86A643D-3B7C-4AB4-95FA-AA54B509F245}" presName="horFlow" presStyleCnt="0"/>
      <dgm:spPr/>
    </dgm:pt>
    <dgm:pt modelId="{9EFBCF6D-18CC-4595-8044-775A76DDB265}" type="pres">
      <dgm:prSet presAssocID="{A86A643D-3B7C-4AB4-95FA-AA54B509F245}" presName="bigChev" presStyleLbl="node1" presStyleIdx="0" presStyleCnt="1" custScaleX="145642" custScaleY="39145" custLinFactNeighborX="1853" custLinFactNeighborY="8420"/>
      <dgm:spPr/>
      <dgm:t>
        <a:bodyPr/>
        <a:lstStyle/>
        <a:p>
          <a:endParaRPr lang="es-ES"/>
        </a:p>
      </dgm:t>
    </dgm:pt>
  </dgm:ptLst>
  <dgm:cxnLst>
    <dgm:cxn modelId="{31FCF04F-43E7-4FED-84C7-15A670AB0174}" type="presOf" srcId="{A86A643D-3B7C-4AB4-95FA-AA54B509F245}" destId="{9EFBCF6D-18CC-4595-8044-775A76DDB265}" srcOrd="0" destOrd="0" presId="urn:microsoft.com/office/officeart/2005/8/layout/lProcess3"/>
    <dgm:cxn modelId="{17D5E9FE-B041-4483-AC6E-E715F0F666C7}" type="presOf" srcId="{E38B4490-1E22-44AD-87A9-C2CB62901EA0}" destId="{98AE9210-59A6-487F-9C4C-9DC731131B43}" srcOrd="0" destOrd="0" presId="urn:microsoft.com/office/officeart/2005/8/layout/lProcess3"/>
    <dgm:cxn modelId="{F7F9B72F-9AAD-4E1B-A529-26C80AFBFF25}" srcId="{E38B4490-1E22-44AD-87A9-C2CB62901EA0}" destId="{A86A643D-3B7C-4AB4-95FA-AA54B509F245}" srcOrd="0" destOrd="0" parTransId="{EB65EBA8-988F-41E4-AF91-EC2C7D8DFD66}" sibTransId="{6A278047-0854-4F8A-860A-C1B9D9F3C857}"/>
    <dgm:cxn modelId="{EEFE829F-4ADC-47F0-969A-112298777EF5}" type="presParOf" srcId="{98AE9210-59A6-487F-9C4C-9DC731131B43}" destId="{73F7677F-34F2-42DD-AAFC-21CC25A6162F}" srcOrd="0" destOrd="0" presId="urn:microsoft.com/office/officeart/2005/8/layout/lProcess3"/>
    <dgm:cxn modelId="{40301FA3-50AF-48E6-A4F8-C0CBC237F896}" type="presParOf" srcId="{73F7677F-34F2-42DD-AAFC-21CC25A6162F}" destId="{9EFBCF6D-18CC-4595-8044-775A76DDB265}" srcOrd="0" destOrd="0" presId="urn:microsoft.com/office/officeart/2005/8/layout/lProcess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26D3AA8-2296-40A2-85DE-D0BD509079F7}" type="doc">
      <dgm:prSet loTypeId="urn:microsoft.com/office/officeart/2005/8/layout/vProcess5" loCatId="process" qsTypeId="urn:microsoft.com/office/officeart/2005/8/quickstyle/simple5" qsCatId="simple" csTypeId="urn:microsoft.com/office/officeart/2005/8/colors/colorful5" csCatId="colorful"/>
      <dgm:spPr/>
      <dgm:t>
        <a:bodyPr/>
        <a:lstStyle/>
        <a:p>
          <a:endParaRPr lang="es-EC"/>
        </a:p>
      </dgm:t>
    </dgm:pt>
    <dgm:pt modelId="{9791CF5B-C76B-4421-999A-1013E7A77C9F}">
      <dgm:prSet/>
      <dgm:spPr/>
      <dgm:t>
        <a:bodyPr/>
        <a:lstStyle/>
        <a:p>
          <a:pPr algn="just" rtl="0"/>
          <a:r>
            <a:rPr lang="es-EC" smtClean="0"/>
            <a:t>La red analógica de radiocomunicaciones  de la ESPE esta conformada por equipos de marca Motorola. Estos son radios portátiles de las series GP300, PRO3150, PRO 5150 y PRO 7150 Elite, así como de radio bases de la serie PRO 3100, GM300 y M208, mientra que la repetidora es de marca Kenwood modelo TKR -750E.</a:t>
          </a:r>
          <a:endParaRPr lang="es-EC"/>
        </a:p>
      </dgm:t>
    </dgm:pt>
    <dgm:pt modelId="{872B240E-9E89-460B-BA44-7A89B6E21AE0}" type="parTrans" cxnId="{C1F1C72A-E827-4FC6-8A91-7DC4BB97D37D}">
      <dgm:prSet/>
      <dgm:spPr/>
      <dgm:t>
        <a:bodyPr/>
        <a:lstStyle/>
        <a:p>
          <a:endParaRPr lang="es-EC"/>
        </a:p>
      </dgm:t>
    </dgm:pt>
    <dgm:pt modelId="{1E34A243-3B40-4359-8C10-92A81BAB209E}" type="sibTrans" cxnId="{C1F1C72A-E827-4FC6-8A91-7DC4BB97D37D}">
      <dgm:prSet/>
      <dgm:spPr/>
      <dgm:t>
        <a:bodyPr/>
        <a:lstStyle/>
        <a:p>
          <a:endParaRPr lang="es-EC"/>
        </a:p>
      </dgm:t>
    </dgm:pt>
    <dgm:pt modelId="{EC1C351C-07E6-4787-B007-360DD29E37DB}">
      <dgm:prSet/>
      <dgm:spPr/>
      <dgm:t>
        <a:bodyPr/>
        <a:lstStyle/>
        <a:p>
          <a:pPr algn="just" rtl="0"/>
          <a:r>
            <a:rPr lang="es-EC" dirty="0" smtClean="0"/>
            <a:t>Mediante esta red se establece la comunicación  entre  la repetidora ubicada en el Cerro Cruz Loma y los radios bases y portátiles ubicados en las distintas sedes de la ESPE  tales como ESPE Matriz, Idiomas, Héroes del </a:t>
          </a:r>
          <a:r>
            <a:rPr lang="es-EC" dirty="0" err="1" smtClean="0"/>
            <a:t>Cenepa</a:t>
          </a:r>
          <a:r>
            <a:rPr lang="es-EC" dirty="0" smtClean="0"/>
            <a:t> y IASA I. El principal objetivo de  esta red es  el control de la seguridad de las sedes, función que  esta a cargo de la Policía Militar, así como establecer la comunicación entre los distintos departamentos  de la ESPE como el Administrativo, UTICS, Servicios Universitarios, Transportes, Biblioteca, y CICTE. </a:t>
          </a:r>
          <a:endParaRPr lang="es-EC" dirty="0"/>
        </a:p>
      </dgm:t>
    </dgm:pt>
    <dgm:pt modelId="{46B54A18-DA4A-415E-B8E2-1A1C4F91FB0A}" type="parTrans" cxnId="{8F3BEC01-E9AD-4A51-A549-24B76B58701F}">
      <dgm:prSet/>
      <dgm:spPr/>
      <dgm:t>
        <a:bodyPr/>
        <a:lstStyle/>
        <a:p>
          <a:endParaRPr lang="es-EC"/>
        </a:p>
      </dgm:t>
    </dgm:pt>
    <dgm:pt modelId="{7B2FD8E9-5DEC-4A61-982C-A2249E3818C8}" type="sibTrans" cxnId="{8F3BEC01-E9AD-4A51-A549-24B76B58701F}">
      <dgm:prSet/>
      <dgm:spPr/>
      <dgm:t>
        <a:bodyPr/>
        <a:lstStyle/>
        <a:p>
          <a:endParaRPr lang="es-EC"/>
        </a:p>
      </dgm:t>
    </dgm:pt>
    <dgm:pt modelId="{8284B2E5-7568-4D1C-AD8D-93A337B3A81E}" type="pres">
      <dgm:prSet presAssocID="{426D3AA8-2296-40A2-85DE-D0BD509079F7}" presName="outerComposite" presStyleCnt="0">
        <dgm:presLayoutVars>
          <dgm:chMax val="5"/>
          <dgm:dir/>
          <dgm:resizeHandles val="exact"/>
        </dgm:presLayoutVars>
      </dgm:prSet>
      <dgm:spPr/>
      <dgm:t>
        <a:bodyPr/>
        <a:lstStyle/>
        <a:p>
          <a:endParaRPr lang="es-ES"/>
        </a:p>
      </dgm:t>
    </dgm:pt>
    <dgm:pt modelId="{B53638D7-E67C-441D-9D61-EEE1E3951775}" type="pres">
      <dgm:prSet presAssocID="{426D3AA8-2296-40A2-85DE-D0BD509079F7}" presName="dummyMaxCanvas" presStyleCnt="0">
        <dgm:presLayoutVars/>
      </dgm:prSet>
      <dgm:spPr/>
    </dgm:pt>
    <dgm:pt modelId="{323A878E-22CF-4B87-BF85-075238D3D22F}" type="pres">
      <dgm:prSet presAssocID="{426D3AA8-2296-40A2-85DE-D0BD509079F7}" presName="TwoNodes_1" presStyleLbl="node1" presStyleIdx="0" presStyleCnt="2">
        <dgm:presLayoutVars>
          <dgm:bulletEnabled val="1"/>
        </dgm:presLayoutVars>
      </dgm:prSet>
      <dgm:spPr/>
      <dgm:t>
        <a:bodyPr/>
        <a:lstStyle/>
        <a:p>
          <a:endParaRPr lang="es-ES"/>
        </a:p>
      </dgm:t>
    </dgm:pt>
    <dgm:pt modelId="{02095CFC-AA15-4AC0-8B72-B0310FE09CDF}" type="pres">
      <dgm:prSet presAssocID="{426D3AA8-2296-40A2-85DE-D0BD509079F7}" presName="TwoNodes_2" presStyleLbl="node1" presStyleIdx="1" presStyleCnt="2">
        <dgm:presLayoutVars>
          <dgm:bulletEnabled val="1"/>
        </dgm:presLayoutVars>
      </dgm:prSet>
      <dgm:spPr/>
      <dgm:t>
        <a:bodyPr/>
        <a:lstStyle/>
        <a:p>
          <a:endParaRPr lang="es-ES"/>
        </a:p>
      </dgm:t>
    </dgm:pt>
    <dgm:pt modelId="{21C408F6-F2D3-450D-BE54-EBA1B3BA0E5D}" type="pres">
      <dgm:prSet presAssocID="{426D3AA8-2296-40A2-85DE-D0BD509079F7}" presName="TwoConn_1-2" presStyleLbl="fgAccFollowNode1" presStyleIdx="0" presStyleCnt="1">
        <dgm:presLayoutVars>
          <dgm:bulletEnabled val="1"/>
        </dgm:presLayoutVars>
      </dgm:prSet>
      <dgm:spPr/>
      <dgm:t>
        <a:bodyPr/>
        <a:lstStyle/>
        <a:p>
          <a:endParaRPr lang="es-ES"/>
        </a:p>
      </dgm:t>
    </dgm:pt>
    <dgm:pt modelId="{3F6CBA03-DE6F-4E7A-A151-580975095B76}" type="pres">
      <dgm:prSet presAssocID="{426D3AA8-2296-40A2-85DE-D0BD509079F7}" presName="TwoNodes_1_text" presStyleLbl="node1" presStyleIdx="1" presStyleCnt="2">
        <dgm:presLayoutVars>
          <dgm:bulletEnabled val="1"/>
        </dgm:presLayoutVars>
      </dgm:prSet>
      <dgm:spPr/>
      <dgm:t>
        <a:bodyPr/>
        <a:lstStyle/>
        <a:p>
          <a:endParaRPr lang="es-ES"/>
        </a:p>
      </dgm:t>
    </dgm:pt>
    <dgm:pt modelId="{746A6779-EE1C-446B-9C73-C0A72D87D43D}" type="pres">
      <dgm:prSet presAssocID="{426D3AA8-2296-40A2-85DE-D0BD509079F7}" presName="TwoNodes_2_text" presStyleLbl="node1" presStyleIdx="1" presStyleCnt="2">
        <dgm:presLayoutVars>
          <dgm:bulletEnabled val="1"/>
        </dgm:presLayoutVars>
      </dgm:prSet>
      <dgm:spPr/>
      <dgm:t>
        <a:bodyPr/>
        <a:lstStyle/>
        <a:p>
          <a:endParaRPr lang="es-ES"/>
        </a:p>
      </dgm:t>
    </dgm:pt>
  </dgm:ptLst>
  <dgm:cxnLst>
    <dgm:cxn modelId="{E83C3A55-6497-45BB-8BA8-3C4656F32627}" type="presOf" srcId="{9791CF5B-C76B-4421-999A-1013E7A77C9F}" destId="{3F6CBA03-DE6F-4E7A-A151-580975095B76}" srcOrd="1" destOrd="0" presId="urn:microsoft.com/office/officeart/2005/8/layout/vProcess5"/>
    <dgm:cxn modelId="{0537AB97-5446-4F68-ACA8-10E6F8F13D19}" type="presOf" srcId="{EC1C351C-07E6-4787-B007-360DD29E37DB}" destId="{746A6779-EE1C-446B-9C73-C0A72D87D43D}" srcOrd="1" destOrd="0" presId="urn:microsoft.com/office/officeart/2005/8/layout/vProcess5"/>
    <dgm:cxn modelId="{7860110F-557C-41C0-A929-853DBFC14AD3}" type="presOf" srcId="{9791CF5B-C76B-4421-999A-1013E7A77C9F}" destId="{323A878E-22CF-4B87-BF85-075238D3D22F}" srcOrd="0" destOrd="0" presId="urn:microsoft.com/office/officeart/2005/8/layout/vProcess5"/>
    <dgm:cxn modelId="{3C62C3A8-CCA5-4292-9DD4-9AF0DCAE7490}" type="presOf" srcId="{426D3AA8-2296-40A2-85DE-D0BD509079F7}" destId="{8284B2E5-7568-4D1C-AD8D-93A337B3A81E}" srcOrd="0" destOrd="0" presId="urn:microsoft.com/office/officeart/2005/8/layout/vProcess5"/>
    <dgm:cxn modelId="{9AD4AED1-F269-430C-9185-F23F014C05BC}" type="presOf" srcId="{1E34A243-3B40-4359-8C10-92A81BAB209E}" destId="{21C408F6-F2D3-450D-BE54-EBA1B3BA0E5D}" srcOrd="0" destOrd="0" presId="urn:microsoft.com/office/officeart/2005/8/layout/vProcess5"/>
    <dgm:cxn modelId="{C1F1C72A-E827-4FC6-8A91-7DC4BB97D37D}" srcId="{426D3AA8-2296-40A2-85DE-D0BD509079F7}" destId="{9791CF5B-C76B-4421-999A-1013E7A77C9F}" srcOrd="0" destOrd="0" parTransId="{872B240E-9E89-460B-BA44-7A89B6E21AE0}" sibTransId="{1E34A243-3B40-4359-8C10-92A81BAB209E}"/>
    <dgm:cxn modelId="{8F3BEC01-E9AD-4A51-A549-24B76B58701F}" srcId="{426D3AA8-2296-40A2-85DE-D0BD509079F7}" destId="{EC1C351C-07E6-4787-B007-360DD29E37DB}" srcOrd="1" destOrd="0" parTransId="{46B54A18-DA4A-415E-B8E2-1A1C4F91FB0A}" sibTransId="{7B2FD8E9-5DEC-4A61-982C-A2249E3818C8}"/>
    <dgm:cxn modelId="{C4A0ABFA-5A29-477F-9856-3BB071FBA772}" type="presOf" srcId="{EC1C351C-07E6-4787-B007-360DD29E37DB}" destId="{02095CFC-AA15-4AC0-8B72-B0310FE09CDF}" srcOrd="0" destOrd="0" presId="urn:microsoft.com/office/officeart/2005/8/layout/vProcess5"/>
    <dgm:cxn modelId="{9AE7E51C-E835-42FE-A5AC-D65D895CF3AF}" type="presParOf" srcId="{8284B2E5-7568-4D1C-AD8D-93A337B3A81E}" destId="{B53638D7-E67C-441D-9D61-EEE1E3951775}" srcOrd="0" destOrd="0" presId="urn:microsoft.com/office/officeart/2005/8/layout/vProcess5"/>
    <dgm:cxn modelId="{3253EF1E-6754-43EF-BEDB-E27CF8996928}" type="presParOf" srcId="{8284B2E5-7568-4D1C-AD8D-93A337B3A81E}" destId="{323A878E-22CF-4B87-BF85-075238D3D22F}" srcOrd="1" destOrd="0" presId="urn:microsoft.com/office/officeart/2005/8/layout/vProcess5"/>
    <dgm:cxn modelId="{47F41485-ED9C-457C-917A-8ACB770D5EAB}" type="presParOf" srcId="{8284B2E5-7568-4D1C-AD8D-93A337B3A81E}" destId="{02095CFC-AA15-4AC0-8B72-B0310FE09CDF}" srcOrd="2" destOrd="0" presId="urn:microsoft.com/office/officeart/2005/8/layout/vProcess5"/>
    <dgm:cxn modelId="{29367B55-0447-4B16-B970-616870D0437E}" type="presParOf" srcId="{8284B2E5-7568-4D1C-AD8D-93A337B3A81E}" destId="{21C408F6-F2D3-450D-BE54-EBA1B3BA0E5D}" srcOrd="3" destOrd="0" presId="urn:microsoft.com/office/officeart/2005/8/layout/vProcess5"/>
    <dgm:cxn modelId="{53CED811-5518-44E1-BCA5-4B6D69876636}" type="presParOf" srcId="{8284B2E5-7568-4D1C-AD8D-93A337B3A81E}" destId="{3F6CBA03-DE6F-4E7A-A151-580975095B76}" srcOrd="4" destOrd="0" presId="urn:microsoft.com/office/officeart/2005/8/layout/vProcess5"/>
    <dgm:cxn modelId="{00BA2394-6B21-468B-8E42-3A34F05954D6}" type="presParOf" srcId="{8284B2E5-7568-4D1C-AD8D-93A337B3A81E}" destId="{746A6779-EE1C-446B-9C73-C0A72D87D43D}" srcOrd="5" destOrd="0" presId="urn:microsoft.com/office/officeart/2005/8/layout/vProcess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CFA3558-E6E4-4410-8EA3-F23F14D150B6}">
      <dsp:nvSpPr>
        <dsp:cNvPr id="0" name=""/>
        <dsp:cNvSpPr/>
      </dsp:nvSpPr>
      <dsp:spPr>
        <a:xfrm>
          <a:off x="0" y="4888"/>
          <a:ext cx="6777317" cy="842400"/>
        </a:xfrm>
        <a:prstGeom prst="roundRect">
          <a:avLst/>
        </a:prstGeom>
        <a:gradFill rotWithShape="0">
          <a:gsLst>
            <a:gs pos="0">
              <a:schemeClr val="accent1">
                <a:hueOff val="0"/>
                <a:satOff val="0"/>
                <a:lumOff val="0"/>
                <a:alphaOff val="0"/>
                <a:tint val="73000"/>
                <a:shade val="100000"/>
                <a:satMod val="150000"/>
              </a:schemeClr>
            </a:gs>
            <a:gs pos="25000">
              <a:schemeClr val="accent1">
                <a:hueOff val="0"/>
                <a:satOff val="0"/>
                <a:lumOff val="0"/>
                <a:alphaOff val="0"/>
                <a:tint val="96000"/>
                <a:shade val="80000"/>
                <a:satMod val="105000"/>
              </a:schemeClr>
            </a:gs>
            <a:gs pos="38000">
              <a:schemeClr val="accent1">
                <a:hueOff val="0"/>
                <a:satOff val="0"/>
                <a:lumOff val="0"/>
                <a:alphaOff val="0"/>
                <a:tint val="96000"/>
                <a:shade val="59000"/>
                <a:satMod val="120000"/>
              </a:schemeClr>
            </a:gs>
            <a:gs pos="55000">
              <a:schemeClr val="accent1">
                <a:hueOff val="0"/>
                <a:satOff val="0"/>
                <a:lumOff val="0"/>
                <a:alphaOff val="0"/>
                <a:tint val="100000"/>
                <a:shade val="57000"/>
                <a:satMod val="120000"/>
              </a:schemeClr>
            </a:gs>
            <a:gs pos="80000">
              <a:schemeClr val="accent1">
                <a:hueOff val="0"/>
                <a:satOff val="0"/>
                <a:lumOff val="0"/>
                <a:alphaOff val="0"/>
                <a:tint val="100000"/>
                <a:shade val="56000"/>
                <a:satMod val="145000"/>
              </a:schemeClr>
            </a:gs>
            <a:gs pos="88000">
              <a:schemeClr val="accent1">
                <a:hueOff val="0"/>
                <a:satOff val="0"/>
                <a:lumOff val="0"/>
                <a:alphaOff val="0"/>
                <a:tint val="100000"/>
                <a:shade val="63000"/>
                <a:satMod val="160000"/>
              </a:schemeClr>
            </a:gs>
            <a:gs pos="100000">
              <a:schemeClr val="accent1">
                <a:hueOff val="0"/>
                <a:satOff val="0"/>
                <a:lumOff val="0"/>
                <a:alphaOff val="0"/>
                <a:tint val="99000"/>
                <a:shade val="100000"/>
                <a:satMod val="155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rtl="0">
            <a:lnSpc>
              <a:spcPct val="90000"/>
            </a:lnSpc>
            <a:spcBef>
              <a:spcPct val="0"/>
            </a:spcBef>
            <a:spcAft>
              <a:spcPct val="35000"/>
            </a:spcAft>
          </a:pPr>
          <a:r>
            <a:rPr lang="es-EC" sz="1500" kern="1200" smtClean="0"/>
            <a:t>Los sistemas de radiocomunicación son un medio alternativo empleado por instituciones o empresas para mantener un entorno de comunicación entre sus miembros.</a:t>
          </a:r>
          <a:endParaRPr lang="es-EC" sz="1500" kern="1200"/>
        </a:p>
      </dsp:txBody>
      <dsp:txXfrm>
        <a:off x="0" y="4888"/>
        <a:ext cx="6777317" cy="842400"/>
      </dsp:txXfrm>
    </dsp:sp>
    <dsp:sp modelId="{21583246-DA2E-4942-A2F2-9D15AF2029C5}">
      <dsp:nvSpPr>
        <dsp:cNvPr id="0" name=""/>
        <dsp:cNvSpPr/>
      </dsp:nvSpPr>
      <dsp:spPr>
        <a:xfrm>
          <a:off x="0" y="890488"/>
          <a:ext cx="6777317" cy="842400"/>
        </a:xfrm>
        <a:prstGeom prst="roundRect">
          <a:avLst/>
        </a:prstGeom>
        <a:gradFill rotWithShape="0">
          <a:gsLst>
            <a:gs pos="0">
              <a:schemeClr val="accent1">
                <a:hueOff val="0"/>
                <a:satOff val="0"/>
                <a:lumOff val="0"/>
                <a:alphaOff val="0"/>
                <a:tint val="73000"/>
                <a:shade val="100000"/>
                <a:satMod val="150000"/>
              </a:schemeClr>
            </a:gs>
            <a:gs pos="25000">
              <a:schemeClr val="accent1">
                <a:hueOff val="0"/>
                <a:satOff val="0"/>
                <a:lumOff val="0"/>
                <a:alphaOff val="0"/>
                <a:tint val="96000"/>
                <a:shade val="80000"/>
                <a:satMod val="105000"/>
              </a:schemeClr>
            </a:gs>
            <a:gs pos="38000">
              <a:schemeClr val="accent1">
                <a:hueOff val="0"/>
                <a:satOff val="0"/>
                <a:lumOff val="0"/>
                <a:alphaOff val="0"/>
                <a:tint val="96000"/>
                <a:shade val="59000"/>
                <a:satMod val="120000"/>
              </a:schemeClr>
            </a:gs>
            <a:gs pos="55000">
              <a:schemeClr val="accent1">
                <a:hueOff val="0"/>
                <a:satOff val="0"/>
                <a:lumOff val="0"/>
                <a:alphaOff val="0"/>
                <a:tint val="100000"/>
                <a:shade val="57000"/>
                <a:satMod val="120000"/>
              </a:schemeClr>
            </a:gs>
            <a:gs pos="80000">
              <a:schemeClr val="accent1">
                <a:hueOff val="0"/>
                <a:satOff val="0"/>
                <a:lumOff val="0"/>
                <a:alphaOff val="0"/>
                <a:tint val="100000"/>
                <a:shade val="56000"/>
                <a:satMod val="145000"/>
              </a:schemeClr>
            </a:gs>
            <a:gs pos="88000">
              <a:schemeClr val="accent1">
                <a:hueOff val="0"/>
                <a:satOff val="0"/>
                <a:lumOff val="0"/>
                <a:alphaOff val="0"/>
                <a:tint val="100000"/>
                <a:shade val="63000"/>
                <a:satMod val="160000"/>
              </a:schemeClr>
            </a:gs>
            <a:gs pos="100000">
              <a:schemeClr val="accent1">
                <a:hueOff val="0"/>
                <a:satOff val="0"/>
                <a:lumOff val="0"/>
                <a:alphaOff val="0"/>
                <a:tint val="99000"/>
                <a:shade val="100000"/>
                <a:satMod val="155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rtl="0">
            <a:lnSpc>
              <a:spcPct val="90000"/>
            </a:lnSpc>
            <a:spcBef>
              <a:spcPct val="0"/>
            </a:spcBef>
            <a:spcAft>
              <a:spcPct val="35000"/>
            </a:spcAft>
          </a:pPr>
          <a:r>
            <a:rPr lang="es-EC" sz="1500" kern="1200" smtClean="0"/>
            <a:t>Hoy en día, nuestro país está atravesando por una migración de modo analógico a digital.</a:t>
          </a:r>
          <a:endParaRPr lang="es-EC" sz="1500" kern="1200"/>
        </a:p>
      </dsp:txBody>
      <dsp:txXfrm>
        <a:off x="0" y="890488"/>
        <a:ext cx="6777317" cy="842400"/>
      </dsp:txXfrm>
    </dsp:sp>
    <dsp:sp modelId="{A76F5084-CECC-4FAD-A33B-487AB902FCAB}">
      <dsp:nvSpPr>
        <dsp:cNvPr id="0" name=""/>
        <dsp:cNvSpPr/>
      </dsp:nvSpPr>
      <dsp:spPr>
        <a:xfrm>
          <a:off x="0" y="1776088"/>
          <a:ext cx="6777317" cy="842400"/>
        </a:xfrm>
        <a:prstGeom prst="roundRect">
          <a:avLst/>
        </a:prstGeom>
        <a:gradFill rotWithShape="0">
          <a:gsLst>
            <a:gs pos="0">
              <a:schemeClr val="accent1">
                <a:hueOff val="0"/>
                <a:satOff val="0"/>
                <a:lumOff val="0"/>
                <a:alphaOff val="0"/>
                <a:tint val="73000"/>
                <a:shade val="100000"/>
                <a:satMod val="150000"/>
              </a:schemeClr>
            </a:gs>
            <a:gs pos="25000">
              <a:schemeClr val="accent1">
                <a:hueOff val="0"/>
                <a:satOff val="0"/>
                <a:lumOff val="0"/>
                <a:alphaOff val="0"/>
                <a:tint val="96000"/>
                <a:shade val="80000"/>
                <a:satMod val="105000"/>
              </a:schemeClr>
            </a:gs>
            <a:gs pos="38000">
              <a:schemeClr val="accent1">
                <a:hueOff val="0"/>
                <a:satOff val="0"/>
                <a:lumOff val="0"/>
                <a:alphaOff val="0"/>
                <a:tint val="96000"/>
                <a:shade val="59000"/>
                <a:satMod val="120000"/>
              </a:schemeClr>
            </a:gs>
            <a:gs pos="55000">
              <a:schemeClr val="accent1">
                <a:hueOff val="0"/>
                <a:satOff val="0"/>
                <a:lumOff val="0"/>
                <a:alphaOff val="0"/>
                <a:tint val="100000"/>
                <a:shade val="57000"/>
                <a:satMod val="120000"/>
              </a:schemeClr>
            </a:gs>
            <a:gs pos="80000">
              <a:schemeClr val="accent1">
                <a:hueOff val="0"/>
                <a:satOff val="0"/>
                <a:lumOff val="0"/>
                <a:alphaOff val="0"/>
                <a:tint val="100000"/>
                <a:shade val="56000"/>
                <a:satMod val="145000"/>
              </a:schemeClr>
            </a:gs>
            <a:gs pos="88000">
              <a:schemeClr val="accent1">
                <a:hueOff val="0"/>
                <a:satOff val="0"/>
                <a:lumOff val="0"/>
                <a:alphaOff val="0"/>
                <a:tint val="100000"/>
                <a:shade val="63000"/>
                <a:satMod val="160000"/>
              </a:schemeClr>
            </a:gs>
            <a:gs pos="100000">
              <a:schemeClr val="accent1">
                <a:hueOff val="0"/>
                <a:satOff val="0"/>
                <a:lumOff val="0"/>
                <a:alphaOff val="0"/>
                <a:tint val="99000"/>
                <a:shade val="100000"/>
                <a:satMod val="155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rtl="0">
            <a:lnSpc>
              <a:spcPct val="90000"/>
            </a:lnSpc>
            <a:spcBef>
              <a:spcPct val="0"/>
            </a:spcBef>
            <a:spcAft>
              <a:spcPct val="35000"/>
            </a:spcAft>
          </a:pPr>
          <a:r>
            <a:rPr lang="es-EC" sz="1500" kern="1200" smtClean="0"/>
            <a:t>Los sistemas actuales de radiocomunicaciones análogos tienen una limitada capacidad de transmisión.</a:t>
          </a:r>
          <a:endParaRPr lang="es-EC" sz="1500" kern="1200"/>
        </a:p>
      </dsp:txBody>
      <dsp:txXfrm>
        <a:off x="0" y="1776088"/>
        <a:ext cx="6777317" cy="842400"/>
      </dsp:txXfrm>
    </dsp:sp>
    <dsp:sp modelId="{C250E649-0F2E-4371-93C2-9951A3EF10A9}">
      <dsp:nvSpPr>
        <dsp:cNvPr id="0" name=""/>
        <dsp:cNvSpPr/>
      </dsp:nvSpPr>
      <dsp:spPr>
        <a:xfrm>
          <a:off x="0" y="2661688"/>
          <a:ext cx="6777317" cy="842400"/>
        </a:xfrm>
        <a:prstGeom prst="roundRect">
          <a:avLst/>
        </a:prstGeom>
        <a:gradFill rotWithShape="0">
          <a:gsLst>
            <a:gs pos="0">
              <a:schemeClr val="accent1">
                <a:hueOff val="0"/>
                <a:satOff val="0"/>
                <a:lumOff val="0"/>
                <a:alphaOff val="0"/>
                <a:tint val="73000"/>
                <a:shade val="100000"/>
                <a:satMod val="150000"/>
              </a:schemeClr>
            </a:gs>
            <a:gs pos="25000">
              <a:schemeClr val="accent1">
                <a:hueOff val="0"/>
                <a:satOff val="0"/>
                <a:lumOff val="0"/>
                <a:alphaOff val="0"/>
                <a:tint val="96000"/>
                <a:shade val="80000"/>
                <a:satMod val="105000"/>
              </a:schemeClr>
            </a:gs>
            <a:gs pos="38000">
              <a:schemeClr val="accent1">
                <a:hueOff val="0"/>
                <a:satOff val="0"/>
                <a:lumOff val="0"/>
                <a:alphaOff val="0"/>
                <a:tint val="96000"/>
                <a:shade val="59000"/>
                <a:satMod val="120000"/>
              </a:schemeClr>
            </a:gs>
            <a:gs pos="55000">
              <a:schemeClr val="accent1">
                <a:hueOff val="0"/>
                <a:satOff val="0"/>
                <a:lumOff val="0"/>
                <a:alphaOff val="0"/>
                <a:tint val="100000"/>
                <a:shade val="57000"/>
                <a:satMod val="120000"/>
              </a:schemeClr>
            </a:gs>
            <a:gs pos="80000">
              <a:schemeClr val="accent1">
                <a:hueOff val="0"/>
                <a:satOff val="0"/>
                <a:lumOff val="0"/>
                <a:alphaOff val="0"/>
                <a:tint val="100000"/>
                <a:shade val="56000"/>
                <a:satMod val="145000"/>
              </a:schemeClr>
            </a:gs>
            <a:gs pos="88000">
              <a:schemeClr val="accent1">
                <a:hueOff val="0"/>
                <a:satOff val="0"/>
                <a:lumOff val="0"/>
                <a:alphaOff val="0"/>
                <a:tint val="100000"/>
                <a:shade val="63000"/>
                <a:satMod val="160000"/>
              </a:schemeClr>
            </a:gs>
            <a:gs pos="100000">
              <a:schemeClr val="accent1">
                <a:hueOff val="0"/>
                <a:satOff val="0"/>
                <a:lumOff val="0"/>
                <a:alphaOff val="0"/>
                <a:tint val="99000"/>
                <a:shade val="100000"/>
                <a:satMod val="155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rtl="0">
            <a:lnSpc>
              <a:spcPct val="90000"/>
            </a:lnSpc>
            <a:spcBef>
              <a:spcPct val="0"/>
            </a:spcBef>
            <a:spcAft>
              <a:spcPct val="35000"/>
            </a:spcAft>
          </a:pPr>
          <a:r>
            <a:rPr lang="es-ES_tradnl" sz="1500" kern="1200" smtClean="0"/>
            <a:t>Los de tipo digital presentan  nuevos servicios.</a:t>
          </a:r>
          <a:endParaRPr lang="es-EC" sz="1500" kern="1200"/>
        </a:p>
      </dsp:txBody>
      <dsp:txXfrm>
        <a:off x="0" y="2661688"/>
        <a:ext cx="6777317" cy="842400"/>
      </dsp:txXfrm>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B06B7DD-C225-4F44-A7AA-4F8150E442F3}">
      <dsp:nvSpPr>
        <dsp:cNvPr id="0" name=""/>
        <dsp:cNvSpPr/>
      </dsp:nvSpPr>
      <dsp:spPr>
        <a:xfrm>
          <a:off x="0" y="28010"/>
          <a:ext cx="8229600" cy="1141920"/>
        </a:xfrm>
        <a:prstGeom prst="roundRect">
          <a:avLst/>
        </a:prstGeom>
        <a:gradFill rotWithShape="0">
          <a:gsLst>
            <a:gs pos="0">
              <a:schemeClr val="accent2">
                <a:hueOff val="0"/>
                <a:satOff val="0"/>
                <a:lumOff val="0"/>
                <a:alphaOff val="0"/>
                <a:tint val="1000"/>
                <a:satMod val="100000"/>
              </a:schemeClr>
            </a:gs>
            <a:gs pos="68000">
              <a:schemeClr val="accent2">
                <a:hueOff val="0"/>
                <a:satOff val="0"/>
                <a:lumOff val="0"/>
                <a:alphaOff val="0"/>
                <a:tint val="77000"/>
                <a:satMod val="100000"/>
              </a:schemeClr>
            </a:gs>
            <a:gs pos="81000">
              <a:schemeClr val="accent2">
                <a:hueOff val="0"/>
                <a:satOff val="0"/>
                <a:lumOff val="0"/>
                <a:alphaOff val="0"/>
                <a:tint val="79000"/>
                <a:satMod val="100000"/>
              </a:schemeClr>
            </a:gs>
            <a:gs pos="86000">
              <a:schemeClr val="accent2">
                <a:hueOff val="0"/>
                <a:satOff val="0"/>
                <a:lumOff val="0"/>
                <a:alphaOff val="0"/>
                <a:tint val="73000"/>
                <a:satMod val="100000"/>
              </a:schemeClr>
            </a:gs>
            <a:gs pos="100000">
              <a:schemeClr val="accent2">
                <a:hueOff val="0"/>
                <a:satOff val="0"/>
                <a:lumOff val="0"/>
                <a:alphaOff val="0"/>
                <a:tint val="35000"/>
                <a:sat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s-ES" sz="1600" kern="1200" smtClean="0"/>
            <a:t>Además en el software de Radiomobile también  se presenta  la topología existente después de ubicar los equipos del sistema de radiocomunicaciones con las coordenadas correspondientes a cada una de las sedes como se muestra en la tabla . </a:t>
          </a:r>
          <a:endParaRPr lang="es-EC" sz="1600" kern="1200"/>
        </a:p>
      </dsp:txBody>
      <dsp:txXfrm>
        <a:off x="0" y="28010"/>
        <a:ext cx="8229600" cy="1141920"/>
      </dsp:txXfrm>
    </dsp:sp>
  </dsp:spTree>
</dsp:drawing>
</file>

<file path=ppt/diagrams/drawing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33D1E04-F8C4-4177-8195-7DB148931BEB}">
      <dsp:nvSpPr>
        <dsp:cNvPr id="0" name=""/>
        <dsp:cNvSpPr/>
      </dsp:nvSpPr>
      <dsp:spPr>
        <a:xfrm>
          <a:off x="71980" y="448987"/>
          <a:ext cx="6995160" cy="912390"/>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rtl="0">
            <a:lnSpc>
              <a:spcPct val="90000"/>
            </a:lnSpc>
            <a:spcBef>
              <a:spcPct val="0"/>
            </a:spcBef>
            <a:spcAft>
              <a:spcPct val="35000"/>
            </a:spcAft>
          </a:pPr>
          <a:r>
            <a:rPr lang="es-ES" sz="1300" kern="1200" dirty="0" smtClean="0"/>
            <a:t>En la figura , se observa que todas las comunicaciones generadas por los usuarios del sistema, se dirigen al repetidor de Cruz Loma, generando de esta forma una topología en estrella.</a:t>
          </a:r>
          <a:endParaRPr lang="es-EC" sz="1300" kern="1200" dirty="0"/>
        </a:p>
      </dsp:txBody>
      <dsp:txXfrm>
        <a:off x="71980" y="448987"/>
        <a:ext cx="4467439" cy="912390"/>
      </dsp:txXfrm>
    </dsp:sp>
    <dsp:sp modelId="{C0091761-089E-454D-96DA-7742A65092BE}">
      <dsp:nvSpPr>
        <dsp:cNvPr id="0" name=""/>
        <dsp:cNvSpPr/>
      </dsp:nvSpPr>
      <dsp:spPr>
        <a:xfrm>
          <a:off x="3888438" y="2249184"/>
          <a:ext cx="3236870" cy="3552704"/>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rtl="0">
            <a:lnSpc>
              <a:spcPct val="90000"/>
            </a:lnSpc>
            <a:spcBef>
              <a:spcPct val="0"/>
            </a:spcBef>
            <a:spcAft>
              <a:spcPct val="35000"/>
            </a:spcAft>
          </a:pPr>
          <a:endParaRPr lang="es-EC" sz="1300" kern="1200" dirty="0"/>
        </a:p>
      </dsp:txBody>
      <dsp:txXfrm>
        <a:off x="3888438" y="2249184"/>
        <a:ext cx="1885889" cy="3552704"/>
      </dsp:txXfrm>
    </dsp:sp>
    <dsp:sp modelId="{366A9738-C064-459F-9BF1-9CB2BDEB20AC}">
      <dsp:nvSpPr>
        <dsp:cNvPr id="0" name=""/>
        <dsp:cNvSpPr/>
      </dsp:nvSpPr>
      <dsp:spPr>
        <a:xfrm>
          <a:off x="6120686" y="737025"/>
          <a:ext cx="619122" cy="965049"/>
        </a:xfrm>
        <a:prstGeom prst="downArrow">
          <a:avLst>
            <a:gd name="adj1" fmla="val 55000"/>
            <a:gd name="adj2" fmla="val 45000"/>
          </a:avLst>
        </a:prstGeom>
        <a:solidFill>
          <a:schemeClr val="lt1">
            <a:alpha val="90000"/>
            <a:tint val="40000"/>
            <a:hueOff val="0"/>
            <a:satOff val="0"/>
            <a:lumOff val="0"/>
            <a:alphaOff val="0"/>
          </a:schemeClr>
        </a:solidFill>
        <a:ln w="25400" cap="flat" cmpd="sng" algn="ctr">
          <a:solidFill>
            <a:schemeClr val="dk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s-EC" sz="3600" kern="1200"/>
        </a:p>
      </dsp:txBody>
      <dsp:txXfrm>
        <a:off x="6120686" y="737025"/>
        <a:ext cx="619122" cy="965049"/>
      </dsp:txXfrm>
    </dsp:sp>
  </dsp:spTree>
</dsp:drawing>
</file>

<file path=ppt/diagrams/drawing1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981F6C2-26C6-45AD-A8B5-82EE97F062E4}">
      <dsp:nvSpPr>
        <dsp:cNvPr id="0" name=""/>
        <dsp:cNvSpPr/>
      </dsp:nvSpPr>
      <dsp:spPr>
        <a:xfrm>
          <a:off x="0" y="47750"/>
          <a:ext cx="8229600" cy="814679"/>
        </a:xfrm>
        <a:prstGeom prst="rect">
          <a:avLst/>
        </a:prstGeom>
        <a:gradFill rotWithShape="0">
          <a:gsLst>
            <a:gs pos="0">
              <a:schemeClr val="lt1">
                <a:hueOff val="0"/>
                <a:satOff val="0"/>
                <a:lumOff val="0"/>
                <a:alphaOff val="0"/>
                <a:tint val="73000"/>
                <a:shade val="100000"/>
                <a:satMod val="150000"/>
              </a:schemeClr>
            </a:gs>
            <a:gs pos="25000">
              <a:schemeClr val="lt1">
                <a:hueOff val="0"/>
                <a:satOff val="0"/>
                <a:lumOff val="0"/>
                <a:alphaOff val="0"/>
                <a:tint val="96000"/>
                <a:shade val="80000"/>
                <a:satMod val="105000"/>
              </a:schemeClr>
            </a:gs>
            <a:gs pos="38000">
              <a:schemeClr val="lt1">
                <a:hueOff val="0"/>
                <a:satOff val="0"/>
                <a:lumOff val="0"/>
                <a:alphaOff val="0"/>
                <a:tint val="96000"/>
                <a:shade val="59000"/>
                <a:satMod val="120000"/>
              </a:schemeClr>
            </a:gs>
            <a:gs pos="55000">
              <a:schemeClr val="lt1">
                <a:hueOff val="0"/>
                <a:satOff val="0"/>
                <a:lumOff val="0"/>
                <a:alphaOff val="0"/>
                <a:tint val="100000"/>
                <a:shade val="57000"/>
                <a:satMod val="120000"/>
              </a:schemeClr>
            </a:gs>
            <a:gs pos="80000">
              <a:schemeClr val="lt1">
                <a:hueOff val="0"/>
                <a:satOff val="0"/>
                <a:lumOff val="0"/>
                <a:alphaOff val="0"/>
                <a:tint val="100000"/>
                <a:shade val="56000"/>
                <a:satMod val="145000"/>
              </a:schemeClr>
            </a:gs>
            <a:gs pos="88000">
              <a:schemeClr val="lt1">
                <a:hueOff val="0"/>
                <a:satOff val="0"/>
                <a:lumOff val="0"/>
                <a:alphaOff val="0"/>
                <a:tint val="100000"/>
                <a:shade val="63000"/>
                <a:satMod val="160000"/>
              </a:schemeClr>
            </a:gs>
            <a:gs pos="100000">
              <a:schemeClr val="lt1">
                <a:hueOff val="0"/>
                <a:satOff val="0"/>
                <a:lumOff val="0"/>
                <a:alphaOff val="0"/>
                <a:tint val="99000"/>
                <a:shade val="100000"/>
                <a:satMod val="155000"/>
              </a:schemeClr>
            </a:gs>
          </a:gsLst>
          <a:lin ang="5400000" scaled="0"/>
        </a:gradFill>
        <a:ln w="9525" cap="flat" cmpd="sng" algn="ctr">
          <a:solidFill>
            <a:schemeClr val="dk1">
              <a:shade val="80000"/>
              <a:hueOff val="0"/>
              <a:satOff val="0"/>
              <a:lumOff val="0"/>
              <a:alphaOff val="0"/>
            </a:schemeClr>
          </a:solidFill>
          <a:prstDash val="solid"/>
        </a:ln>
        <a:effectLst>
          <a:glow rad="50800">
            <a:schemeClr val="lt1">
              <a:hueOff val="0"/>
              <a:satOff val="0"/>
              <a:lumOff val="0"/>
              <a:alphaOff val="0"/>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lt1">
              <a:hueOff val="0"/>
              <a:satOff val="0"/>
              <a:lumOff val="0"/>
              <a:alphaOff val="0"/>
              <a:shade val="30000"/>
              <a:satMod val="150000"/>
            </a:schemeClr>
          </a:contourClr>
        </a:sp3d>
      </dsp:spPr>
      <dsp:style>
        <a:lnRef idx="1">
          <a:scrgbClr r="0" g="0" b="0"/>
        </a:lnRef>
        <a:fillRef idx="3">
          <a:scrgbClr r="0" g="0" b="0"/>
        </a:fillRef>
        <a:effectRef idx="3">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rtl="0">
            <a:lnSpc>
              <a:spcPct val="90000"/>
            </a:lnSpc>
            <a:spcBef>
              <a:spcPct val="0"/>
            </a:spcBef>
            <a:spcAft>
              <a:spcPct val="35000"/>
            </a:spcAft>
          </a:pPr>
          <a:r>
            <a:rPr lang="es-ES" sz="1600" kern="1200" smtClean="0"/>
            <a:t>Actualmente, existen siete grupos de trabajo con su respectivo tipo de línea privada en el sistema de radiocomunicaciones de la ESPE, los cuales se muestran en la tabla </a:t>
          </a:r>
          <a:endParaRPr lang="es-EC" sz="1600" kern="1200"/>
        </a:p>
      </dsp:txBody>
      <dsp:txXfrm>
        <a:off x="0" y="47750"/>
        <a:ext cx="8229600" cy="814679"/>
      </dsp:txXfrm>
    </dsp:sp>
    <dsp:sp modelId="{35ADDF7E-B3C3-4FAB-B11A-8CC205B032EF}">
      <dsp:nvSpPr>
        <dsp:cNvPr id="0" name=""/>
        <dsp:cNvSpPr/>
      </dsp:nvSpPr>
      <dsp:spPr>
        <a:xfrm>
          <a:off x="0" y="862430"/>
          <a:ext cx="8229600" cy="702720"/>
        </a:xfrm>
        <a:prstGeom prst="rect">
          <a:avLst/>
        </a:prstGeom>
        <a:solidFill>
          <a:schemeClr val="lt1">
            <a:alpha val="90000"/>
            <a:tint val="40000"/>
            <a:hueOff val="0"/>
            <a:satOff val="0"/>
            <a:lumOff val="0"/>
            <a:alphaOff val="0"/>
          </a:schemeClr>
        </a:solidFill>
        <a:ln w="9525" cap="flat" cmpd="sng" algn="ctr">
          <a:solidFill>
            <a:schemeClr val="dk1">
              <a:alpha val="90000"/>
              <a:hueOff val="0"/>
              <a:satOff val="0"/>
              <a:lumOff val="0"/>
              <a:alphaOff val="0"/>
            </a:schemeClr>
          </a:solidFill>
          <a:prstDash val="solid"/>
        </a:ln>
        <a:effectLst/>
        <a:scene3d>
          <a:camera prst="orthographicFront">
            <a:rot lat="0" lon="0" rev="0"/>
          </a:camera>
          <a:lightRig rig="glow" dir="tl">
            <a:rot lat="0" lon="0" rev="1800000"/>
          </a:lightRig>
        </a:scene3d>
        <a:sp3d contourW="10160" prstMaterial="dkEdge">
          <a:bevelT w="0" h="0" prst="angle"/>
          <a:contourClr>
            <a:schemeClr val="lt1">
              <a:alpha val="90000"/>
              <a:tint val="40000"/>
              <a:hueOff val="0"/>
              <a:satOff val="0"/>
              <a:lumOff val="0"/>
              <a:alphaOff val="0"/>
              <a:shade val="30000"/>
              <a:satMod val="150000"/>
            </a:schemeClr>
          </a:contourClr>
        </a:sp3d>
      </dsp:spPr>
      <dsp:style>
        <a:lnRef idx="1">
          <a:scrgbClr r="0" g="0" b="0"/>
        </a:lnRef>
        <a:fillRef idx="1">
          <a:scrgbClr r="0" g="0" b="0"/>
        </a:fillRef>
        <a:effectRef idx="2">
          <a:scrgbClr r="0" g="0" b="0"/>
        </a:effectRef>
        <a:fontRef idx="minor"/>
      </dsp:style>
    </dsp:sp>
  </dsp:spTree>
</dsp:drawing>
</file>

<file path=ppt/diagrams/drawing1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EF99DD4-67BA-4D2C-87D9-2FE667B56138}">
      <dsp:nvSpPr>
        <dsp:cNvPr id="0" name=""/>
        <dsp:cNvSpPr/>
      </dsp:nvSpPr>
      <dsp:spPr>
        <a:xfrm>
          <a:off x="0" y="0"/>
          <a:ext cx="581025" cy="581025"/>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0EE2E6E-079C-4BC2-947E-D2A75257B07F}">
      <dsp:nvSpPr>
        <dsp:cNvPr id="0" name=""/>
        <dsp:cNvSpPr/>
      </dsp:nvSpPr>
      <dsp:spPr>
        <a:xfrm>
          <a:off x="290512" y="0"/>
          <a:ext cx="7702375" cy="581025"/>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s-ES" sz="1600" kern="1200" smtClean="0"/>
            <a:t>Los  equipos que integran la  red analógica de radiocomunicaciones de la ESPE  se muestran en la tabla </a:t>
          </a:r>
          <a:endParaRPr lang="es-EC" sz="1600" kern="1200"/>
        </a:p>
      </dsp:txBody>
      <dsp:txXfrm>
        <a:off x="290512" y="0"/>
        <a:ext cx="7702375" cy="581025"/>
      </dsp:txXfrm>
    </dsp:sp>
  </dsp:spTree>
</dsp:drawing>
</file>

<file path=ppt/diagrams/drawing1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01E9D74-0365-49C8-8677-778866DE9DC3}">
      <dsp:nvSpPr>
        <dsp:cNvPr id="0" name=""/>
        <dsp:cNvSpPr/>
      </dsp:nvSpPr>
      <dsp:spPr>
        <a:xfrm>
          <a:off x="0" y="0"/>
          <a:ext cx="581025" cy="581025"/>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6A7D781-E01F-4E15-8BC4-61E83001D59F}">
      <dsp:nvSpPr>
        <dsp:cNvPr id="0" name=""/>
        <dsp:cNvSpPr/>
      </dsp:nvSpPr>
      <dsp:spPr>
        <a:xfrm>
          <a:off x="290512" y="0"/>
          <a:ext cx="7846391" cy="581025"/>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s-ES" sz="1600" kern="1200" smtClean="0"/>
            <a:t>Por lo tanto, la red  analógica de radiocomunicaciones de la ESPE tiene 37 usuarios entre radios  portátiles  y  bases.</a:t>
          </a:r>
          <a:endParaRPr lang="es-EC" sz="1600" kern="1200"/>
        </a:p>
      </dsp:txBody>
      <dsp:txXfrm>
        <a:off x="290512" y="0"/>
        <a:ext cx="7846391" cy="581025"/>
      </dsp:txXfrm>
    </dsp:sp>
  </dsp:spTree>
</dsp:drawing>
</file>

<file path=ppt/diagrams/drawing1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E5DFB57-C281-4D6C-9A39-B7BC11F34D85}">
      <dsp:nvSpPr>
        <dsp:cNvPr id="0" name=""/>
        <dsp:cNvSpPr/>
      </dsp:nvSpPr>
      <dsp:spPr>
        <a:xfrm>
          <a:off x="0" y="46318"/>
          <a:ext cx="8002587" cy="8424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rtl="0">
            <a:lnSpc>
              <a:spcPct val="90000"/>
            </a:lnSpc>
            <a:spcBef>
              <a:spcPct val="0"/>
            </a:spcBef>
            <a:spcAft>
              <a:spcPct val="35000"/>
            </a:spcAft>
          </a:pPr>
          <a:r>
            <a:rPr lang="es-ES" sz="1500" kern="1200" smtClean="0"/>
            <a:t>En base al análisis de las mediciones, se procede a realizar el levantamiento del Mapa de Cobertura. Para tal efecto, se realiza la  tabla, donde se resumen los niveles de potencia recibidos y la distancia de cada sede respecto a Cruz Loma.</a:t>
          </a:r>
          <a:endParaRPr lang="es-EC" sz="1500" kern="1200"/>
        </a:p>
      </dsp:txBody>
      <dsp:txXfrm>
        <a:off x="0" y="46318"/>
        <a:ext cx="8002587" cy="842400"/>
      </dsp:txXfrm>
    </dsp:sp>
  </dsp:spTree>
</dsp:drawing>
</file>

<file path=ppt/diagrams/drawing1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FB2135C-0DC3-4A23-ACA9-039343DF1430}">
      <dsp:nvSpPr>
        <dsp:cNvPr id="0" name=""/>
        <dsp:cNvSpPr/>
      </dsp:nvSpPr>
      <dsp:spPr>
        <a:xfrm>
          <a:off x="0" y="0"/>
          <a:ext cx="1584175" cy="1584175"/>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3A134B-8477-4130-9629-C72F32F1DB2D}">
      <dsp:nvSpPr>
        <dsp:cNvPr id="0" name=""/>
        <dsp:cNvSpPr/>
      </dsp:nvSpPr>
      <dsp:spPr>
        <a:xfrm>
          <a:off x="792087" y="0"/>
          <a:ext cx="7848872" cy="1584175"/>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rtl="0">
            <a:lnSpc>
              <a:spcPct val="90000"/>
            </a:lnSpc>
            <a:spcBef>
              <a:spcPct val="0"/>
            </a:spcBef>
            <a:spcAft>
              <a:spcPct val="35000"/>
            </a:spcAft>
          </a:pPr>
          <a:r>
            <a:rPr lang="es-ES" sz="1100" kern="1200" smtClean="0"/>
            <a:t>En la figura  , la zona de color amarillo que rodea a las sede de Héroes del Cenepa indica que esta  es una zona de bajo nivel de recepción por la topología del terreno. </a:t>
          </a:r>
          <a:endParaRPr lang="es-EC" sz="1100" kern="1200"/>
        </a:p>
      </dsp:txBody>
      <dsp:txXfrm>
        <a:off x="792087" y="0"/>
        <a:ext cx="7848872" cy="752483"/>
      </dsp:txXfrm>
    </dsp:sp>
    <dsp:sp modelId="{A66E3DD1-2459-49C3-94E9-EFA6972E138A}">
      <dsp:nvSpPr>
        <dsp:cNvPr id="0" name=""/>
        <dsp:cNvSpPr/>
      </dsp:nvSpPr>
      <dsp:spPr>
        <a:xfrm>
          <a:off x="415846" y="752483"/>
          <a:ext cx="752483" cy="752483"/>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C07A036-80F2-4238-982D-80387B7D31A1}">
      <dsp:nvSpPr>
        <dsp:cNvPr id="0" name=""/>
        <dsp:cNvSpPr/>
      </dsp:nvSpPr>
      <dsp:spPr>
        <a:xfrm>
          <a:off x="792087" y="752483"/>
          <a:ext cx="7848872" cy="752483"/>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rtl="0">
            <a:lnSpc>
              <a:spcPct val="90000"/>
            </a:lnSpc>
            <a:spcBef>
              <a:spcPct val="0"/>
            </a:spcBef>
            <a:spcAft>
              <a:spcPct val="35000"/>
            </a:spcAft>
          </a:pPr>
          <a:r>
            <a:rPr lang="es-ES" sz="1100" kern="1200" smtClean="0"/>
            <a:t>En la zona ce color verde de la figura, se observa que el nivel de señal es de -32.97 dBm a pesar de estar solo a 7.1Km de la repetidora. Nivel de señal que se justifica por la presencia de obstáculos en Cruz Loma que obstruyen la primera zona de Fresnel siendo necesario por lo tanto un incremento en la antena de transmisión para cubrir de una forma más optima estas áreas. </a:t>
          </a:r>
          <a:endParaRPr lang="es-EC" sz="1100" kern="1200"/>
        </a:p>
      </dsp:txBody>
      <dsp:txXfrm>
        <a:off x="792087" y="752483"/>
        <a:ext cx="7848872" cy="752483"/>
      </dsp:txXfrm>
    </dsp:sp>
  </dsp:spTree>
</dsp:drawing>
</file>

<file path=ppt/diagrams/drawing1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6EADD29-FCED-4690-AEB8-7A67F19D6E8A}">
      <dsp:nvSpPr>
        <dsp:cNvPr id="0" name=""/>
        <dsp:cNvSpPr/>
      </dsp:nvSpPr>
      <dsp:spPr>
        <a:xfrm>
          <a:off x="0" y="0"/>
          <a:ext cx="677862" cy="677862"/>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3B9A38-1CDD-438D-8FD4-15AB87584105}">
      <dsp:nvSpPr>
        <dsp:cNvPr id="0" name=""/>
        <dsp:cNvSpPr/>
      </dsp:nvSpPr>
      <dsp:spPr>
        <a:xfrm>
          <a:off x="338930" y="0"/>
          <a:ext cx="7222332" cy="677862"/>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rtl="0">
            <a:lnSpc>
              <a:spcPct val="90000"/>
            </a:lnSpc>
            <a:spcBef>
              <a:spcPct val="0"/>
            </a:spcBef>
            <a:spcAft>
              <a:spcPct val="35000"/>
            </a:spcAft>
          </a:pPr>
          <a:r>
            <a:rPr lang="es-ES" sz="1300" kern="1200" smtClean="0"/>
            <a:t>En la  siguiente tabla, se muestran los parámetros técnicos de las radios portátiles pertenecientes a la ESPE matriz. Estos son los mismos parámetros  que se encuentran configurados  en las radios bases.</a:t>
          </a:r>
          <a:endParaRPr lang="es-EC" sz="1300" kern="1200"/>
        </a:p>
      </dsp:txBody>
      <dsp:txXfrm>
        <a:off x="338930" y="0"/>
        <a:ext cx="7222332" cy="677862"/>
      </dsp:txXfrm>
    </dsp:sp>
  </dsp:spTree>
</dsp:drawing>
</file>

<file path=ppt/diagrams/drawing1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FFE2D6B-F497-4A7C-952F-4BD7B3F87AA5}">
      <dsp:nvSpPr>
        <dsp:cNvPr id="0" name=""/>
        <dsp:cNvSpPr/>
      </dsp:nvSpPr>
      <dsp:spPr>
        <a:xfrm>
          <a:off x="0" y="2383809"/>
          <a:ext cx="7848872" cy="1564036"/>
        </a:xfrm>
        <a:prstGeom prst="rect">
          <a:avLst/>
        </a:prstGeom>
        <a:gradFill rotWithShape="0">
          <a:gsLst>
            <a:gs pos="0">
              <a:schemeClr val="dk2">
                <a:hueOff val="0"/>
                <a:satOff val="0"/>
                <a:lumOff val="0"/>
                <a:alphaOff val="0"/>
                <a:tint val="73000"/>
                <a:shade val="100000"/>
                <a:satMod val="150000"/>
              </a:schemeClr>
            </a:gs>
            <a:gs pos="25000">
              <a:schemeClr val="dk2">
                <a:hueOff val="0"/>
                <a:satOff val="0"/>
                <a:lumOff val="0"/>
                <a:alphaOff val="0"/>
                <a:tint val="96000"/>
                <a:shade val="80000"/>
                <a:satMod val="105000"/>
              </a:schemeClr>
            </a:gs>
            <a:gs pos="38000">
              <a:schemeClr val="dk2">
                <a:hueOff val="0"/>
                <a:satOff val="0"/>
                <a:lumOff val="0"/>
                <a:alphaOff val="0"/>
                <a:tint val="96000"/>
                <a:shade val="59000"/>
                <a:satMod val="120000"/>
              </a:schemeClr>
            </a:gs>
            <a:gs pos="55000">
              <a:schemeClr val="dk2">
                <a:hueOff val="0"/>
                <a:satOff val="0"/>
                <a:lumOff val="0"/>
                <a:alphaOff val="0"/>
                <a:tint val="100000"/>
                <a:shade val="57000"/>
                <a:satMod val="120000"/>
              </a:schemeClr>
            </a:gs>
            <a:gs pos="80000">
              <a:schemeClr val="dk2">
                <a:hueOff val="0"/>
                <a:satOff val="0"/>
                <a:lumOff val="0"/>
                <a:alphaOff val="0"/>
                <a:tint val="100000"/>
                <a:shade val="56000"/>
                <a:satMod val="145000"/>
              </a:schemeClr>
            </a:gs>
            <a:gs pos="88000">
              <a:schemeClr val="dk2">
                <a:hueOff val="0"/>
                <a:satOff val="0"/>
                <a:lumOff val="0"/>
                <a:alphaOff val="0"/>
                <a:tint val="100000"/>
                <a:shade val="63000"/>
                <a:satMod val="160000"/>
              </a:schemeClr>
            </a:gs>
            <a:gs pos="100000">
              <a:schemeClr val="dk2">
                <a:hueOff val="0"/>
                <a:satOff val="0"/>
                <a:lumOff val="0"/>
                <a:alphaOff val="0"/>
                <a:tint val="99000"/>
                <a:shade val="100000"/>
                <a:satMod val="155000"/>
              </a:schemeClr>
            </a:gs>
          </a:gsLst>
          <a:lin ang="5400000" scaled="0"/>
        </a:gradFill>
        <a:ln>
          <a:noFill/>
        </a:ln>
        <a:effectLst>
          <a:glow rad="50800">
            <a:schemeClr val="dk2">
              <a:hueOff val="0"/>
              <a:satOff val="0"/>
              <a:lumOff val="0"/>
              <a:alphaOff val="0"/>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dk2">
              <a:hueOff val="0"/>
              <a:satOff val="0"/>
              <a:lumOff val="0"/>
              <a:alphaOff val="0"/>
              <a:shade val="3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rtl="0">
            <a:lnSpc>
              <a:spcPct val="90000"/>
            </a:lnSpc>
            <a:spcBef>
              <a:spcPct val="0"/>
            </a:spcBef>
            <a:spcAft>
              <a:spcPct val="35000"/>
            </a:spcAft>
          </a:pPr>
          <a:r>
            <a:rPr lang="es-ES" sz="1500" kern="1200" dirty="0" smtClean="0"/>
            <a:t>También se ha dejado de utilizar esta red, debido a que el tamaño del celular es mucho más pequeño que el de la radio portátil y los usuarios dan preferencia a los  equipos de menor tamaño para comunicarse en sus actividades diarias. </a:t>
          </a:r>
          <a:endParaRPr lang="es-EC" sz="1500" kern="1200" dirty="0"/>
        </a:p>
      </dsp:txBody>
      <dsp:txXfrm>
        <a:off x="0" y="2383809"/>
        <a:ext cx="7848872" cy="844579"/>
      </dsp:txXfrm>
    </dsp:sp>
    <dsp:sp modelId="{56F8E5A1-D102-473E-8DCB-CB390B8B9252}">
      <dsp:nvSpPr>
        <dsp:cNvPr id="0" name=""/>
        <dsp:cNvSpPr/>
      </dsp:nvSpPr>
      <dsp:spPr>
        <a:xfrm>
          <a:off x="0" y="3197108"/>
          <a:ext cx="7848872" cy="719456"/>
        </a:xfrm>
        <a:prstGeom prst="rect">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scene3d>
          <a:camera prst="orthographicFront">
            <a:rot lat="0" lon="0" rev="0"/>
          </a:camera>
          <a:lightRig rig="glow" dir="tl">
            <a:rot lat="0" lon="0" rev="1800000"/>
          </a:lightRig>
        </a:scene3d>
        <a:sp3d contourW="10160" prstMaterial="dkEdge">
          <a:bevelT w="0" h="0" prst="angle"/>
          <a:contourClr>
            <a:schemeClr val="dk2">
              <a:alpha val="90000"/>
              <a:tint val="40000"/>
              <a:hueOff val="0"/>
              <a:satOff val="0"/>
              <a:lumOff val="0"/>
              <a:alphaOff val="0"/>
              <a:shade val="30000"/>
              <a:satMod val="150000"/>
            </a:schemeClr>
          </a:contourClr>
        </a:sp3d>
      </dsp:spPr>
      <dsp:style>
        <a:lnRef idx="1">
          <a:scrgbClr r="0" g="0" b="0"/>
        </a:lnRef>
        <a:fillRef idx="1">
          <a:scrgbClr r="0" g="0" b="0"/>
        </a:fillRef>
        <a:effectRef idx="2">
          <a:scrgbClr r="0" g="0" b="0"/>
        </a:effectRef>
        <a:fontRef idx="minor"/>
      </dsp:style>
      <dsp:txBody>
        <a:bodyPr spcFirstLastPara="0" vert="horz" wrap="square" lIns="113792" tIns="20320" rIns="113792" bIns="20320" numCol="1" spcCol="1270" anchor="ctr" anchorCtr="0">
          <a:noAutofit/>
        </a:bodyPr>
        <a:lstStyle/>
        <a:p>
          <a:pPr lvl="0" algn="ctr" defTabSz="711200" rtl="0">
            <a:lnSpc>
              <a:spcPct val="90000"/>
            </a:lnSpc>
            <a:spcBef>
              <a:spcPct val="0"/>
            </a:spcBef>
            <a:spcAft>
              <a:spcPct val="35000"/>
            </a:spcAft>
          </a:pPr>
          <a:r>
            <a:rPr lang="es-ES" sz="1600" kern="1200" smtClean="0"/>
            <a:t>Por </a:t>
          </a:r>
          <a:r>
            <a:rPr lang="es-ES" sz="1600" kern="1200" dirty="0" smtClean="0"/>
            <a:t>lo que actualmente, la red VHF de radiocomunicaciones de la ESPE solo se utiliza por el personal de la policía militar para el control de la seguridad. </a:t>
          </a:r>
          <a:endParaRPr lang="es-EC" sz="1600" kern="1200" dirty="0"/>
        </a:p>
      </dsp:txBody>
      <dsp:txXfrm>
        <a:off x="0" y="3197108"/>
        <a:ext cx="7848872" cy="719456"/>
      </dsp:txXfrm>
    </dsp:sp>
    <dsp:sp modelId="{97D73837-8D93-4327-9F28-93E12B351272}">
      <dsp:nvSpPr>
        <dsp:cNvPr id="0" name=""/>
        <dsp:cNvSpPr/>
      </dsp:nvSpPr>
      <dsp:spPr>
        <a:xfrm rot="10800000">
          <a:off x="0" y="1780"/>
          <a:ext cx="7848872" cy="2405488"/>
        </a:xfrm>
        <a:prstGeom prst="upArrowCallout">
          <a:avLst/>
        </a:prstGeom>
        <a:gradFill rotWithShape="0">
          <a:gsLst>
            <a:gs pos="0">
              <a:schemeClr val="dk2">
                <a:hueOff val="0"/>
                <a:satOff val="0"/>
                <a:lumOff val="0"/>
                <a:alphaOff val="0"/>
                <a:tint val="73000"/>
                <a:shade val="100000"/>
                <a:satMod val="150000"/>
              </a:schemeClr>
            </a:gs>
            <a:gs pos="25000">
              <a:schemeClr val="dk2">
                <a:hueOff val="0"/>
                <a:satOff val="0"/>
                <a:lumOff val="0"/>
                <a:alphaOff val="0"/>
                <a:tint val="96000"/>
                <a:shade val="80000"/>
                <a:satMod val="105000"/>
              </a:schemeClr>
            </a:gs>
            <a:gs pos="38000">
              <a:schemeClr val="dk2">
                <a:hueOff val="0"/>
                <a:satOff val="0"/>
                <a:lumOff val="0"/>
                <a:alphaOff val="0"/>
                <a:tint val="96000"/>
                <a:shade val="59000"/>
                <a:satMod val="120000"/>
              </a:schemeClr>
            </a:gs>
            <a:gs pos="55000">
              <a:schemeClr val="dk2">
                <a:hueOff val="0"/>
                <a:satOff val="0"/>
                <a:lumOff val="0"/>
                <a:alphaOff val="0"/>
                <a:tint val="100000"/>
                <a:shade val="57000"/>
                <a:satMod val="120000"/>
              </a:schemeClr>
            </a:gs>
            <a:gs pos="80000">
              <a:schemeClr val="dk2">
                <a:hueOff val="0"/>
                <a:satOff val="0"/>
                <a:lumOff val="0"/>
                <a:alphaOff val="0"/>
                <a:tint val="100000"/>
                <a:shade val="56000"/>
                <a:satMod val="145000"/>
              </a:schemeClr>
            </a:gs>
            <a:gs pos="88000">
              <a:schemeClr val="dk2">
                <a:hueOff val="0"/>
                <a:satOff val="0"/>
                <a:lumOff val="0"/>
                <a:alphaOff val="0"/>
                <a:tint val="100000"/>
                <a:shade val="63000"/>
                <a:satMod val="160000"/>
              </a:schemeClr>
            </a:gs>
            <a:gs pos="100000">
              <a:schemeClr val="dk2">
                <a:hueOff val="0"/>
                <a:satOff val="0"/>
                <a:lumOff val="0"/>
                <a:alphaOff val="0"/>
                <a:tint val="99000"/>
                <a:shade val="100000"/>
                <a:satMod val="155000"/>
              </a:schemeClr>
            </a:gs>
          </a:gsLst>
          <a:lin ang="5400000" scaled="0"/>
        </a:gradFill>
        <a:ln>
          <a:noFill/>
        </a:ln>
        <a:effectLst>
          <a:glow rad="50800">
            <a:schemeClr val="dk2">
              <a:hueOff val="0"/>
              <a:satOff val="0"/>
              <a:lumOff val="0"/>
              <a:alphaOff val="0"/>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dk2">
              <a:hueOff val="0"/>
              <a:satOff val="0"/>
              <a:lumOff val="0"/>
              <a:alphaOff val="0"/>
              <a:shade val="3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rtl="0">
            <a:lnSpc>
              <a:spcPct val="90000"/>
            </a:lnSpc>
            <a:spcBef>
              <a:spcPct val="0"/>
            </a:spcBef>
            <a:spcAft>
              <a:spcPct val="35000"/>
            </a:spcAft>
          </a:pPr>
          <a:r>
            <a:rPr lang="es-ES" sz="1500" kern="1200" smtClean="0"/>
            <a:t>Los departamentos de Servicios Universitarios, Transportes, Biblioteca y Administrativo han dejado de utilizar esta red, debido a que la mayoría de los usuarios utilizan el celular para comunicarse mediante llamadas telefónicas y envío de mensajes de texto, aunque estos servicios  impliquen un costo. </a:t>
          </a:r>
          <a:endParaRPr lang="es-EC" sz="1500" kern="1200"/>
        </a:p>
      </dsp:txBody>
      <dsp:txXfrm rot="10800000">
        <a:off x="0" y="1780"/>
        <a:ext cx="7848872" cy="2405488"/>
      </dsp:txXfrm>
    </dsp:sp>
  </dsp:spTree>
</dsp:drawing>
</file>

<file path=ppt/diagrams/drawing1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068E1E0-F0DF-4A32-BE4E-6400D0C60602}">
      <dsp:nvSpPr>
        <dsp:cNvPr id="0" name=""/>
        <dsp:cNvSpPr/>
      </dsp:nvSpPr>
      <dsp:spPr>
        <a:xfrm>
          <a:off x="1512371" y="0"/>
          <a:ext cx="4525963" cy="4525963"/>
        </a:xfrm>
        <a:prstGeom prst="triangle">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30C00CF4-E1C1-4057-989D-7CBEFD1287F3}">
      <dsp:nvSpPr>
        <dsp:cNvPr id="0" name=""/>
        <dsp:cNvSpPr/>
      </dsp:nvSpPr>
      <dsp:spPr>
        <a:xfrm>
          <a:off x="3775352" y="453038"/>
          <a:ext cx="2941875" cy="1608838"/>
        </a:xfrm>
        <a:prstGeom prst="roundRect">
          <a:avLst/>
        </a:prstGeom>
        <a:solidFill>
          <a:schemeClr val="lt2">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rtl="0">
            <a:lnSpc>
              <a:spcPct val="90000"/>
            </a:lnSpc>
            <a:spcBef>
              <a:spcPct val="0"/>
            </a:spcBef>
            <a:spcAft>
              <a:spcPct val="35000"/>
            </a:spcAft>
          </a:pPr>
          <a:r>
            <a:rPr lang="es-ES" sz="1300" kern="1200" smtClean="0"/>
            <a:t>Del total de 37 radios disponibles, solo 5 radios bases y 15 radios portátiles se encuentran en uso. Por lo que el porcentaje de utilización del sistema es del 54%.</a:t>
          </a:r>
          <a:endParaRPr lang="es-EC" sz="1300" kern="1200"/>
        </a:p>
      </dsp:txBody>
      <dsp:txXfrm>
        <a:off x="3775352" y="453038"/>
        <a:ext cx="2941875" cy="1608838"/>
      </dsp:txXfrm>
    </dsp:sp>
    <dsp:sp modelId="{7D066A19-0EF5-44C3-910D-D809A0FA769F}">
      <dsp:nvSpPr>
        <dsp:cNvPr id="0" name=""/>
        <dsp:cNvSpPr/>
      </dsp:nvSpPr>
      <dsp:spPr>
        <a:xfrm>
          <a:off x="3775352" y="2262981"/>
          <a:ext cx="2941875" cy="1608838"/>
        </a:xfrm>
        <a:prstGeom prst="roundRect">
          <a:avLst/>
        </a:prstGeom>
        <a:solidFill>
          <a:schemeClr val="lt2">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rtl="0">
            <a:lnSpc>
              <a:spcPct val="90000"/>
            </a:lnSpc>
            <a:spcBef>
              <a:spcPct val="0"/>
            </a:spcBef>
            <a:spcAft>
              <a:spcPct val="35000"/>
            </a:spcAft>
          </a:pPr>
          <a:r>
            <a:rPr lang="es-ES" sz="1300" kern="1200" smtClean="0"/>
            <a:t>Lo que demuestra que este sistema esta quedando obsoleto, requiere  actualizarse y buscar nuevas aplicaciones de acuerdo a los avances de la tecnología en las radiocomunicaciones.</a:t>
          </a:r>
          <a:endParaRPr lang="es-EC" sz="1300" kern="1200"/>
        </a:p>
      </dsp:txBody>
      <dsp:txXfrm>
        <a:off x="3775352" y="2262981"/>
        <a:ext cx="2941875" cy="1608838"/>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B8E5C96-9F3B-437D-BD1E-18DBE639DDC7}">
      <dsp:nvSpPr>
        <dsp:cNvPr id="0" name=""/>
        <dsp:cNvSpPr/>
      </dsp:nvSpPr>
      <dsp:spPr>
        <a:xfrm>
          <a:off x="6771" y="468316"/>
          <a:ext cx="2024060" cy="2979163"/>
        </a:xfrm>
        <a:prstGeom prst="roundRect">
          <a:avLst>
            <a:gd name="adj" fmla="val 10000"/>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ES" sz="1400" kern="1200" smtClean="0"/>
            <a:t>Al inicio del presente proyecto, la red análoga VHF de la ESPE no se encontraba operativa, por lo tanto es importante determinar que factores causan esto, así como también plantear las soluciones y aplicarlas para su levantamiento.</a:t>
          </a:r>
          <a:endParaRPr lang="es-EC" sz="1400" kern="1200"/>
        </a:p>
      </dsp:txBody>
      <dsp:txXfrm>
        <a:off x="6771" y="468316"/>
        <a:ext cx="2024060" cy="2979163"/>
      </dsp:txXfrm>
    </dsp:sp>
    <dsp:sp modelId="{89C14ABE-213C-4CC0-833C-0284351CC852}">
      <dsp:nvSpPr>
        <dsp:cNvPr id="0" name=""/>
        <dsp:cNvSpPr/>
      </dsp:nvSpPr>
      <dsp:spPr>
        <a:xfrm>
          <a:off x="2233237" y="1706915"/>
          <a:ext cx="429100" cy="501966"/>
        </a:xfrm>
        <a:prstGeom prst="rightArrow">
          <a:avLst>
            <a:gd name="adj1" fmla="val 60000"/>
            <a:gd name="adj2" fmla="val 50000"/>
          </a:avLst>
        </a:prstGeom>
        <a:solidFill>
          <a:schemeClr val="dk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2233237" y="1706915"/>
        <a:ext cx="429100" cy="501966"/>
      </dsp:txXfrm>
    </dsp:sp>
    <dsp:sp modelId="{52BC2893-7968-47FA-B307-337FB13D0CDE}">
      <dsp:nvSpPr>
        <dsp:cNvPr id="0" name=""/>
        <dsp:cNvSpPr/>
      </dsp:nvSpPr>
      <dsp:spPr>
        <a:xfrm>
          <a:off x="2840455" y="468316"/>
          <a:ext cx="2024060" cy="2979163"/>
        </a:xfrm>
        <a:prstGeom prst="roundRect">
          <a:avLst>
            <a:gd name="adj" fmla="val 10000"/>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ES" sz="1400" kern="1200" smtClean="0"/>
            <a:t>Además de proveer este servicio de seguridad a la provincia de Pichincha se debe realizar el estudio para su extensión a las sedes de Sto. Domingo y Latacunga.</a:t>
          </a:r>
          <a:endParaRPr lang="es-EC" sz="1400" kern="1200"/>
        </a:p>
      </dsp:txBody>
      <dsp:txXfrm>
        <a:off x="2840455" y="468316"/>
        <a:ext cx="2024060" cy="2979163"/>
      </dsp:txXfrm>
    </dsp:sp>
    <dsp:sp modelId="{EE261125-A6BD-4081-9E81-4EBD341AA256}">
      <dsp:nvSpPr>
        <dsp:cNvPr id="0" name=""/>
        <dsp:cNvSpPr/>
      </dsp:nvSpPr>
      <dsp:spPr>
        <a:xfrm>
          <a:off x="5068615" y="1706915"/>
          <a:ext cx="432689" cy="501966"/>
        </a:xfrm>
        <a:prstGeom prst="rightArrow">
          <a:avLst>
            <a:gd name="adj1" fmla="val 60000"/>
            <a:gd name="adj2" fmla="val 50000"/>
          </a:avLst>
        </a:prstGeom>
        <a:solidFill>
          <a:schemeClr val="dk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5068615" y="1706915"/>
        <a:ext cx="432689" cy="501966"/>
      </dsp:txXfrm>
    </dsp:sp>
    <dsp:sp modelId="{DEC47EA5-154A-4BE3-B6D7-0633ABA5505A}">
      <dsp:nvSpPr>
        <dsp:cNvPr id="0" name=""/>
        <dsp:cNvSpPr/>
      </dsp:nvSpPr>
      <dsp:spPr>
        <a:xfrm>
          <a:off x="5680911" y="468316"/>
          <a:ext cx="2024060" cy="2979163"/>
        </a:xfrm>
        <a:prstGeom prst="roundRect">
          <a:avLst>
            <a:gd name="adj" fmla="val 10000"/>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ES" sz="1400" kern="1200" smtClean="0"/>
            <a:t>Otro de los desafíos que se tiene es realizar un estudio de factibilidad  para la migración a la tecnología digital de la red VHF de la ESPE.</a:t>
          </a:r>
          <a:endParaRPr lang="es-EC" sz="1400" kern="1200"/>
        </a:p>
      </dsp:txBody>
      <dsp:txXfrm>
        <a:off x="5680911" y="468316"/>
        <a:ext cx="2024060" cy="2979163"/>
      </dsp:txXfrm>
    </dsp:sp>
  </dsp:spTree>
</dsp:drawing>
</file>

<file path=ppt/diagrams/drawing2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EEDDE57-878C-44B2-AB68-213DDFF80327}">
      <dsp:nvSpPr>
        <dsp:cNvPr id="0" name=""/>
        <dsp:cNvSpPr/>
      </dsp:nvSpPr>
      <dsp:spPr>
        <a:xfrm>
          <a:off x="0" y="118905"/>
          <a:ext cx="8291264" cy="14601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rtl="0">
            <a:lnSpc>
              <a:spcPct val="90000"/>
            </a:lnSpc>
            <a:spcBef>
              <a:spcPct val="0"/>
            </a:spcBef>
            <a:spcAft>
              <a:spcPct val="35000"/>
            </a:spcAft>
          </a:pPr>
          <a:r>
            <a:rPr lang="es-ES" sz="2600" kern="1200" dirty="0" smtClean="0"/>
            <a:t>Detalle de visitas a cada uno de los puntos de la red de radio-comunicaciones de la ESPE, para la realización de pruebas de funcionamiento. </a:t>
          </a:r>
          <a:endParaRPr lang="es-EC" sz="2600" kern="1200" dirty="0"/>
        </a:p>
      </dsp:txBody>
      <dsp:txXfrm>
        <a:off x="0" y="118905"/>
        <a:ext cx="8291264" cy="1460160"/>
      </dsp:txXfrm>
    </dsp:sp>
    <dsp:sp modelId="{73ED532F-A17C-474A-B68F-F22F37ED5D39}">
      <dsp:nvSpPr>
        <dsp:cNvPr id="0" name=""/>
        <dsp:cNvSpPr/>
      </dsp:nvSpPr>
      <dsp:spPr>
        <a:xfrm>
          <a:off x="0" y="1579065"/>
          <a:ext cx="8291264" cy="12109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3248" tIns="33020" rIns="184912" bIns="33020" numCol="1" spcCol="1270" anchor="t" anchorCtr="0">
          <a:noAutofit/>
        </a:bodyPr>
        <a:lstStyle/>
        <a:p>
          <a:pPr marL="228600" lvl="1" indent="-228600" algn="l" defTabSz="889000" rtl="0">
            <a:lnSpc>
              <a:spcPct val="90000"/>
            </a:lnSpc>
            <a:spcBef>
              <a:spcPct val="0"/>
            </a:spcBef>
            <a:spcAft>
              <a:spcPct val="20000"/>
            </a:spcAft>
            <a:buChar char="••"/>
          </a:pPr>
          <a:r>
            <a:rPr lang="es-ES" sz="2000" kern="1200" smtClean="0"/>
            <a:t>En dichas vistas se analizó el estado físico de los equipos, a fin de realizar el levantamiento y mantenimiento de la red para mejorar cada uno de los puntos; finalizando con las pruebas de comunicación entre las distintas sedes.</a:t>
          </a:r>
          <a:endParaRPr lang="es-EC" sz="2000" kern="1200"/>
        </a:p>
      </dsp:txBody>
      <dsp:txXfrm>
        <a:off x="0" y="1579065"/>
        <a:ext cx="8291264" cy="1210949"/>
      </dsp:txXfrm>
    </dsp:sp>
  </dsp:spTree>
</dsp:drawing>
</file>

<file path=ppt/diagrams/drawing2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5FB0947-50ED-4688-8085-494DBDD3CDDA}">
      <dsp:nvSpPr>
        <dsp:cNvPr id="0" name=""/>
        <dsp:cNvSpPr/>
      </dsp:nvSpPr>
      <dsp:spPr>
        <a:xfrm>
          <a:off x="0" y="0"/>
          <a:ext cx="864096" cy="864096"/>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5B2A534-1C53-4FD8-8CB2-432405C1FC05}">
      <dsp:nvSpPr>
        <dsp:cNvPr id="0" name=""/>
        <dsp:cNvSpPr/>
      </dsp:nvSpPr>
      <dsp:spPr>
        <a:xfrm>
          <a:off x="432048" y="0"/>
          <a:ext cx="8064896" cy="864096"/>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s-ES" sz="1600" kern="1200" dirty="0" smtClean="0"/>
            <a:t>Se logró constatar el buen funcionamiento de la repetidora </a:t>
          </a:r>
          <a:r>
            <a:rPr lang="es-ES" sz="1600" kern="1200" dirty="0" err="1" smtClean="0"/>
            <a:t>Kenwood</a:t>
          </a:r>
          <a:r>
            <a:rPr lang="es-ES" sz="1600" kern="1200" dirty="0" smtClean="0"/>
            <a:t> TKR - 750 instalada en este nodo por lo que se procedió a darle mantenimiento mediante su limpieza interna, ajuste de conectores y reubicación para mejor ventilación.</a:t>
          </a:r>
          <a:endParaRPr lang="es-EC" sz="1600" kern="1200" dirty="0"/>
        </a:p>
      </dsp:txBody>
      <dsp:txXfrm>
        <a:off x="432048" y="0"/>
        <a:ext cx="8064896" cy="864096"/>
      </dsp:txXfrm>
    </dsp:sp>
  </dsp:spTree>
</dsp:drawing>
</file>

<file path=ppt/diagrams/drawing2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7D85D16-3E99-4DDB-A019-297EA65CF647}">
      <dsp:nvSpPr>
        <dsp:cNvPr id="0" name=""/>
        <dsp:cNvSpPr/>
      </dsp:nvSpPr>
      <dsp:spPr>
        <a:xfrm>
          <a:off x="0" y="0"/>
          <a:ext cx="936103" cy="936103"/>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0F93312-8CA2-4DA2-B775-5BCEBD7075A1}">
      <dsp:nvSpPr>
        <dsp:cNvPr id="0" name=""/>
        <dsp:cNvSpPr/>
      </dsp:nvSpPr>
      <dsp:spPr>
        <a:xfrm>
          <a:off x="468051" y="0"/>
          <a:ext cx="7977572" cy="936103"/>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lang="es-ES" sz="1500" kern="1200" dirty="0" smtClean="0"/>
            <a:t>Se realizó la revisión de la bajada de antena, procediendo al seguimiento del cable </a:t>
          </a:r>
          <a:r>
            <a:rPr lang="es-ES" sz="1500" kern="1200" dirty="0" err="1" smtClean="0"/>
            <a:t>Belden</a:t>
          </a:r>
          <a:r>
            <a:rPr lang="es-ES" sz="1500" kern="1200" dirty="0" smtClean="0"/>
            <a:t>; desde el ingreso a la caseta hasta la antena,  mejorando su posición en ángulos y orificios de la caseta para evitar su deterioro y posible rompimiento. </a:t>
          </a:r>
          <a:endParaRPr lang="es-EC" sz="1500" kern="1200" dirty="0"/>
        </a:p>
      </dsp:txBody>
      <dsp:txXfrm>
        <a:off x="468051" y="0"/>
        <a:ext cx="7977572" cy="936103"/>
      </dsp:txXfrm>
    </dsp:sp>
  </dsp:spTree>
</dsp:drawing>
</file>

<file path=ppt/diagrams/drawing2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3B0C9DC-6C1A-4E85-8075-2C98B63E20F9}">
      <dsp:nvSpPr>
        <dsp:cNvPr id="0" name=""/>
        <dsp:cNvSpPr/>
      </dsp:nvSpPr>
      <dsp:spPr>
        <a:xfrm>
          <a:off x="0" y="0"/>
          <a:ext cx="720461" cy="720461"/>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6F92D3-A68F-4684-9553-4E18AC5E9AC9}">
      <dsp:nvSpPr>
        <dsp:cNvPr id="0" name=""/>
        <dsp:cNvSpPr/>
      </dsp:nvSpPr>
      <dsp:spPr>
        <a:xfrm>
          <a:off x="360230" y="0"/>
          <a:ext cx="8039045" cy="720461"/>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s-ES" sz="1200" b="0" i="0" kern="1200" baseline="0" dirty="0" smtClean="0"/>
            <a:t>Además se procedió a subir al mástil para dar mantenimiento a los conectores, los mismos que fueron desconectados para la verificación de humedad, luego reconectados, ajustados adecuadamente y posteriormente se procedió a  aislar los mismos mediante la colocación de cinta auto fundente.</a:t>
          </a:r>
          <a:endParaRPr lang="es-EC" sz="1200" kern="1200" dirty="0"/>
        </a:p>
      </dsp:txBody>
      <dsp:txXfrm>
        <a:off x="360230" y="0"/>
        <a:ext cx="8039045" cy="720461"/>
      </dsp:txXfrm>
    </dsp:sp>
  </dsp:spTree>
</dsp:drawing>
</file>

<file path=ppt/diagrams/drawing2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4763E52-718D-44BC-8606-427AE41B62D8}">
      <dsp:nvSpPr>
        <dsp:cNvPr id="0" name=""/>
        <dsp:cNvSpPr/>
      </dsp:nvSpPr>
      <dsp:spPr>
        <a:xfrm>
          <a:off x="0" y="0"/>
          <a:ext cx="504056" cy="504056"/>
        </a:xfrm>
        <a:prstGeom prst="pie">
          <a:avLst>
            <a:gd name="adj1" fmla="val 5400000"/>
            <a:gd name="adj2" fmla="val 1620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D73EC4F-BC87-40D7-B372-7A347C08F588}">
      <dsp:nvSpPr>
        <dsp:cNvPr id="0" name=""/>
        <dsp:cNvSpPr/>
      </dsp:nvSpPr>
      <dsp:spPr>
        <a:xfrm>
          <a:off x="252028" y="0"/>
          <a:ext cx="7884876" cy="504056"/>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ES" sz="1400" b="1" kern="1200" smtClean="0"/>
            <a:t>En esta estación se procedió al cambio del conector PL 259 – Mini VHF, que por mal estado estaba produciendo problemas de ruido en la señal.</a:t>
          </a:r>
          <a:endParaRPr lang="es-EC" sz="1400" b="1" kern="1200"/>
        </a:p>
      </dsp:txBody>
      <dsp:txXfrm>
        <a:off x="252028" y="0"/>
        <a:ext cx="7884876" cy="504056"/>
      </dsp:txXfrm>
    </dsp:sp>
  </dsp:spTree>
</dsp:drawing>
</file>

<file path=ppt/diagrams/drawing2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F8F3AD7-9428-41EB-9112-239DB6E6AD82}">
      <dsp:nvSpPr>
        <dsp:cNvPr id="0" name=""/>
        <dsp:cNvSpPr/>
      </dsp:nvSpPr>
      <dsp:spPr>
        <a:xfrm>
          <a:off x="0" y="0"/>
          <a:ext cx="980728" cy="980728"/>
        </a:xfrm>
        <a:prstGeom prst="pie">
          <a:avLst>
            <a:gd name="adj1" fmla="val 5400000"/>
            <a:gd name="adj2" fmla="val 1620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DD1F7D2-5AD0-42F9-A053-CBAB186F9247}">
      <dsp:nvSpPr>
        <dsp:cNvPr id="0" name=""/>
        <dsp:cNvSpPr/>
      </dsp:nvSpPr>
      <dsp:spPr>
        <a:xfrm>
          <a:off x="490364" y="0"/>
          <a:ext cx="7790555" cy="980728"/>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lang="es-ES" sz="1500" b="1" i="0" kern="1200" baseline="0" smtClean="0"/>
            <a:t>Una vez superado este inconveniente, para mejorar el servicio de radio en este punto se realizó el cambio de la radio GM-300, por la radio PRO 5100 ya programada con los grupos y tonos establecidos, y se procedió a las pruebas de funcionamiento de la misma.</a:t>
          </a:r>
          <a:endParaRPr lang="es-EC" sz="1500" b="1" kern="1200"/>
        </a:p>
      </dsp:txBody>
      <dsp:txXfrm>
        <a:off x="490364" y="0"/>
        <a:ext cx="7790555" cy="980728"/>
      </dsp:txXfrm>
    </dsp:sp>
  </dsp:spTree>
</dsp:drawing>
</file>

<file path=ppt/diagrams/drawing2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B87ACFA-74A4-4910-9184-299ECD87DCA2}">
      <dsp:nvSpPr>
        <dsp:cNvPr id="0" name=""/>
        <dsp:cNvSpPr/>
      </dsp:nvSpPr>
      <dsp:spPr>
        <a:xfrm>
          <a:off x="0" y="40043"/>
          <a:ext cx="3888432" cy="143208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rtl="0">
            <a:lnSpc>
              <a:spcPct val="90000"/>
            </a:lnSpc>
            <a:spcBef>
              <a:spcPct val="0"/>
            </a:spcBef>
            <a:spcAft>
              <a:spcPct val="35000"/>
            </a:spcAft>
          </a:pPr>
          <a:r>
            <a:rPr lang="es-ES" sz="1200" kern="1200" smtClean="0"/>
            <a:t>Al realizar la visita a la prevención de la sede ESPE Héroes del Cenepa se pudo constatar, como se muestra en la figura, que la radio base PRO5100 que en esta se encuentra instalada, estaba apagada por no tener recepción ni transmisión. Por lo tanto se procedió a la inspección de los elementos del sistema.</a:t>
          </a:r>
          <a:endParaRPr lang="es-EC" sz="1200" kern="1200"/>
        </a:p>
      </dsp:txBody>
      <dsp:txXfrm>
        <a:off x="0" y="40043"/>
        <a:ext cx="3888432" cy="1432080"/>
      </dsp:txXfrm>
    </dsp:sp>
  </dsp:spTree>
</dsp:drawing>
</file>

<file path=ppt/diagrams/drawing2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3E57C1D-C65D-4618-92A6-261E220918E7}">
      <dsp:nvSpPr>
        <dsp:cNvPr id="0" name=""/>
        <dsp:cNvSpPr/>
      </dsp:nvSpPr>
      <dsp:spPr>
        <a:xfrm>
          <a:off x="0" y="138323"/>
          <a:ext cx="4176464" cy="123551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rtl="0">
            <a:lnSpc>
              <a:spcPct val="90000"/>
            </a:lnSpc>
            <a:spcBef>
              <a:spcPct val="0"/>
            </a:spcBef>
            <a:spcAft>
              <a:spcPct val="35000"/>
            </a:spcAft>
          </a:pPr>
          <a:r>
            <a:rPr lang="es-ES" sz="1200" kern="1200" dirty="0" smtClean="0"/>
            <a:t>Se realizó el chequeo de la fuente de alimentación los conectores y la bajada de antena; concluyendo que el daño radicaba en el conector, ya que la suelda al cable estaba deteriorada y no existía una buena conexión entre estos elementos; por lo que se procedió a la reparación del mismo. .</a:t>
          </a:r>
          <a:endParaRPr lang="es-EC" sz="1200" kern="1200" dirty="0"/>
        </a:p>
      </dsp:txBody>
      <dsp:txXfrm>
        <a:off x="0" y="138323"/>
        <a:ext cx="4176464" cy="1235519"/>
      </dsp:txXfrm>
    </dsp:sp>
  </dsp:spTree>
</dsp:drawing>
</file>

<file path=ppt/diagrams/drawing2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F5D1532-BCBF-4454-A31D-DB358BD84CBA}">
      <dsp:nvSpPr>
        <dsp:cNvPr id="0" name=""/>
        <dsp:cNvSpPr/>
      </dsp:nvSpPr>
      <dsp:spPr>
        <a:xfrm>
          <a:off x="0" y="2923"/>
          <a:ext cx="7941568" cy="7862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just" defTabSz="622300" rtl="0">
            <a:lnSpc>
              <a:spcPct val="90000"/>
            </a:lnSpc>
            <a:spcBef>
              <a:spcPct val="0"/>
            </a:spcBef>
            <a:spcAft>
              <a:spcPct val="35000"/>
            </a:spcAft>
          </a:pPr>
          <a:r>
            <a:rPr lang="es-ES" sz="1400" kern="1200" dirty="0" smtClean="0"/>
            <a:t>Después de realizar el mantenimiento expuesto se procedió a su conexión y prueba de funcionamiento, logrando así solucionar el problema  y poner en marcha la comunicación  de la sede Héroes del </a:t>
          </a:r>
          <a:r>
            <a:rPr lang="es-ES" sz="1400" kern="1200" dirty="0" err="1" smtClean="0"/>
            <a:t>Cenepa</a:t>
          </a:r>
          <a:r>
            <a:rPr lang="es-ES" sz="1400" kern="1200" dirty="0" smtClean="0"/>
            <a:t> - ESPE Matriz.</a:t>
          </a:r>
          <a:endParaRPr lang="es-EC" sz="1400" kern="1200" dirty="0"/>
        </a:p>
      </dsp:txBody>
      <dsp:txXfrm>
        <a:off x="0" y="2923"/>
        <a:ext cx="7941568" cy="786240"/>
      </dsp:txXfrm>
    </dsp:sp>
  </dsp:spTree>
</dsp:drawing>
</file>

<file path=ppt/diagrams/drawing2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0CEC8B4-A0A7-4583-A1E1-BD42D0F06C98}">
      <dsp:nvSpPr>
        <dsp:cNvPr id="0" name=""/>
        <dsp:cNvSpPr/>
      </dsp:nvSpPr>
      <dsp:spPr>
        <a:xfrm>
          <a:off x="0" y="0"/>
          <a:ext cx="1040978" cy="1040978"/>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BD8F3E-78DF-496B-9618-B105720FBF51}">
      <dsp:nvSpPr>
        <dsp:cNvPr id="0" name=""/>
        <dsp:cNvSpPr/>
      </dsp:nvSpPr>
      <dsp:spPr>
        <a:xfrm>
          <a:off x="520489" y="0"/>
          <a:ext cx="7698766" cy="1040978"/>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ES" sz="1400" kern="1200" smtClean="0"/>
            <a:t>En esta visita se procedió al mantenimiento de la bajada de antena y al cambio de los equipos de este punto, ya que estos tenían varios años de uso; como la fuente de alimentación que tenía los conectores oxidados y la radio base PRO3100 que fue cambiada por la radio PRO5100 con la programación adecuada.</a:t>
          </a:r>
          <a:endParaRPr lang="es-EC" sz="1400" kern="1200"/>
        </a:p>
      </dsp:txBody>
      <dsp:txXfrm>
        <a:off x="520489" y="0"/>
        <a:ext cx="7698766" cy="1040978"/>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97E8309-04D0-4C51-899B-E9B59974B7AB}">
      <dsp:nvSpPr>
        <dsp:cNvPr id="0" name=""/>
        <dsp:cNvSpPr/>
      </dsp:nvSpPr>
      <dsp:spPr>
        <a:xfrm rot="21536482">
          <a:off x="1601033" y="1936132"/>
          <a:ext cx="667332" cy="67675"/>
        </a:xfrm>
        <a:custGeom>
          <a:avLst/>
          <a:gdLst/>
          <a:ahLst/>
          <a:cxnLst/>
          <a:rect l="0" t="0" r="0" b="0"/>
          <a:pathLst>
            <a:path>
              <a:moveTo>
                <a:pt x="0" y="33837"/>
              </a:moveTo>
              <a:lnTo>
                <a:pt x="667332" y="33837"/>
              </a:lnTo>
            </a:path>
          </a:pathLst>
        </a:custGeom>
        <a:noFill/>
        <a:ln w="25400" cap="flat" cmpd="sng" algn="ctr">
          <a:solidFill>
            <a:schemeClr val="dk2">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5F85C099-7576-4B39-834F-024CC490B8B4}">
      <dsp:nvSpPr>
        <dsp:cNvPr id="0" name=""/>
        <dsp:cNvSpPr/>
      </dsp:nvSpPr>
      <dsp:spPr>
        <a:xfrm>
          <a:off x="-498995" y="889378"/>
          <a:ext cx="2210283" cy="2210283"/>
        </a:xfrm>
        <a:prstGeom prst="ellipse">
          <a:avLst/>
        </a:prstGeom>
        <a:blipFill>
          <a:blip xmlns:r="http://schemas.openxmlformats.org/officeDocument/2006/relationships" r:embed="rId1">
            <a:extLst>
              <a:ext uri="{28A0092B-C50C-407E-A947-70E740481C1C}"/>
            </a:extLst>
          </a:blip>
          <a:srcRect/>
          <a:stretch>
            <a:fillRect l="-22000" r="-22000"/>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C57C94F7-A6E5-4CE3-B50D-82A48028DB6A}">
      <dsp:nvSpPr>
        <dsp:cNvPr id="0" name=""/>
        <dsp:cNvSpPr/>
      </dsp:nvSpPr>
      <dsp:spPr>
        <a:xfrm>
          <a:off x="2267983" y="23924"/>
          <a:ext cx="3809381" cy="3809381"/>
        </a:xfrm>
        <a:prstGeom prst="ellipse">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rtl="0">
            <a:lnSpc>
              <a:spcPct val="90000"/>
            </a:lnSpc>
            <a:spcBef>
              <a:spcPct val="0"/>
            </a:spcBef>
            <a:spcAft>
              <a:spcPct val="35000"/>
            </a:spcAft>
          </a:pPr>
          <a:r>
            <a:rPr lang="es-ES" sz="1300" kern="1200" dirty="0" smtClean="0"/>
            <a:t>Evaluar  la red de radiocomunicaciones análoga de la Escuela Politécnica del Ejército y proceder a su levantamiento, reestructuración, además  realizar el diseño y   estudio de factibilidad para su migración a la radio digital que cubra las sedes en otras provincias   con  pruebas de campo para la obtención de mapas de cobertura y aplicación de  localización  vehicular  con GPS.</a:t>
          </a:r>
          <a:endParaRPr lang="es-EC" sz="1300" kern="1200" dirty="0"/>
        </a:p>
      </dsp:txBody>
      <dsp:txXfrm>
        <a:off x="2267983" y="23924"/>
        <a:ext cx="3809381" cy="3809381"/>
      </dsp:txXfrm>
    </dsp:sp>
  </dsp:spTree>
</dsp:drawing>
</file>

<file path=ppt/diagrams/drawing3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014DAC5-7DDB-42B9-A8CB-A9563925FC13}">
      <dsp:nvSpPr>
        <dsp:cNvPr id="0" name=""/>
        <dsp:cNvSpPr/>
      </dsp:nvSpPr>
      <dsp:spPr>
        <a:xfrm>
          <a:off x="0" y="0"/>
          <a:ext cx="1080119" cy="1080119"/>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B339953-4748-4BFE-A155-ABEC510A2603}">
      <dsp:nvSpPr>
        <dsp:cNvPr id="0" name=""/>
        <dsp:cNvSpPr/>
      </dsp:nvSpPr>
      <dsp:spPr>
        <a:xfrm>
          <a:off x="540059" y="0"/>
          <a:ext cx="8085076" cy="1080119"/>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s-ES" sz="1200" kern="1200" dirty="0" smtClean="0"/>
            <a:t>En esta visita se procedió de igual forma que en la sede IASA I; se dio mantenimiento a la conexión entre el conector PL 259 con el cable </a:t>
          </a:r>
          <a:r>
            <a:rPr lang="es-ES" sz="1200" kern="1200" dirty="0" err="1" smtClean="0"/>
            <a:t>Belden</a:t>
          </a:r>
          <a:r>
            <a:rPr lang="es-ES" sz="1200" kern="1200" dirty="0" smtClean="0"/>
            <a:t> de la bajada de antena que debido a su deterioro estaba provocando ruido en la comunicación; y de igual forma se realizó el cambio de equipo de radio ya que en esta sede se tenía instalado una radio Motorola  M208 que tiene varios años de servicio, y que presentaba fallas de desviación de frecuencia, por el equipo de radio marca Motorola PRO-5100.</a:t>
          </a:r>
          <a:endParaRPr lang="es-EC" sz="1200" kern="1200" dirty="0"/>
        </a:p>
      </dsp:txBody>
      <dsp:txXfrm>
        <a:off x="540059" y="0"/>
        <a:ext cx="8085076" cy="1080119"/>
      </dsp:txXfrm>
    </dsp:sp>
  </dsp:spTree>
</dsp:drawing>
</file>

<file path=ppt/diagrams/drawing3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A8C51C9-E475-4C88-BF9D-6D2F37BB21CC}">
      <dsp:nvSpPr>
        <dsp:cNvPr id="0" name=""/>
        <dsp:cNvSpPr/>
      </dsp:nvSpPr>
      <dsp:spPr>
        <a:xfrm>
          <a:off x="0" y="0"/>
          <a:ext cx="923330" cy="923330"/>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5AA36F-C0D6-4D67-A7DA-0A9DA67DC3FA}">
      <dsp:nvSpPr>
        <dsp:cNvPr id="0" name=""/>
        <dsp:cNvSpPr/>
      </dsp:nvSpPr>
      <dsp:spPr>
        <a:xfrm>
          <a:off x="461665" y="0"/>
          <a:ext cx="7397550" cy="92333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s-ES" sz="1700" b="0" i="0" kern="1200" baseline="0" smtClean="0"/>
            <a:t>La ESPE cuenta con radios portátiles de marca Motorola de diferentes modelos: PRO7150, PRO5150, PRO3150, los mismos que se los reprogramo,</a:t>
          </a:r>
          <a:r>
            <a:rPr lang="es-ES" sz="1700" b="0" i="0" kern="1200" smtClean="0"/>
            <a:t> quedando configurados de </a:t>
          </a:r>
          <a:r>
            <a:rPr lang="es-ES" sz="1700" b="0" i="0" kern="1200" baseline="0" smtClean="0"/>
            <a:t>la siguiente forma:</a:t>
          </a:r>
          <a:endParaRPr lang="es-EC" sz="1700" kern="1200"/>
        </a:p>
      </dsp:txBody>
      <dsp:txXfrm>
        <a:off x="461665" y="0"/>
        <a:ext cx="7397550" cy="923330"/>
      </dsp:txXfrm>
    </dsp:sp>
  </dsp:spTree>
</dsp:drawing>
</file>

<file path=ppt/diagrams/drawing3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FF4B0F4-6BAB-4EBE-B6DF-299AE13D924A}">
      <dsp:nvSpPr>
        <dsp:cNvPr id="0" name=""/>
        <dsp:cNvSpPr/>
      </dsp:nvSpPr>
      <dsp:spPr>
        <a:xfrm>
          <a:off x="0" y="0"/>
          <a:ext cx="720080" cy="720080"/>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2D6B248-E4F2-4A1F-84D3-EC702CBD1C3A}">
      <dsp:nvSpPr>
        <dsp:cNvPr id="0" name=""/>
        <dsp:cNvSpPr/>
      </dsp:nvSpPr>
      <dsp:spPr>
        <a:xfrm>
          <a:off x="360040" y="0"/>
          <a:ext cx="7869560" cy="72008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ES" sz="1400" b="0" i="0" kern="1200" baseline="0" smtClean="0"/>
            <a:t>Los puntos prioritarios de la ESPE son los que realizan el control del personal que ingresa a pie y en vehículos al Campus Politécnico y a las diferentes sedes. Estos  puntos estratégicos para la seguridad de las instalaciones de la ESPE, son los siguientes:</a:t>
          </a:r>
          <a:endParaRPr lang="es-EC" sz="1400" kern="1200"/>
        </a:p>
      </dsp:txBody>
      <dsp:txXfrm>
        <a:off x="360040" y="0"/>
        <a:ext cx="7869560" cy="720080"/>
      </dsp:txXfrm>
    </dsp:sp>
  </dsp:spTree>
</dsp:drawing>
</file>

<file path=ppt/diagrams/drawing3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E43F4B2-AB71-4DD8-88D2-6BA4B17C9239}">
      <dsp:nvSpPr>
        <dsp:cNvPr id="0" name=""/>
        <dsp:cNvSpPr/>
      </dsp:nvSpPr>
      <dsp:spPr>
        <a:xfrm>
          <a:off x="0" y="0"/>
          <a:ext cx="1828799" cy="1828799"/>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1B64C2-4344-4079-8757-D233E719DDC8}">
      <dsp:nvSpPr>
        <dsp:cNvPr id="0" name=""/>
        <dsp:cNvSpPr/>
      </dsp:nvSpPr>
      <dsp:spPr>
        <a:xfrm>
          <a:off x="914399" y="0"/>
          <a:ext cx="7448872" cy="1828799"/>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just" defTabSz="622300" rtl="0">
            <a:lnSpc>
              <a:spcPct val="90000"/>
            </a:lnSpc>
            <a:spcBef>
              <a:spcPct val="0"/>
            </a:spcBef>
            <a:spcAft>
              <a:spcPct val="35000"/>
            </a:spcAft>
          </a:pPr>
          <a:r>
            <a:rPr lang="es-ES" sz="1400" kern="1200" dirty="0" smtClean="0"/>
            <a:t>De  acuerdo  a  la  necesidad  de  los  puntos  prioritarios  establecidos y rigiéndonos a las encuestas realizadas, en las que se manifiesta, que la red de radiocomunicaciones de la ESPE es indispensable para la seguridad y que únicamente el personal militar, seguridad y de transportes debía tener este servicio. Se ha orientado la programación de los mismos a únicamente 2 grupos, uno para la interconexión de las sedes (SEGURIDAD) y otro independiente de la repetidora para cada sede; por lo que se procedió a organizar los siguientes grupos de trabajo a los cuales se les asigno un tono de tipo analógico.</a:t>
          </a:r>
          <a:endParaRPr lang="es-EC" sz="1400" kern="1200" dirty="0"/>
        </a:p>
      </dsp:txBody>
      <dsp:txXfrm>
        <a:off x="914399" y="0"/>
        <a:ext cx="7448872" cy="1828799"/>
      </dsp:txXfrm>
    </dsp:sp>
  </dsp:spTree>
</dsp:drawing>
</file>

<file path=ppt/diagrams/drawing3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362FD3E-D786-4370-8B91-2754F4D318A9}">
      <dsp:nvSpPr>
        <dsp:cNvPr id="0" name=""/>
        <dsp:cNvSpPr/>
      </dsp:nvSpPr>
      <dsp:spPr>
        <a:xfrm>
          <a:off x="0" y="0"/>
          <a:ext cx="792087" cy="792087"/>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26406B6-4BC8-44E8-8AD2-0429BF5C43C9}">
      <dsp:nvSpPr>
        <dsp:cNvPr id="0" name=""/>
        <dsp:cNvSpPr/>
      </dsp:nvSpPr>
      <dsp:spPr>
        <a:xfrm>
          <a:off x="396044" y="0"/>
          <a:ext cx="7833556" cy="792087"/>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just" defTabSz="577850" rtl="0">
            <a:lnSpc>
              <a:spcPct val="90000"/>
            </a:lnSpc>
            <a:spcBef>
              <a:spcPct val="0"/>
            </a:spcBef>
            <a:spcAft>
              <a:spcPct val="35000"/>
            </a:spcAft>
          </a:pPr>
          <a:r>
            <a:rPr lang="es-ES" sz="1300" kern="1200" dirty="0" smtClean="0"/>
            <a:t>Se realizó en base al análisis de los criterios recogidos a las principales autoridades de la ESPE . Por lo tanto los nominativos para seguridad de autoridades y sedes de la red de radiocomunicaciones analógica VHF de la ESPE queda dispuesta de la siguiente manera. </a:t>
          </a:r>
          <a:endParaRPr lang="es-EC" sz="1300" kern="1200" dirty="0"/>
        </a:p>
      </dsp:txBody>
      <dsp:txXfrm>
        <a:off x="396044" y="0"/>
        <a:ext cx="7833556" cy="792087"/>
      </dsp:txXfrm>
    </dsp:sp>
  </dsp:spTree>
</dsp:drawing>
</file>

<file path=ppt/diagrams/drawing3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459F053-7CA7-40F2-821C-E80599BE630F}">
      <dsp:nvSpPr>
        <dsp:cNvPr id="0" name=""/>
        <dsp:cNvSpPr/>
      </dsp:nvSpPr>
      <dsp:spPr>
        <a:xfrm>
          <a:off x="0" y="0"/>
          <a:ext cx="964703" cy="964703"/>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B42D3CF-9AD1-43DB-8AF1-EBBC0244F14A}">
      <dsp:nvSpPr>
        <dsp:cNvPr id="0" name=""/>
        <dsp:cNvSpPr/>
      </dsp:nvSpPr>
      <dsp:spPr>
        <a:xfrm>
          <a:off x="482351" y="0"/>
          <a:ext cx="7747248" cy="964703"/>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just" defTabSz="577850" rtl="0">
            <a:lnSpc>
              <a:spcPct val="90000"/>
            </a:lnSpc>
            <a:spcBef>
              <a:spcPct val="0"/>
            </a:spcBef>
            <a:spcAft>
              <a:spcPct val="35000"/>
            </a:spcAft>
          </a:pPr>
          <a:r>
            <a:rPr lang="es-ES" sz="1300" kern="1200" dirty="0" smtClean="0"/>
            <a:t>Por disposición de las Dirección de Comunicaciones y Sistemas DISICOM mediante telegrama N° 12-DISICOM-d-231 el señor </a:t>
          </a:r>
          <a:r>
            <a:rPr lang="es-ES" sz="1300" kern="1200" dirty="0" err="1" smtClean="0"/>
            <a:t>Crnl.</a:t>
          </a:r>
          <a:r>
            <a:rPr lang="es-ES" sz="1300" kern="1200" dirty="0" smtClean="0"/>
            <a:t> EMC Marcelo Gómez, Director de Sistemas de Información y Comunicaciones del Ejército, dispone la migración a las nuevas frecuencias para la red de radiocomunicaciones de la ESPE; las cuales se muestran en la tabla</a:t>
          </a:r>
          <a:endParaRPr lang="es-EC" sz="1300" kern="1200" dirty="0"/>
        </a:p>
      </dsp:txBody>
      <dsp:txXfrm>
        <a:off x="482351" y="0"/>
        <a:ext cx="7747248" cy="964703"/>
      </dsp:txXfrm>
    </dsp:sp>
  </dsp:spTree>
</dsp:drawing>
</file>

<file path=ppt/diagrams/drawing3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6B8A309-CA01-4562-9454-4671478BF38B}">
      <dsp:nvSpPr>
        <dsp:cNvPr id="0" name=""/>
        <dsp:cNvSpPr/>
      </dsp:nvSpPr>
      <dsp:spPr>
        <a:xfrm>
          <a:off x="0" y="0"/>
          <a:ext cx="1152128" cy="1152128"/>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D455AF7-584D-4C58-B99A-5DECAB934F3E}">
      <dsp:nvSpPr>
        <dsp:cNvPr id="0" name=""/>
        <dsp:cNvSpPr/>
      </dsp:nvSpPr>
      <dsp:spPr>
        <a:xfrm>
          <a:off x="576063" y="0"/>
          <a:ext cx="7653536" cy="1152128"/>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just" defTabSz="622300" rtl="0">
            <a:lnSpc>
              <a:spcPct val="90000"/>
            </a:lnSpc>
            <a:spcBef>
              <a:spcPct val="0"/>
            </a:spcBef>
            <a:spcAft>
              <a:spcPct val="35000"/>
            </a:spcAft>
          </a:pPr>
          <a:r>
            <a:rPr lang="es-ES" sz="1400" b="0" i="0" kern="1200" baseline="0" dirty="0" smtClean="0"/>
            <a:t>Por lo tanto para realizar el cambio de frecuencias a la nueva banda dispuesta, se procedió a la reprogramación de todas</a:t>
          </a:r>
          <a:r>
            <a:rPr lang="es-ES" sz="1400" b="0" i="0" kern="1200" dirty="0" smtClean="0"/>
            <a:t> las radio bases y radios portátiles en cada una de las sedes, a las nuevas frecuencias y de igual forma se accedió al cerro Cruz Loma para la reprogramación de la repetidora </a:t>
          </a:r>
          <a:r>
            <a:rPr lang="es-ES" sz="1400" b="0" i="0" kern="1200" dirty="0" err="1" smtClean="0"/>
            <a:t>Kenwood</a:t>
          </a:r>
          <a:r>
            <a:rPr lang="es-ES" sz="1400" b="0" i="0" kern="1200" dirty="0" smtClean="0"/>
            <a:t> TKR 750, con estas frecuencias y con </a:t>
          </a:r>
          <a:r>
            <a:rPr lang="es-ES" sz="1400" kern="1200" dirty="0" smtClean="0"/>
            <a:t>el tono asignado que en este caso es  un TPL de 179.9 Hz</a:t>
          </a:r>
          <a:endParaRPr lang="es-EC" sz="1400" kern="1200" dirty="0"/>
        </a:p>
      </dsp:txBody>
      <dsp:txXfrm>
        <a:off x="576063" y="0"/>
        <a:ext cx="7653536" cy="1152128"/>
      </dsp:txXfrm>
    </dsp:sp>
  </dsp:spTree>
</dsp:drawing>
</file>

<file path=ppt/diagrams/drawing3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0826509-B924-4F1F-8595-328CDF40DB70}">
      <dsp:nvSpPr>
        <dsp:cNvPr id="0" name=""/>
        <dsp:cNvSpPr/>
      </dsp:nvSpPr>
      <dsp:spPr>
        <a:xfrm>
          <a:off x="0" y="0"/>
          <a:ext cx="792087" cy="792087"/>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847080-6CA3-4257-99D0-E98AD9123369}">
      <dsp:nvSpPr>
        <dsp:cNvPr id="0" name=""/>
        <dsp:cNvSpPr/>
      </dsp:nvSpPr>
      <dsp:spPr>
        <a:xfrm>
          <a:off x="396044" y="0"/>
          <a:ext cx="8050729" cy="792087"/>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ES" sz="1400" kern="1200" smtClean="0"/>
            <a:t>Para realizar las pruebas de conectividad de las radio bases y radios portátiles programados en los grupos y tonos establecidos; se procedió a realizar las pruebas de radio-comunicación entre la prevención de la ESPE matriz y los distintos puntos de la red.</a:t>
          </a:r>
          <a:endParaRPr lang="es-EC" sz="1400" kern="1200"/>
        </a:p>
      </dsp:txBody>
      <dsp:txXfrm>
        <a:off x="396044" y="0"/>
        <a:ext cx="8050729" cy="792087"/>
      </dsp:txXfrm>
    </dsp:sp>
  </dsp:spTree>
</dsp:drawing>
</file>

<file path=ppt/diagrams/drawing3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4CD6EE8-C957-46F5-A596-AEA331772E5B}">
      <dsp:nvSpPr>
        <dsp:cNvPr id="0" name=""/>
        <dsp:cNvSpPr/>
      </dsp:nvSpPr>
      <dsp:spPr>
        <a:xfrm>
          <a:off x="0" y="0"/>
          <a:ext cx="864096" cy="864096"/>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3AF7F1-2AF0-4E2E-B202-015542FF1077}">
      <dsp:nvSpPr>
        <dsp:cNvPr id="0" name=""/>
        <dsp:cNvSpPr/>
      </dsp:nvSpPr>
      <dsp:spPr>
        <a:xfrm>
          <a:off x="432048" y="0"/>
          <a:ext cx="7632848" cy="864096"/>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rtl="0">
            <a:lnSpc>
              <a:spcPct val="90000"/>
            </a:lnSpc>
            <a:spcBef>
              <a:spcPct val="0"/>
            </a:spcBef>
            <a:spcAft>
              <a:spcPct val="35000"/>
            </a:spcAft>
          </a:pPr>
          <a:r>
            <a:rPr lang="es-ES" sz="1300" kern="1200" smtClean="0"/>
            <a:t>Para el grupo Simplex se realizaron las mismas pruebas que con el grupo seguridad, considerando en este caso, la repetidora no va a actuar, aunque esta se active ya que los equipos de radios tienen misma la frecuencia de transmisión, que con el grupo seguridad.</a:t>
          </a:r>
          <a:endParaRPr lang="es-EC" sz="1300" kern="1200"/>
        </a:p>
      </dsp:txBody>
      <dsp:txXfrm>
        <a:off x="432048" y="0"/>
        <a:ext cx="7632848" cy="864096"/>
      </dsp:txXfrm>
    </dsp:sp>
  </dsp:spTree>
</dsp:drawing>
</file>

<file path=ppt/diagrams/drawing3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15E644B-1461-455B-889E-DDC5F0ABB47B}">
      <dsp:nvSpPr>
        <dsp:cNvPr id="0" name=""/>
        <dsp:cNvSpPr/>
      </dsp:nvSpPr>
      <dsp:spPr>
        <a:xfrm>
          <a:off x="648322" y="489"/>
          <a:ext cx="6932955" cy="93527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lvl="0" algn="ctr" defTabSz="755650" rtl="0">
            <a:lnSpc>
              <a:spcPct val="90000"/>
            </a:lnSpc>
            <a:spcBef>
              <a:spcPct val="0"/>
            </a:spcBef>
            <a:spcAft>
              <a:spcPct val="35000"/>
            </a:spcAft>
          </a:pPr>
          <a:r>
            <a:rPr lang="es-ES" sz="1700" kern="1200" dirty="0" smtClean="0"/>
            <a:t>La encuesta ha sido estructurada de tal forma que permita extraer el criterio de los usuarios de la red, consta de 8 preguntas relacionadas con la red de radiocomunicaciones de la ESPE.</a:t>
          </a:r>
          <a:endParaRPr lang="es-ES" sz="1700" kern="1200" dirty="0"/>
        </a:p>
      </dsp:txBody>
      <dsp:txXfrm>
        <a:off x="648322" y="489"/>
        <a:ext cx="6932955" cy="935273"/>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3CC0D33-A647-4A95-8D09-E064FCAB85D5}">
      <dsp:nvSpPr>
        <dsp:cNvPr id="0" name=""/>
        <dsp:cNvSpPr/>
      </dsp:nvSpPr>
      <dsp:spPr>
        <a:xfrm>
          <a:off x="0" y="119310"/>
          <a:ext cx="4801939" cy="4801939"/>
        </a:xfrm>
        <a:prstGeom prst="pie">
          <a:avLst>
            <a:gd name="adj1" fmla="val 5400000"/>
            <a:gd name="adj2" fmla="val 16200000"/>
          </a:avLst>
        </a:prstGeom>
        <a:gradFill rotWithShape="0">
          <a:gsLst>
            <a:gs pos="0">
              <a:schemeClr val="accent5">
                <a:shade val="50000"/>
                <a:hueOff val="0"/>
                <a:satOff val="0"/>
                <a:lumOff val="0"/>
                <a:alphaOff val="0"/>
                <a:tint val="73000"/>
                <a:shade val="100000"/>
                <a:satMod val="150000"/>
              </a:schemeClr>
            </a:gs>
            <a:gs pos="25000">
              <a:schemeClr val="accent5">
                <a:shade val="50000"/>
                <a:hueOff val="0"/>
                <a:satOff val="0"/>
                <a:lumOff val="0"/>
                <a:alphaOff val="0"/>
                <a:tint val="96000"/>
                <a:shade val="80000"/>
                <a:satMod val="105000"/>
              </a:schemeClr>
            </a:gs>
            <a:gs pos="38000">
              <a:schemeClr val="accent5">
                <a:shade val="50000"/>
                <a:hueOff val="0"/>
                <a:satOff val="0"/>
                <a:lumOff val="0"/>
                <a:alphaOff val="0"/>
                <a:tint val="96000"/>
                <a:shade val="59000"/>
                <a:satMod val="120000"/>
              </a:schemeClr>
            </a:gs>
            <a:gs pos="55000">
              <a:schemeClr val="accent5">
                <a:shade val="50000"/>
                <a:hueOff val="0"/>
                <a:satOff val="0"/>
                <a:lumOff val="0"/>
                <a:alphaOff val="0"/>
                <a:tint val="100000"/>
                <a:shade val="57000"/>
                <a:satMod val="120000"/>
              </a:schemeClr>
            </a:gs>
            <a:gs pos="80000">
              <a:schemeClr val="accent5">
                <a:shade val="50000"/>
                <a:hueOff val="0"/>
                <a:satOff val="0"/>
                <a:lumOff val="0"/>
                <a:alphaOff val="0"/>
                <a:tint val="100000"/>
                <a:shade val="56000"/>
                <a:satMod val="145000"/>
              </a:schemeClr>
            </a:gs>
            <a:gs pos="88000">
              <a:schemeClr val="accent5">
                <a:shade val="50000"/>
                <a:hueOff val="0"/>
                <a:satOff val="0"/>
                <a:lumOff val="0"/>
                <a:alphaOff val="0"/>
                <a:tint val="100000"/>
                <a:shade val="63000"/>
                <a:satMod val="160000"/>
              </a:schemeClr>
            </a:gs>
            <a:gs pos="100000">
              <a:schemeClr val="accent5">
                <a:shade val="50000"/>
                <a:hueOff val="0"/>
                <a:satOff val="0"/>
                <a:lumOff val="0"/>
                <a:alphaOff val="0"/>
                <a:tint val="99000"/>
                <a:shade val="100000"/>
                <a:satMod val="155000"/>
              </a:schemeClr>
            </a:gs>
          </a:gsLst>
          <a:lin ang="5400000" scaled="0"/>
        </a:gradFill>
        <a:ln>
          <a:noFill/>
        </a:ln>
        <a:effectLst>
          <a:glow rad="50800">
            <a:schemeClr val="accent5">
              <a:shade val="50000"/>
              <a:hueOff val="0"/>
              <a:satOff val="0"/>
              <a:lumOff val="0"/>
              <a:alphaOff val="0"/>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accent5">
              <a:shade val="50000"/>
              <a:hueOff val="0"/>
              <a:satOff val="0"/>
              <a:lumOff val="0"/>
              <a:alphaOff val="0"/>
              <a:shade val="30000"/>
              <a:satMod val="150000"/>
            </a:schemeClr>
          </a:contourClr>
        </a:sp3d>
      </dsp:spPr>
      <dsp:style>
        <a:lnRef idx="0">
          <a:scrgbClr r="0" g="0" b="0"/>
        </a:lnRef>
        <a:fillRef idx="3">
          <a:scrgbClr r="0" g="0" b="0"/>
        </a:fillRef>
        <a:effectRef idx="3">
          <a:scrgbClr r="0" g="0" b="0"/>
        </a:effectRef>
        <a:fontRef idx="minor">
          <a:schemeClr val="lt1"/>
        </a:fontRef>
      </dsp:style>
    </dsp:sp>
    <dsp:sp modelId="{9D7034D2-20C4-4145-9EDC-8B21C7E0074A}">
      <dsp:nvSpPr>
        <dsp:cNvPr id="0" name=""/>
        <dsp:cNvSpPr/>
      </dsp:nvSpPr>
      <dsp:spPr>
        <a:xfrm>
          <a:off x="2400969" y="119310"/>
          <a:ext cx="5602262" cy="4801939"/>
        </a:xfrm>
        <a:prstGeom prst="rect">
          <a:avLst/>
        </a:prstGeom>
        <a:solidFill>
          <a:schemeClr val="lt1">
            <a:alpha val="90000"/>
            <a:hueOff val="0"/>
            <a:satOff val="0"/>
            <a:lumOff val="0"/>
            <a:alphaOff val="0"/>
          </a:schemeClr>
        </a:solidFill>
        <a:ln w="9525" cap="flat" cmpd="sng" algn="ctr">
          <a:solidFill>
            <a:schemeClr val="accent5">
              <a:shade val="50000"/>
              <a:hueOff val="0"/>
              <a:satOff val="0"/>
              <a:lumOff val="0"/>
              <a:alphaOff val="0"/>
            </a:schemeClr>
          </a:solidFill>
          <a:prstDash val="solid"/>
        </a:ln>
        <a:effectLst/>
        <a:scene3d>
          <a:camera prst="orthographicFront">
            <a:rot lat="0" lon="0" rev="0"/>
          </a:camera>
          <a:lightRig rig="glow" dir="tl">
            <a:rot lat="0" lon="0" rev="1800000"/>
          </a:lightRig>
        </a:scene3d>
        <a:sp3d contourW="10160" prstMaterial="dkEdge">
          <a:bevelT w="0" h="0" prst="angle"/>
          <a:contourClr>
            <a:schemeClr val="lt1">
              <a:alpha val="90000"/>
              <a:hueOff val="0"/>
              <a:satOff val="0"/>
              <a:lumOff val="0"/>
              <a:alphaOff val="0"/>
              <a:shade val="30000"/>
              <a:satMod val="150000"/>
            </a:schemeClr>
          </a:contourClr>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ES" sz="1400" kern="1200" smtClean="0"/>
            <a:t>Analizar la situación actual de la red VHF  de la ESPE  </a:t>
          </a:r>
          <a:endParaRPr lang="es-EC" sz="1400" kern="1200"/>
        </a:p>
      </dsp:txBody>
      <dsp:txXfrm>
        <a:off x="2400969" y="119310"/>
        <a:ext cx="5602262" cy="600243"/>
      </dsp:txXfrm>
    </dsp:sp>
    <dsp:sp modelId="{1BF0281E-4CC3-47DB-97E9-BC17BA7D7A69}">
      <dsp:nvSpPr>
        <dsp:cNvPr id="0" name=""/>
        <dsp:cNvSpPr/>
      </dsp:nvSpPr>
      <dsp:spPr>
        <a:xfrm>
          <a:off x="420170" y="719554"/>
          <a:ext cx="3961598" cy="3961598"/>
        </a:xfrm>
        <a:prstGeom prst="pie">
          <a:avLst>
            <a:gd name="adj1" fmla="val 5400000"/>
            <a:gd name="adj2" fmla="val 16200000"/>
          </a:avLst>
        </a:prstGeom>
        <a:gradFill rotWithShape="0">
          <a:gsLst>
            <a:gs pos="0">
              <a:schemeClr val="accent5">
                <a:shade val="50000"/>
                <a:hueOff val="44724"/>
                <a:satOff val="-2538"/>
                <a:lumOff val="13940"/>
                <a:alphaOff val="0"/>
                <a:tint val="73000"/>
                <a:shade val="100000"/>
                <a:satMod val="150000"/>
              </a:schemeClr>
            </a:gs>
            <a:gs pos="25000">
              <a:schemeClr val="accent5">
                <a:shade val="50000"/>
                <a:hueOff val="44724"/>
                <a:satOff val="-2538"/>
                <a:lumOff val="13940"/>
                <a:alphaOff val="0"/>
                <a:tint val="96000"/>
                <a:shade val="80000"/>
                <a:satMod val="105000"/>
              </a:schemeClr>
            </a:gs>
            <a:gs pos="38000">
              <a:schemeClr val="accent5">
                <a:shade val="50000"/>
                <a:hueOff val="44724"/>
                <a:satOff val="-2538"/>
                <a:lumOff val="13940"/>
                <a:alphaOff val="0"/>
                <a:tint val="96000"/>
                <a:shade val="59000"/>
                <a:satMod val="120000"/>
              </a:schemeClr>
            </a:gs>
            <a:gs pos="55000">
              <a:schemeClr val="accent5">
                <a:shade val="50000"/>
                <a:hueOff val="44724"/>
                <a:satOff val="-2538"/>
                <a:lumOff val="13940"/>
                <a:alphaOff val="0"/>
                <a:tint val="100000"/>
                <a:shade val="57000"/>
                <a:satMod val="120000"/>
              </a:schemeClr>
            </a:gs>
            <a:gs pos="80000">
              <a:schemeClr val="accent5">
                <a:shade val="50000"/>
                <a:hueOff val="44724"/>
                <a:satOff val="-2538"/>
                <a:lumOff val="13940"/>
                <a:alphaOff val="0"/>
                <a:tint val="100000"/>
                <a:shade val="56000"/>
                <a:satMod val="145000"/>
              </a:schemeClr>
            </a:gs>
            <a:gs pos="88000">
              <a:schemeClr val="accent5">
                <a:shade val="50000"/>
                <a:hueOff val="44724"/>
                <a:satOff val="-2538"/>
                <a:lumOff val="13940"/>
                <a:alphaOff val="0"/>
                <a:tint val="100000"/>
                <a:shade val="63000"/>
                <a:satMod val="160000"/>
              </a:schemeClr>
            </a:gs>
            <a:gs pos="100000">
              <a:schemeClr val="accent5">
                <a:shade val="50000"/>
                <a:hueOff val="44724"/>
                <a:satOff val="-2538"/>
                <a:lumOff val="13940"/>
                <a:alphaOff val="0"/>
                <a:tint val="99000"/>
                <a:shade val="100000"/>
                <a:satMod val="155000"/>
              </a:schemeClr>
            </a:gs>
          </a:gsLst>
          <a:lin ang="5400000" scaled="0"/>
        </a:gradFill>
        <a:ln>
          <a:noFill/>
        </a:ln>
        <a:effectLst>
          <a:glow rad="50800">
            <a:schemeClr val="accent5">
              <a:shade val="50000"/>
              <a:hueOff val="44724"/>
              <a:satOff val="-2538"/>
              <a:lumOff val="13940"/>
              <a:alphaOff val="0"/>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accent5">
              <a:shade val="50000"/>
              <a:hueOff val="44724"/>
              <a:satOff val="-2538"/>
              <a:lumOff val="13940"/>
              <a:alphaOff val="0"/>
              <a:shade val="30000"/>
              <a:satMod val="150000"/>
            </a:schemeClr>
          </a:contourClr>
        </a:sp3d>
      </dsp:spPr>
      <dsp:style>
        <a:lnRef idx="0">
          <a:scrgbClr r="0" g="0" b="0"/>
        </a:lnRef>
        <a:fillRef idx="3">
          <a:scrgbClr r="0" g="0" b="0"/>
        </a:fillRef>
        <a:effectRef idx="3">
          <a:scrgbClr r="0" g="0" b="0"/>
        </a:effectRef>
        <a:fontRef idx="minor">
          <a:schemeClr val="lt1"/>
        </a:fontRef>
      </dsp:style>
    </dsp:sp>
    <dsp:sp modelId="{0CD7A768-F5F2-4CE1-AE94-503875C3CB20}">
      <dsp:nvSpPr>
        <dsp:cNvPr id="0" name=""/>
        <dsp:cNvSpPr/>
      </dsp:nvSpPr>
      <dsp:spPr>
        <a:xfrm>
          <a:off x="2400969" y="719554"/>
          <a:ext cx="5602262" cy="3961598"/>
        </a:xfrm>
        <a:prstGeom prst="rect">
          <a:avLst/>
        </a:prstGeom>
        <a:solidFill>
          <a:schemeClr val="lt1">
            <a:alpha val="90000"/>
            <a:hueOff val="0"/>
            <a:satOff val="0"/>
            <a:lumOff val="0"/>
            <a:alphaOff val="0"/>
          </a:schemeClr>
        </a:solidFill>
        <a:ln w="9525" cap="flat" cmpd="sng" algn="ctr">
          <a:solidFill>
            <a:schemeClr val="accent5">
              <a:shade val="50000"/>
              <a:hueOff val="44724"/>
              <a:satOff val="-2538"/>
              <a:lumOff val="13940"/>
              <a:alphaOff val="0"/>
            </a:schemeClr>
          </a:solidFill>
          <a:prstDash val="solid"/>
        </a:ln>
        <a:effectLst/>
        <a:scene3d>
          <a:camera prst="orthographicFront">
            <a:rot lat="0" lon="0" rev="0"/>
          </a:camera>
          <a:lightRig rig="glow" dir="tl">
            <a:rot lat="0" lon="0" rev="1800000"/>
          </a:lightRig>
        </a:scene3d>
        <a:sp3d contourW="10160" prstMaterial="dkEdge">
          <a:bevelT w="0" h="0" prst="angle"/>
          <a:contourClr>
            <a:schemeClr val="lt1">
              <a:alpha val="90000"/>
              <a:hueOff val="0"/>
              <a:satOff val="0"/>
              <a:lumOff val="0"/>
              <a:alphaOff val="0"/>
              <a:shade val="30000"/>
              <a:satMod val="150000"/>
            </a:schemeClr>
          </a:contourClr>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ES" sz="1400" kern="1200" smtClean="0"/>
            <a:t>Levantar y reestructurar la red de radiocomunicaciones analógica de la ESPE con nuevos nominativos y ajuste de tonos para una comunicación óptima.</a:t>
          </a:r>
          <a:endParaRPr lang="es-EC" sz="1400" kern="1200"/>
        </a:p>
      </dsp:txBody>
      <dsp:txXfrm>
        <a:off x="2400969" y="719554"/>
        <a:ext cx="5602262" cy="600244"/>
      </dsp:txXfrm>
    </dsp:sp>
    <dsp:sp modelId="{35A2A047-0122-4145-9DE5-450A366F667E}">
      <dsp:nvSpPr>
        <dsp:cNvPr id="0" name=""/>
        <dsp:cNvSpPr/>
      </dsp:nvSpPr>
      <dsp:spPr>
        <a:xfrm>
          <a:off x="840340" y="1319798"/>
          <a:ext cx="3121257" cy="3121257"/>
        </a:xfrm>
        <a:prstGeom prst="pie">
          <a:avLst>
            <a:gd name="adj1" fmla="val 5400000"/>
            <a:gd name="adj2" fmla="val 16200000"/>
          </a:avLst>
        </a:prstGeom>
        <a:gradFill rotWithShape="0">
          <a:gsLst>
            <a:gs pos="0">
              <a:schemeClr val="accent5">
                <a:shade val="50000"/>
                <a:hueOff val="89448"/>
                <a:satOff val="-5075"/>
                <a:lumOff val="27879"/>
                <a:alphaOff val="0"/>
                <a:tint val="73000"/>
                <a:shade val="100000"/>
                <a:satMod val="150000"/>
              </a:schemeClr>
            </a:gs>
            <a:gs pos="25000">
              <a:schemeClr val="accent5">
                <a:shade val="50000"/>
                <a:hueOff val="89448"/>
                <a:satOff val="-5075"/>
                <a:lumOff val="27879"/>
                <a:alphaOff val="0"/>
                <a:tint val="96000"/>
                <a:shade val="80000"/>
                <a:satMod val="105000"/>
              </a:schemeClr>
            </a:gs>
            <a:gs pos="38000">
              <a:schemeClr val="accent5">
                <a:shade val="50000"/>
                <a:hueOff val="89448"/>
                <a:satOff val="-5075"/>
                <a:lumOff val="27879"/>
                <a:alphaOff val="0"/>
                <a:tint val="96000"/>
                <a:shade val="59000"/>
                <a:satMod val="120000"/>
              </a:schemeClr>
            </a:gs>
            <a:gs pos="55000">
              <a:schemeClr val="accent5">
                <a:shade val="50000"/>
                <a:hueOff val="89448"/>
                <a:satOff val="-5075"/>
                <a:lumOff val="27879"/>
                <a:alphaOff val="0"/>
                <a:tint val="100000"/>
                <a:shade val="57000"/>
                <a:satMod val="120000"/>
              </a:schemeClr>
            </a:gs>
            <a:gs pos="80000">
              <a:schemeClr val="accent5">
                <a:shade val="50000"/>
                <a:hueOff val="89448"/>
                <a:satOff val="-5075"/>
                <a:lumOff val="27879"/>
                <a:alphaOff val="0"/>
                <a:tint val="100000"/>
                <a:shade val="56000"/>
                <a:satMod val="145000"/>
              </a:schemeClr>
            </a:gs>
            <a:gs pos="88000">
              <a:schemeClr val="accent5">
                <a:shade val="50000"/>
                <a:hueOff val="89448"/>
                <a:satOff val="-5075"/>
                <a:lumOff val="27879"/>
                <a:alphaOff val="0"/>
                <a:tint val="100000"/>
                <a:shade val="63000"/>
                <a:satMod val="160000"/>
              </a:schemeClr>
            </a:gs>
            <a:gs pos="100000">
              <a:schemeClr val="accent5">
                <a:shade val="50000"/>
                <a:hueOff val="89448"/>
                <a:satOff val="-5075"/>
                <a:lumOff val="27879"/>
                <a:alphaOff val="0"/>
                <a:tint val="99000"/>
                <a:shade val="100000"/>
                <a:satMod val="155000"/>
              </a:schemeClr>
            </a:gs>
          </a:gsLst>
          <a:lin ang="5400000" scaled="0"/>
        </a:gradFill>
        <a:ln>
          <a:noFill/>
        </a:ln>
        <a:effectLst>
          <a:glow rad="50800">
            <a:schemeClr val="accent5">
              <a:shade val="50000"/>
              <a:hueOff val="89448"/>
              <a:satOff val="-5075"/>
              <a:lumOff val="27879"/>
              <a:alphaOff val="0"/>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accent5">
              <a:shade val="50000"/>
              <a:hueOff val="89448"/>
              <a:satOff val="-5075"/>
              <a:lumOff val="27879"/>
              <a:alphaOff val="0"/>
              <a:shade val="30000"/>
              <a:satMod val="150000"/>
            </a:schemeClr>
          </a:contourClr>
        </a:sp3d>
      </dsp:spPr>
      <dsp:style>
        <a:lnRef idx="0">
          <a:scrgbClr r="0" g="0" b="0"/>
        </a:lnRef>
        <a:fillRef idx="3">
          <a:scrgbClr r="0" g="0" b="0"/>
        </a:fillRef>
        <a:effectRef idx="3">
          <a:scrgbClr r="0" g="0" b="0"/>
        </a:effectRef>
        <a:fontRef idx="minor">
          <a:schemeClr val="lt1"/>
        </a:fontRef>
      </dsp:style>
    </dsp:sp>
    <dsp:sp modelId="{7C6A2944-C378-496A-90F5-BDF88A6AABEF}">
      <dsp:nvSpPr>
        <dsp:cNvPr id="0" name=""/>
        <dsp:cNvSpPr/>
      </dsp:nvSpPr>
      <dsp:spPr>
        <a:xfrm>
          <a:off x="2400969" y="1319798"/>
          <a:ext cx="5602262" cy="3121257"/>
        </a:xfrm>
        <a:prstGeom prst="rect">
          <a:avLst/>
        </a:prstGeom>
        <a:solidFill>
          <a:schemeClr val="lt1">
            <a:alpha val="90000"/>
            <a:hueOff val="0"/>
            <a:satOff val="0"/>
            <a:lumOff val="0"/>
            <a:alphaOff val="0"/>
          </a:schemeClr>
        </a:solidFill>
        <a:ln w="9525" cap="flat" cmpd="sng" algn="ctr">
          <a:solidFill>
            <a:schemeClr val="accent5">
              <a:shade val="50000"/>
              <a:hueOff val="89448"/>
              <a:satOff val="-5075"/>
              <a:lumOff val="27879"/>
              <a:alphaOff val="0"/>
            </a:schemeClr>
          </a:solidFill>
          <a:prstDash val="solid"/>
        </a:ln>
        <a:effectLst/>
        <a:scene3d>
          <a:camera prst="orthographicFront">
            <a:rot lat="0" lon="0" rev="0"/>
          </a:camera>
          <a:lightRig rig="glow" dir="tl">
            <a:rot lat="0" lon="0" rev="1800000"/>
          </a:lightRig>
        </a:scene3d>
        <a:sp3d contourW="10160" prstMaterial="dkEdge">
          <a:bevelT w="0" h="0" prst="angle"/>
          <a:contourClr>
            <a:schemeClr val="lt1">
              <a:alpha val="90000"/>
              <a:hueOff val="0"/>
              <a:satOff val="0"/>
              <a:lumOff val="0"/>
              <a:alphaOff val="0"/>
              <a:shade val="30000"/>
              <a:satMod val="150000"/>
            </a:schemeClr>
          </a:contourClr>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ES" sz="1400" kern="1200" smtClean="0"/>
            <a:t>Proponer y diseñar  la red de radiocomunicaciones  digital de la ESPE que integre las sedes de Sto. Domingo, Latacunga, IASA I, Héroes del Cenepa, Idiomas  con la matriz de Sangolquí</a:t>
          </a:r>
          <a:endParaRPr lang="es-EC" sz="1400" kern="1200"/>
        </a:p>
      </dsp:txBody>
      <dsp:txXfrm>
        <a:off x="2400969" y="1319798"/>
        <a:ext cx="5602262" cy="600239"/>
      </dsp:txXfrm>
    </dsp:sp>
    <dsp:sp modelId="{E9E4D920-5B87-42B8-BFF0-51668831DDAF}">
      <dsp:nvSpPr>
        <dsp:cNvPr id="0" name=""/>
        <dsp:cNvSpPr/>
      </dsp:nvSpPr>
      <dsp:spPr>
        <a:xfrm>
          <a:off x="1260509" y="1920037"/>
          <a:ext cx="2280921" cy="2280921"/>
        </a:xfrm>
        <a:prstGeom prst="pie">
          <a:avLst>
            <a:gd name="adj1" fmla="val 5400000"/>
            <a:gd name="adj2" fmla="val 16200000"/>
          </a:avLst>
        </a:prstGeom>
        <a:gradFill rotWithShape="0">
          <a:gsLst>
            <a:gs pos="0">
              <a:schemeClr val="accent5">
                <a:shade val="50000"/>
                <a:hueOff val="134172"/>
                <a:satOff val="-7613"/>
                <a:lumOff val="41819"/>
                <a:alphaOff val="0"/>
                <a:tint val="73000"/>
                <a:shade val="100000"/>
                <a:satMod val="150000"/>
              </a:schemeClr>
            </a:gs>
            <a:gs pos="25000">
              <a:schemeClr val="accent5">
                <a:shade val="50000"/>
                <a:hueOff val="134172"/>
                <a:satOff val="-7613"/>
                <a:lumOff val="41819"/>
                <a:alphaOff val="0"/>
                <a:tint val="96000"/>
                <a:shade val="80000"/>
                <a:satMod val="105000"/>
              </a:schemeClr>
            </a:gs>
            <a:gs pos="38000">
              <a:schemeClr val="accent5">
                <a:shade val="50000"/>
                <a:hueOff val="134172"/>
                <a:satOff val="-7613"/>
                <a:lumOff val="41819"/>
                <a:alphaOff val="0"/>
                <a:tint val="96000"/>
                <a:shade val="59000"/>
                <a:satMod val="120000"/>
              </a:schemeClr>
            </a:gs>
            <a:gs pos="55000">
              <a:schemeClr val="accent5">
                <a:shade val="50000"/>
                <a:hueOff val="134172"/>
                <a:satOff val="-7613"/>
                <a:lumOff val="41819"/>
                <a:alphaOff val="0"/>
                <a:tint val="100000"/>
                <a:shade val="57000"/>
                <a:satMod val="120000"/>
              </a:schemeClr>
            </a:gs>
            <a:gs pos="80000">
              <a:schemeClr val="accent5">
                <a:shade val="50000"/>
                <a:hueOff val="134172"/>
                <a:satOff val="-7613"/>
                <a:lumOff val="41819"/>
                <a:alphaOff val="0"/>
                <a:tint val="100000"/>
                <a:shade val="56000"/>
                <a:satMod val="145000"/>
              </a:schemeClr>
            </a:gs>
            <a:gs pos="88000">
              <a:schemeClr val="accent5">
                <a:shade val="50000"/>
                <a:hueOff val="134172"/>
                <a:satOff val="-7613"/>
                <a:lumOff val="41819"/>
                <a:alphaOff val="0"/>
                <a:tint val="100000"/>
                <a:shade val="63000"/>
                <a:satMod val="160000"/>
              </a:schemeClr>
            </a:gs>
            <a:gs pos="100000">
              <a:schemeClr val="accent5">
                <a:shade val="50000"/>
                <a:hueOff val="134172"/>
                <a:satOff val="-7613"/>
                <a:lumOff val="41819"/>
                <a:alphaOff val="0"/>
                <a:tint val="99000"/>
                <a:shade val="100000"/>
                <a:satMod val="155000"/>
              </a:schemeClr>
            </a:gs>
          </a:gsLst>
          <a:lin ang="5400000" scaled="0"/>
        </a:gradFill>
        <a:ln>
          <a:noFill/>
        </a:ln>
        <a:effectLst>
          <a:glow rad="50800">
            <a:schemeClr val="accent5">
              <a:shade val="50000"/>
              <a:hueOff val="134172"/>
              <a:satOff val="-7613"/>
              <a:lumOff val="41819"/>
              <a:alphaOff val="0"/>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accent5">
              <a:shade val="50000"/>
              <a:hueOff val="134172"/>
              <a:satOff val="-7613"/>
              <a:lumOff val="41819"/>
              <a:alphaOff val="0"/>
              <a:shade val="30000"/>
              <a:satMod val="150000"/>
            </a:schemeClr>
          </a:contourClr>
        </a:sp3d>
      </dsp:spPr>
      <dsp:style>
        <a:lnRef idx="0">
          <a:scrgbClr r="0" g="0" b="0"/>
        </a:lnRef>
        <a:fillRef idx="3">
          <a:scrgbClr r="0" g="0" b="0"/>
        </a:fillRef>
        <a:effectRef idx="3">
          <a:scrgbClr r="0" g="0" b="0"/>
        </a:effectRef>
        <a:fontRef idx="minor">
          <a:schemeClr val="lt1"/>
        </a:fontRef>
      </dsp:style>
    </dsp:sp>
    <dsp:sp modelId="{57A22A09-8397-4BD9-B41D-21B92F791257}">
      <dsp:nvSpPr>
        <dsp:cNvPr id="0" name=""/>
        <dsp:cNvSpPr/>
      </dsp:nvSpPr>
      <dsp:spPr>
        <a:xfrm>
          <a:off x="2400969" y="1920037"/>
          <a:ext cx="5602262" cy="2280921"/>
        </a:xfrm>
        <a:prstGeom prst="rect">
          <a:avLst/>
        </a:prstGeom>
        <a:solidFill>
          <a:schemeClr val="lt1">
            <a:alpha val="90000"/>
            <a:hueOff val="0"/>
            <a:satOff val="0"/>
            <a:lumOff val="0"/>
            <a:alphaOff val="0"/>
          </a:schemeClr>
        </a:solidFill>
        <a:ln w="9525" cap="flat" cmpd="sng" algn="ctr">
          <a:solidFill>
            <a:schemeClr val="accent5">
              <a:shade val="50000"/>
              <a:hueOff val="134172"/>
              <a:satOff val="-7613"/>
              <a:lumOff val="41819"/>
              <a:alphaOff val="0"/>
            </a:schemeClr>
          </a:solidFill>
          <a:prstDash val="solid"/>
        </a:ln>
        <a:effectLst/>
        <a:scene3d>
          <a:camera prst="orthographicFront">
            <a:rot lat="0" lon="0" rev="0"/>
          </a:camera>
          <a:lightRig rig="glow" dir="tl">
            <a:rot lat="0" lon="0" rev="1800000"/>
          </a:lightRig>
        </a:scene3d>
        <a:sp3d contourW="10160" prstMaterial="dkEdge">
          <a:bevelT w="0" h="0" prst="angle"/>
          <a:contourClr>
            <a:schemeClr val="lt1">
              <a:alpha val="90000"/>
              <a:hueOff val="0"/>
              <a:satOff val="0"/>
              <a:lumOff val="0"/>
              <a:alphaOff val="0"/>
              <a:shade val="30000"/>
              <a:satMod val="150000"/>
            </a:schemeClr>
          </a:contourClr>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ES" sz="1400" kern="1200" smtClean="0"/>
            <a:t>Elaborar el estudio de factibilidad técnica y económica para la migración de la red de radio analógica de la ESPE a la tecnología digital.</a:t>
          </a:r>
          <a:endParaRPr lang="es-EC" sz="1400" kern="1200"/>
        </a:p>
      </dsp:txBody>
      <dsp:txXfrm>
        <a:off x="2400969" y="1920037"/>
        <a:ext cx="5602262" cy="600243"/>
      </dsp:txXfrm>
    </dsp:sp>
    <dsp:sp modelId="{6C125CB1-1CB5-429A-8E2B-F88B6C1597F9}">
      <dsp:nvSpPr>
        <dsp:cNvPr id="0" name=""/>
        <dsp:cNvSpPr/>
      </dsp:nvSpPr>
      <dsp:spPr>
        <a:xfrm>
          <a:off x="1680679" y="2520281"/>
          <a:ext cx="1440580" cy="1440580"/>
        </a:xfrm>
        <a:prstGeom prst="pie">
          <a:avLst>
            <a:gd name="adj1" fmla="val 5400000"/>
            <a:gd name="adj2" fmla="val 16200000"/>
          </a:avLst>
        </a:prstGeom>
        <a:gradFill rotWithShape="0">
          <a:gsLst>
            <a:gs pos="0">
              <a:schemeClr val="accent5">
                <a:shade val="50000"/>
                <a:hueOff val="89448"/>
                <a:satOff val="-5075"/>
                <a:lumOff val="27879"/>
                <a:alphaOff val="0"/>
                <a:tint val="73000"/>
                <a:shade val="100000"/>
                <a:satMod val="150000"/>
              </a:schemeClr>
            </a:gs>
            <a:gs pos="25000">
              <a:schemeClr val="accent5">
                <a:shade val="50000"/>
                <a:hueOff val="89448"/>
                <a:satOff val="-5075"/>
                <a:lumOff val="27879"/>
                <a:alphaOff val="0"/>
                <a:tint val="96000"/>
                <a:shade val="80000"/>
                <a:satMod val="105000"/>
              </a:schemeClr>
            </a:gs>
            <a:gs pos="38000">
              <a:schemeClr val="accent5">
                <a:shade val="50000"/>
                <a:hueOff val="89448"/>
                <a:satOff val="-5075"/>
                <a:lumOff val="27879"/>
                <a:alphaOff val="0"/>
                <a:tint val="96000"/>
                <a:shade val="59000"/>
                <a:satMod val="120000"/>
              </a:schemeClr>
            </a:gs>
            <a:gs pos="55000">
              <a:schemeClr val="accent5">
                <a:shade val="50000"/>
                <a:hueOff val="89448"/>
                <a:satOff val="-5075"/>
                <a:lumOff val="27879"/>
                <a:alphaOff val="0"/>
                <a:tint val="100000"/>
                <a:shade val="57000"/>
                <a:satMod val="120000"/>
              </a:schemeClr>
            </a:gs>
            <a:gs pos="80000">
              <a:schemeClr val="accent5">
                <a:shade val="50000"/>
                <a:hueOff val="89448"/>
                <a:satOff val="-5075"/>
                <a:lumOff val="27879"/>
                <a:alphaOff val="0"/>
                <a:tint val="100000"/>
                <a:shade val="56000"/>
                <a:satMod val="145000"/>
              </a:schemeClr>
            </a:gs>
            <a:gs pos="88000">
              <a:schemeClr val="accent5">
                <a:shade val="50000"/>
                <a:hueOff val="89448"/>
                <a:satOff val="-5075"/>
                <a:lumOff val="27879"/>
                <a:alphaOff val="0"/>
                <a:tint val="100000"/>
                <a:shade val="63000"/>
                <a:satMod val="160000"/>
              </a:schemeClr>
            </a:gs>
            <a:gs pos="100000">
              <a:schemeClr val="accent5">
                <a:shade val="50000"/>
                <a:hueOff val="89448"/>
                <a:satOff val="-5075"/>
                <a:lumOff val="27879"/>
                <a:alphaOff val="0"/>
                <a:tint val="99000"/>
                <a:shade val="100000"/>
                <a:satMod val="155000"/>
              </a:schemeClr>
            </a:gs>
          </a:gsLst>
          <a:lin ang="5400000" scaled="0"/>
        </a:gradFill>
        <a:ln>
          <a:noFill/>
        </a:ln>
        <a:effectLst>
          <a:glow rad="50800">
            <a:schemeClr val="accent5">
              <a:shade val="50000"/>
              <a:hueOff val="89448"/>
              <a:satOff val="-5075"/>
              <a:lumOff val="27879"/>
              <a:alphaOff val="0"/>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accent5">
              <a:shade val="50000"/>
              <a:hueOff val="89448"/>
              <a:satOff val="-5075"/>
              <a:lumOff val="27879"/>
              <a:alphaOff val="0"/>
              <a:shade val="30000"/>
              <a:satMod val="150000"/>
            </a:schemeClr>
          </a:contourClr>
        </a:sp3d>
      </dsp:spPr>
      <dsp:style>
        <a:lnRef idx="0">
          <a:scrgbClr r="0" g="0" b="0"/>
        </a:lnRef>
        <a:fillRef idx="3">
          <a:scrgbClr r="0" g="0" b="0"/>
        </a:fillRef>
        <a:effectRef idx="3">
          <a:scrgbClr r="0" g="0" b="0"/>
        </a:effectRef>
        <a:fontRef idx="minor">
          <a:schemeClr val="lt1"/>
        </a:fontRef>
      </dsp:style>
    </dsp:sp>
    <dsp:sp modelId="{C153329E-05FC-4E2C-9E63-3914142EADF3}">
      <dsp:nvSpPr>
        <dsp:cNvPr id="0" name=""/>
        <dsp:cNvSpPr/>
      </dsp:nvSpPr>
      <dsp:spPr>
        <a:xfrm>
          <a:off x="2400969" y="2520281"/>
          <a:ext cx="5602262" cy="1440580"/>
        </a:xfrm>
        <a:prstGeom prst="rect">
          <a:avLst/>
        </a:prstGeom>
        <a:solidFill>
          <a:schemeClr val="lt1">
            <a:alpha val="90000"/>
            <a:hueOff val="0"/>
            <a:satOff val="0"/>
            <a:lumOff val="0"/>
            <a:alphaOff val="0"/>
          </a:schemeClr>
        </a:solidFill>
        <a:ln w="9525" cap="flat" cmpd="sng" algn="ctr">
          <a:solidFill>
            <a:schemeClr val="accent5">
              <a:shade val="50000"/>
              <a:hueOff val="89448"/>
              <a:satOff val="-5075"/>
              <a:lumOff val="27879"/>
              <a:alphaOff val="0"/>
            </a:schemeClr>
          </a:solidFill>
          <a:prstDash val="solid"/>
        </a:ln>
        <a:effectLst/>
        <a:scene3d>
          <a:camera prst="orthographicFront">
            <a:rot lat="0" lon="0" rev="0"/>
          </a:camera>
          <a:lightRig rig="glow" dir="tl">
            <a:rot lat="0" lon="0" rev="1800000"/>
          </a:lightRig>
        </a:scene3d>
        <a:sp3d contourW="10160" prstMaterial="dkEdge">
          <a:bevelT w="0" h="0" prst="angle"/>
          <a:contourClr>
            <a:schemeClr val="lt1">
              <a:alpha val="90000"/>
              <a:hueOff val="0"/>
              <a:satOff val="0"/>
              <a:lumOff val="0"/>
              <a:alphaOff val="0"/>
              <a:shade val="30000"/>
              <a:satMod val="150000"/>
            </a:schemeClr>
          </a:contourClr>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ES" sz="1400" kern="1200" smtClean="0"/>
            <a:t>Analizar  la factibilidad para el monitoreo de vehículos mediante el sistema GPS en los radios digitales.</a:t>
          </a:r>
          <a:endParaRPr lang="es-EC" sz="1400" kern="1200"/>
        </a:p>
      </dsp:txBody>
      <dsp:txXfrm>
        <a:off x="2400969" y="2520281"/>
        <a:ext cx="5602262" cy="600244"/>
      </dsp:txXfrm>
    </dsp:sp>
    <dsp:sp modelId="{7D2BADEC-6860-4AC4-B46F-6CC4438085AA}">
      <dsp:nvSpPr>
        <dsp:cNvPr id="0" name=""/>
        <dsp:cNvSpPr/>
      </dsp:nvSpPr>
      <dsp:spPr>
        <a:xfrm>
          <a:off x="2100849" y="3120525"/>
          <a:ext cx="600239" cy="600239"/>
        </a:xfrm>
        <a:prstGeom prst="pie">
          <a:avLst>
            <a:gd name="adj1" fmla="val 5400000"/>
            <a:gd name="adj2" fmla="val 16200000"/>
          </a:avLst>
        </a:prstGeom>
        <a:gradFill rotWithShape="0">
          <a:gsLst>
            <a:gs pos="0">
              <a:schemeClr val="accent5">
                <a:shade val="50000"/>
                <a:hueOff val="44724"/>
                <a:satOff val="-2538"/>
                <a:lumOff val="13940"/>
                <a:alphaOff val="0"/>
                <a:tint val="73000"/>
                <a:shade val="100000"/>
                <a:satMod val="150000"/>
              </a:schemeClr>
            </a:gs>
            <a:gs pos="25000">
              <a:schemeClr val="accent5">
                <a:shade val="50000"/>
                <a:hueOff val="44724"/>
                <a:satOff val="-2538"/>
                <a:lumOff val="13940"/>
                <a:alphaOff val="0"/>
                <a:tint val="96000"/>
                <a:shade val="80000"/>
                <a:satMod val="105000"/>
              </a:schemeClr>
            </a:gs>
            <a:gs pos="38000">
              <a:schemeClr val="accent5">
                <a:shade val="50000"/>
                <a:hueOff val="44724"/>
                <a:satOff val="-2538"/>
                <a:lumOff val="13940"/>
                <a:alphaOff val="0"/>
                <a:tint val="96000"/>
                <a:shade val="59000"/>
                <a:satMod val="120000"/>
              </a:schemeClr>
            </a:gs>
            <a:gs pos="55000">
              <a:schemeClr val="accent5">
                <a:shade val="50000"/>
                <a:hueOff val="44724"/>
                <a:satOff val="-2538"/>
                <a:lumOff val="13940"/>
                <a:alphaOff val="0"/>
                <a:tint val="100000"/>
                <a:shade val="57000"/>
                <a:satMod val="120000"/>
              </a:schemeClr>
            </a:gs>
            <a:gs pos="80000">
              <a:schemeClr val="accent5">
                <a:shade val="50000"/>
                <a:hueOff val="44724"/>
                <a:satOff val="-2538"/>
                <a:lumOff val="13940"/>
                <a:alphaOff val="0"/>
                <a:tint val="100000"/>
                <a:shade val="56000"/>
                <a:satMod val="145000"/>
              </a:schemeClr>
            </a:gs>
            <a:gs pos="88000">
              <a:schemeClr val="accent5">
                <a:shade val="50000"/>
                <a:hueOff val="44724"/>
                <a:satOff val="-2538"/>
                <a:lumOff val="13940"/>
                <a:alphaOff val="0"/>
                <a:tint val="100000"/>
                <a:shade val="63000"/>
                <a:satMod val="160000"/>
              </a:schemeClr>
            </a:gs>
            <a:gs pos="100000">
              <a:schemeClr val="accent5">
                <a:shade val="50000"/>
                <a:hueOff val="44724"/>
                <a:satOff val="-2538"/>
                <a:lumOff val="13940"/>
                <a:alphaOff val="0"/>
                <a:tint val="99000"/>
                <a:shade val="100000"/>
                <a:satMod val="155000"/>
              </a:schemeClr>
            </a:gs>
          </a:gsLst>
          <a:lin ang="5400000" scaled="0"/>
        </a:gradFill>
        <a:ln>
          <a:noFill/>
        </a:ln>
        <a:effectLst>
          <a:glow rad="50800">
            <a:schemeClr val="accent5">
              <a:shade val="50000"/>
              <a:hueOff val="44724"/>
              <a:satOff val="-2538"/>
              <a:lumOff val="13940"/>
              <a:alphaOff val="0"/>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accent5">
              <a:shade val="50000"/>
              <a:hueOff val="44724"/>
              <a:satOff val="-2538"/>
              <a:lumOff val="13940"/>
              <a:alphaOff val="0"/>
              <a:shade val="30000"/>
              <a:satMod val="150000"/>
            </a:schemeClr>
          </a:contourClr>
        </a:sp3d>
      </dsp:spPr>
      <dsp:style>
        <a:lnRef idx="0">
          <a:scrgbClr r="0" g="0" b="0"/>
        </a:lnRef>
        <a:fillRef idx="3">
          <a:scrgbClr r="0" g="0" b="0"/>
        </a:fillRef>
        <a:effectRef idx="3">
          <a:scrgbClr r="0" g="0" b="0"/>
        </a:effectRef>
        <a:fontRef idx="minor">
          <a:schemeClr val="lt1"/>
        </a:fontRef>
      </dsp:style>
    </dsp:sp>
    <dsp:sp modelId="{09940D8C-31C4-4E8E-9191-4E1906D24FD4}">
      <dsp:nvSpPr>
        <dsp:cNvPr id="0" name=""/>
        <dsp:cNvSpPr/>
      </dsp:nvSpPr>
      <dsp:spPr>
        <a:xfrm>
          <a:off x="2400969" y="3120525"/>
          <a:ext cx="5602262" cy="600239"/>
        </a:xfrm>
        <a:prstGeom prst="rect">
          <a:avLst/>
        </a:prstGeom>
        <a:solidFill>
          <a:schemeClr val="lt1">
            <a:alpha val="90000"/>
            <a:hueOff val="0"/>
            <a:satOff val="0"/>
            <a:lumOff val="0"/>
            <a:alphaOff val="0"/>
          </a:schemeClr>
        </a:solidFill>
        <a:ln w="9525" cap="flat" cmpd="sng" algn="ctr">
          <a:solidFill>
            <a:schemeClr val="accent5">
              <a:shade val="50000"/>
              <a:hueOff val="44724"/>
              <a:satOff val="-2538"/>
              <a:lumOff val="13940"/>
              <a:alphaOff val="0"/>
            </a:schemeClr>
          </a:solidFill>
          <a:prstDash val="solid"/>
        </a:ln>
        <a:effectLst/>
        <a:scene3d>
          <a:camera prst="orthographicFront">
            <a:rot lat="0" lon="0" rev="0"/>
          </a:camera>
          <a:lightRig rig="glow" dir="tl">
            <a:rot lat="0" lon="0" rev="1800000"/>
          </a:lightRig>
        </a:scene3d>
        <a:sp3d contourW="10160" prstMaterial="dkEdge">
          <a:bevelT w="0" h="0" prst="angle"/>
          <a:contourClr>
            <a:schemeClr val="lt1">
              <a:alpha val="90000"/>
              <a:hueOff val="0"/>
              <a:satOff val="0"/>
              <a:lumOff val="0"/>
              <a:alphaOff val="0"/>
              <a:shade val="30000"/>
              <a:satMod val="150000"/>
            </a:schemeClr>
          </a:contourClr>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ES" sz="1400" kern="1200" smtClean="0"/>
            <a:t>Evaluar los resultados obtenidos en las pruebas realizadas de campo y del monitoreo vehicular.</a:t>
          </a:r>
          <a:endParaRPr lang="es-EC" sz="1400" kern="1200"/>
        </a:p>
      </dsp:txBody>
      <dsp:txXfrm>
        <a:off x="2400969" y="3120525"/>
        <a:ext cx="5602262" cy="600239"/>
      </dsp:txXfrm>
    </dsp:sp>
  </dsp:spTree>
</dsp:drawing>
</file>

<file path=ppt/diagrams/drawing4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2E2D753-8FDC-4E96-9AC0-0E97255440EE}">
      <dsp:nvSpPr>
        <dsp:cNvPr id="0" name=""/>
        <dsp:cNvSpPr/>
      </dsp:nvSpPr>
      <dsp:spPr>
        <a:xfrm>
          <a:off x="3706" y="35983"/>
          <a:ext cx="3241144" cy="3241144"/>
        </a:xfrm>
        <a:prstGeom prst="ellipse">
          <a:avLst/>
        </a:prstGeom>
        <a:gradFill rotWithShape="0">
          <a:gsLst>
            <a:gs pos="0">
              <a:schemeClr val="accent2">
                <a:alpha val="50000"/>
                <a:hueOff val="0"/>
                <a:satOff val="0"/>
                <a:lumOff val="0"/>
                <a:alphaOff val="0"/>
                <a:tint val="73000"/>
                <a:shade val="100000"/>
                <a:satMod val="150000"/>
              </a:schemeClr>
            </a:gs>
            <a:gs pos="25000">
              <a:schemeClr val="accent2">
                <a:alpha val="50000"/>
                <a:hueOff val="0"/>
                <a:satOff val="0"/>
                <a:lumOff val="0"/>
                <a:alphaOff val="0"/>
                <a:tint val="96000"/>
                <a:shade val="80000"/>
                <a:satMod val="105000"/>
              </a:schemeClr>
            </a:gs>
            <a:gs pos="38000">
              <a:schemeClr val="accent2">
                <a:alpha val="50000"/>
                <a:hueOff val="0"/>
                <a:satOff val="0"/>
                <a:lumOff val="0"/>
                <a:alphaOff val="0"/>
                <a:tint val="96000"/>
                <a:shade val="59000"/>
                <a:satMod val="120000"/>
              </a:schemeClr>
            </a:gs>
            <a:gs pos="55000">
              <a:schemeClr val="accent2">
                <a:alpha val="50000"/>
                <a:hueOff val="0"/>
                <a:satOff val="0"/>
                <a:lumOff val="0"/>
                <a:alphaOff val="0"/>
                <a:tint val="100000"/>
                <a:shade val="57000"/>
                <a:satMod val="120000"/>
              </a:schemeClr>
            </a:gs>
            <a:gs pos="80000">
              <a:schemeClr val="accent2">
                <a:alpha val="50000"/>
                <a:hueOff val="0"/>
                <a:satOff val="0"/>
                <a:lumOff val="0"/>
                <a:alphaOff val="0"/>
                <a:tint val="100000"/>
                <a:shade val="56000"/>
                <a:satMod val="145000"/>
              </a:schemeClr>
            </a:gs>
            <a:gs pos="88000">
              <a:schemeClr val="accent2">
                <a:alpha val="50000"/>
                <a:hueOff val="0"/>
                <a:satOff val="0"/>
                <a:lumOff val="0"/>
                <a:alphaOff val="0"/>
                <a:tint val="100000"/>
                <a:shade val="63000"/>
                <a:satMod val="160000"/>
              </a:schemeClr>
            </a:gs>
            <a:gs pos="100000">
              <a:schemeClr val="accent2">
                <a:alpha val="50000"/>
                <a:hueOff val="0"/>
                <a:satOff val="0"/>
                <a:lumOff val="0"/>
                <a:alphaOff val="0"/>
                <a:tint val="99000"/>
                <a:shade val="100000"/>
                <a:satMod val="155000"/>
              </a:schemeClr>
            </a:gs>
          </a:gsLst>
          <a:lin ang="5400000" scaled="0"/>
        </a:gradFill>
        <a:ln>
          <a:noFill/>
        </a:ln>
        <a:effectLst>
          <a:glow rad="50800">
            <a:schemeClr val="accent2">
              <a:alpha val="50000"/>
              <a:hueOff val="0"/>
              <a:satOff val="0"/>
              <a:lumOff val="0"/>
              <a:alphaOff val="0"/>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accent2">
              <a:alpha val="50000"/>
              <a:hueOff val="0"/>
              <a:satOff val="0"/>
              <a:lumOff val="0"/>
              <a:alphaOff val="0"/>
              <a:shade val="30000"/>
              <a:satMod val="150000"/>
            </a:schemeClr>
          </a:contourClr>
        </a:sp3d>
      </dsp:spPr>
      <dsp:style>
        <a:lnRef idx="0">
          <a:scrgbClr r="0" g="0" b="0"/>
        </a:lnRef>
        <a:fillRef idx="3">
          <a:scrgbClr r="0" g="0" b="0"/>
        </a:fillRef>
        <a:effectRef idx="3">
          <a:scrgbClr r="0" g="0" b="0"/>
        </a:effectRef>
        <a:fontRef idx="minor">
          <a:schemeClr val="tx1"/>
        </a:fontRef>
      </dsp:style>
      <dsp:txBody>
        <a:bodyPr spcFirstLastPara="0" vert="horz" wrap="square" lIns="178371" tIns="20320" rIns="178371" bIns="20320" numCol="1" spcCol="1270" anchor="ctr" anchorCtr="0">
          <a:noAutofit/>
        </a:bodyPr>
        <a:lstStyle/>
        <a:p>
          <a:pPr lvl="0" algn="ctr" defTabSz="711200" rtl="0">
            <a:lnSpc>
              <a:spcPct val="90000"/>
            </a:lnSpc>
            <a:spcBef>
              <a:spcPct val="0"/>
            </a:spcBef>
            <a:spcAft>
              <a:spcPct val="35000"/>
            </a:spcAft>
          </a:pPr>
          <a:r>
            <a:rPr lang="es-ES" sz="1600" b="1" kern="1200" dirty="0" smtClean="0"/>
            <a:t>Dicha encuesta se realizará a una muestra de directivos de la ESPE, Campus Sangolquí, la cual se determinará mediante una muestra estadística, </a:t>
          </a:r>
          <a:endParaRPr lang="es-ES" sz="1600" kern="1200" dirty="0"/>
        </a:p>
      </dsp:txBody>
      <dsp:txXfrm>
        <a:off x="3706" y="35983"/>
        <a:ext cx="3241144" cy="3241144"/>
      </dsp:txXfrm>
    </dsp:sp>
    <dsp:sp modelId="{715CFF7A-7C39-4A95-9987-F164CF2175BA}">
      <dsp:nvSpPr>
        <dsp:cNvPr id="0" name=""/>
        <dsp:cNvSpPr/>
      </dsp:nvSpPr>
      <dsp:spPr>
        <a:xfrm>
          <a:off x="2596621" y="35983"/>
          <a:ext cx="3241144" cy="3241144"/>
        </a:xfrm>
        <a:prstGeom prst="ellipse">
          <a:avLst/>
        </a:prstGeom>
        <a:gradFill rotWithShape="0">
          <a:gsLst>
            <a:gs pos="0">
              <a:schemeClr val="accent3">
                <a:alpha val="50000"/>
                <a:hueOff val="0"/>
                <a:satOff val="0"/>
                <a:lumOff val="0"/>
                <a:alphaOff val="0"/>
                <a:tint val="73000"/>
                <a:shade val="100000"/>
                <a:satMod val="150000"/>
              </a:schemeClr>
            </a:gs>
            <a:gs pos="25000">
              <a:schemeClr val="accent3">
                <a:alpha val="50000"/>
                <a:hueOff val="0"/>
                <a:satOff val="0"/>
                <a:lumOff val="0"/>
                <a:alphaOff val="0"/>
                <a:tint val="96000"/>
                <a:shade val="80000"/>
                <a:satMod val="105000"/>
              </a:schemeClr>
            </a:gs>
            <a:gs pos="38000">
              <a:schemeClr val="accent3">
                <a:alpha val="50000"/>
                <a:hueOff val="0"/>
                <a:satOff val="0"/>
                <a:lumOff val="0"/>
                <a:alphaOff val="0"/>
                <a:tint val="96000"/>
                <a:shade val="59000"/>
                <a:satMod val="120000"/>
              </a:schemeClr>
            </a:gs>
            <a:gs pos="55000">
              <a:schemeClr val="accent3">
                <a:alpha val="50000"/>
                <a:hueOff val="0"/>
                <a:satOff val="0"/>
                <a:lumOff val="0"/>
                <a:alphaOff val="0"/>
                <a:tint val="100000"/>
                <a:shade val="57000"/>
                <a:satMod val="120000"/>
              </a:schemeClr>
            </a:gs>
            <a:gs pos="80000">
              <a:schemeClr val="accent3">
                <a:alpha val="50000"/>
                <a:hueOff val="0"/>
                <a:satOff val="0"/>
                <a:lumOff val="0"/>
                <a:alphaOff val="0"/>
                <a:tint val="100000"/>
                <a:shade val="56000"/>
                <a:satMod val="145000"/>
              </a:schemeClr>
            </a:gs>
            <a:gs pos="88000">
              <a:schemeClr val="accent3">
                <a:alpha val="50000"/>
                <a:hueOff val="0"/>
                <a:satOff val="0"/>
                <a:lumOff val="0"/>
                <a:alphaOff val="0"/>
                <a:tint val="100000"/>
                <a:shade val="63000"/>
                <a:satMod val="160000"/>
              </a:schemeClr>
            </a:gs>
            <a:gs pos="100000">
              <a:schemeClr val="accent3">
                <a:alpha val="50000"/>
                <a:hueOff val="0"/>
                <a:satOff val="0"/>
                <a:lumOff val="0"/>
                <a:alphaOff val="0"/>
                <a:tint val="99000"/>
                <a:shade val="100000"/>
                <a:satMod val="155000"/>
              </a:schemeClr>
            </a:gs>
          </a:gsLst>
          <a:lin ang="5400000" scaled="0"/>
        </a:gradFill>
        <a:ln>
          <a:noFill/>
        </a:ln>
        <a:effectLst>
          <a:glow rad="50800">
            <a:schemeClr val="accent3">
              <a:alpha val="50000"/>
              <a:hueOff val="0"/>
              <a:satOff val="0"/>
              <a:lumOff val="0"/>
              <a:alphaOff val="0"/>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accent3">
              <a:alpha val="50000"/>
              <a:hueOff val="0"/>
              <a:satOff val="0"/>
              <a:lumOff val="0"/>
              <a:alphaOff val="0"/>
              <a:shade val="30000"/>
              <a:satMod val="150000"/>
            </a:schemeClr>
          </a:contourClr>
        </a:sp3d>
      </dsp:spPr>
      <dsp:style>
        <a:lnRef idx="0">
          <a:scrgbClr r="0" g="0" b="0"/>
        </a:lnRef>
        <a:fillRef idx="3">
          <a:scrgbClr r="0" g="0" b="0"/>
        </a:fillRef>
        <a:effectRef idx="3">
          <a:scrgbClr r="0" g="0" b="0"/>
        </a:effectRef>
        <a:fontRef idx="minor">
          <a:schemeClr val="tx1"/>
        </a:fontRef>
      </dsp:style>
      <dsp:txBody>
        <a:bodyPr spcFirstLastPara="0" vert="horz" wrap="square" lIns="178371" tIns="20320" rIns="178371" bIns="20320" numCol="1" spcCol="1270" anchor="ctr" anchorCtr="0">
          <a:noAutofit/>
        </a:bodyPr>
        <a:lstStyle/>
        <a:p>
          <a:pPr lvl="0" algn="ctr" defTabSz="711200" rtl="0">
            <a:lnSpc>
              <a:spcPct val="90000"/>
            </a:lnSpc>
            <a:spcBef>
              <a:spcPct val="0"/>
            </a:spcBef>
            <a:spcAft>
              <a:spcPct val="35000"/>
            </a:spcAft>
          </a:pPr>
          <a:r>
            <a:rPr lang="es-ES" sz="1600" b="1" kern="1200" dirty="0" smtClean="0"/>
            <a:t>donde según el método elegido acorde a la encuesta elaborada, de 37 usuarios de la red análoga VHF de la ESPE</a:t>
          </a:r>
          <a:endParaRPr lang="es-ES" sz="1600" kern="1200" dirty="0"/>
        </a:p>
      </dsp:txBody>
      <dsp:txXfrm>
        <a:off x="2596621" y="35983"/>
        <a:ext cx="3241144" cy="3241144"/>
      </dsp:txXfrm>
    </dsp:sp>
    <dsp:sp modelId="{AE6A0071-7745-4A0F-8181-D5505972D4E0}">
      <dsp:nvSpPr>
        <dsp:cNvPr id="0" name=""/>
        <dsp:cNvSpPr/>
      </dsp:nvSpPr>
      <dsp:spPr>
        <a:xfrm>
          <a:off x="5189537" y="35983"/>
          <a:ext cx="3241144" cy="3241144"/>
        </a:xfrm>
        <a:prstGeom prst="ellipse">
          <a:avLst/>
        </a:prstGeom>
        <a:gradFill rotWithShape="0">
          <a:gsLst>
            <a:gs pos="0">
              <a:schemeClr val="accent4">
                <a:alpha val="50000"/>
                <a:hueOff val="0"/>
                <a:satOff val="0"/>
                <a:lumOff val="0"/>
                <a:alphaOff val="0"/>
                <a:tint val="73000"/>
                <a:shade val="100000"/>
                <a:satMod val="150000"/>
              </a:schemeClr>
            </a:gs>
            <a:gs pos="25000">
              <a:schemeClr val="accent4">
                <a:alpha val="50000"/>
                <a:hueOff val="0"/>
                <a:satOff val="0"/>
                <a:lumOff val="0"/>
                <a:alphaOff val="0"/>
                <a:tint val="96000"/>
                <a:shade val="80000"/>
                <a:satMod val="105000"/>
              </a:schemeClr>
            </a:gs>
            <a:gs pos="38000">
              <a:schemeClr val="accent4">
                <a:alpha val="50000"/>
                <a:hueOff val="0"/>
                <a:satOff val="0"/>
                <a:lumOff val="0"/>
                <a:alphaOff val="0"/>
                <a:tint val="96000"/>
                <a:shade val="59000"/>
                <a:satMod val="120000"/>
              </a:schemeClr>
            </a:gs>
            <a:gs pos="55000">
              <a:schemeClr val="accent4">
                <a:alpha val="50000"/>
                <a:hueOff val="0"/>
                <a:satOff val="0"/>
                <a:lumOff val="0"/>
                <a:alphaOff val="0"/>
                <a:tint val="100000"/>
                <a:shade val="57000"/>
                <a:satMod val="120000"/>
              </a:schemeClr>
            </a:gs>
            <a:gs pos="80000">
              <a:schemeClr val="accent4">
                <a:alpha val="50000"/>
                <a:hueOff val="0"/>
                <a:satOff val="0"/>
                <a:lumOff val="0"/>
                <a:alphaOff val="0"/>
                <a:tint val="100000"/>
                <a:shade val="56000"/>
                <a:satMod val="145000"/>
              </a:schemeClr>
            </a:gs>
            <a:gs pos="88000">
              <a:schemeClr val="accent4">
                <a:alpha val="50000"/>
                <a:hueOff val="0"/>
                <a:satOff val="0"/>
                <a:lumOff val="0"/>
                <a:alphaOff val="0"/>
                <a:tint val="100000"/>
                <a:shade val="63000"/>
                <a:satMod val="160000"/>
              </a:schemeClr>
            </a:gs>
            <a:gs pos="100000">
              <a:schemeClr val="accent4">
                <a:alpha val="50000"/>
                <a:hueOff val="0"/>
                <a:satOff val="0"/>
                <a:lumOff val="0"/>
                <a:alphaOff val="0"/>
                <a:tint val="99000"/>
                <a:shade val="100000"/>
                <a:satMod val="155000"/>
              </a:schemeClr>
            </a:gs>
          </a:gsLst>
          <a:lin ang="5400000" scaled="0"/>
        </a:gradFill>
        <a:ln>
          <a:noFill/>
        </a:ln>
        <a:effectLst>
          <a:glow rad="50800">
            <a:schemeClr val="accent4">
              <a:alpha val="50000"/>
              <a:hueOff val="0"/>
              <a:satOff val="0"/>
              <a:lumOff val="0"/>
              <a:alphaOff val="0"/>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accent4">
              <a:alpha val="50000"/>
              <a:hueOff val="0"/>
              <a:satOff val="0"/>
              <a:lumOff val="0"/>
              <a:alphaOff val="0"/>
              <a:shade val="30000"/>
              <a:satMod val="150000"/>
            </a:schemeClr>
          </a:contourClr>
        </a:sp3d>
      </dsp:spPr>
      <dsp:style>
        <a:lnRef idx="0">
          <a:scrgbClr r="0" g="0" b="0"/>
        </a:lnRef>
        <a:fillRef idx="3">
          <a:scrgbClr r="0" g="0" b="0"/>
        </a:fillRef>
        <a:effectRef idx="3">
          <a:scrgbClr r="0" g="0" b="0"/>
        </a:effectRef>
        <a:fontRef idx="minor">
          <a:schemeClr val="tx1"/>
        </a:fontRef>
      </dsp:style>
      <dsp:txBody>
        <a:bodyPr spcFirstLastPara="0" vert="horz" wrap="square" lIns="178371" tIns="20320" rIns="178371" bIns="20320" numCol="1" spcCol="1270" anchor="ctr" anchorCtr="0">
          <a:noAutofit/>
        </a:bodyPr>
        <a:lstStyle/>
        <a:p>
          <a:pPr lvl="0" algn="ctr" defTabSz="711200" rtl="0">
            <a:lnSpc>
              <a:spcPct val="90000"/>
            </a:lnSpc>
            <a:spcBef>
              <a:spcPct val="0"/>
            </a:spcBef>
            <a:spcAft>
              <a:spcPct val="35000"/>
            </a:spcAft>
          </a:pPr>
          <a:r>
            <a:rPr lang="es-ES" sz="1600" b="1" kern="1200" dirty="0" smtClean="0"/>
            <a:t>se considera necesario realizarla a 6 directivos quienes representan al universo de la muestra los cuales se detallan a continuación.</a:t>
          </a:r>
          <a:endParaRPr lang="es-ES" sz="1600" kern="1200" dirty="0"/>
        </a:p>
      </dsp:txBody>
      <dsp:txXfrm>
        <a:off x="5189537" y="35983"/>
        <a:ext cx="3241144" cy="3241144"/>
      </dsp:txXfrm>
    </dsp:sp>
  </dsp:spTree>
</dsp:drawing>
</file>

<file path=ppt/diagrams/drawing4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8839EF7-C7A2-4A48-9F7D-EB3355036130}">
      <dsp:nvSpPr>
        <dsp:cNvPr id="0" name=""/>
        <dsp:cNvSpPr/>
      </dsp:nvSpPr>
      <dsp:spPr>
        <a:xfrm>
          <a:off x="0" y="0"/>
          <a:ext cx="2015504" cy="2015504"/>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69D2C2B-981C-4964-9505-A45BCA463844}">
      <dsp:nvSpPr>
        <dsp:cNvPr id="0" name=""/>
        <dsp:cNvSpPr/>
      </dsp:nvSpPr>
      <dsp:spPr>
        <a:xfrm>
          <a:off x="1007752" y="0"/>
          <a:ext cx="7221848" cy="2015504"/>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s-ES" sz="2000" b="1" kern="1200" dirty="0" smtClean="0"/>
            <a:t>¿Usted opina que los radios que operan en la actual red de radiocomunicaciones de la ESPE, son indispensables para la  seguridad de la universidad?, y ¿qué opina de los sistemas de radiocomunicaciones digitales y cuales servicios piensa que debería prestar la red digital de radiocomunicaciones a diseñar?”.</a:t>
          </a:r>
          <a:endParaRPr lang="es-ES" sz="2000" kern="1200" dirty="0"/>
        </a:p>
      </dsp:txBody>
      <dsp:txXfrm>
        <a:off x="1007752" y="0"/>
        <a:ext cx="7221848" cy="2015504"/>
      </dsp:txXfrm>
    </dsp:sp>
  </dsp:spTree>
</dsp:drawing>
</file>

<file path=ppt/diagrams/drawing4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D4D651B-3516-42B2-A5D2-B9E206CA6409}">
      <dsp:nvSpPr>
        <dsp:cNvPr id="0" name=""/>
        <dsp:cNvSpPr/>
      </dsp:nvSpPr>
      <dsp:spPr>
        <a:xfrm>
          <a:off x="0" y="24924"/>
          <a:ext cx="7293818" cy="842400"/>
        </a:xfrm>
        <a:prstGeom prst="roundRect">
          <a:avLst/>
        </a:prstGeom>
        <a:gradFill rotWithShape="0">
          <a:gsLst>
            <a:gs pos="0">
              <a:schemeClr val="accent2">
                <a:hueOff val="0"/>
                <a:satOff val="0"/>
                <a:lumOff val="0"/>
                <a:alphaOff val="0"/>
                <a:tint val="73000"/>
                <a:shade val="100000"/>
                <a:satMod val="150000"/>
              </a:schemeClr>
            </a:gs>
            <a:gs pos="25000">
              <a:schemeClr val="accent2">
                <a:hueOff val="0"/>
                <a:satOff val="0"/>
                <a:lumOff val="0"/>
                <a:alphaOff val="0"/>
                <a:tint val="96000"/>
                <a:shade val="80000"/>
                <a:satMod val="105000"/>
              </a:schemeClr>
            </a:gs>
            <a:gs pos="38000">
              <a:schemeClr val="accent2">
                <a:hueOff val="0"/>
                <a:satOff val="0"/>
                <a:lumOff val="0"/>
                <a:alphaOff val="0"/>
                <a:tint val="96000"/>
                <a:shade val="59000"/>
                <a:satMod val="120000"/>
              </a:schemeClr>
            </a:gs>
            <a:gs pos="55000">
              <a:schemeClr val="accent2">
                <a:hueOff val="0"/>
                <a:satOff val="0"/>
                <a:lumOff val="0"/>
                <a:alphaOff val="0"/>
                <a:tint val="100000"/>
                <a:shade val="57000"/>
                <a:satMod val="120000"/>
              </a:schemeClr>
            </a:gs>
            <a:gs pos="80000">
              <a:schemeClr val="accent2">
                <a:hueOff val="0"/>
                <a:satOff val="0"/>
                <a:lumOff val="0"/>
                <a:alphaOff val="0"/>
                <a:tint val="100000"/>
                <a:shade val="56000"/>
                <a:satMod val="145000"/>
              </a:schemeClr>
            </a:gs>
            <a:gs pos="88000">
              <a:schemeClr val="accent2">
                <a:hueOff val="0"/>
                <a:satOff val="0"/>
                <a:lumOff val="0"/>
                <a:alphaOff val="0"/>
                <a:tint val="100000"/>
                <a:shade val="63000"/>
                <a:satMod val="160000"/>
              </a:schemeClr>
            </a:gs>
            <a:gs pos="100000">
              <a:schemeClr val="accent2">
                <a:hueOff val="0"/>
                <a:satOff val="0"/>
                <a:lumOff val="0"/>
                <a:alphaOff val="0"/>
                <a:tint val="99000"/>
                <a:shade val="100000"/>
                <a:satMod val="155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rtl="0">
            <a:lnSpc>
              <a:spcPct val="90000"/>
            </a:lnSpc>
            <a:spcBef>
              <a:spcPct val="0"/>
            </a:spcBef>
            <a:spcAft>
              <a:spcPct val="35000"/>
            </a:spcAft>
          </a:pPr>
          <a:r>
            <a:rPr lang="es-ES" sz="1500" kern="1200" dirty="0" smtClean="0"/>
            <a:t>De acuerdo a los resultados obtenidos en las encuestas, y en la pregunta filtro; se procede a establecer los parámetros principales para el diseño de la red digital de radiocomunicaciones.</a:t>
          </a:r>
          <a:endParaRPr lang="es-ES" sz="1500" kern="1200" dirty="0"/>
        </a:p>
      </dsp:txBody>
      <dsp:txXfrm>
        <a:off x="0" y="24924"/>
        <a:ext cx="7293818" cy="842400"/>
      </dsp:txXfrm>
    </dsp:sp>
  </dsp:spTree>
</dsp:drawing>
</file>

<file path=ppt/diagrams/drawing4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CEF6BD0-991D-4110-83CF-0AF4281E8743}">
      <dsp:nvSpPr>
        <dsp:cNvPr id="0" name=""/>
        <dsp:cNvSpPr/>
      </dsp:nvSpPr>
      <dsp:spPr>
        <a:xfrm>
          <a:off x="0" y="0"/>
          <a:ext cx="2160538" cy="2160538"/>
        </a:xfrm>
        <a:prstGeom prst="pie">
          <a:avLst>
            <a:gd name="adj1" fmla="val 5400000"/>
            <a:gd name="adj2" fmla="val 16200000"/>
          </a:avLst>
        </a:prstGeom>
        <a:solidFill>
          <a:schemeClr val="accent3">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C68FA8-95E0-4043-921A-FCB212A65CF8}">
      <dsp:nvSpPr>
        <dsp:cNvPr id="0" name=""/>
        <dsp:cNvSpPr/>
      </dsp:nvSpPr>
      <dsp:spPr>
        <a:xfrm>
          <a:off x="1080268" y="0"/>
          <a:ext cx="6768405" cy="2160538"/>
        </a:xfrm>
        <a:prstGeom prst="rect">
          <a:avLst/>
        </a:prstGeom>
        <a:solidFill>
          <a:schemeClr val="lt1">
            <a:alpha val="90000"/>
            <a:hueOff val="0"/>
            <a:satOff val="0"/>
            <a:lumOff val="0"/>
            <a:alphaOff val="0"/>
          </a:schemeClr>
        </a:solidFill>
        <a:ln w="25400" cap="flat" cmpd="sng" algn="ctr">
          <a:solidFill>
            <a:schemeClr val="accent3">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s-ES" sz="1600" b="1" kern="1200" dirty="0" smtClean="0"/>
            <a:t>Para realizar el diseño de la red digital de radiocomunicaciones de la ESPE y sus sedes, se utilizará la banda 151.175 MHz a 152.975 MHz</a:t>
          </a:r>
          <a:endParaRPr lang="es-ES" sz="1600" b="1" kern="1200" dirty="0"/>
        </a:p>
      </dsp:txBody>
      <dsp:txXfrm>
        <a:off x="1080268" y="0"/>
        <a:ext cx="6768405" cy="1026255"/>
      </dsp:txXfrm>
    </dsp:sp>
    <dsp:sp modelId="{A6E6BC8E-C036-4E8B-87FF-50FB013BDAC9}">
      <dsp:nvSpPr>
        <dsp:cNvPr id="0" name=""/>
        <dsp:cNvSpPr/>
      </dsp:nvSpPr>
      <dsp:spPr>
        <a:xfrm>
          <a:off x="567141" y="1026255"/>
          <a:ext cx="1026255" cy="1026255"/>
        </a:xfrm>
        <a:prstGeom prst="pie">
          <a:avLst>
            <a:gd name="adj1" fmla="val 5400000"/>
            <a:gd name="adj2" fmla="val 16200000"/>
          </a:avLst>
        </a:prstGeom>
        <a:solidFill>
          <a:schemeClr val="accent3">
            <a:shade val="50000"/>
            <a:hueOff val="114285"/>
            <a:satOff val="694"/>
            <a:lumOff val="3862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B89BAEC-1E5A-4F3D-A8B8-CD940460065E}">
      <dsp:nvSpPr>
        <dsp:cNvPr id="0" name=""/>
        <dsp:cNvSpPr/>
      </dsp:nvSpPr>
      <dsp:spPr>
        <a:xfrm>
          <a:off x="1080268" y="1026255"/>
          <a:ext cx="6768405" cy="1026255"/>
        </a:xfrm>
        <a:prstGeom prst="rect">
          <a:avLst/>
        </a:prstGeom>
        <a:solidFill>
          <a:schemeClr val="lt1">
            <a:alpha val="90000"/>
            <a:hueOff val="0"/>
            <a:satOff val="0"/>
            <a:lumOff val="0"/>
            <a:alphaOff val="0"/>
          </a:schemeClr>
        </a:solidFill>
        <a:ln w="25400" cap="flat" cmpd="sng" algn="ctr">
          <a:solidFill>
            <a:schemeClr val="accent3">
              <a:shade val="50000"/>
              <a:hueOff val="114285"/>
              <a:satOff val="694"/>
              <a:lumOff val="3862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s-ES" sz="1600" b="1" kern="1200" dirty="0" smtClean="0"/>
            <a:t>Para realizar los enlaces entre las repetidoras, se utilizará la banda de 5.8 GHz, que va desde 5,725GHz a 5,8250 GHz, dado que la misma permite establecer enlaces vía microondas, es una banda no licenciada</a:t>
          </a:r>
          <a:endParaRPr lang="es-ES" sz="1600" kern="1200" dirty="0"/>
        </a:p>
      </dsp:txBody>
      <dsp:txXfrm>
        <a:off x="1080268" y="1026255"/>
        <a:ext cx="6768405" cy="1026255"/>
      </dsp:txXfrm>
    </dsp:sp>
  </dsp:spTree>
</dsp:drawing>
</file>

<file path=ppt/diagrams/drawing4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CFB4BDB-14CF-43CD-ACC4-4E392DCFC3AF}">
      <dsp:nvSpPr>
        <dsp:cNvPr id="0" name=""/>
        <dsp:cNvSpPr/>
      </dsp:nvSpPr>
      <dsp:spPr>
        <a:xfrm>
          <a:off x="0" y="131656"/>
          <a:ext cx="7417444" cy="2059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s-ES" sz="2000" kern="1200" dirty="0" smtClean="0"/>
            <a:t>Para diseñar la red digital de radiocomunicaciones que una a la ESPE con sus sedes de Latacunga y Santo Domingo, se simuló en </a:t>
          </a:r>
          <a:r>
            <a:rPr lang="es-ES" sz="2000" kern="1200" dirty="0" err="1" smtClean="0"/>
            <a:t>RadioMobile</a:t>
          </a:r>
          <a:r>
            <a:rPr lang="es-ES" sz="2000" kern="1200" dirty="0" smtClean="0"/>
            <a:t> un enlace entre la repetidora de Cruz Loma y los cerros que den cobertura a Sto. Domingo y a Latacunga, determinándose que los posibles puntos que permitan viabilizar este proyecto.</a:t>
          </a:r>
          <a:endParaRPr lang="es-ES" sz="2000" kern="1200" dirty="0"/>
        </a:p>
      </dsp:txBody>
      <dsp:txXfrm>
        <a:off x="0" y="131656"/>
        <a:ext cx="7417444" cy="2059200"/>
      </dsp:txXfrm>
    </dsp:sp>
  </dsp:spTree>
</dsp:drawing>
</file>

<file path=ppt/diagrams/drawing4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6F0033A-14FB-4981-B55E-33873E185146}">
      <dsp:nvSpPr>
        <dsp:cNvPr id="0" name=""/>
        <dsp:cNvSpPr/>
      </dsp:nvSpPr>
      <dsp:spPr>
        <a:xfrm>
          <a:off x="0" y="0"/>
          <a:ext cx="2331621" cy="2331621"/>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205F9FA-F146-4EB4-AE68-C133B746A050}">
      <dsp:nvSpPr>
        <dsp:cNvPr id="0" name=""/>
        <dsp:cNvSpPr/>
      </dsp:nvSpPr>
      <dsp:spPr>
        <a:xfrm>
          <a:off x="1165810" y="0"/>
          <a:ext cx="5611506" cy="2331621"/>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s-ES" sz="1700" kern="1200" dirty="0" smtClean="0"/>
            <a:t>Para poder determinar los mejores sitios de repetición que cubran mayores áreas en los sitios donde se encuentran las sedes se ha procedido a realizar una simulación de cobertura, para el caso de la sede Santo Domingo los dos posibles cerros que dan cobertura a esta sede son </a:t>
          </a:r>
          <a:r>
            <a:rPr lang="es-ES" sz="1700" kern="1200" dirty="0" err="1" smtClean="0"/>
            <a:t>Chiguilpe</a:t>
          </a:r>
          <a:r>
            <a:rPr lang="es-ES" sz="1700" kern="1200" dirty="0" smtClean="0"/>
            <a:t> Alto y </a:t>
          </a:r>
          <a:r>
            <a:rPr lang="es-ES" sz="1700" kern="1200" dirty="0" err="1" smtClean="0"/>
            <a:t>Bombolí</a:t>
          </a:r>
          <a:r>
            <a:rPr lang="es-ES" sz="1700" kern="1200" dirty="0" smtClean="0"/>
            <a:t>. Para cubrir la sede de Latacunga los posibles puntos de repetición son Sumi Loma y </a:t>
          </a:r>
          <a:r>
            <a:rPr lang="es-ES" sz="1700" kern="1200" dirty="0" err="1" smtClean="0"/>
            <a:t>Putzalagua</a:t>
          </a:r>
          <a:r>
            <a:rPr lang="es-ES" sz="1700" kern="1200" dirty="0" smtClean="0"/>
            <a:t>.</a:t>
          </a:r>
          <a:endParaRPr lang="es-ES" sz="1700" kern="1200" dirty="0"/>
        </a:p>
      </dsp:txBody>
      <dsp:txXfrm>
        <a:off x="1165810" y="0"/>
        <a:ext cx="5611506" cy="2331621"/>
      </dsp:txXfrm>
    </dsp:sp>
  </dsp:spTree>
</dsp:drawing>
</file>

<file path=ppt/diagrams/drawing4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82E2884-39DA-4F0C-9980-D87C88B621D3}">
      <dsp:nvSpPr>
        <dsp:cNvPr id="0" name=""/>
        <dsp:cNvSpPr/>
      </dsp:nvSpPr>
      <dsp:spPr>
        <a:xfrm>
          <a:off x="3101707" y="1581267"/>
          <a:ext cx="1520953" cy="723835"/>
        </a:xfrm>
        <a:custGeom>
          <a:avLst/>
          <a:gdLst/>
          <a:ahLst/>
          <a:cxnLst/>
          <a:rect l="0" t="0" r="0" b="0"/>
          <a:pathLst>
            <a:path>
              <a:moveTo>
                <a:pt x="0" y="0"/>
              </a:moveTo>
              <a:lnTo>
                <a:pt x="0" y="493272"/>
              </a:lnTo>
              <a:lnTo>
                <a:pt x="1520953" y="493272"/>
              </a:lnTo>
              <a:lnTo>
                <a:pt x="1520953" y="723835"/>
              </a:lnTo>
            </a:path>
          </a:pathLst>
        </a:custGeom>
        <a:noFill/>
        <a:ln w="25400" cap="flat" cmpd="sng" algn="ctr">
          <a:solidFill>
            <a:schemeClr val="accent5">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CE933D90-8E87-466B-AB07-4737053BF5C5}">
      <dsp:nvSpPr>
        <dsp:cNvPr id="0" name=""/>
        <dsp:cNvSpPr/>
      </dsp:nvSpPr>
      <dsp:spPr>
        <a:xfrm>
          <a:off x="1580753" y="1581267"/>
          <a:ext cx="1520953" cy="723835"/>
        </a:xfrm>
        <a:custGeom>
          <a:avLst/>
          <a:gdLst/>
          <a:ahLst/>
          <a:cxnLst/>
          <a:rect l="0" t="0" r="0" b="0"/>
          <a:pathLst>
            <a:path>
              <a:moveTo>
                <a:pt x="1520953" y="0"/>
              </a:moveTo>
              <a:lnTo>
                <a:pt x="1520953" y="493272"/>
              </a:lnTo>
              <a:lnTo>
                <a:pt x="0" y="493272"/>
              </a:lnTo>
              <a:lnTo>
                <a:pt x="0" y="723835"/>
              </a:lnTo>
            </a:path>
          </a:pathLst>
        </a:custGeom>
        <a:noFill/>
        <a:ln w="25400" cap="flat" cmpd="sng" algn="ctr">
          <a:solidFill>
            <a:schemeClr val="accent5">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4D153212-8805-4283-AE51-2879AD216F27}">
      <dsp:nvSpPr>
        <dsp:cNvPr id="0" name=""/>
        <dsp:cNvSpPr/>
      </dsp:nvSpPr>
      <dsp:spPr>
        <a:xfrm>
          <a:off x="1857290" y="858"/>
          <a:ext cx="2488832" cy="1580408"/>
        </a:xfrm>
        <a:prstGeom prst="roundRect">
          <a:avLst>
            <a:gd name="adj" fmla="val 10000"/>
          </a:avLst>
        </a:prstGeom>
        <a:gradFill rotWithShape="0">
          <a:gsLst>
            <a:gs pos="0">
              <a:schemeClr val="accent3">
                <a:hueOff val="0"/>
                <a:satOff val="0"/>
                <a:lumOff val="0"/>
                <a:alphaOff val="0"/>
                <a:tint val="73000"/>
                <a:shade val="100000"/>
                <a:satMod val="150000"/>
              </a:schemeClr>
            </a:gs>
            <a:gs pos="25000">
              <a:schemeClr val="accent3">
                <a:hueOff val="0"/>
                <a:satOff val="0"/>
                <a:lumOff val="0"/>
                <a:alphaOff val="0"/>
                <a:tint val="96000"/>
                <a:shade val="80000"/>
                <a:satMod val="105000"/>
              </a:schemeClr>
            </a:gs>
            <a:gs pos="38000">
              <a:schemeClr val="accent3">
                <a:hueOff val="0"/>
                <a:satOff val="0"/>
                <a:lumOff val="0"/>
                <a:alphaOff val="0"/>
                <a:tint val="96000"/>
                <a:shade val="59000"/>
                <a:satMod val="120000"/>
              </a:schemeClr>
            </a:gs>
            <a:gs pos="55000">
              <a:schemeClr val="accent3">
                <a:hueOff val="0"/>
                <a:satOff val="0"/>
                <a:lumOff val="0"/>
                <a:alphaOff val="0"/>
                <a:tint val="100000"/>
                <a:shade val="57000"/>
                <a:satMod val="120000"/>
              </a:schemeClr>
            </a:gs>
            <a:gs pos="80000">
              <a:schemeClr val="accent3">
                <a:hueOff val="0"/>
                <a:satOff val="0"/>
                <a:lumOff val="0"/>
                <a:alphaOff val="0"/>
                <a:tint val="100000"/>
                <a:shade val="56000"/>
                <a:satMod val="145000"/>
              </a:schemeClr>
            </a:gs>
            <a:gs pos="88000">
              <a:schemeClr val="accent3">
                <a:hueOff val="0"/>
                <a:satOff val="0"/>
                <a:lumOff val="0"/>
                <a:alphaOff val="0"/>
                <a:tint val="100000"/>
                <a:shade val="63000"/>
                <a:satMod val="160000"/>
              </a:schemeClr>
            </a:gs>
            <a:gs pos="100000">
              <a:schemeClr val="accent3">
                <a:hueOff val="0"/>
                <a:satOff val="0"/>
                <a:lumOff val="0"/>
                <a:alphaOff val="0"/>
                <a:tint val="99000"/>
                <a:shade val="100000"/>
                <a:satMod val="155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06E02127-99BB-4E5C-A24A-B002A8DF39C8}">
      <dsp:nvSpPr>
        <dsp:cNvPr id="0" name=""/>
        <dsp:cNvSpPr/>
      </dsp:nvSpPr>
      <dsp:spPr>
        <a:xfrm>
          <a:off x="2133827" y="263568"/>
          <a:ext cx="2488832" cy="1580408"/>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s-ES" sz="1700" kern="1200" dirty="0" smtClean="0"/>
            <a:t>Para el diseño de la red de comunicaciones digital, se plantearán dos escenarios:</a:t>
          </a:r>
          <a:endParaRPr lang="es-ES" sz="1700" kern="1200" dirty="0"/>
        </a:p>
      </dsp:txBody>
      <dsp:txXfrm>
        <a:off x="2133827" y="263568"/>
        <a:ext cx="2488832" cy="1580408"/>
      </dsp:txXfrm>
    </dsp:sp>
    <dsp:sp modelId="{34175C3A-E621-481D-B6A2-90EA16A2F858}">
      <dsp:nvSpPr>
        <dsp:cNvPr id="0" name=""/>
        <dsp:cNvSpPr/>
      </dsp:nvSpPr>
      <dsp:spPr>
        <a:xfrm>
          <a:off x="336337" y="2305102"/>
          <a:ext cx="2488832" cy="1580408"/>
        </a:xfrm>
        <a:prstGeom prst="roundRect">
          <a:avLst>
            <a:gd name="adj" fmla="val 10000"/>
          </a:avLst>
        </a:prstGeom>
        <a:gradFill rotWithShape="0">
          <a:gsLst>
            <a:gs pos="0">
              <a:schemeClr val="accent5">
                <a:hueOff val="0"/>
                <a:satOff val="0"/>
                <a:lumOff val="0"/>
                <a:alphaOff val="0"/>
                <a:tint val="73000"/>
                <a:shade val="100000"/>
                <a:satMod val="150000"/>
              </a:schemeClr>
            </a:gs>
            <a:gs pos="25000">
              <a:schemeClr val="accent5">
                <a:hueOff val="0"/>
                <a:satOff val="0"/>
                <a:lumOff val="0"/>
                <a:alphaOff val="0"/>
                <a:tint val="96000"/>
                <a:shade val="80000"/>
                <a:satMod val="105000"/>
              </a:schemeClr>
            </a:gs>
            <a:gs pos="38000">
              <a:schemeClr val="accent5">
                <a:hueOff val="0"/>
                <a:satOff val="0"/>
                <a:lumOff val="0"/>
                <a:alphaOff val="0"/>
                <a:tint val="96000"/>
                <a:shade val="59000"/>
                <a:satMod val="120000"/>
              </a:schemeClr>
            </a:gs>
            <a:gs pos="55000">
              <a:schemeClr val="accent5">
                <a:hueOff val="0"/>
                <a:satOff val="0"/>
                <a:lumOff val="0"/>
                <a:alphaOff val="0"/>
                <a:tint val="100000"/>
                <a:shade val="57000"/>
                <a:satMod val="120000"/>
              </a:schemeClr>
            </a:gs>
            <a:gs pos="80000">
              <a:schemeClr val="accent5">
                <a:hueOff val="0"/>
                <a:satOff val="0"/>
                <a:lumOff val="0"/>
                <a:alphaOff val="0"/>
                <a:tint val="100000"/>
                <a:shade val="56000"/>
                <a:satMod val="145000"/>
              </a:schemeClr>
            </a:gs>
            <a:gs pos="88000">
              <a:schemeClr val="accent5">
                <a:hueOff val="0"/>
                <a:satOff val="0"/>
                <a:lumOff val="0"/>
                <a:alphaOff val="0"/>
                <a:tint val="100000"/>
                <a:shade val="63000"/>
                <a:satMod val="160000"/>
              </a:schemeClr>
            </a:gs>
            <a:gs pos="100000">
              <a:schemeClr val="accent5">
                <a:hueOff val="0"/>
                <a:satOff val="0"/>
                <a:lumOff val="0"/>
                <a:alphaOff val="0"/>
                <a:tint val="99000"/>
                <a:shade val="100000"/>
                <a:satMod val="155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C1DE676D-D227-42EA-A66B-683CE86E7641}">
      <dsp:nvSpPr>
        <dsp:cNvPr id="0" name=""/>
        <dsp:cNvSpPr/>
      </dsp:nvSpPr>
      <dsp:spPr>
        <a:xfrm>
          <a:off x="612874" y="2567812"/>
          <a:ext cx="2488832" cy="1580408"/>
        </a:xfrm>
        <a:prstGeom prst="roundRect">
          <a:avLst>
            <a:gd name="adj" fmla="val 10000"/>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s-ES" sz="1700" kern="1200" dirty="0" smtClean="0"/>
            <a:t>Enlace Sede – Repetidora</a:t>
          </a:r>
          <a:endParaRPr lang="es-ES" sz="1700" kern="1200" dirty="0"/>
        </a:p>
      </dsp:txBody>
      <dsp:txXfrm>
        <a:off x="612874" y="2567812"/>
        <a:ext cx="2488832" cy="1580408"/>
      </dsp:txXfrm>
    </dsp:sp>
    <dsp:sp modelId="{1D63D648-28CD-46D3-8B5C-AF789D15397A}">
      <dsp:nvSpPr>
        <dsp:cNvPr id="0" name=""/>
        <dsp:cNvSpPr/>
      </dsp:nvSpPr>
      <dsp:spPr>
        <a:xfrm>
          <a:off x="3378243" y="2305102"/>
          <a:ext cx="2488832" cy="1580408"/>
        </a:xfrm>
        <a:prstGeom prst="roundRect">
          <a:avLst>
            <a:gd name="adj" fmla="val 10000"/>
          </a:avLst>
        </a:prstGeom>
        <a:gradFill rotWithShape="0">
          <a:gsLst>
            <a:gs pos="0">
              <a:schemeClr val="accent5">
                <a:hueOff val="0"/>
                <a:satOff val="0"/>
                <a:lumOff val="0"/>
                <a:alphaOff val="0"/>
                <a:tint val="73000"/>
                <a:shade val="100000"/>
                <a:satMod val="150000"/>
              </a:schemeClr>
            </a:gs>
            <a:gs pos="25000">
              <a:schemeClr val="accent5">
                <a:hueOff val="0"/>
                <a:satOff val="0"/>
                <a:lumOff val="0"/>
                <a:alphaOff val="0"/>
                <a:tint val="96000"/>
                <a:shade val="80000"/>
                <a:satMod val="105000"/>
              </a:schemeClr>
            </a:gs>
            <a:gs pos="38000">
              <a:schemeClr val="accent5">
                <a:hueOff val="0"/>
                <a:satOff val="0"/>
                <a:lumOff val="0"/>
                <a:alphaOff val="0"/>
                <a:tint val="96000"/>
                <a:shade val="59000"/>
                <a:satMod val="120000"/>
              </a:schemeClr>
            </a:gs>
            <a:gs pos="55000">
              <a:schemeClr val="accent5">
                <a:hueOff val="0"/>
                <a:satOff val="0"/>
                <a:lumOff val="0"/>
                <a:alphaOff val="0"/>
                <a:tint val="100000"/>
                <a:shade val="57000"/>
                <a:satMod val="120000"/>
              </a:schemeClr>
            </a:gs>
            <a:gs pos="80000">
              <a:schemeClr val="accent5">
                <a:hueOff val="0"/>
                <a:satOff val="0"/>
                <a:lumOff val="0"/>
                <a:alphaOff val="0"/>
                <a:tint val="100000"/>
                <a:shade val="56000"/>
                <a:satMod val="145000"/>
              </a:schemeClr>
            </a:gs>
            <a:gs pos="88000">
              <a:schemeClr val="accent5">
                <a:hueOff val="0"/>
                <a:satOff val="0"/>
                <a:lumOff val="0"/>
                <a:alphaOff val="0"/>
                <a:tint val="100000"/>
                <a:shade val="63000"/>
                <a:satMod val="160000"/>
              </a:schemeClr>
            </a:gs>
            <a:gs pos="100000">
              <a:schemeClr val="accent5">
                <a:hueOff val="0"/>
                <a:satOff val="0"/>
                <a:lumOff val="0"/>
                <a:alphaOff val="0"/>
                <a:tint val="99000"/>
                <a:shade val="100000"/>
                <a:satMod val="155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C896D5EC-D6AF-4482-9D5F-67694BD292DE}">
      <dsp:nvSpPr>
        <dsp:cNvPr id="0" name=""/>
        <dsp:cNvSpPr/>
      </dsp:nvSpPr>
      <dsp:spPr>
        <a:xfrm>
          <a:off x="3654780" y="2567812"/>
          <a:ext cx="2488832" cy="1580408"/>
        </a:xfrm>
        <a:prstGeom prst="roundRect">
          <a:avLst>
            <a:gd name="adj" fmla="val 10000"/>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s-ES" sz="1700" kern="1200" dirty="0" smtClean="0"/>
            <a:t>Enlace Repetidora- Repetidora</a:t>
          </a:r>
          <a:endParaRPr lang="es-ES" sz="1700" kern="1200" dirty="0"/>
        </a:p>
      </dsp:txBody>
      <dsp:txXfrm>
        <a:off x="3654780" y="2567812"/>
        <a:ext cx="2488832" cy="1580408"/>
      </dsp:txXfrm>
    </dsp:sp>
  </dsp:spTree>
</dsp:drawing>
</file>

<file path=ppt/diagrams/drawing4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DD23152-6355-448D-BCCE-165DCEC353E4}">
      <dsp:nvSpPr>
        <dsp:cNvPr id="0" name=""/>
        <dsp:cNvSpPr/>
      </dsp:nvSpPr>
      <dsp:spPr>
        <a:xfrm>
          <a:off x="0" y="0"/>
          <a:ext cx="1584175" cy="1584175"/>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4349D14-4D40-4FDC-A7AD-4FB0DE76F930}">
      <dsp:nvSpPr>
        <dsp:cNvPr id="0" name=""/>
        <dsp:cNvSpPr/>
      </dsp:nvSpPr>
      <dsp:spPr>
        <a:xfrm>
          <a:off x="792087" y="0"/>
          <a:ext cx="6840612" cy="1584175"/>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s-ES" sz="2000" b="1" kern="1200" dirty="0" smtClean="0"/>
            <a:t>El diseño se lo realizará  con los valores críticos de los diferentes parámetros, para simular el peor escenario. Toda la información técnica que se requiera de los equipos, se tomara de las tablas anteriores. Los parámetros del enlace a  calcular son los siguientes:</a:t>
          </a:r>
          <a:endParaRPr lang="es-ES" sz="2000" kern="1200" dirty="0"/>
        </a:p>
      </dsp:txBody>
      <dsp:txXfrm>
        <a:off x="792087" y="0"/>
        <a:ext cx="6840612" cy="1584175"/>
      </dsp:txXfrm>
    </dsp:sp>
  </dsp:spTree>
</dsp:drawing>
</file>

<file path=ppt/diagrams/drawing4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B4FA9B8-6B97-4652-AC90-CEB5251EF37B}">
      <dsp:nvSpPr>
        <dsp:cNvPr id="0" name=""/>
        <dsp:cNvSpPr/>
      </dsp:nvSpPr>
      <dsp:spPr>
        <a:xfrm rot="5400000">
          <a:off x="-325976" y="326549"/>
          <a:ext cx="2173175" cy="1521223"/>
        </a:xfrm>
        <a:prstGeom prst="chevron">
          <a:avLst/>
        </a:prstGeom>
        <a:gradFill rotWithShape="0">
          <a:gsLst>
            <a:gs pos="0">
              <a:schemeClr val="accent2">
                <a:alpha val="90000"/>
                <a:hueOff val="0"/>
                <a:satOff val="0"/>
                <a:lumOff val="0"/>
                <a:alphaOff val="0"/>
                <a:tint val="73000"/>
                <a:shade val="100000"/>
                <a:satMod val="150000"/>
              </a:schemeClr>
            </a:gs>
            <a:gs pos="25000">
              <a:schemeClr val="accent2">
                <a:alpha val="90000"/>
                <a:hueOff val="0"/>
                <a:satOff val="0"/>
                <a:lumOff val="0"/>
                <a:alphaOff val="0"/>
                <a:tint val="96000"/>
                <a:shade val="80000"/>
                <a:satMod val="105000"/>
              </a:schemeClr>
            </a:gs>
            <a:gs pos="38000">
              <a:schemeClr val="accent2">
                <a:alpha val="90000"/>
                <a:hueOff val="0"/>
                <a:satOff val="0"/>
                <a:lumOff val="0"/>
                <a:alphaOff val="0"/>
                <a:tint val="96000"/>
                <a:shade val="59000"/>
                <a:satMod val="120000"/>
              </a:schemeClr>
            </a:gs>
            <a:gs pos="55000">
              <a:schemeClr val="accent2">
                <a:alpha val="90000"/>
                <a:hueOff val="0"/>
                <a:satOff val="0"/>
                <a:lumOff val="0"/>
                <a:alphaOff val="0"/>
                <a:tint val="100000"/>
                <a:shade val="57000"/>
                <a:satMod val="120000"/>
              </a:schemeClr>
            </a:gs>
            <a:gs pos="80000">
              <a:schemeClr val="accent2">
                <a:alpha val="90000"/>
                <a:hueOff val="0"/>
                <a:satOff val="0"/>
                <a:lumOff val="0"/>
                <a:alphaOff val="0"/>
                <a:tint val="100000"/>
                <a:shade val="56000"/>
                <a:satMod val="145000"/>
              </a:schemeClr>
            </a:gs>
            <a:gs pos="88000">
              <a:schemeClr val="accent2">
                <a:alpha val="90000"/>
                <a:hueOff val="0"/>
                <a:satOff val="0"/>
                <a:lumOff val="0"/>
                <a:alphaOff val="0"/>
                <a:tint val="100000"/>
                <a:shade val="63000"/>
                <a:satMod val="160000"/>
              </a:schemeClr>
            </a:gs>
            <a:gs pos="100000">
              <a:schemeClr val="accent2">
                <a:alpha val="90000"/>
                <a:hueOff val="0"/>
                <a:satOff val="0"/>
                <a:lumOff val="0"/>
                <a:alphaOff val="0"/>
                <a:tint val="99000"/>
                <a:shade val="100000"/>
                <a:satMod val="155000"/>
              </a:schemeClr>
            </a:gs>
          </a:gsLst>
          <a:lin ang="5400000" scaled="0"/>
        </a:gradFill>
        <a:ln w="9525" cap="flat" cmpd="sng" algn="ctr">
          <a:solidFill>
            <a:schemeClr val="accent2">
              <a:alpha val="90000"/>
              <a:hueOff val="0"/>
              <a:satOff val="0"/>
              <a:lumOff val="0"/>
              <a:alphaOff val="0"/>
            </a:schemeClr>
          </a:solidFill>
          <a:prstDash val="solid"/>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rtl="0">
            <a:lnSpc>
              <a:spcPct val="90000"/>
            </a:lnSpc>
            <a:spcBef>
              <a:spcPct val="0"/>
            </a:spcBef>
            <a:spcAft>
              <a:spcPct val="35000"/>
            </a:spcAft>
          </a:pPr>
          <a:r>
            <a:rPr lang="es-ES" sz="2600" kern="1200" dirty="0" smtClean="0"/>
            <a:t>Primero</a:t>
          </a:r>
          <a:endParaRPr lang="es-ES" sz="2600" kern="1200" dirty="0"/>
        </a:p>
      </dsp:txBody>
      <dsp:txXfrm rot="5400000">
        <a:off x="-325976" y="326549"/>
        <a:ext cx="2173175" cy="1521223"/>
      </dsp:txXfrm>
    </dsp:sp>
    <dsp:sp modelId="{F2F51AF9-3637-42A5-B768-69661928843A}">
      <dsp:nvSpPr>
        <dsp:cNvPr id="0" name=""/>
        <dsp:cNvSpPr/>
      </dsp:nvSpPr>
      <dsp:spPr>
        <a:xfrm rot="5400000">
          <a:off x="4169129" y="-2647333"/>
          <a:ext cx="1412564" cy="6708376"/>
        </a:xfrm>
        <a:prstGeom prst="round2SameRect">
          <a:avLst/>
        </a:prstGeom>
        <a:solidFill>
          <a:schemeClr val="lt1">
            <a:alpha val="90000"/>
            <a:hueOff val="0"/>
            <a:satOff val="0"/>
            <a:lumOff val="0"/>
            <a:alphaOff val="0"/>
          </a:schemeClr>
        </a:solidFill>
        <a:ln w="9525" cap="flat" cmpd="sng" algn="ctr">
          <a:solidFill>
            <a:schemeClr val="accent2">
              <a:alpha val="90000"/>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rtl="0">
            <a:lnSpc>
              <a:spcPct val="90000"/>
            </a:lnSpc>
            <a:spcBef>
              <a:spcPct val="0"/>
            </a:spcBef>
            <a:spcAft>
              <a:spcPct val="15000"/>
            </a:spcAft>
            <a:buChar char="••"/>
          </a:pPr>
          <a:r>
            <a:rPr lang="es-ES" sz="1700" kern="1200" dirty="0" smtClean="0"/>
            <a:t>se procede a simular en </a:t>
          </a:r>
          <a:r>
            <a:rPr lang="es-ES" sz="1700" kern="1200" dirty="0" err="1" smtClean="0"/>
            <a:t>Radiomobile</a:t>
          </a:r>
          <a:r>
            <a:rPr lang="es-ES" sz="1700" kern="1200" dirty="0" smtClean="0"/>
            <a:t>,  cada zona   teniendo en cuenta que se debe asegurar  que como mínimo este despejada el 60% de la Primera Zona de </a:t>
          </a:r>
          <a:r>
            <a:rPr lang="es-ES" sz="1700" kern="1200" dirty="0" err="1" smtClean="0"/>
            <a:t>Fresnel</a:t>
          </a:r>
          <a:r>
            <a:rPr lang="es-ES" sz="1700" kern="1200" dirty="0" smtClean="0"/>
            <a:t>. </a:t>
          </a:r>
          <a:endParaRPr lang="es-ES" sz="1700" kern="1200" dirty="0"/>
        </a:p>
      </dsp:txBody>
      <dsp:txXfrm rot="5400000">
        <a:off x="4169129" y="-2647333"/>
        <a:ext cx="1412564" cy="6708376"/>
      </dsp:txXfrm>
    </dsp:sp>
    <dsp:sp modelId="{B556D11B-AA61-4431-BCB9-A59F7471E195}">
      <dsp:nvSpPr>
        <dsp:cNvPr id="0" name=""/>
        <dsp:cNvSpPr/>
      </dsp:nvSpPr>
      <dsp:spPr>
        <a:xfrm rot="5400000">
          <a:off x="-325976" y="2213052"/>
          <a:ext cx="2173175" cy="1521223"/>
        </a:xfrm>
        <a:prstGeom prst="chevron">
          <a:avLst/>
        </a:prstGeom>
        <a:gradFill rotWithShape="0">
          <a:gsLst>
            <a:gs pos="0">
              <a:schemeClr val="accent2">
                <a:alpha val="90000"/>
                <a:hueOff val="0"/>
                <a:satOff val="0"/>
                <a:lumOff val="0"/>
                <a:alphaOff val="-40000"/>
                <a:tint val="73000"/>
                <a:shade val="100000"/>
                <a:satMod val="150000"/>
              </a:schemeClr>
            </a:gs>
            <a:gs pos="25000">
              <a:schemeClr val="accent2">
                <a:alpha val="90000"/>
                <a:hueOff val="0"/>
                <a:satOff val="0"/>
                <a:lumOff val="0"/>
                <a:alphaOff val="-40000"/>
                <a:tint val="96000"/>
                <a:shade val="80000"/>
                <a:satMod val="105000"/>
              </a:schemeClr>
            </a:gs>
            <a:gs pos="38000">
              <a:schemeClr val="accent2">
                <a:alpha val="90000"/>
                <a:hueOff val="0"/>
                <a:satOff val="0"/>
                <a:lumOff val="0"/>
                <a:alphaOff val="-40000"/>
                <a:tint val="96000"/>
                <a:shade val="59000"/>
                <a:satMod val="120000"/>
              </a:schemeClr>
            </a:gs>
            <a:gs pos="55000">
              <a:schemeClr val="accent2">
                <a:alpha val="90000"/>
                <a:hueOff val="0"/>
                <a:satOff val="0"/>
                <a:lumOff val="0"/>
                <a:alphaOff val="-40000"/>
                <a:tint val="100000"/>
                <a:shade val="57000"/>
                <a:satMod val="120000"/>
              </a:schemeClr>
            </a:gs>
            <a:gs pos="80000">
              <a:schemeClr val="accent2">
                <a:alpha val="90000"/>
                <a:hueOff val="0"/>
                <a:satOff val="0"/>
                <a:lumOff val="0"/>
                <a:alphaOff val="-40000"/>
                <a:tint val="100000"/>
                <a:shade val="56000"/>
                <a:satMod val="145000"/>
              </a:schemeClr>
            </a:gs>
            <a:gs pos="88000">
              <a:schemeClr val="accent2">
                <a:alpha val="90000"/>
                <a:hueOff val="0"/>
                <a:satOff val="0"/>
                <a:lumOff val="0"/>
                <a:alphaOff val="-40000"/>
                <a:tint val="100000"/>
                <a:shade val="63000"/>
                <a:satMod val="160000"/>
              </a:schemeClr>
            </a:gs>
            <a:gs pos="100000">
              <a:schemeClr val="accent2">
                <a:alpha val="90000"/>
                <a:hueOff val="0"/>
                <a:satOff val="0"/>
                <a:lumOff val="0"/>
                <a:alphaOff val="-40000"/>
                <a:tint val="99000"/>
                <a:shade val="100000"/>
                <a:satMod val="155000"/>
              </a:schemeClr>
            </a:gs>
          </a:gsLst>
          <a:lin ang="5400000" scaled="0"/>
        </a:gradFill>
        <a:ln w="9525" cap="flat" cmpd="sng" algn="ctr">
          <a:solidFill>
            <a:schemeClr val="accent2">
              <a:alpha val="90000"/>
              <a:hueOff val="0"/>
              <a:satOff val="0"/>
              <a:lumOff val="0"/>
              <a:alphaOff val="-40000"/>
            </a:schemeClr>
          </a:solidFill>
          <a:prstDash val="solid"/>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rtl="0">
            <a:lnSpc>
              <a:spcPct val="90000"/>
            </a:lnSpc>
            <a:spcBef>
              <a:spcPct val="0"/>
            </a:spcBef>
            <a:spcAft>
              <a:spcPct val="35000"/>
            </a:spcAft>
          </a:pPr>
          <a:r>
            <a:rPr lang="es-ES" sz="2600" kern="1200" dirty="0" smtClean="0"/>
            <a:t>Segundo</a:t>
          </a:r>
          <a:endParaRPr lang="es-ES" sz="2600" kern="1200" dirty="0"/>
        </a:p>
      </dsp:txBody>
      <dsp:txXfrm rot="5400000">
        <a:off x="-325976" y="2213052"/>
        <a:ext cx="2173175" cy="1521223"/>
      </dsp:txXfrm>
    </dsp:sp>
    <dsp:sp modelId="{0FF60621-28DB-4DD0-8A48-49C9A6F03F25}">
      <dsp:nvSpPr>
        <dsp:cNvPr id="0" name=""/>
        <dsp:cNvSpPr/>
      </dsp:nvSpPr>
      <dsp:spPr>
        <a:xfrm rot="5400000">
          <a:off x="4169129" y="-760830"/>
          <a:ext cx="1412564" cy="6708376"/>
        </a:xfrm>
        <a:prstGeom prst="round2SameRect">
          <a:avLst/>
        </a:prstGeom>
        <a:solidFill>
          <a:schemeClr val="lt1">
            <a:alpha val="90000"/>
            <a:hueOff val="0"/>
            <a:satOff val="0"/>
            <a:lumOff val="0"/>
            <a:alphaOff val="0"/>
          </a:schemeClr>
        </a:solidFill>
        <a:ln w="9525" cap="flat" cmpd="sng" algn="ctr">
          <a:solidFill>
            <a:schemeClr val="accent2">
              <a:alpha val="90000"/>
              <a:hueOff val="0"/>
              <a:satOff val="0"/>
              <a:lumOff val="0"/>
              <a:alphaOff val="-4000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rtl="0">
            <a:lnSpc>
              <a:spcPct val="90000"/>
            </a:lnSpc>
            <a:spcBef>
              <a:spcPct val="0"/>
            </a:spcBef>
            <a:spcAft>
              <a:spcPct val="15000"/>
            </a:spcAft>
            <a:buChar char="••"/>
          </a:pPr>
          <a:r>
            <a:rPr lang="es-ES" sz="1700" kern="1200" dirty="0" smtClean="0"/>
            <a:t>se obtiene el perfil topográfico y se realiza los cálculos de los parámetros mencionados anteriormente, estos se  comparan con los obtenidos en la simulación. Si existe un margen de error entre los mismos, se consideran como aceptables hasta con un margen del 10% de error.</a:t>
          </a:r>
          <a:endParaRPr lang="es-ES" sz="1700" kern="1200" dirty="0"/>
        </a:p>
      </dsp:txBody>
      <dsp:txXfrm rot="5400000">
        <a:off x="4169129" y="-760830"/>
        <a:ext cx="1412564" cy="6708376"/>
      </dsp:txXfrm>
    </dsp:sp>
  </dsp:spTree>
</dsp:drawing>
</file>

<file path=ppt/diagrams/drawing4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E5433FB-7865-43C0-A9B3-C6D3E5D6D02A}">
      <dsp:nvSpPr>
        <dsp:cNvPr id="0" name=""/>
        <dsp:cNvSpPr/>
      </dsp:nvSpPr>
      <dsp:spPr>
        <a:xfrm>
          <a:off x="0" y="0"/>
          <a:ext cx="3168303" cy="3168303"/>
        </a:xfrm>
        <a:prstGeom prst="pie">
          <a:avLst>
            <a:gd name="adj1" fmla="val 5400000"/>
            <a:gd name="adj2" fmla="val 16200000"/>
          </a:avLst>
        </a:prstGeom>
        <a:gradFill rotWithShape="0">
          <a:gsLst>
            <a:gs pos="0">
              <a:schemeClr val="accent2">
                <a:hueOff val="0"/>
                <a:satOff val="0"/>
                <a:lumOff val="0"/>
                <a:alphaOff val="0"/>
                <a:tint val="73000"/>
                <a:shade val="100000"/>
                <a:satMod val="150000"/>
              </a:schemeClr>
            </a:gs>
            <a:gs pos="25000">
              <a:schemeClr val="accent2">
                <a:hueOff val="0"/>
                <a:satOff val="0"/>
                <a:lumOff val="0"/>
                <a:alphaOff val="0"/>
                <a:tint val="96000"/>
                <a:shade val="80000"/>
                <a:satMod val="105000"/>
              </a:schemeClr>
            </a:gs>
            <a:gs pos="38000">
              <a:schemeClr val="accent2">
                <a:hueOff val="0"/>
                <a:satOff val="0"/>
                <a:lumOff val="0"/>
                <a:alphaOff val="0"/>
                <a:tint val="96000"/>
                <a:shade val="59000"/>
                <a:satMod val="120000"/>
              </a:schemeClr>
            </a:gs>
            <a:gs pos="55000">
              <a:schemeClr val="accent2">
                <a:hueOff val="0"/>
                <a:satOff val="0"/>
                <a:lumOff val="0"/>
                <a:alphaOff val="0"/>
                <a:tint val="100000"/>
                <a:shade val="57000"/>
                <a:satMod val="120000"/>
              </a:schemeClr>
            </a:gs>
            <a:gs pos="80000">
              <a:schemeClr val="accent2">
                <a:hueOff val="0"/>
                <a:satOff val="0"/>
                <a:lumOff val="0"/>
                <a:alphaOff val="0"/>
                <a:tint val="100000"/>
                <a:shade val="56000"/>
                <a:satMod val="145000"/>
              </a:schemeClr>
            </a:gs>
            <a:gs pos="88000">
              <a:schemeClr val="accent2">
                <a:hueOff val="0"/>
                <a:satOff val="0"/>
                <a:lumOff val="0"/>
                <a:alphaOff val="0"/>
                <a:tint val="100000"/>
                <a:shade val="63000"/>
                <a:satMod val="160000"/>
              </a:schemeClr>
            </a:gs>
            <a:gs pos="100000">
              <a:schemeClr val="accent2">
                <a:hueOff val="0"/>
                <a:satOff val="0"/>
                <a:lumOff val="0"/>
                <a:alphaOff val="0"/>
                <a:tint val="99000"/>
                <a:shade val="100000"/>
                <a:satMod val="155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651AA2C6-30FE-474F-BEF1-BF13043CD0EA}">
      <dsp:nvSpPr>
        <dsp:cNvPr id="0" name=""/>
        <dsp:cNvSpPr/>
      </dsp:nvSpPr>
      <dsp:spPr>
        <a:xfrm>
          <a:off x="1584151" y="0"/>
          <a:ext cx="6336976" cy="3168303"/>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ES" sz="1400" kern="1200" dirty="0" smtClean="0"/>
            <a:t>En la figura, se puede observar que existe línea de vista, se asegura que la Primera Zona de Fresnel este  libre en un 100%, debido a la altura de antena de 30 metros en la estación repetidora ubicada en Chiguilpe. El nivel de recepción de una radio portátil es de -39.1dBm, el cual es relativamente alto teniendo en cuenta que la estación repetidora transmite a valor de potencia de transmisión, de   25W. Por lo que se concluye que la implementación de este enlace es factible.</a:t>
          </a:r>
          <a:endParaRPr lang="pt-BR" sz="1400" kern="1200" dirty="0"/>
        </a:p>
      </dsp:txBody>
      <dsp:txXfrm>
        <a:off x="1584151" y="0"/>
        <a:ext cx="6336976" cy="1504943"/>
      </dsp:txXfrm>
    </dsp:sp>
    <dsp:sp modelId="{36BB3F50-57AF-45BF-874C-DB82EEA7D16E}">
      <dsp:nvSpPr>
        <dsp:cNvPr id="0" name=""/>
        <dsp:cNvSpPr/>
      </dsp:nvSpPr>
      <dsp:spPr>
        <a:xfrm>
          <a:off x="831679" y="1504943"/>
          <a:ext cx="1504943" cy="1504943"/>
        </a:xfrm>
        <a:prstGeom prst="pie">
          <a:avLst>
            <a:gd name="adj1" fmla="val 5400000"/>
            <a:gd name="adj2" fmla="val 16200000"/>
          </a:avLst>
        </a:prstGeom>
        <a:gradFill rotWithShape="0">
          <a:gsLst>
            <a:gs pos="0">
              <a:schemeClr val="accent3">
                <a:hueOff val="0"/>
                <a:satOff val="0"/>
                <a:lumOff val="0"/>
                <a:alphaOff val="0"/>
                <a:tint val="73000"/>
                <a:shade val="100000"/>
                <a:satMod val="150000"/>
              </a:schemeClr>
            </a:gs>
            <a:gs pos="25000">
              <a:schemeClr val="accent3">
                <a:hueOff val="0"/>
                <a:satOff val="0"/>
                <a:lumOff val="0"/>
                <a:alphaOff val="0"/>
                <a:tint val="96000"/>
                <a:shade val="80000"/>
                <a:satMod val="105000"/>
              </a:schemeClr>
            </a:gs>
            <a:gs pos="38000">
              <a:schemeClr val="accent3">
                <a:hueOff val="0"/>
                <a:satOff val="0"/>
                <a:lumOff val="0"/>
                <a:alphaOff val="0"/>
                <a:tint val="96000"/>
                <a:shade val="59000"/>
                <a:satMod val="120000"/>
              </a:schemeClr>
            </a:gs>
            <a:gs pos="55000">
              <a:schemeClr val="accent3">
                <a:hueOff val="0"/>
                <a:satOff val="0"/>
                <a:lumOff val="0"/>
                <a:alphaOff val="0"/>
                <a:tint val="100000"/>
                <a:shade val="57000"/>
                <a:satMod val="120000"/>
              </a:schemeClr>
            </a:gs>
            <a:gs pos="80000">
              <a:schemeClr val="accent3">
                <a:hueOff val="0"/>
                <a:satOff val="0"/>
                <a:lumOff val="0"/>
                <a:alphaOff val="0"/>
                <a:tint val="100000"/>
                <a:shade val="56000"/>
                <a:satMod val="145000"/>
              </a:schemeClr>
            </a:gs>
            <a:gs pos="88000">
              <a:schemeClr val="accent3">
                <a:hueOff val="0"/>
                <a:satOff val="0"/>
                <a:lumOff val="0"/>
                <a:alphaOff val="0"/>
                <a:tint val="100000"/>
                <a:shade val="63000"/>
                <a:satMod val="160000"/>
              </a:schemeClr>
            </a:gs>
            <a:gs pos="100000">
              <a:schemeClr val="accent3">
                <a:hueOff val="0"/>
                <a:satOff val="0"/>
                <a:lumOff val="0"/>
                <a:alphaOff val="0"/>
                <a:tint val="99000"/>
                <a:shade val="100000"/>
                <a:satMod val="155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0B77C72E-BF43-4365-B24E-E68A6CAEF1B9}">
      <dsp:nvSpPr>
        <dsp:cNvPr id="0" name=""/>
        <dsp:cNvSpPr/>
      </dsp:nvSpPr>
      <dsp:spPr>
        <a:xfrm>
          <a:off x="1584151" y="1504943"/>
          <a:ext cx="6336976" cy="1504943"/>
        </a:xfrm>
        <a:prstGeom prst="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ES" sz="1400" kern="1200" dirty="0" smtClean="0"/>
            <a:t>En la siguiente tabla se muestra un resumen de los datos obtenidos para este enlace;  siguiendo el mismo proceso que se realizo para el enlace  IASA II – </a:t>
          </a:r>
          <a:r>
            <a:rPr lang="es-ES" sz="1400" kern="1200" dirty="0" err="1" smtClean="0"/>
            <a:t>Chigulpe</a:t>
          </a:r>
          <a:r>
            <a:rPr lang="es-ES" sz="1400" kern="1200" dirty="0" smtClean="0"/>
            <a:t> Alto, y a la vez  se detalla los valores obtenidos por la simulación y el error comparativo entre los datos teóricos y simulados.</a:t>
          </a:r>
          <a:endParaRPr lang="es-ES" sz="1400" kern="1200" dirty="0"/>
        </a:p>
      </dsp:txBody>
      <dsp:txXfrm>
        <a:off x="1584151" y="1504943"/>
        <a:ext cx="6336976" cy="1504943"/>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7EA515B-B682-4326-8E74-AC9EBB7AE9AA}">
      <dsp:nvSpPr>
        <dsp:cNvPr id="0" name=""/>
        <dsp:cNvSpPr/>
      </dsp:nvSpPr>
      <dsp:spPr>
        <a:xfrm>
          <a:off x="0" y="1274541"/>
          <a:ext cx="7848872" cy="1699388"/>
        </a:xfrm>
        <a:prstGeom prst="notchedRightArrow">
          <a:avLst/>
        </a:prstGeom>
        <a:gradFill rotWithShape="0">
          <a:gsLst>
            <a:gs pos="0">
              <a:schemeClr val="accent3">
                <a:tint val="40000"/>
                <a:hueOff val="0"/>
                <a:satOff val="0"/>
                <a:lumOff val="0"/>
                <a:alphaOff val="0"/>
                <a:tint val="73000"/>
                <a:shade val="100000"/>
                <a:satMod val="150000"/>
              </a:schemeClr>
            </a:gs>
            <a:gs pos="25000">
              <a:schemeClr val="accent3">
                <a:tint val="40000"/>
                <a:hueOff val="0"/>
                <a:satOff val="0"/>
                <a:lumOff val="0"/>
                <a:alphaOff val="0"/>
                <a:tint val="96000"/>
                <a:shade val="80000"/>
                <a:satMod val="105000"/>
              </a:schemeClr>
            </a:gs>
            <a:gs pos="38000">
              <a:schemeClr val="accent3">
                <a:tint val="40000"/>
                <a:hueOff val="0"/>
                <a:satOff val="0"/>
                <a:lumOff val="0"/>
                <a:alphaOff val="0"/>
                <a:tint val="96000"/>
                <a:shade val="59000"/>
                <a:satMod val="120000"/>
              </a:schemeClr>
            </a:gs>
            <a:gs pos="55000">
              <a:schemeClr val="accent3">
                <a:tint val="40000"/>
                <a:hueOff val="0"/>
                <a:satOff val="0"/>
                <a:lumOff val="0"/>
                <a:alphaOff val="0"/>
                <a:tint val="100000"/>
                <a:shade val="57000"/>
                <a:satMod val="120000"/>
              </a:schemeClr>
            </a:gs>
            <a:gs pos="80000">
              <a:schemeClr val="accent3">
                <a:tint val="40000"/>
                <a:hueOff val="0"/>
                <a:satOff val="0"/>
                <a:lumOff val="0"/>
                <a:alphaOff val="0"/>
                <a:tint val="100000"/>
                <a:shade val="56000"/>
                <a:satMod val="145000"/>
              </a:schemeClr>
            </a:gs>
            <a:gs pos="88000">
              <a:schemeClr val="accent3">
                <a:tint val="40000"/>
                <a:hueOff val="0"/>
                <a:satOff val="0"/>
                <a:lumOff val="0"/>
                <a:alphaOff val="0"/>
                <a:tint val="100000"/>
                <a:shade val="63000"/>
                <a:satMod val="160000"/>
              </a:schemeClr>
            </a:gs>
            <a:gs pos="100000">
              <a:schemeClr val="accent3">
                <a:tint val="40000"/>
                <a:hueOff val="0"/>
                <a:satOff val="0"/>
                <a:lumOff val="0"/>
                <a:alphaOff val="0"/>
                <a:tint val="99000"/>
                <a:shade val="100000"/>
                <a:satMod val="155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0BE1DFEC-F13A-4167-A1E9-BB67F01FDCE2}">
      <dsp:nvSpPr>
        <dsp:cNvPr id="0" name=""/>
        <dsp:cNvSpPr/>
      </dsp:nvSpPr>
      <dsp:spPr>
        <a:xfrm>
          <a:off x="244" y="0"/>
          <a:ext cx="2314420" cy="16993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b" anchorCtr="0">
          <a:noAutofit/>
        </a:bodyPr>
        <a:lstStyle/>
        <a:p>
          <a:pPr lvl="0" algn="ctr" defTabSz="577850" rtl="0">
            <a:lnSpc>
              <a:spcPct val="90000"/>
            </a:lnSpc>
            <a:spcBef>
              <a:spcPct val="0"/>
            </a:spcBef>
            <a:spcAft>
              <a:spcPct val="35000"/>
            </a:spcAft>
          </a:pPr>
          <a:r>
            <a:rPr lang="es-ES" sz="1300" kern="1200" smtClean="0"/>
            <a:t>El radio de 2 vías, es el medio de comunicación más confiable en el mundo y el radio digital es el futuro.</a:t>
          </a:r>
          <a:endParaRPr lang="es-EC" sz="1300" kern="1200"/>
        </a:p>
      </dsp:txBody>
      <dsp:txXfrm>
        <a:off x="244" y="0"/>
        <a:ext cx="2314420" cy="1699388"/>
      </dsp:txXfrm>
    </dsp:sp>
    <dsp:sp modelId="{CAA1D6C3-689F-4B7F-BA2C-445A21CA5C90}">
      <dsp:nvSpPr>
        <dsp:cNvPr id="0" name=""/>
        <dsp:cNvSpPr/>
      </dsp:nvSpPr>
      <dsp:spPr>
        <a:xfrm>
          <a:off x="945030" y="1911812"/>
          <a:ext cx="424847" cy="424847"/>
        </a:xfrm>
        <a:prstGeom prst="ellipse">
          <a:avLst/>
        </a:prstGeom>
        <a:gradFill rotWithShape="0">
          <a:gsLst>
            <a:gs pos="0">
              <a:schemeClr val="accent3">
                <a:shade val="80000"/>
                <a:hueOff val="0"/>
                <a:satOff val="0"/>
                <a:lumOff val="0"/>
                <a:alphaOff val="0"/>
                <a:tint val="73000"/>
                <a:shade val="100000"/>
                <a:satMod val="150000"/>
              </a:schemeClr>
            </a:gs>
            <a:gs pos="25000">
              <a:schemeClr val="accent3">
                <a:shade val="80000"/>
                <a:hueOff val="0"/>
                <a:satOff val="0"/>
                <a:lumOff val="0"/>
                <a:alphaOff val="0"/>
                <a:tint val="96000"/>
                <a:shade val="80000"/>
                <a:satMod val="105000"/>
              </a:schemeClr>
            </a:gs>
            <a:gs pos="38000">
              <a:schemeClr val="accent3">
                <a:shade val="80000"/>
                <a:hueOff val="0"/>
                <a:satOff val="0"/>
                <a:lumOff val="0"/>
                <a:alphaOff val="0"/>
                <a:tint val="96000"/>
                <a:shade val="59000"/>
                <a:satMod val="120000"/>
              </a:schemeClr>
            </a:gs>
            <a:gs pos="55000">
              <a:schemeClr val="accent3">
                <a:shade val="80000"/>
                <a:hueOff val="0"/>
                <a:satOff val="0"/>
                <a:lumOff val="0"/>
                <a:alphaOff val="0"/>
                <a:tint val="100000"/>
                <a:shade val="57000"/>
                <a:satMod val="120000"/>
              </a:schemeClr>
            </a:gs>
            <a:gs pos="80000">
              <a:schemeClr val="accent3">
                <a:shade val="80000"/>
                <a:hueOff val="0"/>
                <a:satOff val="0"/>
                <a:lumOff val="0"/>
                <a:alphaOff val="0"/>
                <a:tint val="100000"/>
                <a:shade val="56000"/>
                <a:satMod val="145000"/>
              </a:schemeClr>
            </a:gs>
            <a:gs pos="88000">
              <a:schemeClr val="accent3">
                <a:shade val="80000"/>
                <a:hueOff val="0"/>
                <a:satOff val="0"/>
                <a:lumOff val="0"/>
                <a:alphaOff val="0"/>
                <a:tint val="100000"/>
                <a:shade val="63000"/>
                <a:satMod val="160000"/>
              </a:schemeClr>
            </a:gs>
            <a:gs pos="100000">
              <a:schemeClr val="accent3">
                <a:shade val="80000"/>
                <a:hueOff val="0"/>
                <a:satOff val="0"/>
                <a:lumOff val="0"/>
                <a:alphaOff val="0"/>
                <a:tint val="99000"/>
                <a:shade val="100000"/>
                <a:satMod val="155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CF930585-F8C0-4A18-8C11-FE78CE7D9906}">
      <dsp:nvSpPr>
        <dsp:cNvPr id="0" name=""/>
        <dsp:cNvSpPr/>
      </dsp:nvSpPr>
      <dsp:spPr>
        <a:xfrm>
          <a:off x="2430385" y="2549083"/>
          <a:ext cx="4633354" cy="16993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t" anchorCtr="0">
          <a:noAutofit/>
        </a:bodyPr>
        <a:lstStyle/>
        <a:p>
          <a:pPr lvl="0" algn="ctr" defTabSz="577850" rtl="0">
            <a:lnSpc>
              <a:spcPct val="90000"/>
            </a:lnSpc>
            <a:spcBef>
              <a:spcPct val="0"/>
            </a:spcBef>
            <a:spcAft>
              <a:spcPct val="35000"/>
            </a:spcAft>
          </a:pPr>
          <a:r>
            <a:rPr lang="es-ES" sz="1300" kern="1200" dirty="0" smtClean="0"/>
            <a:t>El sistema de Radio de dos vías ofrece ciertas ventajas que lo convierten en la más clara opción de comunicación ya que resultan una solución alcanzable, flexible y altamente confiable ya que proporcionan un bajo costo total por propiedad ofreciendo una cobertura y características personalizables, mediante una implementación simple y confiable.</a:t>
          </a:r>
          <a:endParaRPr lang="es-EC" sz="1300" kern="1200" dirty="0"/>
        </a:p>
      </dsp:txBody>
      <dsp:txXfrm>
        <a:off x="2430385" y="2549083"/>
        <a:ext cx="4633354" cy="1699388"/>
      </dsp:txXfrm>
    </dsp:sp>
    <dsp:sp modelId="{96BCFE99-145E-4B96-9E93-560619B864E0}">
      <dsp:nvSpPr>
        <dsp:cNvPr id="0" name=""/>
        <dsp:cNvSpPr/>
      </dsp:nvSpPr>
      <dsp:spPr>
        <a:xfrm>
          <a:off x="4534639" y="1911812"/>
          <a:ext cx="424847" cy="424847"/>
        </a:xfrm>
        <a:prstGeom prst="ellipse">
          <a:avLst/>
        </a:prstGeom>
        <a:gradFill rotWithShape="0">
          <a:gsLst>
            <a:gs pos="0">
              <a:schemeClr val="accent3">
                <a:shade val="80000"/>
                <a:hueOff val="92266"/>
                <a:satOff val="540"/>
                <a:lumOff val="21842"/>
                <a:alphaOff val="0"/>
                <a:tint val="73000"/>
                <a:shade val="100000"/>
                <a:satMod val="150000"/>
              </a:schemeClr>
            </a:gs>
            <a:gs pos="25000">
              <a:schemeClr val="accent3">
                <a:shade val="80000"/>
                <a:hueOff val="92266"/>
                <a:satOff val="540"/>
                <a:lumOff val="21842"/>
                <a:alphaOff val="0"/>
                <a:tint val="96000"/>
                <a:shade val="80000"/>
                <a:satMod val="105000"/>
              </a:schemeClr>
            </a:gs>
            <a:gs pos="38000">
              <a:schemeClr val="accent3">
                <a:shade val="80000"/>
                <a:hueOff val="92266"/>
                <a:satOff val="540"/>
                <a:lumOff val="21842"/>
                <a:alphaOff val="0"/>
                <a:tint val="96000"/>
                <a:shade val="59000"/>
                <a:satMod val="120000"/>
              </a:schemeClr>
            </a:gs>
            <a:gs pos="55000">
              <a:schemeClr val="accent3">
                <a:shade val="80000"/>
                <a:hueOff val="92266"/>
                <a:satOff val="540"/>
                <a:lumOff val="21842"/>
                <a:alphaOff val="0"/>
                <a:tint val="100000"/>
                <a:shade val="57000"/>
                <a:satMod val="120000"/>
              </a:schemeClr>
            </a:gs>
            <a:gs pos="80000">
              <a:schemeClr val="accent3">
                <a:shade val="80000"/>
                <a:hueOff val="92266"/>
                <a:satOff val="540"/>
                <a:lumOff val="21842"/>
                <a:alphaOff val="0"/>
                <a:tint val="100000"/>
                <a:shade val="56000"/>
                <a:satMod val="145000"/>
              </a:schemeClr>
            </a:gs>
            <a:gs pos="88000">
              <a:schemeClr val="accent3">
                <a:shade val="80000"/>
                <a:hueOff val="92266"/>
                <a:satOff val="540"/>
                <a:lumOff val="21842"/>
                <a:alphaOff val="0"/>
                <a:tint val="100000"/>
                <a:shade val="63000"/>
                <a:satMod val="160000"/>
              </a:schemeClr>
            </a:gs>
            <a:gs pos="100000">
              <a:schemeClr val="accent3">
                <a:shade val="80000"/>
                <a:hueOff val="92266"/>
                <a:satOff val="540"/>
                <a:lumOff val="21842"/>
                <a:alphaOff val="0"/>
                <a:tint val="99000"/>
                <a:shade val="100000"/>
                <a:satMod val="155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Tree>
</dsp:drawing>
</file>

<file path=ppt/diagrams/drawing5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B93A67D-2435-4378-919D-894462AD47C3}">
      <dsp:nvSpPr>
        <dsp:cNvPr id="0" name=""/>
        <dsp:cNvSpPr/>
      </dsp:nvSpPr>
      <dsp:spPr>
        <a:xfrm>
          <a:off x="0" y="0"/>
          <a:ext cx="3024138" cy="3024138"/>
        </a:xfrm>
        <a:prstGeom prst="pie">
          <a:avLst>
            <a:gd name="adj1" fmla="val 5400000"/>
            <a:gd name="adj2" fmla="val 16200000"/>
          </a:avLst>
        </a:prstGeom>
        <a:gradFill rotWithShape="0">
          <a:gsLst>
            <a:gs pos="0">
              <a:schemeClr val="accent2">
                <a:hueOff val="0"/>
                <a:satOff val="0"/>
                <a:lumOff val="0"/>
                <a:alphaOff val="0"/>
                <a:tint val="73000"/>
                <a:shade val="100000"/>
                <a:satMod val="150000"/>
              </a:schemeClr>
            </a:gs>
            <a:gs pos="25000">
              <a:schemeClr val="accent2">
                <a:hueOff val="0"/>
                <a:satOff val="0"/>
                <a:lumOff val="0"/>
                <a:alphaOff val="0"/>
                <a:tint val="96000"/>
                <a:shade val="80000"/>
                <a:satMod val="105000"/>
              </a:schemeClr>
            </a:gs>
            <a:gs pos="38000">
              <a:schemeClr val="accent2">
                <a:hueOff val="0"/>
                <a:satOff val="0"/>
                <a:lumOff val="0"/>
                <a:alphaOff val="0"/>
                <a:tint val="96000"/>
                <a:shade val="59000"/>
                <a:satMod val="120000"/>
              </a:schemeClr>
            </a:gs>
            <a:gs pos="55000">
              <a:schemeClr val="accent2">
                <a:hueOff val="0"/>
                <a:satOff val="0"/>
                <a:lumOff val="0"/>
                <a:alphaOff val="0"/>
                <a:tint val="100000"/>
                <a:shade val="57000"/>
                <a:satMod val="120000"/>
              </a:schemeClr>
            </a:gs>
            <a:gs pos="80000">
              <a:schemeClr val="accent2">
                <a:hueOff val="0"/>
                <a:satOff val="0"/>
                <a:lumOff val="0"/>
                <a:alphaOff val="0"/>
                <a:tint val="100000"/>
                <a:shade val="56000"/>
                <a:satMod val="145000"/>
              </a:schemeClr>
            </a:gs>
            <a:gs pos="88000">
              <a:schemeClr val="accent2">
                <a:hueOff val="0"/>
                <a:satOff val="0"/>
                <a:lumOff val="0"/>
                <a:alphaOff val="0"/>
                <a:tint val="100000"/>
                <a:shade val="63000"/>
                <a:satMod val="160000"/>
              </a:schemeClr>
            </a:gs>
            <a:gs pos="100000">
              <a:schemeClr val="accent2">
                <a:hueOff val="0"/>
                <a:satOff val="0"/>
                <a:lumOff val="0"/>
                <a:alphaOff val="0"/>
                <a:tint val="99000"/>
                <a:shade val="100000"/>
                <a:satMod val="155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435FA59B-3134-4D84-A949-BE26E6232A09}">
      <dsp:nvSpPr>
        <dsp:cNvPr id="0" name=""/>
        <dsp:cNvSpPr/>
      </dsp:nvSpPr>
      <dsp:spPr>
        <a:xfrm>
          <a:off x="1512069" y="0"/>
          <a:ext cx="6552827" cy="3024138"/>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9530" tIns="49530" rIns="49530" bIns="49530" numCol="1" spcCol="1270" anchor="ctr" anchorCtr="0">
          <a:noAutofit/>
        </a:bodyPr>
        <a:lstStyle/>
        <a:p>
          <a:pPr lvl="0" algn="ctr" defTabSz="577850" rtl="0">
            <a:lnSpc>
              <a:spcPct val="90000"/>
            </a:lnSpc>
            <a:spcBef>
              <a:spcPct val="0"/>
            </a:spcBef>
            <a:spcAft>
              <a:spcPct val="35000"/>
            </a:spcAft>
          </a:pPr>
          <a:r>
            <a:rPr lang="es-ES" sz="1300" kern="1200" dirty="0" smtClean="0"/>
            <a:t>En la figura, se puede observar que no existe línea de vista directa. En este enlace, aunque  se asegura que la Primera Zona de Fresnel este  libre en un 60%,  y a pesar de la altura de antena de 30 metros en la estación repetidora ubicada en Bombolí, la señal sufre pérdidas debido a las obstáculos que se presentan en su trayecto.  Por lo que se concluye que la implementación de este enlace no es  factible y se descarta este punto de repetición para la red digital de radiocomunicaciones..</a:t>
          </a:r>
          <a:endParaRPr lang="pt-BR" sz="1300" kern="1200" dirty="0"/>
        </a:p>
      </dsp:txBody>
      <dsp:txXfrm>
        <a:off x="1512069" y="0"/>
        <a:ext cx="6552827" cy="1436465"/>
      </dsp:txXfrm>
    </dsp:sp>
    <dsp:sp modelId="{A35A7B2B-C703-4475-A612-B2DDCBD45AFB}">
      <dsp:nvSpPr>
        <dsp:cNvPr id="0" name=""/>
        <dsp:cNvSpPr/>
      </dsp:nvSpPr>
      <dsp:spPr>
        <a:xfrm>
          <a:off x="793836" y="1436465"/>
          <a:ext cx="1436465" cy="1436465"/>
        </a:xfrm>
        <a:prstGeom prst="pie">
          <a:avLst>
            <a:gd name="adj1" fmla="val 5400000"/>
            <a:gd name="adj2" fmla="val 16200000"/>
          </a:avLst>
        </a:prstGeom>
        <a:gradFill rotWithShape="0">
          <a:gsLst>
            <a:gs pos="0">
              <a:schemeClr val="accent3">
                <a:hueOff val="0"/>
                <a:satOff val="0"/>
                <a:lumOff val="0"/>
                <a:alphaOff val="0"/>
                <a:tint val="73000"/>
                <a:shade val="100000"/>
                <a:satMod val="150000"/>
              </a:schemeClr>
            </a:gs>
            <a:gs pos="25000">
              <a:schemeClr val="accent3">
                <a:hueOff val="0"/>
                <a:satOff val="0"/>
                <a:lumOff val="0"/>
                <a:alphaOff val="0"/>
                <a:tint val="96000"/>
                <a:shade val="80000"/>
                <a:satMod val="105000"/>
              </a:schemeClr>
            </a:gs>
            <a:gs pos="38000">
              <a:schemeClr val="accent3">
                <a:hueOff val="0"/>
                <a:satOff val="0"/>
                <a:lumOff val="0"/>
                <a:alphaOff val="0"/>
                <a:tint val="96000"/>
                <a:shade val="59000"/>
                <a:satMod val="120000"/>
              </a:schemeClr>
            </a:gs>
            <a:gs pos="55000">
              <a:schemeClr val="accent3">
                <a:hueOff val="0"/>
                <a:satOff val="0"/>
                <a:lumOff val="0"/>
                <a:alphaOff val="0"/>
                <a:tint val="100000"/>
                <a:shade val="57000"/>
                <a:satMod val="120000"/>
              </a:schemeClr>
            </a:gs>
            <a:gs pos="80000">
              <a:schemeClr val="accent3">
                <a:hueOff val="0"/>
                <a:satOff val="0"/>
                <a:lumOff val="0"/>
                <a:alphaOff val="0"/>
                <a:tint val="100000"/>
                <a:shade val="56000"/>
                <a:satMod val="145000"/>
              </a:schemeClr>
            </a:gs>
            <a:gs pos="88000">
              <a:schemeClr val="accent3">
                <a:hueOff val="0"/>
                <a:satOff val="0"/>
                <a:lumOff val="0"/>
                <a:alphaOff val="0"/>
                <a:tint val="100000"/>
                <a:shade val="63000"/>
                <a:satMod val="160000"/>
              </a:schemeClr>
            </a:gs>
            <a:gs pos="100000">
              <a:schemeClr val="accent3">
                <a:hueOff val="0"/>
                <a:satOff val="0"/>
                <a:lumOff val="0"/>
                <a:alphaOff val="0"/>
                <a:tint val="99000"/>
                <a:shade val="100000"/>
                <a:satMod val="155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A601B9C7-DD90-40FA-9751-D4CFE1F9EDA2}">
      <dsp:nvSpPr>
        <dsp:cNvPr id="0" name=""/>
        <dsp:cNvSpPr/>
      </dsp:nvSpPr>
      <dsp:spPr>
        <a:xfrm>
          <a:off x="1512069" y="1436465"/>
          <a:ext cx="6552827" cy="1436465"/>
        </a:xfrm>
        <a:prstGeom prst="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9530" tIns="49530" rIns="49530" bIns="49530" numCol="1" spcCol="1270" anchor="ctr" anchorCtr="0">
          <a:noAutofit/>
        </a:bodyPr>
        <a:lstStyle/>
        <a:p>
          <a:pPr lvl="0" algn="ctr" defTabSz="577850" rtl="0">
            <a:lnSpc>
              <a:spcPct val="90000"/>
            </a:lnSpc>
            <a:spcBef>
              <a:spcPct val="0"/>
            </a:spcBef>
            <a:spcAft>
              <a:spcPct val="35000"/>
            </a:spcAft>
          </a:pPr>
          <a:r>
            <a:rPr lang="es-ES" sz="1300" kern="1200" dirty="0" smtClean="0"/>
            <a:t>En la siguiente tabla se muestra un resumen de los datos obtenidos para este enlace;  siguiendo el mismo proceso que se realizo para el enlace  IASA II -</a:t>
          </a:r>
          <a:r>
            <a:rPr lang="es-ES" sz="1300" kern="1200" dirty="0" err="1" smtClean="0"/>
            <a:t>Bombolí</a:t>
          </a:r>
          <a:r>
            <a:rPr lang="es-ES" sz="1300" kern="1200" dirty="0" smtClean="0"/>
            <a:t>, y a la vez  se detalla los valores obtenidos por la simulación y el error comparativo entre los datos teóricos y simulados.</a:t>
          </a:r>
          <a:endParaRPr lang="es-ES" sz="1300" kern="1200" dirty="0"/>
        </a:p>
      </dsp:txBody>
      <dsp:txXfrm>
        <a:off x="1512069" y="1436465"/>
        <a:ext cx="6552827" cy="1436465"/>
      </dsp:txXfrm>
    </dsp:sp>
  </dsp:spTree>
</dsp:drawing>
</file>

<file path=ppt/diagrams/drawing5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15D4A5B-A1A8-454F-A668-8744E9E8170A}">
      <dsp:nvSpPr>
        <dsp:cNvPr id="0" name=""/>
        <dsp:cNvSpPr/>
      </dsp:nvSpPr>
      <dsp:spPr>
        <a:xfrm>
          <a:off x="0" y="0"/>
          <a:ext cx="3312317" cy="3312317"/>
        </a:xfrm>
        <a:prstGeom prst="pie">
          <a:avLst>
            <a:gd name="adj1" fmla="val 5400000"/>
            <a:gd name="adj2" fmla="val 16200000"/>
          </a:avLst>
        </a:prstGeom>
        <a:gradFill rotWithShape="0">
          <a:gsLst>
            <a:gs pos="0">
              <a:schemeClr val="accent2">
                <a:hueOff val="0"/>
                <a:satOff val="0"/>
                <a:lumOff val="0"/>
                <a:alphaOff val="0"/>
                <a:tint val="73000"/>
                <a:shade val="100000"/>
                <a:satMod val="150000"/>
              </a:schemeClr>
            </a:gs>
            <a:gs pos="25000">
              <a:schemeClr val="accent2">
                <a:hueOff val="0"/>
                <a:satOff val="0"/>
                <a:lumOff val="0"/>
                <a:alphaOff val="0"/>
                <a:tint val="96000"/>
                <a:shade val="80000"/>
                <a:satMod val="105000"/>
              </a:schemeClr>
            </a:gs>
            <a:gs pos="38000">
              <a:schemeClr val="accent2">
                <a:hueOff val="0"/>
                <a:satOff val="0"/>
                <a:lumOff val="0"/>
                <a:alphaOff val="0"/>
                <a:tint val="96000"/>
                <a:shade val="59000"/>
                <a:satMod val="120000"/>
              </a:schemeClr>
            </a:gs>
            <a:gs pos="55000">
              <a:schemeClr val="accent2">
                <a:hueOff val="0"/>
                <a:satOff val="0"/>
                <a:lumOff val="0"/>
                <a:alphaOff val="0"/>
                <a:tint val="100000"/>
                <a:shade val="57000"/>
                <a:satMod val="120000"/>
              </a:schemeClr>
            </a:gs>
            <a:gs pos="80000">
              <a:schemeClr val="accent2">
                <a:hueOff val="0"/>
                <a:satOff val="0"/>
                <a:lumOff val="0"/>
                <a:alphaOff val="0"/>
                <a:tint val="100000"/>
                <a:shade val="56000"/>
                <a:satMod val="145000"/>
              </a:schemeClr>
            </a:gs>
            <a:gs pos="88000">
              <a:schemeClr val="accent2">
                <a:hueOff val="0"/>
                <a:satOff val="0"/>
                <a:lumOff val="0"/>
                <a:alphaOff val="0"/>
                <a:tint val="100000"/>
                <a:shade val="63000"/>
                <a:satMod val="160000"/>
              </a:schemeClr>
            </a:gs>
            <a:gs pos="100000">
              <a:schemeClr val="accent2">
                <a:hueOff val="0"/>
                <a:satOff val="0"/>
                <a:lumOff val="0"/>
                <a:alphaOff val="0"/>
                <a:tint val="99000"/>
                <a:shade val="100000"/>
                <a:satMod val="155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9BF89D24-F638-4C39-99C7-25B44018E39B}">
      <dsp:nvSpPr>
        <dsp:cNvPr id="0" name=""/>
        <dsp:cNvSpPr/>
      </dsp:nvSpPr>
      <dsp:spPr>
        <a:xfrm>
          <a:off x="1656158" y="0"/>
          <a:ext cx="6120953" cy="3312317"/>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9530" tIns="49530" rIns="49530" bIns="49530" numCol="1" spcCol="1270" anchor="ctr" anchorCtr="0">
          <a:noAutofit/>
        </a:bodyPr>
        <a:lstStyle/>
        <a:p>
          <a:pPr lvl="0" algn="ctr" defTabSz="577850" rtl="0">
            <a:lnSpc>
              <a:spcPct val="90000"/>
            </a:lnSpc>
            <a:spcBef>
              <a:spcPct val="0"/>
            </a:spcBef>
            <a:spcAft>
              <a:spcPct val="35000"/>
            </a:spcAft>
          </a:pPr>
          <a:r>
            <a:rPr lang="es-ES" sz="1300" kern="1200" dirty="0" smtClean="0"/>
            <a:t>En la figura, se puede observar que existe línea de vista, se asegura que la Primera Zona de Fresnel este  libre en un 120%, debido a la altura de antena de 45 metros en la estación repetidora ubicada en Putzalagua. El nivel de recepción de una radio base es de -31.9dBm, el cual es relativamente alto teniendo en cuenta que la estación repetidora transmite a valor de potencia de transmisión, de   25W. Por lo que se concluye que la implementación de este enlace es factible.</a:t>
          </a:r>
          <a:endParaRPr lang="pt-BR" sz="1300" kern="1200" dirty="0"/>
        </a:p>
      </dsp:txBody>
      <dsp:txXfrm>
        <a:off x="1656158" y="0"/>
        <a:ext cx="6120953" cy="1573351"/>
      </dsp:txXfrm>
    </dsp:sp>
    <dsp:sp modelId="{81402F27-6A3E-4D5A-98E3-29BC929BEB6F}">
      <dsp:nvSpPr>
        <dsp:cNvPr id="0" name=""/>
        <dsp:cNvSpPr/>
      </dsp:nvSpPr>
      <dsp:spPr>
        <a:xfrm>
          <a:off x="869483" y="1573351"/>
          <a:ext cx="1573351" cy="1573351"/>
        </a:xfrm>
        <a:prstGeom prst="pie">
          <a:avLst>
            <a:gd name="adj1" fmla="val 5400000"/>
            <a:gd name="adj2" fmla="val 16200000"/>
          </a:avLst>
        </a:prstGeom>
        <a:gradFill rotWithShape="0">
          <a:gsLst>
            <a:gs pos="0">
              <a:schemeClr val="accent3">
                <a:hueOff val="0"/>
                <a:satOff val="0"/>
                <a:lumOff val="0"/>
                <a:alphaOff val="0"/>
                <a:tint val="73000"/>
                <a:shade val="100000"/>
                <a:satMod val="150000"/>
              </a:schemeClr>
            </a:gs>
            <a:gs pos="25000">
              <a:schemeClr val="accent3">
                <a:hueOff val="0"/>
                <a:satOff val="0"/>
                <a:lumOff val="0"/>
                <a:alphaOff val="0"/>
                <a:tint val="96000"/>
                <a:shade val="80000"/>
                <a:satMod val="105000"/>
              </a:schemeClr>
            </a:gs>
            <a:gs pos="38000">
              <a:schemeClr val="accent3">
                <a:hueOff val="0"/>
                <a:satOff val="0"/>
                <a:lumOff val="0"/>
                <a:alphaOff val="0"/>
                <a:tint val="96000"/>
                <a:shade val="59000"/>
                <a:satMod val="120000"/>
              </a:schemeClr>
            </a:gs>
            <a:gs pos="55000">
              <a:schemeClr val="accent3">
                <a:hueOff val="0"/>
                <a:satOff val="0"/>
                <a:lumOff val="0"/>
                <a:alphaOff val="0"/>
                <a:tint val="100000"/>
                <a:shade val="57000"/>
                <a:satMod val="120000"/>
              </a:schemeClr>
            </a:gs>
            <a:gs pos="80000">
              <a:schemeClr val="accent3">
                <a:hueOff val="0"/>
                <a:satOff val="0"/>
                <a:lumOff val="0"/>
                <a:alphaOff val="0"/>
                <a:tint val="100000"/>
                <a:shade val="56000"/>
                <a:satMod val="145000"/>
              </a:schemeClr>
            </a:gs>
            <a:gs pos="88000">
              <a:schemeClr val="accent3">
                <a:hueOff val="0"/>
                <a:satOff val="0"/>
                <a:lumOff val="0"/>
                <a:alphaOff val="0"/>
                <a:tint val="100000"/>
                <a:shade val="63000"/>
                <a:satMod val="160000"/>
              </a:schemeClr>
            </a:gs>
            <a:gs pos="100000">
              <a:schemeClr val="accent3">
                <a:hueOff val="0"/>
                <a:satOff val="0"/>
                <a:lumOff val="0"/>
                <a:alphaOff val="0"/>
                <a:tint val="99000"/>
                <a:shade val="100000"/>
                <a:satMod val="155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6652E4A9-B2A6-4870-A2E8-A2E4ECD5A7F5}">
      <dsp:nvSpPr>
        <dsp:cNvPr id="0" name=""/>
        <dsp:cNvSpPr/>
      </dsp:nvSpPr>
      <dsp:spPr>
        <a:xfrm>
          <a:off x="1656158" y="1573351"/>
          <a:ext cx="6120953" cy="1573351"/>
        </a:xfrm>
        <a:prstGeom prst="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9530" tIns="49530" rIns="49530" bIns="49530" numCol="1" spcCol="1270" anchor="ctr" anchorCtr="0">
          <a:noAutofit/>
        </a:bodyPr>
        <a:lstStyle/>
        <a:p>
          <a:pPr lvl="0" algn="ctr" defTabSz="577850" rtl="0">
            <a:lnSpc>
              <a:spcPct val="90000"/>
            </a:lnSpc>
            <a:spcBef>
              <a:spcPct val="0"/>
            </a:spcBef>
            <a:spcAft>
              <a:spcPct val="35000"/>
            </a:spcAft>
          </a:pPr>
          <a:r>
            <a:rPr lang="es-ES" sz="1300" kern="1200" dirty="0" smtClean="0"/>
            <a:t>En la siguiente tabla se muestra un resumen de los datos obtenidos para este enlace;  siguiendo el mismo proceso que se realizo para el enlace  ESPE Latacunga-</a:t>
          </a:r>
          <a:r>
            <a:rPr lang="es-ES" sz="1300" kern="1200" dirty="0" err="1" smtClean="0"/>
            <a:t>Putzalagua</a:t>
          </a:r>
          <a:r>
            <a:rPr lang="es-ES" sz="1300" kern="1200" dirty="0" smtClean="0"/>
            <a:t> , y a la vez  se detalla los valores obtenidos por la simulación y el error comparativo entre los datos teóricos y simulados.</a:t>
          </a:r>
          <a:endParaRPr lang="es-ES" sz="1300" kern="1200" dirty="0"/>
        </a:p>
      </dsp:txBody>
      <dsp:txXfrm>
        <a:off x="1656158" y="1573351"/>
        <a:ext cx="6120953" cy="1573351"/>
      </dsp:txXfrm>
    </dsp:sp>
  </dsp:spTree>
</dsp:drawing>
</file>

<file path=ppt/diagrams/drawing5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138A773-F6C6-4CDA-980D-F219531F5E85}">
      <dsp:nvSpPr>
        <dsp:cNvPr id="0" name=""/>
        <dsp:cNvSpPr/>
      </dsp:nvSpPr>
      <dsp:spPr>
        <a:xfrm>
          <a:off x="0" y="0"/>
          <a:ext cx="3024608" cy="3024608"/>
        </a:xfrm>
        <a:prstGeom prst="pie">
          <a:avLst>
            <a:gd name="adj1" fmla="val 5400000"/>
            <a:gd name="adj2" fmla="val 16200000"/>
          </a:avLst>
        </a:prstGeom>
        <a:gradFill rotWithShape="0">
          <a:gsLst>
            <a:gs pos="0">
              <a:schemeClr val="accent2">
                <a:hueOff val="0"/>
                <a:satOff val="0"/>
                <a:lumOff val="0"/>
                <a:alphaOff val="0"/>
                <a:tint val="73000"/>
                <a:shade val="100000"/>
                <a:satMod val="150000"/>
              </a:schemeClr>
            </a:gs>
            <a:gs pos="25000">
              <a:schemeClr val="accent2">
                <a:hueOff val="0"/>
                <a:satOff val="0"/>
                <a:lumOff val="0"/>
                <a:alphaOff val="0"/>
                <a:tint val="96000"/>
                <a:shade val="80000"/>
                <a:satMod val="105000"/>
              </a:schemeClr>
            </a:gs>
            <a:gs pos="38000">
              <a:schemeClr val="accent2">
                <a:hueOff val="0"/>
                <a:satOff val="0"/>
                <a:lumOff val="0"/>
                <a:alphaOff val="0"/>
                <a:tint val="96000"/>
                <a:shade val="59000"/>
                <a:satMod val="120000"/>
              </a:schemeClr>
            </a:gs>
            <a:gs pos="55000">
              <a:schemeClr val="accent2">
                <a:hueOff val="0"/>
                <a:satOff val="0"/>
                <a:lumOff val="0"/>
                <a:alphaOff val="0"/>
                <a:tint val="100000"/>
                <a:shade val="57000"/>
                <a:satMod val="120000"/>
              </a:schemeClr>
            </a:gs>
            <a:gs pos="80000">
              <a:schemeClr val="accent2">
                <a:hueOff val="0"/>
                <a:satOff val="0"/>
                <a:lumOff val="0"/>
                <a:alphaOff val="0"/>
                <a:tint val="100000"/>
                <a:shade val="56000"/>
                <a:satMod val="145000"/>
              </a:schemeClr>
            </a:gs>
            <a:gs pos="88000">
              <a:schemeClr val="accent2">
                <a:hueOff val="0"/>
                <a:satOff val="0"/>
                <a:lumOff val="0"/>
                <a:alphaOff val="0"/>
                <a:tint val="100000"/>
                <a:shade val="63000"/>
                <a:satMod val="160000"/>
              </a:schemeClr>
            </a:gs>
            <a:gs pos="100000">
              <a:schemeClr val="accent2">
                <a:hueOff val="0"/>
                <a:satOff val="0"/>
                <a:lumOff val="0"/>
                <a:alphaOff val="0"/>
                <a:tint val="99000"/>
                <a:shade val="100000"/>
                <a:satMod val="155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198AE922-9990-4E4C-AF52-D8288017D28F}">
      <dsp:nvSpPr>
        <dsp:cNvPr id="0" name=""/>
        <dsp:cNvSpPr/>
      </dsp:nvSpPr>
      <dsp:spPr>
        <a:xfrm>
          <a:off x="1512304" y="0"/>
          <a:ext cx="6480583" cy="3024608"/>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9530" tIns="49530" rIns="49530" bIns="49530" numCol="1" spcCol="1270" anchor="ctr" anchorCtr="0">
          <a:noAutofit/>
        </a:bodyPr>
        <a:lstStyle/>
        <a:p>
          <a:pPr lvl="0" algn="ctr" defTabSz="577850" rtl="0">
            <a:lnSpc>
              <a:spcPct val="90000"/>
            </a:lnSpc>
            <a:spcBef>
              <a:spcPct val="0"/>
            </a:spcBef>
            <a:spcAft>
              <a:spcPct val="35000"/>
            </a:spcAft>
          </a:pPr>
          <a:r>
            <a:rPr lang="es-ES" sz="1300" kern="1200" dirty="0" smtClean="0"/>
            <a:t>En la figura, se puede observar que no existe línea de vista directa. En este enlace, aunque  se asegura que la Primera Zona de </a:t>
          </a:r>
          <a:r>
            <a:rPr lang="es-ES" sz="1300" kern="1200" dirty="0" err="1" smtClean="0"/>
            <a:t>Fresnel</a:t>
          </a:r>
          <a:r>
            <a:rPr lang="es-ES" sz="1300" kern="1200" dirty="0" smtClean="0"/>
            <a:t> este  libre en un 60%,  y a pesar de la altura de antena de 35 metros en la sede de la ESPE Latacunga, la señal sufre pérdidas debido a las obstáculos que se presentan en su trayecto.  Por lo que se concluye que la implementación de este enlace no es  factible y se descarta este punto de repetición para la red digital de radiocomunicaciones.</a:t>
          </a:r>
          <a:endParaRPr lang="es-ES" sz="1300" kern="1200" dirty="0"/>
        </a:p>
      </dsp:txBody>
      <dsp:txXfrm>
        <a:off x="1512304" y="0"/>
        <a:ext cx="6480583" cy="1436689"/>
      </dsp:txXfrm>
    </dsp:sp>
    <dsp:sp modelId="{F1AD2FB3-044E-4B6E-95B5-5E01F1543793}">
      <dsp:nvSpPr>
        <dsp:cNvPr id="0" name=""/>
        <dsp:cNvSpPr/>
      </dsp:nvSpPr>
      <dsp:spPr>
        <a:xfrm>
          <a:off x="793959" y="1436689"/>
          <a:ext cx="1436689" cy="1436689"/>
        </a:xfrm>
        <a:prstGeom prst="pie">
          <a:avLst>
            <a:gd name="adj1" fmla="val 5400000"/>
            <a:gd name="adj2" fmla="val 16200000"/>
          </a:avLst>
        </a:prstGeom>
        <a:gradFill rotWithShape="0">
          <a:gsLst>
            <a:gs pos="0">
              <a:schemeClr val="accent3">
                <a:hueOff val="0"/>
                <a:satOff val="0"/>
                <a:lumOff val="0"/>
                <a:alphaOff val="0"/>
                <a:tint val="73000"/>
                <a:shade val="100000"/>
                <a:satMod val="150000"/>
              </a:schemeClr>
            </a:gs>
            <a:gs pos="25000">
              <a:schemeClr val="accent3">
                <a:hueOff val="0"/>
                <a:satOff val="0"/>
                <a:lumOff val="0"/>
                <a:alphaOff val="0"/>
                <a:tint val="96000"/>
                <a:shade val="80000"/>
                <a:satMod val="105000"/>
              </a:schemeClr>
            </a:gs>
            <a:gs pos="38000">
              <a:schemeClr val="accent3">
                <a:hueOff val="0"/>
                <a:satOff val="0"/>
                <a:lumOff val="0"/>
                <a:alphaOff val="0"/>
                <a:tint val="96000"/>
                <a:shade val="59000"/>
                <a:satMod val="120000"/>
              </a:schemeClr>
            </a:gs>
            <a:gs pos="55000">
              <a:schemeClr val="accent3">
                <a:hueOff val="0"/>
                <a:satOff val="0"/>
                <a:lumOff val="0"/>
                <a:alphaOff val="0"/>
                <a:tint val="100000"/>
                <a:shade val="57000"/>
                <a:satMod val="120000"/>
              </a:schemeClr>
            </a:gs>
            <a:gs pos="80000">
              <a:schemeClr val="accent3">
                <a:hueOff val="0"/>
                <a:satOff val="0"/>
                <a:lumOff val="0"/>
                <a:alphaOff val="0"/>
                <a:tint val="100000"/>
                <a:shade val="56000"/>
                <a:satMod val="145000"/>
              </a:schemeClr>
            </a:gs>
            <a:gs pos="88000">
              <a:schemeClr val="accent3">
                <a:hueOff val="0"/>
                <a:satOff val="0"/>
                <a:lumOff val="0"/>
                <a:alphaOff val="0"/>
                <a:tint val="100000"/>
                <a:shade val="63000"/>
                <a:satMod val="160000"/>
              </a:schemeClr>
            </a:gs>
            <a:gs pos="100000">
              <a:schemeClr val="accent3">
                <a:hueOff val="0"/>
                <a:satOff val="0"/>
                <a:lumOff val="0"/>
                <a:alphaOff val="0"/>
                <a:tint val="99000"/>
                <a:shade val="100000"/>
                <a:satMod val="155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8C5685BF-CD62-4819-AB21-6331F8A3F606}">
      <dsp:nvSpPr>
        <dsp:cNvPr id="0" name=""/>
        <dsp:cNvSpPr/>
      </dsp:nvSpPr>
      <dsp:spPr>
        <a:xfrm>
          <a:off x="1512304" y="1436689"/>
          <a:ext cx="6480583" cy="1436689"/>
        </a:xfrm>
        <a:prstGeom prst="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9530" tIns="49530" rIns="49530" bIns="49530" numCol="1" spcCol="1270" anchor="ctr" anchorCtr="0">
          <a:noAutofit/>
        </a:bodyPr>
        <a:lstStyle/>
        <a:p>
          <a:pPr lvl="0" algn="ctr" defTabSz="577850" rtl="0">
            <a:lnSpc>
              <a:spcPct val="90000"/>
            </a:lnSpc>
            <a:spcBef>
              <a:spcPct val="0"/>
            </a:spcBef>
            <a:spcAft>
              <a:spcPct val="35000"/>
            </a:spcAft>
          </a:pPr>
          <a:r>
            <a:rPr lang="es-ES" sz="1300" kern="1200" dirty="0" smtClean="0"/>
            <a:t>En la siguiente tabla se muestra un resumen de los datos obtenidos para este enlace;  siguiendo el mismo proceso que se realizo para el enlace  ESPE Latacunga -</a:t>
          </a:r>
          <a:r>
            <a:rPr lang="es-ES" sz="1300" kern="1200" dirty="0" err="1" smtClean="0"/>
            <a:t>SumiLoma</a:t>
          </a:r>
          <a:r>
            <a:rPr lang="es-ES" sz="1300" kern="1200" dirty="0" smtClean="0"/>
            <a:t>, y a la vez  se detalla los valores obtenidos por la simulación y el error comparativo entre los datos teóricos y simulados.</a:t>
          </a:r>
          <a:endParaRPr lang="es-ES" sz="1300" kern="1200" dirty="0"/>
        </a:p>
      </dsp:txBody>
      <dsp:txXfrm>
        <a:off x="1512304" y="1436689"/>
        <a:ext cx="6480583" cy="1436689"/>
      </dsp:txXfrm>
    </dsp:sp>
  </dsp:spTree>
</dsp:drawing>
</file>

<file path=ppt/diagrams/drawing5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C1B4AF3-D8C9-47ED-81F9-255E026FF67D}">
      <dsp:nvSpPr>
        <dsp:cNvPr id="0" name=""/>
        <dsp:cNvSpPr/>
      </dsp:nvSpPr>
      <dsp:spPr>
        <a:xfrm>
          <a:off x="0" y="0"/>
          <a:ext cx="3508977" cy="3508977"/>
        </a:xfrm>
        <a:prstGeom prst="pie">
          <a:avLst>
            <a:gd name="adj1" fmla="val 5400000"/>
            <a:gd name="adj2" fmla="val 16200000"/>
          </a:avLst>
        </a:prstGeom>
        <a:gradFill rotWithShape="0">
          <a:gsLst>
            <a:gs pos="0">
              <a:schemeClr val="accent2">
                <a:hueOff val="0"/>
                <a:satOff val="0"/>
                <a:lumOff val="0"/>
                <a:alphaOff val="0"/>
                <a:tint val="73000"/>
                <a:shade val="100000"/>
                <a:satMod val="150000"/>
              </a:schemeClr>
            </a:gs>
            <a:gs pos="25000">
              <a:schemeClr val="accent2">
                <a:hueOff val="0"/>
                <a:satOff val="0"/>
                <a:lumOff val="0"/>
                <a:alphaOff val="0"/>
                <a:tint val="96000"/>
                <a:shade val="80000"/>
                <a:satMod val="105000"/>
              </a:schemeClr>
            </a:gs>
            <a:gs pos="38000">
              <a:schemeClr val="accent2">
                <a:hueOff val="0"/>
                <a:satOff val="0"/>
                <a:lumOff val="0"/>
                <a:alphaOff val="0"/>
                <a:tint val="96000"/>
                <a:shade val="59000"/>
                <a:satMod val="120000"/>
              </a:schemeClr>
            </a:gs>
            <a:gs pos="55000">
              <a:schemeClr val="accent2">
                <a:hueOff val="0"/>
                <a:satOff val="0"/>
                <a:lumOff val="0"/>
                <a:alphaOff val="0"/>
                <a:tint val="100000"/>
                <a:shade val="57000"/>
                <a:satMod val="120000"/>
              </a:schemeClr>
            </a:gs>
            <a:gs pos="80000">
              <a:schemeClr val="accent2">
                <a:hueOff val="0"/>
                <a:satOff val="0"/>
                <a:lumOff val="0"/>
                <a:alphaOff val="0"/>
                <a:tint val="100000"/>
                <a:shade val="56000"/>
                <a:satMod val="145000"/>
              </a:schemeClr>
            </a:gs>
            <a:gs pos="88000">
              <a:schemeClr val="accent2">
                <a:hueOff val="0"/>
                <a:satOff val="0"/>
                <a:lumOff val="0"/>
                <a:alphaOff val="0"/>
                <a:tint val="100000"/>
                <a:shade val="63000"/>
                <a:satMod val="160000"/>
              </a:schemeClr>
            </a:gs>
            <a:gs pos="100000">
              <a:schemeClr val="accent2">
                <a:hueOff val="0"/>
                <a:satOff val="0"/>
                <a:lumOff val="0"/>
                <a:alphaOff val="0"/>
                <a:tint val="99000"/>
                <a:shade val="100000"/>
                <a:satMod val="155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C43D466C-BE37-4D1E-B2FE-54EACD9BF4E6}">
      <dsp:nvSpPr>
        <dsp:cNvPr id="0" name=""/>
        <dsp:cNvSpPr/>
      </dsp:nvSpPr>
      <dsp:spPr>
        <a:xfrm>
          <a:off x="1754488" y="0"/>
          <a:ext cx="6022491" cy="3508977"/>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ES" sz="1400" kern="1200" dirty="0" smtClean="0"/>
            <a:t>Como es conocido para montar un punto de repetición es necesario el conocimiento de varios parámetros importantes para establecer su correcta operatividad así como el de brindar autonomía a cada enlace en caso de existir falta de la energía  principal en dicho punto; por lo cual en este apartado se procederá a analizar los requisitos necesarios en cada una de las repetidoras del enlace.</a:t>
          </a:r>
          <a:endParaRPr lang="es-ES" sz="1400" kern="1200" dirty="0"/>
        </a:p>
      </dsp:txBody>
      <dsp:txXfrm>
        <a:off x="1754488" y="0"/>
        <a:ext cx="6022491" cy="1666764"/>
      </dsp:txXfrm>
    </dsp:sp>
    <dsp:sp modelId="{FB127555-95D7-4CC9-A4DD-9A53353AD2CF}">
      <dsp:nvSpPr>
        <dsp:cNvPr id="0" name=""/>
        <dsp:cNvSpPr/>
      </dsp:nvSpPr>
      <dsp:spPr>
        <a:xfrm>
          <a:off x="921106" y="1666764"/>
          <a:ext cx="1666764" cy="1666764"/>
        </a:xfrm>
        <a:prstGeom prst="pie">
          <a:avLst>
            <a:gd name="adj1" fmla="val 5400000"/>
            <a:gd name="adj2" fmla="val 16200000"/>
          </a:avLst>
        </a:prstGeom>
        <a:gradFill rotWithShape="0">
          <a:gsLst>
            <a:gs pos="0">
              <a:schemeClr val="accent3">
                <a:hueOff val="0"/>
                <a:satOff val="0"/>
                <a:lumOff val="0"/>
                <a:alphaOff val="0"/>
                <a:tint val="73000"/>
                <a:shade val="100000"/>
                <a:satMod val="150000"/>
              </a:schemeClr>
            </a:gs>
            <a:gs pos="25000">
              <a:schemeClr val="accent3">
                <a:hueOff val="0"/>
                <a:satOff val="0"/>
                <a:lumOff val="0"/>
                <a:alphaOff val="0"/>
                <a:tint val="96000"/>
                <a:shade val="80000"/>
                <a:satMod val="105000"/>
              </a:schemeClr>
            </a:gs>
            <a:gs pos="38000">
              <a:schemeClr val="accent3">
                <a:hueOff val="0"/>
                <a:satOff val="0"/>
                <a:lumOff val="0"/>
                <a:alphaOff val="0"/>
                <a:tint val="96000"/>
                <a:shade val="59000"/>
                <a:satMod val="120000"/>
              </a:schemeClr>
            </a:gs>
            <a:gs pos="55000">
              <a:schemeClr val="accent3">
                <a:hueOff val="0"/>
                <a:satOff val="0"/>
                <a:lumOff val="0"/>
                <a:alphaOff val="0"/>
                <a:tint val="100000"/>
                <a:shade val="57000"/>
                <a:satMod val="120000"/>
              </a:schemeClr>
            </a:gs>
            <a:gs pos="80000">
              <a:schemeClr val="accent3">
                <a:hueOff val="0"/>
                <a:satOff val="0"/>
                <a:lumOff val="0"/>
                <a:alphaOff val="0"/>
                <a:tint val="100000"/>
                <a:shade val="56000"/>
                <a:satMod val="145000"/>
              </a:schemeClr>
            </a:gs>
            <a:gs pos="88000">
              <a:schemeClr val="accent3">
                <a:hueOff val="0"/>
                <a:satOff val="0"/>
                <a:lumOff val="0"/>
                <a:alphaOff val="0"/>
                <a:tint val="100000"/>
                <a:shade val="63000"/>
                <a:satMod val="160000"/>
              </a:schemeClr>
            </a:gs>
            <a:gs pos="100000">
              <a:schemeClr val="accent3">
                <a:hueOff val="0"/>
                <a:satOff val="0"/>
                <a:lumOff val="0"/>
                <a:alphaOff val="0"/>
                <a:tint val="99000"/>
                <a:shade val="100000"/>
                <a:satMod val="155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8CEE9C81-F033-4A13-A3B1-7F735F6D28BE}">
      <dsp:nvSpPr>
        <dsp:cNvPr id="0" name=""/>
        <dsp:cNvSpPr/>
      </dsp:nvSpPr>
      <dsp:spPr>
        <a:xfrm>
          <a:off x="1754488" y="1666764"/>
          <a:ext cx="6022491" cy="1666764"/>
        </a:xfrm>
        <a:prstGeom prst="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ES" sz="1400" kern="1200" dirty="0" smtClean="0"/>
            <a:t>Como parte complementaria del presente proyecto es necesario mencionar de manera breve los requerimientos de la infraestructura civil y eléctrica para la puesta en marcha del mismo, y que consisten básicamente en el tipo de torres que se van a utilizar, los sistemas de protección eléctrica (sistemas de puesta a tierra y pararrayos), sistemas de generación eléctrica y los cuartos donde se instalarán los equipos de comunicaciones </a:t>
          </a:r>
          <a:endParaRPr lang="es-ES" sz="1400" kern="1200" dirty="0"/>
        </a:p>
      </dsp:txBody>
      <dsp:txXfrm>
        <a:off x="1754488" y="1666764"/>
        <a:ext cx="6022491" cy="1666764"/>
      </dsp:txXfrm>
    </dsp:sp>
  </dsp:spTree>
</dsp:drawing>
</file>

<file path=ppt/diagrams/drawing5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6EF5019-ECDC-4255-BE88-55CA0D9515B1}">
      <dsp:nvSpPr>
        <dsp:cNvPr id="0" name=""/>
        <dsp:cNvSpPr/>
      </dsp:nvSpPr>
      <dsp:spPr>
        <a:xfrm>
          <a:off x="1268" y="331"/>
          <a:ext cx="7846334" cy="1875711"/>
        </a:xfrm>
        <a:prstGeom prst="roundRect">
          <a:avLst>
            <a:gd name="adj" fmla="val 10000"/>
          </a:avLst>
        </a:prstGeom>
        <a:gradFill rotWithShape="0">
          <a:gsLst>
            <a:gs pos="0">
              <a:schemeClr val="accent1">
                <a:hueOff val="0"/>
                <a:satOff val="0"/>
                <a:lumOff val="0"/>
                <a:alphaOff val="0"/>
                <a:tint val="73000"/>
                <a:shade val="100000"/>
                <a:satMod val="150000"/>
              </a:schemeClr>
            </a:gs>
            <a:gs pos="25000">
              <a:schemeClr val="accent1">
                <a:hueOff val="0"/>
                <a:satOff val="0"/>
                <a:lumOff val="0"/>
                <a:alphaOff val="0"/>
                <a:tint val="96000"/>
                <a:shade val="80000"/>
                <a:satMod val="105000"/>
              </a:schemeClr>
            </a:gs>
            <a:gs pos="38000">
              <a:schemeClr val="accent1">
                <a:hueOff val="0"/>
                <a:satOff val="0"/>
                <a:lumOff val="0"/>
                <a:alphaOff val="0"/>
                <a:tint val="96000"/>
                <a:shade val="59000"/>
                <a:satMod val="120000"/>
              </a:schemeClr>
            </a:gs>
            <a:gs pos="55000">
              <a:schemeClr val="accent1">
                <a:hueOff val="0"/>
                <a:satOff val="0"/>
                <a:lumOff val="0"/>
                <a:alphaOff val="0"/>
                <a:tint val="100000"/>
                <a:shade val="57000"/>
                <a:satMod val="120000"/>
              </a:schemeClr>
            </a:gs>
            <a:gs pos="80000">
              <a:schemeClr val="accent1">
                <a:hueOff val="0"/>
                <a:satOff val="0"/>
                <a:lumOff val="0"/>
                <a:alphaOff val="0"/>
                <a:tint val="100000"/>
                <a:shade val="56000"/>
                <a:satMod val="145000"/>
              </a:schemeClr>
            </a:gs>
            <a:gs pos="88000">
              <a:schemeClr val="accent1">
                <a:hueOff val="0"/>
                <a:satOff val="0"/>
                <a:lumOff val="0"/>
                <a:alphaOff val="0"/>
                <a:tint val="100000"/>
                <a:shade val="63000"/>
                <a:satMod val="160000"/>
              </a:schemeClr>
            </a:gs>
            <a:gs pos="100000">
              <a:schemeClr val="accent1">
                <a:hueOff val="0"/>
                <a:satOff val="0"/>
                <a:lumOff val="0"/>
                <a:alphaOff val="0"/>
                <a:tint val="99000"/>
                <a:shade val="100000"/>
                <a:satMod val="155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rtl="0">
            <a:lnSpc>
              <a:spcPct val="90000"/>
            </a:lnSpc>
            <a:spcBef>
              <a:spcPct val="0"/>
            </a:spcBef>
            <a:spcAft>
              <a:spcPct val="35000"/>
            </a:spcAft>
          </a:pPr>
          <a:r>
            <a:rPr lang="es-ES" sz="1900" kern="1200" dirty="0" smtClean="0"/>
            <a:t>Al igual que el número de torres que se requieren para el proyecto, se necesitarán 3 cuartos de equipos, también conocidos como </a:t>
          </a:r>
          <a:r>
            <a:rPr lang="es-ES" sz="1900" kern="1200" dirty="0" err="1" smtClean="0"/>
            <a:t>shelters</a:t>
          </a:r>
          <a:r>
            <a:rPr lang="es-ES" sz="1900" kern="1200" dirty="0" smtClean="0"/>
            <a:t>, dentro de los cuales se instalarán los equipos de comunicaciones pertenecientes a cada radio base, los mismos que deberán contar con los siguientes requisitos:</a:t>
          </a:r>
          <a:endParaRPr lang="es-ES" sz="1900" kern="1200" dirty="0"/>
        </a:p>
      </dsp:txBody>
      <dsp:txXfrm>
        <a:off x="1268" y="331"/>
        <a:ext cx="7846334" cy="1875711"/>
      </dsp:txXfrm>
    </dsp:sp>
    <dsp:sp modelId="{8533E8DA-386E-41FD-9791-D27D15709C4E}">
      <dsp:nvSpPr>
        <dsp:cNvPr id="0" name=""/>
        <dsp:cNvSpPr/>
      </dsp:nvSpPr>
      <dsp:spPr>
        <a:xfrm>
          <a:off x="103776" y="2084554"/>
          <a:ext cx="1845328" cy="1875711"/>
        </a:xfrm>
        <a:prstGeom prst="roundRect">
          <a:avLst>
            <a:gd name="adj" fmla="val 10000"/>
          </a:avLst>
        </a:prstGeom>
        <a:gradFill rotWithShape="0">
          <a:gsLst>
            <a:gs pos="0">
              <a:schemeClr val="accent2">
                <a:hueOff val="0"/>
                <a:satOff val="0"/>
                <a:lumOff val="0"/>
                <a:alphaOff val="0"/>
                <a:tint val="73000"/>
                <a:shade val="100000"/>
                <a:satMod val="150000"/>
              </a:schemeClr>
            </a:gs>
            <a:gs pos="25000">
              <a:schemeClr val="accent2">
                <a:hueOff val="0"/>
                <a:satOff val="0"/>
                <a:lumOff val="0"/>
                <a:alphaOff val="0"/>
                <a:tint val="96000"/>
                <a:shade val="80000"/>
                <a:satMod val="105000"/>
              </a:schemeClr>
            </a:gs>
            <a:gs pos="38000">
              <a:schemeClr val="accent2">
                <a:hueOff val="0"/>
                <a:satOff val="0"/>
                <a:lumOff val="0"/>
                <a:alphaOff val="0"/>
                <a:tint val="96000"/>
                <a:shade val="59000"/>
                <a:satMod val="120000"/>
              </a:schemeClr>
            </a:gs>
            <a:gs pos="55000">
              <a:schemeClr val="accent2">
                <a:hueOff val="0"/>
                <a:satOff val="0"/>
                <a:lumOff val="0"/>
                <a:alphaOff val="0"/>
                <a:tint val="100000"/>
                <a:shade val="57000"/>
                <a:satMod val="120000"/>
              </a:schemeClr>
            </a:gs>
            <a:gs pos="80000">
              <a:schemeClr val="accent2">
                <a:hueOff val="0"/>
                <a:satOff val="0"/>
                <a:lumOff val="0"/>
                <a:alphaOff val="0"/>
                <a:tint val="100000"/>
                <a:shade val="56000"/>
                <a:satMod val="145000"/>
              </a:schemeClr>
            </a:gs>
            <a:gs pos="88000">
              <a:schemeClr val="accent2">
                <a:hueOff val="0"/>
                <a:satOff val="0"/>
                <a:lumOff val="0"/>
                <a:alphaOff val="0"/>
                <a:tint val="100000"/>
                <a:shade val="63000"/>
                <a:satMod val="160000"/>
              </a:schemeClr>
            </a:gs>
            <a:gs pos="100000">
              <a:schemeClr val="accent2">
                <a:hueOff val="0"/>
                <a:satOff val="0"/>
                <a:lumOff val="0"/>
                <a:alphaOff val="0"/>
                <a:tint val="99000"/>
                <a:shade val="100000"/>
                <a:satMod val="155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rtl="0">
            <a:lnSpc>
              <a:spcPct val="90000"/>
            </a:lnSpc>
            <a:spcBef>
              <a:spcPct val="0"/>
            </a:spcBef>
            <a:spcAft>
              <a:spcPct val="35000"/>
            </a:spcAft>
          </a:pPr>
          <a:r>
            <a:rPr lang="es-ES" sz="1100" kern="1200" dirty="0" smtClean="0"/>
            <a:t>Dimensiones de 1.70 m de ancho, 2 m de largo y 2.20 m alto.</a:t>
          </a:r>
          <a:endParaRPr lang="es-ES" sz="1100" kern="1200" dirty="0"/>
        </a:p>
      </dsp:txBody>
      <dsp:txXfrm>
        <a:off x="103776" y="2084554"/>
        <a:ext cx="1845328" cy="1875711"/>
      </dsp:txXfrm>
    </dsp:sp>
    <dsp:sp modelId="{F7B33048-5E6D-4B42-9D1D-FFADF3786C4E}">
      <dsp:nvSpPr>
        <dsp:cNvPr id="0" name=""/>
        <dsp:cNvSpPr/>
      </dsp:nvSpPr>
      <dsp:spPr>
        <a:xfrm>
          <a:off x="2104112" y="2084554"/>
          <a:ext cx="1845328" cy="1875711"/>
        </a:xfrm>
        <a:prstGeom prst="roundRect">
          <a:avLst>
            <a:gd name="adj" fmla="val 10000"/>
          </a:avLst>
        </a:prstGeom>
        <a:gradFill rotWithShape="0">
          <a:gsLst>
            <a:gs pos="0">
              <a:schemeClr val="accent2">
                <a:hueOff val="0"/>
                <a:satOff val="0"/>
                <a:lumOff val="0"/>
                <a:alphaOff val="0"/>
                <a:tint val="73000"/>
                <a:shade val="100000"/>
                <a:satMod val="150000"/>
              </a:schemeClr>
            </a:gs>
            <a:gs pos="25000">
              <a:schemeClr val="accent2">
                <a:hueOff val="0"/>
                <a:satOff val="0"/>
                <a:lumOff val="0"/>
                <a:alphaOff val="0"/>
                <a:tint val="96000"/>
                <a:shade val="80000"/>
                <a:satMod val="105000"/>
              </a:schemeClr>
            </a:gs>
            <a:gs pos="38000">
              <a:schemeClr val="accent2">
                <a:hueOff val="0"/>
                <a:satOff val="0"/>
                <a:lumOff val="0"/>
                <a:alphaOff val="0"/>
                <a:tint val="96000"/>
                <a:shade val="59000"/>
                <a:satMod val="120000"/>
              </a:schemeClr>
            </a:gs>
            <a:gs pos="55000">
              <a:schemeClr val="accent2">
                <a:hueOff val="0"/>
                <a:satOff val="0"/>
                <a:lumOff val="0"/>
                <a:alphaOff val="0"/>
                <a:tint val="100000"/>
                <a:shade val="57000"/>
                <a:satMod val="120000"/>
              </a:schemeClr>
            </a:gs>
            <a:gs pos="80000">
              <a:schemeClr val="accent2">
                <a:hueOff val="0"/>
                <a:satOff val="0"/>
                <a:lumOff val="0"/>
                <a:alphaOff val="0"/>
                <a:tint val="100000"/>
                <a:shade val="56000"/>
                <a:satMod val="145000"/>
              </a:schemeClr>
            </a:gs>
            <a:gs pos="88000">
              <a:schemeClr val="accent2">
                <a:hueOff val="0"/>
                <a:satOff val="0"/>
                <a:lumOff val="0"/>
                <a:alphaOff val="0"/>
                <a:tint val="100000"/>
                <a:shade val="63000"/>
                <a:satMod val="160000"/>
              </a:schemeClr>
            </a:gs>
            <a:gs pos="100000">
              <a:schemeClr val="accent2">
                <a:hueOff val="0"/>
                <a:satOff val="0"/>
                <a:lumOff val="0"/>
                <a:alphaOff val="0"/>
                <a:tint val="99000"/>
                <a:shade val="100000"/>
                <a:satMod val="155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rtl="0">
            <a:lnSpc>
              <a:spcPct val="90000"/>
            </a:lnSpc>
            <a:spcBef>
              <a:spcPct val="0"/>
            </a:spcBef>
            <a:spcAft>
              <a:spcPct val="35000"/>
            </a:spcAft>
          </a:pPr>
          <a:r>
            <a:rPr lang="es-ES" sz="1100" kern="1200" dirty="0" smtClean="0"/>
            <a:t>Estructura metálica de perfiles acerados y tol galvanizado; debe ofrecer un ambiente seguro y seco para la instalación de equipamientos. Sellado para impedir la filtración de agua y polvo, y el escape de aire climatizado.</a:t>
          </a:r>
          <a:endParaRPr lang="es-ES" sz="1100" kern="1200" dirty="0"/>
        </a:p>
      </dsp:txBody>
      <dsp:txXfrm>
        <a:off x="2104112" y="2084554"/>
        <a:ext cx="1845328" cy="1875711"/>
      </dsp:txXfrm>
    </dsp:sp>
    <dsp:sp modelId="{3B69570A-C5D7-4F7E-8967-900F5116CEAB}">
      <dsp:nvSpPr>
        <dsp:cNvPr id="0" name=""/>
        <dsp:cNvSpPr/>
      </dsp:nvSpPr>
      <dsp:spPr>
        <a:xfrm>
          <a:off x="4104447" y="2084554"/>
          <a:ext cx="1845328" cy="1875711"/>
        </a:xfrm>
        <a:prstGeom prst="roundRect">
          <a:avLst>
            <a:gd name="adj" fmla="val 10000"/>
          </a:avLst>
        </a:prstGeom>
        <a:gradFill rotWithShape="0">
          <a:gsLst>
            <a:gs pos="0">
              <a:schemeClr val="accent2">
                <a:hueOff val="0"/>
                <a:satOff val="0"/>
                <a:lumOff val="0"/>
                <a:alphaOff val="0"/>
                <a:tint val="73000"/>
                <a:shade val="100000"/>
                <a:satMod val="150000"/>
              </a:schemeClr>
            </a:gs>
            <a:gs pos="25000">
              <a:schemeClr val="accent2">
                <a:hueOff val="0"/>
                <a:satOff val="0"/>
                <a:lumOff val="0"/>
                <a:alphaOff val="0"/>
                <a:tint val="96000"/>
                <a:shade val="80000"/>
                <a:satMod val="105000"/>
              </a:schemeClr>
            </a:gs>
            <a:gs pos="38000">
              <a:schemeClr val="accent2">
                <a:hueOff val="0"/>
                <a:satOff val="0"/>
                <a:lumOff val="0"/>
                <a:alphaOff val="0"/>
                <a:tint val="96000"/>
                <a:shade val="59000"/>
                <a:satMod val="120000"/>
              </a:schemeClr>
            </a:gs>
            <a:gs pos="55000">
              <a:schemeClr val="accent2">
                <a:hueOff val="0"/>
                <a:satOff val="0"/>
                <a:lumOff val="0"/>
                <a:alphaOff val="0"/>
                <a:tint val="100000"/>
                <a:shade val="57000"/>
                <a:satMod val="120000"/>
              </a:schemeClr>
            </a:gs>
            <a:gs pos="80000">
              <a:schemeClr val="accent2">
                <a:hueOff val="0"/>
                <a:satOff val="0"/>
                <a:lumOff val="0"/>
                <a:alphaOff val="0"/>
                <a:tint val="100000"/>
                <a:shade val="56000"/>
                <a:satMod val="145000"/>
              </a:schemeClr>
            </a:gs>
            <a:gs pos="88000">
              <a:schemeClr val="accent2">
                <a:hueOff val="0"/>
                <a:satOff val="0"/>
                <a:lumOff val="0"/>
                <a:alphaOff val="0"/>
                <a:tint val="100000"/>
                <a:shade val="63000"/>
                <a:satMod val="160000"/>
              </a:schemeClr>
            </a:gs>
            <a:gs pos="100000">
              <a:schemeClr val="accent2">
                <a:hueOff val="0"/>
                <a:satOff val="0"/>
                <a:lumOff val="0"/>
                <a:alphaOff val="0"/>
                <a:tint val="99000"/>
                <a:shade val="100000"/>
                <a:satMod val="155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rtl="0">
            <a:lnSpc>
              <a:spcPct val="90000"/>
            </a:lnSpc>
            <a:spcBef>
              <a:spcPct val="0"/>
            </a:spcBef>
            <a:spcAft>
              <a:spcPct val="35000"/>
            </a:spcAft>
          </a:pPr>
          <a:r>
            <a:rPr lang="es-ES" sz="1100" kern="1200" dirty="0" smtClean="0"/>
            <a:t>Temperaturas entre -10 °C a 20 °C.</a:t>
          </a:r>
          <a:endParaRPr lang="es-ES" sz="1100" kern="1200" dirty="0"/>
        </a:p>
      </dsp:txBody>
      <dsp:txXfrm>
        <a:off x="4104447" y="2084554"/>
        <a:ext cx="1845328" cy="1875711"/>
      </dsp:txXfrm>
    </dsp:sp>
    <dsp:sp modelId="{864E6796-2541-4168-ABD1-1399A9AAD5FF}">
      <dsp:nvSpPr>
        <dsp:cNvPr id="0" name=""/>
        <dsp:cNvSpPr/>
      </dsp:nvSpPr>
      <dsp:spPr>
        <a:xfrm>
          <a:off x="6002275" y="2084222"/>
          <a:ext cx="1845328" cy="1875711"/>
        </a:xfrm>
        <a:prstGeom prst="roundRect">
          <a:avLst>
            <a:gd name="adj" fmla="val 10000"/>
          </a:avLst>
        </a:prstGeom>
        <a:gradFill rotWithShape="0">
          <a:gsLst>
            <a:gs pos="0">
              <a:schemeClr val="accent2">
                <a:hueOff val="0"/>
                <a:satOff val="0"/>
                <a:lumOff val="0"/>
                <a:alphaOff val="0"/>
                <a:tint val="73000"/>
                <a:shade val="100000"/>
                <a:satMod val="150000"/>
              </a:schemeClr>
            </a:gs>
            <a:gs pos="25000">
              <a:schemeClr val="accent2">
                <a:hueOff val="0"/>
                <a:satOff val="0"/>
                <a:lumOff val="0"/>
                <a:alphaOff val="0"/>
                <a:tint val="96000"/>
                <a:shade val="80000"/>
                <a:satMod val="105000"/>
              </a:schemeClr>
            </a:gs>
            <a:gs pos="38000">
              <a:schemeClr val="accent2">
                <a:hueOff val="0"/>
                <a:satOff val="0"/>
                <a:lumOff val="0"/>
                <a:alphaOff val="0"/>
                <a:tint val="96000"/>
                <a:shade val="59000"/>
                <a:satMod val="120000"/>
              </a:schemeClr>
            </a:gs>
            <a:gs pos="55000">
              <a:schemeClr val="accent2">
                <a:hueOff val="0"/>
                <a:satOff val="0"/>
                <a:lumOff val="0"/>
                <a:alphaOff val="0"/>
                <a:tint val="100000"/>
                <a:shade val="57000"/>
                <a:satMod val="120000"/>
              </a:schemeClr>
            </a:gs>
            <a:gs pos="80000">
              <a:schemeClr val="accent2">
                <a:hueOff val="0"/>
                <a:satOff val="0"/>
                <a:lumOff val="0"/>
                <a:alphaOff val="0"/>
                <a:tint val="100000"/>
                <a:shade val="56000"/>
                <a:satMod val="145000"/>
              </a:schemeClr>
            </a:gs>
            <a:gs pos="88000">
              <a:schemeClr val="accent2">
                <a:hueOff val="0"/>
                <a:satOff val="0"/>
                <a:lumOff val="0"/>
                <a:alphaOff val="0"/>
                <a:tint val="100000"/>
                <a:shade val="63000"/>
                <a:satMod val="160000"/>
              </a:schemeClr>
            </a:gs>
            <a:gs pos="100000">
              <a:schemeClr val="accent2">
                <a:hueOff val="0"/>
                <a:satOff val="0"/>
                <a:lumOff val="0"/>
                <a:alphaOff val="0"/>
                <a:tint val="99000"/>
                <a:shade val="100000"/>
                <a:satMod val="155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rtl="0">
            <a:lnSpc>
              <a:spcPct val="90000"/>
            </a:lnSpc>
            <a:spcBef>
              <a:spcPct val="0"/>
            </a:spcBef>
            <a:spcAft>
              <a:spcPct val="35000"/>
            </a:spcAft>
          </a:pPr>
          <a:r>
            <a:rPr lang="es-ES" sz="1100" kern="1200" dirty="0" smtClean="0"/>
            <a:t>Pintura anticorrosiva.</a:t>
          </a:r>
          <a:endParaRPr lang="es-ES" sz="1100" kern="1200" dirty="0"/>
        </a:p>
      </dsp:txBody>
      <dsp:txXfrm>
        <a:off x="6002275" y="2084222"/>
        <a:ext cx="1845328" cy="1875711"/>
      </dsp:txXfrm>
    </dsp:sp>
  </dsp:spTree>
</dsp:drawing>
</file>

<file path=ppt/diagrams/drawing5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40088B5-B209-4279-BD05-0D3437A144BF}">
      <dsp:nvSpPr>
        <dsp:cNvPr id="0" name=""/>
        <dsp:cNvSpPr/>
      </dsp:nvSpPr>
      <dsp:spPr>
        <a:xfrm>
          <a:off x="0" y="0"/>
          <a:ext cx="2185468" cy="2185468"/>
        </a:xfrm>
        <a:prstGeom prst="pie">
          <a:avLst>
            <a:gd name="adj1" fmla="val 5400000"/>
            <a:gd name="adj2" fmla="val 16200000"/>
          </a:avLst>
        </a:prstGeom>
        <a:gradFill rotWithShape="0">
          <a:gsLst>
            <a:gs pos="0">
              <a:schemeClr val="accent2">
                <a:hueOff val="0"/>
                <a:satOff val="0"/>
                <a:lumOff val="0"/>
                <a:alphaOff val="0"/>
                <a:tint val="73000"/>
                <a:shade val="100000"/>
                <a:satMod val="150000"/>
              </a:schemeClr>
            </a:gs>
            <a:gs pos="25000">
              <a:schemeClr val="accent2">
                <a:hueOff val="0"/>
                <a:satOff val="0"/>
                <a:lumOff val="0"/>
                <a:alphaOff val="0"/>
                <a:tint val="96000"/>
                <a:shade val="80000"/>
                <a:satMod val="105000"/>
              </a:schemeClr>
            </a:gs>
            <a:gs pos="38000">
              <a:schemeClr val="accent2">
                <a:hueOff val="0"/>
                <a:satOff val="0"/>
                <a:lumOff val="0"/>
                <a:alphaOff val="0"/>
                <a:tint val="96000"/>
                <a:shade val="59000"/>
                <a:satMod val="120000"/>
              </a:schemeClr>
            </a:gs>
            <a:gs pos="55000">
              <a:schemeClr val="accent2">
                <a:hueOff val="0"/>
                <a:satOff val="0"/>
                <a:lumOff val="0"/>
                <a:alphaOff val="0"/>
                <a:tint val="100000"/>
                <a:shade val="57000"/>
                <a:satMod val="120000"/>
              </a:schemeClr>
            </a:gs>
            <a:gs pos="80000">
              <a:schemeClr val="accent2">
                <a:hueOff val="0"/>
                <a:satOff val="0"/>
                <a:lumOff val="0"/>
                <a:alphaOff val="0"/>
                <a:tint val="100000"/>
                <a:shade val="56000"/>
                <a:satMod val="145000"/>
              </a:schemeClr>
            </a:gs>
            <a:gs pos="88000">
              <a:schemeClr val="accent2">
                <a:hueOff val="0"/>
                <a:satOff val="0"/>
                <a:lumOff val="0"/>
                <a:alphaOff val="0"/>
                <a:tint val="100000"/>
                <a:shade val="63000"/>
                <a:satMod val="160000"/>
              </a:schemeClr>
            </a:gs>
            <a:gs pos="100000">
              <a:schemeClr val="accent2">
                <a:hueOff val="0"/>
                <a:satOff val="0"/>
                <a:lumOff val="0"/>
                <a:alphaOff val="0"/>
                <a:tint val="99000"/>
                <a:shade val="100000"/>
                <a:satMod val="155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8E3FBEE3-4E9D-494B-BEE7-6513C2835E81}">
      <dsp:nvSpPr>
        <dsp:cNvPr id="0" name=""/>
        <dsp:cNvSpPr/>
      </dsp:nvSpPr>
      <dsp:spPr>
        <a:xfrm>
          <a:off x="1092733" y="0"/>
          <a:ext cx="6828146" cy="2185468"/>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s-ES" sz="1700" kern="1200" dirty="0" smtClean="0"/>
            <a:t>A continuación, se presentará un diagrama de cobertura por cada repetidora que muestre los niveles de recepción de la señal y la extensión geográfica   de la cobertura VHF, con el fin de asegurar la comunicación entre las distintas sedes de la ESPE y las repetidoras. Para un mejor análisis de la cobertura se presenta los valores de la intensidad de la señal a los cuales la misma es buena, promedio y excelente, de acuerdo al siguiente gráfico para cada repetidora:</a:t>
          </a:r>
          <a:endParaRPr lang="es-ES" sz="1700" kern="1200" dirty="0"/>
        </a:p>
      </dsp:txBody>
      <dsp:txXfrm>
        <a:off x="1092733" y="0"/>
        <a:ext cx="6828146" cy="2185468"/>
      </dsp:txXfrm>
    </dsp:sp>
  </dsp:spTree>
</dsp:drawing>
</file>

<file path=ppt/diagrams/drawing5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CEF7E2D-24D7-4116-909D-42182C825EDA}">
      <dsp:nvSpPr>
        <dsp:cNvPr id="0" name=""/>
        <dsp:cNvSpPr/>
      </dsp:nvSpPr>
      <dsp:spPr>
        <a:xfrm rot="10800000">
          <a:off x="1655764" y="1880"/>
          <a:ext cx="5472684" cy="1109227"/>
        </a:xfrm>
        <a:prstGeom prst="homePlate">
          <a:avLst/>
        </a:prstGeom>
        <a:gradFill rotWithShape="0">
          <a:gsLst>
            <a:gs pos="0">
              <a:schemeClr val="accent2">
                <a:hueOff val="0"/>
                <a:satOff val="0"/>
                <a:lumOff val="0"/>
                <a:alphaOff val="0"/>
                <a:tint val="73000"/>
                <a:shade val="100000"/>
                <a:satMod val="150000"/>
              </a:schemeClr>
            </a:gs>
            <a:gs pos="25000">
              <a:schemeClr val="accent2">
                <a:hueOff val="0"/>
                <a:satOff val="0"/>
                <a:lumOff val="0"/>
                <a:alphaOff val="0"/>
                <a:tint val="96000"/>
                <a:shade val="80000"/>
                <a:satMod val="105000"/>
              </a:schemeClr>
            </a:gs>
            <a:gs pos="38000">
              <a:schemeClr val="accent2">
                <a:hueOff val="0"/>
                <a:satOff val="0"/>
                <a:lumOff val="0"/>
                <a:alphaOff val="0"/>
                <a:tint val="96000"/>
                <a:shade val="59000"/>
                <a:satMod val="120000"/>
              </a:schemeClr>
            </a:gs>
            <a:gs pos="55000">
              <a:schemeClr val="accent2">
                <a:hueOff val="0"/>
                <a:satOff val="0"/>
                <a:lumOff val="0"/>
                <a:alphaOff val="0"/>
                <a:tint val="100000"/>
                <a:shade val="57000"/>
                <a:satMod val="120000"/>
              </a:schemeClr>
            </a:gs>
            <a:gs pos="80000">
              <a:schemeClr val="accent2">
                <a:hueOff val="0"/>
                <a:satOff val="0"/>
                <a:lumOff val="0"/>
                <a:alphaOff val="0"/>
                <a:tint val="100000"/>
                <a:shade val="56000"/>
                <a:satMod val="145000"/>
              </a:schemeClr>
            </a:gs>
            <a:gs pos="88000">
              <a:schemeClr val="accent2">
                <a:hueOff val="0"/>
                <a:satOff val="0"/>
                <a:lumOff val="0"/>
                <a:alphaOff val="0"/>
                <a:tint val="100000"/>
                <a:shade val="63000"/>
                <a:satMod val="160000"/>
              </a:schemeClr>
            </a:gs>
            <a:gs pos="100000">
              <a:schemeClr val="accent2">
                <a:hueOff val="0"/>
                <a:satOff val="0"/>
                <a:lumOff val="0"/>
                <a:alphaOff val="0"/>
                <a:tint val="99000"/>
                <a:shade val="100000"/>
                <a:satMod val="155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89139" tIns="45720" rIns="85344" bIns="45720" numCol="1" spcCol="1270" anchor="ctr" anchorCtr="0">
          <a:noAutofit/>
        </a:bodyPr>
        <a:lstStyle/>
        <a:p>
          <a:pPr lvl="0" algn="ctr" defTabSz="533400" rtl="0">
            <a:lnSpc>
              <a:spcPct val="90000"/>
            </a:lnSpc>
            <a:spcBef>
              <a:spcPct val="0"/>
            </a:spcBef>
            <a:spcAft>
              <a:spcPct val="35000"/>
            </a:spcAft>
          </a:pPr>
          <a:r>
            <a:rPr lang="es-ES" sz="1200" kern="1200" dirty="0" smtClean="0"/>
            <a:t>Coma la infraestructura de telecomunicaciones del Comando Conjunto a utilizar se encuentra en los cerros de Cruz Loma, </a:t>
          </a:r>
          <a:r>
            <a:rPr lang="es-ES" sz="1200" kern="1200" dirty="0" err="1" smtClean="0"/>
            <a:t>Atacazo</a:t>
          </a:r>
          <a:r>
            <a:rPr lang="es-ES" sz="1200" kern="1200" dirty="0" smtClean="0"/>
            <a:t>, </a:t>
          </a:r>
          <a:r>
            <a:rPr lang="es-ES" sz="1200" kern="1200" dirty="0" err="1" smtClean="0"/>
            <a:t>Chiguilpe</a:t>
          </a:r>
          <a:r>
            <a:rPr lang="es-ES" sz="1200" kern="1200" dirty="0" smtClean="0"/>
            <a:t> Alto y </a:t>
          </a:r>
          <a:r>
            <a:rPr lang="es-ES" sz="1200" kern="1200" dirty="0" err="1" smtClean="0"/>
            <a:t>Putzalahua</a:t>
          </a:r>
          <a:r>
            <a:rPr lang="es-ES" sz="1200" kern="1200" dirty="0" smtClean="0"/>
            <a:t>; se procede a utilizar la dirección de red 10.1.0.0 con máscara de 255.255.255.0.</a:t>
          </a:r>
          <a:endParaRPr lang="es-ES" sz="1200" kern="1200" dirty="0"/>
        </a:p>
      </dsp:txBody>
      <dsp:txXfrm rot="10800000">
        <a:off x="1655764" y="1880"/>
        <a:ext cx="5472684" cy="1109227"/>
      </dsp:txXfrm>
    </dsp:sp>
    <dsp:sp modelId="{A3F611D0-6F30-4B65-8847-F1E4B0AE94A7}">
      <dsp:nvSpPr>
        <dsp:cNvPr id="0" name=""/>
        <dsp:cNvSpPr/>
      </dsp:nvSpPr>
      <dsp:spPr>
        <a:xfrm>
          <a:off x="1101151" y="1880"/>
          <a:ext cx="1109227" cy="1109227"/>
        </a:xfrm>
        <a:prstGeom prst="ellipse">
          <a:avLst/>
        </a:prstGeom>
        <a:blipFill rotWithShape="0">
          <a:blip xmlns:r="http://schemas.openxmlformats.org/officeDocument/2006/relationships" r:embed="rId1"/>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579EBF56-B4EC-4236-81D9-6A5D70ACD38B}">
      <dsp:nvSpPr>
        <dsp:cNvPr id="0" name=""/>
        <dsp:cNvSpPr/>
      </dsp:nvSpPr>
      <dsp:spPr>
        <a:xfrm rot="10800000">
          <a:off x="1655764" y="1442221"/>
          <a:ext cx="5472684" cy="1109227"/>
        </a:xfrm>
        <a:prstGeom prst="homePlate">
          <a:avLst/>
        </a:prstGeom>
        <a:gradFill rotWithShape="0">
          <a:gsLst>
            <a:gs pos="0">
              <a:schemeClr val="accent3">
                <a:hueOff val="0"/>
                <a:satOff val="0"/>
                <a:lumOff val="0"/>
                <a:alphaOff val="0"/>
                <a:tint val="73000"/>
                <a:shade val="100000"/>
                <a:satMod val="150000"/>
              </a:schemeClr>
            </a:gs>
            <a:gs pos="25000">
              <a:schemeClr val="accent3">
                <a:hueOff val="0"/>
                <a:satOff val="0"/>
                <a:lumOff val="0"/>
                <a:alphaOff val="0"/>
                <a:tint val="96000"/>
                <a:shade val="80000"/>
                <a:satMod val="105000"/>
              </a:schemeClr>
            </a:gs>
            <a:gs pos="38000">
              <a:schemeClr val="accent3">
                <a:hueOff val="0"/>
                <a:satOff val="0"/>
                <a:lumOff val="0"/>
                <a:alphaOff val="0"/>
                <a:tint val="96000"/>
                <a:shade val="59000"/>
                <a:satMod val="120000"/>
              </a:schemeClr>
            </a:gs>
            <a:gs pos="55000">
              <a:schemeClr val="accent3">
                <a:hueOff val="0"/>
                <a:satOff val="0"/>
                <a:lumOff val="0"/>
                <a:alphaOff val="0"/>
                <a:tint val="100000"/>
                <a:shade val="57000"/>
                <a:satMod val="120000"/>
              </a:schemeClr>
            </a:gs>
            <a:gs pos="80000">
              <a:schemeClr val="accent3">
                <a:hueOff val="0"/>
                <a:satOff val="0"/>
                <a:lumOff val="0"/>
                <a:alphaOff val="0"/>
                <a:tint val="100000"/>
                <a:shade val="56000"/>
                <a:satMod val="145000"/>
              </a:schemeClr>
            </a:gs>
            <a:gs pos="88000">
              <a:schemeClr val="accent3">
                <a:hueOff val="0"/>
                <a:satOff val="0"/>
                <a:lumOff val="0"/>
                <a:alphaOff val="0"/>
                <a:tint val="100000"/>
                <a:shade val="63000"/>
                <a:satMod val="160000"/>
              </a:schemeClr>
            </a:gs>
            <a:gs pos="100000">
              <a:schemeClr val="accent3">
                <a:hueOff val="0"/>
                <a:satOff val="0"/>
                <a:lumOff val="0"/>
                <a:alphaOff val="0"/>
                <a:tint val="99000"/>
                <a:shade val="100000"/>
                <a:satMod val="155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89139" tIns="45720" rIns="85344" bIns="45720" numCol="1" spcCol="1270" anchor="ctr" anchorCtr="0">
          <a:noAutofit/>
        </a:bodyPr>
        <a:lstStyle/>
        <a:p>
          <a:pPr lvl="0" algn="ctr" defTabSz="533400" rtl="0">
            <a:lnSpc>
              <a:spcPct val="90000"/>
            </a:lnSpc>
            <a:spcBef>
              <a:spcPct val="0"/>
            </a:spcBef>
            <a:spcAft>
              <a:spcPct val="35000"/>
            </a:spcAft>
          </a:pPr>
          <a:r>
            <a:rPr lang="es-ES" sz="1200" kern="1200" dirty="0" smtClean="0"/>
            <a:t>Para realizar el direccionamiento, se debe tener en cuenta que cada estación repetidora cuenta con su módulo de interfaz IP y su respectivo puente Ethernet en los cerros de Cruz Loma, </a:t>
          </a:r>
          <a:r>
            <a:rPr lang="es-ES" sz="1200" kern="1200" dirty="0" err="1" smtClean="0"/>
            <a:t>Chigulpe</a:t>
          </a:r>
          <a:r>
            <a:rPr lang="es-ES" sz="1200" kern="1200" dirty="0" smtClean="0"/>
            <a:t> Alto y </a:t>
          </a:r>
          <a:r>
            <a:rPr lang="es-ES" sz="1200" kern="1200" dirty="0" err="1" smtClean="0"/>
            <a:t>Putzulagua</a:t>
          </a:r>
          <a:r>
            <a:rPr lang="es-ES" sz="1200" kern="1200" dirty="0" smtClean="0"/>
            <a:t>.</a:t>
          </a:r>
          <a:endParaRPr lang="es-ES" sz="1200" kern="1200" dirty="0"/>
        </a:p>
      </dsp:txBody>
      <dsp:txXfrm rot="10800000">
        <a:off x="1655764" y="1442221"/>
        <a:ext cx="5472684" cy="1109227"/>
      </dsp:txXfrm>
    </dsp:sp>
    <dsp:sp modelId="{5900CF67-BD46-4686-AA02-A0E8FC3040A8}">
      <dsp:nvSpPr>
        <dsp:cNvPr id="0" name=""/>
        <dsp:cNvSpPr/>
      </dsp:nvSpPr>
      <dsp:spPr>
        <a:xfrm>
          <a:off x="1101151" y="1442221"/>
          <a:ext cx="1109227" cy="1109227"/>
        </a:xfrm>
        <a:prstGeom prst="ellipse">
          <a:avLst/>
        </a:prstGeom>
        <a:blipFill rotWithShape="0">
          <a:blip xmlns:r="http://schemas.openxmlformats.org/officeDocument/2006/relationships" r:embed="rId2"/>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8FE77A99-4790-4C51-A835-82ED6869421A}">
      <dsp:nvSpPr>
        <dsp:cNvPr id="0" name=""/>
        <dsp:cNvSpPr/>
      </dsp:nvSpPr>
      <dsp:spPr>
        <a:xfrm rot="10800000">
          <a:off x="1655764" y="2882562"/>
          <a:ext cx="5472684" cy="1109227"/>
        </a:xfrm>
        <a:prstGeom prst="homePlate">
          <a:avLst/>
        </a:prstGeom>
        <a:gradFill rotWithShape="0">
          <a:gsLst>
            <a:gs pos="0">
              <a:schemeClr val="accent4">
                <a:hueOff val="0"/>
                <a:satOff val="0"/>
                <a:lumOff val="0"/>
                <a:alphaOff val="0"/>
                <a:tint val="73000"/>
                <a:shade val="100000"/>
                <a:satMod val="150000"/>
              </a:schemeClr>
            </a:gs>
            <a:gs pos="25000">
              <a:schemeClr val="accent4">
                <a:hueOff val="0"/>
                <a:satOff val="0"/>
                <a:lumOff val="0"/>
                <a:alphaOff val="0"/>
                <a:tint val="96000"/>
                <a:shade val="80000"/>
                <a:satMod val="105000"/>
              </a:schemeClr>
            </a:gs>
            <a:gs pos="38000">
              <a:schemeClr val="accent4">
                <a:hueOff val="0"/>
                <a:satOff val="0"/>
                <a:lumOff val="0"/>
                <a:alphaOff val="0"/>
                <a:tint val="96000"/>
                <a:shade val="59000"/>
                <a:satMod val="120000"/>
              </a:schemeClr>
            </a:gs>
            <a:gs pos="55000">
              <a:schemeClr val="accent4">
                <a:hueOff val="0"/>
                <a:satOff val="0"/>
                <a:lumOff val="0"/>
                <a:alphaOff val="0"/>
                <a:tint val="100000"/>
                <a:shade val="57000"/>
                <a:satMod val="120000"/>
              </a:schemeClr>
            </a:gs>
            <a:gs pos="80000">
              <a:schemeClr val="accent4">
                <a:hueOff val="0"/>
                <a:satOff val="0"/>
                <a:lumOff val="0"/>
                <a:alphaOff val="0"/>
                <a:tint val="100000"/>
                <a:shade val="56000"/>
                <a:satMod val="145000"/>
              </a:schemeClr>
            </a:gs>
            <a:gs pos="88000">
              <a:schemeClr val="accent4">
                <a:hueOff val="0"/>
                <a:satOff val="0"/>
                <a:lumOff val="0"/>
                <a:alphaOff val="0"/>
                <a:tint val="100000"/>
                <a:shade val="63000"/>
                <a:satMod val="160000"/>
              </a:schemeClr>
            </a:gs>
            <a:gs pos="100000">
              <a:schemeClr val="accent4">
                <a:hueOff val="0"/>
                <a:satOff val="0"/>
                <a:lumOff val="0"/>
                <a:alphaOff val="0"/>
                <a:tint val="99000"/>
                <a:shade val="100000"/>
                <a:satMod val="155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89139" tIns="45720" rIns="85344" bIns="45720" numCol="1" spcCol="1270" anchor="ctr" anchorCtr="0">
          <a:noAutofit/>
        </a:bodyPr>
        <a:lstStyle/>
        <a:p>
          <a:pPr lvl="0" algn="ctr" defTabSz="533400" rtl="0">
            <a:lnSpc>
              <a:spcPct val="90000"/>
            </a:lnSpc>
            <a:spcBef>
              <a:spcPct val="0"/>
            </a:spcBef>
            <a:spcAft>
              <a:spcPct val="35000"/>
            </a:spcAft>
          </a:pPr>
          <a:r>
            <a:rPr lang="es-ES" sz="1200" kern="1200" dirty="0" smtClean="0"/>
            <a:t>Para interconectar las diferentes sedes, en el cerro </a:t>
          </a:r>
          <a:r>
            <a:rPr lang="es-ES" sz="1200" kern="1200" dirty="0" err="1" smtClean="0"/>
            <a:t>Atacazo</a:t>
          </a:r>
          <a:r>
            <a:rPr lang="es-ES" sz="1200" kern="1200" dirty="0" smtClean="0"/>
            <a:t>, se tiene tres puentes inalámbricos de Ethernet, que apuntan a cada estación repetidora.</a:t>
          </a:r>
          <a:endParaRPr lang="es-ES" sz="1200" kern="1200" dirty="0"/>
        </a:p>
      </dsp:txBody>
      <dsp:txXfrm rot="10800000">
        <a:off x="1655764" y="2882562"/>
        <a:ext cx="5472684" cy="1109227"/>
      </dsp:txXfrm>
    </dsp:sp>
    <dsp:sp modelId="{97CF7802-10A0-419E-A350-588B2D879A2B}">
      <dsp:nvSpPr>
        <dsp:cNvPr id="0" name=""/>
        <dsp:cNvSpPr/>
      </dsp:nvSpPr>
      <dsp:spPr>
        <a:xfrm>
          <a:off x="1101151" y="2882562"/>
          <a:ext cx="1109227" cy="1109227"/>
        </a:xfrm>
        <a:prstGeom prst="ellipse">
          <a:avLst/>
        </a:prstGeom>
        <a:blipFill rotWithShape="0">
          <a:blip xmlns:r="http://schemas.openxmlformats.org/officeDocument/2006/relationships" r:embed="rId3"/>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7AA19B7E-296B-42A1-8C05-ACB899470AC1}">
      <dsp:nvSpPr>
        <dsp:cNvPr id="0" name=""/>
        <dsp:cNvSpPr/>
      </dsp:nvSpPr>
      <dsp:spPr>
        <a:xfrm rot="10800000">
          <a:off x="1655764" y="4322903"/>
          <a:ext cx="5472684" cy="1109227"/>
        </a:xfrm>
        <a:prstGeom prst="homePlate">
          <a:avLst/>
        </a:prstGeom>
        <a:gradFill rotWithShape="0">
          <a:gsLst>
            <a:gs pos="0">
              <a:schemeClr val="accent5">
                <a:hueOff val="0"/>
                <a:satOff val="0"/>
                <a:lumOff val="0"/>
                <a:alphaOff val="0"/>
                <a:tint val="73000"/>
                <a:shade val="100000"/>
                <a:satMod val="150000"/>
              </a:schemeClr>
            </a:gs>
            <a:gs pos="25000">
              <a:schemeClr val="accent5">
                <a:hueOff val="0"/>
                <a:satOff val="0"/>
                <a:lumOff val="0"/>
                <a:alphaOff val="0"/>
                <a:tint val="96000"/>
                <a:shade val="80000"/>
                <a:satMod val="105000"/>
              </a:schemeClr>
            </a:gs>
            <a:gs pos="38000">
              <a:schemeClr val="accent5">
                <a:hueOff val="0"/>
                <a:satOff val="0"/>
                <a:lumOff val="0"/>
                <a:alphaOff val="0"/>
                <a:tint val="96000"/>
                <a:shade val="59000"/>
                <a:satMod val="120000"/>
              </a:schemeClr>
            </a:gs>
            <a:gs pos="55000">
              <a:schemeClr val="accent5">
                <a:hueOff val="0"/>
                <a:satOff val="0"/>
                <a:lumOff val="0"/>
                <a:alphaOff val="0"/>
                <a:tint val="100000"/>
                <a:shade val="57000"/>
                <a:satMod val="120000"/>
              </a:schemeClr>
            </a:gs>
            <a:gs pos="80000">
              <a:schemeClr val="accent5">
                <a:hueOff val="0"/>
                <a:satOff val="0"/>
                <a:lumOff val="0"/>
                <a:alphaOff val="0"/>
                <a:tint val="100000"/>
                <a:shade val="56000"/>
                <a:satMod val="145000"/>
              </a:schemeClr>
            </a:gs>
            <a:gs pos="88000">
              <a:schemeClr val="accent5">
                <a:hueOff val="0"/>
                <a:satOff val="0"/>
                <a:lumOff val="0"/>
                <a:alphaOff val="0"/>
                <a:tint val="100000"/>
                <a:shade val="63000"/>
                <a:satMod val="160000"/>
              </a:schemeClr>
            </a:gs>
            <a:gs pos="100000">
              <a:schemeClr val="accent5">
                <a:hueOff val="0"/>
                <a:satOff val="0"/>
                <a:lumOff val="0"/>
                <a:alphaOff val="0"/>
                <a:tint val="99000"/>
                <a:shade val="100000"/>
                <a:satMod val="155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89139" tIns="45720" rIns="85344" bIns="45720" numCol="1" spcCol="1270" anchor="ctr" anchorCtr="0">
          <a:noAutofit/>
        </a:bodyPr>
        <a:lstStyle/>
        <a:p>
          <a:pPr lvl="0" algn="ctr" defTabSz="533400" rtl="0">
            <a:lnSpc>
              <a:spcPct val="90000"/>
            </a:lnSpc>
            <a:spcBef>
              <a:spcPct val="0"/>
            </a:spcBef>
            <a:spcAft>
              <a:spcPct val="35000"/>
            </a:spcAft>
          </a:pPr>
          <a:r>
            <a:rPr lang="es-ES" sz="1200" kern="1200" dirty="0" smtClean="0"/>
            <a:t>El dispositivo que permite interconectar las sedes la ESPE en  Quito, Santo Domingo y Latacunga, mediante el uso de los puentes de Ethernet, es un </a:t>
          </a:r>
          <a:r>
            <a:rPr lang="es-ES" sz="1200" kern="1200" dirty="0" err="1" smtClean="0"/>
            <a:t>switch</a:t>
          </a:r>
          <a:r>
            <a:rPr lang="es-ES" sz="1200" kern="1200" dirty="0" smtClean="0"/>
            <a:t> de capa 3. Este dispositivo permite  enviar los paquetes IP, los cuales contienen información de voz y datos, a las diferentes sedes.</a:t>
          </a:r>
          <a:endParaRPr lang="es-ES" sz="1200" kern="1200" dirty="0"/>
        </a:p>
      </dsp:txBody>
      <dsp:txXfrm rot="10800000">
        <a:off x="1655764" y="4322903"/>
        <a:ext cx="5472684" cy="1109227"/>
      </dsp:txXfrm>
    </dsp:sp>
    <dsp:sp modelId="{BDFE62E9-D55E-4F7E-90FB-DBE5C68CBFE0}">
      <dsp:nvSpPr>
        <dsp:cNvPr id="0" name=""/>
        <dsp:cNvSpPr/>
      </dsp:nvSpPr>
      <dsp:spPr>
        <a:xfrm>
          <a:off x="1101151" y="4322903"/>
          <a:ext cx="1109227" cy="1109227"/>
        </a:xfrm>
        <a:prstGeom prst="ellipse">
          <a:avLst/>
        </a:prstGeom>
        <a:blipFill rotWithShape="0">
          <a:blip xmlns:r="http://schemas.openxmlformats.org/officeDocument/2006/relationships" r:embed="rId4"/>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5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56CA114-0A7D-4D14-B394-D7D213C225DA}">
      <dsp:nvSpPr>
        <dsp:cNvPr id="0" name=""/>
        <dsp:cNvSpPr/>
      </dsp:nvSpPr>
      <dsp:spPr>
        <a:xfrm rot="5400000">
          <a:off x="-526346" y="526346"/>
          <a:ext cx="3508977" cy="2456283"/>
        </a:xfrm>
        <a:prstGeom prst="chevron">
          <a:avLst/>
        </a:prstGeom>
        <a:gradFill rotWithShape="0">
          <a:gsLst>
            <a:gs pos="0">
              <a:schemeClr val="accent2">
                <a:hueOff val="0"/>
                <a:satOff val="0"/>
                <a:lumOff val="0"/>
                <a:alphaOff val="0"/>
                <a:tint val="73000"/>
                <a:shade val="100000"/>
                <a:satMod val="150000"/>
              </a:schemeClr>
            </a:gs>
            <a:gs pos="25000">
              <a:schemeClr val="accent2">
                <a:hueOff val="0"/>
                <a:satOff val="0"/>
                <a:lumOff val="0"/>
                <a:alphaOff val="0"/>
                <a:tint val="96000"/>
                <a:shade val="80000"/>
                <a:satMod val="105000"/>
              </a:schemeClr>
            </a:gs>
            <a:gs pos="38000">
              <a:schemeClr val="accent2">
                <a:hueOff val="0"/>
                <a:satOff val="0"/>
                <a:lumOff val="0"/>
                <a:alphaOff val="0"/>
                <a:tint val="96000"/>
                <a:shade val="59000"/>
                <a:satMod val="120000"/>
              </a:schemeClr>
            </a:gs>
            <a:gs pos="55000">
              <a:schemeClr val="accent2">
                <a:hueOff val="0"/>
                <a:satOff val="0"/>
                <a:lumOff val="0"/>
                <a:alphaOff val="0"/>
                <a:tint val="100000"/>
                <a:shade val="57000"/>
                <a:satMod val="120000"/>
              </a:schemeClr>
            </a:gs>
            <a:gs pos="80000">
              <a:schemeClr val="accent2">
                <a:hueOff val="0"/>
                <a:satOff val="0"/>
                <a:lumOff val="0"/>
                <a:alphaOff val="0"/>
                <a:tint val="100000"/>
                <a:shade val="56000"/>
                <a:satMod val="145000"/>
              </a:schemeClr>
            </a:gs>
            <a:gs pos="88000">
              <a:schemeClr val="accent2">
                <a:hueOff val="0"/>
                <a:satOff val="0"/>
                <a:lumOff val="0"/>
                <a:alphaOff val="0"/>
                <a:tint val="100000"/>
                <a:shade val="63000"/>
                <a:satMod val="160000"/>
              </a:schemeClr>
            </a:gs>
            <a:gs pos="100000">
              <a:schemeClr val="accent2">
                <a:hueOff val="0"/>
                <a:satOff val="0"/>
                <a:lumOff val="0"/>
                <a:alphaOff val="0"/>
                <a:tint val="99000"/>
                <a:shade val="100000"/>
                <a:satMod val="155000"/>
              </a:schemeClr>
            </a:gs>
          </a:gsLst>
          <a:lin ang="5400000" scaled="0"/>
        </a:gradFill>
        <a:ln w="9525" cap="flat" cmpd="sng" algn="ctr">
          <a:solidFill>
            <a:schemeClr val="accent2">
              <a:hueOff val="0"/>
              <a:satOff val="0"/>
              <a:lumOff val="0"/>
              <a:alphaOff val="0"/>
            </a:schemeClr>
          </a:solidFill>
          <a:prstDash val="solid"/>
        </a:ln>
        <a:effectLst>
          <a:glow rad="50800">
            <a:schemeClr val="accent2">
              <a:hueOff val="0"/>
              <a:satOff val="0"/>
              <a:lumOff val="0"/>
              <a:alphaOff val="0"/>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accent2">
              <a:hueOff val="0"/>
              <a:satOff val="0"/>
              <a:lumOff val="0"/>
              <a:alphaOff val="0"/>
              <a:shade val="30000"/>
              <a:satMod val="150000"/>
            </a:schemeClr>
          </a:contourClr>
        </a:sp3d>
      </dsp:spPr>
      <dsp:style>
        <a:lnRef idx="1">
          <a:scrgbClr r="0" g="0" b="0"/>
        </a:lnRef>
        <a:fillRef idx="3">
          <a:scrgbClr r="0" g="0" b="0"/>
        </a:fillRef>
        <a:effectRef idx="3">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rtl="0">
            <a:lnSpc>
              <a:spcPct val="90000"/>
            </a:lnSpc>
            <a:spcBef>
              <a:spcPct val="0"/>
            </a:spcBef>
            <a:spcAft>
              <a:spcPct val="35000"/>
            </a:spcAft>
          </a:pPr>
          <a:r>
            <a:rPr lang="es-ES" sz="2600" b="1" kern="1200" dirty="0" smtClean="0"/>
            <a:t>Comunicación  Simplex</a:t>
          </a:r>
          <a:endParaRPr lang="es-ES" sz="2600" kern="1200" dirty="0"/>
        </a:p>
      </dsp:txBody>
      <dsp:txXfrm rot="5400000">
        <a:off x="-526346" y="526346"/>
        <a:ext cx="3508977" cy="2456283"/>
      </dsp:txXfrm>
    </dsp:sp>
    <dsp:sp modelId="{78FC6BC1-176B-4549-A22E-AC69386FB869}">
      <dsp:nvSpPr>
        <dsp:cNvPr id="0" name=""/>
        <dsp:cNvSpPr/>
      </dsp:nvSpPr>
      <dsp:spPr>
        <a:xfrm rot="5400000">
          <a:off x="3476382" y="-1020099"/>
          <a:ext cx="2280835" cy="4321033"/>
        </a:xfrm>
        <a:prstGeom prst="round2Same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scene3d>
          <a:camera prst="orthographicFront">
            <a:rot lat="0" lon="0" rev="0"/>
          </a:camera>
          <a:lightRig rig="glow" dir="tl">
            <a:rot lat="0" lon="0" rev="1800000"/>
          </a:lightRig>
        </a:scene3d>
        <a:sp3d contourW="10160" prstMaterial="dkEdge">
          <a:bevelT w="0" h="0" prst="angle"/>
          <a:contourClr>
            <a:schemeClr val="lt1">
              <a:alpha val="90000"/>
              <a:hueOff val="0"/>
              <a:satOff val="0"/>
              <a:lumOff val="0"/>
              <a:alphaOff val="0"/>
              <a:shade val="30000"/>
              <a:satMod val="150000"/>
            </a:schemeClr>
          </a:contourClr>
        </a:sp3d>
      </dsp:spPr>
      <dsp:style>
        <a:lnRef idx="1">
          <a:scrgbClr r="0" g="0" b="0"/>
        </a:lnRef>
        <a:fillRef idx="1">
          <a:scrgbClr r="0" g="0" b="0"/>
        </a:fillRef>
        <a:effectRef idx="2">
          <a:scrgbClr r="0" g="0" b="0"/>
        </a:effectRef>
        <a:fontRef idx="minor"/>
      </dsp:style>
      <dsp:txBody>
        <a:bodyPr spcFirstLastPara="0" vert="horz" wrap="square" lIns="106680" tIns="9525" rIns="9525" bIns="9525" numCol="1" spcCol="1270" anchor="ctr" anchorCtr="0">
          <a:noAutofit/>
        </a:bodyPr>
        <a:lstStyle/>
        <a:p>
          <a:pPr marL="114300" lvl="1" indent="-114300" algn="l" defTabSz="666750" rtl="0">
            <a:lnSpc>
              <a:spcPct val="90000"/>
            </a:lnSpc>
            <a:spcBef>
              <a:spcPct val="0"/>
            </a:spcBef>
            <a:spcAft>
              <a:spcPct val="15000"/>
            </a:spcAft>
            <a:buChar char="••"/>
          </a:pPr>
          <a:r>
            <a:rPr lang="es-ES" sz="1500" kern="1200" dirty="0" smtClean="0"/>
            <a:t>Aquí, el personal designado  se traslado a las diferentes ubicaciones dentro de la ESPE,. De acuerdo a cada ubicación, se procedió a presionar el botón de PTT  del micrófono  y se obtuvo la posición GPS, la misma que se muestra en el </a:t>
          </a:r>
          <a:r>
            <a:rPr lang="es-ES" sz="1500" kern="1200" dirty="0" err="1" smtClean="0"/>
            <a:t>display</a:t>
          </a:r>
          <a:r>
            <a:rPr lang="es-ES" sz="1500" kern="1200" dirty="0" smtClean="0"/>
            <a:t> del radio portátil. Lo cual se verifica en el software de control y monitoreo FLAV 1.0, como se muestra en las siguientes figuras </a:t>
          </a:r>
          <a:endParaRPr lang="es-ES" sz="1500" kern="1200" dirty="0"/>
        </a:p>
      </dsp:txBody>
      <dsp:txXfrm rot="5400000">
        <a:off x="3476382" y="-1020099"/>
        <a:ext cx="2280835" cy="4321033"/>
      </dsp:txXfrm>
    </dsp:sp>
  </dsp:spTree>
</dsp:drawing>
</file>

<file path=ppt/diagrams/drawing5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2C0F345-698F-4543-A8DB-AACB53F78F34}">
      <dsp:nvSpPr>
        <dsp:cNvPr id="0" name=""/>
        <dsp:cNvSpPr/>
      </dsp:nvSpPr>
      <dsp:spPr>
        <a:xfrm>
          <a:off x="0" y="144111"/>
          <a:ext cx="7777484" cy="842400"/>
        </a:xfrm>
        <a:prstGeom prst="roundRect">
          <a:avLst/>
        </a:prstGeom>
        <a:gradFill rotWithShape="0">
          <a:gsLst>
            <a:gs pos="0">
              <a:schemeClr val="accent2">
                <a:hueOff val="0"/>
                <a:satOff val="0"/>
                <a:lumOff val="0"/>
                <a:alphaOff val="0"/>
                <a:tint val="73000"/>
                <a:shade val="100000"/>
                <a:satMod val="150000"/>
              </a:schemeClr>
            </a:gs>
            <a:gs pos="25000">
              <a:schemeClr val="accent2">
                <a:hueOff val="0"/>
                <a:satOff val="0"/>
                <a:lumOff val="0"/>
                <a:alphaOff val="0"/>
                <a:tint val="96000"/>
                <a:shade val="80000"/>
                <a:satMod val="105000"/>
              </a:schemeClr>
            </a:gs>
            <a:gs pos="38000">
              <a:schemeClr val="accent2">
                <a:hueOff val="0"/>
                <a:satOff val="0"/>
                <a:lumOff val="0"/>
                <a:alphaOff val="0"/>
                <a:tint val="96000"/>
                <a:shade val="59000"/>
                <a:satMod val="120000"/>
              </a:schemeClr>
            </a:gs>
            <a:gs pos="55000">
              <a:schemeClr val="accent2">
                <a:hueOff val="0"/>
                <a:satOff val="0"/>
                <a:lumOff val="0"/>
                <a:alphaOff val="0"/>
                <a:tint val="100000"/>
                <a:shade val="57000"/>
                <a:satMod val="120000"/>
              </a:schemeClr>
            </a:gs>
            <a:gs pos="80000">
              <a:schemeClr val="accent2">
                <a:hueOff val="0"/>
                <a:satOff val="0"/>
                <a:lumOff val="0"/>
                <a:alphaOff val="0"/>
                <a:tint val="100000"/>
                <a:shade val="56000"/>
                <a:satMod val="145000"/>
              </a:schemeClr>
            </a:gs>
            <a:gs pos="88000">
              <a:schemeClr val="accent2">
                <a:hueOff val="0"/>
                <a:satOff val="0"/>
                <a:lumOff val="0"/>
                <a:alphaOff val="0"/>
                <a:tint val="100000"/>
                <a:shade val="63000"/>
                <a:satMod val="160000"/>
              </a:schemeClr>
            </a:gs>
            <a:gs pos="100000">
              <a:schemeClr val="accent2">
                <a:hueOff val="0"/>
                <a:satOff val="0"/>
                <a:lumOff val="0"/>
                <a:alphaOff val="0"/>
                <a:tint val="99000"/>
                <a:shade val="100000"/>
                <a:satMod val="155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rtl="0">
            <a:lnSpc>
              <a:spcPct val="90000"/>
            </a:lnSpc>
            <a:spcBef>
              <a:spcPct val="0"/>
            </a:spcBef>
            <a:spcAft>
              <a:spcPct val="35000"/>
            </a:spcAft>
          </a:pPr>
          <a:r>
            <a:rPr lang="es-ES" sz="1500" kern="1200" dirty="0" smtClean="0"/>
            <a:t>En esta prueba, se enviaron dos tipos de mensajes de texto. El primero es un mensaje de texto predefinido o </a:t>
          </a:r>
          <a:r>
            <a:rPr lang="es-ES" sz="1500" kern="1200" dirty="0" err="1" smtClean="0"/>
            <a:t>preprogramado</a:t>
          </a:r>
          <a:r>
            <a:rPr lang="es-ES" sz="1500" kern="1200" dirty="0" smtClean="0"/>
            <a:t> entre el radio portátil  y la sala de control y monitoreo. Para realizar esto, se debe seguir los siguientes pasos.</a:t>
          </a:r>
          <a:endParaRPr lang="es-ES" sz="1500" kern="1200" dirty="0"/>
        </a:p>
      </dsp:txBody>
      <dsp:txXfrm>
        <a:off x="0" y="144111"/>
        <a:ext cx="7777484" cy="842400"/>
      </dsp:txXfrm>
    </dsp:sp>
    <dsp:sp modelId="{84EAF554-040D-4E71-9006-C24AA87CB54F}">
      <dsp:nvSpPr>
        <dsp:cNvPr id="0" name=""/>
        <dsp:cNvSpPr/>
      </dsp:nvSpPr>
      <dsp:spPr>
        <a:xfrm>
          <a:off x="0" y="1029712"/>
          <a:ext cx="7777484" cy="842400"/>
        </a:xfrm>
        <a:prstGeom prst="roundRect">
          <a:avLst/>
        </a:prstGeom>
        <a:gradFill rotWithShape="0">
          <a:gsLst>
            <a:gs pos="0">
              <a:schemeClr val="accent3">
                <a:hueOff val="0"/>
                <a:satOff val="0"/>
                <a:lumOff val="0"/>
                <a:alphaOff val="0"/>
                <a:tint val="73000"/>
                <a:shade val="100000"/>
                <a:satMod val="150000"/>
              </a:schemeClr>
            </a:gs>
            <a:gs pos="25000">
              <a:schemeClr val="accent3">
                <a:hueOff val="0"/>
                <a:satOff val="0"/>
                <a:lumOff val="0"/>
                <a:alphaOff val="0"/>
                <a:tint val="96000"/>
                <a:shade val="80000"/>
                <a:satMod val="105000"/>
              </a:schemeClr>
            </a:gs>
            <a:gs pos="38000">
              <a:schemeClr val="accent3">
                <a:hueOff val="0"/>
                <a:satOff val="0"/>
                <a:lumOff val="0"/>
                <a:alphaOff val="0"/>
                <a:tint val="96000"/>
                <a:shade val="59000"/>
                <a:satMod val="120000"/>
              </a:schemeClr>
            </a:gs>
            <a:gs pos="55000">
              <a:schemeClr val="accent3">
                <a:hueOff val="0"/>
                <a:satOff val="0"/>
                <a:lumOff val="0"/>
                <a:alphaOff val="0"/>
                <a:tint val="100000"/>
                <a:shade val="57000"/>
                <a:satMod val="120000"/>
              </a:schemeClr>
            </a:gs>
            <a:gs pos="80000">
              <a:schemeClr val="accent3">
                <a:hueOff val="0"/>
                <a:satOff val="0"/>
                <a:lumOff val="0"/>
                <a:alphaOff val="0"/>
                <a:tint val="100000"/>
                <a:shade val="56000"/>
                <a:satMod val="145000"/>
              </a:schemeClr>
            </a:gs>
            <a:gs pos="88000">
              <a:schemeClr val="accent3">
                <a:hueOff val="0"/>
                <a:satOff val="0"/>
                <a:lumOff val="0"/>
                <a:alphaOff val="0"/>
                <a:tint val="100000"/>
                <a:shade val="63000"/>
                <a:satMod val="160000"/>
              </a:schemeClr>
            </a:gs>
            <a:gs pos="100000">
              <a:schemeClr val="accent3">
                <a:hueOff val="0"/>
                <a:satOff val="0"/>
                <a:lumOff val="0"/>
                <a:alphaOff val="0"/>
                <a:tint val="99000"/>
                <a:shade val="100000"/>
                <a:satMod val="155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rtl="0">
            <a:lnSpc>
              <a:spcPct val="90000"/>
            </a:lnSpc>
            <a:spcBef>
              <a:spcPct val="0"/>
            </a:spcBef>
            <a:spcAft>
              <a:spcPct val="35000"/>
            </a:spcAft>
          </a:pPr>
          <a:r>
            <a:rPr lang="es-ES" sz="1500" kern="1200" dirty="0" smtClean="0"/>
            <a:t>Se procede a seleccionar en el programa en la opción mensaje de status, el mensaje  de status o </a:t>
          </a:r>
          <a:r>
            <a:rPr lang="es-ES" sz="1500" kern="1200" dirty="0" err="1" smtClean="0"/>
            <a:t>preprogramado</a:t>
          </a:r>
          <a:r>
            <a:rPr lang="es-ES" sz="1500" kern="1200" dirty="0" smtClean="0"/>
            <a:t> a enviar </a:t>
          </a:r>
          <a:endParaRPr lang="es-ES" sz="1500" kern="1200" dirty="0"/>
        </a:p>
      </dsp:txBody>
      <dsp:txXfrm>
        <a:off x="0" y="1029712"/>
        <a:ext cx="7777484" cy="842400"/>
      </dsp:txXfrm>
    </dsp:sp>
  </dsp:spTree>
</dsp:drawing>
</file>

<file path=ppt/diagrams/drawing5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D737C28-0B42-452F-9FE6-2BF85125202B}">
      <dsp:nvSpPr>
        <dsp:cNvPr id="0" name=""/>
        <dsp:cNvSpPr/>
      </dsp:nvSpPr>
      <dsp:spPr>
        <a:xfrm>
          <a:off x="3770762" y="1826414"/>
          <a:ext cx="91440" cy="767023"/>
        </a:xfrm>
        <a:custGeom>
          <a:avLst/>
          <a:gdLst/>
          <a:ahLst/>
          <a:cxnLst/>
          <a:rect l="0" t="0" r="0" b="0"/>
          <a:pathLst>
            <a:path>
              <a:moveTo>
                <a:pt x="45720" y="0"/>
              </a:moveTo>
              <a:lnTo>
                <a:pt x="45720" y="767023"/>
              </a:lnTo>
            </a:path>
          </a:pathLst>
        </a:custGeom>
        <a:noFill/>
        <a:ln w="25400" cap="flat" cmpd="sng" algn="ctr">
          <a:solidFill>
            <a:schemeClr val="accent3">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E282BBDE-2F09-46ED-A24A-298A7EC12D17}">
      <dsp:nvSpPr>
        <dsp:cNvPr id="0" name=""/>
        <dsp:cNvSpPr/>
      </dsp:nvSpPr>
      <dsp:spPr>
        <a:xfrm>
          <a:off x="1990235" y="168"/>
          <a:ext cx="3652492" cy="1826246"/>
        </a:xfrm>
        <a:prstGeom prst="rect">
          <a:avLst/>
        </a:prstGeom>
        <a:gradFill rotWithShape="0">
          <a:gsLst>
            <a:gs pos="0">
              <a:schemeClr val="accent1">
                <a:hueOff val="0"/>
                <a:satOff val="0"/>
                <a:lumOff val="0"/>
                <a:alphaOff val="0"/>
                <a:tint val="73000"/>
                <a:shade val="100000"/>
                <a:satMod val="150000"/>
              </a:schemeClr>
            </a:gs>
            <a:gs pos="25000">
              <a:schemeClr val="accent1">
                <a:hueOff val="0"/>
                <a:satOff val="0"/>
                <a:lumOff val="0"/>
                <a:alphaOff val="0"/>
                <a:tint val="96000"/>
                <a:shade val="80000"/>
                <a:satMod val="105000"/>
              </a:schemeClr>
            </a:gs>
            <a:gs pos="38000">
              <a:schemeClr val="accent1">
                <a:hueOff val="0"/>
                <a:satOff val="0"/>
                <a:lumOff val="0"/>
                <a:alphaOff val="0"/>
                <a:tint val="96000"/>
                <a:shade val="59000"/>
                <a:satMod val="120000"/>
              </a:schemeClr>
            </a:gs>
            <a:gs pos="55000">
              <a:schemeClr val="accent1">
                <a:hueOff val="0"/>
                <a:satOff val="0"/>
                <a:lumOff val="0"/>
                <a:alphaOff val="0"/>
                <a:tint val="100000"/>
                <a:shade val="57000"/>
                <a:satMod val="120000"/>
              </a:schemeClr>
            </a:gs>
            <a:gs pos="80000">
              <a:schemeClr val="accent1">
                <a:hueOff val="0"/>
                <a:satOff val="0"/>
                <a:lumOff val="0"/>
                <a:alphaOff val="0"/>
                <a:tint val="100000"/>
                <a:shade val="56000"/>
                <a:satMod val="145000"/>
              </a:schemeClr>
            </a:gs>
            <a:gs pos="88000">
              <a:schemeClr val="accent1">
                <a:hueOff val="0"/>
                <a:satOff val="0"/>
                <a:lumOff val="0"/>
                <a:alphaOff val="0"/>
                <a:tint val="100000"/>
                <a:shade val="63000"/>
                <a:satMod val="160000"/>
              </a:schemeClr>
            </a:gs>
            <a:gs pos="100000">
              <a:schemeClr val="accent1">
                <a:hueOff val="0"/>
                <a:satOff val="0"/>
                <a:lumOff val="0"/>
                <a:alphaOff val="0"/>
                <a:tint val="99000"/>
                <a:shade val="100000"/>
                <a:satMod val="155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rtl="0">
            <a:lnSpc>
              <a:spcPct val="90000"/>
            </a:lnSpc>
            <a:spcBef>
              <a:spcPct val="0"/>
            </a:spcBef>
            <a:spcAft>
              <a:spcPct val="35000"/>
            </a:spcAft>
          </a:pPr>
          <a:r>
            <a:rPr lang="es-EC" sz="2500" b="1" kern="1200" dirty="0" smtClean="0"/>
            <a:t>Comunicación mediante la Repetidora en el Cerro Pichincha</a:t>
          </a:r>
          <a:endParaRPr lang="es-ES" sz="2500" b="1" kern="1200" dirty="0"/>
        </a:p>
      </dsp:txBody>
      <dsp:txXfrm>
        <a:off x="1990235" y="168"/>
        <a:ext cx="3652492" cy="1826246"/>
      </dsp:txXfrm>
    </dsp:sp>
    <dsp:sp modelId="{550A2AE1-233D-4E3E-8489-FEDDCE792791}">
      <dsp:nvSpPr>
        <dsp:cNvPr id="0" name=""/>
        <dsp:cNvSpPr/>
      </dsp:nvSpPr>
      <dsp:spPr>
        <a:xfrm>
          <a:off x="458197" y="2593438"/>
          <a:ext cx="6716568" cy="1826246"/>
        </a:xfrm>
        <a:prstGeom prst="rect">
          <a:avLst/>
        </a:prstGeom>
        <a:gradFill rotWithShape="0">
          <a:gsLst>
            <a:gs pos="0">
              <a:schemeClr val="accent3">
                <a:hueOff val="0"/>
                <a:satOff val="0"/>
                <a:lumOff val="0"/>
                <a:alphaOff val="0"/>
                <a:tint val="73000"/>
                <a:shade val="100000"/>
                <a:satMod val="150000"/>
              </a:schemeClr>
            </a:gs>
            <a:gs pos="25000">
              <a:schemeClr val="accent3">
                <a:hueOff val="0"/>
                <a:satOff val="0"/>
                <a:lumOff val="0"/>
                <a:alphaOff val="0"/>
                <a:tint val="96000"/>
                <a:shade val="80000"/>
                <a:satMod val="105000"/>
              </a:schemeClr>
            </a:gs>
            <a:gs pos="38000">
              <a:schemeClr val="accent3">
                <a:hueOff val="0"/>
                <a:satOff val="0"/>
                <a:lumOff val="0"/>
                <a:alphaOff val="0"/>
                <a:tint val="96000"/>
                <a:shade val="59000"/>
                <a:satMod val="120000"/>
              </a:schemeClr>
            </a:gs>
            <a:gs pos="55000">
              <a:schemeClr val="accent3">
                <a:hueOff val="0"/>
                <a:satOff val="0"/>
                <a:lumOff val="0"/>
                <a:alphaOff val="0"/>
                <a:tint val="100000"/>
                <a:shade val="57000"/>
                <a:satMod val="120000"/>
              </a:schemeClr>
            </a:gs>
            <a:gs pos="80000">
              <a:schemeClr val="accent3">
                <a:hueOff val="0"/>
                <a:satOff val="0"/>
                <a:lumOff val="0"/>
                <a:alphaOff val="0"/>
                <a:tint val="100000"/>
                <a:shade val="56000"/>
                <a:satMod val="145000"/>
              </a:schemeClr>
            </a:gs>
            <a:gs pos="88000">
              <a:schemeClr val="accent3">
                <a:hueOff val="0"/>
                <a:satOff val="0"/>
                <a:lumOff val="0"/>
                <a:alphaOff val="0"/>
                <a:tint val="100000"/>
                <a:shade val="63000"/>
                <a:satMod val="160000"/>
              </a:schemeClr>
            </a:gs>
            <a:gs pos="100000">
              <a:schemeClr val="accent3">
                <a:hueOff val="0"/>
                <a:satOff val="0"/>
                <a:lumOff val="0"/>
                <a:alphaOff val="0"/>
                <a:tint val="99000"/>
                <a:shade val="100000"/>
                <a:satMod val="155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rtl="0">
            <a:lnSpc>
              <a:spcPct val="90000"/>
            </a:lnSpc>
            <a:spcBef>
              <a:spcPct val="0"/>
            </a:spcBef>
            <a:spcAft>
              <a:spcPct val="35000"/>
            </a:spcAft>
          </a:pPr>
          <a:r>
            <a:rPr lang="es-ES" sz="2500" kern="1200" dirty="0" smtClean="0"/>
            <a:t>Esta prueba se </a:t>
          </a:r>
          <a:r>
            <a:rPr lang="es-ES" sz="2500" kern="1200" dirty="0" smtClean="0"/>
            <a:t>realizó </a:t>
          </a:r>
          <a:r>
            <a:rPr lang="es-ES" sz="2500" kern="1200" dirty="0" smtClean="0"/>
            <a:t>en un vehículo con personal de la empresa auspiciante de la tesis, quien se encargo de  llevar  la radio portátil digital para realizar las pruebas fuera de la ESPE </a:t>
          </a:r>
          <a:endParaRPr lang="en-US" sz="2500" b="1" kern="1200" dirty="0"/>
        </a:p>
      </dsp:txBody>
      <dsp:txXfrm>
        <a:off x="458197" y="2593438"/>
        <a:ext cx="6716568" cy="1826246"/>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7E786DC-E185-4A1C-AF0A-E814057FD5FD}">
      <dsp:nvSpPr>
        <dsp:cNvPr id="0" name=""/>
        <dsp:cNvSpPr/>
      </dsp:nvSpPr>
      <dsp:spPr>
        <a:xfrm>
          <a:off x="67982" y="2866850"/>
          <a:ext cx="977797" cy="3222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rtl="0">
            <a:lnSpc>
              <a:spcPct val="90000"/>
            </a:lnSpc>
            <a:spcBef>
              <a:spcPct val="0"/>
            </a:spcBef>
            <a:spcAft>
              <a:spcPct val="35000"/>
            </a:spcAft>
          </a:pPr>
          <a:r>
            <a:rPr lang="es-ES" sz="1400" kern="1200" dirty="0" smtClean="0"/>
            <a:t>Inmunidad al Ruido.</a:t>
          </a:r>
          <a:endParaRPr lang="es-EC" sz="1400" kern="1200" dirty="0"/>
        </a:p>
      </dsp:txBody>
      <dsp:txXfrm>
        <a:off x="67982" y="2866850"/>
        <a:ext cx="977797" cy="322228"/>
      </dsp:txXfrm>
    </dsp:sp>
    <dsp:sp modelId="{DDE7369D-2D63-4B32-B7A4-541BA5A7BECF}">
      <dsp:nvSpPr>
        <dsp:cNvPr id="0" name=""/>
        <dsp:cNvSpPr/>
      </dsp:nvSpPr>
      <dsp:spPr>
        <a:xfrm>
          <a:off x="66871" y="2768848"/>
          <a:ext cx="77779" cy="77779"/>
        </a:xfrm>
        <a:prstGeom prst="ellipse">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69E0BC55-A1C5-4C65-A131-5D447327861E}">
      <dsp:nvSpPr>
        <dsp:cNvPr id="0" name=""/>
        <dsp:cNvSpPr/>
      </dsp:nvSpPr>
      <dsp:spPr>
        <a:xfrm>
          <a:off x="121316" y="2659957"/>
          <a:ext cx="77779" cy="77779"/>
        </a:xfrm>
        <a:prstGeom prst="ellipse">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A038C501-65FE-480C-8BB6-E5EE8C3AE4EA}">
      <dsp:nvSpPr>
        <dsp:cNvPr id="0" name=""/>
        <dsp:cNvSpPr/>
      </dsp:nvSpPr>
      <dsp:spPr>
        <a:xfrm>
          <a:off x="251986" y="2681735"/>
          <a:ext cx="122224" cy="122224"/>
        </a:xfrm>
        <a:prstGeom prst="ellipse">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E7F56CE1-7EDD-4218-8759-16065B3D6892}">
      <dsp:nvSpPr>
        <dsp:cNvPr id="0" name=""/>
        <dsp:cNvSpPr/>
      </dsp:nvSpPr>
      <dsp:spPr>
        <a:xfrm>
          <a:off x="360877" y="2561955"/>
          <a:ext cx="77779" cy="77779"/>
        </a:xfrm>
        <a:prstGeom prst="ellipse">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5376F301-94B2-4D82-9D6A-632484862016}">
      <dsp:nvSpPr>
        <dsp:cNvPr id="0" name=""/>
        <dsp:cNvSpPr/>
      </dsp:nvSpPr>
      <dsp:spPr>
        <a:xfrm>
          <a:off x="502435" y="2518399"/>
          <a:ext cx="77779" cy="77779"/>
        </a:xfrm>
        <a:prstGeom prst="ellipse">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10AAF458-1901-4AEA-B67C-5A02EC5BDCF3}">
      <dsp:nvSpPr>
        <dsp:cNvPr id="0" name=""/>
        <dsp:cNvSpPr/>
      </dsp:nvSpPr>
      <dsp:spPr>
        <a:xfrm>
          <a:off x="676661" y="2594623"/>
          <a:ext cx="77779" cy="77779"/>
        </a:xfrm>
        <a:prstGeom prst="ellipse">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AB6CD923-2913-41A6-8370-3646945C07CE}">
      <dsp:nvSpPr>
        <dsp:cNvPr id="0" name=""/>
        <dsp:cNvSpPr/>
      </dsp:nvSpPr>
      <dsp:spPr>
        <a:xfrm>
          <a:off x="785552" y="2592289"/>
          <a:ext cx="122224" cy="122224"/>
        </a:xfrm>
        <a:prstGeom prst="ellipse">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A2886C90-1816-4EB0-85E1-B614FB24B848}">
      <dsp:nvSpPr>
        <dsp:cNvPr id="0" name=""/>
        <dsp:cNvSpPr/>
      </dsp:nvSpPr>
      <dsp:spPr>
        <a:xfrm>
          <a:off x="936103" y="2664297"/>
          <a:ext cx="77779" cy="77779"/>
        </a:xfrm>
        <a:prstGeom prst="ellipse">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8FEA032F-F488-4D19-B6E0-A27B9281A072}">
      <dsp:nvSpPr>
        <dsp:cNvPr id="0" name=""/>
        <dsp:cNvSpPr/>
      </dsp:nvSpPr>
      <dsp:spPr>
        <a:xfrm>
          <a:off x="1002341" y="2736304"/>
          <a:ext cx="77779" cy="77779"/>
        </a:xfrm>
        <a:prstGeom prst="ellipse">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75CC732E-3ACD-4153-91C0-ED8E721108AB}">
      <dsp:nvSpPr>
        <dsp:cNvPr id="0" name=""/>
        <dsp:cNvSpPr/>
      </dsp:nvSpPr>
      <dsp:spPr>
        <a:xfrm>
          <a:off x="437101" y="2659957"/>
          <a:ext cx="200004" cy="200004"/>
        </a:xfrm>
        <a:prstGeom prst="ellipse">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949D87D0-7AF4-4AE5-B98A-851E08207A13}">
      <dsp:nvSpPr>
        <dsp:cNvPr id="0" name=""/>
        <dsp:cNvSpPr/>
      </dsp:nvSpPr>
      <dsp:spPr>
        <a:xfrm>
          <a:off x="12425" y="3073743"/>
          <a:ext cx="77779" cy="77779"/>
        </a:xfrm>
        <a:prstGeom prst="ellipse">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8BB2EAFF-ADB8-43DD-8584-BF8B9D3706BE}">
      <dsp:nvSpPr>
        <dsp:cNvPr id="0" name=""/>
        <dsp:cNvSpPr/>
      </dsp:nvSpPr>
      <dsp:spPr>
        <a:xfrm>
          <a:off x="77760" y="3171745"/>
          <a:ext cx="122224" cy="122224"/>
        </a:xfrm>
        <a:prstGeom prst="ellipse">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14923B8A-7F83-40AA-ADAE-803CB5005D39}">
      <dsp:nvSpPr>
        <dsp:cNvPr id="0" name=""/>
        <dsp:cNvSpPr/>
      </dsp:nvSpPr>
      <dsp:spPr>
        <a:xfrm>
          <a:off x="241097" y="3258858"/>
          <a:ext cx="177781" cy="177781"/>
        </a:xfrm>
        <a:prstGeom prst="ellipse">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2659A46F-6152-45D8-9077-AFC50740B2E0}">
      <dsp:nvSpPr>
        <dsp:cNvPr id="0" name=""/>
        <dsp:cNvSpPr/>
      </dsp:nvSpPr>
      <dsp:spPr>
        <a:xfrm>
          <a:off x="469768" y="3400417"/>
          <a:ext cx="77779" cy="77779"/>
        </a:xfrm>
        <a:prstGeom prst="ellipse">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1034A7A0-4EC2-409B-895F-CC415A59504E}">
      <dsp:nvSpPr>
        <dsp:cNvPr id="0" name=""/>
        <dsp:cNvSpPr/>
      </dsp:nvSpPr>
      <dsp:spPr>
        <a:xfrm>
          <a:off x="513324" y="3258858"/>
          <a:ext cx="122224" cy="122224"/>
        </a:xfrm>
        <a:prstGeom prst="ellipse">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41B9E369-BE63-4F21-B3EA-85BD4F2E4C5A}">
      <dsp:nvSpPr>
        <dsp:cNvPr id="0" name=""/>
        <dsp:cNvSpPr/>
      </dsp:nvSpPr>
      <dsp:spPr>
        <a:xfrm>
          <a:off x="622215" y="3411306"/>
          <a:ext cx="77779" cy="77779"/>
        </a:xfrm>
        <a:prstGeom prst="ellipse">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8A4D67BE-24CC-4EFD-8E62-A435A4A2C960}">
      <dsp:nvSpPr>
        <dsp:cNvPr id="0" name=""/>
        <dsp:cNvSpPr/>
      </dsp:nvSpPr>
      <dsp:spPr>
        <a:xfrm>
          <a:off x="720217" y="3237080"/>
          <a:ext cx="177781" cy="177781"/>
        </a:xfrm>
        <a:prstGeom prst="ellipse">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21701989-48DD-4951-95C5-E4F2B4993256}">
      <dsp:nvSpPr>
        <dsp:cNvPr id="0" name=""/>
        <dsp:cNvSpPr/>
      </dsp:nvSpPr>
      <dsp:spPr>
        <a:xfrm>
          <a:off x="959778" y="3193524"/>
          <a:ext cx="122224" cy="122224"/>
        </a:xfrm>
        <a:prstGeom prst="ellipse">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E69B7B23-C081-4C80-868A-09E001C860E7}">
      <dsp:nvSpPr>
        <dsp:cNvPr id="0" name=""/>
        <dsp:cNvSpPr/>
      </dsp:nvSpPr>
      <dsp:spPr>
        <a:xfrm>
          <a:off x="1082003" y="2681554"/>
          <a:ext cx="358956" cy="685287"/>
        </a:xfrm>
        <a:prstGeom prst="chevron">
          <a:avLst>
            <a:gd name="adj" fmla="val 62310"/>
          </a:avLst>
        </a:prstGeom>
        <a:solidFill>
          <a:schemeClr val="dk2">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A36A0C39-2991-48F1-9A15-C4F1D18083EF}">
      <dsp:nvSpPr>
        <dsp:cNvPr id="0" name=""/>
        <dsp:cNvSpPr/>
      </dsp:nvSpPr>
      <dsp:spPr>
        <a:xfrm>
          <a:off x="1440959" y="2681887"/>
          <a:ext cx="978972" cy="685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533400" rtl="0">
            <a:lnSpc>
              <a:spcPct val="90000"/>
            </a:lnSpc>
            <a:spcBef>
              <a:spcPct val="0"/>
            </a:spcBef>
            <a:spcAft>
              <a:spcPct val="35000"/>
            </a:spcAft>
          </a:pPr>
          <a:r>
            <a:rPr lang="es-ES" sz="1200" kern="1200" dirty="0" smtClean="0"/>
            <a:t>Almacenamiento y procesamiento.</a:t>
          </a:r>
          <a:endParaRPr lang="es-EC" sz="1200" kern="1200" dirty="0"/>
        </a:p>
      </dsp:txBody>
      <dsp:txXfrm>
        <a:off x="1440959" y="2681887"/>
        <a:ext cx="978972" cy="685280"/>
      </dsp:txXfrm>
    </dsp:sp>
    <dsp:sp modelId="{6FC460E7-920F-4085-8560-2AEA65A3D49E}">
      <dsp:nvSpPr>
        <dsp:cNvPr id="0" name=""/>
        <dsp:cNvSpPr/>
      </dsp:nvSpPr>
      <dsp:spPr>
        <a:xfrm>
          <a:off x="2419931" y="2681554"/>
          <a:ext cx="358956" cy="685287"/>
        </a:xfrm>
        <a:prstGeom prst="chevron">
          <a:avLst>
            <a:gd name="adj" fmla="val 62310"/>
          </a:avLst>
        </a:prstGeom>
        <a:solidFill>
          <a:schemeClr val="dk2">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CF0AEA59-3F50-410B-A46C-88B5CBA45968}">
      <dsp:nvSpPr>
        <dsp:cNvPr id="0" name=""/>
        <dsp:cNvSpPr/>
      </dsp:nvSpPr>
      <dsp:spPr>
        <a:xfrm>
          <a:off x="2778888" y="2681887"/>
          <a:ext cx="978972" cy="685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rtl="0">
            <a:lnSpc>
              <a:spcPct val="90000"/>
            </a:lnSpc>
            <a:spcBef>
              <a:spcPct val="0"/>
            </a:spcBef>
            <a:spcAft>
              <a:spcPct val="35000"/>
            </a:spcAft>
          </a:pPr>
          <a:r>
            <a:rPr lang="es-ES" sz="1400" kern="1200" smtClean="0"/>
            <a:t>Los sistemas digitales utilizan la regeneración de señales. </a:t>
          </a:r>
          <a:endParaRPr lang="es-EC" sz="1400" kern="1200"/>
        </a:p>
      </dsp:txBody>
      <dsp:txXfrm>
        <a:off x="2778888" y="2681887"/>
        <a:ext cx="978972" cy="685280"/>
      </dsp:txXfrm>
    </dsp:sp>
    <dsp:sp modelId="{064E1678-6D24-4F84-82C3-9343166A0D74}">
      <dsp:nvSpPr>
        <dsp:cNvPr id="0" name=""/>
        <dsp:cNvSpPr/>
      </dsp:nvSpPr>
      <dsp:spPr>
        <a:xfrm>
          <a:off x="3757860" y="2681554"/>
          <a:ext cx="358956" cy="685287"/>
        </a:xfrm>
        <a:prstGeom prst="chevron">
          <a:avLst>
            <a:gd name="adj" fmla="val 62310"/>
          </a:avLst>
        </a:prstGeom>
        <a:solidFill>
          <a:schemeClr val="dk2">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362398BD-B79D-463B-B26A-8F9FCC7BA6BA}">
      <dsp:nvSpPr>
        <dsp:cNvPr id="0" name=""/>
        <dsp:cNvSpPr/>
      </dsp:nvSpPr>
      <dsp:spPr>
        <a:xfrm>
          <a:off x="4116817" y="2681887"/>
          <a:ext cx="978972" cy="685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rtl="0">
            <a:lnSpc>
              <a:spcPct val="90000"/>
            </a:lnSpc>
            <a:spcBef>
              <a:spcPct val="0"/>
            </a:spcBef>
            <a:spcAft>
              <a:spcPct val="35000"/>
            </a:spcAft>
          </a:pPr>
          <a:r>
            <a:rPr lang="es-ES" sz="1400" kern="1200" smtClean="0"/>
            <a:t>Las señales digitales son más sencillas de medir y evaluar. </a:t>
          </a:r>
          <a:endParaRPr lang="es-EC" sz="1400" kern="1200"/>
        </a:p>
      </dsp:txBody>
      <dsp:txXfrm>
        <a:off x="4116817" y="2681887"/>
        <a:ext cx="978972" cy="685280"/>
      </dsp:txXfrm>
    </dsp:sp>
    <dsp:sp modelId="{054933FB-C425-4EDA-A9A8-C2C11A4A0A94}">
      <dsp:nvSpPr>
        <dsp:cNvPr id="0" name=""/>
        <dsp:cNvSpPr/>
      </dsp:nvSpPr>
      <dsp:spPr>
        <a:xfrm>
          <a:off x="5095789" y="2681554"/>
          <a:ext cx="358956" cy="685287"/>
        </a:xfrm>
        <a:prstGeom prst="chevron">
          <a:avLst>
            <a:gd name="adj" fmla="val 62310"/>
          </a:avLst>
        </a:prstGeom>
        <a:solidFill>
          <a:schemeClr val="dk2">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139EB3EA-8BC1-42B3-BAB5-865F8C18BD4C}">
      <dsp:nvSpPr>
        <dsp:cNvPr id="0" name=""/>
        <dsp:cNvSpPr/>
      </dsp:nvSpPr>
      <dsp:spPr>
        <a:xfrm>
          <a:off x="5454746" y="2681887"/>
          <a:ext cx="1110262" cy="685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rtl="0">
            <a:lnSpc>
              <a:spcPct val="90000"/>
            </a:lnSpc>
            <a:spcBef>
              <a:spcPct val="0"/>
            </a:spcBef>
            <a:spcAft>
              <a:spcPct val="35000"/>
            </a:spcAft>
          </a:pPr>
          <a:r>
            <a:rPr lang="es-ES" sz="1400" kern="1200" dirty="0" smtClean="0"/>
            <a:t>Están mejores equipados para evaluar detección y corrección de errores.</a:t>
          </a:r>
          <a:endParaRPr lang="es-EC" sz="1400" kern="1200" dirty="0"/>
        </a:p>
      </dsp:txBody>
      <dsp:txXfrm>
        <a:off x="5454746" y="2681887"/>
        <a:ext cx="1110262" cy="685280"/>
      </dsp:txXfrm>
    </dsp:sp>
    <dsp:sp modelId="{3AC64BC7-0326-4398-AD24-3D1164753CD0}">
      <dsp:nvSpPr>
        <dsp:cNvPr id="0" name=""/>
        <dsp:cNvSpPr/>
      </dsp:nvSpPr>
      <dsp:spPr>
        <a:xfrm>
          <a:off x="6565008" y="2681554"/>
          <a:ext cx="358956" cy="685287"/>
        </a:xfrm>
        <a:prstGeom prst="chevron">
          <a:avLst>
            <a:gd name="adj" fmla="val 62310"/>
          </a:avLst>
        </a:prstGeom>
        <a:solidFill>
          <a:schemeClr val="dk2">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53AB65BE-FEB1-4DE2-9A4D-23A981B90C4F}">
      <dsp:nvSpPr>
        <dsp:cNvPr id="0" name=""/>
        <dsp:cNvSpPr/>
      </dsp:nvSpPr>
      <dsp:spPr>
        <a:xfrm>
          <a:off x="6923964" y="2518399"/>
          <a:ext cx="1560553" cy="1560553"/>
        </a:xfrm>
        <a:prstGeom prst="ellipse">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rtl="0">
            <a:lnSpc>
              <a:spcPct val="90000"/>
            </a:lnSpc>
            <a:spcBef>
              <a:spcPct val="0"/>
            </a:spcBef>
            <a:spcAft>
              <a:spcPct val="35000"/>
            </a:spcAft>
          </a:pPr>
          <a:r>
            <a:rPr lang="es-ES" sz="1400" kern="1200" dirty="0" smtClean="0"/>
            <a:t>Los equipos digitales consumen menos potencia.</a:t>
          </a:r>
          <a:endParaRPr lang="es-EC" sz="1400" kern="1200" dirty="0"/>
        </a:p>
      </dsp:txBody>
      <dsp:txXfrm>
        <a:off x="6923964" y="2518399"/>
        <a:ext cx="1560553" cy="1560553"/>
      </dsp:txXfrm>
    </dsp:sp>
  </dsp:spTree>
</dsp:drawing>
</file>

<file path=ppt/diagrams/drawing6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D2273A5-6064-4081-BFF4-FDC6CC71A1D5}">
      <dsp:nvSpPr>
        <dsp:cNvPr id="0" name=""/>
        <dsp:cNvSpPr/>
      </dsp:nvSpPr>
      <dsp:spPr>
        <a:xfrm>
          <a:off x="0" y="84088"/>
          <a:ext cx="7704972" cy="1647360"/>
        </a:xfrm>
        <a:prstGeom prst="roundRect">
          <a:avLst/>
        </a:prstGeom>
        <a:gradFill rotWithShape="0">
          <a:gsLst>
            <a:gs pos="0">
              <a:schemeClr val="lt1">
                <a:hueOff val="0"/>
                <a:satOff val="0"/>
                <a:lumOff val="0"/>
                <a:alphaOff val="0"/>
                <a:tint val="73000"/>
                <a:shade val="100000"/>
                <a:satMod val="150000"/>
              </a:schemeClr>
            </a:gs>
            <a:gs pos="25000">
              <a:schemeClr val="lt1">
                <a:hueOff val="0"/>
                <a:satOff val="0"/>
                <a:lumOff val="0"/>
                <a:alphaOff val="0"/>
                <a:tint val="96000"/>
                <a:shade val="80000"/>
                <a:satMod val="105000"/>
              </a:schemeClr>
            </a:gs>
            <a:gs pos="38000">
              <a:schemeClr val="lt1">
                <a:hueOff val="0"/>
                <a:satOff val="0"/>
                <a:lumOff val="0"/>
                <a:alphaOff val="0"/>
                <a:tint val="96000"/>
                <a:shade val="59000"/>
                <a:satMod val="120000"/>
              </a:schemeClr>
            </a:gs>
            <a:gs pos="55000">
              <a:schemeClr val="lt1">
                <a:hueOff val="0"/>
                <a:satOff val="0"/>
                <a:lumOff val="0"/>
                <a:alphaOff val="0"/>
                <a:tint val="100000"/>
                <a:shade val="57000"/>
                <a:satMod val="120000"/>
              </a:schemeClr>
            </a:gs>
            <a:gs pos="80000">
              <a:schemeClr val="lt1">
                <a:hueOff val="0"/>
                <a:satOff val="0"/>
                <a:lumOff val="0"/>
                <a:alphaOff val="0"/>
                <a:tint val="100000"/>
                <a:shade val="56000"/>
                <a:satMod val="145000"/>
              </a:schemeClr>
            </a:gs>
            <a:gs pos="88000">
              <a:schemeClr val="lt1">
                <a:hueOff val="0"/>
                <a:satOff val="0"/>
                <a:lumOff val="0"/>
                <a:alphaOff val="0"/>
                <a:tint val="100000"/>
                <a:shade val="63000"/>
                <a:satMod val="160000"/>
              </a:schemeClr>
            </a:gs>
            <a:gs pos="100000">
              <a:schemeClr val="lt1">
                <a:hueOff val="0"/>
                <a:satOff val="0"/>
                <a:lumOff val="0"/>
                <a:alphaOff val="0"/>
                <a:tint val="99000"/>
                <a:shade val="100000"/>
                <a:satMod val="155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s-ES" sz="1600" kern="1200" dirty="0" smtClean="0"/>
            <a:t>Para esta prueba,  dentro del programa se da </a:t>
          </a:r>
          <a:r>
            <a:rPr lang="es-ES" sz="1600" kern="1200" dirty="0" err="1" smtClean="0"/>
            <a:t>click</a:t>
          </a:r>
          <a:r>
            <a:rPr lang="es-ES" sz="1600" kern="1200" dirty="0" smtClean="0"/>
            <a:t> en el botón Mostrar Historial. Al seleccionar esta opción, en la pantalla del programa se observa todas las operaciones que se realizan entre el personal que circulaba dentro de la ESPE con radios portátiles digitales,  el personal que circulaba en la unidad vehicular dentro y fuera de las instalaciones de la ESPE  y la sala de monitoreo y  control. </a:t>
          </a:r>
          <a:endParaRPr lang="es-ES" sz="1600" kern="1200" dirty="0"/>
        </a:p>
      </dsp:txBody>
      <dsp:txXfrm>
        <a:off x="0" y="84088"/>
        <a:ext cx="7704972" cy="1647360"/>
      </dsp:txXfrm>
    </dsp:sp>
    <dsp:sp modelId="{B08A7112-B8CB-4927-A01A-305D7499E7A6}">
      <dsp:nvSpPr>
        <dsp:cNvPr id="0" name=""/>
        <dsp:cNvSpPr/>
      </dsp:nvSpPr>
      <dsp:spPr>
        <a:xfrm>
          <a:off x="0" y="1777528"/>
          <a:ext cx="7704972" cy="1647360"/>
        </a:xfrm>
        <a:prstGeom prst="roundRect">
          <a:avLst/>
        </a:prstGeom>
        <a:gradFill rotWithShape="0">
          <a:gsLst>
            <a:gs pos="0">
              <a:schemeClr val="lt1">
                <a:hueOff val="0"/>
                <a:satOff val="0"/>
                <a:lumOff val="0"/>
                <a:alphaOff val="0"/>
                <a:tint val="73000"/>
                <a:shade val="100000"/>
                <a:satMod val="150000"/>
              </a:schemeClr>
            </a:gs>
            <a:gs pos="25000">
              <a:schemeClr val="lt1">
                <a:hueOff val="0"/>
                <a:satOff val="0"/>
                <a:lumOff val="0"/>
                <a:alphaOff val="0"/>
                <a:tint val="96000"/>
                <a:shade val="80000"/>
                <a:satMod val="105000"/>
              </a:schemeClr>
            </a:gs>
            <a:gs pos="38000">
              <a:schemeClr val="lt1">
                <a:hueOff val="0"/>
                <a:satOff val="0"/>
                <a:lumOff val="0"/>
                <a:alphaOff val="0"/>
                <a:tint val="96000"/>
                <a:shade val="59000"/>
                <a:satMod val="120000"/>
              </a:schemeClr>
            </a:gs>
            <a:gs pos="55000">
              <a:schemeClr val="lt1">
                <a:hueOff val="0"/>
                <a:satOff val="0"/>
                <a:lumOff val="0"/>
                <a:alphaOff val="0"/>
                <a:tint val="100000"/>
                <a:shade val="57000"/>
                <a:satMod val="120000"/>
              </a:schemeClr>
            </a:gs>
            <a:gs pos="80000">
              <a:schemeClr val="lt1">
                <a:hueOff val="0"/>
                <a:satOff val="0"/>
                <a:lumOff val="0"/>
                <a:alphaOff val="0"/>
                <a:tint val="100000"/>
                <a:shade val="56000"/>
                <a:satMod val="145000"/>
              </a:schemeClr>
            </a:gs>
            <a:gs pos="88000">
              <a:schemeClr val="lt1">
                <a:hueOff val="0"/>
                <a:satOff val="0"/>
                <a:lumOff val="0"/>
                <a:alphaOff val="0"/>
                <a:tint val="100000"/>
                <a:shade val="63000"/>
                <a:satMod val="160000"/>
              </a:schemeClr>
            </a:gs>
            <a:gs pos="100000">
              <a:schemeClr val="lt1">
                <a:hueOff val="0"/>
                <a:satOff val="0"/>
                <a:lumOff val="0"/>
                <a:alphaOff val="0"/>
                <a:tint val="99000"/>
                <a:shade val="100000"/>
                <a:satMod val="155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s-ES" sz="1600" kern="1200" dirty="0" smtClean="0"/>
            <a:t>Las operaciones que se almacenan son solicitud de ubicación, comunicaciones de voz, entre otras. En cada operación se registra el ID, la hora a la cual se realiza; esta opción es una herramienta muy útil al momento de realizar el análisis de los datos de posición, envío y recepción de mensajes de texto, etc.</a:t>
          </a:r>
          <a:endParaRPr lang="es-ES" sz="1600" kern="1200" dirty="0"/>
        </a:p>
      </dsp:txBody>
      <dsp:txXfrm>
        <a:off x="0" y="1777528"/>
        <a:ext cx="7704972" cy="1647360"/>
      </dsp:txXfrm>
    </dsp:sp>
  </dsp:spTree>
</dsp:drawing>
</file>

<file path=ppt/diagrams/drawing6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694345D-C8FB-4F7A-B680-F7CE949F971A}">
      <dsp:nvSpPr>
        <dsp:cNvPr id="0" name=""/>
        <dsp:cNvSpPr/>
      </dsp:nvSpPr>
      <dsp:spPr>
        <a:xfrm>
          <a:off x="-3938482" y="-608944"/>
          <a:ext cx="4726865" cy="4726865"/>
        </a:xfrm>
        <a:prstGeom prst="blockArc">
          <a:avLst>
            <a:gd name="adj1" fmla="val 18900000"/>
            <a:gd name="adj2" fmla="val 2700000"/>
            <a:gd name="adj3" fmla="val 457"/>
          </a:avLst>
        </a:pr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58B15EF-4B04-4A76-8C7A-30022BA01A3F}">
      <dsp:nvSpPr>
        <dsp:cNvPr id="0" name=""/>
        <dsp:cNvSpPr/>
      </dsp:nvSpPr>
      <dsp:spPr>
        <a:xfrm>
          <a:off x="645037" y="501292"/>
          <a:ext cx="7257332" cy="1002444"/>
        </a:xfrm>
        <a:prstGeom prst="rect">
          <a:avLst/>
        </a:prstGeom>
        <a:gradFill rotWithShape="0">
          <a:gsLst>
            <a:gs pos="0">
              <a:schemeClr val="accent2">
                <a:hueOff val="0"/>
                <a:satOff val="0"/>
                <a:lumOff val="0"/>
                <a:alphaOff val="0"/>
                <a:tint val="73000"/>
                <a:shade val="100000"/>
                <a:satMod val="150000"/>
              </a:schemeClr>
            </a:gs>
            <a:gs pos="25000">
              <a:schemeClr val="accent2">
                <a:hueOff val="0"/>
                <a:satOff val="0"/>
                <a:lumOff val="0"/>
                <a:alphaOff val="0"/>
                <a:tint val="96000"/>
                <a:shade val="80000"/>
                <a:satMod val="105000"/>
              </a:schemeClr>
            </a:gs>
            <a:gs pos="38000">
              <a:schemeClr val="accent2">
                <a:hueOff val="0"/>
                <a:satOff val="0"/>
                <a:lumOff val="0"/>
                <a:alphaOff val="0"/>
                <a:tint val="96000"/>
                <a:shade val="59000"/>
                <a:satMod val="120000"/>
              </a:schemeClr>
            </a:gs>
            <a:gs pos="55000">
              <a:schemeClr val="accent2">
                <a:hueOff val="0"/>
                <a:satOff val="0"/>
                <a:lumOff val="0"/>
                <a:alphaOff val="0"/>
                <a:tint val="100000"/>
                <a:shade val="57000"/>
                <a:satMod val="120000"/>
              </a:schemeClr>
            </a:gs>
            <a:gs pos="80000">
              <a:schemeClr val="accent2">
                <a:hueOff val="0"/>
                <a:satOff val="0"/>
                <a:lumOff val="0"/>
                <a:alphaOff val="0"/>
                <a:tint val="100000"/>
                <a:shade val="56000"/>
                <a:satMod val="145000"/>
              </a:schemeClr>
            </a:gs>
            <a:gs pos="88000">
              <a:schemeClr val="accent2">
                <a:hueOff val="0"/>
                <a:satOff val="0"/>
                <a:lumOff val="0"/>
                <a:alphaOff val="0"/>
                <a:tint val="100000"/>
                <a:shade val="63000"/>
                <a:satMod val="160000"/>
              </a:schemeClr>
            </a:gs>
            <a:gs pos="100000">
              <a:schemeClr val="accent2">
                <a:hueOff val="0"/>
                <a:satOff val="0"/>
                <a:lumOff val="0"/>
                <a:alphaOff val="0"/>
                <a:tint val="99000"/>
                <a:shade val="100000"/>
                <a:satMod val="155000"/>
              </a:schemeClr>
            </a:gs>
          </a:gsLst>
          <a:lin ang="5400000" scaled="0"/>
        </a:gradFill>
        <a:ln>
          <a:noFill/>
        </a:ln>
        <a:effectLst/>
        <a:scene3d>
          <a:camera prst="orthographicFront">
            <a:rot lat="0" lon="0" rev="0"/>
          </a:camera>
          <a:lightRig rig="glow" dir="tl">
            <a:rot lat="0" lon="0" rev="1800000"/>
          </a:lightRig>
        </a:scene3d>
        <a:sp3d contourW="10160" prstMaterial="dkEdge">
          <a:bevelT w="0" h="0" prst="angle"/>
          <a:contourClr>
            <a:schemeClr val="accent2">
              <a:hueOff val="0"/>
              <a:satOff val="0"/>
              <a:lumOff val="0"/>
              <a:alphaOff val="0"/>
              <a:shade val="30000"/>
              <a:satMod val="15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795690" tIns="40640" rIns="40640" bIns="40640" numCol="1" spcCol="1270" anchor="ctr" anchorCtr="0">
          <a:noAutofit/>
        </a:bodyPr>
        <a:lstStyle/>
        <a:p>
          <a:pPr lvl="0" algn="l" defTabSz="711200" rtl="0">
            <a:lnSpc>
              <a:spcPct val="90000"/>
            </a:lnSpc>
            <a:spcBef>
              <a:spcPct val="0"/>
            </a:spcBef>
            <a:spcAft>
              <a:spcPct val="35000"/>
            </a:spcAft>
          </a:pPr>
          <a:r>
            <a:rPr lang="es-ES" sz="1600" kern="1200" dirty="0" smtClean="0"/>
            <a:t>Una </a:t>
          </a:r>
          <a:r>
            <a:rPr lang="es-ES" sz="1600" kern="1200" dirty="0" smtClean="0"/>
            <a:t>vez analizado las propuestas y considerando que la empresa </a:t>
          </a:r>
          <a:r>
            <a:rPr lang="es-ES" sz="1600" kern="1200" dirty="0" smtClean="0"/>
            <a:t>Nacional cumple </a:t>
          </a:r>
          <a:r>
            <a:rPr lang="es-ES" sz="1600" kern="1200" dirty="0" smtClean="0"/>
            <a:t>con las especificaciones a un precio menor se determina que esta empresa ofrece la mejor opción de compra. </a:t>
          </a:r>
          <a:endParaRPr lang="es-EC" sz="1600" kern="1200" dirty="0"/>
        </a:p>
      </dsp:txBody>
      <dsp:txXfrm>
        <a:off x="645037" y="501292"/>
        <a:ext cx="7257332" cy="1002444"/>
      </dsp:txXfrm>
    </dsp:sp>
    <dsp:sp modelId="{EE68A776-C659-4C85-BD18-DD51670D75CC}">
      <dsp:nvSpPr>
        <dsp:cNvPr id="0" name=""/>
        <dsp:cNvSpPr/>
      </dsp:nvSpPr>
      <dsp:spPr>
        <a:xfrm>
          <a:off x="18509" y="375986"/>
          <a:ext cx="1253055" cy="1253055"/>
        </a:xfrm>
        <a:prstGeom prst="ellipse">
          <a:avLst/>
        </a:prstGeom>
        <a:solidFill>
          <a:schemeClr val="lt1">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358751B1-CD84-4F92-9CD8-781D57CD2F7E}">
      <dsp:nvSpPr>
        <dsp:cNvPr id="0" name=""/>
        <dsp:cNvSpPr/>
      </dsp:nvSpPr>
      <dsp:spPr>
        <a:xfrm>
          <a:off x="645037" y="2005239"/>
          <a:ext cx="7257332" cy="1002444"/>
        </a:xfrm>
        <a:prstGeom prst="rect">
          <a:avLst/>
        </a:prstGeom>
        <a:gradFill rotWithShape="0">
          <a:gsLst>
            <a:gs pos="0">
              <a:schemeClr val="accent3">
                <a:hueOff val="0"/>
                <a:satOff val="0"/>
                <a:lumOff val="0"/>
                <a:alphaOff val="0"/>
                <a:tint val="73000"/>
                <a:shade val="100000"/>
                <a:satMod val="150000"/>
              </a:schemeClr>
            </a:gs>
            <a:gs pos="25000">
              <a:schemeClr val="accent3">
                <a:hueOff val="0"/>
                <a:satOff val="0"/>
                <a:lumOff val="0"/>
                <a:alphaOff val="0"/>
                <a:tint val="96000"/>
                <a:shade val="80000"/>
                <a:satMod val="105000"/>
              </a:schemeClr>
            </a:gs>
            <a:gs pos="38000">
              <a:schemeClr val="accent3">
                <a:hueOff val="0"/>
                <a:satOff val="0"/>
                <a:lumOff val="0"/>
                <a:alphaOff val="0"/>
                <a:tint val="96000"/>
                <a:shade val="59000"/>
                <a:satMod val="120000"/>
              </a:schemeClr>
            </a:gs>
            <a:gs pos="55000">
              <a:schemeClr val="accent3">
                <a:hueOff val="0"/>
                <a:satOff val="0"/>
                <a:lumOff val="0"/>
                <a:alphaOff val="0"/>
                <a:tint val="100000"/>
                <a:shade val="57000"/>
                <a:satMod val="120000"/>
              </a:schemeClr>
            </a:gs>
            <a:gs pos="80000">
              <a:schemeClr val="accent3">
                <a:hueOff val="0"/>
                <a:satOff val="0"/>
                <a:lumOff val="0"/>
                <a:alphaOff val="0"/>
                <a:tint val="100000"/>
                <a:shade val="56000"/>
                <a:satMod val="145000"/>
              </a:schemeClr>
            </a:gs>
            <a:gs pos="88000">
              <a:schemeClr val="accent3">
                <a:hueOff val="0"/>
                <a:satOff val="0"/>
                <a:lumOff val="0"/>
                <a:alphaOff val="0"/>
                <a:tint val="100000"/>
                <a:shade val="63000"/>
                <a:satMod val="160000"/>
              </a:schemeClr>
            </a:gs>
            <a:gs pos="100000">
              <a:schemeClr val="accent3">
                <a:hueOff val="0"/>
                <a:satOff val="0"/>
                <a:lumOff val="0"/>
                <a:alphaOff val="0"/>
                <a:tint val="99000"/>
                <a:shade val="100000"/>
                <a:satMod val="155000"/>
              </a:schemeClr>
            </a:gs>
          </a:gsLst>
          <a:lin ang="5400000" scaled="0"/>
        </a:gradFill>
        <a:ln>
          <a:noFill/>
        </a:ln>
        <a:effectLst/>
        <a:scene3d>
          <a:camera prst="orthographicFront">
            <a:rot lat="0" lon="0" rev="0"/>
          </a:camera>
          <a:lightRig rig="glow" dir="tl">
            <a:rot lat="0" lon="0" rev="1800000"/>
          </a:lightRig>
        </a:scene3d>
        <a:sp3d contourW="10160" prstMaterial="dkEdge">
          <a:bevelT w="0" h="0" prst="angle"/>
          <a:contourClr>
            <a:schemeClr val="accent3">
              <a:hueOff val="0"/>
              <a:satOff val="0"/>
              <a:lumOff val="0"/>
              <a:alphaOff val="0"/>
              <a:shade val="30000"/>
              <a:satMod val="15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795690" tIns="40640" rIns="40640" bIns="40640" numCol="1" spcCol="1270" anchor="ctr" anchorCtr="0">
          <a:noAutofit/>
        </a:bodyPr>
        <a:lstStyle/>
        <a:p>
          <a:pPr lvl="0" algn="l" defTabSz="711200" rtl="0">
            <a:lnSpc>
              <a:spcPct val="90000"/>
            </a:lnSpc>
            <a:spcBef>
              <a:spcPct val="0"/>
            </a:spcBef>
            <a:spcAft>
              <a:spcPct val="35000"/>
            </a:spcAft>
          </a:pPr>
          <a:r>
            <a:rPr lang="es-ES" sz="1600" kern="1200" smtClean="0"/>
            <a:t>Por lo que el costo del proyecto final en el país se muestra en la tabla.</a:t>
          </a:r>
          <a:endParaRPr lang="es-EC" sz="1600" kern="1200" dirty="0"/>
        </a:p>
      </dsp:txBody>
      <dsp:txXfrm>
        <a:off x="645037" y="2005239"/>
        <a:ext cx="7257332" cy="1002444"/>
      </dsp:txXfrm>
    </dsp:sp>
    <dsp:sp modelId="{31DC9215-4F98-47FB-8DAA-359A25C6AA4C}">
      <dsp:nvSpPr>
        <dsp:cNvPr id="0" name=""/>
        <dsp:cNvSpPr/>
      </dsp:nvSpPr>
      <dsp:spPr>
        <a:xfrm>
          <a:off x="18509" y="1879934"/>
          <a:ext cx="1253055" cy="1253055"/>
        </a:xfrm>
        <a:prstGeom prst="ellipse">
          <a:avLst/>
        </a:prstGeom>
        <a:solidFill>
          <a:schemeClr val="lt1">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6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9663F26-7502-4521-8791-872F3ED8775B}">
      <dsp:nvSpPr>
        <dsp:cNvPr id="0" name=""/>
        <dsp:cNvSpPr/>
      </dsp:nvSpPr>
      <dsp:spPr>
        <a:xfrm>
          <a:off x="4114800" y="2627690"/>
          <a:ext cx="2911251" cy="505258"/>
        </a:xfrm>
        <a:custGeom>
          <a:avLst/>
          <a:gdLst/>
          <a:ahLst/>
          <a:cxnLst/>
          <a:rect l="0" t="0" r="0" b="0"/>
          <a:pathLst>
            <a:path>
              <a:moveTo>
                <a:pt x="0" y="0"/>
              </a:moveTo>
              <a:lnTo>
                <a:pt x="0" y="252629"/>
              </a:lnTo>
              <a:lnTo>
                <a:pt x="2911251" y="252629"/>
              </a:lnTo>
              <a:lnTo>
                <a:pt x="2911251" y="505258"/>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B7A7772-AA06-41A8-A48A-807ED0C5D69F}">
      <dsp:nvSpPr>
        <dsp:cNvPr id="0" name=""/>
        <dsp:cNvSpPr/>
      </dsp:nvSpPr>
      <dsp:spPr>
        <a:xfrm>
          <a:off x="4069080" y="2627690"/>
          <a:ext cx="91440" cy="505258"/>
        </a:xfrm>
        <a:custGeom>
          <a:avLst/>
          <a:gdLst/>
          <a:ahLst/>
          <a:cxnLst/>
          <a:rect l="0" t="0" r="0" b="0"/>
          <a:pathLst>
            <a:path>
              <a:moveTo>
                <a:pt x="45720" y="0"/>
              </a:moveTo>
              <a:lnTo>
                <a:pt x="45720" y="505258"/>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F052B67-116E-4035-BE44-FD9AE3F95F1B}">
      <dsp:nvSpPr>
        <dsp:cNvPr id="0" name=""/>
        <dsp:cNvSpPr/>
      </dsp:nvSpPr>
      <dsp:spPr>
        <a:xfrm>
          <a:off x="1203548" y="2627690"/>
          <a:ext cx="2911251" cy="505258"/>
        </a:xfrm>
        <a:custGeom>
          <a:avLst/>
          <a:gdLst/>
          <a:ahLst/>
          <a:cxnLst/>
          <a:rect l="0" t="0" r="0" b="0"/>
          <a:pathLst>
            <a:path>
              <a:moveTo>
                <a:pt x="2911251" y="0"/>
              </a:moveTo>
              <a:lnTo>
                <a:pt x="2911251" y="252629"/>
              </a:lnTo>
              <a:lnTo>
                <a:pt x="0" y="252629"/>
              </a:lnTo>
              <a:lnTo>
                <a:pt x="0" y="505258"/>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A2AE006-26B0-4A99-8484-A4A76F35CA0C}">
      <dsp:nvSpPr>
        <dsp:cNvPr id="0" name=""/>
        <dsp:cNvSpPr/>
      </dsp:nvSpPr>
      <dsp:spPr>
        <a:xfrm>
          <a:off x="3513301" y="1424694"/>
          <a:ext cx="1202996" cy="1202996"/>
        </a:xfrm>
        <a:prstGeom prst="arc">
          <a:avLst>
            <a:gd name="adj1" fmla="val 13200000"/>
            <a:gd name="adj2" fmla="val 19200000"/>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91DD167-5C66-40A5-93AC-C3448B9B7C6F}">
      <dsp:nvSpPr>
        <dsp:cNvPr id="0" name=""/>
        <dsp:cNvSpPr/>
      </dsp:nvSpPr>
      <dsp:spPr>
        <a:xfrm>
          <a:off x="3513301" y="1424694"/>
          <a:ext cx="1202996" cy="1202996"/>
        </a:xfrm>
        <a:prstGeom prst="arc">
          <a:avLst>
            <a:gd name="adj1" fmla="val 2400000"/>
            <a:gd name="adj2" fmla="val 8400000"/>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D6A5E02-1608-4E1E-ABD4-036A06F2411A}">
      <dsp:nvSpPr>
        <dsp:cNvPr id="0" name=""/>
        <dsp:cNvSpPr/>
      </dsp:nvSpPr>
      <dsp:spPr>
        <a:xfrm>
          <a:off x="2911803" y="1641233"/>
          <a:ext cx="2405992" cy="769917"/>
        </a:xfrm>
        <a:prstGeom prst="rect">
          <a:avLst/>
        </a:prstGeom>
        <a:noFill/>
        <a:ln w="9525" cap="flat" cmpd="sng" algn="ctr">
          <a:noFill/>
          <a:prstDash val="solid"/>
        </a:ln>
        <a:effectLst/>
        <a:scene3d>
          <a:camera prst="orthographicFront">
            <a:rot lat="0" lon="0" rev="0"/>
          </a:camera>
          <a:lightRig rig="glow" dir="tl">
            <a:rot lat="0" lon="0" rev="1800000"/>
          </a:lightRig>
        </a:scene3d>
        <a:sp3d/>
      </dsp:spPr>
      <dsp:style>
        <a:lnRef idx="1">
          <a:scrgbClr r="0" g="0" b="0"/>
        </a:lnRef>
        <a:fillRef idx="1">
          <a:scrgbClr r="0" g="0" b="0"/>
        </a:fillRef>
        <a:effectRef idx="2">
          <a:scrgbClr r="0" g="0" b="0"/>
        </a:effectRef>
        <a:fontRef idx="minor"/>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ct val="35000"/>
            </a:spcAft>
          </a:pPr>
          <a:r>
            <a:rPr lang="es-ES" sz="1200" kern="1200" smtClean="0"/>
            <a:t>Los parámetros que van a ser analizados  para demostrar la efectividad y confiabilidad de  las pruebas de campo y localización vehicular son:</a:t>
          </a:r>
          <a:endParaRPr lang="es-EC" sz="1200" kern="1200"/>
        </a:p>
      </dsp:txBody>
      <dsp:txXfrm>
        <a:off x="2911803" y="1641233"/>
        <a:ext cx="2405992" cy="769917"/>
      </dsp:txXfrm>
    </dsp:sp>
    <dsp:sp modelId="{E3151B69-A211-48A0-A36E-A1FC0C7C96C1}">
      <dsp:nvSpPr>
        <dsp:cNvPr id="0" name=""/>
        <dsp:cNvSpPr/>
      </dsp:nvSpPr>
      <dsp:spPr>
        <a:xfrm>
          <a:off x="602050" y="3132949"/>
          <a:ext cx="1202996" cy="1202996"/>
        </a:xfrm>
        <a:prstGeom prst="arc">
          <a:avLst>
            <a:gd name="adj1" fmla="val 13200000"/>
            <a:gd name="adj2" fmla="val 19200000"/>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7CC88F9-B68D-4CD5-9E7F-C3EC809EA08D}">
      <dsp:nvSpPr>
        <dsp:cNvPr id="0" name=""/>
        <dsp:cNvSpPr/>
      </dsp:nvSpPr>
      <dsp:spPr>
        <a:xfrm>
          <a:off x="602050" y="3132949"/>
          <a:ext cx="1202996" cy="1202996"/>
        </a:xfrm>
        <a:prstGeom prst="arc">
          <a:avLst>
            <a:gd name="adj1" fmla="val 2400000"/>
            <a:gd name="adj2" fmla="val 8400000"/>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A574512-6B81-4DA6-999E-D16582BE2320}">
      <dsp:nvSpPr>
        <dsp:cNvPr id="0" name=""/>
        <dsp:cNvSpPr/>
      </dsp:nvSpPr>
      <dsp:spPr>
        <a:xfrm>
          <a:off x="552" y="3349488"/>
          <a:ext cx="2405992" cy="769917"/>
        </a:xfrm>
        <a:prstGeom prst="rect">
          <a:avLst/>
        </a:prstGeom>
        <a:noFill/>
        <a:ln w="9525" cap="flat" cmpd="sng" algn="ctr">
          <a:noFill/>
          <a:prstDash val="solid"/>
        </a:ln>
        <a:effectLst/>
        <a:scene3d>
          <a:camera prst="orthographicFront">
            <a:rot lat="0" lon="0" rev="0"/>
          </a:camera>
          <a:lightRig rig="glow" dir="tl">
            <a:rot lat="0" lon="0" rev="1800000"/>
          </a:lightRig>
        </a:scene3d>
        <a:sp3d/>
      </dsp:spPr>
      <dsp:style>
        <a:lnRef idx="1">
          <a:scrgbClr r="0" g="0" b="0"/>
        </a:lnRef>
        <a:fillRef idx="1">
          <a:scrgbClr r="0" g="0" b="0"/>
        </a:fillRef>
        <a:effectRef idx="2">
          <a:scrgbClr r="0" g="0" b="0"/>
        </a:effectRef>
        <a:fontRef idx="minor"/>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ct val="35000"/>
            </a:spcAft>
          </a:pPr>
          <a:r>
            <a:rPr lang="es-ES" sz="1200" kern="1200" dirty="0" smtClean="0"/>
            <a:t>Transmisión de datos por solicitud </a:t>
          </a:r>
          <a:endParaRPr lang="es-EC" sz="1200" kern="1200" dirty="0"/>
        </a:p>
      </dsp:txBody>
      <dsp:txXfrm>
        <a:off x="552" y="3349488"/>
        <a:ext cx="2405992" cy="769917"/>
      </dsp:txXfrm>
    </dsp:sp>
    <dsp:sp modelId="{895A6254-0F4C-4D9D-9005-A41CEEC3F131}">
      <dsp:nvSpPr>
        <dsp:cNvPr id="0" name=""/>
        <dsp:cNvSpPr/>
      </dsp:nvSpPr>
      <dsp:spPr>
        <a:xfrm>
          <a:off x="3513301" y="3132949"/>
          <a:ext cx="1202996" cy="1202996"/>
        </a:xfrm>
        <a:prstGeom prst="arc">
          <a:avLst>
            <a:gd name="adj1" fmla="val 13200000"/>
            <a:gd name="adj2" fmla="val 19200000"/>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AD8D9EB-3CB9-4CFF-A9A0-6A173B0D4560}">
      <dsp:nvSpPr>
        <dsp:cNvPr id="0" name=""/>
        <dsp:cNvSpPr/>
      </dsp:nvSpPr>
      <dsp:spPr>
        <a:xfrm>
          <a:off x="3513301" y="3132949"/>
          <a:ext cx="1202996" cy="1202996"/>
        </a:xfrm>
        <a:prstGeom prst="arc">
          <a:avLst>
            <a:gd name="adj1" fmla="val 2400000"/>
            <a:gd name="adj2" fmla="val 8400000"/>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DF41078-FA30-47EB-8812-4E1EFE339F55}">
      <dsp:nvSpPr>
        <dsp:cNvPr id="0" name=""/>
        <dsp:cNvSpPr/>
      </dsp:nvSpPr>
      <dsp:spPr>
        <a:xfrm>
          <a:off x="2911803" y="3349488"/>
          <a:ext cx="2405992" cy="769917"/>
        </a:xfrm>
        <a:prstGeom prst="rect">
          <a:avLst/>
        </a:prstGeom>
        <a:noFill/>
        <a:ln w="9525" cap="flat" cmpd="sng" algn="ctr">
          <a:noFill/>
          <a:prstDash val="solid"/>
        </a:ln>
        <a:effectLst/>
        <a:scene3d>
          <a:camera prst="orthographicFront">
            <a:rot lat="0" lon="0" rev="0"/>
          </a:camera>
          <a:lightRig rig="glow" dir="tl">
            <a:rot lat="0" lon="0" rev="1800000"/>
          </a:lightRig>
        </a:scene3d>
        <a:sp3d/>
      </dsp:spPr>
      <dsp:style>
        <a:lnRef idx="1">
          <a:scrgbClr r="0" g="0" b="0"/>
        </a:lnRef>
        <a:fillRef idx="1">
          <a:scrgbClr r="0" g="0" b="0"/>
        </a:fillRef>
        <a:effectRef idx="2">
          <a:scrgbClr r="0" g="0" b="0"/>
        </a:effectRef>
        <a:fontRef idx="minor"/>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ct val="35000"/>
            </a:spcAft>
          </a:pPr>
          <a:r>
            <a:rPr lang="es-ES" sz="1200" kern="1200" dirty="0" smtClean="0"/>
            <a:t>Tiempo de retardo de los mensajes de texto</a:t>
          </a:r>
          <a:endParaRPr lang="es-EC" sz="1200" kern="1200" dirty="0"/>
        </a:p>
      </dsp:txBody>
      <dsp:txXfrm>
        <a:off x="2911803" y="3349488"/>
        <a:ext cx="2405992" cy="769917"/>
      </dsp:txXfrm>
    </dsp:sp>
    <dsp:sp modelId="{9894A087-262C-47AC-972A-3FF04E83A2DC}">
      <dsp:nvSpPr>
        <dsp:cNvPr id="0" name=""/>
        <dsp:cNvSpPr/>
      </dsp:nvSpPr>
      <dsp:spPr>
        <a:xfrm>
          <a:off x="6424552" y="3132949"/>
          <a:ext cx="1202996" cy="1202996"/>
        </a:xfrm>
        <a:prstGeom prst="arc">
          <a:avLst>
            <a:gd name="adj1" fmla="val 13200000"/>
            <a:gd name="adj2" fmla="val 19200000"/>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35A5CCF-A6BB-4C8F-A464-0D2A93D90715}">
      <dsp:nvSpPr>
        <dsp:cNvPr id="0" name=""/>
        <dsp:cNvSpPr/>
      </dsp:nvSpPr>
      <dsp:spPr>
        <a:xfrm>
          <a:off x="6424552" y="3132949"/>
          <a:ext cx="1202996" cy="1202996"/>
        </a:xfrm>
        <a:prstGeom prst="arc">
          <a:avLst>
            <a:gd name="adj1" fmla="val 2400000"/>
            <a:gd name="adj2" fmla="val 8400000"/>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70D438D-2FD6-4B2A-A950-6E64A18727BB}">
      <dsp:nvSpPr>
        <dsp:cNvPr id="0" name=""/>
        <dsp:cNvSpPr/>
      </dsp:nvSpPr>
      <dsp:spPr>
        <a:xfrm>
          <a:off x="5823054" y="3349488"/>
          <a:ext cx="2405992" cy="769917"/>
        </a:xfrm>
        <a:prstGeom prst="rect">
          <a:avLst/>
        </a:prstGeom>
        <a:noFill/>
        <a:ln w="9525" cap="flat" cmpd="sng" algn="ctr">
          <a:noFill/>
          <a:prstDash val="solid"/>
        </a:ln>
        <a:effectLst/>
        <a:scene3d>
          <a:camera prst="orthographicFront">
            <a:rot lat="0" lon="0" rev="0"/>
          </a:camera>
          <a:lightRig rig="glow" dir="tl">
            <a:rot lat="0" lon="0" rev="1800000"/>
          </a:lightRig>
        </a:scene3d>
        <a:sp3d/>
      </dsp:spPr>
      <dsp:style>
        <a:lnRef idx="1">
          <a:scrgbClr r="0" g="0" b="0"/>
        </a:lnRef>
        <a:fillRef idx="1">
          <a:scrgbClr r="0" g="0" b="0"/>
        </a:fillRef>
        <a:effectRef idx="2">
          <a:scrgbClr r="0" g="0" b="0"/>
        </a:effectRef>
        <a:fontRef idx="minor"/>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ct val="35000"/>
            </a:spcAft>
          </a:pPr>
          <a:r>
            <a:rPr lang="es-ES" sz="1200" kern="1200" dirty="0" smtClean="0"/>
            <a:t>Exactitud de los datos de posición</a:t>
          </a:r>
          <a:endParaRPr lang="es-EC" sz="1200" kern="1200" dirty="0"/>
        </a:p>
      </dsp:txBody>
      <dsp:txXfrm>
        <a:off x="5823054" y="3349488"/>
        <a:ext cx="2405992" cy="769917"/>
      </dsp:txXfrm>
    </dsp:sp>
  </dsp:spTree>
</dsp:drawing>
</file>

<file path=ppt/diagrams/drawing6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B394AE6-A366-4163-8B03-4EEB0057E316}">
      <dsp:nvSpPr>
        <dsp:cNvPr id="0" name=""/>
        <dsp:cNvSpPr/>
      </dsp:nvSpPr>
      <dsp:spPr>
        <a:xfrm>
          <a:off x="940" y="54655"/>
          <a:ext cx="3423224" cy="1711612"/>
        </a:xfrm>
        <a:prstGeom prst="roundRect">
          <a:avLst>
            <a:gd name="adj" fmla="val 10000"/>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765" tIns="16510" rIns="24765" bIns="16510" numCol="1" spcCol="1270" anchor="ctr" anchorCtr="0">
          <a:noAutofit/>
        </a:bodyPr>
        <a:lstStyle/>
        <a:p>
          <a:pPr lvl="0" algn="ctr" defTabSz="577850" rtl="0">
            <a:lnSpc>
              <a:spcPct val="90000"/>
            </a:lnSpc>
            <a:spcBef>
              <a:spcPct val="0"/>
            </a:spcBef>
            <a:spcAft>
              <a:spcPct val="35000"/>
            </a:spcAft>
          </a:pPr>
          <a:r>
            <a:rPr lang="es-EC" sz="1300" b="0" kern="1200" dirty="0" smtClean="0"/>
            <a:t>Al revisar los resultados obtenidos del parámetro de transmisión de datos por solicitud, se puede ver que el sistema de radiolocalización vehicular  es  92</a:t>
          </a:r>
          <a:r>
            <a:rPr lang="es-ES" sz="1300" b="0" kern="1200" dirty="0" smtClean="0"/>
            <a:t>% confiable y eficiente debido a que de las 50 solicitudes de ubicación de la unidad,  46 solicitudes fueron realizadas con éxito. </a:t>
          </a:r>
          <a:endParaRPr lang="es-EC" sz="1300" kern="1200" dirty="0"/>
        </a:p>
      </dsp:txBody>
      <dsp:txXfrm>
        <a:off x="940" y="54655"/>
        <a:ext cx="3423224" cy="1711612"/>
      </dsp:txXfrm>
    </dsp:sp>
    <dsp:sp modelId="{AEF7B3EC-15C8-40A0-9C55-5BB85613077A}">
      <dsp:nvSpPr>
        <dsp:cNvPr id="0" name=""/>
        <dsp:cNvSpPr/>
      </dsp:nvSpPr>
      <dsp:spPr>
        <a:xfrm>
          <a:off x="343262" y="1766268"/>
          <a:ext cx="342322" cy="1283709"/>
        </a:xfrm>
        <a:custGeom>
          <a:avLst/>
          <a:gdLst/>
          <a:ahLst/>
          <a:cxnLst/>
          <a:rect l="0" t="0" r="0" b="0"/>
          <a:pathLst>
            <a:path>
              <a:moveTo>
                <a:pt x="0" y="0"/>
              </a:moveTo>
              <a:lnTo>
                <a:pt x="0" y="1283709"/>
              </a:lnTo>
              <a:lnTo>
                <a:pt x="342322" y="1283709"/>
              </a:lnTo>
            </a:path>
          </a:pathLst>
        </a:custGeom>
        <a:noFill/>
        <a:ln w="25400" cap="flat" cmpd="sng" algn="ctr">
          <a:solidFill>
            <a:schemeClr val="dk2">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0275840C-8E76-4C20-9600-A6B91B8DE402}">
      <dsp:nvSpPr>
        <dsp:cNvPr id="0" name=""/>
        <dsp:cNvSpPr/>
      </dsp:nvSpPr>
      <dsp:spPr>
        <a:xfrm>
          <a:off x="685585" y="2194171"/>
          <a:ext cx="2738579" cy="1711612"/>
        </a:xfrm>
        <a:prstGeom prst="roundRect">
          <a:avLst>
            <a:gd name="adj" fmla="val 10000"/>
          </a:avLst>
        </a:prstGeom>
        <a:solidFill>
          <a:schemeClr val="lt2">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rtl="0">
            <a:lnSpc>
              <a:spcPct val="90000"/>
            </a:lnSpc>
            <a:spcBef>
              <a:spcPct val="0"/>
            </a:spcBef>
            <a:spcAft>
              <a:spcPct val="35000"/>
            </a:spcAft>
          </a:pPr>
          <a:r>
            <a:rPr lang="es-ES" sz="1600" b="0" kern="1200" dirty="0" smtClean="0"/>
            <a:t>Por lo tanto, este sistema no presenta pérdidas de información al utilizar la señal de radio para la transmisión.</a:t>
          </a:r>
          <a:endParaRPr lang="es-EC" sz="1600" kern="1200" dirty="0"/>
        </a:p>
      </dsp:txBody>
      <dsp:txXfrm>
        <a:off x="685585" y="2194171"/>
        <a:ext cx="2738579" cy="1711612"/>
      </dsp:txXfrm>
    </dsp:sp>
    <dsp:sp modelId="{25BEE0B1-7CCA-4040-A7E1-85D6578881F1}">
      <dsp:nvSpPr>
        <dsp:cNvPr id="0" name=""/>
        <dsp:cNvSpPr/>
      </dsp:nvSpPr>
      <dsp:spPr>
        <a:xfrm>
          <a:off x="4279971" y="54655"/>
          <a:ext cx="3423224" cy="1711612"/>
        </a:xfrm>
        <a:prstGeom prst="roundRect">
          <a:avLst>
            <a:gd name="adj" fmla="val 10000"/>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765" tIns="16510" rIns="24765" bIns="16510" numCol="1" spcCol="1270" anchor="ctr" anchorCtr="0">
          <a:noAutofit/>
        </a:bodyPr>
        <a:lstStyle/>
        <a:p>
          <a:pPr lvl="0" algn="ctr" defTabSz="577850" rtl="0">
            <a:lnSpc>
              <a:spcPct val="90000"/>
            </a:lnSpc>
            <a:spcBef>
              <a:spcPct val="0"/>
            </a:spcBef>
            <a:spcAft>
              <a:spcPct val="35000"/>
            </a:spcAft>
          </a:pPr>
          <a:r>
            <a:rPr lang="es-EC" sz="1300" b="0" kern="1200" dirty="0" smtClean="0"/>
            <a:t>El tiempo de retardo de los mensajes de texto </a:t>
          </a:r>
          <a:r>
            <a:rPr lang="es-ES" sz="1300" b="0" kern="1200" dirty="0" smtClean="0"/>
            <a:t>para que se considere influenciable debe ser mayor o igual  al 10%, sin embargo en el caso de las pruebas  realizadas es de 2 segundos, lo que representa un retardo mínimo, si tomamos en cuenta que un minuto representa el 3%. </a:t>
          </a:r>
          <a:endParaRPr lang="es-EC" sz="1300" kern="1200" dirty="0"/>
        </a:p>
      </dsp:txBody>
      <dsp:txXfrm>
        <a:off x="4279971" y="54655"/>
        <a:ext cx="3423224" cy="1711612"/>
      </dsp:txXfrm>
    </dsp:sp>
    <dsp:sp modelId="{5551D4C8-DF81-46C0-B37C-AFA45E459E84}">
      <dsp:nvSpPr>
        <dsp:cNvPr id="0" name=""/>
        <dsp:cNvSpPr/>
      </dsp:nvSpPr>
      <dsp:spPr>
        <a:xfrm>
          <a:off x="4622294" y="1766268"/>
          <a:ext cx="342322" cy="1283709"/>
        </a:xfrm>
        <a:custGeom>
          <a:avLst/>
          <a:gdLst/>
          <a:ahLst/>
          <a:cxnLst/>
          <a:rect l="0" t="0" r="0" b="0"/>
          <a:pathLst>
            <a:path>
              <a:moveTo>
                <a:pt x="0" y="0"/>
              </a:moveTo>
              <a:lnTo>
                <a:pt x="0" y="1283709"/>
              </a:lnTo>
              <a:lnTo>
                <a:pt x="342322" y="1283709"/>
              </a:lnTo>
            </a:path>
          </a:pathLst>
        </a:custGeom>
        <a:noFill/>
        <a:ln w="25400" cap="flat" cmpd="sng" algn="ctr">
          <a:solidFill>
            <a:schemeClr val="dk2">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38274F6-24E7-464C-B0BA-7C4BDCBCD104}">
      <dsp:nvSpPr>
        <dsp:cNvPr id="0" name=""/>
        <dsp:cNvSpPr/>
      </dsp:nvSpPr>
      <dsp:spPr>
        <a:xfrm>
          <a:off x="4964616" y="2194171"/>
          <a:ext cx="2738579" cy="1711612"/>
        </a:xfrm>
        <a:prstGeom prst="roundRect">
          <a:avLst>
            <a:gd name="adj" fmla="val 10000"/>
          </a:avLst>
        </a:prstGeom>
        <a:solidFill>
          <a:schemeClr val="lt2">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rtl="0">
            <a:lnSpc>
              <a:spcPct val="90000"/>
            </a:lnSpc>
            <a:spcBef>
              <a:spcPct val="0"/>
            </a:spcBef>
            <a:spcAft>
              <a:spcPct val="35000"/>
            </a:spcAft>
          </a:pPr>
          <a:r>
            <a:rPr lang="es-ES" sz="1600" b="0" kern="1200" dirty="0" smtClean="0"/>
            <a:t>Por lo tanto, el usuario puede enviar mensajes de status, pre-programados o no definidos  en tiempo real y con un retardo mínimo. </a:t>
          </a:r>
          <a:endParaRPr lang="es-EC" sz="1600" kern="1200" dirty="0"/>
        </a:p>
      </dsp:txBody>
      <dsp:txXfrm>
        <a:off x="4964616" y="2194171"/>
        <a:ext cx="2738579" cy="1711612"/>
      </dsp:txXfrm>
    </dsp:sp>
  </dsp:spTree>
</dsp:drawing>
</file>

<file path=ppt/diagrams/drawing6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84DA5ED-2935-4122-90D0-F72B76F739C6}">
      <dsp:nvSpPr>
        <dsp:cNvPr id="0" name=""/>
        <dsp:cNvSpPr/>
      </dsp:nvSpPr>
      <dsp:spPr>
        <a:xfrm>
          <a:off x="0" y="0"/>
          <a:ext cx="4331518" cy="4331518"/>
        </a:xfrm>
        <a:prstGeom prst="pie">
          <a:avLst>
            <a:gd name="adj1" fmla="val 5400000"/>
            <a:gd name="adj2" fmla="val 16200000"/>
          </a:avLst>
        </a:prstGeom>
        <a:gradFill rotWithShape="0">
          <a:gsLst>
            <a:gs pos="0">
              <a:schemeClr val="accent2">
                <a:shade val="50000"/>
                <a:hueOff val="0"/>
                <a:satOff val="0"/>
                <a:lumOff val="0"/>
                <a:alphaOff val="0"/>
                <a:tint val="73000"/>
                <a:shade val="100000"/>
                <a:satMod val="150000"/>
              </a:schemeClr>
            </a:gs>
            <a:gs pos="25000">
              <a:schemeClr val="accent2">
                <a:shade val="50000"/>
                <a:hueOff val="0"/>
                <a:satOff val="0"/>
                <a:lumOff val="0"/>
                <a:alphaOff val="0"/>
                <a:tint val="96000"/>
                <a:shade val="80000"/>
                <a:satMod val="105000"/>
              </a:schemeClr>
            </a:gs>
            <a:gs pos="38000">
              <a:schemeClr val="accent2">
                <a:shade val="50000"/>
                <a:hueOff val="0"/>
                <a:satOff val="0"/>
                <a:lumOff val="0"/>
                <a:alphaOff val="0"/>
                <a:tint val="96000"/>
                <a:shade val="59000"/>
                <a:satMod val="120000"/>
              </a:schemeClr>
            </a:gs>
            <a:gs pos="55000">
              <a:schemeClr val="accent2">
                <a:shade val="50000"/>
                <a:hueOff val="0"/>
                <a:satOff val="0"/>
                <a:lumOff val="0"/>
                <a:alphaOff val="0"/>
                <a:tint val="100000"/>
                <a:shade val="57000"/>
                <a:satMod val="120000"/>
              </a:schemeClr>
            </a:gs>
            <a:gs pos="80000">
              <a:schemeClr val="accent2">
                <a:shade val="50000"/>
                <a:hueOff val="0"/>
                <a:satOff val="0"/>
                <a:lumOff val="0"/>
                <a:alphaOff val="0"/>
                <a:tint val="100000"/>
                <a:shade val="56000"/>
                <a:satMod val="145000"/>
              </a:schemeClr>
            </a:gs>
            <a:gs pos="88000">
              <a:schemeClr val="accent2">
                <a:shade val="50000"/>
                <a:hueOff val="0"/>
                <a:satOff val="0"/>
                <a:lumOff val="0"/>
                <a:alphaOff val="0"/>
                <a:tint val="100000"/>
                <a:shade val="63000"/>
                <a:satMod val="160000"/>
              </a:schemeClr>
            </a:gs>
            <a:gs pos="100000">
              <a:schemeClr val="accent2">
                <a:shade val="50000"/>
                <a:hueOff val="0"/>
                <a:satOff val="0"/>
                <a:lumOff val="0"/>
                <a:alphaOff val="0"/>
                <a:tint val="99000"/>
                <a:shade val="100000"/>
                <a:satMod val="155000"/>
              </a:schemeClr>
            </a:gs>
          </a:gsLst>
          <a:lin ang="5400000" scaled="0"/>
        </a:gradFill>
        <a:ln>
          <a:noFill/>
        </a:ln>
        <a:effectLst>
          <a:glow rad="50800">
            <a:schemeClr val="accent2">
              <a:shade val="50000"/>
              <a:hueOff val="0"/>
              <a:satOff val="0"/>
              <a:lumOff val="0"/>
              <a:alphaOff val="0"/>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accent2">
              <a:shade val="50000"/>
              <a:hueOff val="0"/>
              <a:satOff val="0"/>
              <a:lumOff val="0"/>
              <a:alphaOff val="0"/>
              <a:shade val="30000"/>
              <a:satMod val="150000"/>
            </a:schemeClr>
          </a:contourClr>
        </a:sp3d>
      </dsp:spPr>
      <dsp:style>
        <a:lnRef idx="0">
          <a:scrgbClr r="0" g="0" b="0"/>
        </a:lnRef>
        <a:fillRef idx="3">
          <a:scrgbClr r="0" g="0" b="0"/>
        </a:fillRef>
        <a:effectRef idx="3">
          <a:scrgbClr r="0" g="0" b="0"/>
        </a:effectRef>
        <a:fontRef idx="minor">
          <a:schemeClr val="lt1"/>
        </a:fontRef>
      </dsp:style>
    </dsp:sp>
    <dsp:sp modelId="{70B8273F-4F6D-4AE2-B6B4-454B56CE080A}">
      <dsp:nvSpPr>
        <dsp:cNvPr id="0" name=""/>
        <dsp:cNvSpPr/>
      </dsp:nvSpPr>
      <dsp:spPr>
        <a:xfrm>
          <a:off x="2165759" y="0"/>
          <a:ext cx="5899137" cy="4331518"/>
        </a:xfrm>
        <a:prstGeom prst="rect">
          <a:avLst/>
        </a:prstGeom>
        <a:solidFill>
          <a:schemeClr val="lt1">
            <a:alpha val="90000"/>
            <a:hueOff val="0"/>
            <a:satOff val="0"/>
            <a:lumOff val="0"/>
            <a:alphaOff val="0"/>
          </a:schemeClr>
        </a:solidFill>
        <a:ln w="9525" cap="flat" cmpd="sng" algn="ctr">
          <a:solidFill>
            <a:schemeClr val="accent2">
              <a:shade val="50000"/>
              <a:hueOff val="0"/>
              <a:satOff val="0"/>
              <a:lumOff val="0"/>
              <a:alphaOff val="0"/>
            </a:schemeClr>
          </a:solidFill>
          <a:prstDash val="solid"/>
        </a:ln>
        <a:effectLst/>
        <a:scene3d>
          <a:camera prst="orthographicFront">
            <a:rot lat="0" lon="0" rev="0"/>
          </a:camera>
          <a:lightRig rig="glow" dir="tl">
            <a:rot lat="0" lon="0" rev="1800000"/>
          </a:lightRig>
        </a:scene3d>
        <a:sp3d contourW="10160" prstMaterial="dkEdge">
          <a:bevelT w="0" h="0" prst="angle"/>
          <a:contourClr>
            <a:schemeClr val="lt1">
              <a:alpha val="90000"/>
              <a:hueOff val="0"/>
              <a:satOff val="0"/>
              <a:lumOff val="0"/>
              <a:alphaOff val="0"/>
              <a:shade val="30000"/>
              <a:satMod val="150000"/>
            </a:schemeClr>
          </a:contourClr>
        </a:sp3d>
      </dsp:spPr>
      <dsp:style>
        <a:lnRef idx="1">
          <a:scrgbClr r="0" g="0" b="0"/>
        </a:lnRef>
        <a:fillRef idx="1">
          <a:scrgbClr r="0" g="0" b="0"/>
        </a:fillRef>
        <a:effectRef idx="2">
          <a:scrgbClr r="0" g="0" b="0"/>
        </a:effectRef>
        <a:fontRef idx="minor"/>
      </dsp:style>
      <dsp:txBody>
        <a:bodyPr spcFirstLastPara="0" vert="horz" wrap="square" lIns="49530" tIns="49530" rIns="49530" bIns="49530" numCol="1" spcCol="1270" anchor="ctr" anchorCtr="0">
          <a:noAutofit/>
        </a:bodyPr>
        <a:lstStyle/>
        <a:p>
          <a:pPr lvl="0" algn="ctr" defTabSz="577850" rtl="0">
            <a:lnSpc>
              <a:spcPct val="90000"/>
            </a:lnSpc>
            <a:spcBef>
              <a:spcPct val="0"/>
            </a:spcBef>
            <a:spcAft>
              <a:spcPct val="35000"/>
            </a:spcAft>
          </a:pPr>
          <a:r>
            <a:rPr lang="es-EC" sz="1300" b="0" kern="1200" dirty="0" smtClean="0"/>
            <a:t>En lo que se refiere a </a:t>
          </a:r>
          <a:r>
            <a:rPr lang="es-ES" sz="1300" b="0" kern="1200" dirty="0" smtClean="0"/>
            <a:t> la exactitud de los datos obtenidos en los mapas digitales del programa FLAV 1.0,  y al comparar los mismos con los datos de posición obtenidos de los puntos analizados en el programa Google </a:t>
          </a:r>
          <a:r>
            <a:rPr lang="es-ES" sz="1300" b="0" kern="1200" dirty="0" err="1" smtClean="0"/>
            <a:t>Maps</a:t>
          </a:r>
          <a:r>
            <a:rPr lang="es-ES" sz="1300" b="0" kern="1200" dirty="0" smtClean="0"/>
            <a:t>; se verifica que existe un error mínimo en los valores de latitud y longitud  a partir de la cienmilésima de minuto. Sin embargo, esto no influye  en los posición de la unidad a localizar.</a:t>
          </a:r>
          <a:endParaRPr lang="es-EC" sz="1300" kern="1200" dirty="0"/>
        </a:p>
      </dsp:txBody>
      <dsp:txXfrm>
        <a:off x="2165759" y="0"/>
        <a:ext cx="5899137" cy="1299458"/>
      </dsp:txXfrm>
    </dsp:sp>
    <dsp:sp modelId="{88FAFF52-1CF8-4E49-B6F3-084D6BDF101C}">
      <dsp:nvSpPr>
        <dsp:cNvPr id="0" name=""/>
        <dsp:cNvSpPr/>
      </dsp:nvSpPr>
      <dsp:spPr>
        <a:xfrm>
          <a:off x="758017" y="1299458"/>
          <a:ext cx="2815483" cy="2815483"/>
        </a:xfrm>
        <a:prstGeom prst="pie">
          <a:avLst>
            <a:gd name="adj1" fmla="val 5400000"/>
            <a:gd name="adj2" fmla="val 16200000"/>
          </a:avLst>
        </a:prstGeom>
        <a:gradFill rotWithShape="0">
          <a:gsLst>
            <a:gs pos="0">
              <a:schemeClr val="accent2">
                <a:shade val="50000"/>
                <a:hueOff val="427773"/>
                <a:satOff val="-11479"/>
                <a:lumOff val="32854"/>
                <a:alphaOff val="0"/>
                <a:tint val="73000"/>
                <a:shade val="100000"/>
                <a:satMod val="150000"/>
              </a:schemeClr>
            </a:gs>
            <a:gs pos="25000">
              <a:schemeClr val="accent2">
                <a:shade val="50000"/>
                <a:hueOff val="427773"/>
                <a:satOff val="-11479"/>
                <a:lumOff val="32854"/>
                <a:alphaOff val="0"/>
                <a:tint val="96000"/>
                <a:shade val="80000"/>
                <a:satMod val="105000"/>
              </a:schemeClr>
            </a:gs>
            <a:gs pos="38000">
              <a:schemeClr val="accent2">
                <a:shade val="50000"/>
                <a:hueOff val="427773"/>
                <a:satOff val="-11479"/>
                <a:lumOff val="32854"/>
                <a:alphaOff val="0"/>
                <a:tint val="96000"/>
                <a:shade val="59000"/>
                <a:satMod val="120000"/>
              </a:schemeClr>
            </a:gs>
            <a:gs pos="55000">
              <a:schemeClr val="accent2">
                <a:shade val="50000"/>
                <a:hueOff val="427773"/>
                <a:satOff val="-11479"/>
                <a:lumOff val="32854"/>
                <a:alphaOff val="0"/>
                <a:tint val="100000"/>
                <a:shade val="57000"/>
                <a:satMod val="120000"/>
              </a:schemeClr>
            </a:gs>
            <a:gs pos="80000">
              <a:schemeClr val="accent2">
                <a:shade val="50000"/>
                <a:hueOff val="427773"/>
                <a:satOff val="-11479"/>
                <a:lumOff val="32854"/>
                <a:alphaOff val="0"/>
                <a:tint val="100000"/>
                <a:shade val="56000"/>
                <a:satMod val="145000"/>
              </a:schemeClr>
            </a:gs>
            <a:gs pos="88000">
              <a:schemeClr val="accent2">
                <a:shade val="50000"/>
                <a:hueOff val="427773"/>
                <a:satOff val="-11479"/>
                <a:lumOff val="32854"/>
                <a:alphaOff val="0"/>
                <a:tint val="100000"/>
                <a:shade val="63000"/>
                <a:satMod val="160000"/>
              </a:schemeClr>
            </a:gs>
            <a:gs pos="100000">
              <a:schemeClr val="accent2">
                <a:shade val="50000"/>
                <a:hueOff val="427773"/>
                <a:satOff val="-11479"/>
                <a:lumOff val="32854"/>
                <a:alphaOff val="0"/>
                <a:tint val="99000"/>
                <a:shade val="100000"/>
                <a:satMod val="155000"/>
              </a:schemeClr>
            </a:gs>
          </a:gsLst>
          <a:lin ang="5400000" scaled="0"/>
        </a:gradFill>
        <a:ln>
          <a:noFill/>
        </a:ln>
        <a:effectLst>
          <a:glow rad="50800">
            <a:schemeClr val="accent2">
              <a:shade val="50000"/>
              <a:hueOff val="427773"/>
              <a:satOff val="-11479"/>
              <a:lumOff val="32854"/>
              <a:alphaOff val="0"/>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accent2">
              <a:shade val="50000"/>
              <a:hueOff val="427773"/>
              <a:satOff val="-11479"/>
              <a:lumOff val="32854"/>
              <a:alphaOff val="0"/>
              <a:shade val="30000"/>
              <a:satMod val="150000"/>
            </a:schemeClr>
          </a:contourClr>
        </a:sp3d>
      </dsp:spPr>
      <dsp:style>
        <a:lnRef idx="0">
          <a:scrgbClr r="0" g="0" b="0"/>
        </a:lnRef>
        <a:fillRef idx="3">
          <a:scrgbClr r="0" g="0" b="0"/>
        </a:fillRef>
        <a:effectRef idx="3">
          <a:scrgbClr r="0" g="0" b="0"/>
        </a:effectRef>
        <a:fontRef idx="minor">
          <a:schemeClr val="lt1"/>
        </a:fontRef>
      </dsp:style>
    </dsp:sp>
    <dsp:sp modelId="{907809F7-FCA7-4371-865B-34C4FA400C13}">
      <dsp:nvSpPr>
        <dsp:cNvPr id="0" name=""/>
        <dsp:cNvSpPr/>
      </dsp:nvSpPr>
      <dsp:spPr>
        <a:xfrm>
          <a:off x="2165759" y="1299458"/>
          <a:ext cx="5899137" cy="2815483"/>
        </a:xfrm>
        <a:prstGeom prst="rect">
          <a:avLst/>
        </a:prstGeom>
        <a:solidFill>
          <a:schemeClr val="lt1">
            <a:alpha val="90000"/>
            <a:hueOff val="0"/>
            <a:satOff val="0"/>
            <a:lumOff val="0"/>
            <a:alphaOff val="0"/>
          </a:schemeClr>
        </a:solidFill>
        <a:ln w="9525" cap="flat" cmpd="sng" algn="ctr">
          <a:solidFill>
            <a:schemeClr val="accent2">
              <a:shade val="50000"/>
              <a:hueOff val="403638"/>
              <a:satOff val="-10629"/>
              <a:lumOff val="30186"/>
              <a:alphaOff val="0"/>
            </a:schemeClr>
          </a:solidFill>
          <a:prstDash val="solid"/>
        </a:ln>
        <a:effectLst/>
        <a:scene3d>
          <a:camera prst="orthographicFront">
            <a:rot lat="0" lon="0" rev="0"/>
          </a:camera>
          <a:lightRig rig="glow" dir="tl">
            <a:rot lat="0" lon="0" rev="1800000"/>
          </a:lightRig>
        </a:scene3d>
        <a:sp3d contourW="10160" prstMaterial="dkEdge">
          <a:bevelT w="0" h="0" prst="angle"/>
          <a:contourClr>
            <a:schemeClr val="lt1">
              <a:alpha val="90000"/>
              <a:hueOff val="0"/>
              <a:satOff val="0"/>
              <a:lumOff val="0"/>
              <a:alphaOff val="0"/>
              <a:shade val="30000"/>
              <a:satMod val="150000"/>
            </a:schemeClr>
          </a:contourClr>
        </a:sp3d>
      </dsp:spPr>
      <dsp:style>
        <a:lnRef idx="1">
          <a:scrgbClr r="0" g="0" b="0"/>
        </a:lnRef>
        <a:fillRef idx="1">
          <a:scrgbClr r="0" g="0" b="0"/>
        </a:fillRef>
        <a:effectRef idx="2">
          <a:scrgbClr r="0" g="0" b="0"/>
        </a:effectRef>
        <a:fontRef idx="minor"/>
      </dsp:style>
      <dsp:txBody>
        <a:bodyPr spcFirstLastPara="0" vert="horz" wrap="square" lIns="49530" tIns="49530" rIns="49530" bIns="49530" numCol="1" spcCol="1270" anchor="ctr" anchorCtr="0">
          <a:noAutofit/>
        </a:bodyPr>
        <a:lstStyle/>
        <a:p>
          <a:pPr lvl="0" algn="ctr" defTabSz="577850" rtl="0">
            <a:lnSpc>
              <a:spcPct val="90000"/>
            </a:lnSpc>
            <a:spcBef>
              <a:spcPct val="0"/>
            </a:spcBef>
            <a:spcAft>
              <a:spcPct val="35000"/>
            </a:spcAft>
          </a:pPr>
          <a:r>
            <a:rPr lang="es-EC" sz="1300" b="0" kern="1200" smtClean="0"/>
            <a:t>Por lo tanto, una vez  realizado el análisis del los parámetros obtenidos, se concluye que el sistema es muy efectivo, confiable y </a:t>
          </a:r>
          <a:r>
            <a:rPr lang="es-ES" sz="1300" b="0" kern="1200" smtClean="0"/>
            <a:t>cumple con las normas establecidas por el CONATEL.</a:t>
          </a:r>
          <a:endParaRPr lang="es-EC" sz="1300" kern="1200"/>
        </a:p>
      </dsp:txBody>
      <dsp:txXfrm>
        <a:off x="2165759" y="1299458"/>
        <a:ext cx="5899137" cy="1299453"/>
      </dsp:txXfrm>
    </dsp:sp>
    <dsp:sp modelId="{90D88A11-3C45-4107-A37C-10DEFDC1800B}">
      <dsp:nvSpPr>
        <dsp:cNvPr id="0" name=""/>
        <dsp:cNvSpPr/>
      </dsp:nvSpPr>
      <dsp:spPr>
        <a:xfrm>
          <a:off x="1516031" y="2598912"/>
          <a:ext cx="1299454" cy="1299454"/>
        </a:xfrm>
        <a:prstGeom prst="pie">
          <a:avLst>
            <a:gd name="adj1" fmla="val 5400000"/>
            <a:gd name="adj2" fmla="val 16200000"/>
          </a:avLst>
        </a:prstGeom>
        <a:gradFill rotWithShape="0">
          <a:gsLst>
            <a:gs pos="0">
              <a:schemeClr val="accent2">
                <a:shade val="50000"/>
                <a:hueOff val="427773"/>
                <a:satOff val="-11479"/>
                <a:lumOff val="32854"/>
                <a:alphaOff val="0"/>
                <a:tint val="73000"/>
                <a:shade val="100000"/>
                <a:satMod val="150000"/>
              </a:schemeClr>
            </a:gs>
            <a:gs pos="25000">
              <a:schemeClr val="accent2">
                <a:shade val="50000"/>
                <a:hueOff val="427773"/>
                <a:satOff val="-11479"/>
                <a:lumOff val="32854"/>
                <a:alphaOff val="0"/>
                <a:tint val="96000"/>
                <a:shade val="80000"/>
                <a:satMod val="105000"/>
              </a:schemeClr>
            </a:gs>
            <a:gs pos="38000">
              <a:schemeClr val="accent2">
                <a:shade val="50000"/>
                <a:hueOff val="427773"/>
                <a:satOff val="-11479"/>
                <a:lumOff val="32854"/>
                <a:alphaOff val="0"/>
                <a:tint val="96000"/>
                <a:shade val="59000"/>
                <a:satMod val="120000"/>
              </a:schemeClr>
            </a:gs>
            <a:gs pos="55000">
              <a:schemeClr val="accent2">
                <a:shade val="50000"/>
                <a:hueOff val="427773"/>
                <a:satOff val="-11479"/>
                <a:lumOff val="32854"/>
                <a:alphaOff val="0"/>
                <a:tint val="100000"/>
                <a:shade val="57000"/>
                <a:satMod val="120000"/>
              </a:schemeClr>
            </a:gs>
            <a:gs pos="80000">
              <a:schemeClr val="accent2">
                <a:shade val="50000"/>
                <a:hueOff val="427773"/>
                <a:satOff val="-11479"/>
                <a:lumOff val="32854"/>
                <a:alphaOff val="0"/>
                <a:tint val="100000"/>
                <a:shade val="56000"/>
                <a:satMod val="145000"/>
              </a:schemeClr>
            </a:gs>
            <a:gs pos="88000">
              <a:schemeClr val="accent2">
                <a:shade val="50000"/>
                <a:hueOff val="427773"/>
                <a:satOff val="-11479"/>
                <a:lumOff val="32854"/>
                <a:alphaOff val="0"/>
                <a:tint val="100000"/>
                <a:shade val="63000"/>
                <a:satMod val="160000"/>
              </a:schemeClr>
            </a:gs>
            <a:gs pos="100000">
              <a:schemeClr val="accent2">
                <a:shade val="50000"/>
                <a:hueOff val="427773"/>
                <a:satOff val="-11479"/>
                <a:lumOff val="32854"/>
                <a:alphaOff val="0"/>
                <a:tint val="99000"/>
                <a:shade val="100000"/>
                <a:satMod val="155000"/>
              </a:schemeClr>
            </a:gs>
          </a:gsLst>
          <a:lin ang="5400000" scaled="0"/>
        </a:gradFill>
        <a:ln>
          <a:noFill/>
        </a:ln>
        <a:effectLst>
          <a:glow rad="50800">
            <a:schemeClr val="accent2">
              <a:shade val="50000"/>
              <a:hueOff val="427773"/>
              <a:satOff val="-11479"/>
              <a:lumOff val="32854"/>
              <a:alphaOff val="0"/>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accent2">
              <a:shade val="50000"/>
              <a:hueOff val="427773"/>
              <a:satOff val="-11479"/>
              <a:lumOff val="32854"/>
              <a:alphaOff val="0"/>
              <a:shade val="30000"/>
              <a:satMod val="150000"/>
            </a:schemeClr>
          </a:contourClr>
        </a:sp3d>
      </dsp:spPr>
      <dsp:style>
        <a:lnRef idx="0">
          <a:scrgbClr r="0" g="0" b="0"/>
        </a:lnRef>
        <a:fillRef idx="3">
          <a:scrgbClr r="0" g="0" b="0"/>
        </a:fillRef>
        <a:effectRef idx="3">
          <a:scrgbClr r="0" g="0" b="0"/>
        </a:effectRef>
        <a:fontRef idx="minor">
          <a:schemeClr val="lt1"/>
        </a:fontRef>
      </dsp:style>
    </dsp:sp>
    <dsp:sp modelId="{E3698E36-192F-4303-B4A7-12A4A960AB79}">
      <dsp:nvSpPr>
        <dsp:cNvPr id="0" name=""/>
        <dsp:cNvSpPr/>
      </dsp:nvSpPr>
      <dsp:spPr>
        <a:xfrm>
          <a:off x="2165759" y="2598912"/>
          <a:ext cx="5899137" cy="1299454"/>
        </a:xfrm>
        <a:prstGeom prst="rect">
          <a:avLst/>
        </a:prstGeom>
        <a:solidFill>
          <a:schemeClr val="lt1">
            <a:alpha val="90000"/>
            <a:hueOff val="0"/>
            <a:satOff val="0"/>
            <a:lumOff val="0"/>
            <a:alphaOff val="0"/>
          </a:schemeClr>
        </a:solidFill>
        <a:ln w="9525" cap="flat" cmpd="sng" algn="ctr">
          <a:solidFill>
            <a:schemeClr val="accent2">
              <a:shade val="50000"/>
              <a:hueOff val="403638"/>
              <a:satOff val="-10629"/>
              <a:lumOff val="30186"/>
              <a:alphaOff val="0"/>
            </a:schemeClr>
          </a:solidFill>
          <a:prstDash val="solid"/>
        </a:ln>
        <a:effectLst/>
        <a:scene3d>
          <a:camera prst="orthographicFront">
            <a:rot lat="0" lon="0" rev="0"/>
          </a:camera>
          <a:lightRig rig="glow" dir="tl">
            <a:rot lat="0" lon="0" rev="1800000"/>
          </a:lightRig>
        </a:scene3d>
        <a:sp3d contourW="10160" prstMaterial="dkEdge">
          <a:bevelT w="0" h="0" prst="angle"/>
          <a:contourClr>
            <a:schemeClr val="lt1">
              <a:alpha val="90000"/>
              <a:hueOff val="0"/>
              <a:satOff val="0"/>
              <a:lumOff val="0"/>
              <a:alphaOff val="0"/>
              <a:shade val="30000"/>
              <a:satMod val="150000"/>
            </a:schemeClr>
          </a:contourClr>
        </a:sp3d>
      </dsp:spPr>
      <dsp:style>
        <a:lnRef idx="1">
          <a:scrgbClr r="0" g="0" b="0"/>
        </a:lnRef>
        <a:fillRef idx="1">
          <a:scrgbClr r="0" g="0" b="0"/>
        </a:fillRef>
        <a:effectRef idx="2">
          <a:scrgbClr r="0" g="0" b="0"/>
        </a:effectRef>
        <a:fontRef idx="minor"/>
      </dsp:style>
      <dsp:txBody>
        <a:bodyPr spcFirstLastPara="0" vert="horz" wrap="square" lIns="49530" tIns="49530" rIns="49530" bIns="49530" numCol="1" spcCol="1270" anchor="ctr" anchorCtr="0">
          <a:noAutofit/>
        </a:bodyPr>
        <a:lstStyle/>
        <a:p>
          <a:pPr lvl="0" algn="ctr" defTabSz="577850" rtl="0">
            <a:lnSpc>
              <a:spcPct val="90000"/>
            </a:lnSpc>
            <a:spcBef>
              <a:spcPct val="0"/>
            </a:spcBef>
            <a:spcAft>
              <a:spcPct val="35000"/>
            </a:spcAft>
          </a:pPr>
          <a:r>
            <a:rPr lang="es-EC" sz="1300" b="0" kern="1200" smtClean="0"/>
            <a:t>Por ende, este debe implementarse en los  vehículos de la ESPE, para lo cual, se debe montar la  Red Digital de Radiocomunicaciones diseñada en este proyecto de tesis.</a:t>
          </a:r>
          <a:endParaRPr lang="es-EC" sz="1300" kern="1200"/>
        </a:p>
      </dsp:txBody>
      <dsp:txXfrm>
        <a:off x="2165759" y="2598912"/>
        <a:ext cx="5899137" cy="1299454"/>
      </dsp:txXfrm>
    </dsp:sp>
  </dsp:spTree>
</dsp:drawing>
</file>

<file path=ppt/diagrams/drawing6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9B6822F-6C86-4E2E-A56D-50580B2B28F8}">
      <dsp:nvSpPr>
        <dsp:cNvPr id="0" name=""/>
        <dsp:cNvSpPr/>
      </dsp:nvSpPr>
      <dsp:spPr>
        <a:xfrm rot="10800000">
          <a:off x="1748008" y="2752"/>
          <a:ext cx="5449700" cy="1501356"/>
        </a:xfrm>
        <a:prstGeom prst="homePlate">
          <a:avLst/>
        </a:prstGeom>
        <a:gradFill rotWithShape="0">
          <a:gsLst>
            <a:gs pos="0">
              <a:schemeClr val="accent2">
                <a:hueOff val="0"/>
                <a:satOff val="0"/>
                <a:lumOff val="0"/>
                <a:alphaOff val="0"/>
                <a:tint val="73000"/>
                <a:shade val="100000"/>
                <a:satMod val="150000"/>
              </a:schemeClr>
            </a:gs>
            <a:gs pos="25000">
              <a:schemeClr val="accent2">
                <a:hueOff val="0"/>
                <a:satOff val="0"/>
                <a:lumOff val="0"/>
                <a:alphaOff val="0"/>
                <a:tint val="96000"/>
                <a:shade val="80000"/>
                <a:satMod val="105000"/>
              </a:schemeClr>
            </a:gs>
            <a:gs pos="38000">
              <a:schemeClr val="accent2">
                <a:hueOff val="0"/>
                <a:satOff val="0"/>
                <a:lumOff val="0"/>
                <a:alphaOff val="0"/>
                <a:tint val="96000"/>
                <a:shade val="59000"/>
                <a:satMod val="120000"/>
              </a:schemeClr>
            </a:gs>
            <a:gs pos="55000">
              <a:schemeClr val="accent2">
                <a:hueOff val="0"/>
                <a:satOff val="0"/>
                <a:lumOff val="0"/>
                <a:alphaOff val="0"/>
                <a:tint val="100000"/>
                <a:shade val="57000"/>
                <a:satMod val="120000"/>
              </a:schemeClr>
            </a:gs>
            <a:gs pos="80000">
              <a:schemeClr val="accent2">
                <a:hueOff val="0"/>
                <a:satOff val="0"/>
                <a:lumOff val="0"/>
                <a:alphaOff val="0"/>
                <a:tint val="100000"/>
                <a:shade val="56000"/>
                <a:satMod val="145000"/>
              </a:schemeClr>
            </a:gs>
            <a:gs pos="88000">
              <a:schemeClr val="accent2">
                <a:hueOff val="0"/>
                <a:satOff val="0"/>
                <a:lumOff val="0"/>
                <a:alphaOff val="0"/>
                <a:tint val="100000"/>
                <a:shade val="63000"/>
                <a:satMod val="160000"/>
              </a:schemeClr>
            </a:gs>
            <a:gs pos="100000">
              <a:schemeClr val="accent2">
                <a:hueOff val="0"/>
                <a:satOff val="0"/>
                <a:lumOff val="0"/>
                <a:alphaOff val="0"/>
                <a:tint val="99000"/>
                <a:shade val="100000"/>
                <a:satMod val="155000"/>
              </a:schemeClr>
            </a:gs>
          </a:gsLst>
          <a:lin ang="5400000" scaled="0"/>
        </a:gradFill>
        <a:ln>
          <a:noFill/>
        </a:ln>
        <a:effectLst>
          <a:glow rad="50800">
            <a:schemeClr val="accent2">
              <a:hueOff val="0"/>
              <a:satOff val="0"/>
              <a:lumOff val="0"/>
              <a:alphaOff val="0"/>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accent2">
              <a:hueOff val="0"/>
              <a:satOff val="0"/>
              <a:lumOff val="0"/>
              <a:alphaOff val="0"/>
              <a:shade val="3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62057" tIns="57150" rIns="106680" bIns="57150" numCol="1" spcCol="1270" anchor="ctr" anchorCtr="0">
          <a:noAutofit/>
        </a:bodyPr>
        <a:lstStyle/>
        <a:p>
          <a:pPr lvl="0" algn="ctr" defTabSz="666750" rtl="0">
            <a:lnSpc>
              <a:spcPct val="90000"/>
            </a:lnSpc>
            <a:spcBef>
              <a:spcPct val="0"/>
            </a:spcBef>
            <a:spcAft>
              <a:spcPct val="35000"/>
            </a:spcAft>
          </a:pPr>
          <a:r>
            <a:rPr lang="es-ES" sz="1500" kern="1200" dirty="0" smtClean="0"/>
            <a:t>Al culminar el presente proyecto, se presentan factores concluyentes que permiten corroborar  los objetivos planteados y justificar los resultados obtenidos de acuerdo a los requerimientos presentados por la ESPE,  y el cumplimiento de los mismos.</a:t>
          </a:r>
          <a:endParaRPr lang="es-EC" sz="1500" kern="1200" dirty="0"/>
        </a:p>
      </dsp:txBody>
      <dsp:txXfrm rot="10800000">
        <a:off x="1748008" y="2752"/>
        <a:ext cx="5449700" cy="1501356"/>
      </dsp:txXfrm>
    </dsp:sp>
    <dsp:sp modelId="{0EA06BA6-ABF1-4C23-A1C0-A044A3D4369E}">
      <dsp:nvSpPr>
        <dsp:cNvPr id="0" name=""/>
        <dsp:cNvSpPr/>
      </dsp:nvSpPr>
      <dsp:spPr>
        <a:xfrm>
          <a:off x="997329" y="2752"/>
          <a:ext cx="1501356" cy="1501356"/>
        </a:xfrm>
        <a:prstGeom prst="ellipse">
          <a:avLst/>
        </a:prstGeom>
        <a:blipFill>
          <a:blip xmlns:r="http://schemas.openxmlformats.org/officeDocument/2006/relationships" r:embed="rId1">
            <a:extLst>
              <a:ext uri="{28A0092B-C50C-407E-A947-70E740481C1C}"/>
            </a:extLst>
          </a:blip>
          <a:srcRect/>
          <a:stretch>
            <a:fillRect l="-17000" r="-17000"/>
          </a:stretch>
        </a:blipFill>
        <a:ln>
          <a:noFill/>
        </a:ln>
        <a:effectLst>
          <a:glow rad="50800">
            <a:schemeClr val="accent2">
              <a:tint val="50000"/>
              <a:hueOff val="0"/>
              <a:satOff val="0"/>
              <a:lumOff val="0"/>
              <a:alphaOff val="0"/>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accent2">
              <a:tint val="50000"/>
              <a:hueOff val="0"/>
              <a:satOff val="0"/>
              <a:lumOff val="0"/>
              <a:alphaOff val="0"/>
              <a:shade val="30000"/>
              <a:satMod val="150000"/>
            </a:schemeClr>
          </a:contourClr>
        </a:sp3d>
      </dsp:spPr>
      <dsp:style>
        <a:lnRef idx="0">
          <a:scrgbClr r="0" g="0" b="0"/>
        </a:lnRef>
        <a:fillRef idx="1">
          <a:scrgbClr r="0" g="0" b="0"/>
        </a:fillRef>
        <a:effectRef idx="3">
          <a:scrgbClr r="0" g="0" b="0"/>
        </a:effectRef>
        <a:fontRef idx="minor"/>
      </dsp:style>
    </dsp:sp>
    <dsp:sp modelId="{C1DE0ED0-8E28-48FA-AADF-0871F45A8603}">
      <dsp:nvSpPr>
        <dsp:cNvPr id="0" name=""/>
        <dsp:cNvSpPr/>
      </dsp:nvSpPr>
      <dsp:spPr>
        <a:xfrm rot="10800000">
          <a:off x="1748008" y="1952275"/>
          <a:ext cx="5449700" cy="1501356"/>
        </a:xfrm>
        <a:prstGeom prst="homePlate">
          <a:avLst/>
        </a:prstGeom>
        <a:gradFill rotWithShape="0">
          <a:gsLst>
            <a:gs pos="0">
              <a:schemeClr val="accent3">
                <a:hueOff val="0"/>
                <a:satOff val="0"/>
                <a:lumOff val="0"/>
                <a:alphaOff val="0"/>
                <a:tint val="73000"/>
                <a:shade val="100000"/>
                <a:satMod val="150000"/>
              </a:schemeClr>
            </a:gs>
            <a:gs pos="25000">
              <a:schemeClr val="accent3">
                <a:hueOff val="0"/>
                <a:satOff val="0"/>
                <a:lumOff val="0"/>
                <a:alphaOff val="0"/>
                <a:tint val="96000"/>
                <a:shade val="80000"/>
                <a:satMod val="105000"/>
              </a:schemeClr>
            </a:gs>
            <a:gs pos="38000">
              <a:schemeClr val="accent3">
                <a:hueOff val="0"/>
                <a:satOff val="0"/>
                <a:lumOff val="0"/>
                <a:alphaOff val="0"/>
                <a:tint val="96000"/>
                <a:shade val="59000"/>
                <a:satMod val="120000"/>
              </a:schemeClr>
            </a:gs>
            <a:gs pos="55000">
              <a:schemeClr val="accent3">
                <a:hueOff val="0"/>
                <a:satOff val="0"/>
                <a:lumOff val="0"/>
                <a:alphaOff val="0"/>
                <a:tint val="100000"/>
                <a:shade val="57000"/>
                <a:satMod val="120000"/>
              </a:schemeClr>
            </a:gs>
            <a:gs pos="80000">
              <a:schemeClr val="accent3">
                <a:hueOff val="0"/>
                <a:satOff val="0"/>
                <a:lumOff val="0"/>
                <a:alphaOff val="0"/>
                <a:tint val="100000"/>
                <a:shade val="56000"/>
                <a:satMod val="145000"/>
              </a:schemeClr>
            </a:gs>
            <a:gs pos="88000">
              <a:schemeClr val="accent3">
                <a:hueOff val="0"/>
                <a:satOff val="0"/>
                <a:lumOff val="0"/>
                <a:alphaOff val="0"/>
                <a:tint val="100000"/>
                <a:shade val="63000"/>
                <a:satMod val="160000"/>
              </a:schemeClr>
            </a:gs>
            <a:gs pos="100000">
              <a:schemeClr val="accent3">
                <a:hueOff val="0"/>
                <a:satOff val="0"/>
                <a:lumOff val="0"/>
                <a:alphaOff val="0"/>
                <a:tint val="99000"/>
                <a:shade val="100000"/>
                <a:satMod val="155000"/>
              </a:schemeClr>
            </a:gs>
          </a:gsLst>
          <a:lin ang="5400000" scaled="0"/>
        </a:gradFill>
        <a:ln>
          <a:noFill/>
        </a:ln>
        <a:effectLst>
          <a:glow rad="50800">
            <a:schemeClr val="accent3">
              <a:hueOff val="0"/>
              <a:satOff val="0"/>
              <a:lumOff val="0"/>
              <a:alphaOff val="0"/>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accent3">
              <a:hueOff val="0"/>
              <a:satOff val="0"/>
              <a:lumOff val="0"/>
              <a:alphaOff val="0"/>
              <a:shade val="3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62057" tIns="57150" rIns="106680" bIns="57150" numCol="1" spcCol="1270" anchor="ctr" anchorCtr="0">
          <a:noAutofit/>
        </a:bodyPr>
        <a:lstStyle/>
        <a:p>
          <a:pPr lvl="0" algn="ctr" defTabSz="666750" rtl="0">
            <a:lnSpc>
              <a:spcPct val="90000"/>
            </a:lnSpc>
            <a:spcBef>
              <a:spcPct val="0"/>
            </a:spcBef>
            <a:spcAft>
              <a:spcPct val="35000"/>
            </a:spcAft>
          </a:pPr>
          <a:r>
            <a:rPr lang="es-ES" sz="1500" kern="1200" smtClean="0"/>
            <a:t> </a:t>
          </a:r>
          <a:r>
            <a:rPr lang="es-ES" sz="1500" kern="1200" dirty="0" smtClean="0"/>
            <a:t>Además se presentan ideas  que aconsejan a tomar acciones coherentes para alcanzar metas y objetivos importantes para la futura implementación del proyecto.</a:t>
          </a:r>
          <a:endParaRPr lang="es-EC" sz="1500" kern="1200" dirty="0"/>
        </a:p>
      </dsp:txBody>
      <dsp:txXfrm rot="10800000">
        <a:off x="1748008" y="1952275"/>
        <a:ext cx="5449700" cy="1501356"/>
      </dsp:txXfrm>
    </dsp:sp>
    <dsp:sp modelId="{F6444AAA-4373-4552-845F-956AB418BF92}">
      <dsp:nvSpPr>
        <dsp:cNvPr id="0" name=""/>
        <dsp:cNvSpPr/>
      </dsp:nvSpPr>
      <dsp:spPr>
        <a:xfrm>
          <a:off x="997329" y="1952275"/>
          <a:ext cx="1501356" cy="1501356"/>
        </a:xfrm>
        <a:prstGeom prst="ellipse">
          <a:avLst/>
        </a:prstGeom>
        <a:blipFill>
          <a:blip xmlns:r="http://schemas.openxmlformats.org/officeDocument/2006/relationships" r:embed="rId2">
            <a:extLst>
              <a:ext uri="{28A0092B-C50C-407E-A947-70E740481C1C}"/>
            </a:extLst>
          </a:blip>
          <a:srcRect/>
          <a:stretch>
            <a:fillRect/>
          </a:stretch>
        </a:blipFill>
        <a:ln>
          <a:noFill/>
        </a:ln>
        <a:effectLst>
          <a:glow rad="50800">
            <a:schemeClr val="accent3">
              <a:tint val="50000"/>
              <a:hueOff val="0"/>
              <a:satOff val="0"/>
              <a:lumOff val="0"/>
              <a:alphaOff val="0"/>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accent3">
              <a:tint val="50000"/>
              <a:hueOff val="0"/>
              <a:satOff val="0"/>
              <a:lumOff val="0"/>
              <a:alphaOff val="0"/>
              <a:shade val="30000"/>
              <a:satMod val="150000"/>
            </a:schemeClr>
          </a:contourClr>
        </a:sp3d>
      </dsp:spPr>
      <dsp:style>
        <a:lnRef idx="0">
          <a:scrgbClr r="0" g="0" b="0"/>
        </a:lnRef>
        <a:fillRef idx="1">
          <a:scrgbClr r="0" g="0" b="0"/>
        </a:fillRef>
        <a:effectRef idx="3">
          <a:scrgbClr r="0" g="0" b="0"/>
        </a:effectRef>
        <a:fontRef idx="minor"/>
      </dsp:style>
    </dsp:sp>
  </dsp:spTree>
</dsp:drawing>
</file>

<file path=ppt/diagrams/drawing6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4D3441D-E91B-4B55-AA16-B1DA24505A74}">
      <dsp:nvSpPr>
        <dsp:cNvPr id="0" name=""/>
        <dsp:cNvSpPr/>
      </dsp:nvSpPr>
      <dsp:spPr>
        <a:xfrm>
          <a:off x="0" y="614044"/>
          <a:ext cx="4937760" cy="4937760"/>
        </a:xfrm>
        <a:prstGeom prst="pie">
          <a:avLst>
            <a:gd name="adj1" fmla="val 5400000"/>
            <a:gd name="adj2" fmla="val 16200000"/>
          </a:avLst>
        </a:prstGeom>
        <a:gradFill rotWithShape="0">
          <a:gsLst>
            <a:gs pos="0">
              <a:schemeClr val="accent3">
                <a:shade val="50000"/>
                <a:hueOff val="0"/>
                <a:satOff val="0"/>
                <a:lumOff val="0"/>
                <a:alphaOff val="0"/>
                <a:tint val="73000"/>
                <a:shade val="100000"/>
                <a:satMod val="150000"/>
              </a:schemeClr>
            </a:gs>
            <a:gs pos="25000">
              <a:schemeClr val="accent3">
                <a:shade val="50000"/>
                <a:hueOff val="0"/>
                <a:satOff val="0"/>
                <a:lumOff val="0"/>
                <a:alphaOff val="0"/>
                <a:tint val="96000"/>
                <a:shade val="80000"/>
                <a:satMod val="105000"/>
              </a:schemeClr>
            </a:gs>
            <a:gs pos="38000">
              <a:schemeClr val="accent3">
                <a:shade val="50000"/>
                <a:hueOff val="0"/>
                <a:satOff val="0"/>
                <a:lumOff val="0"/>
                <a:alphaOff val="0"/>
                <a:tint val="96000"/>
                <a:shade val="59000"/>
                <a:satMod val="120000"/>
              </a:schemeClr>
            </a:gs>
            <a:gs pos="55000">
              <a:schemeClr val="accent3">
                <a:shade val="50000"/>
                <a:hueOff val="0"/>
                <a:satOff val="0"/>
                <a:lumOff val="0"/>
                <a:alphaOff val="0"/>
                <a:tint val="100000"/>
                <a:shade val="57000"/>
                <a:satMod val="120000"/>
              </a:schemeClr>
            </a:gs>
            <a:gs pos="80000">
              <a:schemeClr val="accent3">
                <a:shade val="50000"/>
                <a:hueOff val="0"/>
                <a:satOff val="0"/>
                <a:lumOff val="0"/>
                <a:alphaOff val="0"/>
                <a:tint val="100000"/>
                <a:shade val="56000"/>
                <a:satMod val="145000"/>
              </a:schemeClr>
            </a:gs>
            <a:gs pos="88000">
              <a:schemeClr val="accent3">
                <a:shade val="50000"/>
                <a:hueOff val="0"/>
                <a:satOff val="0"/>
                <a:lumOff val="0"/>
                <a:alphaOff val="0"/>
                <a:tint val="100000"/>
                <a:shade val="63000"/>
                <a:satMod val="160000"/>
              </a:schemeClr>
            </a:gs>
            <a:gs pos="100000">
              <a:schemeClr val="accent3">
                <a:shade val="50000"/>
                <a:hueOff val="0"/>
                <a:satOff val="0"/>
                <a:lumOff val="0"/>
                <a:alphaOff val="0"/>
                <a:tint val="99000"/>
                <a:shade val="100000"/>
                <a:satMod val="155000"/>
              </a:schemeClr>
            </a:gs>
          </a:gsLst>
          <a:lin ang="5400000" scaled="0"/>
        </a:gradFill>
        <a:ln>
          <a:noFill/>
        </a:ln>
        <a:effectLst>
          <a:glow rad="50800">
            <a:schemeClr val="accent3">
              <a:shade val="50000"/>
              <a:hueOff val="0"/>
              <a:satOff val="0"/>
              <a:lumOff val="0"/>
              <a:alphaOff val="0"/>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accent3">
              <a:shade val="50000"/>
              <a:hueOff val="0"/>
              <a:satOff val="0"/>
              <a:lumOff val="0"/>
              <a:alphaOff val="0"/>
              <a:shade val="30000"/>
              <a:satMod val="150000"/>
            </a:schemeClr>
          </a:contourClr>
        </a:sp3d>
      </dsp:spPr>
      <dsp:style>
        <a:lnRef idx="0">
          <a:scrgbClr r="0" g="0" b="0"/>
        </a:lnRef>
        <a:fillRef idx="3">
          <a:scrgbClr r="0" g="0" b="0"/>
        </a:fillRef>
        <a:effectRef idx="3">
          <a:scrgbClr r="0" g="0" b="0"/>
        </a:effectRef>
        <a:fontRef idx="minor">
          <a:schemeClr val="lt1"/>
        </a:fontRef>
      </dsp:style>
    </dsp:sp>
    <dsp:sp modelId="{9C409B77-B8C2-48B1-A65D-942047BBBD4B}">
      <dsp:nvSpPr>
        <dsp:cNvPr id="0" name=""/>
        <dsp:cNvSpPr/>
      </dsp:nvSpPr>
      <dsp:spPr>
        <a:xfrm>
          <a:off x="2468880" y="614044"/>
          <a:ext cx="5760719" cy="4937760"/>
        </a:xfrm>
        <a:prstGeom prst="rect">
          <a:avLst/>
        </a:prstGeom>
        <a:solidFill>
          <a:schemeClr val="lt1">
            <a:alpha val="90000"/>
            <a:hueOff val="0"/>
            <a:satOff val="0"/>
            <a:lumOff val="0"/>
            <a:alphaOff val="0"/>
          </a:schemeClr>
        </a:solidFill>
        <a:ln w="9525" cap="flat" cmpd="sng" algn="ctr">
          <a:solidFill>
            <a:schemeClr val="accent3">
              <a:shade val="50000"/>
              <a:hueOff val="0"/>
              <a:satOff val="0"/>
              <a:lumOff val="0"/>
              <a:alphaOff val="0"/>
            </a:schemeClr>
          </a:solidFill>
          <a:prstDash val="solid"/>
        </a:ln>
        <a:effectLst/>
        <a:scene3d>
          <a:camera prst="orthographicFront">
            <a:rot lat="0" lon="0" rev="0"/>
          </a:camera>
          <a:lightRig rig="glow" dir="tl">
            <a:rot lat="0" lon="0" rev="1800000"/>
          </a:lightRig>
        </a:scene3d>
        <a:sp3d contourW="10160" prstMaterial="dkEdge">
          <a:bevelT w="0" h="0" prst="angle"/>
          <a:contourClr>
            <a:schemeClr val="lt1">
              <a:alpha val="90000"/>
              <a:hueOff val="0"/>
              <a:satOff val="0"/>
              <a:lumOff val="0"/>
              <a:alphaOff val="0"/>
              <a:shade val="30000"/>
              <a:satMod val="150000"/>
            </a:schemeClr>
          </a:contourClr>
        </a:sp3d>
      </dsp:spPr>
      <dsp:style>
        <a:lnRef idx="1">
          <a:scrgbClr r="0" g="0" b="0"/>
        </a:lnRef>
        <a:fillRef idx="1">
          <a:scrgbClr r="0" g="0" b="0"/>
        </a:fillRef>
        <a:effectRef idx="2">
          <a:scrgbClr r="0" g="0" b="0"/>
        </a:effectRef>
        <a:fontRef idx="minor"/>
      </dsp:style>
      <dsp:txBody>
        <a:bodyPr spcFirstLastPara="0" vert="horz" wrap="square" lIns="41910" tIns="41910" rIns="41910" bIns="41910" numCol="1" spcCol="1270" anchor="ctr" anchorCtr="0">
          <a:noAutofit/>
        </a:bodyPr>
        <a:lstStyle/>
        <a:p>
          <a:pPr lvl="0" algn="ctr" defTabSz="488950" rtl="0">
            <a:lnSpc>
              <a:spcPct val="90000"/>
            </a:lnSpc>
            <a:spcBef>
              <a:spcPct val="0"/>
            </a:spcBef>
            <a:spcAft>
              <a:spcPct val="35000"/>
            </a:spcAft>
          </a:pPr>
          <a:r>
            <a:rPr lang="es-ES" sz="1100" kern="1200" dirty="0" smtClean="0"/>
            <a:t>Las sedes de Héroes del </a:t>
          </a:r>
          <a:r>
            <a:rPr lang="es-ES" sz="1100" kern="1200" dirty="0" err="1" smtClean="0"/>
            <a:t>Cenepa</a:t>
          </a:r>
          <a:r>
            <a:rPr lang="es-ES" sz="1100" kern="1200" dirty="0" smtClean="0"/>
            <a:t> e Idiomas tienen un bajo nivel de recepción a pesar de estar a una distancia más cercana a la estación repetidora de Cruz Loma. </a:t>
          </a:r>
          <a:endParaRPr lang="es-EC" sz="1100" kern="1200" dirty="0"/>
        </a:p>
      </dsp:txBody>
      <dsp:txXfrm>
        <a:off x="2468880" y="614044"/>
        <a:ext cx="5760719" cy="1049273"/>
      </dsp:txXfrm>
    </dsp:sp>
    <dsp:sp modelId="{3DE70DE2-E01D-4E40-9BC4-79F2D172F8C3}">
      <dsp:nvSpPr>
        <dsp:cNvPr id="0" name=""/>
        <dsp:cNvSpPr/>
      </dsp:nvSpPr>
      <dsp:spPr>
        <a:xfrm>
          <a:off x="648080" y="1663318"/>
          <a:ext cx="3641598" cy="3641598"/>
        </a:xfrm>
        <a:prstGeom prst="pie">
          <a:avLst>
            <a:gd name="adj1" fmla="val 5400000"/>
            <a:gd name="adj2" fmla="val 16200000"/>
          </a:avLst>
        </a:prstGeom>
        <a:gradFill rotWithShape="0">
          <a:gsLst>
            <a:gs pos="0">
              <a:schemeClr val="accent3">
                <a:shade val="50000"/>
                <a:hueOff val="57143"/>
                <a:satOff val="347"/>
                <a:lumOff val="19315"/>
                <a:alphaOff val="0"/>
                <a:tint val="73000"/>
                <a:shade val="100000"/>
                <a:satMod val="150000"/>
              </a:schemeClr>
            </a:gs>
            <a:gs pos="25000">
              <a:schemeClr val="accent3">
                <a:shade val="50000"/>
                <a:hueOff val="57143"/>
                <a:satOff val="347"/>
                <a:lumOff val="19315"/>
                <a:alphaOff val="0"/>
                <a:tint val="96000"/>
                <a:shade val="80000"/>
                <a:satMod val="105000"/>
              </a:schemeClr>
            </a:gs>
            <a:gs pos="38000">
              <a:schemeClr val="accent3">
                <a:shade val="50000"/>
                <a:hueOff val="57143"/>
                <a:satOff val="347"/>
                <a:lumOff val="19315"/>
                <a:alphaOff val="0"/>
                <a:tint val="96000"/>
                <a:shade val="59000"/>
                <a:satMod val="120000"/>
              </a:schemeClr>
            </a:gs>
            <a:gs pos="55000">
              <a:schemeClr val="accent3">
                <a:shade val="50000"/>
                <a:hueOff val="57143"/>
                <a:satOff val="347"/>
                <a:lumOff val="19315"/>
                <a:alphaOff val="0"/>
                <a:tint val="100000"/>
                <a:shade val="57000"/>
                <a:satMod val="120000"/>
              </a:schemeClr>
            </a:gs>
            <a:gs pos="80000">
              <a:schemeClr val="accent3">
                <a:shade val="50000"/>
                <a:hueOff val="57143"/>
                <a:satOff val="347"/>
                <a:lumOff val="19315"/>
                <a:alphaOff val="0"/>
                <a:tint val="100000"/>
                <a:shade val="56000"/>
                <a:satMod val="145000"/>
              </a:schemeClr>
            </a:gs>
            <a:gs pos="88000">
              <a:schemeClr val="accent3">
                <a:shade val="50000"/>
                <a:hueOff val="57143"/>
                <a:satOff val="347"/>
                <a:lumOff val="19315"/>
                <a:alphaOff val="0"/>
                <a:tint val="100000"/>
                <a:shade val="63000"/>
                <a:satMod val="160000"/>
              </a:schemeClr>
            </a:gs>
            <a:gs pos="100000">
              <a:schemeClr val="accent3">
                <a:shade val="50000"/>
                <a:hueOff val="57143"/>
                <a:satOff val="347"/>
                <a:lumOff val="19315"/>
                <a:alphaOff val="0"/>
                <a:tint val="99000"/>
                <a:shade val="100000"/>
                <a:satMod val="155000"/>
              </a:schemeClr>
            </a:gs>
          </a:gsLst>
          <a:lin ang="5400000" scaled="0"/>
        </a:gradFill>
        <a:ln>
          <a:noFill/>
        </a:ln>
        <a:effectLst>
          <a:glow rad="50800">
            <a:schemeClr val="accent3">
              <a:shade val="50000"/>
              <a:hueOff val="57143"/>
              <a:satOff val="347"/>
              <a:lumOff val="19315"/>
              <a:alphaOff val="0"/>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accent3">
              <a:shade val="50000"/>
              <a:hueOff val="57143"/>
              <a:satOff val="347"/>
              <a:lumOff val="19315"/>
              <a:alphaOff val="0"/>
              <a:shade val="30000"/>
              <a:satMod val="150000"/>
            </a:schemeClr>
          </a:contourClr>
        </a:sp3d>
      </dsp:spPr>
      <dsp:style>
        <a:lnRef idx="0">
          <a:scrgbClr r="0" g="0" b="0"/>
        </a:lnRef>
        <a:fillRef idx="3">
          <a:scrgbClr r="0" g="0" b="0"/>
        </a:fillRef>
        <a:effectRef idx="3">
          <a:scrgbClr r="0" g="0" b="0"/>
        </a:effectRef>
        <a:fontRef idx="minor">
          <a:schemeClr val="lt1"/>
        </a:fontRef>
      </dsp:style>
    </dsp:sp>
    <dsp:sp modelId="{1C25BE2D-4344-48B3-BD14-47F58F63B803}">
      <dsp:nvSpPr>
        <dsp:cNvPr id="0" name=""/>
        <dsp:cNvSpPr/>
      </dsp:nvSpPr>
      <dsp:spPr>
        <a:xfrm>
          <a:off x="2468880" y="1663318"/>
          <a:ext cx="5760719" cy="3641598"/>
        </a:xfrm>
        <a:prstGeom prst="rect">
          <a:avLst/>
        </a:prstGeom>
        <a:solidFill>
          <a:schemeClr val="lt1">
            <a:alpha val="90000"/>
            <a:hueOff val="0"/>
            <a:satOff val="0"/>
            <a:lumOff val="0"/>
            <a:alphaOff val="0"/>
          </a:schemeClr>
        </a:solidFill>
        <a:ln w="9525" cap="flat" cmpd="sng" algn="ctr">
          <a:solidFill>
            <a:schemeClr val="accent3">
              <a:shade val="50000"/>
              <a:hueOff val="57143"/>
              <a:satOff val="347"/>
              <a:lumOff val="19315"/>
              <a:alphaOff val="0"/>
            </a:schemeClr>
          </a:solidFill>
          <a:prstDash val="solid"/>
        </a:ln>
        <a:effectLst/>
        <a:scene3d>
          <a:camera prst="orthographicFront">
            <a:rot lat="0" lon="0" rev="0"/>
          </a:camera>
          <a:lightRig rig="glow" dir="tl">
            <a:rot lat="0" lon="0" rev="1800000"/>
          </a:lightRig>
        </a:scene3d>
        <a:sp3d contourW="10160" prstMaterial="dkEdge">
          <a:bevelT w="0" h="0" prst="angle"/>
          <a:contourClr>
            <a:schemeClr val="lt1">
              <a:alpha val="90000"/>
              <a:hueOff val="0"/>
              <a:satOff val="0"/>
              <a:lumOff val="0"/>
              <a:alphaOff val="0"/>
              <a:shade val="30000"/>
              <a:satMod val="150000"/>
            </a:schemeClr>
          </a:contourClr>
        </a:sp3d>
      </dsp:spPr>
      <dsp:style>
        <a:lnRef idx="1">
          <a:scrgbClr r="0" g="0" b="0"/>
        </a:lnRef>
        <a:fillRef idx="1">
          <a:scrgbClr r="0" g="0" b="0"/>
        </a:fillRef>
        <a:effectRef idx="2">
          <a:scrgbClr r="0" g="0" b="0"/>
        </a:effectRef>
        <a:fontRef idx="minor"/>
      </dsp:style>
      <dsp:txBody>
        <a:bodyPr spcFirstLastPara="0" vert="horz" wrap="square" lIns="41910" tIns="41910" rIns="41910" bIns="41910" numCol="1" spcCol="1270" anchor="ctr" anchorCtr="0">
          <a:noAutofit/>
        </a:bodyPr>
        <a:lstStyle/>
        <a:p>
          <a:pPr lvl="0" algn="ctr" defTabSz="488950" rtl="0">
            <a:lnSpc>
              <a:spcPct val="90000"/>
            </a:lnSpc>
            <a:spcBef>
              <a:spcPct val="0"/>
            </a:spcBef>
            <a:spcAft>
              <a:spcPct val="35000"/>
            </a:spcAft>
          </a:pPr>
          <a:r>
            <a:rPr lang="es-ES" sz="1100" kern="1200" dirty="0" smtClean="0"/>
            <a:t>Los factores que causan esta pérdida de la señal, son la topología del terreno y la presencia de obstáculos en Cruz Loma que obstruyen la primera zona de </a:t>
          </a:r>
          <a:r>
            <a:rPr lang="es-ES" sz="1100" kern="1200" dirty="0" err="1" smtClean="0"/>
            <a:t>Fresnel</a:t>
          </a:r>
          <a:r>
            <a:rPr lang="es-ES" sz="1100" kern="1200" dirty="0" smtClean="0"/>
            <a:t>. </a:t>
          </a:r>
          <a:endParaRPr lang="es-EC" sz="1100" kern="1200" dirty="0"/>
        </a:p>
      </dsp:txBody>
      <dsp:txXfrm>
        <a:off x="2468880" y="1663318"/>
        <a:ext cx="5760719" cy="1049274"/>
      </dsp:txXfrm>
    </dsp:sp>
    <dsp:sp modelId="{F26BBF4C-A3E4-40E0-87F4-D5F8068C92E4}">
      <dsp:nvSpPr>
        <dsp:cNvPr id="0" name=""/>
        <dsp:cNvSpPr/>
      </dsp:nvSpPr>
      <dsp:spPr>
        <a:xfrm>
          <a:off x="1296162" y="2712592"/>
          <a:ext cx="2345436" cy="2345436"/>
        </a:xfrm>
        <a:prstGeom prst="pie">
          <a:avLst>
            <a:gd name="adj1" fmla="val 5400000"/>
            <a:gd name="adj2" fmla="val 16200000"/>
          </a:avLst>
        </a:prstGeom>
        <a:gradFill rotWithShape="0">
          <a:gsLst>
            <a:gs pos="0">
              <a:schemeClr val="accent3">
                <a:shade val="50000"/>
                <a:hueOff val="114285"/>
                <a:satOff val="694"/>
                <a:lumOff val="38629"/>
                <a:alphaOff val="0"/>
                <a:tint val="73000"/>
                <a:shade val="100000"/>
                <a:satMod val="150000"/>
              </a:schemeClr>
            </a:gs>
            <a:gs pos="25000">
              <a:schemeClr val="accent3">
                <a:shade val="50000"/>
                <a:hueOff val="114285"/>
                <a:satOff val="694"/>
                <a:lumOff val="38629"/>
                <a:alphaOff val="0"/>
                <a:tint val="96000"/>
                <a:shade val="80000"/>
                <a:satMod val="105000"/>
              </a:schemeClr>
            </a:gs>
            <a:gs pos="38000">
              <a:schemeClr val="accent3">
                <a:shade val="50000"/>
                <a:hueOff val="114285"/>
                <a:satOff val="694"/>
                <a:lumOff val="38629"/>
                <a:alphaOff val="0"/>
                <a:tint val="96000"/>
                <a:shade val="59000"/>
                <a:satMod val="120000"/>
              </a:schemeClr>
            </a:gs>
            <a:gs pos="55000">
              <a:schemeClr val="accent3">
                <a:shade val="50000"/>
                <a:hueOff val="114285"/>
                <a:satOff val="694"/>
                <a:lumOff val="38629"/>
                <a:alphaOff val="0"/>
                <a:tint val="100000"/>
                <a:shade val="57000"/>
                <a:satMod val="120000"/>
              </a:schemeClr>
            </a:gs>
            <a:gs pos="80000">
              <a:schemeClr val="accent3">
                <a:shade val="50000"/>
                <a:hueOff val="114285"/>
                <a:satOff val="694"/>
                <a:lumOff val="38629"/>
                <a:alphaOff val="0"/>
                <a:tint val="100000"/>
                <a:shade val="56000"/>
                <a:satMod val="145000"/>
              </a:schemeClr>
            </a:gs>
            <a:gs pos="88000">
              <a:schemeClr val="accent3">
                <a:shade val="50000"/>
                <a:hueOff val="114285"/>
                <a:satOff val="694"/>
                <a:lumOff val="38629"/>
                <a:alphaOff val="0"/>
                <a:tint val="100000"/>
                <a:shade val="63000"/>
                <a:satMod val="160000"/>
              </a:schemeClr>
            </a:gs>
            <a:gs pos="100000">
              <a:schemeClr val="accent3">
                <a:shade val="50000"/>
                <a:hueOff val="114285"/>
                <a:satOff val="694"/>
                <a:lumOff val="38629"/>
                <a:alphaOff val="0"/>
                <a:tint val="99000"/>
                <a:shade val="100000"/>
                <a:satMod val="155000"/>
              </a:schemeClr>
            </a:gs>
          </a:gsLst>
          <a:lin ang="5400000" scaled="0"/>
        </a:gradFill>
        <a:ln>
          <a:noFill/>
        </a:ln>
        <a:effectLst>
          <a:glow rad="50800">
            <a:schemeClr val="accent3">
              <a:shade val="50000"/>
              <a:hueOff val="114285"/>
              <a:satOff val="694"/>
              <a:lumOff val="38629"/>
              <a:alphaOff val="0"/>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accent3">
              <a:shade val="50000"/>
              <a:hueOff val="114285"/>
              <a:satOff val="694"/>
              <a:lumOff val="38629"/>
              <a:alphaOff val="0"/>
              <a:shade val="30000"/>
              <a:satMod val="150000"/>
            </a:schemeClr>
          </a:contourClr>
        </a:sp3d>
      </dsp:spPr>
      <dsp:style>
        <a:lnRef idx="0">
          <a:scrgbClr r="0" g="0" b="0"/>
        </a:lnRef>
        <a:fillRef idx="3">
          <a:scrgbClr r="0" g="0" b="0"/>
        </a:fillRef>
        <a:effectRef idx="3">
          <a:scrgbClr r="0" g="0" b="0"/>
        </a:effectRef>
        <a:fontRef idx="minor">
          <a:schemeClr val="lt1"/>
        </a:fontRef>
      </dsp:style>
    </dsp:sp>
    <dsp:sp modelId="{B02FEB16-8B8C-49E1-A74B-DB7B8DC17654}">
      <dsp:nvSpPr>
        <dsp:cNvPr id="0" name=""/>
        <dsp:cNvSpPr/>
      </dsp:nvSpPr>
      <dsp:spPr>
        <a:xfrm>
          <a:off x="2468880" y="2712592"/>
          <a:ext cx="5760719" cy="2345436"/>
        </a:xfrm>
        <a:prstGeom prst="rect">
          <a:avLst/>
        </a:prstGeom>
        <a:solidFill>
          <a:schemeClr val="lt1">
            <a:alpha val="90000"/>
            <a:hueOff val="0"/>
            <a:satOff val="0"/>
            <a:lumOff val="0"/>
            <a:alphaOff val="0"/>
          </a:schemeClr>
        </a:solidFill>
        <a:ln w="9525" cap="flat" cmpd="sng" algn="ctr">
          <a:solidFill>
            <a:schemeClr val="accent3">
              <a:shade val="50000"/>
              <a:hueOff val="114285"/>
              <a:satOff val="694"/>
              <a:lumOff val="38629"/>
              <a:alphaOff val="0"/>
            </a:schemeClr>
          </a:solidFill>
          <a:prstDash val="solid"/>
        </a:ln>
        <a:effectLst/>
        <a:scene3d>
          <a:camera prst="orthographicFront">
            <a:rot lat="0" lon="0" rev="0"/>
          </a:camera>
          <a:lightRig rig="glow" dir="tl">
            <a:rot lat="0" lon="0" rev="1800000"/>
          </a:lightRig>
        </a:scene3d>
        <a:sp3d contourW="10160" prstMaterial="dkEdge">
          <a:bevelT w="0" h="0" prst="angle"/>
          <a:contourClr>
            <a:schemeClr val="lt1">
              <a:alpha val="90000"/>
              <a:hueOff val="0"/>
              <a:satOff val="0"/>
              <a:lumOff val="0"/>
              <a:alphaOff val="0"/>
              <a:shade val="30000"/>
              <a:satMod val="150000"/>
            </a:schemeClr>
          </a:contourClr>
        </a:sp3d>
      </dsp:spPr>
      <dsp:style>
        <a:lnRef idx="1">
          <a:scrgbClr r="0" g="0" b="0"/>
        </a:lnRef>
        <a:fillRef idx="1">
          <a:scrgbClr r="0" g="0" b="0"/>
        </a:fillRef>
        <a:effectRef idx="2">
          <a:scrgbClr r="0" g="0" b="0"/>
        </a:effectRef>
        <a:fontRef idx="minor"/>
      </dsp:style>
      <dsp:txBody>
        <a:bodyPr spcFirstLastPara="0" vert="horz" wrap="square" lIns="41910" tIns="41910" rIns="41910" bIns="41910" numCol="1" spcCol="1270" anchor="ctr" anchorCtr="0">
          <a:noAutofit/>
        </a:bodyPr>
        <a:lstStyle/>
        <a:p>
          <a:pPr lvl="0" algn="ctr" defTabSz="488950" rtl="0">
            <a:lnSpc>
              <a:spcPct val="90000"/>
            </a:lnSpc>
            <a:spcBef>
              <a:spcPct val="0"/>
            </a:spcBef>
            <a:spcAft>
              <a:spcPct val="35000"/>
            </a:spcAft>
          </a:pPr>
          <a:r>
            <a:rPr lang="es-ES" sz="1100" kern="1200" smtClean="0"/>
            <a:t>Al </a:t>
          </a:r>
          <a:r>
            <a:rPr lang="es-ES" sz="1100" kern="1200" dirty="0" smtClean="0"/>
            <a:t>realizar la simulación  de la red analógica de radiocomunicaciones en </a:t>
          </a:r>
          <a:r>
            <a:rPr lang="es-ES" sz="1100" kern="1200" dirty="0" err="1" smtClean="0"/>
            <a:t>Radiomobile</a:t>
          </a:r>
          <a:r>
            <a:rPr lang="es-ES" sz="1100" kern="1200" dirty="0" smtClean="0"/>
            <a:t>, se determino que un aumento de 3m en la altura de la antena de la estación repetidora asegura un 90% libre de la primera  zona de </a:t>
          </a:r>
          <a:r>
            <a:rPr lang="es-ES" sz="1100" kern="1200" dirty="0" err="1" smtClean="0"/>
            <a:t>Fresnel</a:t>
          </a:r>
          <a:r>
            <a:rPr lang="es-ES" sz="1100" kern="1200" dirty="0" smtClean="0"/>
            <a:t>, lo cual permite cubrir de una forma más óptima estas áreas con un alto nivel de recepción de la señal.</a:t>
          </a:r>
          <a:endParaRPr lang="es-EC" sz="1100" kern="1200" dirty="0"/>
        </a:p>
      </dsp:txBody>
      <dsp:txXfrm>
        <a:off x="2468880" y="2712592"/>
        <a:ext cx="5760719" cy="1049274"/>
      </dsp:txXfrm>
    </dsp:sp>
    <dsp:sp modelId="{BDBF4231-A566-41D1-B360-45B48471E60B}">
      <dsp:nvSpPr>
        <dsp:cNvPr id="0" name=""/>
        <dsp:cNvSpPr/>
      </dsp:nvSpPr>
      <dsp:spPr>
        <a:xfrm>
          <a:off x="1944243" y="3761867"/>
          <a:ext cx="1049274" cy="1049274"/>
        </a:xfrm>
        <a:prstGeom prst="pie">
          <a:avLst>
            <a:gd name="adj1" fmla="val 5400000"/>
            <a:gd name="adj2" fmla="val 16200000"/>
          </a:avLst>
        </a:prstGeom>
        <a:gradFill rotWithShape="0">
          <a:gsLst>
            <a:gs pos="0">
              <a:schemeClr val="accent3">
                <a:shade val="50000"/>
                <a:hueOff val="57143"/>
                <a:satOff val="347"/>
                <a:lumOff val="19315"/>
                <a:alphaOff val="0"/>
                <a:tint val="73000"/>
                <a:shade val="100000"/>
                <a:satMod val="150000"/>
              </a:schemeClr>
            </a:gs>
            <a:gs pos="25000">
              <a:schemeClr val="accent3">
                <a:shade val="50000"/>
                <a:hueOff val="57143"/>
                <a:satOff val="347"/>
                <a:lumOff val="19315"/>
                <a:alphaOff val="0"/>
                <a:tint val="96000"/>
                <a:shade val="80000"/>
                <a:satMod val="105000"/>
              </a:schemeClr>
            </a:gs>
            <a:gs pos="38000">
              <a:schemeClr val="accent3">
                <a:shade val="50000"/>
                <a:hueOff val="57143"/>
                <a:satOff val="347"/>
                <a:lumOff val="19315"/>
                <a:alphaOff val="0"/>
                <a:tint val="96000"/>
                <a:shade val="59000"/>
                <a:satMod val="120000"/>
              </a:schemeClr>
            </a:gs>
            <a:gs pos="55000">
              <a:schemeClr val="accent3">
                <a:shade val="50000"/>
                <a:hueOff val="57143"/>
                <a:satOff val="347"/>
                <a:lumOff val="19315"/>
                <a:alphaOff val="0"/>
                <a:tint val="100000"/>
                <a:shade val="57000"/>
                <a:satMod val="120000"/>
              </a:schemeClr>
            </a:gs>
            <a:gs pos="80000">
              <a:schemeClr val="accent3">
                <a:shade val="50000"/>
                <a:hueOff val="57143"/>
                <a:satOff val="347"/>
                <a:lumOff val="19315"/>
                <a:alphaOff val="0"/>
                <a:tint val="100000"/>
                <a:shade val="56000"/>
                <a:satMod val="145000"/>
              </a:schemeClr>
            </a:gs>
            <a:gs pos="88000">
              <a:schemeClr val="accent3">
                <a:shade val="50000"/>
                <a:hueOff val="57143"/>
                <a:satOff val="347"/>
                <a:lumOff val="19315"/>
                <a:alphaOff val="0"/>
                <a:tint val="100000"/>
                <a:shade val="63000"/>
                <a:satMod val="160000"/>
              </a:schemeClr>
            </a:gs>
            <a:gs pos="100000">
              <a:schemeClr val="accent3">
                <a:shade val="50000"/>
                <a:hueOff val="57143"/>
                <a:satOff val="347"/>
                <a:lumOff val="19315"/>
                <a:alphaOff val="0"/>
                <a:tint val="99000"/>
                <a:shade val="100000"/>
                <a:satMod val="155000"/>
              </a:schemeClr>
            </a:gs>
          </a:gsLst>
          <a:lin ang="5400000" scaled="0"/>
        </a:gradFill>
        <a:ln>
          <a:noFill/>
        </a:ln>
        <a:effectLst>
          <a:glow rad="50800">
            <a:schemeClr val="accent3">
              <a:shade val="50000"/>
              <a:hueOff val="57143"/>
              <a:satOff val="347"/>
              <a:lumOff val="19315"/>
              <a:alphaOff val="0"/>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accent3">
              <a:shade val="50000"/>
              <a:hueOff val="57143"/>
              <a:satOff val="347"/>
              <a:lumOff val="19315"/>
              <a:alphaOff val="0"/>
              <a:shade val="30000"/>
              <a:satMod val="150000"/>
            </a:schemeClr>
          </a:contourClr>
        </a:sp3d>
      </dsp:spPr>
      <dsp:style>
        <a:lnRef idx="0">
          <a:scrgbClr r="0" g="0" b="0"/>
        </a:lnRef>
        <a:fillRef idx="3">
          <a:scrgbClr r="0" g="0" b="0"/>
        </a:fillRef>
        <a:effectRef idx="3">
          <a:scrgbClr r="0" g="0" b="0"/>
        </a:effectRef>
        <a:fontRef idx="minor">
          <a:schemeClr val="lt1"/>
        </a:fontRef>
      </dsp:style>
    </dsp:sp>
    <dsp:sp modelId="{63DB293C-9B77-4C80-BEF6-87E693B442B5}">
      <dsp:nvSpPr>
        <dsp:cNvPr id="0" name=""/>
        <dsp:cNvSpPr/>
      </dsp:nvSpPr>
      <dsp:spPr>
        <a:xfrm>
          <a:off x="2468880" y="3761867"/>
          <a:ext cx="5760719" cy="1049274"/>
        </a:xfrm>
        <a:prstGeom prst="rect">
          <a:avLst/>
        </a:prstGeom>
        <a:solidFill>
          <a:schemeClr val="lt1">
            <a:alpha val="90000"/>
            <a:hueOff val="0"/>
            <a:satOff val="0"/>
            <a:lumOff val="0"/>
            <a:alphaOff val="0"/>
          </a:schemeClr>
        </a:solidFill>
        <a:ln w="9525" cap="flat" cmpd="sng" algn="ctr">
          <a:solidFill>
            <a:schemeClr val="accent3">
              <a:shade val="50000"/>
              <a:hueOff val="57143"/>
              <a:satOff val="347"/>
              <a:lumOff val="19315"/>
              <a:alphaOff val="0"/>
            </a:schemeClr>
          </a:solidFill>
          <a:prstDash val="solid"/>
        </a:ln>
        <a:effectLst/>
        <a:scene3d>
          <a:camera prst="orthographicFront">
            <a:rot lat="0" lon="0" rev="0"/>
          </a:camera>
          <a:lightRig rig="glow" dir="tl">
            <a:rot lat="0" lon="0" rev="1800000"/>
          </a:lightRig>
        </a:scene3d>
        <a:sp3d contourW="10160" prstMaterial="dkEdge">
          <a:bevelT w="0" h="0" prst="angle"/>
          <a:contourClr>
            <a:schemeClr val="lt1">
              <a:alpha val="90000"/>
              <a:hueOff val="0"/>
              <a:satOff val="0"/>
              <a:lumOff val="0"/>
              <a:alphaOff val="0"/>
              <a:shade val="30000"/>
              <a:satMod val="150000"/>
            </a:schemeClr>
          </a:contourClr>
        </a:sp3d>
      </dsp:spPr>
      <dsp:style>
        <a:lnRef idx="1">
          <a:scrgbClr r="0" g="0" b="0"/>
        </a:lnRef>
        <a:fillRef idx="1">
          <a:scrgbClr r="0" g="0" b="0"/>
        </a:fillRef>
        <a:effectRef idx="2">
          <a:scrgbClr r="0" g="0" b="0"/>
        </a:effectRef>
        <a:fontRef idx="minor"/>
      </dsp:style>
      <dsp:txBody>
        <a:bodyPr spcFirstLastPara="0" vert="horz" wrap="square" lIns="41910" tIns="41910" rIns="41910" bIns="41910" numCol="1" spcCol="1270" anchor="ctr" anchorCtr="0">
          <a:noAutofit/>
        </a:bodyPr>
        <a:lstStyle/>
        <a:p>
          <a:pPr lvl="0" algn="ctr" defTabSz="488950" rtl="0">
            <a:lnSpc>
              <a:spcPct val="90000"/>
            </a:lnSpc>
            <a:spcBef>
              <a:spcPct val="0"/>
            </a:spcBef>
            <a:spcAft>
              <a:spcPct val="35000"/>
            </a:spcAft>
          </a:pPr>
          <a:r>
            <a:rPr lang="es-ES" sz="1100" kern="1200" smtClean="0"/>
            <a:t>El porcentaje de utilización de la red analógica VHF de radiocomunicaciones es del 54%, lo que se justifica debido a que los usuarios de los departamentos tales como el Administrativo, Servicios Universitarios, Transportes, Biblioteca y CICTE, han dejado de usar este sistema  y utilizan como medio de comunicación el celular para realizar  llamadas telefónicas y  el envío de mensajes de texto, aunque estos servicios  impliquen un costo. </a:t>
          </a:r>
          <a:endParaRPr lang="es-EC" sz="1100" kern="1200"/>
        </a:p>
      </dsp:txBody>
      <dsp:txXfrm>
        <a:off x="2468880" y="3761867"/>
        <a:ext cx="5760719" cy="1049274"/>
      </dsp:txXfrm>
    </dsp:sp>
  </dsp:spTree>
</dsp:drawing>
</file>

<file path=ppt/diagrams/drawing6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CE3DD02-EF9D-4B8A-B3B0-B49E3A9C425A}">
      <dsp:nvSpPr>
        <dsp:cNvPr id="0" name=""/>
        <dsp:cNvSpPr/>
      </dsp:nvSpPr>
      <dsp:spPr>
        <a:xfrm>
          <a:off x="1512371" y="0"/>
          <a:ext cx="4525963" cy="4525963"/>
        </a:xfrm>
        <a:prstGeom prst="triangle">
          <a:avLst/>
        </a:prstGeom>
        <a:gradFill rotWithShape="0">
          <a:gsLst>
            <a:gs pos="0">
              <a:schemeClr val="accent5">
                <a:hueOff val="0"/>
                <a:satOff val="0"/>
                <a:lumOff val="0"/>
                <a:alphaOff val="0"/>
                <a:tint val="73000"/>
                <a:shade val="100000"/>
                <a:satMod val="150000"/>
              </a:schemeClr>
            </a:gs>
            <a:gs pos="25000">
              <a:schemeClr val="accent5">
                <a:hueOff val="0"/>
                <a:satOff val="0"/>
                <a:lumOff val="0"/>
                <a:alphaOff val="0"/>
                <a:tint val="96000"/>
                <a:shade val="80000"/>
                <a:satMod val="105000"/>
              </a:schemeClr>
            </a:gs>
            <a:gs pos="38000">
              <a:schemeClr val="accent5">
                <a:hueOff val="0"/>
                <a:satOff val="0"/>
                <a:lumOff val="0"/>
                <a:alphaOff val="0"/>
                <a:tint val="96000"/>
                <a:shade val="59000"/>
                <a:satMod val="120000"/>
              </a:schemeClr>
            </a:gs>
            <a:gs pos="55000">
              <a:schemeClr val="accent5">
                <a:hueOff val="0"/>
                <a:satOff val="0"/>
                <a:lumOff val="0"/>
                <a:alphaOff val="0"/>
                <a:tint val="100000"/>
                <a:shade val="57000"/>
                <a:satMod val="120000"/>
              </a:schemeClr>
            </a:gs>
            <a:gs pos="80000">
              <a:schemeClr val="accent5">
                <a:hueOff val="0"/>
                <a:satOff val="0"/>
                <a:lumOff val="0"/>
                <a:alphaOff val="0"/>
                <a:tint val="100000"/>
                <a:shade val="56000"/>
                <a:satMod val="145000"/>
              </a:schemeClr>
            </a:gs>
            <a:gs pos="88000">
              <a:schemeClr val="accent5">
                <a:hueOff val="0"/>
                <a:satOff val="0"/>
                <a:lumOff val="0"/>
                <a:alphaOff val="0"/>
                <a:tint val="100000"/>
                <a:shade val="63000"/>
                <a:satMod val="160000"/>
              </a:schemeClr>
            </a:gs>
            <a:gs pos="100000">
              <a:schemeClr val="accent5">
                <a:hueOff val="0"/>
                <a:satOff val="0"/>
                <a:lumOff val="0"/>
                <a:alphaOff val="0"/>
                <a:tint val="99000"/>
                <a:shade val="100000"/>
                <a:satMod val="155000"/>
              </a:schemeClr>
            </a:gs>
          </a:gsLst>
          <a:lin ang="5400000" scaled="0"/>
        </a:gradFill>
        <a:ln>
          <a:noFill/>
        </a:ln>
        <a:effectLst>
          <a:glow rad="50800">
            <a:schemeClr val="accent5">
              <a:hueOff val="0"/>
              <a:satOff val="0"/>
              <a:lumOff val="0"/>
              <a:alphaOff val="0"/>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accent5">
              <a:hueOff val="0"/>
              <a:satOff val="0"/>
              <a:lumOff val="0"/>
              <a:alphaOff val="0"/>
              <a:shade val="30000"/>
              <a:satMod val="150000"/>
            </a:schemeClr>
          </a:contourClr>
        </a:sp3d>
      </dsp:spPr>
      <dsp:style>
        <a:lnRef idx="0">
          <a:scrgbClr r="0" g="0" b="0"/>
        </a:lnRef>
        <a:fillRef idx="3">
          <a:scrgbClr r="0" g="0" b="0"/>
        </a:fillRef>
        <a:effectRef idx="3">
          <a:scrgbClr r="0" g="0" b="0"/>
        </a:effectRef>
        <a:fontRef idx="minor">
          <a:schemeClr val="lt1"/>
        </a:fontRef>
      </dsp:style>
    </dsp:sp>
    <dsp:sp modelId="{DD574AC8-E820-4B4E-A46D-FFE7B26EB8BB}">
      <dsp:nvSpPr>
        <dsp:cNvPr id="0" name=""/>
        <dsp:cNvSpPr/>
      </dsp:nvSpPr>
      <dsp:spPr>
        <a:xfrm>
          <a:off x="3775352" y="453038"/>
          <a:ext cx="2941875" cy="643535"/>
        </a:xfrm>
        <a:prstGeom prst="round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scene3d>
          <a:camera prst="orthographicFront">
            <a:rot lat="0" lon="0" rev="0"/>
          </a:camera>
          <a:lightRig rig="glow" dir="tl">
            <a:rot lat="0" lon="0" rev="1800000"/>
          </a:lightRig>
        </a:scene3d>
        <a:sp3d contourW="10160" prstMaterial="dkEdge">
          <a:bevelT w="0" h="0" prst="angle"/>
          <a:contourClr>
            <a:schemeClr val="lt1">
              <a:alpha val="90000"/>
              <a:hueOff val="0"/>
              <a:satOff val="0"/>
              <a:lumOff val="0"/>
              <a:alphaOff val="0"/>
              <a:shade val="30000"/>
              <a:satMod val="150000"/>
            </a:schemeClr>
          </a:contourClr>
        </a:sp3d>
      </dsp:spPr>
      <dsp:style>
        <a:lnRef idx="1">
          <a:scrgbClr r="0" g="0" b="0"/>
        </a:lnRef>
        <a:fillRef idx="1">
          <a:scrgbClr r="0" g="0" b="0"/>
        </a:fillRef>
        <a:effectRef idx="2">
          <a:scrgbClr r="0" g="0" b="0"/>
        </a:effectRef>
        <a:fontRef idx="minor"/>
      </dsp:style>
      <dsp:txBody>
        <a:bodyPr spcFirstLastPara="0" vert="horz" wrap="square" lIns="26670" tIns="26670" rIns="26670" bIns="26670" numCol="1" spcCol="1270" anchor="ctr" anchorCtr="0">
          <a:noAutofit/>
        </a:bodyPr>
        <a:lstStyle/>
        <a:p>
          <a:pPr lvl="0" algn="ctr" defTabSz="311150" rtl="0">
            <a:lnSpc>
              <a:spcPct val="90000"/>
            </a:lnSpc>
            <a:spcBef>
              <a:spcPct val="0"/>
            </a:spcBef>
            <a:spcAft>
              <a:spcPct val="35000"/>
            </a:spcAft>
          </a:pPr>
          <a:r>
            <a:rPr lang="es-ES" sz="700" kern="1200" dirty="0" smtClean="0"/>
            <a:t>La red de radiocomunicación se reestructuro con los grupos de trabajo de Seguridad y Simplex, debido a que  al realizar una encuesta a los oficiales directivos de la ESPE, manifestaron que el factor seguridad de la institución debe ser el objetivo principal de esta red. </a:t>
          </a:r>
          <a:endParaRPr lang="es-EC" sz="700" kern="1200" dirty="0"/>
        </a:p>
      </dsp:txBody>
      <dsp:txXfrm>
        <a:off x="3775352" y="453038"/>
        <a:ext cx="2941875" cy="643535"/>
      </dsp:txXfrm>
    </dsp:sp>
    <dsp:sp modelId="{B41A2E82-0B4A-4764-804A-0370A5E6E4F4}">
      <dsp:nvSpPr>
        <dsp:cNvPr id="0" name=""/>
        <dsp:cNvSpPr/>
      </dsp:nvSpPr>
      <dsp:spPr>
        <a:xfrm>
          <a:off x="3775352" y="1177015"/>
          <a:ext cx="2941875" cy="643535"/>
        </a:xfrm>
        <a:prstGeom prst="roundRect">
          <a:avLst/>
        </a:prstGeom>
        <a:solidFill>
          <a:schemeClr val="lt1">
            <a:alpha val="90000"/>
            <a:hueOff val="0"/>
            <a:satOff val="0"/>
            <a:lumOff val="0"/>
            <a:alphaOff val="0"/>
          </a:schemeClr>
        </a:solidFill>
        <a:ln w="9525" cap="flat" cmpd="sng" algn="ctr">
          <a:solidFill>
            <a:schemeClr val="accent5">
              <a:hueOff val="1502675"/>
              <a:satOff val="-6595"/>
              <a:lumOff val="1961"/>
              <a:alphaOff val="0"/>
            </a:schemeClr>
          </a:solidFill>
          <a:prstDash val="solid"/>
        </a:ln>
        <a:effectLst/>
        <a:scene3d>
          <a:camera prst="orthographicFront">
            <a:rot lat="0" lon="0" rev="0"/>
          </a:camera>
          <a:lightRig rig="glow" dir="tl">
            <a:rot lat="0" lon="0" rev="1800000"/>
          </a:lightRig>
        </a:scene3d>
        <a:sp3d contourW="10160" prstMaterial="dkEdge">
          <a:bevelT w="0" h="0" prst="angle"/>
          <a:contourClr>
            <a:schemeClr val="lt1">
              <a:alpha val="90000"/>
              <a:hueOff val="0"/>
              <a:satOff val="0"/>
              <a:lumOff val="0"/>
              <a:alphaOff val="0"/>
              <a:shade val="30000"/>
              <a:satMod val="150000"/>
            </a:schemeClr>
          </a:contourClr>
        </a:sp3d>
      </dsp:spPr>
      <dsp:style>
        <a:lnRef idx="1">
          <a:scrgbClr r="0" g="0" b="0"/>
        </a:lnRef>
        <a:fillRef idx="1">
          <a:scrgbClr r="0" g="0" b="0"/>
        </a:fillRef>
        <a:effectRef idx="2">
          <a:scrgbClr r="0" g="0" b="0"/>
        </a:effectRef>
        <a:fontRef idx="minor"/>
      </dsp:style>
      <dsp:txBody>
        <a:bodyPr spcFirstLastPara="0" vert="horz" wrap="square" lIns="26670" tIns="26670" rIns="26670" bIns="26670" numCol="1" spcCol="1270" anchor="ctr" anchorCtr="0">
          <a:noAutofit/>
        </a:bodyPr>
        <a:lstStyle/>
        <a:p>
          <a:pPr lvl="0" algn="ctr" defTabSz="311150" rtl="0">
            <a:lnSpc>
              <a:spcPct val="90000"/>
            </a:lnSpc>
            <a:spcBef>
              <a:spcPct val="0"/>
            </a:spcBef>
            <a:spcAft>
              <a:spcPct val="35000"/>
            </a:spcAft>
          </a:pPr>
          <a:r>
            <a:rPr lang="es-ES" sz="700" kern="1200" dirty="0" smtClean="0"/>
            <a:t>Por lo que  el grupo de trabajo de seguridad se programo en todas las radios bases y portátiles, para permitir la comunicación  entre las distintas sedes de la ESPE utilizando la estación repetidora de Cruz Loma. </a:t>
          </a:r>
          <a:endParaRPr lang="es-EC" sz="700" kern="1200" dirty="0"/>
        </a:p>
      </dsp:txBody>
      <dsp:txXfrm>
        <a:off x="3775352" y="1177015"/>
        <a:ext cx="2941875" cy="643535"/>
      </dsp:txXfrm>
    </dsp:sp>
    <dsp:sp modelId="{11018273-484F-447E-AF59-800FE1CB472D}">
      <dsp:nvSpPr>
        <dsp:cNvPr id="0" name=""/>
        <dsp:cNvSpPr/>
      </dsp:nvSpPr>
      <dsp:spPr>
        <a:xfrm>
          <a:off x="3775352" y="1900992"/>
          <a:ext cx="2941875" cy="643535"/>
        </a:xfrm>
        <a:prstGeom prst="roundRect">
          <a:avLst/>
        </a:prstGeom>
        <a:solidFill>
          <a:schemeClr val="lt1">
            <a:alpha val="90000"/>
            <a:hueOff val="0"/>
            <a:satOff val="0"/>
            <a:lumOff val="0"/>
            <a:alphaOff val="0"/>
          </a:schemeClr>
        </a:solidFill>
        <a:ln w="9525" cap="flat" cmpd="sng" algn="ctr">
          <a:solidFill>
            <a:schemeClr val="accent5">
              <a:hueOff val="3005349"/>
              <a:satOff val="-13190"/>
              <a:lumOff val="3921"/>
              <a:alphaOff val="0"/>
            </a:schemeClr>
          </a:solidFill>
          <a:prstDash val="solid"/>
        </a:ln>
        <a:effectLst/>
        <a:scene3d>
          <a:camera prst="orthographicFront">
            <a:rot lat="0" lon="0" rev="0"/>
          </a:camera>
          <a:lightRig rig="glow" dir="tl">
            <a:rot lat="0" lon="0" rev="1800000"/>
          </a:lightRig>
        </a:scene3d>
        <a:sp3d contourW="10160" prstMaterial="dkEdge">
          <a:bevelT w="0" h="0" prst="angle"/>
          <a:contourClr>
            <a:schemeClr val="lt1">
              <a:alpha val="90000"/>
              <a:hueOff val="0"/>
              <a:satOff val="0"/>
              <a:lumOff val="0"/>
              <a:alphaOff val="0"/>
              <a:shade val="30000"/>
              <a:satMod val="150000"/>
            </a:schemeClr>
          </a:contourClr>
        </a:sp3d>
      </dsp:spPr>
      <dsp:style>
        <a:lnRef idx="1">
          <a:scrgbClr r="0" g="0" b="0"/>
        </a:lnRef>
        <a:fillRef idx="1">
          <a:scrgbClr r="0" g="0" b="0"/>
        </a:fillRef>
        <a:effectRef idx="2">
          <a:scrgbClr r="0" g="0" b="0"/>
        </a:effectRef>
        <a:fontRef idx="minor"/>
      </dsp:style>
      <dsp:txBody>
        <a:bodyPr spcFirstLastPara="0" vert="horz" wrap="square" lIns="26670" tIns="26670" rIns="26670" bIns="26670" numCol="1" spcCol="1270" anchor="ctr" anchorCtr="0">
          <a:noAutofit/>
        </a:bodyPr>
        <a:lstStyle/>
        <a:p>
          <a:pPr lvl="0" algn="ctr" defTabSz="311150" rtl="0">
            <a:lnSpc>
              <a:spcPct val="90000"/>
            </a:lnSpc>
            <a:spcBef>
              <a:spcPct val="0"/>
            </a:spcBef>
            <a:spcAft>
              <a:spcPct val="35000"/>
            </a:spcAft>
          </a:pPr>
          <a:r>
            <a:rPr lang="es-ES" sz="700" kern="1200" smtClean="0"/>
            <a:t>Así </a:t>
          </a:r>
          <a:r>
            <a:rPr lang="es-ES" sz="700" kern="1200" dirty="0" smtClean="0"/>
            <a:t>como el grupo de trabajo Simplex, el cual permite la  comunicación  interna en cada sede ya que si la estación repetidora presenta algún desperfecto, no se pierde en su totalidad la comunicación.</a:t>
          </a:r>
          <a:endParaRPr lang="es-EC" sz="700" kern="1200" dirty="0"/>
        </a:p>
      </dsp:txBody>
      <dsp:txXfrm>
        <a:off x="3775352" y="1900992"/>
        <a:ext cx="2941875" cy="643535"/>
      </dsp:txXfrm>
    </dsp:sp>
    <dsp:sp modelId="{FC359D00-8F5A-4C39-B5BC-8B607768C030}">
      <dsp:nvSpPr>
        <dsp:cNvPr id="0" name=""/>
        <dsp:cNvSpPr/>
      </dsp:nvSpPr>
      <dsp:spPr>
        <a:xfrm>
          <a:off x="3775352" y="2624970"/>
          <a:ext cx="2941875" cy="643535"/>
        </a:xfrm>
        <a:prstGeom prst="roundRect">
          <a:avLst/>
        </a:prstGeom>
        <a:solidFill>
          <a:schemeClr val="lt1">
            <a:alpha val="90000"/>
            <a:hueOff val="0"/>
            <a:satOff val="0"/>
            <a:lumOff val="0"/>
            <a:alphaOff val="0"/>
          </a:schemeClr>
        </a:solidFill>
        <a:ln w="9525" cap="flat" cmpd="sng" algn="ctr">
          <a:solidFill>
            <a:schemeClr val="accent5">
              <a:hueOff val="4508024"/>
              <a:satOff val="-19785"/>
              <a:lumOff val="5882"/>
              <a:alphaOff val="0"/>
            </a:schemeClr>
          </a:solidFill>
          <a:prstDash val="solid"/>
        </a:ln>
        <a:effectLst/>
        <a:scene3d>
          <a:camera prst="orthographicFront">
            <a:rot lat="0" lon="0" rev="0"/>
          </a:camera>
          <a:lightRig rig="glow" dir="tl">
            <a:rot lat="0" lon="0" rev="1800000"/>
          </a:lightRig>
        </a:scene3d>
        <a:sp3d contourW="10160" prstMaterial="dkEdge">
          <a:bevelT w="0" h="0" prst="angle"/>
          <a:contourClr>
            <a:schemeClr val="lt1">
              <a:alpha val="90000"/>
              <a:hueOff val="0"/>
              <a:satOff val="0"/>
              <a:lumOff val="0"/>
              <a:alphaOff val="0"/>
              <a:shade val="30000"/>
              <a:satMod val="150000"/>
            </a:schemeClr>
          </a:contourClr>
        </a:sp3d>
      </dsp:spPr>
      <dsp:style>
        <a:lnRef idx="1">
          <a:scrgbClr r="0" g="0" b="0"/>
        </a:lnRef>
        <a:fillRef idx="1">
          <a:scrgbClr r="0" g="0" b="0"/>
        </a:fillRef>
        <a:effectRef idx="2">
          <a:scrgbClr r="0" g="0" b="0"/>
        </a:effectRef>
        <a:fontRef idx="minor"/>
      </dsp:style>
      <dsp:txBody>
        <a:bodyPr spcFirstLastPara="0" vert="horz" wrap="square" lIns="26670" tIns="26670" rIns="26670" bIns="26670" numCol="1" spcCol="1270" anchor="ctr" anchorCtr="0">
          <a:noAutofit/>
        </a:bodyPr>
        <a:lstStyle/>
        <a:p>
          <a:pPr lvl="0" algn="ctr" defTabSz="311150" rtl="0">
            <a:lnSpc>
              <a:spcPct val="90000"/>
            </a:lnSpc>
            <a:spcBef>
              <a:spcPct val="0"/>
            </a:spcBef>
            <a:spcAft>
              <a:spcPct val="35000"/>
            </a:spcAft>
          </a:pPr>
          <a:r>
            <a:rPr lang="es-EC" sz="700" kern="1200" dirty="0" smtClean="0"/>
            <a:t>El nivel promedio de audio que percibe el usuario al realizar  la reestructuración de la red de radiocomunicaciones con los grupos de trabajo de Seguridad y Simplex,  es de </a:t>
          </a:r>
          <a:r>
            <a:rPr lang="es-ES" sz="700" kern="1200" dirty="0" smtClean="0"/>
            <a:t>4.35</a:t>
          </a:r>
          <a:r>
            <a:rPr lang="es-EC" sz="700" kern="1200" dirty="0" smtClean="0"/>
            <a:t>.  </a:t>
          </a:r>
          <a:endParaRPr lang="es-EC" sz="700" kern="1200" dirty="0"/>
        </a:p>
      </dsp:txBody>
      <dsp:txXfrm>
        <a:off x="3775352" y="2624970"/>
        <a:ext cx="2941875" cy="643535"/>
      </dsp:txXfrm>
    </dsp:sp>
    <dsp:sp modelId="{3C68965F-4600-4706-98D7-E429C89B9F08}">
      <dsp:nvSpPr>
        <dsp:cNvPr id="0" name=""/>
        <dsp:cNvSpPr/>
      </dsp:nvSpPr>
      <dsp:spPr>
        <a:xfrm>
          <a:off x="3775352" y="3348947"/>
          <a:ext cx="2941875" cy="643535"/>
        </a:xfrm>
        <a:prstGeom prst="roundRect">
          <a:avLst/>
        </a:prstGeom>
        <a:solidFill>
          <a:schemeClr val="lt1">
            <a:alpha val="90000"/>
            <a:hueOff val="0"/>
            <a:satOff val="0"/>
            <a:lumOff val="0"/>
            <a:alphaOff val="0"/>
          </a:schemeClr>
        </a:solidFill>
        <a:ln w="9525" cap="flat" cmpd="sng" algn="ctr">
          <a:solidFill>
            <a:schemeClr val="accent5">
              <a:hueOff val="6010699"/>
              <a:satOff val="-26380"/>
              <a:lumOff val="7843"/>
              <a:alphaOff val="0"/>
            </a:schemeClr>
          </a:solidFill>
          <a:prstDash val="solid"/>
        </a:ln>
        <a:effectLst/>
        <a:scene3d>
          <a:camera prst="orthographicFront">
            <a:rot lat="0" lon="0" rev="0"/>
          </a:camera>
          <a:lightRig rig="glow" dir="tl">
            <a:rot lat="0" lon="0" rev="1800000"/>
          </a:lightRig>
        </a:scene3d>
        <a:sp3d contourW="10160" prstMaterial="dkEdge">
          <a:bevelT w="0" h="0" prst="angle"/>
          <a:contourClr>
            <a:schemeClr val="lt1">
              <a:alpha val="90000"/>
              <a:hueOff val="0"/>
              <a:satOff val="0"/>
              <a:lumOff val="0"/>
              <a:alphaOff val="0"/>
              <a:shade val="30000"/>
              <a:satMod val="150000"/>
            </a:schemeClr>
          </a:contourClr>
        </a:sp3d>
      </dsp:spPr>
      <dsp:style>
        <a:lnRef idx="1">
          <a:scrgbClr r="0" g="0" b="0"/>
        </a:lnRef>
        <a:fillRef idx="1">
          <a:scrgbClr r="0" g="0" b="0"/>
        </a:fillRef>
        <a:effectRef idx="2">
          <a:scrgbClr r="0" g="0" b="0"/>
        </a:effectRef>
        <a:fontRef idx="minor"/>
      </dsp:style>
      <dsp:txBody>
        <a:bodyPr spcFirstLastPara="0" vert="horz" wrap="square" lIns="26670" tIns="26670" rIns="26670" bIns="26670" numCol="1" spcCol="1270" anchor="ctr" anchorCtr="0">
          <a:noAutofit/>
        </a:bodyPr>
        <a:lstStyle/>
        <a:p>
          <a:pPr lvl="0" algn="ctr" defTabSz="311150" rtl="0">
            <a:lnSpc>
              <a:spcPct val="90000"/>
            </a:lnSpc>
            <a:spcBef>
              <a:spcPct val="0"/>
            </a:spcBef>
            <a:spcAft>
              <a:spcPct val="35000"/>
            </a:spcAft>
          </a:pPr>
          <a:r>
            <a:rPr lang="es-EC" sz="700" kern="1200" smtClean="0"/>
            <a:t>Este </a:t>
          </a:r>
          <a:r>
            <a:rPr lang="es-EC" sz="700" kern="1200" dirty="0" smtClean="0"/>
            <a:t>valor refleja  el alto nivel de satisfacción de  los usuarios al comunicarse por esta red, al establecer conversaciones claras y concisas.</a:t>
          </a:r>
          <a:endParaRPr lang="es-EC" sz="700" kern="1200" dirty="0"/>
        </a:p>
      </dsp:txBody>
      <dsp:txXfrm>
        <a:off x="3775352" y="3348947"/>
        <a:ext cx="2941875" cy="643535"/>
      </dsp:txXfrm>
    </dsp:sp>
  </dsp:spTree>
</dsp:drawing>
</file>

<file path=ppt/diagrams/drawing6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8BF29F3-6959-45E5-83D9-0ACCD968ABBF}">
      <dsp:nvSpPr>
        <dsp:cNvPr id="0" name=""/>
        <dsp:cNvSpPr/>
      </dsp:nvSpPr>
      <dsp:spPr>
        <a:xfrm>
          <a:off x="0" y="137761"/>
          <a:ext cx="7416626" cy="1213289"/>
        </a:xfrm>
        <a:prstGeom prst="roundRect">
          <a:avLst/>
        </a:prstGeom>
        <a:gradFill rotWithShape="0">
          <a:gsLst>
            <a:gs pos="0">
              <a:schemeClr val="accent2">
                <a:hueOff val="0"/>
                <a:satOff val="0"/>
                <a:lumOff val="0"/>
                <a:alphaOff val="0"/>
                <a:tint val="73000"/>
                <a:shade val="100000"/>
                <a:satMod val="150000"/>
              </a:schemeClr>
            </a:gs>
            <a:gs pos="25000">
              <a:schemeClr val="accent2">
                <a:hueOff val="0"/>
                <a:satOff val="0"/>
                <a:lumOff val="0"/>
                <a:alphaOff val="0"/>
                <a:tint val="96000"/>
                <a:shade val="80000"/>
                <a:satMod val="105000"/>
              </a:schemeClr>
            </a:gs>
            <a:gs pos="38000">
              <a:schemeClr val="accent2">
                <a:hueOff val="0"/>
                <a:satOff val="0"/>
                <a:lumOff val="0"/>
                <a:alphaOff val="0"/>
                <a:tint val="96000"/>
                <a:shade val="59000"/>
                <a:satMod val="120000"/>
              </a:schemeClr>
            </a:gs>
            <a:gs pos="55000">
              <a:schemeClr val="accent2">
                <a:hueOff val="0"/>
                <a:satOff val="0"/>
                <a:lumOff val="0"/>
                <a:alphaOff val="0"/>
                <a:tint val="100000"/>
                <a:shade val="57000"/>
                <a:satMod val="120000"/>
              </a:schemeClr>
            </a:gs>
            <a:gs pos="80000">
              <a:schemeClr val="accent2">
                <a:hueOff val="0"/>
                <a:satOff val="0"/>
                <a:lumOff val="0"/>
                <a:alphaOff val="0"/>
                <a:tint val="100000"/>
                <a:shade val="56000"/>
                <a:satMod val="145000"/>
              </a:schemeClr>
            </a:gs>
            <a:gs pos="88000">
              <a:schemeClr val="accent2">
                <a:hueOff val="0"/>
                <a:satOff val="0"/>
                <a:lumOff val="0"/>
                <a:alphaOff val="0"/>
                <a:tint val="100000"/>
                <a:shade val="63000"/>
                <a:satMod val="160000"/>
              </a:schemeClr>
            </a:gs>
            <a:gs pos="100000">
              <a:schemeClr val="accent2">
                <a:hueOff val="0"/>
                <a:satOff val="0"/>
                <a:lumOff val="0"/>
                <a:alphaOff val="0"/>
                <a:tint val="99000"/>
                <a:shade val="100000"/>
                <a:satMod val="155000"/>
              </a:schemeClr>
            </a:gs>
          </a:gsLst>
          <a:lin ang="5400000" scaled="0"/>
        </a:gradFill>
        <a:ln>
          <a:noFill/>
        </a:ln>
        <a:effectLst>
          <a:glow rad="50800">
            <a:schemeClr val="accent2">
              <a:hueOff val="0"/>
              <a:satOff val="0"/>
              <a:lumOff val="0"/>
              <a:alphaOff val="0"/>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accent2">
              <a:hueOff val="0"/>
              <a:satOff val="0"/>
              <a:lumOff val="0"/>
              <a:alphaOff val="0"/>
              <a:shade val="3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s-EC" sz="1700" kern="1200" dirty="0" smtClean="0"/>
            <a:t>Para realizar el estudio de factibilidad, se  analizo prioritariamente los parámetros de Frecuencia de Operación, Potencia de Transmisión y Sensibilidad, ya que son indispensables para el funcionamiento correcto de la red de acuerdo al diseño. </a:t>
          </a:r>
          <a:endParaRPr lang="es-EC" sz="1700" kern="1200" dirty="0"/>
        </a:p>
      </dsp:txBody>
      <dsp:txXfrm>
        <a:off x="0" y="137761"/>
        <a:ext cx="7416626" cy="1213289"/>
      </dsp:txXfrm>
    </dsp:sp>
    <dsp:sp modelId="{3C17A8FD-9E9E-439F-A277-7FA98EFC570D}">
      <dsp:nvSpPr>
        <dsp:cNvPr id="0" name=""/>
        <dsp:cNvSpPr/>
      </dsp:nvSpPr>
      <dsp:spPr>
        <a:xfrm>
          <a:off x="0" y="1351051"/>
          <a:ext cx="7416626" cy="1196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5478" tIns="21590" rIns="120904" bIns="21590" numCol="1" spcCol="1270" anchor="t" anchorCtr="0">
          <a:noAutofit/>
        </a:bodyPr>
        <a:lstStyle/>
        <a:p>
          <a:pPr marL="114300" lvl="1" indent="-114300" algn="l" defTabSz="577850" rtl="0">
            <a:lnSpc>
              <a:spcPct val="90000"/>
            </a:lnSpc>
            <a:spcBef>
              <a:spcPct val="0"/>
            </a:spcBef>
            <a:spcAft>
              <a:spcPct val="20000"/>
            </a:spcAft>
            <a:buChar char="••"/>
          </a:pPr>
          <a:r>
            <a:rPr lang="es-EC" sz="1300" kern="1200" dirty="0" smtClean="0"/>
            <a:t>Se determino que la  marca   </a:t>
          </a:r>
          <a:r>
            <a:rPr lang="es-EC" sz="1300" kern="1200" dirty="0" err="1" smtClean="0"/>
            <a:t>Kenwood</a:t>
          </a:r>
          <a:r>
            <a:rPr lang="es-EC" sz="1300" kern="1200" dirty="0" smtClean="0"/>
            <a:t> para repetidoras, radios bases, móviles y portátiles,  y la marca Motorola en lo que se refiere a los Puentes Inalámbricos de Ethernet  trabajan dentro del  rango de valores de los parámetros técnicos que se requieren de acuerdo a las bases técnicas.  </a:t>
          </a:r>
          <a:endParaRPr lang="es-EC" sz="1300" kern="1200" dirty="0"/>
        </a:p>
        <a:p>
          <a:pPr marL="114300" lvl="1" indent="-114300" algn="l" defTabSz="577850" rtl="0">
            <a:lnSpc>
              <a:spcPct val="90000"/>
            </a:lnSpc>
            <a:spcBef>
              <a:spcPct val="0"/>
            </a:spcBef>
            <a:spcAft>
              <a:spcPct val="20000"/>
            </a:spcAft>
            <a:buChar char="••"/>
          </a:pPr>
          <a:r>
            <a:rPr lang="es-EC" sz="1300" kern="1200" smtClean="0"/>
            <a:t>Por </a:t>
          </a:r>
          <a:r>
            <a:rPr lang="es-EC" sz="1300" kern="1200" dirty="0" smtClean="0"/>
            <a:t>lo que  estas marcas de equipos son la  mejor opción tecnológica para el equipamiento de la radio digital de la ESPE.</a:t>
          </a:r>
          <a:endParaRPr lang="es-EC" sz="1300" kern="1200" dirty="0"/>
        </a:p>
      </dsp:txBody>
      <dsp:txXfrm>
        <a:off x="0" y="1351051"/>
        <a:ext cx="7416626" cy="1196460"/>
      </dsp:txXfrm>
    </dsp:sp>
    <dsp:sp modelId="{8E284361-945B-4686-AA66-97435FEFEC18}">
      <dsp:nvSpPr>
        <dsp:cNvPr id="0" name=""/>
        <dsp:cNvSpPr/>
      </dsp:nvSpPr>
      <dsp:spPr>
        <a:xfrm>
          <a:off x="0" y="2547511"/>
          <a:ext cx="7416626" cy="1213289"/>
        </a:xfrm>
        <a:prstGeom prst="roundRect">
          <a:avLst/>
        </a:prstGeom>
        <a:gradFill rotWithShape="0">
          <a:gsLst>
            <a:gs pos="0">
              <a:schemeClr val="accent3">
                <a:hueOff val="0"/>
                <a:satOff val="0"/>
                <a:lumOff val="0"/>
                <a:alphaOff val="0"/>
                <a:tint val="73000"/>
                <a:shade val="100000"/>
                <a:satMod val="150000"/>
              </a:schemeClr>
            </a:gs>
            <a:gs pos="25000">
              <a:schemeClr val="accent3">
                <a:hueOff val="0"/>
                <a:satOff val="0"/>
                <a:lumOff val="0"/>
                <a:alphaOff val="0"/>
                <a:tint val="96000"/>
                <a:shade val="80000"/>
                <a:satMod val="105000"/>
              </a:schemeClr>
            </a:gs>
            <a:gs pos="38000">
              <a:schemeClr val="accent3">
                <a:hueOff val="0"/>
                <a:satOff val="0"/>
                <a:lumOff val="0"/>
                <a:alphaOff val="0"/>
                <a:tint val="96000"/>
                <a:shade val="59000"/>
                <a:satMod val="120000"/>
              </a:schemeClr>
            </a:gs>
            <a:gs pos="55000">
              <a:schemeClr val="accent3">
                <a:hueOff val="0"/>
                <a:satOff val="0"/>
                <a:lumOff val="0"/>
                <a:alphaOff val="0"/>
                <a:tint val="100000"/>
                <a:shade val="57000"/>
                <a:satMod val="120000"/>
              </a:schemeClr>
            </a:gs>
            <a:gs pos="80000">
              <a:schemeClr val="accent3">
                <a:hueOff val="0"/>
                <a:satOff val="0"/>
                <a:lumOff val="0"/>
                <a:alphaOff val="0"/>
                <a:tint val="100000"/>
                <a:shade val="56000"/>
                <a:satMod val="145000"/>
              </a:schemeClr>
            </a:gs>
            <a:gs pos="88000">
              <a:schemeClr val="accent3">
                <a:hueOff val="0"/>
                <a:satOff val="0"/>
                <a:lumOff val="0"/>
                <a:alphaOff val="0"/>
                <a:tint val="100000"/>
                <a:shade val="63000"/>
                <a:satMod val="160000"/>
              </a:schemeClr>
            </a:gs>
            <a:gs pos="100000">
              <a:schemeClr val="accent3">
                <a:hueOff val="0"/>
                <a:satOff val="0"/>
                <a:lumOff val="0"/>
                <a:alphaOff val="0"/>
                <a:tint val="99000"/>
                <a:shade val="100000"/>
                <a:satMod val="155000"/>
              </a:schemeClr>
            </a:gs>
          </a:gsLst>
          <a:lin ang="5400000" scaled="0"/>
        </a:gradFill>
        <a:ln>
          <a:noFill/>
        </a:ln>
        <a:effectLst>
          <a:glow rad="50800">
            <a:schemeClr val="accent3">
              <a:hueOff val="0"/>
              <a:satOff val="0"/>
              <a:lumOff val="0"/>
              <a:alphaOff val="0"/>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accent3">
              <a:hueOff val="0"/>
              <a:satOff val="0"/>
              <a:lumOff val="0"/>
              <a:alphaOff val="0"/>
              <a:shade val="3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s-ES" sz="1700" kern="1200" dirty="0" smtClean="0"/>
            <a:t>En base a las  </a:t>
          </a:r>
          <a:r>
            <a:rPr lang="es-EC" sz="1700" kern="1200" dirty="0" smtClean="0"/>
            <a:t>especificaciones técnicas requeridas  y al menor precio ofertado por los equipos  digitales,  cables y conectores, infraestructura de telecomunicaciones,  software y paquetes informáticos. </a:t>
          </a:r>
          <a:endParaRPr lang="es-EC" sz="1700" kern="1200" dirty="0"/>
        </a:p>
      </dsp:txBody>
      <dsp:txXfrm>
        <a:off x="0" y="2547511"/>
        <a:ext cx="7416626" cy="1213289"/>
      </dsp:txXfrm>
    </dsp:sp>
    <dsp:sp modelId="{60F01793-3465-46CC-90A2-A9CADDB6777B}">
      <dsp:nvSpPr>
        <dsp:cNvPr id="0" name=""/>
        <dsp:cNvSpPr/>
      </dsp:nvSpPr>
      <dsp:spPr>
        <a:xfrm>
          <a:off x="0" y="3760801"/>
          <a:ext cx="7416626" cy="5982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5478" tIns="21590" rIns="120904" bIns="21590" numCol="1" spcCol="1270" anchor="t" anchorCtr="0">
          <a:noAutofit/>
        </a:bodyPr>
        <a:lstStyle/>
        <a:p>
          <a:pPr marL="114300" lvl="1" indent="-114300" algn="l" defTabSz="577850" rtl="0">
            <a:lnSpc>
              <a:spcPct val="90000"/>
            </a:lnSpc>
            <a:spcBef>
              <a:spcPct val="0"/>
            </a:spcBef>
            <a:spcAft>
              <a:spcPct val="20000"/>
            </a:spcAft>
            <a:buChar char="••"/>
          </a:pPr>
          <a:r>
            <a:rPr lang="es-EC" sz="1300" kern="1200" smtClean="0"/>
            <a:t>Se  </a:t>
          </a:r>
          <a:r>
            <a:rPr lang="es-EC" sz="1300" kern="1200" dirty="0" smtClean="0"/>
            <a:t>determino que la </a:t>
          </a:r>
          <a:r>
            <a:rPr lang="es-ES" sz="1300" kern="1200" dirty="0" smtClean="0"/>
            <a:t>empresa Maxi </a:t>
          </a:r>
          <a:r>
            <a:rPr lang="es-ES" sz="1300" kern="1200" dirty="0" err="1" smtClean="0"/>
            <a:t>Group</a:t>
          </a:r>
          <a:r>
            <a:rPr lang="es-EC" sz="1300" kern="1200" dirty="0" smtClean="0"/>
            <a:t> </a:t>
          </a:r>
          <a:r>
            <a:rPr lang="es-ES" sz="1300" kern="1200" dirty="0" smtClean="0"/>
            <a:t> ofrece la mejor opción de compra debido a que ofrece el menor costo total del proyecto, garantía en los productos, servicio de mantenimiento y el menor tiempo de entrega.</a:t>
          </a:r>
          <a:endParaRPr lang="es-EC" sz="1300" kern="1200" dirty="0"/>
        </a:p>
      </dsp:txBody>
      <dsp:txXfrm>
        <a:off x="0" y="3760801"/>
        <a:ext cx="7416626" cy="598230"/>
      </dsp:txXfrm>
    </dsp:sp>
  </dsp:spTree>
</dsp:drawing>
</file>

<file path=ppt/diagrams/drawing6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53E9CD5-5819-426D-AC0E-ACE658EAD6F8}">
      <dsp:nvSpPr>
        <dsp:cNvPr id="0" name=""/>
        <dsp:cNvSpPr/>
      </dsp:nvSpPr>
      <dsp:spPr>
        <a:xfrm>
          <a:off x="2744459" y="578"/>
          <a:ext cx="5400755" cy="2442675"/>
        </a:xfrm>
        <a:prstGeom prst="rect">
          <a:avLst/>
        </a:prstGeom>
        <a:gradFill rotWithShape="0">
          <a:gsLst>
            <a:gs pos="0">
              <a:schemeClr val="accent4">
                <a:hueOff val="0"/>
                <a:satOff val="0"/>
                <a:lumOff val="0"/>
                <a:alphaOff val="0"/>
                <a:tint val="73000"/>
                <a:shade val="100000"/>
                <a:satMod val="150000"/>
              </a:schemeClr>
            </a:gs>
            <a:gs pos="25000">
              <a:schemeClr val="accent4">
                <a:hueOff val="0"/>
                <a:satOff val="0"/>
                <a:lumOff val="0"/>
                <a:alphaOff val="0"/>
                <a:tint val="96000"/>
                <a:shade val="80000"/>
                <a:satMod val="105000"/>
              </a:schemeClr>
            </a:gs>
            <a:gs pos="38000">
              <a:schemeClr val="accent4">
                <a:hueOff val="0"/>
                <a:satOff val="0"/>
                <a:lumOff val="0"/>
                <a:alphaOff val="0"/>
                <a:tint val="96000"/>
                <a:shade val="59000"/>
                <a:satMod val="120000"/>
              </a:schemeClr>
            </a:gs>
            <a:gs pos="55000">
              <a:schemeClr val="accent4">
                <a:hueOff val="0"/>
                <a:satOff val="0"/>
                <a:lumOff val="0"/>
                <a:alphaOff val="0"/>
                <a:tint val="100000"/>
                <a:shade val="57000"/>
                <a:satMod val="120000"/>
              </a:schemeClr>
            </a:gs>
            <a:gs pos="80000">
              <a:schemeClr val="accent4">
                <a:hueOff val="0"/>
                <a:satOff val="0"/>
                <a:lumOff val="0"/>
                <a:alphaOff val="0"/>
                <a:tint val="100000"/>
                <a:shade val="56000"/>
                <a:satMod val="145000"/>
              </a:schemeClr>
            </a:gs>
            <a:gs pos="88000">
              <a:schemeClr val="accent4">
                <a:hueOff val="0"/>
                <a:satOff val="0"/>
                <a:lumOff val="0"/>
                <a:alphaOff val="0"/>
                <a:tint val="100000"/>
                <a:shade val="63000"/>
                <a:satMod val="160000"/>
              </a:schemeClr>
            </a:gs>
            <a:gs pos="100000">
              <a:schemeClr val="accent4">
                <a:hueOff val="0"/>
                <a:satOff val="0"/>
                <a:lumOff val="0"/>
                <a:alphaOff val="0"/>
                <a:tint val="99000"/>
                <a:shade val="100000"/>
                <a:satMod val="155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s-EC" sz="1800" kern="1200" dirty="0" smtClean="0"/>
            <a:t>Las pruebas realizadas  de campo  y localización vehicular para  el monitoreo de vehículos mediante el sistema de GPS en las radios digitales </a:t>
          </a:r>
          <a:r>
            <a:rPr lang="es-ES" sz="1800" kern="1200" dirty="0" smtClean="0"/>
            <a:t>no presenta pérdidas de información en la  </a:t>
          </a:r>
          <a:r>
            <a:rPr lang="es-EC" sz="1800" kern="1200" dirty="0" smtClean="0"/>
            <a:t>transmisión de datos por solicitud</a:t>
          </a:r>
          <a:r>
            <a:rPr lang="es-ES" sz="1800" kern="1200" dirty="0" smtClean="0"/>
            <a:t>.</a:t>
          </a:r>
          <a:endParaRPr lang="es-EC" sz="1800" kern="1200" dirty="0"/>
        </a:p>
      </dsp:txBody>
      <dsp:txXfrm>
        <a:off x="2744459" y="578"/>
        <a:ext cx="5400755" cy="2442675"/>
      </dsp:txXfrm>
    </dsp:sp>
    <dsp:sp modelId="{061605C2-0863-46FE-987A-900A43CCF1C1}">
      <dsp:nvSpPr>
        <dsp:cNvPr id="0" name=""/>
        <dsp:cNvSpPr/>
      </dsp:nvSpPr>
      <dsp:spPr>
        <a:xfrm>
          <a:off x="84385" y="578"/>
          <a:ext cx="2418248" cy="2442675"/>
        </a:xfrm>
        <a:prstGeom prst="rect">
          <a:avLst/>
        </a:prstGeom>
        <a:blipFill>
          <a:blip xmlns:r="http://schemas.openxmlformats.org/officeDocument/2006/relationships" r:embed="rId1">
            <a:extLst>
              <a:ext uri="{28A0092B-C50C-407E-A947-70E740481C1C}"/>
            </a:extLst>
          </a:blip>
          <a:srcRect/>
          <a:stretch>
            <a:fillRect t="-59000" b="-59000"/>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89B0F06F-2784-40DA-9FBB-21E2F6172834}">
      <dsp:nvSpPr>
        <dsp:cNvPr id="0" name=""/>
        <dsp:cNvSpPr/>
      </dsp:nvSpPr>
      <dsp:spPr>
        <a:xfrm>
          <a:off x="84385" y="2846295"/>
          <a:ext cx="5400755" cy="2442675"/>
        </a:xfrm>
        <a:prstGeom prst="rect">
          <a:avLst/>
        </a:prstGeom>
        <a:gradFill rotWithShape="0">
          <a:gsLst>
            <a:gs pos="0">
              <a:schemeClr val="accent4">
                <a:hueOff val="-2057156"/>
                <a:satOff val="-5690"/>
                <a:lumOff val="3530"/>
                <a:alphaOff val="0"/>
                <a:tint val="73000"/>
                <a:shade val="100000"/>
                <a:satMod val="150000"/>
              </a:schemeClr>
            </a:gs>
            <a:gs pos="25000">
              <a:schemeClr val="accent4">
                <a:hueOff val="-2057156"/>
                <a:satOff val="-5690"/>
                <a:lumOff val="3530"/>
                <a:alphaOff val="0"/>
                <a:tint val="96000"/>
                <a:shade val="80000"/>
                <a:satMod val="105000"/>
              </a:schemeClr>
            </a:gs>
            <a:gs pos="38000">
              <a:schemeClr val="accent4">
                <a:hueOff val="-2057156"/>
                <a:satOff val="-5690"/>
                <a:lumOff val="3530"/>
                <a:alphaOff val="0"/>
                <a:tint val="96000"/>
                <a:shade val="59000"/>
                <a:satMod val="120000"/>
              </a:schemeClr>
            </a:gs>
            <a:gs pos="55000">
              <a:schemeClr val="accent4">
                <a:hueOff val="-2057156"/>
                <a:satOff val="-5690"/>
                <a:lumOff val="3530"/>
                <a:alphaOff val="0"/>
                <a:tint val="100000"/>
                <a:shade val="57000"/>
                <a:satMod val="120000"/>
              </a:schemeClr>
            </a:gs>
            <a:gs pos="80000">
              <a:schemeClr val="accent4">
                <a:hueOff val="-2057156"/>
                <a:satOff val="-5690"/>
                <a:lumOff val="3530"/>
                <a:alphaOff val="0"/>
                <a:tint val="100000"/>
                <a:shade val="56000"/>
                <a:satMod val="145000"/>
              </a:schemeClr>
            </a:gs>
            <a:gs pos="88000">
              <a:schemeClr val="accent4">
                <a:hueOff val="-2057156"/>
                <a:satOff val="-5690"/>
                <a:lumOff val="3530"/>
                <a:alphaOff val="0"/>
                <a:tint val="100000"/>
                <a:shade val="63000"/>
                <a:satMod val="160000"/>
              </a:schemeClr>
            </a:gs>
            <a:gs pos="100000">
              <a:schemeClr val="accent4">
                <a:hueOff val="-2057156"/>
                <a:satOff val="-5690"/>
                <a:lumOff val="3530"/>
                <a:alphaOff val="0"/>
                <a:tint val="99000"/>
                <a:shade val="100000"/>
                <a:satMod val="155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s-EC" sz="1800" kern="1200" dirty="0" smtClean="0"/>
            <a:t>Transmite sus datos en tiempo real </a:t>
          </a:r>
          <a:r>
            <a:rPr lang="es-ES" sz="1800" kern="1200" dirty="0" smtClean="0"/>
            <a:t>con un retardo mínimo para el envío de mensajes de texto y presenta un error mínimo en la exactitud de los datos de posición, por lo que el sistema</a:t>
          </a:r>
          <a:r>
            <a:rPr lang="es-EC" sz="1800" kern="1200" dirty="0" smtClean="0"/>
            <a:t>  es muy efectivo, confiable, </a:t>
          </a:r>
          <a:r>
            <a:rPr lang="es-ES" sz="1800" kern="1200" dirty="0" smtClean="0"/>
            <a:t>cumple con las normas establecidas por el CONATEL y es factible su implementación para cualquier departamento que requiera monitorear y controlar sus automotores en tiempo real.</a:t>
          </a:r>
          <a:endParaRPr lang="es-EC" sz="1800" kern="1200" dirty="0"/>
        </a:p>
      </dsp:txBody>
      <dsp:txXfrm>
        <a:off x="84385" y="2846295"/>
        <a:ext cx="5400755" cy="2442675"/>
      </dsp:txXfrm>
    </dsp:sp>
    <dsp:sp modelId="{0F8EB8F2-EEF2-4868-BCC7-8312849430BB}">
      <dsp:nvSpPr>
        <dsp:cNvPr id="0" name=""/>
        <dsp:cNvSpPr/>
      </dsp:nvSpPr>
      <dsp:spPr>
        <a:xfrm>
          <a:off x="5726965" y="2846295"/>
          <a:ext cx="2418248" cy="2442675"/>
        </a:xfrm>
        <a:prstGeom prst="rect">
          <a:avLst/>
        </a:prstGeom>
        <a:blipFill>
          <a:blip xmlns:r="http://schemas.openxmlformats.org/officeDocument/2006/relationships" r:embed="rId2">
            <a:extLst>
              <a:ext uri="{28A0092B-C50C-407E-A947-70E740481C1C}"/>
            </a:extLst>
          </a:blip>
          <a:srcRect/>
          <a:stretch>
            <a:fillRect l="-1000" r="-1000"/>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0BA53FF-E2CA-4741-819C-62C596DBCEFA}">
      <dsp:nvSpPr>
        <dsp:cNvPr id="0" name=""/>
        <dsp:cNvSpPr/>
      </dsp:nvSpPr>
      <dsp:spPr>
        <a:xfrm>
          <a:off x="3122126" y="0"/>
          <a:ext cx="2421082" cy="2421451"/>
        </a:xfrm>
        <a:prstGeom prst="circularArrow">
          <a:avLst>
            <a:gd name="adj1" fmla="val 10980"/>
            <a:gd name="adj2" fmla="val 1142322"/>
            <a:gd name="adj3" fmla="val 4500000"/>
            <a:gd name="adj4" fmla="val 10800000"/>
            <a:gd name="adj5" fmla="val 125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A1B8FB-4846-484B-ACD9-8AE2DC8F316B}">
      <dsp:nvSpPr>
        <dsp:cNvPr id="0" name=""/>
        <dsp:cNvSpPr/>
      </dsp:nvSpPr>
      <dsp:spPr>
        <a:xfrm>
          <a:off x="3657265" y="874217"/>
          <a:ext cx="1345349" cy="672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ct val="35000"/>
            </a:spcAft>
          </a:pPr>
          <a:r>
            <a:rPr lang="es-ES" sz="1200" kern="1200" smtClean="0"/>
            <a:t>Requieren mas ancho de banda. </a:t>
          </a:r>
          <a:endParaRPr lang="es-EC" sz="1200" kern="1200"/>
        </a:p>
      </dsp:txBody>
      <dsp:txXfrm>
        <a:off x="3657265" y="874217"/>
        <a:ext cx="1345349" cy="672513"/>
      </dsp:txXfrm>
    </dsp:sp>
    <dsp:sp modelId="{935EE74A-531F-454E-97EE-A22724DF2FD6}">
      <dsp:nvSpPr>
        <dsp:cNvPr id="0" name=""/>
        <dsp:cNvSpPr/>
      </dsp:nvSpPr>
      <dsp:spPr>
        <a:xfrm>
          <a:off x="2449679" y="1391303"/>
          <a:ext cx="2421082" cy="2421451"/>
        </a:xfrm>
        <a:prstGeom prst="leftCircularArrow">
          <a:avLst>
            <a:gd name="adj1" fmla="val 10980"/>
            <a:gd name="adj2" fmla="val 1142322"/>
            <a:gd name="adj3" fmla="val 6300000"/>
            <a:gd name="adj4" fmla="val 18900000"/>
            <a:gd name="adj5" fmla="val 125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78B4081-25A3-434B-AB3F-EAC8B7DB9BDD}">
      <dsp:nvSpPr>
        <dsp:cNvPr id="0" name=""/>
        <dsp:cNvSpPr/>
      </dsp:nvSpPr>
      <dsp:spPr>
        <a:xfrm>
          <a:off x="2987545" y="2273568"/>
          <a:ext cx="1345349" cy="672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ct val="35000"/>
            </a:spcAft>
          </a:pPr>
          <a:r>
            <a:rPr lang="es-ES" sz="1200" kern="1200" smtClean="0"/>
            <a:t>Requiere sincronización precisa. </a:t>
          </a:r>
          <a:endParaRPr lang="es-EC" sz="1200" kern="1200"/>
        </a:p>
      </dsp:txBody>
      <dsp:txXfrm>
        <a:off x="2987545" y="2273568"/>
        <a:ext cx="1345349" cy="672513"/>
      </dsp:txXfrm>
    </dsp:sp>
    <dsp:sp modelId="{21ABE63D-F95D-424A-907A-E9DB1C48EDEF}">
      <dsp:nvSpPr>
        <dsp:cNvPr id="0" name=""/>
        <dsp:cNvSpPr/>
      </dsp:nvSpPr>
      <dsp:spPr>
        <a:xfrm>
          <a:off x="3294443" y="2949100"/>
          <a:ext cx="2080085" cy="2080918"/>
        </a:xfrm>
        <a:prstGeom prst="blockArc">
          <a:avLst>
            <a:gd name="adj1" fmla="val 13500000"/>
            <a:gd name="adj2" fmla="val 10800000"/>
            <a:gd name="adj3" fmla="val 1274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3B5C83-50BF-4EEA-AB7F-919CC88BB3DC}">
      <dsp:nvSpPr>
        <dsp:cNvPr id="0" name=""/>
        <dsp:cNvSpPr/>
      </dsp:nvSpPr>
      <dsp:spPr>
        <a:xfrm>
          <a:off x="3660447" y="3674931"/>
          <a:ext cx="1345349" cy="672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ct val="35000"/>
            </a:spcAft>
          </a:pPr>
          <a:r>
            <a:rPr lang="es-ES" sz="1200" kern="1200" smtClean="0"/>
            <a:t>Los sistemas de transmisión digital son incompatibles con las instalaciones analógicas existentes</a:t>
          </a:r>
          <a:endParaRPr lang="es-EC" sz="1200" kern="1200"/>
        </a:p>
      </dsp:txBody>
      <dsp:txXfrm>
        <a:off x="3660447" y="3674931"/>
        <a:ext cx="1345349" cy="672513"/>
      </dsp:txXfrm>
    </dsp:sp>
  </dsp:spTree>
</dsp:drawing>
</file>

<file path=ppt/diagrams/drawing7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0F4CB38-E025-4F75-9E8B-861031735632}">
      <dsp:nvSpPr>
        <dsp:cNvPr id="0" name=""/>
        <dsp:cNvSpPr/>
      </dsp:nvSpPr>
      <dsp:spPr>
        <a:xfrm>
          <a:off x="0" y="0"/>
          <a:ext cx="3508976" cy="3508976"/>
        </a:xfrm>
        <a:prstGeom prst="pie">
          <a:avLst>
            <a:gd name="adj1" fmla="val 5400000"/>
            <a:gd name="adj2" fmla="val 16200000"/>
          </a:avLst>
        </a:prstGeom>
        <a:gradFill rotWithShape="0">
          <a:gsLst>
            <a:gs pos="0">
              <a:schemeClr val="accent1">
                <a:shade val="50000"/>
                <a:hueOff val="0"/>
                <a:satOff val="0"/>
                <a:lumOff val="0"/>
                <a:alphaOff val="0"/>
                <a:tint val="73000"/>
                <a:shade val="100000"/>
                <a:satMod val="150000"/>
              </a:schemeClr>
            </a:gs>
            <a:gs pos="25000">
              <a:schemeClr val="accent1">
                <a:shade val="50000"/>
                <a:hueOff val="0"/>
                <a:satOff val="0"/>
                <a:lumOff val="0"/>
                <a:alphaOff val="0"/>
                <a:tint val="96000"/>
                <a:shade val="80000"/>
                <a:satMod val="105000"/>
              </a:schemeClr>
            </a:gs>
            <a:gs pos="38000">
              <a:schemeClr val="accent1">
                <a:shade val="50000"/>
                <a:hueOff val="0"/>
                <a:satOff val="0"/>
                <a:lumOff val="0"/>
                <a:alphaOff val="0"/>
                <a:tint val="96000"/>
                <a:shade val="59000"/>
                <a:satMod val="120000"/>
              </a:schemeClr>
            </a:gs>
            <a:gs pos="55000">
              <a:schemeClr val="accent1">
                <a:shade val="50000"/>
                <a:hueOff val="0"/>
                <a:satOff val="0"/>
                <a:lumOff val="0"/>
                <a:alphaOff val="0"/>
                <a:tint val="100000"/>
                <a:shade val="57000"/>
                <a:satMod val="120000"/>
              </a:schemeClr>
            </a:gs>
            <a:gs pos="80000">
              <a:schemeClr val="accent1">
                <a:shade val="50000"/>
                <a:hueOff val="0"/>
                <a:satOff val="0"/>
                <a:lumOff val="0"/>
                <a:alphaOff val="0"/>
                <a:tint val="100000"/>
                <a:shade val="56000"/>
                <a:satMod val="145000"/>
              </a:schemeClr>
            </a:gs>
            <a:gs pos="88000">
              <a:schemeClr val="accent1">
                <a:shade val="50000"/>
                <a:hueOff val="0"/>
                <a:satOff val="0"/>
                <a:lumOff val="0"/>
                <a:alphaOff val="0"/>
                <a:tint val="100000"/>
                <a:shade val="63000"/>
                <a:satMod val="160000"/>
              </a:schemeClr>
            </a:gs>
            <a:gs pos="100000">
              <a:schemeClr val="accent1">
                <a:shade val="50000"/>
                <a:hueOff val="0"/>
                <a:satOff val="0"/>
                <a:lumOff val="0"/>
                <a:alphaOff val="0"/>
                <a:tint val="99000"/>
                <a:shade val="100000"/>
                <a:satMod val="155000"/>
              </a:schemeClr>
            </a:gs>
          </a:gsLst>
          <a:lin ang="5400000" scaled="0"/>
        </a:gradFill>
        <a:ln>
          <a:noFill/>
        </a:ln>
        <a:effectLst>
          <a:glow rad="50800">
            <a:schemeClr val="accent1">
              <a:shade val="50000"/>
              <a:hueOff val="0"/>
              <a:satOff val="0"/>
              <a:lumOff val="0"/>
              <a:alphaOff val="0"/>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accent1">
              <a:shade val="50000"/>
              <a:hueOff val="0"/>
              <a:satOff val="0"/>
              <a:lumOff val="0"/>
              <a:alphaOff val="0"/>
              <a:shade val="30000"/>
              <a:satMod val="150000"/>
            </a:schemeClr>
          </a:contourClr>
        </a:sp3d>
      </dsp:spPr>
      <dsp:style>
        <a:lnRef idx="0">
          <a:scrgbClr r="0" g="0" b="0"/>
        </a:lnRef>
        <a:fillRef idx="3">
          <a:scrgbClr r="0" g="0" b="0"/>
        </a:fillRef>
        <a:effectRef idx="3">
          <a:scrgbClr r="0" g="0" b="0"/>
        </a:effectRef>
        <a:fontRef idx="minor">
          <a:schemeClr val="lt1"/>
        </a:fontRef>
      </dsp:style>
    </dsp:sp>
    <dsp:sp modelId="{27A525E9-833C-4C61-8E00-8BC35A3C9FA6}">
      <dsp:nvSpPr>
        <dsp:cNvPr id="0" name=""/>
        <dsp:cNvSpPr/>
      </dsp:nvSpPr>
      <dsp:spPr>
        <a:xfrm>
          <a:off x="1754488" y="0"/>
          <a:ext cx="5022828" cy="3508976"/>
        </a:xfrm>
        <a:prstGeom prst="rect">
          <a:avLst/>
        </a:prstGeom>
        <a:solidFill>
          <a:schemeClr val="lt1">
            <a:alpha val="90000"/>
            <a:hueOff val="0"/>
            <a:satOff val="0"/>
            <a:lumOff val="0"/>
            <a:alphaOff val="0"/>
          </a:schemeClr>
        </a:solidFill>
        <a:ln w="9525" cap="flat" cmpd="sng" algn="ctr">
          <a:solidFill>
            <a:schemeClr val="accent1">
              <a:shade val="50000"/>
              <a:hueOff val="0"/>
              <a:satOff val="0"/>
              <a:lumOff val="0"/>
              <a:alphaOff val="0"/>
            </a:schemeClr>
          </a:solidFill>
          <a:prstDash val="solid"/>
        </a:ln>
        <a:effectLst/>
        <a:scene3d>
          <a:camera prst="orthographicFront">
            <a:rot lat="0" lon="0" rev="0"/>
          </a:camera>
          <a:lightRig rig="glow" dir="tl">
            <a:rot lat="0" lon="0" rev="1800000"/>
          </a:lightRig>
        </a:scene3d>
        <a:sp3d contourW="10160" prstMaterial="dkEdge">
          <a:bevelT w="0" h="0" prst="angle"/>
          <a:contourClr>
            <a:schemeClr val="lt1">
              <a:alpha val="90000"/>
              <a:hueOff val="0"/>
              <a:satOff val="0"/>
              <a:lumOff val="0"/>
              <a:alphaOff val="0"/>
              <a:shade val="30000"/>
              <a:satMod val="150000"/>
            </a:schemeClr>
          </a:contourClr>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s-EC" sz="1200" kern="1200" smtClean="0"/>
            <a:t>Se recomienda la inmediata implementación del proyecto de la red digital de radiocomunicaciones, la cual ya se dio inicio mediante la gestión del Crnl. (r) Fernando Remache, Director de la Unidad de Transportes, quien fue puesto a cargo de la gestión del presupuesto para el proyecto, ya que su implementación dará un ahorro significativo en gastos de los suministros de transportes además de incrementar el factor seguridad con el monitoreo de las unidades; y de esta forma precautelar los intereses de la ESPE.</a:t>
          </a:r>
          <a:endParaRPr lang="es-EC" sz="1200" kern="1200"/>
        </a:p>
      </dsp:txBody>
      <dsp:txXfrm>
        <a:off x="1754488" y="0"/>
        <a:ext cx="5022828" cy="1666764"/>
      </dsp:txXfrm>
    </dsp:sp>
    <dsp:sp modelId="{5EB295EA-445C-4F03-B48E-AA4244FEAEDF}">
      <dsp:nvSpPr>
        <dsp:cNvPr id="0" name=""/>
        <dsp:cNvSpPr/>
      </dsp:nvSpPr>
      <dsp:spPr>
        <a:xfrm>
          <a:off x="921106" y="1666764"/>
          <a:ext cx="1666764" cy="1666764"/>
        </a:xfrm>
        <a:prstGeom prst="pie">
          <a:avLst>
            <a:gd name="adj1" fmla="val 5400000"/>
            <a:gd name="adj2" fmla="val 16200000"/>
          </a:avLst>
        </a:prstGeom>
        <a:gradFill rotWithShape="0">
          <a:gsLst>
            <a:gs pos="0">
              <a:schemeClr val="accent1">
                <a:shade val="50000"/>
                <a:hueOff val="298804"/>
                <a:satOff val="8876"/>
                <a:lumOff val="38945"/>
                <a:alphaOff val="0"/>
                <a:tint val="73000"/>
                <a:shade val="100000"/>
                <a:satMod val="150000"/>
              </a:schemeClr>
            </a:gs>
            <a:gs pos="25000">
              <a:schemeClr val="accent1">
                <a:shade val="50000"/>
                <a:hueOff val="298804"/>
                <a:satOff val="8876"/>
                <a:lumOff val="38945"/>
                <a:alphaOff val="0"/>
                <a:tint val="96000"/>
                <a:shade val="80000"/>
                <a:satMod val="105000"/>
              </a:schemeClr>
            </a:gs>
            <a:gs pos="38000">
              <a:schemeClr val="accent1">
                <a:shade val="50000"/>
                <a:hueOff val="298804"/>
                <a:satOff val="8876"/>
                <a:lumOff val="38945"/>
                <a:alphaOff val="0"/>
                <a:tint val="96000"/>
                <a:shade val="59000"/>
                <a:satMod val="120000"/>
              </a:schemeClr>
            </a:gs>
            <a:gs pos="55000">
              <a:schemeClr val="accent1">
                <a:shade val="50000"/>
                <a:hueOff val="298804"/>
                <a:satOff val="8876"/>
                <a:lumOff val="38945"/>
                <a:alphaOff val="0"/>
                <a:tint val="100000"/>
                <a:shade val="57000"/>
                <a:satMod val="120000"/>
              </a:schemeClr>
            </a:gs>
            <a:gs pos="80000">
              <a:schemeClr val="accent1">
                <a:shade val="50000"/>
                <a:hueOff val="298804"/>
                <a:satOff val="8876"/>
                <a:lumOff val="38945"/>
                <a:alphaOff val="0"/>
                <a:tint val="100000"/>
                <a:shade val="56000"/>
                <a:satMod val="145000"/>
              </a:schemeClr>
            </a:gs>
            <a:gs pos="88000">
              <a:schemeClr val="accent1">
                <a:shade val="50000"/>
                <a:hueOff val="298804"/>
                <a:satOff val="8876"/>
                <a:lumOff val="38945"/>
                <a:alphaOff val="0"/>
                <a:tint val="100000"/>
                <a:shade val="63000"/>
                <a:satMod val="160000"/>
              </a:schemeClr>
            </a:gs>
            <a:gs pos="100000">
              <a:schemeClr val="accent1">
                <a:shade val="50000"/>
                <a:hueOff val="298804"/>
                <a:satOff val="8876"/>
                <a:lumOff val="38945"/>
                <a:alphaOff val="0"/>
                <a:tint val="99000"/>
                <a:shade val="100000"/>
                <a:satMod val="155000"/>
              </a:schemeClr>
            </a:gs>
          </a:gsLst>
          <a:lin ang="5400000" scaled="0"/>
        </a:gradFill>
        <a:ln>
          <a:noFill/>
        </a:ln>
        <a:effectLst>
          <a:glow rad="50800">
            <a:schemeClr val="accent1">
              <a:shade val="50000"/>
              <a:hueOff val="298804"/>
              <a:satOff val="8876"/>
              <a:lumOff val="38945"/>
              <a:alphaOff val="0"/>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accent1">
              <a:shade val="50000"/>
              <a:hueOff val="298804"/>
              <a:satOff val="8876"/>
              <a:lumOff val="38945"/>
              <a:alphaOff val="0"/>
              <a:shade val="30000"/>
              <a:satMod val="150000"/>
            </a:schemeClr>
          </a:contourClr>
        </a:sp3d>
      </dsp:spPr>
      <dsp:style>
        <a:lnRef idx="0">
          <a:scrgbClr r="0" g="0" b="0"/>
        </a:lnRef>
        <a:fillRef idx="3">
          <a:scrgbClr r="0" g="0" b="0"/>
        </a:fillRef>
        <a:effectRef idx="3">
          <a:scrgbClr r="0" g="0" b="0"/>
        </a:effectRef>
        <a:fontRef idx="minor">
          <a:schemeClr val="lt1"/>
        </a:fontRef>
      </dsp:style>
    </dsp:sp>
    <dsp:sp modelId="{42628813-55B1-4F6F-9CBC-0B890EDC71F5}">
      <dsp:nvSpPr>
        <dsp:cNvPr id="0" name=""/>
        <dsp:cNvSpPr/>
      </dsp:nvSpPr>
      <dsp:spPr>
        <a:xfrm>
          <a:off x="1754488" y="1666764"/>
          <a:ext cx="5022828" cy="1666764"/>
        </a:xfrm>
        <a:prstGeom prst="rect">
          <a:avLst/>
        </a:prstGeom>
        <a:solidFill>
          <a:schemeClr val="lt1">
            <a:alpha val="90000"/>
            <a:hueOff val="0"/>
            <a:satOff val="0"/>
            <a:lumOff val="0"/>
            <a:alphaOff val="0"/>
          </a:schemeClr>
        </a:solidFill>
        <a:ln w="9525" cap="flat" cmpd="sng" algn="ctr">
          <a:solidFill>
            <a:schemeClr val="accent1">
              <a:shade val="50000"/>
              <a:hueOff val="298804"/>
              <a:satOff val="8876"/>
              <a:lumOff val="38945"/>
              <a:alphaOff val="0"/>
            </a:schemeClr>
          </a:solidFill>
          <a:prstDash val="solid"/>
        </a:ln>
        <a:effectLst/>
        <a:scene3d>
          <a:camera prst="orthographicFront">
            <a:rot lat="0" lon="0" rev="0"/>
          </a:camera>
          <a:lightRig rig="glow" dir="tl">
            <a:rot lat="0" lon="0" rev="1800000"/>
          </a:lightRig>
        </a:scene3d>
        <a:sp3d contourW="10160" prstMaterial="dkEdge">
          <a:bevelT w="0" h="0" prst="angle"/>
          <a:contourClr>
            <a:schemeClr val="lt1">
              <a:alpha val="90000"/>
              <a:hueOff val="0"/>
              <a:satOff val="0"/>
              <a:lumOff val="0"/>
              <a:alphaOff val="0"/>
              <a:shade val="30000"/>
              <a:satMod val="150000"/>
            </a:schemeClr>
          </a:contourClr>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s-EC" sz="1200" kern="1200" smtClean="0"/>
            <a:t>Se recomienda entregar al personal, tanto militar, de transportes y administrativos de la ESPE que manipulará los equipos de comunicación digitales el manual de mantenimiento y usos de los radios, para extender la vida útil de los equipos y precautelar la seguridad de las personas</a:t>
          </a:r>
          <a:endParaRPr lang="es-EC" sz="1200" kern="1200"/>
        </a:p>
      </dsp:txBody>
      <dsp:txXfrm>
        <a:off x="1754488" y="1666764"/>
        <a:ext cx="5022828" cy="1666764"/>
      </dsp:txXfrm>
    </dsp:sp>
  </dsp:spTree>
</dsp:drawing>
</file>

<file path=ppt/diagrams/drawing7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1E7A198-ED70-4D75-8A10-03EFB1EC9EEB}">
      <dsp:nvSpPr>
        <dsp:cNvPr id="0" name=""/>
        <dsp:cNvSpPr/>
      </dsp:nvSpPr>
      <dsp:spPr>
        <a:xfrm>
          <a:off x="0" y="3898227"/>
          <a:ext cx="7560840" cy="1279485"/>
        </a:xfrm>
        <a:prstGeom prst="rect">
          <a:avLst/>
        </a:prstGeom>
        <a:gradFill rotWithShape="0">
          <a:gsLst>
            <a:gs pos="0">
              <a:schemeClr val="accent3">
                <a:hueOff val="0"/>
                <a:satOff val="0"/>
                <a:lumOff val="0"/>
                <a:alphaOff val="0"/>
                <a:tint val="73000"/>
                <a:shade val="100000"/>
                <a:satMod val="150000"/>
              </a:schemeClr>
            </a:gs>
            <a:gs pos="25000">
              <a:schemeClr val="accent3">
                <a:hueOff val="0"/>
                <a:satOff val="0"/>
                <a:lumOff val="0"/>
                <a:alphaOff val="0"/>
                <a:tint val="96000"/>
                <a:shade val="80000"/>
                <a:satMod val="105000"/>
              </a:schemeClr>
            </a:gs>
            <a:gs pos="38000">
              <a:schemeClr val="accent3">
                <a:hueOff val="0"/>
                <a:satOff val="0"/>
                <a:lumOff val="0"/>
                <a:alphaOff val="0"/>
                <a:tint val="96000"/>
                <a:shade val="59000"/>
                <a:satMod val="120000"/>
              </a:schemeClr>
            </a:gs>
            <a:gs pos="55000">
              <a:schemeClr val="accent3">
                <a:hueOff val="0"/>
                <a:satOff val="0"/>
                <a:lumOff val="0"/>
                <a:alphaOff val="0"/>
                <a:tint val="100000"/>
                <a:shade val="57000"/>
                <a:satMod val="120000"/>
              </a:schemeClr>
            </a:gs>
            <a:gs pos="80000">
              <a:schemeClr val="accent3">
                <a:hueOff val="0"/>
                <a:satOff val="0"/>
                <a:lumOff val="0"/>
                <a:alphaOff val="0"/>
                <a:tint val="100000"/>
                <a:shade val="56000"/>
                <a:satMod val="145000"/>
              </a:schemeClr>
            </a:gs>
            <a:gs pos="88000">
              <a:schemeClr val="accent3">
                <a:hueOff val="0"/>
                <a:satOff val="0"/>
                <a:lumOff val="0"/>
                <a:alphaOff val="0"/>
                <a:tint val="100000"/>
                <a:shade val="63000"/>
                <a:satMod val="160000"/>
              </a:schemeClr>
            </a:gs>
            <a:gs pos="100000">
              <a:schemeClr val="accent3">
                <a:hueOff val="0"/>
                <a:satOff val="0"/>
                <a:lumOff val="0"/>
                <a:alphaOff val="0"/>
                <a:tint val="99000"/>
                <a:shade val="100000"/>
                <a:satMod val="155000"/>
              </a:schemeClr>
            </a:gs>
          </a:gsLst>
          <a:lin ang="5400000" scaled="0"/>
        </a:gradFill>
        <a:ln>
          <a:noFill/>
        </a:ln>
        <a:effectLst>
          <a:glow rad="50800">
            <a:schemeClr val="accent3">
              <a:hueOff val="0"/>
              <a:satOff val="0"/>
              <a:lumOff val="0"/>
              <a:alphaOff val="0"/>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accent3">
              <a:hueOff val="0"/>
              <a:satOff val="0"/>
              <a:lumOff val="0"/>
              <a:alphaOff val="0"/>
              <a:shade val="3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rtl="0">
            <a:lnSpc>
              <a:spcPct val="90000"/>
            </a:lnSpc>
            <a:spcBef>
              <a:spcPct val="0"/>
            </a:spcBef>
            <a:spcAft>
              <a:spcPct val="35000"/>
            </a:spcAft>
          </a:pPr>
          <a:r>
            <a:rPr lang="es-EC" sz="1300" kern="1200" smtClean="0"/>
            <a:t>Se recomienda que para tener una mejor recepción de la señales, satelitales, se debe instalar la antena/receptor G.P.S. en un lugar externo de cada vehículo y con línea de vista al cielo, así por ejemplo puede estar ubicada en la carrocería del automóvil.</a:t>
          </a:r>
          <a:endParaRPr lang="es-EC" sz="1300" kern="1200"/>
        </a:p>
      </dsp:txBody>
      <dsp:txXfrm>
        <a:off x="0" y="3898227"/>
        <a:ext cx="7560840" cy="1279485"/>
      </dsp:txXfrm>
    </dsp:sp>
    <dsp:sp modelId="{DF4DE699-94B7-4A4E-949F-7F5E03967743}">
      <dsp:nvSpPr>
        <dsp:cNvPr id="0" name=""/>
        <dsp:cNvSpPr/>
      </dsp:nvSpPr>
      <dsp:spPr>
        <a:xfrm rot="10800000">
          <a:off x="0" y="1949571"/>
          <a:ext cx="7560840" cy="1967848"/>
        </a:xfrm>
        <a:prstGeom prst="upArrowCallout">
          <a:avLst/>
        </a:prstGeom>
        <a:gradFill rotWithShape="0">
          <a:gsLst>
            <a:gs pos="0">
              <a:schemeClr val="accent3">
                <a:hueOff val="171446"/>
                <a:satOff val="10105"/>
                <a:lumOff val="-4902"/>
                <a:alphaOff val="0"/>
                <a:tint val="73000"/>
                <a:shade val="100000"/>
                <a:satMod val="150000"/>
              </a:schemeClr>
            </a:gs>
            <a:gs pos="25000">
              <a:schemeClr val="accent3">
                <a:hueOff val="171446"/>
                <a:satOff val="10105"/>
                <a:lumOff val="-4902"/>
                <a:alphaOff val="0"/>
                <a:tint val="96000"/>
                <a:shade val="80000"/>
                <a:satMod val="105000"/>
              </a:schemeClr>
            </a:gs>
            <a:gs pos="38000">
              <a:schemeClr val="accent3">
                <a:hueOff val="171446"/>
                <a:satOff val="10105"/>
                <a:lumOff val="-4902"/>
                <a:alphaOff val="0"/>
                <a:tint val="96000"/>
                <a:shade val="59000"/>
                <a:satMod val="120000"/>
              </a:schemeClr>
            </a:gs>
            <a:gs pos="55000">
              <a:schemeClr val="accent3">
                <a:hueOff val="171446"/>
                <a:satOff val="10105"/>
                <a:lumOff val="-4902"/>
                <a:alphaOff val="0"/>
                <a:tint val="100000"/>
                <a:shade val="57000"/>
                <a:satMod val="120000"/>
              </a:schemeClr>
            </a:gs>
            <a:gs pos="80000">
              <a:schemeClr val="accent3">
                <a:hueOff val="171446"/>
                <a:satOff val="10105"/>
                <a:lumOff val="-4902"/>
                <a:alphaOff val="0"/>
                <a:tint val="100000"/>
                <a:shade val="56000"/>
                <a:satMod val="145000"/>
              </a:schemeClr>
            </a:gs>
            <a:gs pos="88000">
              <a:schemeClr val="accent3">
                <a:hueOff val="171446"/>
                <a:satOff val="10105"/>
                <a:lumOff val="-4902"/>
                <a:alphaOff val="0"/>
                <a:tint val="100000"/>
                <a:shade val="63000"/>
                <a:satMod val="160000"/>
              </a:schemeClr>
            </a:gs>
            <a:gs pos="100000">
              <a:schemeClr val="accent3">
                <a:hueOff val="171446"/>
                <a:satOff val="10105"/>
                <a:lumOff val="-4902"/>
                <a:alphaOff val="0"/>
                <a:tint val="99000"/>
                <a:shade val="100000"/>
                <a:satMod val="155000"/>
              </a:schemeClr>
            </a:gs>
          </a:gsLst>
          <a:lin ang="5400000" scaled="0"/>
        </a:gradFill>
        <a:ln>
          <a:noFill/>
        </a:ln>
        <a:effectLst>
          <a:glow rad="50800">
            <a:schemeClr val="accent3">
              <a:hueOff val="171446"/>
              <a:satOff val="10105"/>
              <a:lumOff val="-4902"/>
              <a:alphaOff val="0"/>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accent3">
              <a:hueOff val="171446"/>
              <a:satOff val="10105"/>
              <a:lumOff val="-4902"/>
              <a:alphaOff val="0"/>
              <a:shade val="3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rtl="0">
            <a:lnSpc>
              <a:spcPct val="90000"/>
            </a:lnSpc>
            <a:spcBef>
              <a:spcPct val="0"/>
            </a:spcBef>
            <a:spcAft>
              <a:spcPct val="35000"/>
            </a:spcAft>
          </a:pPr>
          <a:r>
            <a:rPr lang="es-EC" sz="1300" kern="1200" smtClean="0"/>
            <a:t>Se recomiende realizar pruebas periódicas del nivel de potencia de recepción en cada uno da las sedes, en la red análoga, para verificar que no exista interferencia; ya que las actualmente configuradas en los equipos de radio análogos fueron designados para el uso reservado del Comando Conjunto quien autorizo a la ESPE el uso de la banda de frecuencias de 151.625-152.525 MHz mediante el estudio de ingeniería dirigido a la SENATEL. </a:t>
          </a:r>
          <a:endParaRPr lang="es-EC" sz="1300" kern="1200"/>
        </a:p>
      </dsp:txBody>
      <dsp:txXfrm rot="10800000">
        <a:off x="0" y="1949571"/>
        <a:ext cx="7560840" cy="1967848"/>
      </dsp:txXfrm>
    </dsp:sp>
    <dsp:sp modelId="{91D8BB4B-276D-401A-B913-BC47A70F71D7}">
      <dsp:nvSpPr>
        <dsp:cNvPr id="0" name=""/>
        <dsp:cNvSpPr/>
      </dsp:nvSpPr>
      <dsp:spPr>
        <a:xfrm rot="10800000">
          <a:off x="0" y="915"/>
          <a:ext cx="7560840" cy="1967848"/>
        </a:xfrm>
        <a:prstGeom prst="upArrowCallout">
          <a:avLst/>
        </a:prstGeom>
        <a:gradFill rotWithShape="0">
          <a:gsLst>
            <a:gs pos="0">
              <a:schemeClr val="accent3">
                <a:hueOff val="342892"/>
                <a:satOff val="20210"/>
                <a:lumOff val="-9804"/>
                <a:alphaOff val="0"/>
                <a:tint val="73000"/>
                <a:shade val="100000"/>
                <a:satMod val="150000"/>
              </a:schemeClr>
            </a:gs>
            <a:gs pos="25000">
              <a:schemeClr val="accent3">
                <a:hueOff val="342892"/>
                <a:satOff val="20210"/>
                <a:lumOff val="-9804"/>
                <a:alphaOff val="0"/>
                <a:tint val="96000"/>
                <a:shade val="80000"/>
                <a:satMod val="105000"/>
              </a:schemeClr>
            </a:gs>
            <a:gs pos="38000">
              <a:schemeClr val="accent3">
                <a:hueOff val="342892"/>
                <a:satOff val="20210"/>
                <a:lumOff val="-9804"/>
                <a:alphaOff val="0"/>
                <a:tint val="96000"/>
                <a:shade val="59000"/>
                <a:satMod val="120000"/>
              </a:schemeClr>
            </a:gs>
            <a:gs pos="55000">
              <a:schemeClr val="accent3">
                <a:hueOff val="342892"/>
                <a:satOff val="20210"/>
                <a:lumOff val="-9804"/>
                <a:alphaOff val="0"/>
                <a:tint val="100000"/>
                <a:shade val="57000"/>
                <a:satMod val="120000"/>
              </a:schemeClr>
            </a:gs>
            <a:gs pos="80000">
              <a:schemeClr val="accent3">
                <a:hueOff val="342892"/>
                <a:satOff val="20210"/>
                <a:lumOff val="-9804"/>
                <a:alphaOff val="0"/>
                <a:tint val="100000"/>
                <a:shade val="56000"/>
                <a:satMod val="145000"/>
              </a:schemeClr>
            </a:gs>
            <a:gs pos="88000">
              <a:schemeClr val="accent3">
                <a:hueOff val="342892"/>
                <a:satOff val="20210"/>
                <a:lumOff val="-9804"/>
                <a:alphaOff val="0"/>
                <a:tint val="100000"/>
                <a:shade val="63000"/>
                <a:satMod val="160000"/>
              </a:schemeClr>
            </a:gs>
            <a:gs pos="100000">
              <a:schemeClr val="accent3">
                <a:hueOff val="342892"/>
                <a:satOff val="20210"/>
                <a:lumOff val="-9804"/>
                <a:alphaOff val="0"/>
                <a:tint val="99000"/>
                <a:shade val="100000"/>
                <a:satMod val="155000"/>
              </a:schemeClr>
            </a:gs>
          </a:gsLst>
          <a:lin ang="5400000" scaled="0"/>
        </a:gradFill>
        <a:ln>
          <a:noFill/>
        </a:ln>
        <a:effectLst>
          <a:glow rad="50800">
            <a:schemeClr val="accent3">
              <a:hueOff val="342892"/>
              <a:satOff val="20210"/>
              <a:lumOff val="-9804"/>
              <a:alphaOff val="0"/>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accent3">
              <a:hueOff val="342892"/>
              <a:satOff val="20210"/>
              <a:lumOff val="-9804"/>
              <a:alphaOff val="0"/>
              <a:shade val="3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rtl="0">
            <a:lnSpc>
              <a:spcPct val="90000"/>
            </a:lnSpc>
            <a:spcBef>
              <a:spcPct val="0"/>
            </a:spcBef>
            <a:spcAft>
              <a:spcPct val="35000"/>
            </a:spcAft>
          </a:pPr>
          <a:r>
            <a:rPr lang="es-EC" sz="1300" kern="1200" smtClean="0"/>
            <a:t>Se recomienda trabajar en el modo mixto en los equipos de radio digital y repetidoras, es decir trabajo simultáneo entre tecnología análoga y digital mientras se realiza completamente la migración total a  la red digital de radiocomunicaciones.</a:t>
          </a:r>
          <a:endParaRPr lang="es-EC" sz="1300" kern="1200"/>
        </a:p>
      </dsp:txBody>
      <dsp:txXfrm rot="10800000">
        <a:off x="0" y="915"/>
        <a:ext cx="7560840" cy="1967848"/>
      </dsp:txXfrm>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EFBCF6D-18CC-4595-8044-775A76DDB265}">
      <dsp:nvSpPr>
        <dsp:cNvPr id="0" name=""/>
        <dsp:cNvSpPr/>
      </dsp:nvSpPr>
      <dsp:spPr>
        <a:xfrm>
          <a:off x="1098" y="576053"/>
          <a:ext cx="8228501" cy="884647"/>
        </a:xfrm>
        <a:prstGeom prst="chevron">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lvl="0" algn="ctr" defTabSz="800100" rtl="0">
            <a:lnSpc>
              <a:spcPct val="90000"/>
            </a:lnSpc>
            <a:spcBef>
              <a:spcPct val="0"/>
            </a:spcBef>
            <a:spcAft>
              <a:spcPct val="35000"/>
            </a:spcAft>
          </a:pPr>
          <a:r>
            <a:rPr lang="es-ES" sz="1800" kern="1200" smtClean="0"/>
            <a:t>La radiolocalización tiene diversos tipos de campos en los cuales puede actuar, debido a su versatilidad de aplicaciones se nombrará algunos como ejemplos de la misma.</a:t>
          </a:r>
          <a:endParaRPr lang="es-EC" sz="1800" kern="1200"/>
        </a:p>
      </dsp:txBody>
      <dsp:txXfrm>
        <a:off x="1098" y="576053"/>
        <a:ext cx="8228501" cy="884647"/>
      </dsp:txXfrm>
    </dsp:sp>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23A878E-22CF-4B87-BF85-075238D3D22F}">
      <dsp:nvSpPr>
        <dsp:cNvPr id="0" name=""/>
        <dsp:cNvSpPr/>
      </dsp:nvSpPr>
      <dsp:spPr>
        <a:xfrm>
          <a:off x="0" y="0"/>
          <a:ext cx="7099061" cy="1911935"/>
        </a:xfrm>
        <a:prstGeom prst="roundRect">
          <a:avLst>
            <a:gd name="adj" fmla="val 10000"/>
          </a:avLst>
        </a:prstGeom>
        <a:gradFill rotWithShape="0">
          <a:gsLst>
            <a:gs pos="0">
              <a:schemeClr val="accent5">
                <a:hueOff val="0"/>
                <a:satOff val="0"/>
                <a:lumOff val="0"/>
                <a:alphaOff val="0"/>
                <a:tint val="73000"/>
                <a:shade val="100000"/>
                <a:satMod val="150000"/>
              </a:schemeClr>
            </a:gs>
            <a:gs pos="25000">
              <a:schemeClr val="accent5">
                <a:hueOff val="0"/>
                <a:satOff val="0"/>
                <a:lumOff val="0"/>
                <a:alphaOff val="0"/>
                <a:tint val="96000"/>
                <a:shade val="80000"/>
                <a:satMod val="105000"/>
              </a:schemeClr>
            </a:gs>
            <a:gs pos="38000">
              <a:schemeClr val="accent5">
                <a:hueOff val="0"/>
                <a:satOff val="0"/>
                <a:lumOff val="0"/>
                <a:alphaOff val="0"/>
                <a:tint val="96000"/>
                <a:shade val="59000"/>
                <a:satMod val="120000"/>
              </a:schemeClr>
            </a:gs>
            <a:gs pos="55000">
              <a:schemeClr val="accent5">
                <a:hueOff val="0"/>
                <a:satOff val="0"/>
                <a:lumOff val="0"/>
                <a:alphaOff val="0"/>
                <a:tint val="100000"/>
                <a:shade val="57000"/>
                <a:satMod val="120000"/>
              </a:schemeClr>
            </a:gs>
            <a:gs pos="80000">
              <a:schemeClr val="accent5">
                <a:hueOff val="0"/>
                <a:satOff val="0"/>
                <a:lumOff val="0"/>
                <a:alphaOff val="0"/>
                <a:tint val="100000"/>
                <a:shade val="56000"/>
                <a:satMod val="145000"/>
              </a:schemeClr>
            </a:gs>
            <a:gs pos="88000">
              <a:schemeClr val="accent5">
                <a:hueOff val="0"/>
                <a:satOff val="0"/>
                <a:lumOff val="0"/>
                <a:alphaOff val="0"/>
                <a:tint val="100000"/>
                <a:shade val="63000"/>
                <a:satMod val="160000"/>
              </a:schemeClr>
            </a:gs>
            <a:gs pos="100000">
              <a:schemeClr val="accent5">
                <a:hueOff val="0"/>
                <a:satOff val="0"/>
                <a:lumOff val="0"/>
                <a:alphaOff val="0"/>
                <a:tint val="99000"/>
                <a:shade val="100000"/>
                <a:satMod val="155000"/>
              </a:schemeClr>
            </a:gs>
          </a:gsLst>
          <a:lin ang="5400000" scaled="0"/>
        </a:gradFill>
        <a:ln>
          <a:noFill/>
        </a:ln>
        <a:effectLst>
          <a:glow rad="50800">
            <a:schemeClr val="accent5">
              <a:hueOff val="0"/>
              <a:satOff val="0"/>
              <a:lumOff val="0"/>
              <a:alphaOff val="0"/>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accent5">
              <a:hueOff val="0"/>
              <a:satOff val="0"/>
              <a:lumOff val="0"/>
              <a:alphaOff val="0"/>
              <a:shade val="3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lvl="0" algn="just" defTabSz="533400" rtl="0">
            <a:lnSpc>
              <a:spcPct val="90000"/>
            </a:lnSpc>
            <a:spcBef>
              <a:spcPct val="0"/>
            </a:spcBef>
            <a:spcAft>
              <a:spcPct val="35000"/>
            </a:spcAft>
          </a:pPr>
          <a:r>
            <a:rPr lang="es-EC" sz="1200" kern="1200" smtClean="0"/>
            <a:t>La red analógica de radiocomunicaciones  de la ESPE esta conformada por equipos de marca Motorola. Estos son radios portátiles de las series GP300, PRO3150, PRO 5150 y PRO 7150 Elite, así como de radio bases de la serie PRO 3100, GM300 y M208, mientra que la repetidora es de marca Kenwood modelo TKR -750E.</a:t>
          </a:r>
          <a:endParaRPr lang="es-EC" sz="1200" kern="1200"/>
        </a:p>
      </dsp:txBody>
      <dsp:txXfrm>
        <a:off x="0" y="0"/>
        <a:ext cx="5234924" cy="1911935"/>
      </dsp:txXfrm>
    </dsp:sp>
    <dsp:sp modelId="{02095CFC-AA15-4AC0-8B72-B0310FE09CDF}">
      <dsp:nvSpPr>
        <dsp:cNvPr id="0" name=""/>
        <dsp:cNvSpPr/>
      </dsp:nvSpPr>
      <dsp:spPr>
        <a:xfrm>
          <a:off x="1252775" y="2336809"/>
          <a:ext cx="7099061" cy="1911935"/>
        </a:xfrm>
        <a:prstGeom prst="roundRect">
          <a:avLst>
            <a:gd name="adj" fmla="val 10000"/>
          </a:avLst>
        </a:prstGeom>
        <a:gradFill rotWithShape="0">
          <a:gsLst>
            <a:gs pos="0">
              <a:schemeClr val="accent5">
                <a:hueOff val="6010699"/>
                <a:satOff val="-26380"/>
                <a:lumOff val="7843"/>
                <a:alphaOff val="0"/>
                <a:tint val="73000"/>
                <a:shade val="100000"/>
                <a:satMod val="150000"/>
              </a:schemeClr>
            </a:gs>
            <a:gs pos="25000">
              <a:schemeClr val="accent5">
                <a:hueOff val="6010699"/>
                <a:satOff val="-26380"/>
                <a:lumOff val="7843"/>
                <a:alphaOff val="0"/>
                <a:tint val="96000"/>
                <a:shade val="80000"/>
                <a:satMod val="105000"/>
              </a:schemeClr>
            </a:gs>
            <a:gs pos="38000">
              <a:schemeClr val="accent5">
                <a:hueOff val="6010699"/>
                <a:satOff val="-26380"/>
                <a:lumOff val="7843"/>
                <a:alphaOff val="0"/>
                <a:tint val="96000"/>
                <a:shade val="59000"/>
                <a:satMod val="120000"/>
              </a:schemeClr>
            </a:gs>
            <a:gs pos="55000">
              <a:schemeClr val="accent5">
                <a:hueOff val="6010699"/>
                <a:satOff val="-26380"/>
                <a:lumOff val="7843"/>
                <a:alphaOff val="0"/>
                <a:tint val="100000"/>
                <a:shade val="57000"/>
                <a:satMod val="120000"/>
              </a:schemeClr>
            </a:gs>
            <a:gs pos="80000">
              <a:schemeClr val="accent5">
                <a:hueOff val="6010699"/>
                <a:satOff val="-26380"/>
                <a:lumOff val="7843"/>
                <a:alphaOff val="0"/>
                <a:tint val="100000"/>
                <a:shade val="56000"/>
                <a:satMod val="145000"/>
              </a:schemeClr>
            </a:gs>
            <a:gs pos="88000">
              <a:schemeClr val="accent5">
                <a:hueOff val="6010699"/>
                <a:satOff val="-26380"/>
                <a:lumOff val="7843"/>
                <a:alphaOff val="0"/>
                <a:tint val="100000"/>
                <a:shade val="63000"/>
                <a:satMod val="160000"/>
              </a:schemeClr>
            </a:gs>
            <a:gs pos="100000">
              <a:schemeClr val="accent5">
                <a:hueOff val="6010699"/>
                <a:satOff val="-26380"/>
                <a:lumOff val="7843"/>
                <a:alphaOff val="0"/>
                <a:tint val="99000"/>
                <a:shade val="100000"/>
                <a:satMod val="155000"/>
              </a:schemeClr>
            </a:gs>
          </a:gsLst>
          <a:lin ang="5400000" scaled="0"/>
        </a:gradFill>
        <a:ln>
          <a:noFill/>
        </a:ln>
        <a:effectLst>
          <a:glow rad="50800">
            <a:schemeClr val="accent5">
              <a:hueOff val="6010699"/>
              <a:satOff val="-26380"/>
              <a:lumOff val="7843"/>
              <a:alphaOff val="0"/>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accent5">
              <a:hueOff val="6010699"/>
              <a:satOff val="-26380"/>
              <a:lumOff val="7843"/>
              <a:alphaOff val="0"/>
              <a:shade val="3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lvl="0" algn="just" defTabSz="533400" rtl="0">
            <a:lnSpc>
              <a:spcPct val="90000"/>
            </a:lnSpc>
            <a:spcBef>
              <a:spcPct val="0"/>
            </a:spcBef>
            <a:spcAft>
              <a:spcPct val="35000"/>
            </a:spcAft>
          </a:pPr>
          <a:r>
            <a:rPr lang="es-EC" sz="1200" kern="1200" dirty="0" smtClean="0"/>
            <a:t>Mediante esta red se establece la comunicación  entre  la repetidora ubicada en el Cerro Cruz Loma y los radios bases y portátiles ubicados en las distintas sedes de la ESPE  tales como ESPE Matriz, Idiomas, Héroes del </a:t>
          </a:r>
          <a:r>
            <a:rPr lang="es-EC" sz="1200" kern="1200" dirty="0" err="1" smtClean="0"/>
            <a:t>Cenepa</a:t>
          </a:r>
          <a:r>
            <a:rPr lang="es-EC" sz="1200" kern="1200" dirty="0" smtClean="0"/>
            <a:t> y IASA I. El principal objetivo de  esta red es  el control de la seguridad de las sedes, función que  esta a cargo de la Policía Militar, así como establecer la comunicación entre los distintos departamentos  de la ESPE como el Administrativo, UTICS, Servicios Universitarios, Transportes, Biblioteca, y CICTE. </a:t>
          </a:r>
          <a:endParaRPr lang="es-EC" sz="1200" kern="1200" dirty="0"/>
        </a:p>
      </dsp:txBody>
      <dsp:txXfrm>
        <a:off x="1252775" y="2336809"/>
        <a:ext cx="4603527" cy="1911935"/>
      </dsp:txXfrm>
    </dsp:sp>
    <dsp:sp modelId="{21C408F6-F2D3-450D-BE54-EBA1B3BA0E5D}">
      <dsp:nvSpPr>
        <dsp:cNvPr id="0" name=""/>
        <dsp:cNvSpPr/>
      </dsp:nvSpPr>
      <dsp:spPr>
        <a:xfrm>
          <a:off x="5856303" y="1502993"/>
          <a:ext cx="1242757" cy="1242757"/>
        </a:xfrm>
        <a:prstGeom prst="downArrow">
          <a:avLst>
            <a:gd name="adj1" fmla="val 55000"/>
            <a:gd name="adj2" fmla="val 45000"/>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a:scene3d>
          <a:camera prst="orthographicFront">
            <a:rot lat="0" lon="0" rev="0"/>
          </a:camera>
          <a:lightRig rig="glow" dir="tl">
            <a:rot lat="0" lon="0" rev="1800000"/>
          </a:lightRig>
        </a:scene3d>
        <a:sp3d contourW="10160" prstMaterial="dkEdge">
          <a:bevelT w="0" h="0" prst="angle"/>
          <a:contourClr>
            <a:schemeClr val="accent5">
              <a:tint val="40000"/>
              <a:alpha val="90000"/>
              <a:hueOff val="0"/>
              <a:satOff val="0"/>
              <a:lumOff val="0"/>
              <a:alphaOff val="0"/>
              <a:shade val="30000"/>
              <a:satMod val="150000"/>
            </a:schemeClr>
          </a:contourClr>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s-EC" sz="3600" kern="1200"/>
        </a:p>
      </dsp:txBody>
      <dsp:txXfrm>
        <a:off x="5856303" y="1502993"/>
        <a:ext cx="1242757" cy="124275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30.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3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32.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33.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34.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35.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36.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37.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38.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3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40.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4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3.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4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5.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4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7.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48.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9.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50.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5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52.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53.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5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55.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5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9.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6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2.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layout6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4.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65.xml><?xml version="1.0" encoding="utf-8"?>
<dgm:layoutDef xmlns:dgm="http://schemas.openxmlformats.org/drawingml/2006/diagram" xmlns:a="http://schemas.openxmlformats.org/drawingml/2006/main" uniqueId="urn:microsoft.com/office/officeart/2005/8/layout/vList3#2">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6.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67.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6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9.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70.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7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5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5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53">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63">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64">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67">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7">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8">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9">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10">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1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13">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14">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15">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16">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17">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18">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19">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20">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2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2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23">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24">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25">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5">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6">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entury Gothic" pitchFamily="34" charset="0"/>
              </a:defRPr>
            </a:lvl1pPr>
          </a:lstStyle>
          <a:p>
            <a:pPr>
              <a:defRPr/>
            </a:pPr>
            <a:endParaRPr lang="es-ES"/>
          </a:p>
        </p:txBody>
      </p:sp>
      <p:sp>
        <p:nvSpPr>
          <p:cNvPr id="5222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entury Gothic" pitchFamily="34" charset="0"/>
              </a:defRPr>
            </a:lvl1pPr>
          </a:lstStyle>
          <a:p>
            <a:pPr>
              <a:defRPr/>
            </a:pPr>
            <a:fld id="{6FB029AC-33D0-4F47-AED3-E5C77C62556A}" type="datetimeFigureOut">
              <a:rPr lang="es-ES"/>
              <a:pPr>
                <a:defRPr/>
              </a:pPr>
              <a:t>03/10/2012</a:t>
            </a:fld>
            <a:endParaRPr lang="es-E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5222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p>
        </p:txBody>
      </p:sp>
      <p:sp>
        <p:nvSpPr>
          <p:cNvPr id="5223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entury Gothic" pitchFamily="34" charset="0"/>
              </a:defRPr>
            </a:lvl1pPr>
          </a:lstStyle>
          <a:p>
            <a:pPr>
              <a:defRPr/>
            </a:pPr>
            <a:endParaRPr lang="es-ES"/>
          </a:p>
        </p:txBody>
      </p:sp>
      <p:sp>
        <p:nvSpPr>
          <p:cNvPr id="5223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entury Gothic" pitchFamily="34" charset="0"/>
              </a:defRPr>
            </a:lvl1pPr>
          </a:lstStyle>
          <a:p>
            <a:pPr>
              <a:defRPr/>
            </a:pPr>
            <a:fld id="{C5B52518-CBCB-43FF-AD31-AE336C53D3D9}" type="slidenum">
              <a:rPr lang="es-ES"/>
              <a:pPr>
                <a:defRPr/>
              </a:pPr>
              <a:t>‹Nº›</a:t>
            </a:fld>
            <a:endParaRPr lang="es-E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1 Marcador de imagen de diapositiva"/>
          <p:cNvSpPr>
            <a:spLocks noGrp="1" noRot="1" noChangeAspect="1" noTextEdit="1"/>
          </p:cNvSpPr>
          <p:nvPr>
            <p:ph type="sldImg"/>
          </p:nvPr>
        </p:nvSpPr>
        <p:spPr>
          <a:ln/>
        </p:spPr>
      </p:sp>
      <p:sp>
        <p:nvSpPr>
          <p:cNvPr id="70658" name="2 Marcador de notas"/>
          <p:cNvSpPr>
            <a:spLocks noGrp="1"/>
          </p:cNvSpPr>
          <p:nvPr>
            <p:ph type="body" idx="1"/>
          </p:nvPr>
        </p:nvSpPr>
        <p:spPr>
          <a:noFill/>
          <a:ln/>
        </p:spPr>
        <p:txBody>
          <a:bodyPr/>
          <a:lstStyle/>
          <a:p>
            <a:pPr eaLnBrk="1" hangingPunct="1">
              <a:spcBef>
                <a:spcPct val="0"/>
              </a:spcBef>
            </a:pPr>
            <a:r>
              <a:rPr lang="es-ES" smtClean="0"/>
              <a:t>Se procedió de manera minuciosa a la revisión del equipo repetidor  KENWOOD así como el duplexor, batería, fuente, conectores y cables de conexión</a:t>
            </a:r>
          </a:p>
        </p:txBody>
      </p:sp>
      <p:sp>
        <p:nvSpPr>
          <p:cNvPr id="70659"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1E84B5D5-2849-4DE2-8D3C-E9800FC77290}" type="slidenum">
              <a:rPr lang="es-ES" sz="1200">
                <a:latin typeface="Calibri" pitchFamily="34" charset="0"/>
              </a:rPr>
              <a:pPr algn="r"/>
              <a:t>25</a:t>
            </a:fld>
            <a:endParaRPr lang="es-ES" sz="1200">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1 Marcador de imagen de diapositiva"/>
          <p:cNvSpPr>
            <a:spLocks noGrp="1" noRot="1" noChangeAspect="1" noTextEdit="1"/>
          </p:cNvSpPr>
          <p:nvPr>
            <p:ph type="sldImg"/>
          </p:nvPr>
        </p:nvSpPr>
        <p:spPr>
          <a:ln/>
        </p:spPr>
      </p:sp>
      <p:sp>
        <p:nvSpPr>
          <p:cNvPr id="74754" name="2 Marcador de notas"/>
          <p:cNvSpPr>
            <a:spLocks noGrp="1"/>
          </p:cNvSpPr>
          <p:nvPr>
            <p:ph type="body" idx="1"/>
          </p:nvPr>
        </p:nvSpPr>
        <p:spPr>
          <a:noFill/>
          <a:ln/>
        </p:spPr>
        <p:txBody>
          <a:bodyPr/>
          <a:lstStyle/>
          <a:p>
            <a:pPr eaLnBrk="1" hangingPunct="1">
              <a:spcBef>
                <a:spcPct val="0"/>
              </a:spcBef>
            </a:pPr>
            <a:endParaRPr lang="es-EC" smtClean="0"/>
          </a:p>
        </p:txBody>
      </p:sp>
      <p:sp>
        <p:nvSpPr>
          <p:cNvPr id="74755"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91504172-44FD-42CE-B662-D2560D830F05}" type="slidenum">
              <a:rPr lang="es-ES" sz="1200">
                <a:latin typeface="Calibri" pitchFamily="34" charset="0"/>
              </a:rPr>
              <a:pPr algn="r"/>
              <a:t>27</a:t>
            </a:fld>
            <a:endParaRPr lang="es-ES" sz="1200">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CD353BB-A202-488D-A298-D5B970CD3A24}" type="slidenum">
              <a:rPr lang="es-ES" smtClean="0"/>
              <a:pPr/>
              <a:t>39</a:t>
            </a:fld>
            <a:endParaRPr lang="es-E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1 Marcador de imagen de diapositiva"/>
          <p:cNvSpPr>
            <a:spLocks noGrp="1" noRot="1" noChangeAspect="1" noTextEdit="1"/>
          </p:cNvSpPr>
          <p:nvPr>
            <p:ph type="sldImg"/>
          </p:nvPr>
        </p:nvSpPr>
        <p:spPr>
          <a:ln/>
        </p:spPr>
      </p:sp>
      <p:sp>
        <p:nvSpPr>
          <p:cNvPr id="146434" name="2 Marcador de notas"/>
          <p:cNvSpPr>
            <a:spLocks noGrp="1"/>
          </p:cNvSpPr>
          <p:nvPr>
            <p:ph type="body" idx="1"/>
          </p:nvPr>
        </p:nvSpPr>
        <p:spPr>
          <a:noFill/>
          <a:ln/>
        </p:spPr>
        <p:txBody>
          <a:bodyPr/>
          <a:lstStyle/>
          <a:p>
            <a:pPr eaLnBrk="1" hangingPunct="1">
              <a:spcBef>
                <a:spcPct val="0"/>
              </a:spcBef>
            </a:pPr>
            <a:endParaRPr lang="es-EC" smtClean="0"/>
          </a:p>
        </p:txBody>
      </p:sp>
      <p:sp>
        <p:nvSpPr>
          <p:cNvPr id="146435"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519000F1-F8D1-458F-B4A7-010ADBB0123D}" type="slidenum">
              <a:rPr lang="es-ES" sz="1200">
                <a:latin typeface="Calibri" pitchFamily="34" charset="0"/>
              </a:rPr>
              <a:pPr algn="r"/>
              <a:t>65</a:t>
            </a:fld>
            <a:endParaRPr lang="es-ES" sz="1200">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1 Marcador de imagen de diapositiva"/>
          <p:cNvSpPr>
            <a:spLocks noGrp="1" noRot="1" noChangeAspect="1" noTextEdit="1"/>
          </p:cNvSpPr>
          <p:nvPr>
            <p:ph type="sldImg"/>
          </p:nvPr>
        </p:nvSpPr>
        <p:spPr>
          <a:ln/>
        </p:spPr>
      </p:sp>
      <p:sp>
        <p:nvSpPr>
          <p:cNvPr id="149506" name="2 Marcador de notas"/>
          <p:cNvSpPr>
            <a:spLocks noGrp="1"/>
          </p:cNvSpPr>
          <p:nvPr>
            <p:ph type="body" idx="1"/>
          </p:nvPr>
        </p:nvSpPr>
        <p:spPr>
          <a:noFill/>
          <a:ln/>
        </p:spPr>
        <p:txBody>
          <a:bodyPr/>
          <a:lstStyle/>
          <a:p>
            <a:pPr eaLnBrk="1" hangingPunct="1">
              <a:spcBef>
                <a:spcPct val="0"/>
              </a:spcBef>
            </a:pPr>
            <a:endParaRPr lang="es-EC" smtClean="0"/>
          </a:p>
        </p:txBody>
      </p:sp>
      <p:sp>
        <p:nvSpPr>
          <p:cNvPr id="149507"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A084B97-5EE1-44DB-B25F-774F6CCC5E88}" type="slidenum">
              <a:rPr lang="es-ES" sz="1200">
                <a:latin typeface="Calibri" pitchFamily="34" charset="0"/>
              </a:rPr>
              <a:pPr algn="r"/>
              <a:t>67</a:t>
            </a:fld>
            <a:endParaRPr lang="es-ES" sz="1200">
              <a:latin typeface="Calibri"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1 Marcador de imagen de diapositiva"/>
          <p:cNvSpPr>
            <a:spLocks noGrp="1" noRot="1" noChangeAspect="1" noTextEdit="1"/>
          </p:cNvSpPr>
          <p:nvPr>
            <p:ph type="sldImg"/>
          </p:nvPr>
        </p:nvSpPr>
        <p:spPr>
          <a:ln/>
        </p:spPr>
      </p:sp>
      <p:sp>
        <p:nvSpPr>
          <p:cNvPr id="219138" name="2 Marcador de notas"/>
          <p:cNvSpPr>
            <a:spLocks noGrp="1"/>
          </p:cNvSpPr>
          <p:nvPr>
            <p:ph type="body" idx="1"/>
          </p:nvPr>
        </p:nvSpPr>
        <p:spPr>
          <a:noFill/>
          <a:ln/>
        </p:spPr>
        <p:txBody>
          <a:bodyPr/>
          <a:lstStyle/>
          <a:p>
            <a:pPr eaLnBrk="1" hangingPunct="1">
              <a:spcBef>
                <a:spcPct val="0"/>
              </a:spcBef>
            </a:pPr>
            <a:endParaRPr lang="es-EC" smtClean="0"/>
          </a:p>
        </p:txBody>
      </p:sp>
      <p:sp>
        <p:nvSpPr>
          <p:cNvPr id="219139"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CB569523-ABBA-4BEF-8BF7-8887B4DE170A}" type="slidenum">
              <a:rPr lang="es-EC" sz="1200"/>
              <a:pPr algn="r"/>
              <a:t>98</a:t>
            </a:fld>
            <a:endParaRPr lang="es-EC"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4" name="Group 42"/>
          <p:cNvGrpSpPr>
            <a:grpSpLocks/>
          </p:cNvGrpSpPr>
          <p:nvPr/>
        </p:nvGrpSpPr>
        <p:grpSpPr bwMode="auto">
          <a:xfrm>
            <a:off x="-382588" y="0"/>
            <a:ext cx="9932988" cy="6858000"/>
            <a:chOff x="-382404" y="0"/>
            <a:chExt cx="9932332" cy="6858000"/>
          </a:xfrm>
        </p:grpSpPr>
        <p:grpSp>
          <p:nvGrpSpPr>
            <p:cNvPr id="5" name="Group 44"/>
            <p:cNvGrpSpPr>
              <a:grpSpLocks/>
            </p:cNvGrpSpPr>
            <p:nvPr/>
          </p:nvGrpSpPr>
          <p:grpSpPr bwMode="auto">
            <a:xfrm>
              <a:off x="0" y="0"/>
              <a:ext cx="9144000" cy="6858000"/>
              <a:chOff x="0" y="0"/>
              <a:chExt cx="9144000" cy="6858000"/>
            </a:xfrm>
          </p:grpSpPr>
          <p:grpSp>
            <p:nvGrpSpPr>
              <p:cNvPr id="28" name="Group 4"/>
              <p:cNvGrpSpPr>
                <a:grpSpLocks/>
              </p:cNvGrpSpPr>
              <p:nvPr/>
            </p:nvGrpSpPr>
            <p:grpSpPr bwMode="auto">
              <a:xfrm>
                <a:off x="0" y="0"/>
                <a:ext cx="2514600" cy="6858000"/>
                <a:chOff x="0" y="0"/>
                <a:chExt cx="2514600" cy="6858000"/>
              </a:xfrm>
            </p:grpSpPr>
            <p:sp>
              <p:nvSpPr>
                <p:cNvPr id="40" name="Rectangle 114"/>
                <p:cNvSpPr/>
                <p:nvPr/>
              </p:nvSpPr>
              <p:spPr>
                <a:xfrm>
                  <a:off x="914499"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1" name="Rectangle 2"/>
                <p:cNvSpPr/>
                <p:nvPr/>
              </p:nvSpPr>
              <p:spPr>
                <a:xfrm>
                  <a:off x="159"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2" name="Rectangle 3"/>
                <p:cNvSpPr/>
                <p:nvPr/>
              </p:nvSpPr>
              <p:spPr>
                <a:xfrm>
                  <a:off x="228744"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29" name="Group 5"/>
              <p:cNvGrpSpPr>
                <a:grpSpLocks/>
              </p:cNvGrpSpPr>
              <p:nvPr/>
            </p:nvGrpSpPr>
            <p:grpSpPr bwMode="auto">
              <a:xfrm>
                <a:off x="422910" y="0"/>
                <a:ext cx="2514600" cy="6858000"/>
                <a:chOff x="0" y="0"/>
                <a:chExt cx="2514600" cy="6858000"/>
              </a:xfrm>
            </p:grpSpPr>
            <p:sp>
              <p:nvSpPr>
                <p:cNvPr id="37" name="Rectangle 84"/>
                <p:cNvSpPr/>
                <p:nvPr/>
              </p:nvSpPr>
              <p:spPr>
                <a:xfrm>
                  <a:off x="913836"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8" name="Rectangle 85"/>
                <p:cNvSpPr/>
                <p:nvPr/>
              </p:nvSpPr>
              <p:spPr>
                <a:xfrm>
                  <a:off x="-504"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9" name="Rectangle 113"/>
                <p:cNvSpPr/>
                <p:nvPr/>
              </p:nvSpPr>
              <p:spPr>
                <a:xfrm>
                  <a:off x="228081"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30" name="Group 9"/>
              <p:cNvGrpSpPr>
                <a:grpSpLocks/>
              </p:cNvGrpSpPr>
              <p:nvPr/>
            </p:nvGrpSpPr>
            <p:grpSpPr bwMode="auto">
              <a:xfrm rot="10800000">
                <a:off x="6629400" y="0"/>
                <a:ext cx="2514600" cy="6858000"/>
                <a:chOff x="0" y="0"/>
                <a:chExt cx="2514600" cy="6858000"/>
              </a:xfrm>
            </p:grpSpPr>
            <p:sp>
              <p:nvSpPr>
                <p:cNvPr id="34" name="Rectangle 77"/>
                <p:cNvSpPr/>
                <p:nvPr/>
              </p:nvSpPr>
              <p:spPr>
                <a:xfrm>
                  <a:off x="914785"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5" name="Rectangle 78"/>
                <p:cNvSpPr/>
                <p:nvPr/>
              </p:nvSpPr>
              <p:spPr>
                <a:xfrm>
                  <a:off x="445"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6" name="Rectangle 80"/>
                <p:cNvSpPr/>
                <p:nvPr/>
              </p:nvSpPr>
              <p:spPr>
                <a:xfrm>
                  <a:off x="229030"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31" name="Rectangle 74"/>
              <p:cNvSpPr/>
              <p:nvPr/>
            </p:nvSpPr>
            <p:spPr>
              <a:xfrm>
                <a:off x="3809907" y="0"/>
                <a:ext cx="281921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Rectangle 75"/>
              <p:cNvSpPr/>
              <p:nvPr/>
            </p:nvSpPr>
            <p:spPr>
              <a:xfrm>
                <a:off x="2895568"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 name="Rectangle 76"/>
              <p:cNvSpPr/>
              <p:nvPr/>
            </p:nvSpPr>
            <p:spPr>
              <a:xfrm>
                <a:off x="3124153"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6" name="Freeform 44"/>
            <p:cNvSpPr/>
            <p:nvPr/>
          </p:nvSpPr>
          <p:spPr>
            <a:xfrm>
              <a:off x="-12540" y="5035550"/>
              <a:ext cx="9144984" cy="1174750"/>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7" name="Freeform 47"/>
            <p:cNvSpPr/>
            <p:nvPr/>
          </p:nvSpPr>
          <p:spPr>
            <a:xfrm>
              <a:off x="-12540" y="3467100"/>
              <a:ext cx="9144984" cy="890588"/>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8" name="Freeform 48"/>
            <p:cNvSpPr/>
            <p:nvPr/>
          </p:nvSpPr>
          <p:spPr>
            <a:xfrm>
              <a:off x="-23653" y="5640388"/>
              <a:ext cx="3004940" cy="1211262"/>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9" name="Freeform 50"/>
            <p:cNvSpPr/>
            <p:nvPr/>
          </p:nvSpPr>
          <p:spPr>
            <a:xfrm>
              <a:off x="-12540" y="5284788"/>
              <a:ext cx="9144984" cy="1477962"/>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10" name="Freeform 51"/>
            <p:cNvSpPr/>
            <p:nvPr/>
          </p:nvSpPr>
          <p:spPr>
            <a:xfrm>
              <a:off x="2136793" y="5132388"/>
              <a:ext cx="6982952" cy="171926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11" name="Hexagon 52"/>
            <p:cNvSpPr/>
            <p:nvPr/>
          </p:nvSpPr>
          <p:spPr>
            <a:xfrm rot="1800000">
              <a:off x="2995574" y="2859088"/>
              <a:ext cx="1601681"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Hexagon 53"/>
            <p:cNvSpPr/>
            <p:nvPr/>
          </p:nvSpPr>
          <p:spPr>
            <a:xfrm rot="1800000">
              <a:off x="3719426"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Hexagon 54"/>
            <p:cNvSpPr/>
            <p:nvPr/>
          </p:nvSpPr>
          <p:spPr>
            <a:xfrm rot="1800000">
              <a:off x="3728950" y="15922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Hexagon 55"/>
            <p:cNvSpPr/>
            <p:nvPr/>
          </p:nvSpPr>
          <p:spPr>
            <a:xfrm rot="1800000">
              <a:off x="2976525" y="325438"/>
              <a:ext cx="1601681" cy="1389062"/>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Hexagon 56"/>
            <p:cNvSpPr/>
            <p:nvPr/>
          </p:nvSpPr>
          <p:spPr>
            <a:xfrm rot="1800000">
              <a:off x="4462327" y="5383213"/>
              <a:ext cx="1601681" cy="1389062"/>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Freeform 57"/>
            <p:cNvSpPr/>
            <p:nvPr/>
          </p:nvSpPr>
          <p:spPr>
            <a:xfrm rot="1800000">
              <a:off x="-382404" y="4202113"/>
              <a:ext cx="126198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Hexagon 58"/>
            <p:cNvSpPr/>
            <p:nvPr/>
          </p:nvSpPr>
          <p:spPr>
            <a:xfrm rot="1800000">
              <a:off x="23970" y="540226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 name="Hexagon 59"/>
            <p:cNvSpPr/>
            <p:nvPr/>
          </p:nvSpPr>
          <p:spPr>
            <a:xfrm rot="1800000">
              <a:off x="52543" y="28495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Hexagon 60"/>
            <p:cNvSpPr/>
            <p:nvPr/>
          </p:nvSpPr>
          <p:spPr>
            <a:xfrm rot="1800000">
              <a:off x="776395"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Hexagon 61"/>
            <p:cNvSpPr/>
            <p:nvPr/>
          </p:nvSpPr>
          <p:spPr>
            <a:xfrm rot="1800000">
              <a:off x="1509772" y="54117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Hexagon 62"/>
            <p:cNvSpPr/>
            <p:nvPr/>
          </p:nvSpPr>
          <p:spPr>
            <a:xfrm rot="1800000">
              <a:off x="1528821" y="2859088"/>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Hexagon 63"/>
            <p:cNvSpPr/>
            <p:nvPr/>
          </p:nvSpPr>
          <p:spPr>
            <a:xfrm rot="1800000">
              <a:off x="795444" y="15636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Hexagon 64"/>
            <p:cNvSpPr/>
            <p:nvPr/>
          </p:nvSpPr>
          <p:spPr>
            <a:xfrm rot="1800000">
              <a:off x="6806909" y="4144963"/>
              <a:ext cx="1600094"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 name="Hexagon 65"/>
            <p:cNvSpPr/>
            <p:nvPr/>
          </p:nvSpPr>
          <p:spPr>
            <a:xfrm rot="1800000">
              <a:off x="7549810" y="5421313"/>
              <a:ext cx="1600094"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Hexagon 66"/>
            <p:cNvSpPr/>
            <p:nvPr/>
          </p:nvSpPr>
          <p:spPr>
            <a:xfrm rot="1800000">
              <a:off x="7549810" y="2868613"/>
              <a:ext cx="1600094"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Freeform 67"/>
            <p:cNvSpPr/>
            <p:nvPr/>
          </p:nvSpPr>
          <p:spPr>
            <a:xfrm rot="1800000">
              <a:off x="8306998" y="4056063"/>
              <a:ext cx="124293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 name="Freeform 68"/>
            <p:cNvSpPr/>
            <p:nvPr/>
          </p:nvSpPr>
          <p:spPr>
            <a:xfrm rot="1800000">
              <a:off x="8306998" y="1511300"/>
              <a:ext cx="1241343" cy="1389063"/>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43" name="Rectangle 45"/>
          <p:cNvSpPr/>
          <p:nvPr/>
        </p:nvSpPr>
        <p:spPr>
          <a:xfrm>
            <a:off x="4560888" y="-22225"/>
            <a:ext cx="3679825" cy="6272213"/>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4" name="Rectangle 46"/>
          <p:cNvSpPr/>
          <p:nvPr/>
        </p:nvSpPr>
        <p:spPr>
          <a:xfrm>
            <a:off x="4649788" y="-22225"/>
            <a:ext cx="3505200" cy="23129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5" name="Rectangle 49"/>
          <p:cNvSpPr/>
          <p:nvPr/>
        </p:nvSpPr>
        <p:spPr>
          <a:xfrm>
            <a:off x="4651375" y="6088063"/>
            <a:ext cx="3505200" cy="82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6" name="Rectangle 88"/>
          <p:cNvSpPr/>
          <p:nvPr/>
        </p:nvSpPr>
        <p:spPr>
          <a:xfrm>
            <a:off x="4651375" y="6088063"/>
            <a:ext cx="3505200" cy="82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7" name="Date Placeholder 3"/>
          <p:cNvSpPr>
            <a:spLocks noGrp="1"/>
          </p:cNvSpPr>
          <p:nvPr>
            <p:ph type="dt" sz="half" idx="10"/>
          </p:nvPr>
        </p:nvSpPr>
        <p:spPr>
          <a:xfrm>
            <a:off x="4738688" y="1516063"/>
            <a:ext cx="2133600" cy="752475"/>
          </a:xfrm>
        </p:spPr>
        <p:txBody>
          <a:bodyPr anchor="b"/>
          <a:lstStyle>
            <a:lvl1pPr algn="l">
              <a:defRPr sz="2400"/>
            </a:lvl1pPr>
          </a:lstStyle>
          <a:p>
            <a:pPr>
              <a:defRPr/>
            </a:pPr>
            <a:fld id="{11E73C7B-8F95-4D5E-BA40-DE3230B01DE7}" type="datetimeFigureOut">
              <a:rPr lang="es-ES"/>
              <a:pPr>
                <a:defRPr/>
              </a:pPr>
              <a:t>03/10/2012</a:t>
            </a:fld>
            <a:endParaRPr lang="es-ES"/>
          </a:p>
        </p:txBody>
      </p:sp>
      <p:sp>
        <p:nvSpPr>
          <p:cNvPr id="48" name="Footer Placeholder 4"/>
          <p:cNvSpPr>
            <a:spLocks noGrp="1"/>
          </p:cNvSpPr>
          <p:nvPr>
            <p:ph type="ftr" sz="quarter" idx="11"/>
          </p:nvPr>
        </p:nvSpPr>
        <p:spPr>
          <a:xfrm>
            <a:off x="5303838" y="5719763"/>
            <a:ext cx="2830512" cy="365125"/>
          </a:xfrm>
        </p:spPr>
        <p:txBody>
          <a:bodyPr>
            <a:normAutofit/>
          </a:bodyPr>
          <a:lstStyle>
            <a:lvl1pPr>
              <a:defRPr>
                <a:solidFill>
                  <a:schemeClr val="accent1"/>
                </a:solidFill>
              </a:defRPr>
            </a:lvl1pPr>
          </a:lstStyle>
          <a:p>
            <a:pPr>
              <a:defRPr/>
            </a:pPr>
            <a:endParaRPr lang="es-ES"/>
          </a:p>
        </p:txBody>
      </p:sp>
      <p:sp>
        <p:nvSpPr>
          <p:cNvPr id="49" name="Slide Number Placeholder 5"/>
          <p:cNvSpPr>
            <a:spLocks noGrp="1"/>
          </p:cNvSpPr>
          <p:nvPr>
            <p:ph type="sldNum" sz="quarter" idx="12"/>
          </p:nvPr>
        </p:nvSpPr>
        <p:spPr>
          <a:xfrm>
            <a:off x="4649788" y="5719763"/>
            <a:ext cx="642937" cy="365125"/>
          </a:xfrm>
        </p:spPr>
        <p:txBody>
          <a:bodyPr/>
          <a:lstStyle>
            <a:lvl1pPr>
              <a:defRPr>
                <a:solidFill>
                  <a:schemeClr val="accent1"/>
                </a:solidFill>
              </a:defRPr>
            </a:lvl1pPr>
          </a:lstStyle>
          <a:p>
            <a:pPr>
              <a:defRPr/>
            </a:pPr>
            <a:fld id="{3C9E58BA-C647-4CBE-B77E-3FE50392F075}" type="slidenum">
              <a:rPr lang="es-ES"/>
              <a:pPr>
                <a:defRPr/>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lvl1pPr>
              <a:defRPr/>
            </a:lvl1pPr>
          </a:lstStyle>
          <a:p>
            <a:pPr>
              <a:defRPr/>
            </a:pPr>
            <a:fld id="{F7961654-DBCD-47B5-A007-1BB1A829A005}" type="datetimeFigureOut">
              <a:rPr lang="es-ES"/>
              <a:pPr>
                <a:defRPr/>
              </a:pPr>
              <a:t>03/10/2012</a:t>
            </a:fld>
            <a:endParaRPr lang="es-ES"/>
          </a:p>
        </p:txBody>
      </p:sp>
      <p:sp>
        <p:nvSpPr>
          <p:cNvPr id="5" name="Footer Placeholder 4"/>
          <p:cNvSpPr>
            <a:spLocks noGrp="1"/>
          </p:cNvSpPr>
          <p:nvPr>
            <p:ph type="ftr" sz="quarter" idx="11"/>
          </p:nvPr>
        </p:nvSpPr>
        <p:spPr/>
        <p:txBody>
          <a:bodyPr/>
          <a:lstStyle>
            <a:lvl1pPr>
              <a:defRPr/>
            </a:lvl1pPr>
          </a:lstStyle>
          <a:p>
            <a:pPr>
              <a:defRPr/>
            </a:pPr>
            <a:endParaRPr lang="es-ES"/>
          </a:p>
        </p:txBody>
      </p:sp>
      <p:sp>
        <p:nvSpPr>
          <p:cNvPr id="6" name="Slide Number Placeholder 5"/>
          <p:cNvSpPr>
            <a:spLocks noGrp="1"/>
          </p:cNvSpPr>
          <p:nvPr>
            <p:ph type="sldNum" sz="quarter" idx="12"/>
          </p:nvPr>
        </p:nvSpPr>
        <p:spPr/>
        <p:txBody>
          <a:bodyPr/>
          <a:lstStyle>
            <a:lvl1pPr>
              <a:defRPr/>
            </a:lvl1pPr>
          </a:lstStyle>
          <a:p>
            <a:pPr>
              <a:defRPr/>
            </a:pPr>
            <a:fld id="{6110391B-BEEE-4E9C-B1DF-EE0EF8727663}" type="slidenum">
              <a:rPr lang="es-ES"/>
              <a:pPr>
                <a:defRPr/>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lvl1pPr>
              <a:defRPr/>
            </a:lvl1pPr>
          </a:lstStyle>
          <a:p>
            <a:pPr>
              <a:defRPr/>
            </a:pPr>
            <a:fld id="{1AA75D85-1409-4E60-AF72-2926C4AE36D8}" type="datetimeFigureOut">
              <a:rPr lang="es-ES"/>
              <a:pPr>
                <a:defRPr/>
              </a:pPr>
              <a:t>03/10/2012</a:t>
            </a:fld>
            <a:endParaRPr lang="es-ES"/>
          </a:p>
        </p:txBody>
      </p:sp>
      <p:sp>
        <p:nvSpPr>
          <p:cNvPr id="5" name="Footer Placeholder 4"/>
          <p:cNvSpPr>
            <a:spLocks noGrp="1"/>
          </p:cNvSpPr>
          <p:nvPr>
            <p:ph type="ftr" sz="quarter" idx="11"/>
          </p:nvPr>
        </p:nvSpPr>
        <p:spPr/>
        <p:txBody>
          <a:bodyPr/>
          <a:lstStyle>
            <a:lvl1pPr>
              <a:defRPr/>
            </a:lvl1pPr>
          </a:lstStyle>
          <a:p>
            <a:pPr>
              <a:defRPr/>
            </a:pPr>
            <a:endParaRPr lang="es-ES"/>
          </a:p>
        </p:txBody>
      </p:sp>
      <p:sp>
        <p:nvSpPr>
          <p:cNvPr id="6" name="Slide Number Placeholder 5"/>
          <p:cNvSpPr>
            <a:spLocks noGrp="1"/>
          </p:cNvSpPr>
          <p:nvPr>
            <p:ph type="sldNum" sz="quarter" idx="12"/>
          </p:nvPr>
        </p:nvSpPr>
        <p:spPr/>
        <p:txBody>
          <a:bodyPr/>
          <a:lstStyle>
            <a:lvl1pPr>
              <a:defRPr/>
            </a:lvl1pPr>
          </a:lstStyle>
          <a:p>
            <a:pPr>
              <a:defRPr/>
            </a:pPr>
            <a:fld id="{69D7C8A9-052F-45A4-8DA5-2BE5A0037483}" type="slidenum">
              <a:rPr lang="es-ES"/>
              <a:pPr>
                <a:defRPr/>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lvl1pPr>
              <a:defRPr/>
            </a:lvl1pPr>
          </a:lstStyle>
          <a:p>
            <a:pPr>
              <a:defRPr/>
            </a:pPr>
            <a:fld id="{94F75288-B1C9-475B-B4E5-CD26C581630F}" type="datetimeFigureOut">
              <a:rPr lang="es-ES"/>
              <a:pPr>
                <a:defRPr/>
              </a:pPr>
              <a:t>03/10/2012</a:t>
            </a:fld>
            <a:endParaRPr lang="es-ES"/>
          </a:p>
        </p:txBody>
      </p:sp>
      <p:sp>
        <p:nvSpPr>
          <p:cNvPr id="5" name="Footer Placeholder 4"/>
          <p:cNvSpPr>
            <a:spLocks noGrp="1"/>
          </p:cNvSpPr>
          <p:nvPr>
            <p:ph type="ftr" sz="quarter" idx="11"/>
          </p:nvPr>
        </p:nvSpPr>
        <p:spPr/>
        <p:txBody>
          <a:bodyPr/>
          <a:lstStyle>
            <a:lvl1pPr>
              <a:defRPr/>
            </a:lvl1pPr>
          </a:lstStyle>
          <a:p>
            <a:pPr>
              <a:defRPr/>
            </a:pPr>
            <a:endParaRPr lang="es-ES"/>
          </a:p>
        </p:txBody>
      </p:sp>
      <p:sp>
        <p:nvSpPr>
          <p:cNvPr id="6" name="Slide Number Placeholder 5"/>
          <p:cNvSpPr>
            <a:spLocks noGrp="1"/>
          </p:cNvSpPr>
          <p:nvPr>
            <p:ph type="sldNum" sz="quarter" idx="12"/>
          </p:nvPr>
        </p:nvSpPr>
        <p:spPr/>
        <p:txBody>
          <a:bodyPr/>
          <a:lstStyle>
            <a:lvl1pPr>
              <a:defRPr/>
            </a:lvl1pPr>
          </a:lstStyle>
          <a:p>
            <a:pPr>
              <a:defRPr/>
            </a:pPr>
            <a:fld id="{B5516F2C-83E4-4F5D-A46A-CCBA4970F7DC}" type="slidenum">
              <a:rPr lang="es-ES"/>
              <a:pPr>
                <a:defRPr/>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lstStyle>
            <a:lvl1pPr algn="l">
              <a:defRPr sz="4000" b="0" cap="none" baseline="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58645" y="4267200"/>
            <a:ext cx="6637467" cy="1520413"/>
          </a:xfrm>
        </p:spPr>
        <p:txBody>
          <a:bodyPr/>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lvl1pPr>
              <a:defRPr/>
            </a:lvl1pPr>
          </a:lstStyle>
          <a:p>
            <a:pPr>
              <a:defRPr/>
            </a:pPr>
            <a:fld id="{7F70CD8F-9470-43B8-A5C5-EE9CF9EA2214}" type="datetimeFigureOut">
              <a:rPr lang="es-ES"/>
              <a:pPr>
                <a:defRPr/>
              </a:pPr>
              <a:t>03/10/2012</a:t>
            </a:fld>
            <a:endParaRPr lang="es-ES"/>
          </a:p>
        </p:txBody>
      </p:sp>
      <p:sp>
        <p:nvSpPr>
          <p:cNvPr id="5" name="Footer Placeholder 4"/>
          <p:cNvSpPr>
            <a:spLocks noGrp="1"/>
          </p:cNvSpPr>
          <p:nvPr>
            <p:ph type="ftr" sz="quarter" idx="11"/>
          </p:nvPr>
        </p:nvSpPr>
        <p:spPr/>
        <p:txBody>
          <a:bodyPr/>
          <a:lstStyle>
            <a:lvl1pPr>
              <a:defRPr/>
            </a:lvl1pPr>
          </a:lstStyle>
          <a:p>
            <a:pPr>
              <a:defRPr/>
            </a:pPr>
            <a:endParaRPr lang="es-ES"/>
          </a:p>
        </p:txBody>
      </p:sp>
      <p:sp>
        <p:nvSpPr>
          <p:cNvPr id="6" name="Slide Number Placeholder 5"/>
          <p:cNvSpPr>
            <a:spLocks noGrp="1"/>
          </p:cNvSpPr>
          <p:nvPr>
            <p:ph type="sldNum" sz="quarter" idx="12"/>
          </p:nvPr>
        </p:nvSpPr>
        <p:spPr/>
        <p:txBody>
          <a:bodyPr/>
          <a:lstStyle>
            <a:lvl1pPr>
              <a:defRPr/>
            </a:lvl1pPr>
          </a:lstStyle>
          <a:p>
            <a:pPr>
              <a:defRPr/>
            </a:pPr>
            <a:fld id="{3868EB95-78A8-436A-A93B-4C04DB621E01}" type="slidenum">
              <a:rPr lang="es-ES"/>
              <a:pPr>
                <a:defRPr/>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9" name="Content Placeholder 8"/>
          <p:cNvSpPr>
            <a:spLocks noGrp="1"/>
          </p:cNvSpPr>
          <p:nvPr>
            <p:ph sz="quarter" idx="13"/>
          </p:nvPr>
        </p:nvSpPr>
        <p:spPr>
          <a:xfrm>
            <a:off x="1042416" y="2313432"/>
            <a:ext cx="3419856" cy="349300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Date Placeholder 3"/>
          <p:cNvSpPr>
            <a:spLocks noGrp="1"/>
          </p:cNvSpPr>
          <p:nvPr>
            <p:ph type="dt" sz="half" idx="15"/>
          </p:nvPr>
        </p:nvSpPr>
        <p:spPr/>
        <p:txBody>
          <a:bodyPr/>
          <a:lstStyle>
            <a:lvl1pPr>
              <a:defRPr/>
            </a:lvl1pPr>
          </a:lstStyle>
          <a:p>
            <a:pPr>
              <a:defRPr/>
            </a:pPr>
            <a:fld id="{4917FF3E-88A9-4E5F-A008-042CB604C3B0}" type="datetimeFigureOut">
              <a:rPr lang="es-ES"/>
              <a:pPr>
                <a:defRPr/>
              </a:pPr>
              <a:t>03/10/2012</a:t>
            </a:fld>
            <a:endParaRPr lang="es-ES"/>
          </a:p>
        </p:txBody>
      </p:sp>
      <p:sp>
        <p:nvSpPr>
          <p:cNvPr id="6" name="Footer Placeholder 4"/>
          <p:cNvSpPr>
            <a:spLocks noGrp="1"/>
          </p:cNvSpPr>
          <p:nvPr>
            <p:ph type="ftr" sz="quarter" idx="16"/>
          </p:nvPr>
        </p:nvSpPr>
        <p:spPr/>
        <p:txBody>
          <a:bodyPr/>
          <a:lstStyle>
            <a:lvl1pPr>
              <a:defRPr/>
            </a:lvl1pPr>
          </a:lstStyle>
          <a:p>
            <a:pPr>
              <a:defRPr/>
            </a:pPr>
            <a:endParaRPr lang="es-ES"/>
          </a:p>
        </p:txBody>
      </p:sp>
      <p:sp>
        <p:nvSpPr>
          <p:cNvPr id="7" name="Slide Number Placeholder 5"/>
          <p:cNvSpPr>
            <a:spLocks noGrp="1"/>
          </p:cNvSpPr>
          <p:nvPr>
            <p:ph type="sldNum" sz="quarter" idx="17"/>
          </p:nvPr>
        </p:nvSpPr>
        <p:spPr/>
        <p:txBody>
          <a:bodyPr/>
          <a:lstStyle>
            <a:lvl1pPr>
              <a:defRPr/>
            </a:lvl1pPr>
          </a:lstStyle>
          <a:p>
            <a:pPr>
              <a:defRPr/>
            </a:pPr>
            <a:fld id="{1ED15B02-9B5F-4447-B81E-283F77EE00E2}" type="slidenum">
              <a:rPr lang="es-ES"/>
              <a:pPr>
                <a:defRPr/>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3"/>
          <p:cNvSpPr>
            <a:spLocks noGrp="1"/>
          </p:cNvSpPr>
          <p:nvPr>
            <p:ph type="dt" sz="half" idx="10"/>
          </p:nvPr>
        </p:nvSpPr>
        <p:spPr/>
        <p:txBody>
          <a:bodyPr/>
          <a:lstStyle>
            <a:lvl1pPr>
              <a:defRPr/>
            </a:lvl1pPr>
          </a:lstStyle>
          <a:p>
            <a:pPr>
              <a:defRPr/>
            </a:pPr>
            <a:fld id="{4F8175D3-F93E-4FD5-B403-D12A4CAEE801}" type="datetimeFigureOut">
              <a:rPr lang="es-ES"/>
              <a:pPr>
                <a:defRPr/>
              </a:pPr>
              <a:t>03/10/2012</a:t>
            </a:fld>
            <a:endParaRPr lang="es-ES"/>
          </a:p>
        </p:txBody>
      </p:sp>
      <p:sp>
        <p:nvSpPr>
          <p:cNvPr id="8" name="Footer Placeholder 4"/>
          <p:cNvSpPr>
            <a:spLocks noGrp="1"/>
          </p:cNvSpPr>
          <p:nvPr>
            <p:ph type="ftr" sz="quarter" idx="11"/>
          </p:nvPr>
        </p:nvSpPr>
        <p:spPr/>
        <p:txBody>
          <a:bodyPr/>
          <a:lstStyle>
            <a:lvl1pPr>
              <a:defRPr/>
            </a:lvl1pPr>
          </a:lstStyle>
          <a:p>
            <a:pPr>
              <a:defRPr/>
            </a:pPr>
            <a:endParaRPr lang="es-ES"/>
          </a:p>
        </p:txBody>
      </p:sp>
      <p:sp>
        <p:nvSpPr>
          <p:cNvPr id="9" name="Slide Number Placeholder 5"/>
          <p:cNvSpPr>
            <a:spLocks noGrp="1"/>
          </p:cNvSpPr>
          <p:nvPr>
            <p:ph type="sldNum" sz="quarter" idx="12"/>
          </p:nvPr>
        </p:nvSpPr>
        <p:spPr/>
        <p:txBody>
          <a:bodyPr/>
          <a:lstStyle>
            <a:lvl1pPr>
              <a:defRPr/>
            </a:lvl1pPr>
          </a:lstStyle>
          <a:p>
            <a:pPr>
              <a:defRPr/>
            </a:pPr>
            <a:fld id="{7DF8D5F4-3B87-4910-82D6-9213B77865B5}" type="slidenum">
              <a:rPr lang="es-ES"/>
              <a:pPr>
                <a:defRPr/>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3"/>
          <p:cNvSpPr>
            <a:spLocks noGrp="1"/>
          </p:cNvSpPr>
          <p:nvPr>
            <p:ph type="dt" sz="half" idx="10"/>
          </p:nvPr>
        </p:nvSpPr>
        <p:spPr/>
        <p:txBody>
          <a:bodyPr/>
          <a:lstStyle>
            <a:lvl1pPr>
              <a:defRPr/>
            </a:lvl1pPr>
          </a:lstStyle>
          <a:p>
            <a:pPr>
              <a:defRPr/>
            </a:pPr>
            <a:fld id="{6CAE9EFF-7060-4DF6-88C5-ABCFA4782CEA}" type="datetimeFigureOut">
              <a:rPr lang="es-ES"/>
              <a:pPr>
                <a:defRPr/>
              </a:pPr>
              <a:t>03/10/2012</a:t>
            </a:fld>
            <a:endParaRPr lang="es-ES"/>
          </a:p>
        </p:txBody>
      </p:sp>
      <p:sp>
        <p:nvSpPr>
          <p:cNvPr id="4" name="Footer Placeholder 4"/>
          <p:cNvSpPr>
            <a:spLocks noGrp="1"/>
          </p:cNvSpPr>
          <p:nvPr>
            <p:ph type="ftr" sz="quarter" idx="11"/>
          </p:nvPr>
        </p:nvSpPr>
        <p:spPr/>
        <p:txBody>
          <a:bodyPr/>
          <a:lstStyle>
            <a:lvl1pPr>
              <a:defRPr/>
            </a:lvl1pPr>
          </a:lstStyle>
          <a:p>
            <a:pPr>
              <a:defRPr/>
            </a:pPr>
            <a:endParaRPr lang="es-ES"/>
          </a:p>
        </p:txBody>
      </p:sp>
      <p:sp>
        <p:nvSpPr>
          <p:cNvPr id="5" name="Slide Number Placeholder 5"/>
          <p:cNvSpPr>
            <a:spLocks noGrp="1"/>
          </p:cNvSpPr>
          <p:nvPr>
            <p:ph type="sldNum" sz="quarter" idx="12"/>
          </p:nvPr>
        </p:nvSpPr>
        <p:spPr/>
        <p:txBody>
          <a:bodyPr/>
          <a:lstStyle>
            <a:lvl1pPr>
              <a:defRPr/>
            </a:lvl1pPr>
          </a:lstStyle>
          <a:p>
            <a:pPr>
              <a:defRPr/>
            </a:pPr>
            <a:fld id="{5D70AA5E-96D8-465D-9561-1BEBCF2FB346}" type="slidenum">
              <a:rPr lang="es-ES"/>
              <a:pPr>
                <a:defRPr/>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1058DD6-EBC7-4890-A082-F5F34331C927}" type="datetimeFigureOut">
              <a:rPr lang="es-ES"/>
              <a:pPr>
                <a:defRPr/>
              </a:pPr>
              <a:t>03/10/2012</a:t>
            </a:fld>
            <a:endParaRPr lang="es-ES"/>
          </a:p>
        </p:txBody>
      </p:sp>
      <p:sp>
        <p:nvSpPr>
          <p:cNvPr id="3" name="Footer Placeholder 4"/>
          <p:cNvSpPr>
            <a:spLocks noGrp="1"/>
          </p:cNvSpPr>
          <p:nvPr>
            <p:ph type="ftr" sz="quarter" idx="11"/>
          </p:nvPr>
        </p:nvSpPr>
        <p:spPr/>
        <p:txBody>
          <a:bodyPr/>
          <a:lstStyle>
            <a:lvl1pPr>
              <a:defRPr/>
            </a:lvl1pPr>
          </a:lstStyle>
          <a:p>
            <a:pPr>
              <a:defRPr/>
            </a:pPr>
            <a:endParaRPr lang="es-ES"/>
          </a:p>
        </p:txBody>
      </p:sp>
      <p:sp>
        <p:nvSpPr>
          <p:cNvPr id="4" name="Slide Number Placeholder 5"/>
          <p:cNvSpPr>
            <a:spLocks noGrp="1"/>
          </p:cNvSpPr>
          <p:nvPr>
            <p:ph type="sldNum" sz="quarter" idx="12"/>
          </p:nvPr>
        </p:nvSpPr>
        <p:spPr/>
        <p:txBody>
          <a:bodyPr/>
          <a:lstStyle>
            <a:lvl1pPr>
              <a:defRPr/>
            </a:lvl1pPr>
          </a:lstStyle>
          <a:p>
            <a:pPr>
              <a:defRPr/>
            </a:pPr>
            <a:fld id="{2875DDED-E9B8-45DF-8F57-5580DBD361CC}" type="slidenum">
              <a:rPr lang="es-ES"/>
              <a:pPr>
                <a:defRPr/>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grpSp>
        <p:nvGrpSpPr>
          <p:cNvPr id="5" name="Group 43"/>
          <p:cNvGrpSpPr>
            <a:grpSpLocks/>
          </p:cNvGrpSpPr>
          <p:nvPr/>
        </p:nvGrpSpPr>
        <p:grpSpPr bwMode="auto">
          <a:xfrm>
            <a:off x="-382588" y="0"/>
            <a:ext cx="9932988" cy="6858000"/>
            <a:chOff x="-382404" y="0"/>
            <a:chExt cx="9932332" cy="6858000"/>
          </a:xfrm>
        </p:grpSpPr>
        <p:grpSp>
          <p:nvGrpSpPr>
            <p:cNvPr id="6" name="Group 44"/>
            <p:cNvGrpSpPr>
              <a:grpSpLocks/>
            </p:cNvGrpSpPr>
            <p:nvPr/>
          </p:nvGrpSpPr>
          <p:grpSpPr bwMode="auto">
            <a:xfrm>
              <a:off x="0" y="0"/>
              <a:ext cx="9144000" cy="6858000"/>
              <a:chOff x="0" y="0"/>
              <a:chExt cx="9144000" cy="6858000"/>
            </a:xfrm>
          </p:grpSpPr>
          <p:grpSp>
            <p:nvGrpSpPr>
              <p:cNvPr id="29" name="Group 4"/>
              <p:cNvGrpSpPr>
                <a:grpSpLocks/>
              </p:cNvGrpSpPr>
              <p:nvPr/>
            </p:nvGrpSpPr>
            <p:grpSpPr bwMode="auto">
              <a:xfrm>
                <a:off x="0" y="0"/>
                <a:ext cx="2514600" cy="6858000"/>
                <a:chOff x="0" y="0"/>
                <a:chExt cx="2514600" cy="6858000"/>
              </a:xfrm>
            </p:grpSpPr>
            <p:sp>
              <p:nvSpPr>
                <p:cNvPr id="41" name="Rectangle 83"/>
                <p:cNvSpPr/>
                <p:nvPr/>
              </p:nvSpPr>
              <p:spPr>
                <a:xfrm>
                  <a:off x="914499"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2" name="Rectangle 2"/>
                <p:cNvSpPr/>
                <p:nvPr/>
              </p:nvSpPr>
              <p:spPr>
                <a:xfrm>
                  <a:off x="159"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3" name="Rectangle 3"/>
                <p:cNvSpPr/>
                <p:nvPr/>
              </p:nvSpPr>
              <p:spPr>
                <a:xfrm>
                  <a:off x="228744"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30" name="Group 5"/>
              <p:cNvGrpSpPr>
                <a:grpSpLocks/>
              </p:cNvGrpSpPr>
              <p:nvPr/>
            </p:nvGrpSpPr>
            <p:grpSpPr bwMode="auto">
              <a:xfrm>
                <a:off x="422910" y="0"/>
                <a:ext cx="2514600" cy="6858000"/>
                <a:chOff x="0" y="0"/>
                <a:chExt cx="2514600" cy="6858000"/>
              </a:xfrm>
            </p:grpSpPr>
            <p:sp>
              <p:nvSpPr>
                <p:cNvPr id="38" name="Rectangle 80"/>
                <p:cNvSpPr/>
                <p:nvPr/>
              </p:nvSpPr>
              <p:spPr>
                <a:xfrm>
                  <a:off x="913836"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9" name="Rectangle 81"/>
                <p:cNvSpPr/>
                <p:nvPr/>
              </p:nvSpPr>
              <p:spPr>
                <a:xfrm>
                  <a:off x="-504"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0" name="Rectangle 82"/>
                <p:cNvSpPr/>
                <p:nvPr/>
              </p:nvSpPr>
              <p:spPr>
                <a:xfrm>
                  <a:off x="228081"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31" name="Group 9"/>
              <p:cNvGrpSpPr>
                <a:grpSpLocks/>
              </p:cNvGrpSpPr>
              <p:nvPr/>
            </p:nvGrpSpPr>
            <p:grpSpPr bwMode="auto">
              <a:xfrm rot="10800000">
                <a:off x="6629400" y="0"/>
                <a:ext cx="2514600" cy="6858000"/>
                <a:chOff x="0" y="0"/>
                <a:chExt cx="2514600" cy="6858000"/>
              </a:xfrm>
            </p:grpSpPr>
            <p:sp>
              <p:nvSpPr>
                <p:cNvPr id="35" name="Rectangle 77"/>
                <p:cNvSpPr/>
                <p:nvPr/>
              </p:nvSpPr>
              <p:spPr>
                <a:xfrm>
                  <a:off x="914785"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6" name="Rectangle 78"/>
                <p:cNvSpPr/>
                <p:nvPr/>
              </p:nvSpPr>
              <p:spPr>
                <a:xfrm>
                  <a:off x="445"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7" name="Rectangle 79"/>
                <p:cNvSpPr/>
                <p:nvPr/>
              </p:nvSpPr>
              <p:spPr>
                <a:xfrm>
                  <a:off x="229030"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32" name="Rectangle 74"/>
              <p:cNvSpPr/>
              <p:nvPr/>
            </p:nvSpPr>
            <p:spPr>
              <a:xfrm>
                <a:off x="3809907" y="0"/>
                <a:ext cx="281921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 name="Rectangle 75"/>
              <p:cNvSpPr/>
              <p:nvPr/>
            </p:nvSpPr>
            <p:spPr>
              <a:xfrm>
                <a:off x="2895568"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4" name="Rectangle 76"/>
              <p:cNvSpPr/>
              <p:nvPr/>
            </p:nvSpPr>
            <p:spPr>
              <a:xfrm>
                <a:off x="3124153"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7" name="Freeform 46"/>
            <p:cNvSpPr/>
            <p:nvPr/>
          </p:nvSpPr>
          <p:spPr>
            <a:xfrm>
              <a:off x="-12540" y="5035550"/>
              <a:ext cx="9144984" cy="1174750"/>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8" name="Freeform 47"/>
            <p:cNvSpPr/>
            <p:nvPr/>
          </p:nvSpPr>
          <p:spPr>
            <a:xfrm>
              <a:off x="-12540" y="3467100"/>
              <a:ext cx="9144984" cy="890588"/>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9" name="Freeform 48"/>
            <p:cNvSpPr/>
            <p:nvPr/>
          </p:nvSpPr>
          <p:spPr>
            <a:xfrm>
              <a:off x="-23653" y="5640388"/>
              <a:ext cx="3004940" cy="1211262"/>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10" name="Freeform 49"/>
            <p:cNvSpPr/>
            <p:nvPr/>
          </p:nvSpPr>
          <p:spPr>
            <a:xfrm>
              <a:off x="-12540" y="5284788"/>
              <a:ext cx="9144984" cy="1477962"/>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11" name="Freeform 50"/>
            <p:cNvSpPr/>
            <p:nvPr/>
          </p:nvSpPr>
          <p:spPr>
            <a:xfrm>
              <a:off x="2136793" y="5132388"/>
              <a:ext cx="6982952" cy="171926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12" name="Hexagon 51"/>
            <p:cNvSpPr/>
            <p:nvPr/>
          </p:nvSpPr>
          <p:spPr>
            <a:xfrm rot="1800000">
              <a:off x="2995574" y="2859088"/>
              <a:ext cx="1601681"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Hexagon 52"/>
            <p:cNvSpPr/>
            <p:nvPr/>
          </p:nvSpPr>
          <p:spPr>
            <a:xfrm rot="1800000">
              <a:off x="3719426"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Hexagon 53"/>
            <p:cNvSpPr/>
            <p:nvPr/>
          </p:nvSpPr>
          <p:spPr>
            <a:xfrm rot="1800000">
              <a:off x="3728950" y="15922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Hexagon 54"/>
            <p:cNvSpPr/>
            <p:nvPr/>
          </p:nvSpPr>
          <p:spPr>
            <a:xfrm rot="1800000">
              <a:off x="2976525" y="325438"/>
              <a:ext cx="1601681" cy="1389062"/>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Hexagon 55"/>
            <p:cNvSpPr/>
            <p:nvPr/>
          </p:nvSpPr>
          <p:spPr>
            <a:xfrm rot="1800000">
              <a:off x="4462327" y="5383213"/>
              <a:ext cx="1601681" cy="1389062"/>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Freeform 58"/>
            <p:cNvSpPr/>
            <p:nvPr/>
          </p:nvSpPr>
          <p:spPr>
            <a:xfrm rot="1800000">
              <a:off x="-382404" y="4202113"/>
              <a:ext cx="126198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 name="Hexagon 59"/>
            <p:cNvSpPr/>
            <p:nvPr/>
          </p:nvSpPr>
          <p:spPr>
            <a:xfrm rot="1800000">
              <a:off x="23970" y="540226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Hexagon 61"/>
            <p:cNvSpPr/>
            <p:nvPr/>
          </p:nvSpPr>
          <p:spPr>
            <a:xfrm rot="1800000">
              <a:off x="52543" y="28495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Hexagon 62"/>
            <p:cNvSpPr/>
            <p:nvPr/>
          </p:nvSpPr>
          <p:spPr>
            <a:xfrm rot="1800000">
              <a:off x="776395"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Hexagon 63"/>
            <p:cNvSpPr/>
            <p:nvPr/>
          </p:nvSpPr>
          <p:spPr>
            <a:xfrm rot="1800000">
              <a:off x="1509772" y="54117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Hexagon 64"/>
            <p:cNvSpPr/>
            <p:nvPr/>
          </p:nvSpPr>
          <p:spPr>
            <a:xfrm rot="1800000">
              <a:off x="1528821" y="2859088"/>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Hexagon 65"/>
            <p:cNvSpPr/>
            <p:nvPr/>
          </p:nvSpPr>
          <p:spPr>
            <a:xfrm rot="1800000">
              <a:off x="795444" y="15636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 name="Hexagon 66"/>
            <p:cNvSpPr/>
            <p:nvPr/>
          </p:nvSpPr>
          <p:spPr>
            <a:xfrm rot="1800000">
              <a:off x="6806909" y="4144963"/>
              <a:ext cx="1600094"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Hexagon 67"/>
            <p:cNvSpPr/>
            <p:nvPr/>
          </p:nvSpPr>
          <p:spPr>
            <a:xfrm rot="1800000">
              <a:off x="7549810" y="5421313"/>
              <a:ext cx="1600094"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Hexagon 68"/>
            <p:cNvSpPr/>
            <p:nvPr/>
          </p:nvSpPr>
          <p:spPr>
            <a:xfrm rot="1800000">
              <a:off x="7549810" y="2868613"/>
              <a:ext cx="1600094"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 name="Freeform 69"/>
            <p:cNvSpPr/>
            <p:nvPr/>
          </p:nvSpPr>
          <p:spPr>
            <a:xfrm rot="1800000">
              <a:off x="8306998" y="4056063"/>
              <a:ext cx="124293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Freeform 70"/>
            <p:cNvSpPr/>
            <p:nvPr/>
          </p:nvSpPr>
          <p:spPr>
            <a:xfrm rot="1800000">
              <a:off x="8306998" y="1511300"/>
              <a:ext cx="1241343" cy="1389063"/>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44" name="Rectangle 45"/>
          <p:cNvSpPr/>
          <p:nvPr/>
        </p:nvSpPr>
        <p:spPr>
          <a:xfrm>
            <a:off x="4560888" y="-22225"/>
            <a:ext cx="3679825" cy="6272213"/>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5" name="Rectangle 56"/>
          <p:cNvSpPr/>
          <p:nvPr/>
        </p:nvSpPr>
        <p:spPr>
          <a:xfrm>
            <a:off x="4649788" y="-22225"/>
            <a:ext cx="3505200" cy="6238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6" name="Rectangle 57"/>
          <p:cNvSpPr/>
          <p:nvPr/>
        </p:nvSpPr>
        <p:spPr>
          <a:xfrm>
            <a:off x="904875" y="601663"/>
            <a:ext cx="3562350" cy="564832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7" name="Rectangle 60"/>
          <p:cNvSpPr/>
          <p:nvPr/>
        </p:nvSpPr>
        <p:spPr>
          <a:xfrm>
            <a:off x="4651375" y="6088063"/>
            <a:ext cx="3505200" cy="82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2" name="Title 1"/>
          <p:cNvSpPr>
            <a:spLocks noGrp="1"/>
          </p:cNvSpPr>
          <p:nvPr>
            <p:ph type="title"/>
          </p:nvPr>
        </p:nvSpPr>
        <p:spPr>
          <a:xfrm>
            <a:off x="4739833" y="2657434"/>
            <a:ext cx="3304572" cy="1463153"/>
          </a:xfrm>
        </p:spPr>
        <p:txBody>
          <a:bodyPr>
            <a:normAutofit/>
          </a:bodyPr>
          <a:lstStyle>
            <a:lvl1pPr algn="l">
              <a:defRPr sz="2800" b="0"/>
            </a:lvl1pPr>
          </a:lstStyle>
          <a:p>
            <a:r>
              <a:rPr lang="es-ES" smtClean="0"/>
              <a:t>Haga clic para modificar el estilo de título del patrón</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48" name="Date Placeholder 4"/>
          <p:cNvSpPr>
            <a:spLocks noGrp="1"/>
          </p:cNvSpPr>
          <p:nvPr>
            <p:ph type="dt" sz="half" idx="10"/>
          </p:nvPr>
        </p:nvSpPr>
        <p:spPr/>
        <p:txBody>
          <a:bodyPr/>
          <a:lstStyle>
            <a:lvl1pPr>
              <a:defRPr/>
            </a:lvl1pPr>
          </a:lstStyle>
          <a:p>
            <a:pPr>
              <a:defRPr/>
            </a:pPr>
            <a:fld id="{0C738378-791E-4CEF-91AC-98846A941DDA}" type="datetimeFigureOut">
              <a:rPr lang="es-ES"/>
              <a:pPr>
                <a:defRPr/>
              </a:pPr>
              <a:t>03/10/2012</a:t>
            </a:fld>
            <a:endParaRPr lang="es-ES"/>
          </a:p>
        </p:txBody>
      </p:sp>
      <p:sp>
        <p:nvSpPr>
          <p:cNvPr id="49" name="Slide Number Placeholder 6"/>
          <p:cNvSpPr>
            <a:spLocks noGrp="1"/>
          </p:cNvSpPr>
          <p:nvPr>
            <p:ph type="sldNum" sz="quarter" idx="11"/>
          </p:nvPr>
        </p:nvSpPr>
        <p:spPr/>
        <p:txBody>
          <a:bodyPr/>
          <a:lstStyle>
            <a:lvl1pPr>
              <a:defRPr/>
            </a:lvl1pPr>
          </a:lstStyle>
          <a:p>
            <a:pPr>
              <a:defRPr/>
            </a:pPr>
            <a:fld id="{AEA36CD4-05BD-4DFA-87C9-723E47FE4E7F}" type="slidenum">
              <a:rPr lang="es-ES"/>
              <a:pPr>
                <a:defRPr/>
              </a:pPr>
              <a:t>‹Nº›</a:t>
            </a:fld>
            <a:endParaRPr lang="es-ES"/>
          </a:p>
        </p:txBody>
      </p:sp>
      <p:sp>
        <p:nvSpPr>
          <p:cNvPr id="50" name="Footer Placeholder 5"/>
          <p:cNvSpPr>
            <a:spLocks noGrp="1"/>
          </p:cNvSpPr>
          <p:nvPr>
            <p:ph type="ftr" sz="quarter" idx="12"/>
          </p:nvPr>
        </p:nvSpPr>
        <p:spPr>
          <a:xfrm>
            <a:off x="4641850" y="5724525"/>
            <a:ext cx="3492500" cy="365125"/>
          </a:xfrm>
        </p:spPr>
        <p:txBody>
          <a:bodyPr>
            <a:normAutofit/>
          </a:bodyPr>
          <a:lstStyle>
            <a:lvl1pPr>
              <a:defRPr/>
            </a:lvl1pPr>
          </a:lstStyle>
          <a:p>
            <a:pPr>
              <a:defRPr/>
            </a:pPr>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grpSp>
        <p:nvGrpSpPr>
          <p:cNvPr id="5" name="Group 43"/>
          <p:cNvGrpSpPr>
            <a:grpSpLocks/>
          </p:cNvGrpSpPr>
          <p:nvPr/>
        </p:nvGrpSpPr>
        <p:grpSpPr bwMode="auto">
          <a:xfrm>
            <a:off x="-382588" y="0"/>
            <a:ext cx="9932988" cy="6858000"/>
            <a:chOff x="-382404" y="0"/>
            <a:chExt cx="9932332" cy="6858000"/>
          </a:xfrm>
        </p:grpSpPr>
        <p:grpSp>
          <p:nvGrpSpPr>
            <p:cNvPr id="6" name="Group 44"/>
            <p:cNvGrpSpPr>
              <a:grpSpLocks/>
            </p:cNvGrpSpPr>
            <p:nvPr/>
          </p:nvGrpSpPr>
          <p:grpSpPr bwMode="auto">
            <a:xfrm>
              <a:off x="0" y="0"/>
              <a:ext cx="9144000" cy="6858000"/>
              <a:chOff x="0" y="0"/>
              <a:chExt cx="9144000" cy="6858000"/>
            </a:xfrm>
          </p:grpSpPr>
          <p:grpSp>
            <p:nvGrpSpPr>
              <p:cNvPr id="29" name="Group 4"/>
              <p:cNvGrpSpPr>
                <a:grpSpLocks/>
              </p:cNvGrpSpPr>
              <p:nvPr/>
            </p:nvGrpSpPr>
            <p:grpSpPr bwMode="auto">
              <a:xfrm>
                <a:off x="0" y="0"/>
                <a:ext cx="2514600" cy="6858000"/>
                <a:chOff x="0" y="0"/>
                <a:chExt cx="2514600" cy="6858000"/>
              </a:xfrm>
            </p:grpSpPr>
            <p:sp>
              <p:nvSpPr>
                <p:cNvPr id="41" name="Rectangle 86"/>
                <p:cNvSpPr/>
                <p:nvPr/>
              </p:nvSpPr>
              <p:spPr>
                <a:xfrm>
                  <a:off x="914499"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2" name="Rectangle 2"/>
                <p:cNvSpPr/>
                <p:nvPr/>
              </p:nvSpPr>
              <p:spPr>
                <a:xfrm>
                  <a:off x="159"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3" name="Rectangle 3"/>
                <p:cNvSpPr/>
                <p:nvPr/>
              </p:nvSpPr>
              <p:spPr>
                <a:xfrm>
                  <a:off x="228744"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30" name="Group 5"/>
              <p:cNvGrpSpPr>
                <a:grpSpLocks/>
              </p:cNvGrpSpPr>
              <p:nvPr/>
            </p:nvGrpSpPr>
            <p:grpSpPr bwMode="auto">
              <a:xfrm>
                <a:off x="422910" y="0"/>
                <a:ext cx="2514600" cy="6858000"/>
                <a:chOff x="0" y="0"/>
                <a:chExt cx="2514600" cy="6858000"/>
              </a:xfrm>
            </p:grpSpPr>
            <p:sp>
              <p:nvSpPr>
                <p:cNvPr id="38" name="Rectangle 83"/>
                <p:cNvSpPr/>
                <p:nvPr/>
              </p:nvSpPr>
              <p:spPr>
                <a:xfrm>
                  <a:off x="913836"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9" name="Rectangle 84"/>
                <p:cNvSpPr/>
                <p:nvPr/>
              </p:nvSpPr>
              <p:spPr>
                <a:xfrm>
                  <a:off x="-504"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0" name="Rectangle 85"/>
                <p:cNvSpPr/>
                <p:nvPr/>
              </p:nvSpPr>
              <p:spPr>
                <a:xfrm>
                  <a:off x="228081"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31" name="Group 9"/>
              <p:cNvGrpSpPr>
                <a:grpSpLocks/>
              </p:cNvGrpSpPr>
              <p:nvPr/>
            </p:nvGrpSpPr>
            <p:grpSpPr bwMode="auto">
              <a:xfrm rot="10800000">
                <a:off x="6629400" y="0"/>
                <a:ext cx="2514600" cy="6858000"/>
                <a:chOff x="0" y="0"/>
                <a:chExt cx="2514600" cy="6858000"/>
              </a:xfrm>
            </p:grpSpPr>
            <p:sp>
              <p:nvSpPr>
                <p:cNvPr id="35" name="Rectangle 80"/>
                <p:cNvSpPr/>
                <p:nvPr/>
              </p:nvSpPr>
              <p:spPr>
                <a:xfrm>
                  <a:off x="914785"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6" name="Rectangle 81"/>
                <p:cNvSpPr/>
                <p:nvPr/>
              </p:nvSpPr>
              <p:spPr>
                <a:xfrm>
                  <a:off x="445"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7" name="Rectangle 82"/>
                <p:cNvSpPr/>
                <p:nvPr/>
              </p:nvSpPr>
              <p:spPr>
                <a:xfrm>
                  <a:off x="229030"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32" name="Rectangle 77"/>
              <p:cNvSpPr/>
              <p:nvPr/>
            </p:nvSpPr>
            <p:spPr>
              <a:xfrm>
                <a:off x="3809907" y="0"/>
                <a:ext cx="281921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 name="Rectangle 78"/>
              <p:cNvSpPr/>
              <p:nvPr/>
            </p:nvSpPr>
            <p:spPr>
              <a:xfrm>
                <a:off x="2895568"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4" name="Rectangle 79"/>
              <p:cNvSpPr/>
              <p:nvPr/>
            </p:nvSpPr>
            <p:spPr>
              <a:xfrm>
                <a:off x="3124153"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7" name="Freeform 45"/>
            <p:cNvSpPr/>
            <p:nvPr/>
          </p:nvSpPr>
          <p:spPr>
            <a:xfrm>
              <a:off x="-12540" y="5035550"/>
              <a:ext cx="9144984" cy="1174750"/>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8" name="Freeform 46"/>
            <p:cNvSpPr/>
            <p:nvPr/>
          </p:nvSpPr>
          <p:spPr>
            <a:xfrm>
              <a:off x="-12540" y="3467100"/>
              <a:ext cx="9144984" cy="890588"/>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9" name="Freeform 47"/>
            <p:cNvSpPr/>
            <p:nvPr/>
          </p:nvSpPr>
          <p:spPr>
            <a:xfrm>
              <a:off x="-23653" y="5640388"/>
              <a:ext cx="3004940" cy="1211262"/>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10" name="Freeform 48"/>
            <p:cNvSpPr/>
            <p:nvPr/>
          </p:nvSpPr>
          <p:spPr>
            <a:xfrm>
              <a:off x="-12540" y="5284788"/>
              <a:ext cx="9144984" cy="1477962"/>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11" name="Freeform 49"/>
            <p:cNvSpPr/>
            <p:nvPr/>
          </p:nvSpPr>
          <p:spPr>
            <a:xfrm>
              <a:off x="2136793" y="5132388"/>
              <a:ext cx="6982952" cy="171926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12" name="Hexagon 50"/>
            <p:cNvSpPr/>
            <p:nvPr/>
          </p:nvSpPr>
          <p:spPr>
            <a:xfrm rot="1800000">
              <a:off x="2995574" y="2859088"/>
              <a:ext cx="1601681"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Hexagon 51"/>
            <p:cNvSpPr/>
            <p:nvPr/>
          </p:nvSpPr>
          <p:spPr>
            <a:xfrm rot="1800000">
              <a:off x="3719426"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Hexagon 59"/>
            <p:cNvSpPr/>
            <p:nvPr/>
          </p:nvSpPr>
          <p:spPr>
            <a:xfrm rot="1800000">
              <a:off x="3728950" y="15922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Hexagon 60"/>
            <p:cNvSpPr/>
            <p:nvPr/>
          </p:nvSpPr>
          <p:spPr>
            <a:xfrm rot="1800000">
              <a:off x="2976525" y="325438"/>
              <a:ext cx="1601681" cy="1389062"/>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Hexagon 61"/>
            <p:cNvSpPr/>
            <p:nvPr/>
          </p:nvSpPr>
          <p:spPr>
            <a:xfrm rot="1800000">
              <a:off x="4462327" y="5383213"/>
              <a:ext cx="1601681" cy="1389062"/>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Freeform 62"/>
            <p:cNvSpPr/>
            <p:nvPr/>
          </p:nvSpPr>
          <p:spPr>
            <a:xfrm rot="1800000">
              <a:off x="-382404" y="4202113"/>
              <a:ext cx="126198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 name="Hexagon 63"/>
            <p:cNvSpPr/>
            <p:nvPr/>
          </p:nvSpPr>
          <p:spPr>
            <a:xfrm rot="1800000">
              <a:off x="23970" y="540226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Hexagon 64"/>
            <p:cNvSpPr/>
            <p:nvPr/>
          </p:nvSpPr>
          <p:spPr>
            <a:xfrm rot="1800000">
              <a:off x="52543" y="28495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Hexagon 65"/>
            <p:cNvSpPr/>
            <p:nvPr/>
          </p:nvSpPr>
          <p:spPr>
            <a:xfrm rot="1800000">
              <a:off x="776395"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Hexagon 66"/>
            <p:cNvSpPr/>
            <p:nvPr/>
          </p:nvSpPr>
          <p:spPr>
            <a:xfrm rot="1800000">
              <a:off x="1509772" y="54117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Hexagon 67"/>
            <p:cNvSpPr/>
            <p:nvPr/>
          </p:nvSpPr>
          <p:spPr>
            <a:xfrm rot="1800000">
              <a:off x="1528821" y="2859088"/>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Hexagon 68"/>
            <p:cNvSpPr/>
            <p:nvPr/>
          </p:nvSpPr>
          <p:spPr>
            <a:xfrm rot="1800000">
              <a:off x="795444" y="15636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 name="Hexagon 69"/>
            <p:cNvSpPr/>
            <p:nvPr/>
          </p:nvSpPr>
          <p:spPr>
            <a:xfrm rot="1800000">
              <a:off x="6806909" y="4144963"/>
              <a:ext cx="1600094"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Hexagon 70"/>
            <p:cNvSpPr/>
            <p:nvPr/>
          </p:nvSpPr>
          <p:spPr>
            <a:xfrm rot="1800000">
              <a:off x="7549810" y="5421313"/>
              <a:ext cx="1600094"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Hexagon 71"/>
            <p:cNvSpPr/>
            <p:nvPr/>
          </p:nvSpPr>
          <p:spPr>
            <a:xfrm rot="1800000">
              <a:off x="7549810" y="2868613"/>
              <a:ext cx="1600094"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 name="Freeform 72"/>
            <p:cNvSpPr/>
            <p:nvPr/>
          </p:nvSpPr>
          <p:spPr>
            <a:xfrm rot="1800000">
              <a:off x="8306998" y="4056063"/>
              <a:ext cx="124293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Freeform 73"/>
            <p:cNvSpPr/>
            <p:nvPr/>
          </p:nvSpPr>
          <p:spPr>
            <a:xfrm rot="1800000">
              <a:off x="8306998" y="1511300"/>
              <a:ext cx="1241343" cy="1389063"/>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44" name="Rectangle 93"/>
          <p:cNvSpPr/>
          <p:nvPr/>
        </p:nvSpPr>
        <p:spPr>
          <a:xfrm>
            <a:off x="4560888" y="-22225"/>
            <a:ext cx="3679825" cy="6272213"/>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5" name="Rectangle 100"/>
          <p:cNvSpPr/>
          <p:nvPr/>
        </p:nvSpPr>
        <p:spPr>
          <a:xfrm>
            <a:off x="4649788" y="-22225"/>
            <a:ext cx="3505200" cy="6238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6" name="Rectangle 101"/>
          <p:cNvSpPr/>
          <p:nvPr/>
        </p:nvSpPr>
        <p:spPr>
          <a:xfrm>
            <a:off x="904875" y="601663"/>
            <a:ext cx="3562350" cy="564832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7" name="Rectangle 104"/>
          <p:cNvSpPr/>
          <p:nvPr/>
        </p:nvSpPr>
        <p:spPr>
          <a:xfrm>
            <a:off x="4651375" y="6088063"/>
            <a:ext cx="3505200" cy="82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4734424" y="2660904"/>
            <a:ext cx="3300984" cy="1463040"/>
          </a:xfrm>
        </p:spPr>
        <p:txBody>
          <a:bodyPr>
            <a:normAutofit/>
          </a:bodyPr>
          <a:lstStyle>
            <a:lvl1pPr algn="l">
              <a:defRPr sz="2800" b="0"/>
            </a:lvl1pPr>
          </a:lstStyle>
          <a:p>
            <a:r>
              <a:rPr lang="es-ES" smtClean="0"/>
              <a:t>Haga clic para modificar el estilo de título del patrón</a:t>
            </a:r>
            <a:endParaRPr lang="en-US"/>
          </a:p>
        </p:txBody>
      </p:sp>
      <p:sp>
        <p:nvSpPr>
          <p:cNvPr id="3" name="Picture Placeholder 2"/>
          <p:cNvSpPr>
            <a:spLocks noGrp="1"/>
          </p:cNvSpPr>
          <p:nvPr>
            <p:ph type="pic" idx="1"/>
          </p:nvPr>
        </p:nvSpPr>
        <p:spPr>
          <a:xfrm>
            <a:off x="1005208" y="693795"/>
            <a:ext cx="3359623" cy="5468112"/>
          </a:xfrm>
        </p:spPr>
        <p:txBody>
          <a:bodyPr rtlCol="0">
            <a:normAutofit/>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smtClean="0"/>
              <a:t>Haga clic en el icono para agregar una imagen</a:t>
            </a:r>
            <a:endParaRPr lang="en-US" noProof="0"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48" name="Date Placeholder 4"/>
          <p:cNvSpPr>
            <a:spLocks noGrp="1"/>
          </p:cNvSpPr>
          <p:nvPr>
            <p:ph type="dt" sz="half" idx="10"/>
          </p:nvPr>
        </p:nvSpPr>
        <p:spPr/>
        <p:txBody>
          <a:bodyPr/>
          <a:lstStyle>
            <a:lvl1pPr>
              <a:defRPr/>
            </a:lvl1pPr>
          </a:lstStyle>
          <a:p>
            <a:pPr>
              <a:defRPr/>
            </a:pPr>
            <a:fld id="{53BA3A35-33DE-4743-BA3F-FBEC8841FD0A}" type="datetimeFigureOut">
              <a:rPr lang="es-ES"/>
              <a:pPr>
                <a:defRPr/>
              </a:pPr>
              <a:t>03/10/2012</a:t>
            </a:fld>
            <a:endParaRPr lang="es-ES"/>
          </a:p>
        </p:txBody>
      </p:sp>
      <p:sp>
        <p:nvSpPr>
          <p:cNvPr id="49" name="Footer Placeholder 5"/>
          <p:cNvSpPr>
            <a:spLocks noGrp="1"/>
          </p:cNvSpPr>
          <p:nvPr>
            <p:ph type="ftr" sz="quarter" idx="11"/>
          </p:nvPr>
        </p:nvSpPr>
        <p:spPr>
          <a:xfrm>
            <a:off x="4641850" y="5724525"/>
            <a:ext cx="3492500" cy="365125"/>
          </a:xfrm>
        </p:spPr>
        <p:txBody>
          <a:bodyPr>
            <a:normAutofit/>
          </a:bodyPr>
          <a:lstStyle>
            <a:lvl1pPr>
              <a:defRPr/>
            </a:lvl1pPr>
          </a:lstStyle>
          <a:p>
            <a:pPr>
              <a:defRPr/>
            </a:pPr>
            <a:endParaRPr lang="es-ES"/>
          </a:p>
        </p:txBody>
      </p:sp>
      <p:sp>
        <p:nvSpPr>
          <p:cNvPr id="50" name="Slide Number Placeholder 6"/>
          <p:cNvSpPr>
            <a:spLocks noGrp="1"/>
          </p:cNvSpPr>
          <p:nvPr>
            <p:ph type="sldNum" sz="quarter" idx="12"/>
          </p:nvPr>
        </p:nvSpPr>
        <p:spPr/>
        <p:txBody>
          <a:bodyPr/>
          <a:lstStyle>
            <a:lvl1pPr>
              <a:defRPr/>
            </a:lvl1pPr>
          </a:lstStyle>
          <a:p>
            <a:pPr>
              <a:defRPr/>
            </a:pPr>
            <a:fld id="{AEBFE8AF-ED4A-4EB3-8FC3-27A819886085}" type="slidenum">
              <a:rPr lang="es-ES"/>
              <a:pPr>
                <a:defRPr/>
              </a:pPr>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1026" name="Group 41"/>
          <p:cNvGrpSpPr>
            <a:grpSpLocks/>
          </p:cNvGrpSpPr>
          <p:nvPr/>
        </p:nvGrpSpPr>
        <p:grpSpPr bwMode="auto">
          <a:xfrm>
            <a:off x="-304800" y="0"/>
            <a:ext cx="9932988" cy="6858000"/>
            <a:chOff x="-382404" y="0"/>
            <a:chExt cx="9932332" cy="6858000"/>
          </a:xfrm>
        </p:grpSpPr>
        <p:grpSp>
          <p:nvGrpSpPr>
            <p:cNvPr id="1035" name="Group 44"/>
            <p:cNvGrpSpPr>
              <a:grpSpLocks/>
            </p:cNvGrpSpPr>
            <p:nvPr/>
          </p:nvGrpSpPr>
          <p:grpSpPr bwMode="auto">
            <a:xfrm>
              <a:off x="0" y="0"/>
              <a:ext cx="9144000" cy="6858000"/>
              <a:chOff x="0" y="0"/>
              <a:chExt cx="9144000" cy="6858000"/>
            </a:xfrm>
          </p:grpSpPr>
          <p:grpSp>
            <p:nvGrpSpPr>
              <p:cNvPr id="1058" name="Group 4"/>
              <p:cNvGrpSpPr>
                <a:grpSpLocks/>
              </p:cNvGrpSpPr>
              <p:nvPr/>
            </p:nvGrpSpPr>
            <p:grpSpPr bwMode="auto">
              <a:xfrm>
                <a:off x="0" y="0"/>
                <a:ext cx="2514600" cy="6858000"/>
                <a:chOff x="0" y="0"/>
                <a:chExt cx="2514600" cy="6858000"/>
              </a:xfrm>
            </p:grpSpPr>
            <p:sp>
              <p:nvSpPr>
                <p:cNvPr id="113" name="Rectangle 112"/>
                <p:cNvSpPr/>
                <p:nvPr/>
              </p:nvSpPr>
              <p:spPr>
                <a:xfrm>
                  <a:off x="914499"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4" name="Rectangle 2"/>
                <p:cNvSpPr/>
                <p:nvPr/>
              </p:nvSpPr>
              <p:spPr>
                <a:xfrm>
                  <a:off x="159"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5" name="Rectangle 3"/>
                <p:cNvSpPr/>
                <p:nvPr/>
              </p:nvSpPr>
              <p:spPr>
                <a:xfrm>
                  <a:off x="228744"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1059" name="Group 5"/>
              <p:cNvGrpSpPr>
                <a:grpSpLocks/>
              </p:cNvGrpSpPr>
              <p:nvPr/>
            </p:nvGrpSpPr>
            <p:grpSpPr bwMode="auto">
              <a:xfrm>
                <a:off x="422910" y="0"/>
                <a:ext cx="2514600" cy="6858000"/>
                <a:chOff x="0" y="0"/>
                <a:chExt cx="2514600" cy="6858000"/>
              </a:xfrm>
            </p:grpSpPr>
            <p:sp>
              <p:nvSpPr>
                <p:cNvPr id="110" name="Rectangle 109"/>
                <p:cNvSpPr/>
                <p:nvPr/>
              </p:nvSpPr>
              <p:spPr>
                <a:xfrm>
                  <a:off x="913836"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1" name="Rectangle 110"/>
                <p:cNvSpPr/>
                <p:nvPr/>
              </p:nvSpPr>
              <p:spPr>
                <a:xfrm>
                  <a:off x="-504"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2" name="Rectangle 111"/>
                <p:cNvSpPr/>
                <p:nvPr/>
              </p:nvSpPr>
              <p:spPr>
                <a:xfrm>
                  <a:off x="228081"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1060" name="Group 9"/>
              <p:cNvGrpSpPr>
                <a:grpSpLocks/>
              </p:cNvGrpSpPr>
              <p:nvPr/>
            </p:nvGrpSpPr>
            <p:grpSpPr bwMode="auto">
              <a:xfrm rot="10800000">
                <a:off x="6629400" y="0"/>
                <a:ext cx="2514600" cy="6858000"/>
                <a:chOff x="0" y="0"/>
                <a:chExt cx="2514600" cy="6858000"/>
              </a:xfrm>
            </p:grpSpPr>
            <p:sp>
              <p:nvSpPr>
                <p:cNvPr id="107" name="Rectangle 106"/>
                <p:cNvSpPr/>
                <p:nvPr/>
              </p:nvSpPr>
              <p:spPr>
                <a:xfrm>
                  <a:off x="914785"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8" name="Rectangle 107"/>
                <p:cNvSpPr/>
                <p:nvPr/>
              </p:nvSpPr>
              <p:spPr>
                <a:xfrm>
                  <a:off x="445"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9" name="Rectangle 108"/>
                <p:cNvSpPr/>
                <p:nvPr/>
              </p:nvSpPr>
              <p:spPr>
                <a:xfrm>
                  <a:off x="229030"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104" name="Rectangle 103"/>
              <p:cNvSpPr/>
              <p:nvPr/>
            </p:nvSpPr>
            <p:spPr>
              <a:xfrm>
                <a:off x="3809907" y="0"/>
                <a:ext cx="281921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5" name="Rectangle 104"/>
              <p:cNvSpPr/>
              <p:nvPr/>
            </p:nvSpPr>
            <p:spPr>
              <a:xfrm>
                <a:off x="2895568"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6" name="Rectangle 105"/>
              <p:cNvSpPr/>
              <p:nvPr/>
            </p:nvSpPr>
            <p:spPr>
              <a:xfrm>
                <a:off x="3124153"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44" name="Freeform 43"/>
            <p:cNvSpPr/>
            <p:nvPr/>
          </p:nvSpPr>
          <p:spPr>
            <a:xfrm>
              <a:off x="-12540" y="5035550"/>
              <a:ext cx="9144983" cy="1174750"/>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45" name="Freeform 44"/>
            <p:cNvSpPr/>
            <p:nvPr/>
          </p:nvSpPr>
          <p:spPr>
            <a:xfrm>
              <a:off x="-12540" y="3467100"/>
              <a:ext cx="9144983" cy="890588"/>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46" name="Freeform 45"/>
            <p:cNvSpPr/>
            <p:nvPr/>
          </p:nvSpPr>
          <p:spPr>
            <a:xfrm>
              <a:off x="-23653" y="5640388"/>
              <a:ext cx="3004940" cy="1211262"/>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47" name="Freeform 46"/>
            <p:cNvSpPr/>
            <p:nvPr/>
          </p:nvSpPr>
          <p:spPr>
            <a:xfrm>
              <a:off x="-12540" y="5284788"/>
              <a:ext cx="9144983" cy="1477962"/>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49" name="Freeform 48"/>
            <p:cNvSpPr/>
            <p:nvPr/>
          </p:nvSpPr>
          <p:spPr>
            <a:xfrm>
              <a:off x="2136793" y="5132388"/>
              <a:ext cx="6982951" cy="171926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50" name="Hexagon 49"/>
            <p:cNvSpPr/>
            <p:nvPr/>
          </p:nvSpPr>
          <p:spPr>
            <a:xfrm rot="1800000">
              <a:off x="2995573" y="2859088"/>
              <a:ext cx="1601682"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1" name="Hexagon 50"/>
            <p:cNvSpPr/>
            <p:nvPr/>
          </p:nvSpPr>
          <p:spPr>
            <a:xfrm rot="1800000">
              <a:off x="3719425" y="4125913"/>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2" name="Hexagon 51"/>
            <p:cNvSpPr/>
            <p:nvPr/>
          </p:nvSpPr>
          <p:spPr>
            <a:xfrm rot="1800000">
              <a:off x="3728949" y="1592263"/>
              <a:ext cx="1601682"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3" name="Hexagon 52"/>
            <p:cNvSpPr/>
            <p:nvPr/>
          </p:nvSpPr>
          <p:spPr>
            <a:xfrm rot="1800000">
              <a:off x="2976524" y="325438"/>
              <a:ext cx="1601682" cy="1389062"/>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4" name="Hexagon 53"/>
            <p:cNvSpPr/>
            <p:nvPr/>
          </p:nvSpPr>
          <p:spPr>
            <a:xfrm rot="1800000">
              <a:off x="4462326" y="5383213"/>
              <a:ext cx="1601682" cy="1389062"/>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5" name="Freeform 54"/>
            <p:cNvSpPr/>
            <p:nvPr/>
          </p:nvSpPr>
          <p:spPr>
            <a:xfrm rot="1800000">
              <a:off x="-382404" y="4202113"/>
              <a:ext cx="126198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6" name="Hexagon 55"/>
            <p:cNvSpPr/>
            <p:nvPr/>
          </p:nvSpPr>
          <p:spPr>
            <a:xfrm rot="1800000">
              <a:off x="23969" y="5402263"/>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7" name="Hexagon 56"/>
            <p:cNvSpPr/>
            <p:nvPr/>
          </p:nvSpPr>
          <p:spPr>
            <a:xfrm rot="1800000">
              <a:off x="52542" y="2849563"/>
              <a:ext cx="1601682"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8" name="Hexagon 57"/>
            <p:cNvSpPr/>
            <p:nvPr/>
          </p:nvSpPr>
          <p:spPr>
            <a:xfrm rot="1800000">
              <a:off x="776394" y="4125913"/>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9" name="Hexagon 58"/>
            <p:cNvSpPr/>
            <p:nvPr/>
          </p:nvSpPr>
          <p:spPr>
            <a:xfrm rot="1800000">
              <a:off x="1509771" y="5411788"/>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0" name="Hexagon 59"/>
            <p:cNvSpPr/>
            <p:nvPr/>
          </p:nvSpPr>
          <p:spPr>
            <a:xfrm rot="1800000">
              <a:off x="1528820" y="2859088"/>
              <a:ext cx="1601682"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5" name="Hexagon 94"/>
            <p:cNvSpPr/>
            <p:nvPr/>
          </p:nvSpPr>
          <p:spPr>
            <a:xfrm rot="1800000">
              <a:off x="795443" y="1563688"/>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6" name="Hexagon 95"/>
            <p:cNvSpPr/>
            <p:nvPr/>
          </p:nvSpPr>
          <p:spPr>
            <a:xfrm rot="1800000">
              <a:off x="6806909" y="4144963"/>
              <a:ext cx="1600094"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7" name="Hexagon 96"/>
            <p:cNvSpPr/>
            <p:nvPr/>
          </p:nvSpPr>
          <p:spPr>
            <a:xfrm rot="1800000">
              <a:off x="7549810" y="5421313"/>
              <a:ext cx="1600094"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8" name="Hexagon 97"/>
            <p:cNvSpPr/>
            <p:nvPr/>
          </p:nvSpPr>
          <p:spPr>
            <a:xfrm rot="1800000">
              <a:off x="7549810" y="2868613"/>
              <a:ext cx="1600094"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9" name="Freeform 98"/>
            <p:cNvSpPr/>
            <p:nvPr/>
          </p:nvSpPr>
          <p:spPr>
            <a:xfrm rot="1800000">
              <a:off x="8306997" y="4056063"/>
              <a:ext cx="1242931"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0" name="Freeform 99"/>
            <p:cNvSpPr/>
            <p:nvPr/>
          </p:nvSpPr>
          <p:spPr>
            <a:xfrm rot="1800000">
              <a:off x="8306997" y="1511300"/>
              <a:ext cx="1241343" cy="1389063"/>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66" name="Rectangle 65"/>
          <p:cNvSpPr/>
          <p:nvPr/>
        </p:nvSpPr>
        <p:spPr>
          <a:xfrm>
            <a:off x="457200" y="333375"/>
            <a:ext cx="8229600" cy="6186488"/>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0" name="Rectangle 69"/>
          <p:cNvSpPr/>
          <p:nvPr/>
        </p:nvSpPr>
        <p:spPr>
          <a:xfrm>
            <a:off x="4560888" y="-22225"/>
            <a:ext cx="3679825" cy="700088"/>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1" name="Rectangle 70"/>
          <p:cNvSpPr/>
          <p:nvPr/>
        </p:nvSpPr>
        <p:spPr>
          <a:xfrm>
            <a:off x="4649788" y="-22225"/>
            <a:ext cx="3505200" cy="6238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30" name="Title Placeholder 1"/>
          <p:cNvSpPr>
            <a:spLocks noGrp="1"/>
          </p:cNvSpPr>
          <p:nvPr>
            <p:ph type="title"/>
          </p:nvPr>
        </p:nvSpPr>
        <p:spPr bwMode="auto">
          <a:xfrm>
            <a:off x="1042988" y="1027113"/>
            <a:ext cx="7024687"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s-ES" smtClean="0"/>
              <a:t>Haga clic para modificar el estilo de título del patrón</a:t>
            </a:r>
            <a:endParaRPr lang="en-US" smtClean="0"/>
          </a:p>
        </p:txBody>
      </p:sp>
      <p:sp>
        <p:nvSpPr>
          <p:cNvPr id="1031" name="Text Placeholder 2"/>
          <p:cNvSpPr>
            <a:spLocks noGrp="1"/>
          </p:cNvSpPr>
          <p:nvPr>
            <p:ph type="body" idx="1"/>
          </p:nvPr>
        </p:nvSpPr>
        <p:spPr bwMode="auto">
          <a:xfrm>
            <a:off x="1042988" y="2324100"/>
            <a:ext cx="6777037" cy="35083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smtClean="0"/>
          </a:p>
        </p:txBody>
      </p:sp>
      <p:sp>
        <p:nvSpPr>
          <p:cNvPr id="4" name="Date Placeholder 3"/>
          <p:cNvSpPr>
            <a:spLocks noGrp="1"/>
          </p:cNvSpPr>
          <p:nvPr>
            <p:ph type="dt" sz="half" idx="2"/>
          </p:nvPr>
        </p:nvSpPr>
        <p:spPr>
          <a:xfrm>
            <a:off x="5997575" y="223838"/>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rgbClr val="FEFEFE"/>
                </a:solidFill>
                <a:latin typeface="+mn-lt"/>
                <a:cs typeface="+mn-cs"/>
              </a:defRPr>
            </a:lvl1pPr>
          </a:lstStyle>
          <a:p>
            <a:pPr>
              <a:defRPr/>
            </a:pPr>
            <a:fld id="{219BA26C-0519-497A-A3E8-92C206C2E74D}" type="datetimeFigureOut">
              <a:rPr lang="es-ES"/>
              <a:pPr>
                <a:defRPr/>
              </a:pPr>
              <a:t>03/10/2012</a:t>
            </a:fld>
            <a:endParaRPr lang="es-ES"/>
          </a:p>
        </p:txBody>
      </p:sp>
      <p:sp>
        <p:nvSpPr>
          <p:cNvPr id="5" name="Footer Placeholder 4"/>
          <p:cNvSpPr>
            <a:spLocks noGrp="1"/>
          </p:cNvSpPr>
          <p:nvPr>
            <p:ph type="ftr" sz="quarter" idx="3"/>
          </p:nvPr>
        </p:nvSpPr>
        <p:spPr>
          <a:xfrm>
            <a:off x="4641850" y="5851525"/>
            <a:ext cx="3502025" cy="365125"/>
          </a:xfrm>
          <a:prstGeom prst="rect">
            <a:avLst/>
          </a:prstGeom>
        </p:spPr>
        <p:txBody>
          <a:bodyPr vert="horz" lIns="91440" tIns="45720" rIns="91440" bIns="45720" rtlCol="0" anchor="ctr"/>
          <a:lstStyle>
            <a:lvl1pPr algn="r" fontAlgn="auto">
              <a:spcBef>
                <a:spcPts val="0"/>
              </a:spcBef>
              <a:spcAft>
                <a:spcPts val="0"/>
              </a:spcAft>
              <a:defRPr sz="1200">
                <a:solidFill>
                  <a:schemeClr val="accent1"/>
                </a:solidFill>
                <a:latin typeface="+mn-lt"/>
                <a:cs typeface="+mn-cs"/>
              </a:defRPr>
            </a:lvl1pPr>
          </a:lstStyle>
          <a:p>
            <a:pPr>
              <a:defRPr/>
            </a:pPr>
            <a:endParaRPr lang="es-ES"/>
          </a:p>
        </p:txBody>
      </p:sp>
      <p:sp>
        <p:nvSpPr>
          <p:cNvPr id="6" name="Slide Number Placeholder 5"/>
          <p:cNvSpPr>
            <a:spLocks noGrp="1"/>
          </p:cNvSpPr>
          <p:nvPr>
            <p:ph type="sldNum" sz="quarter" idx="4"/>
          </p:nvPr>
        </p:nvSpPr>
        <p:spPr>
          <a:xfrm>
            <a:off x="4649788" y="223838"/>
            <a:ext cx="1331912" cy="365125"/>
          </a:xfrm>
          <a:prstGeom prst="rect">
            <a:avLst/>
          </a:prstGeom>
        </p:spPr>
        <p:txBody>
          <a:bodyPr vert="horz" lIns="91440" tIns="45720" rIns="91440" bIns="45720" rtlCol="0" anchor="ctr"/>
          <a:lstStyle>
            <a:lvl1pPr algn="l" fontAlgn="auto">
              <a:spcBef>
                <a:spcPts val="0"/>
              </a:spcBef>
              <a:spcAft>
                <a:spcPts val="0"/>
              </a:spcAft>
              <a:defRPr sz="1200">
                <a:solidFill>
                  <a:srgbClr val="FEFEFE"/>
                </a:solidFill>
                <a:latin typeface="+mn-lt"/>
                <a:cs typeface="+mn-cs"/>
              </a:defRPr>
            </a:lvl1pPr>
          </a:lstStyle>
          <a:p>
            <a:pPr>
              <a:defRPr/>
            </a:pPr>
            <a:fld id="{6C0D2A07-8261-4669-B2A3-5C8489B877E0}" type="slidenum">
              <a:rPr lang="es-ES"/>
              <a:pPr>
                <a:defRPr/>
              </a:pPr>
              <a:t>‹Nº›</a:t>
            </a:fld>
            <a:endParaRPr lang="es-ES"/>
          </a:p>
        </p:txBody>
      </p:sp>
    </p:spTree>
  </p:cSld>
  <p:clrMap bg1="lt1" tx1="dk1" bg2="lt2" tx2="dk2" accent1="accent1" accent2="accent2" accent3="accent3" accent4="accent4" accent5="accent5" accent6="accent6" hlink="hlink" folHlink="folHlink"/>
  <p:sldLayoutIdLst>
    <p:sldLayoutId id="2147483708" r:id="rId1"/>
    <p:sldLayoutId id="2147483700" r:id="rId2"/>
    <p:sldLayoutId id="2147483701" r:id="rId3"/>
    <p:sldLayoutId id="2147483702" r:id="rId4"/>
    <p:sldLayoutId id="2147483703" r:id="rId5"/>
    <p:sldLayoutId id="2147483704" r:id="rId6"/>
    <p:sldLayoutId id="2147483705" r:id="rId7"/>
    <p:sldLayoutId id="2147483709" r:id="rId8"/>
    <p:sldLayoutId id="2147483710" r:id="rId9"/>
    <p:sldLayoutId id="2147483706" r:id="rId10"/>
    <p:sldLayoutId id="2147483707" r:id="rId11"/>
  </p:sldLayoutIdLst>
  <p:txStyles>
    <p:titleStyle>
      <a:lvl1pPr algn="l" rtl="0" eaLnBrk="0" fontAlgn="base" hangingPunct="0">
        <a:spcBef>
          <a:spcPct val="0"/>
        </a:spcBef>
        <a:spcAft>
          <a:spcPct val="0"/>
        </a:spcAft>
        <a:defRPr sz="4000" kern="1200">
          <a:solidFill>
            <a:schemeClr val="accent1"/>
          </a:solidFill>
          <a:latin typeface="+mj-lt"/>
          <a:ea typeface="+mj-ea"/>
          <a:cs typeface="+mj-cs"/>
        </a:defRPr>
      </a:lvl1pPr>
      <a:lvl2pPr algn="l" rtl="0" eaLnBrk="0" fontAlgn="base" hangingPunct="0">
        <a:spcBef>
          <a:spcPct val="0"/>
        </a:spcBef>
        <a:spcAft>
          <a:spcPct val="0"/>
        </a:spcAft>
        <a:defRPr sz="4000">
          <a:solidFill>
            <a:schemeClr val="accent1"/>
          </a:solidFill>
          <a:latin typeface="Century Gothic" pitchFamily="34" charset="0"/>
        </a:defRPr>
      </a:lvl2pPr>
      <a:lvl3pPr algn="l" rtl="0" eaLnBrk="0" fontAlgn="base" hangingPunct="0">
        <a:spcBef>
          <a:spcPct val="0"/>
        </a:spcBef>
        <a:spcAft>
          <a:spcPct val="0"/>
        </a:spcAft>
        <a:defRPr sz="4000">
          <a:solidFill>
            <a:schemeClr val="accent1"/>
          </a:solidFill>
          <a:latin typeface="Century Gothic" pitchFamily="34" charset="0"/>
        </a:defRPr>
      </a:lvl3pPr>
      <a:lvl4pPr algn="l" rtl="0" eaLnBrk="0" fontAlgn="base" hangingPunct="0">
        <a:spcBef>
          <a:spcPct val="0"/>
        </a:spcBef>
        <a:spcAft>
          <a:spcPct val="0"/>
        </a:spcAft>
        <a:defRPr sz="4000">
          <a:solidFill>
            <a:schemeClr val="accent1"/>
          </a:solidFill>
          <a:latin typeface="Century Gothic" pitchFamily="34" charset="0"/>
        </a:defRPr>
      </a:lvl4pPr>
      <a:lvl5pPr algn="l" rtl="0" eaLnBrk="0" fontAlgn="base" hangingPunct="0">
        <a:spcBef>
          <a:spcPct val="0"/>
        </a:spcBef>
        <a:spcAft>
          <a:spcPct val="0"/>
        </a:spcAft>
        <a:defRPr sz="4000">
          <a:solidFill>
            <a:schemeClr val="accent1"/>
          </a:solidFill>
          <a:latin typeface="Century Gothic"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3050" algn="l" rtl="0" eaLnBrk="0" fontAlgn="base" hangingPunct="0">
        <a:spcBef>
          <a:spcPct val="20000"/>
        </a:spcBef>
        <a:spcAft>
          <a:spcPct val="0"/>
        </a:spcAft>
        <a:buClr>
          <a:schemeClr val="accent1"/>
        </a:buClr>
        <a:buSzPct val="76000"/>
        <a:buFont typeface="Wingdings 2" pitchFamily="18" charset="2"/>
        <a:buChar char=""/>
        <a:defRPr sz="2400" kern="1200">
          <a:solidFill>
            <a:schemeClr val="tx2"/>
          </a:solidFill>
          <a:latin typeface="+mn-lt"/>
          <a:ea typeface="+mn-ea"/>
          <a:cs typeface="+mn-cs"/>
        </a:defRPr>
      </a:lvl1pPr>
      <a:lvl2pPr marL="639763" indent="-273050" algn="l" rtl="0" eaLnBrk="0" fontAlgn="base" hangingPunct="0">
        <a:spcBef>
          <a:spcPct val="20000"/>
        </a:spcBef>
        <a:spcAft>
          <a:spcPct val="0"/>
        </a:spcAft>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rtl="0" eaLnBrk="0" fontAlgn="base" hangingPunct="0">
        <a:spcBef>
          <a:spcPct val="20000"/>
        </a:spcBef>
        <a:spcAft>
          <a:spcPct val="0"/>
        </a:spcAft>
        <a:buClr>
          <a:schemeClr val="accent1"/>
        </a:buClr>
        <a:buSzPct val="76000"/>
        <a:buFont typeface="Wingdings 2" pitchFamily="18" charset="2"/>
        <a:buChar char=""/>
        <a:defRPr sz="2000" kern="1200">
          <a:solidFill>
            <a:schemeClr val="tx2"/>
          </a:solidFill>
          <a:latin typeface="+mn-lt"/>
          <a:ea typeface="+mn-ea"/>
          <a:cs typeface="+mn-cs"/>
        </a:defRPr>
      </a:lvl3pPr>
      <a:lvl4pPr marL="1123950" indent="-228600" algn="l" rtl="0" eaLnBrk="0" fontAlgn="base" hangingPunct="0">
        <a:spcBef>
          <a:spcPct val="20000"/>
        </a:spcBef>
        <a:spcAft>
          <a:spcPct val="0"/>
        </a:spcAft>
        <a:buClr>
          <a:schemeClr val="accent1"/>
        </a:buClr>
        <a:buSzPct val="76000"/>
        <a:buFont typeface="Wingdings 2" pitchFamily="18" charset="2"/>
        <a:buChar char=""/>
        <a:defRPr kern="1200">
          <a:solidFill>
            <a:schemeClr val="tx2"/>
          </a:solidFill>
          <a:latin typeface="+mn-lt"/>
          <a:ea typeface="+mn-ea"/>
          <a:cs typeface="+mn-cs"/>
        </a:defRPr>
      </a:lvl4pPr>
      <a:lvl5pPr marL="1325563" indent="-228600" algn="l" rtl="0" eaLnBrk="0" fontAlgn="base" hangingPunct="0">
        <a:spcBef>
          <a:spcPct val="20000"/>
        </a:spcBef>
        <a:spcAft>
          <a:spcPct val="0"/>
        </a:spcAft>
        <a:buClr>
          <a:schemeClr val="accent1"/>
        </a:buClr>
        <a:buSzPct val="76000"/>
        <a:buFont typeface="Wingdings 2" pitchFamily="18" charset="2"/>
        <a:buChar char=""/>
        <a:defRPr sz="1600" kern="120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7.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00.xml.rels><?xml version="1.0" encoding="UTF-8" standalone="yes"?>
<Relationships xmlns="http://schemas.openxmlformats.org/package/2006/relationships"><Relationship Id="rId3" Type="http://schemas.openxmlformats.org/officeDocument/2006/relationships/diagramLayout" Target="../diagrams/layout70.xml"/><Relationship Id="rId2" Type="http://schemas.openxmlformats.org/officeDocument/2006/relationships/diagramData" Target="../diagrams/data70.xml"/><Relationship Id="rId1" Type="http://schemas.openxmlformats.org/officeDocument/2006/relationships/slideLayout" Target="../slideLayouts/slideLayout7.xml"/><Relationship Id="rId6" Type="http://schemas.microsoft.com/office/2007/relationships/diagramDrawing" Target="../diagrams/drawing70.xml"/><Relationship Id="rId5" Type="http://schemas.openxmlformats.org/officeDocument/2006/relationships/diagramColors" Target="../diagrams/colors70.xml"/><Relationship Id="rId4" Type="http://schemas.openxmlformats.org/officeDocument/2006/relationships/diagramQuickStyle" Target="../diagrams/quickStyle70.xml"/></Relationships>
</file>

<file path=ppt/slides/_rels/slide101.xml.rels><?xml version="1.0" encoding="UTF-8" standalone="yes"?>
<Relationships xmlns="http://schemas.openxmlformats.org/package/2006/relationships"><Relationship Id="rId3" Type="http://schemas.openxmlformats.org/officeDocument/2006/relationships/diagramLayout" Target="../diagrams/layout71.xml"/><Relationship Id="rId2" Type="http://schemas.openxmlformats.org/officeDocument/2006/relationships/diagramData" Target="../diagrams/data71.xml"/><Relationship Id="rId1" Type="http://schemas.openxmlformats.org/officeDocument/2006/relationships/slideLayout" Target="../slideLayouts/slideLayout7.xml"/><Relationship Id="rId6" Type="http://schemas.microsoft.com/office/2007/relationships/diagramDrawing" Target="../diagrams/drawing71.xml"/><Relationship Id="rId5" Type="http://schemas.openxmlformats.org/officeDocument/2006/relationships/diagramColors" Target="../diagrams/colors71.xml"/><Relationship Id="rId4" Type="http://schemas.openxmlformats.org/officeDocument/2006/relationships/diagramQuickStyle" Target="../diagrams/quickStyle7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6.png"/><Relationship Id="rId2" Type="http://schemas.openxmlformats.org/officeDocument/2006/relationships/diagramData" Target="../diagrams/data10.xml"/><Relationship Id="rId1" Type="http://schemas.openxmlformats.org/officeDocument/2006/relationships/slideLayout" Target="../slideLayouts/slideLayout7.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7.png"/><Relationship Id="rId2" Type="http://schemas.openxmlformats.org/officeDocument/2006/relationships/diagramData" Target="../diagrams/data11.xml"/><Relationship Id="rId1" Type="http://schemas.openxmlformats.org/officeDocument/2006/relationships/slideLayout" Target="../slideLayouts/slideLayout7.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image" Target="../media/image8.png"/><Relationship Id="rId2" Type="http://schemas.openxmlformats.org/officeDocument/2006/relationships/diagramData" Target="../diagrams/data12.xml"/><Relationship Id="rId1" Type="http://schemas.openxmlformats.org/officeDocument/2006/relationships/slideLayout" Target="../slideLayouts/slideLayout7.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5.xml.rels><?xml version="1.0" encoding="UTF-8" standalone="yes"?>
<Relationships xmlns="http://schemas.openxmlformats.org/package/2006/relationships"><Relationship Id="rId8" Type="http://schemas.openxmlformats.org/officeDocument/2006/relationships/diagramData" Target="../diagrams/data14.xml"/><Relationship Id="rId13" Type="http://schemas.openxmlformats.org/officeDocument/2006/relationships/image" Target="../media/image10.png"/><Relationship Id="rId3" Type="http://schemas.openxmlformats.org/officeDocument/2006/relationships/diagramData" Target="../diagrams/data13.xml"/><Relationship Id="rId7" Type="http://schemas.microsoft.com/office/2007/relationships/diagramDrawing" Target="../diagrams/drawing13.xml"/><Relationship Id="rId12" Type="http://schemas.microsoft.com/office/2007/relationships/diagramDrawing" Target="../diagrams/drawing14.xml"/><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diagramColors" Target="../diagrams/colors13.xml"/><Relationship Id="rId11" Type="http://schemas.openxmlformats.org/officeDocument/2006/relationships/diagramColors" Target="../diagrams/colors14.xml"/><Relationship Id="rId5" Type="http://schemas.openxmlformats.org/officeDocument/2006/relationships/diagramQuickStyle" Target="../diagrams/quickStyle13.xml"/><Relationship Id="rId10" Type="http://schemas.openxmlformats.org/officeDocument/2006/relationships/diagramQuickStyle" Target="../diagrams/quickStyle14.xml"/><Relationship Id="rId4" Type="http://schemas.openxmlformats.org/officeDocument/2006/relationships/diagramLayout" Target="../diagrams/layout13.xml"/><Relationship Id="rId9" Type="http://schemas.openxmlformats.org/officeDocument/2006/relationships/diagramLayout" Target="../diagrams/layout14.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5.xml"/><Relationship Id="rId7" Type="http://schemas.openxmlformats.org/officeDocument/2006/relationships/image" Target="../media/image11.png"/><Relationship Id="rId2" Type="http://schemas.openxmlformats.org/officeDocument/2006/relationships/diagramData" Target="../diagrams/data15.xml"/><Relationship Id="rId1" Type="http://schemas.openxmlformats.org/officeDocument/2006/relationships/slideLayout" Target="../slideLayouts/slideLayout7.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6.xml"/><Relationship Id="rId7" Type="http://schemas.openxmlformats.org/officeDocument/2006/relationships/image" Target="../media/image12.png"/><Relationship Id="rId2" Type="http://schemas.openxmlformats.org/officeDocument/2006/relationships/diagramData" Target="../diagrams/data16.xml"/><Relationship Id="rId1" Type="http://schemas.openxmlformats.org/officeDocument/2006/relationships/slideLayout" Target="../slideLayouts/slideLayout7.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7.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7.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2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diagramData" Target="../diagrams/data21.xml"/><Relationship Id="rId7" Type="http://schemas.microsoft.com/office/2007/relationships/diagramDrawing" Target="../diagrams/drawing21.xml"/><Relationship Id="rId12"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Colors" Target="../diagrams/colors21.xml"/><Relationship Id="rId11" Type="http://schemas.openxmlformats.org/officeDocument/2006/relationships/image" Target="../media/image20.jpeg"/><Relationship Id="rId5" Type="http://schemas.openxmlformats.org/officeDocument/2006/relationships/diagramQuickStyle" Target="../diagrams/quickStyle21.xml"/><Relationship Id="rId10" Type="http://schemas.openxmlformats.org/officeDocument/2006/relationships/image" Target="../media/image19.jpeg"/><Relationship Id="rId4" Type="http://schemas.openxmlformats.org/officeDocument/2006/relationships/diagramLayout" Target="../diagrams/layout21.xml"/><Relationship Id="rId9" Type="http://schemas.openxmlformats.org/officeDocument/2006/relationships/image" Target="../media/image18.jpeg"/></Relationships>
</file>

<file path=ppt/slides/_rels/slide26.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diagramColors" Target="../diagrams/colors23.xml"/><Relationship Id="rId3" Type="http://schemas.openxmlformats.org/officeDocument/2006/relationships/diagramLayout" Target="../diagrams/layout22.xml"/><Relationship Id="rId7" Type="http://schemas.openxmlformats.org/officeDocument/2006/relationships/image" Target="../media/image22.jpeg"/><Relationship Id="rId12" Type="http://schemas.openxmlformats.org/officeDocument/2006/relationships/diagramQuickStyle" Target="../diagrams/quickStyle23.xml"/><Relationship Id="rId2" Type="http://schemas.openxmlformats.org/officeDocument/2006/relationships/diagramData" Target="../diagrams/data22.xml"/><Relationship Id="rId16" Type="http://schemas.openxmlformats.org/officeDocument/2006/relationships/image" Target="../media/image26.png"/><Relationship Id="rId1" Type="http://schemas.openxmlformats.org/officeDocument/2006/relationships/slideLayout" Target="../slideLayouts/slideLayout7.xml"/><Relationship Id="rId6" Type="http://schemas.microsoft.com/office/2007/relationships/diagramDrawing" Target="../diagrams/drawing22.xml"/><Relationship Id="rId11" Type="http://schemas.openxmlformats.org/officeDocument/2006/relationships/diagramLayout" Target="../diagrams/layout23.xml"/><Relationship Id="rId5" Type="http://schemas.openxmlformats.org/officeDocument/2006/relationships/diagramColors" Target="../diagrams/colors22.xml"/><Relationship Id="rId15" Type="http://schemas.openxmlformats.org/officeDocument/2006/relationships/image" Target="../media/image25.png"/><Relationship Id="rId10" Type="http://schemas.openxmlformats.org/officeDocument/2006/relationships/diagramData" Target="../diagrams/data23.xml"/><Relationship Id="rId4" Type="http://schemas.openxmlformats.org/officeDocument/2006/relationships/diagramQuickStyle" Target="../diagrams/quickStyle22.xml"/><Relationship Id="rId9" Type="http://schemas.openxmlformats.org/officeDocument/2006/relationships/image" Target="../media/image24.jpeg"/><Relationship Id="rId14" Type="http://schemas.microsoft.com/office/2007/relationships/diagramDrawing" Target="../diagrams/drawing23.xml"/></Relationships>
</file>

<file path=ppt/slides/_rels/slide27.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diagramColors" Target="../diagrams/colors25.xml"/><Relationship Id="rId3" Type="http://schemas.openxmlformats.org/officeDocument/2006/relationships/diagramData" Target="../diagrams/data24.xml"/><Relationship Id="rId7" Type="http://schemas.microsoft.com/office/2007/relationships/diagramDrawing" Target="../diagrams/drawing24.xml"/><Relationship Id="rId12" Type="http://schemas.openxmlformats.org/officeDocument/2006/relationships/diagramQuickStyle" Target="../diagrams/quickStyle25.xml"/><Relationship Id="rId2" Type="http://schemas.openxmlformats.org/officeDocument/2006/relationships/notesSlide" Target="../notesSlides/notesSlide2.xml"/><Relationship Id="rId16"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diagramColors" Target="../diagrams/colors24.xml"/><Relationship Id="rId11" Type="http://schemas.openxmlformats.org/officeDocument/2006/relationships/diagramLayout" Target="../diagrams/layout25.xml"/><Relationship Id="rId5" Type="http://schemas.openxmlformats.org/officeDocument/2006/relationships/diagramQuickStyle" Target="../diagrams/quickStyle24.xml"/><Relationship Id="rId15" Type="http://schemas.openxmlformats.org/officeDocument/2006/relationships/image" Target="../media/image29.jpeg"/><Relationship Id="rId10" Type="http://schemas.openxmlformats.org/officeDocument/2006/relationships/diagramData" Target="../diagrams/data25.xml"/><Relationship Id="rId4" Type="http://schemas.openxmlformats.org/officeDocument/2006/relationships/diagramLayout" Target="../diagrams/layout24.xml"/><Relationship Id="rId9" Type="http://schemas.openxmlformats.org/officeDocument/2006/relationships/image" Target="../media/image28.jpeg"/><Relationship Id="rId14" Type="http://schemas.microsoft.com/office/2007/relationships/diagramDrawing" Target="../diagrams/drawing25.xml"/></Relationships>
</file>

<file path=ppt/slides/_rels/slide28.xml.rels><?xml version="1.0" encoding="UTF-8" standalone="yes"?>
<Relationships xmlns="http://schemas.openxmlformats.org/package/2006/relationships"><Relationship Id="rId8" Type="http://schemas.openxmlformats.org/officeDocument/2006/relationships/image" Target="../media/image32.jpeg"/><Relationship Id="rId13" Type="http://schemas.microsoft.com/office/2007/relationships/diagramDrawing" Target="../diagrams/drawing27.xml"/><Relationship Id="rId18" Type="http://schemas.openxmlformats.org/officeDocument/2006/relationships/diagramQuickStyle" Target="../diagrams/quickStyle28.xml"/><Relationship Id="rId3" Type="http://schemas.openxmlformats.org/officeDocument/2006/relationships/diagramLayout" Target="../diagrams/layout26.xml"/><Relationship Id="rId21" Type="http://schemas.openxmlformats.org/officeDocument/2006/relationships/image" Target="../media/image35.jpeg"/><Relationship Id="rId7" Type="http://schemas.openxmlformats.org/officeDocument/2006/relationships/image" Target="../media/image31.jpeg"/><Relationship Id="rId12" Type="http://schemas.openxmlformats.org/officeDocument/2006/relationships/diagramColors" Target="../diagrams/colors27.xml"/><Relationship Id="rId17" Type="http://schemas.openxmlformats.org/officeDocument/2006/relationships/diagramLayout" Target="../diagrams/layout28.xml"/><Relationship Id="rId2" Type="http://schemas.openxmlformats.org/officeDocument/2006/relationships/diagramData" Target="../diagrams/data26.xml"/><Relationship Id="rId16" Type="http://schemas.openxmlformats.org/officeDocument/2006/relationships/diagramData" Target="../diagrams/data28.xml"/><Relationship Id="rId20" Type="http://schemas.microsoft.com/office/2007/relationships/diagramDrawing" Target="../diagrams/drawing28.xml"/><Relationship Id="rId1" Type="http://schemas.openxmlformats.org/officeDocument/2006/relationships/slideLayout" Target="../slideLayouts/slideLayout7.xml"/><Relationship Id="rId6" Type="http://schemas.microsoft.com/office/2007/relationships/diagramDrawing" Target="../diagrams/drawing26.xml"/><Relationship Id="rId11" Type="http://schemas.openxmlformats.org/officeDocument/2006/relationships/diagramQuickStyle" Target="../diagrams/quickStyle27.xml"/><Relationship Id="rId5" Type="http://schemas.openxmlformats.org/officeDocument/2006/relationships/diagramColors" Target="../diagrams/colors26.xml"/><Relationship Id="rId15" Type="http://schemas.openxmlformats.org/officeDocument/2006/relationships/image" Target="../media/image34.jpeg"/><Relationship Id="rId10" Type="http://schemas.openxmlformats.org/officeDocument/2006/relationships/diagramLayout" Target="../diagrams/layout27.xml"/><Relationship Id="rId19" Type="http://schemas.openxmlformats.org/officeDocument/2006/relationships/diagramColors" Target="../diagrams/colors28.xml"/><Relationship Id="rId4" Type="http://schemas.openxmlformats.org/officeDocument/2006/relationships/diagramQuickStyle" Target="../diagrams/quickStyle26.xml"/><Relationship Id="rId9" Type="http://schemas.openxmlformats.org/officeDocument/2006/relationships/diagramData" Target="../diagrams/data27.xml"/><Relationship Id="rId14" Type="http://schemas.openxmlformats.org/officeDocument/2006/relationships/image" Target="../media/image33.jpeg"/><Relationship Id="rId22" Type="http://schemas.openxmlformats.org/officeDocument/2006/relationships/image" Target="../media/image36.jpeg"/></Relationships>
</file>

<file path=ppt/slides/_rels/slide29.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diagramLayout" Target="../diagrams/layout29.xml"/><Relationship Id="rId7" Type="http://schemas.openxmlformats.org/officeDocument/2006/relationships/image" Target="../media/image37.jpeg"/><Relationship Id="rId2" Type="http://schemas.openxmlformats.org/officeDocument/2006/relationships/diagramData" Target="../diagrams/data29.xml"/><Relationship Id="rId1" Type="http://schemas.openxmlformats.org/officeDocument/2006/relationships/slideLayout" Target="../slideLayouts/slideLayout7.xml"/><Relationship Id="rId6" Type="http://schemas.microsoft.com/office/2007/relationships/diagramDrawing" Target="../diagrams/drawing29.xml"/><Relationship Id="rId11" Type="http://schemas.openxmlformats.org/officeDocument/2006/relationships/image" Target="../media/image41.jpeg"/><Relationship Id="rId5" Type="http://schemas.openxmlformats.org/officeDocument/2006/relationships/diagramColors" Target="../diagrams/colors29.xml"/><Relationship Id="rId10" Type="http://schemas.openxmlformats.org/officeDocument/2006/relationships/image" Target="../media/image40.jpeg"/><Relationship Id="rId4" Type="http://schemas.openxmlformats.org/officeDocument/2006/relationships/diagramQuickStyle" Target="../diagrams/quickStyle29.xml"/><Relationship Id="rId9"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diagramLayout" Target="../diagrams/layout30.xml"/><Relationship Id="rId7" Type="http://schemas.openxmlformats.org/officeDocument/2006/relationships/image" Target="../media/image42.jpeg"/><Relationship Id="rId2" Type="http://schemas.openxmlformats.org/officeDocument/2006/relationships/diagramData" Target="../diagrams/data30.xml"/><Relationship Id="rId1" Type="http://schemas.openxmlformats.org/officeDocument/2006/relationships/slideLayout" Target="../slideLayouts/slideLayout7.xml"/><Relationship Id="rId6" Type="http://schemas.microsoft.com/office/2007/relationships/diagramDrawing" Target="../diagrams/drawing30.xml"/><Relationship Id="rId5" Type="http://schemas.openxmlformats.org/officeDocument/2006/relationships/diagramColors" Target="../diagrams/colors30.xml"/><Relationship Id="rId10" Type="http://schemas.openxmlformats.org/officeDocument/2006/relationships/image" Target="../media/image45.png"/><Relationship Id="rId4" Type="http://schemas.openxmlformats.org/officeDocument/2006/relationships/diagramQuickStyle" Target="../diagrams/quickStyle30.xml"/><Relationship Id="rId9" Type="http://schemas.openxmlformats.org/officeDocument/2006/relationships/image" Target="../media/image44.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31.xml"/><Relationship Id="rId2" Type="http://schemas.openxmlformats.org/officeDocument/2006/relationships/diagramData" Target="../diagrams/data31.xml"/><Relationship Id="rId1" Type="http://schemas.openxmlformats.org/officeDocument/2006/relationships/slideLayout" Target="../slideLayouts/slideLayout7.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32.xml"/><Relationship Id="rId2" Type="http://schemas.openxmlformats.org/officeDocument/2006/relationships/diagramData" Target="../diagrams/data32.xml"/><Relationship Id="rId1" Type="http://schemas.openxmlformats.org/officeDocument/2006/relationships/slideLayout" Target="../slideLayouts/slideLayout7.xml"/><Relationship Id="rId6" Type="http://schemas.microsoft.com/office/2007/relationships/diagramDrawing" Target="../diagrams/drawing32.xml"/><Relationship Id="rId5" Type="http://schemas.openxmlformats.org/officeDocument/2006/relationships/diagramColors" Target="../diagrams/colors32.xml"/><Relationship Id="rId4" Type="http://schemas.openxmlformats.org/officeDocument/2006/relationships/diagramQuickStyle" Target="../diagrams/quickStyle3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33.xml"/><Relationship Id="rId2" Type="http://schemas.openxmlformats.org/officeDocument/2006/relationships/diagramData" Target="../diagrams/data33.xml"/><Relationship Id="rId1" Type="http://schemas.openxmlformats.org/officeDocument/2006/relationships/slideLayout" Target="../slideLayouts/slideLayout7.xml"/><Relationship Id="rId6" Type="http://schemas.microsoft.com/office/2007/relationships/diagramDrawing" Target="../diagrams/drawing33.xml"/><Relationship Id="rId5" Type="http://schemas.openxmlformats.org/officeDocument/2006/relationships/diagramColors" Target="../diagrams/colors33.xml"/><Relationship Id="rId4" Type="http://schemas.openxmlformats.org/officeDocument/2006/relationships/diagramQuickStyle" Target="../diagrams/quickStyle33.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34.xml"/><Relationship Id="rId2" Type="http://schemas.openxmlformats.org/officeDocument/2006/relationships/diagramData" Target="../diagrams/data34.xml"/><Relationship Id="rId1" Type="http://schemas.openxmlformats.org/officeDocument/2006/relationships/slideLayout" Target="../slideLayouts/slideLayout7.xml"/><Relationship Id="rId6" Type="http://schemas.microsoft.com/office/2007/relationships/diagramDrawing" Target="../diagrams/drawing34.xml"/><Relationship Id="rId5" Type="http://schemas.openxmlformats.org/officeDocument/2006/relationships/diagramColors" Target="../diagrams/colors34.xml"/><Relationship Id="rId4" Type="http://schemas.openxmlformats.org/officeDocument/2006/relationships/diagramQuickStyle" Target="../diagrams/quickStyle34.xml"/></Relationships>
</file>

<file path=ppt/slides/_rels/slide36.xml.rels><?xml version="1.0" encoding="UTF-8" standalone="yes"?>
<Relationships xmlns="http://schemas.openxmlformats.org/package/2006/relationships"><Relationship Id="rId8" Type="http://schemas.openxmlformats.org/officeDocument/2006/relationships/diagramLayout" Target="../diagrams/layout36.xml"/><Relationship Id="rId3" Type="http://schemas.openxmlformats.org/officeDocument/2006/relationships/diagramLayout" Target="../diagrams/layout35.xml"/><Relationship Id="rId7" Type="http://schemas.openxmlformats.org/officeDocument/2006/relationships/diagramData" Target="../diagrams/data36.xml"/><Relationship Id="rId2" Type="http://schemas.openxmlformats.org/officeDocument/2006/relationships/diagramData" Target="../diagrams/data35.xml"/><Relationship Id="rId1" Type="http://schemas.openxmlformats.org/officeDocument/2006/relationships/slideLayout" Target="../slideLayouts/slideLayout7.xml"/><Relationship Id="rId6" Type="http://schemas.microsoft.com/office/2007/relationships/diagramDrawing" Target="../diagrams/drawing35.xml"/><Relationship Id="rId11" Type="http://schemas.microsoft.com/office/2007/relationships/diagramDrawing" Target="../diagrams/drawing36.xml"/><Relationship Id="rId5" Type="http://schemas.openxmlformats.org/officeDocument/2006/relationships/diagramColors" Target="../diagrams/colors35.xml"/><Relationship Id="rId10" Type="http://schemas.openxmlformats.org/officeDocument/2006/relationships/diagramColors" Target="../diagrams/colors36.xml"/><Relationship Id="rId4" Type="http://schemas.openxmlformats.org/officeDocument/2006/relationships/diagramQuickStyle" Target="../diagrams/quickStyle35.xml"/><Relationship Id="rId9" Type="http://schemas.openxmlformats.org/officeDocument/2006/relationships/diagramQuickStyle" Target="../diagrams/quickStyle36.xml"/></Relationships>
</file>

<file path=ppt/slides/_rels/slide3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diagramLayout" Target="../diagrams/layout37.xml"/><Relationship Id="rId7" Type="http://schemas.openxmlformats.org/officeDocument/2006/relationships/image" Target="../media/image46.png"/><Relationship Id="rId2" Type="http://schemas.openxmlformats.org/officeDocument/2006/relationships/diagramData" Target="../diagrams/data37.xml"/><Relationship Id="rId1" Type="http://schemas.openxmlformats.org/officeDocument/2006/relationships/slideLayout" Target="../slideLayouts/slideLayout7.xml"/><Relationship Id="rId6" Type="http://schemas.microsoft.com/office/2007/relationships/diagramDrawing" Target="../diagrams/drawing37.xml"/><Relationship Id="rId5" Type="http://schemas.openxmlformats.org/officeDocument/2006/relationships/diagramColors" Target="../diagrams/colors37.xml"/><Relationship Id="rId4" Type="http://schemas.openxmlformats.org/officeDocument/2006/relationships/diagramQuickStyle" Target="../diagrams/quickStyle37.xml"/></Relationships>
</file>

<file path=ppt/slides/_rels/slide3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diagramLayout" Target="../diagrams/layout38.xml"/><Relationship Id="rId7" Type="http://schemas.openxmlformats.org/officeDocument/2006/relationships/image" Target="../media/image48.png"/><Relationship Id="rId2" Type="http://schemas.openxmlformats.org/officeDocument/2006/relationships/diagramData" Target="../diagrams/data38.xml"/><Relationship Id="rId1" Type="http://schemas.openxmlformats.org/officeDocument/2006/relationships/slideLayout" Target="../slideLayouts/slideLayout7.xml"/><Relationship Id="rId6" Type="http://schemas.microsoft.com/office/2007/relationships/diagramDrawing" Target="../diagrams/drawing38.xml"/><Relationship Id="rId5" Type="http://schemas.openxmlformats.org/officeDocument/2006/relationships/diagramColors" Target="../diagrams/colors38.xml"/><Relationship Id="rId4" Type="http://schemas.openxmlformats.org/officeDocument/2006/relationships/diagramQuickStyle" Target="../diagrams/quickStyle3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0.xml.rels><?xml version="1.0" encoding="UTF-8" standalone="yes"?>
<Relationships xmlns="http://schemas.openxmlformats.org/package/2006/relationships"><Relationship Id="rId8" Type="http://schemas.openxmlformats.org/officeDocument/2006/relationships/diagramLayout" Target="../diagrams/layout40.xml"/><Relationship Id="rId3" Type="http://schemas.openxmlformats.org/officeDocument/2006/relationships/diagramLayout" Target="../diagrams/layout39.xml"/><Relationship Id="rId7" Type="http://schemas.openxmlformats.org/officeDocument/2006/relationships/diagramData" Target="../diagrams/data40.xml"/><Relationship Id="rId2" Type="http://schemas.openxmlformats.org/officeDocument/2006/relationships/diagramData" Target="../diagrams/data39.xml"/><Relationship Id="rId1" Type="http://schemas.openxmlformats.org/officeDocument/2006/relationships/slideLayout" Target="../slideLayouts/slideLayout7.xml"/><Relationship Id="rId6" Type="http://schemas.microsoft.com/office/2007/relationships/diagramDrawing" Target="../diagrams/drawing39.xml"/><Relationship Id="rId11" Type="http://schemas.microsoft.com/office/2007/relationships/diagramDrawing" Target="../diagrams/drawing40.xml"/><Relationship Id="rId5" Type="http://schemas.openxmlformats.org/officeDocument/2006/relationships/diagramColors" Target="../diagrams/colors39.xml"/><Relationship Id="rId10" Type="http://schemas.openxmlformats.org/officeDocument/2006/relationships/diagramColors" Target="../diagrams/colors40.xml"/><Relationship Id="rId4" Type="http://schemas.openxmlformats.org/officeDocument/2006/relationships/diagramQuickStyle" Target="../diagrams/quickStyle39.xml"/><Relationship Id="rId9" Type="http://schemas.openxmlformats.org/officeDocument/2006/relationships/diagramQuickStyle" Target="../diagrams/quickStyle40.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41.xml"/><Relationship Id="rId7" Type="http://schemas.openxmlformats.org/officeDocument/2006/relationships/image" Target="../media/image50.png"/><Relationship Id="rId2" Type="http://schemas.openxmlformats.org/officeDocument/2006/relationships/diagramData" Target="../diagrams/data41.xml"/><Relationship Id="rId1" Type="http://schemas.openxmlformats.org/officeDocument/2006/relationships/slideLayout" Target="../slideLayouts/slideLayout7.xml"/><Relationship Id="rId6" Type="http://schemas.microsoft.com/office/2007/relationships/diagramDrawing" Target="../diagrams/drawing41.xml"/><Relationship Id="rId5" Type="http://schemas.openxmlformats.org/officeDocument/2006/relationships/diagramColors" Target="../diagrams/colors41.xml"/><Relationship Id="rId4" Type="http://schemas.openxmlformats.org/officeDocument/2006/relationships/diagramQuickStyle" Target="../diagrams/quickStyle41.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42.xml"/><Relationship Id="rId7" Type="http://schemas.openxmlformats.org/officeDocument/2006/relationships/image" Target="../media/image51.png"/><Relationship Id="rId2" Type="http://schemas.openxmlformats.org/officeDocument/2006/relationships/diagramData" Target="../diagrams/data42.xml"/><Relationship Id="rId1" Type="http://schemas.openxmlformats.org/officeDocument/2006/relationships/slideLayout" Target="../slideLayouts/slideLayout7.xml"/><Relationship Id="rId6" Type="http://schemas.microsoft.com/office/2007/relationships/diagramDrawing" Target="../diagrams/drawing42.xml"/><Relationship Id="rId5" Type="http://schemas.openxmlformats.org/officeDocument/2006/relationships/diagramColors" Target="../diagrams/colors42.xml"/><Relationship Id="rId4" Type="http://schemas.openxmlformats.org/officeDocument/2006/relationships/diagramQuickStyle" Target="../diagrams/quickStyle42.xml"/></Relationships>
</file>

<file path=ppt/slides/_rels/slide4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43.xml"/><Relationship Id="rId2" Type="http://schemas.openxmlformats.org/officeDocument/2006/relationships/diagramData" Target="../diagrams/data43.xml"/><Relationship Id="rId1" Type="http://schemas.openxmlformats.org/officeDocument/2006/relationships/slideLayout" Target="../slideLayouts/slideLayout7.xml"/><Relationship Id="rId6" Type="http://schemas.microsoft.com/office/2007/relationships/diagramDrawing" Target="../diagrams/drawing43.xml"/><Relationship Id="rId5" Type="http://schemas.openxmlformats.org/officeDocument/2006/relationships/diagramColors" Target="../diagrams/colors43.xml"/><Relationship Id="rId4" Type="http://schemas.openxmlformats.org/officeDocument/2006/relationships/diagramQuickStyle" Target="../diagrams/quickStyle43.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44.xml"/><Relationship Id="rId7" Type="http://schemas.openxmlformats.org/officeDocument/2006/relationships/image" Target="../media/image53.jpeg"/><Relationship Id="rId2" Type="http://schemas.openxmlformats.org/officeDocument/2006/relationships/diagramData" Target="../diagrams/data44.xml"/><Relationship Id="rId1" Type="http://schemas.openxmlformats.org/officeDocument/2006/relationships/slideLayout" Target="../slideLayouts/slideLayout7.xml"/><Relationship Id="rId6" Type="http://schemas.microsoft.com/office/2007/relationships/diagramDrawing" Target="../diagrams/drawing44.xml"/><Relationship Id="rId5" Type="http://schemas.openxmlformats.org/officeDocument/2006/relationships/diagramColors" Target="../diagrams/colors44.xml"/><Relationship Id="rId4" Type="http://schemas.openxmlformats.org/officeDocument/2006/relationships/diagramQuickStyle" Target="../diagrams/quickStyle4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45.xml"/><Relationship Id="rId2" Type="http://schemas.openxmlformats.org/officeDocument/2006/relationships/diagramData" Target="../diagrams/data45.xml"/><Relationship Id="rId1" Type="http://schemas.openxmlformats.org/officeDocument/2006/relationships/slideLayout" Target="../slideLayouts/slideLayout7.xml"/><Relationship Id="rId6" Type="http://schemas.microsoft.com/office/2007/relationships/diagramDrawing" Target="../diagrams/drawing45.xml"/><Relationship Id="rId5" Type="http://schemas.openxmlformats.org/officeDocument/2006/relationships/diagramColors" Target="../diagrams/colors45.xml"/><Relationship Id="rId4" Type="http://schemas.openxmlformats.org/officeDocument/2006/relationships/diagramQuickStyle" Target="../diagrams/quickStyle45.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46.xml"/><Relationship Id="rId2" Type="http://schemas.openxmlformats.org/officeDocument/2006/relationships/diagramData" Target="../diagrams/data46.xml"/><Relationship Id="rId1" Type="http://schemas.openxmlformats.org/officeDocument/2006/relationships/slideLayout" Target="../slideLayouts/slideLayout7.xml"/><Relationship Id="rId6" Type="http://schemas.microsoft.com/office/2007/relationships/diagramDrawing" Target="../diagrams/drawing46.xml"/><Relationship Id="rId5" Type="http://schemas.openxmlformats.org/officeDocument/2006/relationships/diagramColors" Target="../diagrams/colors46.xml"/><Relationship Id="rId4" Type="http://schemas.openxmlformats.org/officeDocument/2006/relationships/diagramQuickStyle" Target="../diagrams/quickStyle46.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47.xml"/><Relationship Id="rId2" Type="http://schemas.openxmlformats.org/officeDocument/2006/relationships/diagramData" Target="../diagrams/data47.xml"/><Relationship Id="rId1" Type="http://schemas.openxmlformats.org/officeDocument/2006/relationships/slideLayout" Target="../slideLayouts/slideLayout7.xml"/><Relationship Id="rId6" Type="http://schemas.microsoft.com/office/2007/relationships/diagramDrawing" Target="../diagrams/drawing47.xml"/><Relationship Id="rId5" Type="http://schemas.openxmlformats.org/officeDocument/2006/relationships/diagramColors" Target="../diagrams/colors47.xml"/><Relationship Id="rId4" Type="http://schemas.openxmlformats.org/officeDocument/2006/relationships/diagramQuickStyle" Target="../diagrams/quickStyle47.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48.xml"/><Relationship Id="rId2" Type="http://schemas.openxmlformats.org/officeDocument/2006/relationships/diagramData" Target="../diagrams/data48.xml"/><Relationship Id="rId1" Type="http://schemas.openxmlformats.org/officeDocument/2006/relationships/slideLayout" Target="../slideLayouts/slideLayout7.xml"/><Relationship Id="rId6" Type="http://schemas.microsoft.com/office/2007/relationships/diagramDrawing" Target="../diagrams/drawing48.xml"/><Relationship Id="rId5" Type="http://schemas.openxmlformats.org/officeDocument/2006/relationships/diagramColors" Target="../diagrams/colors48.xml"/><Relationship Id="rId4" Type="http://schemas.openxmlformats.org/officeDocument/2006/relationships/diagramQuickStyle" Target="../diagrams/quickStyle48.xml"/></Relationships>
</file>

<file path=ppt/slides/_rels/slide5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6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49.xml"/><Relationship Id="rId2" Type="http://schemas.openxmlformats.org/officeDocument/2006/relationships/diagramData" Target="../diagrams/data49.xml"/><Relationship Id="rId1" Type="http://schemas.openxmlformats.org/officeDocument/2006/relationships/slideLayout" Target="../slideLayouts/slideLayout7.xml"/><Relationship Id="rId6" Type="http://schemas.microsoft.com/office/2007/relationships/diagramDrawing" Target="../diagrams/drawing49.xml"/><Relationship Id="rId5" Type="http://schemas.openxmlformats.org/officeDocument/2006/relationships/diagramColors" Target="../diagrams/colors49.xml"/><Relationship Id="rId4" Type="http://schemas.openxmlformats.org/officeDocument/2006/relationships/diagramQuickStyle" Target="../diagrams/quickStyle49.xml"/></Relationships>
</file>

<file path=ppt/slides/_rels/slide6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50.xml"/><Relationship Id="rId2" Type="http://schemas.openxmlformats.org/officeDocument/2006/relationships/diagramData" Target="../diagrams/data50.xml"/><Relationship Id="rId1" Type="http://schemas.openxmlformats.org/officeDocument/2006/relationships/slideLayout" Target="../slideLayouts/slideLayout7.xml"/><Relationship Id="rId6" Type="http://schemas.microsoft.com/office/2007/relationships/diagramDrawing" Target="../diagrams/drawing50.xml"/><Relationship Id="rId5" Type="http://schemas.openxmlformats.org/officeDocument/2006/relationships/diagramColors" Target="../diagrams/colors50.xml"/><Relationship Id="rId4" Type="http://schemas.openxmlformats.org/officeDocument/2006/relationships/diagramQuickStyle" Target="../diagrams/quickStyle50.xml"/></Relationships>
</file>

<file path=ppt/slides/_rels/slide6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51.xml"/><Relationship Id="rId7" Type="http://schemas.microsoft.com/office/2007/relationships/diagramDrawing" Target="../diagrams/drawing51.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Colors" Target="../diagrams/colors51.xml"/><Relationship Id="rId5" Type="http://schemas.openxmlformats.org/officeDocument/2006/relationships/diagramQuickStyle" Target="../diagrams/quickStyle51.xml"/><Relationship Id="rId4" Type="http://schemas.openxmlformats.org/officeDocument/2006/relationships/diagramLayout" Target="../diagrams/layout51.xml"/></Relationships>
</file>

<file path=ppt/slides/_rels/slide6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diagramData" Target="../diagrams/data52.xml"/><Relationship Id="rId7" Type="http://schemas.microsoft.com/office/2007/relationships/diagramDrawing" Target="../diagrams/drawing52.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52.xml"/><Relationship Id="rId5" Type="http://schemas.openxmlformats.org/officeDocument/2006/relationships/diagramQuickStyle" Target="../diagrams/quickStyle52.xml"/><Relationship Id="rId4" Type="http://schemas.openxmlformats.org/officeDocument/2006/relationships/diagramLayout" Target="../diagrams/layout52.xml"/></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66.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53.xml"/><Relationship Id="rId2" Type="http://schemas.openxmlformats.org/officeDocument/2006/relationships/diagramData" Target="../diagrams/data53.xml"/><Relationship Id="rId1" Type="http://schemas.openxmlformats.org/officeDocument/2006/relationships/slideLayout" Target="../slideLayouts/slideLayout2.xml"/><Relationship Id="rId6" Type="http://schemas.microsoft.com/office/2007/relationships/diagramDrawing" Target="../diagrams/drawing53.xml"/><Relationship Id="rId5" Type="http://schemas.openxmlformats.org/officeDocument/2006/relationships/diagramColors" Target="../diagrams/colors53.xml"/><Relationship Id="rId4" Type="http://schemas.openxmlformats.org/officeDocument/2006/relationships/diagramQuickStyle" Target="../diagrams/quickStyle53.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54.xml"/><Relationship Id="rId2" Type="http://schemas.openxmlformats.org/officeDocument/2006/relationships/diagramData" Target="../diagrams/data54.xml"/><Relationship Id="rId1" Type="http://schemas.openxmlformats.org/officeDocument/2006/relationships/slideLayout" Target="../slideLayouts/slideLayout2.xml"/><Relationship Id="rId6" Type="http://schemas.microsoft.com/office/2007/relationships/diagramDrawing" Target="../diagrams/drawing54.xml"/><Relationship Id="rId5" Type="http://schemas.openxmlformats.org/officeDocument/2006/relationships/diagramColors" Target="../diagrams/colors54.xml"/><Relationship Id="rId4" Type="http://schemas.openxmlformats.org/officeDocument/2006/relationships/diagramQuickStyle" Target="../diagrams/quickStyle54.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55.xml"/><Relationship Id="rId2" Type="http://schemas.openxmlformats.org/officeDocument/2006/relationships/diagramData" Target="../diagrams/data55.xml"/><Relationship Id="rId1" Type="http://schemas.openxmlformats.org/officeDocument/2006/relationships/slideLayout" Target="../slideLayouts/slideLayout2.xml"/><Relationship Id="rId6" Type="http://schemas.microsoft.com/office/2007/relationships/diagramDrawing" Target="../diagrams/drawing55.xml"/><Relationship Id="rId5" Type="http://schemas.openxmlformats.org/officeDocument/2006/relationships/diagramColors" Target="../diagrams/colors55.xml"/><Relationship Id="rId4" Type="http://schemas.openxmlformats.org/officeDocument/2006/relationships/diagramQuickStyle" Target="../diagrams/quickStyle55.xml"/></Relationships>
</file>

<file path=ppt/slides/_rels/slide7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diagramLayout" Target="../diagrams/layout56.xml"/><Relationship Id="rId2" Type="http://schemas.openxmlformats.org/officeDocument/2006/relationships/diagramData" Target="../diagrams/data56.xml"/><Relationship Id="rId1" Type="http://schemas.openxmlformats.org/officeDocument/2006/relationships/slideLayout" Target="../slideLayouts/slideLayout2.xml"/><Relationship Id="rId6" Type="http://schemas.microsoft.com/office/2007/relationships/diagramDrawing" Target="../diagrams/drawing56.xml"/><Relationship Id="rId5" Type="http://schemas.openxmlformats.org/officeDocument/2006/relationships/diagramColors" Target="../diagrams/colors56.xml"/><Relationship Id="rId4" Type="http://schemas.openxmlformats.org/officeDocument/2006/relationships/diagramQuickStyle" Target="../diagrams/quickStyle56.xml"/></Relationships>
</file>

<file path=ppt/slides/_rels/slide7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8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diagramLayout" Target="../diagrams/layout57.xml"/><Relationship Id="rId2" Type="http://schemas.openxmlformats.org/officeDocument/2006/relationships/diagramData" Target="../diagrams/data57.xml"/><Relationship Id="rId1" Type="http://schemas.openxmlformats.org/officeDocument/2006/relationships/slideLayout" Target="../slideLayouts/slideLayout2.xml"/><Relationship Id="rId6" Type="http://schemas.microsoft.com/office/2007/relationships/diagramDrawing" Target="../diagrams/drawing57.xml"/><Relationship Id="rId5" Type="http://schemas.openxmlformats.org/officeDocument/2006/relationships/diagramColors" Target="../diagrams/colors57.xml"/><Relationship Id="rId4" Type="http://schemas.openxmlformats.org/officeDocument/2006/relationships/diagramQuickStyle" Target="../diagrams/quickStyle57.xml"/></Relationships>
</file>

<file path=ppt/slides/_rels/slide8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8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diagramLayout" Target="../diagrams/layout58.xml"/><Relationship Id="rId7" Type="http://schemas.openxmlformats.org/officeDocument/2006/relationships/image" Target="../media/image86.png"/><Relationship Id="rId2" Type="http://schemas.openxmlformats.org/officeDocument/2006/relationships/diagramData" Target="../diagrams/data58.xml"/><Relationship Id="rId1" Type="http://schemas.openxmlformats.org/officeDocument/2006/relationships/slideLayout" Target="../slideLayouts/slideLayout2.xml"/><Relationship Id="rId6" Type="http://schemas.microsoft.com/office/2007/relationships/diagramDrawing" Target="../diagrams/drawing58.xml"/><Relationship Id="rId5" Type="http://schemas.openxmlformats.org/officeDocument/2006/relationships/diagramColors" Target="../diagrams/colors58.xml"/><Relationship Id="rId4" Type="http://schemas.openxmlformats.org/officeDocument/2006/relationships/diagramQuickStyle" Target="../diagrams/quickStyle58.xml"/></Relationships>
</file>

<file path=ppt/slides/_rels/slide8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diagramLayout" Target="../diagrams/layout59.xml"/><Relationship Id="rId2" Type="http://schemas.openxmlformats.org/officeDocument/2006/relationships/diagramData" Target="../diagrams/data59.xml"/><Relationship Id="rId1" Type="http://schemas.openxmlformats.org/officeDocument/2006/relationships/slideLayout" Target="../slideLayouts/slideLayout2.xml"/><Relationship Id="rId6" Type="http://schemas.microsoft.com/office/2007/relationships/diagramDrawing" Target="../diagrams/drawing59.xml"/><Relationship Id="rId5" Type="http://schemas.openxmlformats.org/officeDocument/2006/relationships/diagramColors" Target="../diagrams/colors59.xml"/><Relationship Id="rId4" Type="http://schemas.openxmlformats.org/officeDocument/2006/relationships/diagramQuickStyle" Target="../diagrams/quickStyle59.xml"/></Relationships>
</file>

<file path=ppt/slides/_rels/slide8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diagramLayout" Target="../diagrams/layout60.xml"/><Relationship Id="rId2" Type="http://schemas.openxmlformats.org/officeDocument/2006/relationships/diagramData" Target="../diagrams/data60.xml"/><Relationship Id="rId1" Type="http://schemas.openxmlformats.org/officeDocument/2006/relationships/slideLayout" Target="../slideLayouts/slideLayout2.xml"/><Relationship Id="rId6" Type="http://schemas.microsoft.com/office/2007/relationships/diagramDrawing" Target="../diagrams/drawing60.xml"/><Relationship Id="rId5" Type="http://schemas.openxmlformats.org/officeDocument/2006/relationships/diagramColors" Target="../diagrams/colors60.xml"/><Relationship Id="rId4" Type="http://schemas.openxmlformats.org/officeDocument/2006/relationships/diagramQuickStyle" Target="../diagrams/quickStyle60.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4.pn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9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diagramLayout" Target="../diagrams/layout61.xml"/><Relationship Id="rId7" Type="http://schemas.openxmlformats.org/officeDocument/2006/relationships/image" Target="../media/image92.png"/><Relationship Id="rId2" Type="http://schemas.openxmlformats.org/officeDocument/2006/relationships/diagramData" Target="../diagrams/data61.xml"/><Relationship Id="rId1" Type="http://schemas.openxmlformats.org/officeDocument/2006/relationships/slideLayout" Target="../slideLayouts/slideLayout7.xml"/><Relationship Id="rId6" Type="http://schemas.microsoft.com/office/2007/relationships/diagramDrawing" Target="../diagrams/drawing61.xml"/><Relationship Id="rId5" Type="http://schemas.openxmlformats.org/officeDocument/2006/relationships/diagramColors" Target="../diagrams/colors61.xml"/><Relationship Id="rId4" Type="http://schemas.openxmlformats.org/officeDocument/2006/relationships/diagramQuickStyle" Target="../diagrams/quickStyle61.xml"/></Relationships>
</file>

<file path=ppt/slides/_rels/slide92.xml.rels><?xml version="1.0" encoding="UTF-8" standalone="yes"?>
<Relationships xmlns="http://schemas.openxmlformats.org/package/2006/relationships"><Relationship Id="rId3" Type="http://schemas.openxmlformats.org/officeDocument/2006/relationships/diagramLayout" Target="../diagrams/layout62.xml"/><Relationship Id="rId2" Type="http://schemas.openxmlformats.org/officeDocument/2006/relationships/diagramData" Target="../diagrams/data62.xml"/><Relationship Id="rId1" Type="http://schemas.openxmlformats.org/officeDocument/2006/relationships/slideLayout" Target="../slideLayouts/slideLayout7.xml"/><Relationship Id="rId6" Type="http://schemas.microsoft.com/office/2007/relationships/diagramDrawing" Target="../diagrams/drawing62.xml"/><Relationship Id="rId5" Type="http://schemas.openxmlformats.org/officeDocument/2006/relationships/diagramColors" Target="../diagrams/colors62.xml"/><Relationship Id="rId4" Type="http://schemas.openxmlformats.org/officeDocument/2006/relationships/diagramQuickStyle" Target="../diagrams/quickStyle62.xml"/></Relationships>
</file>

<file path=ppt/slides/_rels/slide93.xml.rels><?xml version="1.0" encoding="UTF-8" standalone="yes"?>
<Relationships xmlns="http://schemas.openxmlformats.org/package/2006/relationships"><Relationship Id="rId3" Type="http://schemas.openxmlformats.org/officeDocument/2006/relationships/diagramLayout" Target="../diagrams/layout63.xml"/><Relationship Id="rId2" Type="http://schemas.openxmlformats.org/officeDocument/2006/relationships/diagramData" Target="../diagrams/data63.xml"/><Relationship Id="rId1" Type="http://schemas.openxmlformats.org/officeDocument/2006/relationships/slideLayout" Target="../slideLayouts/slideLayout7.xml"/><Relationship Id="rId6" Type="http://schemas.microsoft.com/office/2007/relationships/diagramDrawing" Target="../diagrams/drawing63.xml"/><Relationship Id="rId5" Type="http://schemas.openxmlformats.org/officeDocument/2006/relationships/diagramColors" Target="../diagrams/colors63.xml"/><Relationship Id="rId4" Type="http://schemas.openxmlformats.org/officeDocument/2006/relationships/diagramQuickStyle" Target="../diagrams/quickStyle63.xml"/></Relationships>
</file>

<file path=ppt/slides/_rels/slide94.xml.rels><?xml version="1.0" encoding="UTF-8" standalone="yes"?>
<Relationships xmlns="http://schemas.openxmlformats.org/package/2006/relationships"><Relationship Id="rId3" Type="http://schemas.openxmlformats.org/officeDocument/2006/relationships/diagramLayout" Target="../diagrams/layout64.xml"/><Relationship Id="rId2" Type="http://schemas.openxmlformats.org/officeDocument/2006/relationships/diagramData" Target="../diagrams/data64.xml"/><Relationship Id="rId1" Type="http://schemas.openxmlformats.org/officeDocument/2006/relationships/slideLayout" Target="../slideLayouts/slideLayout7.xml"/><Relationship Id="rId6" Type="http://schemas.microsoft.com/office/2007/relationships/diagramDrawing" Target="../diagrams/drawing64.xml"/><Relationship Id="rId5" Type="http://schemas.openxmlformats.org/officeDocument/2006/relationships/diagramColors" Target="../diagrams/colors64.xml"/><Relationship Id="rId4" Type="http://schemas.openxmlformats.org/officeDocument/2006/relationships/diagramQuickStyle" Target="../diagrams/quickStyle64.xml"/></Relationships>
</file>

<file path=ppt/slides/_rels/slide95.xml.rels><?xml version="1.0" encoding="UTF-8" standalone="yes"?>
<Relationships xmlns="http://schemas.openxmlformats.org/package/2006/relationships"><Relationship Id="rId3" Type="http://schemas.openxmlformats.org/officeDocument/2006/relationships/diagramLayout" Target="../diagrams/layout65.xml"/><Relationship Id="rId2" Type="http://schemas.openxmlformats.org/officeDocument/2006/relationships/diagramData" Target="../diagrams/data65.xml"/><Relationship Id="rId1" Type="http://schemas.openxmlformats.org/officeDocument/2006/relationships/slideLayout" Target="../slideLayouts/slideLayout7.xml"/><Relationship Id="rId6" Type="http://schemas.microsoft.com/office/2007/relationships/diagramDrawing" Target="../diagrams/drawing65.xml"/><Relationship Id="rId5" Type="http://schemas.openxmlformats.org/officeDocument/2006/relationships/diagramColors" Target="../diagrams/colors65.xml"/><Relationship Id="rId4" Type="http://schemas.openxmlformats.org/officeDocument/2006/relationships/diagramQuickStyle" Target="../diagrams/quickStyle65.xml"/></Relationships>
</file>

<file path=ppt/slides/_rels/slide96.xml.rels><?xml version="1.0" encoding="UTF-8" standalone="yes"?>
<Relationships xmlns="http://schemas.openxmlformats.org/package/2006/relationships"><Relationship Id="rId3" Type="http://schemas.openxmlformats.org/officeDocument/2006/relationships/diagramLayout" Target="../diagrams/layout66.xml"/><Relationship Id="rId2" Type="http://schemas.openxmlformats.org/officeDocument/2006/relationships/diagramData" Target="../diagrams/data66.xml"/><Relationship Id="rId1" Type="http://schemas.openxmlformats.org/officeDocument/2006/relationships/slideLayout" Target="../slideLayouts/slideLayout7.xml"/><Relationship Id="rId6" Type="http://schemas.microsoft.com/office/2007/relationships/diagramDrawing" Target="../diagrams/drawing66.xml"/><Relationship Id="rId5" Type="http://schemas.openxmlformats.org/officeDocument/2006/relationships/diagramColors" Target="../diagrams/colors66.xml"/><Relationship Id="rId4" Type="http://schemas.openxmlformats.org/officeDocument/2006/relationships/diagramQuickStyle" Target="../diagrams/quickStyle66.xml"/></Relationships>
</file>

<file path=ppt/slides/_rels/slide97.xml.rels><?xml version="1.0" encoding="UTF-8" standalone="yes"?>
<Relationships xmlns="http://schemas.openxmlformats.org/package/2006/relationships"><Relationship Id="rId3" Type="http://schemas.openxmlformats.org/officeDocument/2006/relationships/diagramLayout" Target="../diagrams/layout67.xml"/><Relationship Id="rId2" Type="http://schemas.openxmlformats.org/officeDocument/2006/relationships/diagramData" Target="../diagrams/data67.xml"/><Relationship Id="rId1" Type="http://schemas.openxmlformats.org/officeDocument/2006/relationships/slideLayout" Target="../slideLayouts/slideLayout7.xml"/><Relationship Id="rId6" Type="http://schemas.microsoft.com/office/2007/relationships/diagramDrawing" Target="../diagrams/drawing67.xml"/><Relationship Id="rId5" Type="http://schemas.openxmlformats.org/officeDocument/2006/relationships/diagramColors" Target="../diagrams/colors67.xml"/><Relationship Id="rId4" Type="http://schemas.openxmlformats.org/officeDocument/2006/relationships/diagramQuickStyle" Target="../diagrams/quickStyle67.xml"/></Relationships>
</file>

<file path=ppt/slides/_rels/slide98.xml.rels><?xml version="1.0" encoding="UTF-8" standalone="yes"?>
<Relationships xmlns="http://schemas.openxmlformats.org/package/2006/relationships"><Relationship Id="rId3" Type="http://schemas.openxmlformats.org/officeDocument/2006/relationships/diagramData" Target="../diagrams/data68.xml"/><Relationship Id="rId7" Type="http://schemas.microsoft.com/office/2007/relationships/diagramDrawing" Target="../diagrams/drawing68.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Colors" Target="../diagrams/colors68.xml"/><Relationship Id="rId5" Type="http://schemas.openxmlformats.org/officeDocument/2006/relationships/diagramQuickStyle" Target="../diagrams/quickStyle68.xml"/><Relationship Id="rId4" Type="http://schemas.openxmlformats.org/officeDocument/2006/relationships/diagramLayout" Target="../diagrams/layout68.xml"/></Relationships>
</file>

<file path=ppt/slides/_rels/slide99.xml.rels><?xml version="1.0" encoding="UTF-8" standalone="yes"?>
<Relationships xmlns="http://schemas.openxmlformats.org/package/2006/relationships"><Relationship Id="rId3" Type="http://schemas.openxmlformats.org/officeDocument/2006/relationships/diagramLayout" Target="../diagrams/layout69.xml"/><Relationship Id="rId2" Type="http://schemas.openxmlformats.org/officeDocument/2006/relationships/diagramData" Target="../diagrams/data69.xml"/><Relationship Id="rId1" Type="http://schemas.openxmlformats.org/officeDocument/2006/relationships/slideLayout" Target="../slideLayouts/slideLayout7.xml"/><Relationship Id="rId6" Type="http://schemas.microsoft.com/office/2007/relationships/diagramDrawing" Target="../diagrams/drawing69.xml"/><Relationship Id="rId5" Type="http://schemas.openxmlformats.org/officeDocument/2006/relationships/diagramColors" Target="../diagrams/colors69.xml"/><Relationship Id="rId4" Type="http://schemas.openxmlformats.org/officeDocument/2006/relationships/diagramQuickStyle" Target="../diagrams/quickStyle6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4572000" y="2564904"/>
            <a:ext cx="3600400" cy="2176391"/>
          </a:xfrm>
        </p:spPr>
        <p:txBody>
          <a:bodyPr rtlCol="0">
            <a:noAutofit/>
          </a:bodyPr>
          <a:lstStyle/>
          <a:p>
            <a:pPr algn="ctr" eaLnBrk="1" fontAlgn="auto" hangingPunct="1">
              <a:spcAft>
                <a:spcPts val="0"/>
              </a:spcAft>
              <a:defRPr/>
            </a:pPr>
            <a:r>
              <a:rPr lang="es-ES" sz="2400" b="1" dirty="0" smtClean="0"/>
              <a:t/>
            </a:r>
            <a:br>
              <a:rPr lang="es-ES" sz="2400" b="1" dirty="0" smtClean="0"/>
            </a:br>
            <a:r>
              <a:rPr lang="es-ES" sz="2400" b="1" dirty="0"/>
              <a:t/>
            </a:r>
            <a:br>
              <a:rPr lang="es-ES" sz="2400" b="1" dirty="0"/>
            </a:br>
            <a:r>
              <a:rPr lang="es-E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es-E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s-ES" sz="1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DEFENSA DEL PROYECTO DE TESIS PARA LA OBTENCIÓN DEL TÍTULO DE INGENIERÍA</a:t>
            </a:r>
            <a:r>
              <a:rPr lang="es-EC" sz="1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s-EC" sz="1600" dirty="0">
                <a:ln w="18415" cmpd="sng">
                  <a:solidFill>
                    <a:srgbClr val="FFFFFF"/>
                  </a:solidFill>
                  <a:prstDash val="solid"/>
                </a:ln>
                <a:solidFill>
                  <a:srgbClr val="FFFFFF"/>
                </a:solidFill>
                <a:effectLst>
                  <a:outerShdw blurRad="63500" dir="3600000" algn="tl" rotWithShape="0">
                    <a:srgbClr val="000000">
                      <a:alpha val="70000"/>
                    </a:srgbClr>
                  </a:outerShdw>
                </a:effectLst>
              </a:rPr>
              <a:t>EN ELECTRÓNICA </a:t>
            </a:r>
            <a:r>
              <a:rPr lang="es-EC" sz="1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Y TELECOMUNICACIONES</a:t>
            </a:r>
            <a:r>
              <a:rPr lang="es-ES" sz="1600" dirty="0"/>
              <a:t/>
            </a:r>
            <a:br>
              <a:rPr lang="es-ES" sz="1600" dirty="0"/>
            </a:br>
            <a:r>
              <a:rPr lang="es-ES" sz="1600" dirty="0" smtClean="0"/>
              <a:t/>
            </a:r>
            <a:br>
              <a:rPr lang="es-ES" sz="1600" dirty="0" smtClean="0"/>
            </a:br>
            <a:r>
              <a:rPr lang="es-ES" sz="1600" dirty="0" smtClean="0"/>
              <a:t/>
            </a:r>
            <a:br>
              <a:rPr lang="es-ES" sz="1600" dirty="0" smtClean="0"/>
            </a:br>
            <a:r>
              <a:rPr lang="es-ES" sz="1600" dirty="0" smtClean="0"/>
              <a:t/>
            </a:r>
            <a:br>
              <a:rPr lang="es-ES" sz="1600" dirty="0" smtClean="0"/>
            </a:br>
            <a:r>
              <a:rPr lang="es-ES" sz="1600" b="1" dirty="0" smtClean="0"/>
              <a:t>¨LEVANTAMIENTO Y REESTRUCTURACIÓN  DE LA RED ANALÓGICA DE RADIOCOMUNICACIONES DE LA ESPE Y PROPUESTA DE MIGRACIÓN A LA RADIO DIGITAL CON PRUEBAS  Y APLICACIONES¨</a:t>
            </a:r>
            <a:r>
              <a:rPr lang="es-ES" sz="1600" dirty="0" smtClean="0"/>
              <a:t/>
            </a:r>
            <a:br>
              <a:rPr lang="es-ES" sz="1600" dirty="0" smtClean="0"/>
            </a:br>
            <a:r>
              <a:rPr lang="es-ES" sz="600" dirty="0" smtClean="0"/>
              <a:t> </a:t>
            </a:r>
            <a:br>
              <a:rPr lang="es-ES" sz="600" dirty="0" smtClean="0"/>
            </a:br>
            <a:r>
              <a:rPr lang="es-ES" sz="1600" dirty="0" smtClean="0"/>
              <a:t/>
            </a:r>
            <a:br>
              <a:rPr lang="es-ES" sz="1600" dirty="0" smtClean="0"/>
            </a:br>
            <a:endParaRPr lang="es-ES" sz="1600" dirty="0"/>
          </a:p>
        </p:txBody>
      </p:sp>
      <p:sp>
        <p:nvSpPr>
          <p:cNvPr id="4" name="3 Subtítulo"/>
          <p:cNvSpPr>
            <a:spLocks noGrp="1"/>
          </p:cNvSpPr>
          <p:nvPr>
            <p:ph type="subTitle" idx="1"/>
          </p:nvPr>
        </p:nvSpPr>
        <p:spPr>
          <a:xfrm>
            <a:off x="4499992" y="4653136"/>
            <a:ext cx="3672408" cy="1260629"/>
          </a:xfrm>
        </p:spPr>
        <p:txBody>
          <a:bodyPr rtlCol="0"/>
          <a:lstStyle/>
          <a:p>
            <a:pPr algn="ctr" eaLnBrk="1" fontAlgn="auto" hangingPunct="1">
              <a:spcAft>
                <a:spcPts val="0"/>
              </a:spcAft>
              <a:defRPr/>
            </a:pPr>
            <a:r>
              <a:rPr lang="es-ES" sz="2000" b="1" dirty="0"/>
              <a:t> </a:t>
            </a:r>
            <a:r>
              <a:rPr lang="es-E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Pablo </a:t>
            </a:r>
            <a:r>
              <a:rPr lang="es-E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a:t>
            </a:r>
            <a:r>
              <a:rPr lang="es-E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lejandro </a:t>
            </a:r>
            <a:r>
              <a:rPr lang="es-E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a:t>
            </a:r>
            <a:r>
              <a:rPr lang="es-E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ndrade Villafuerte</a:t>
            </a:r>
            <a:br>
              <a:rPr lang="es-E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s-ES"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D</a:t>
            </a:r>
            <a:r>
              <a:rPr lang="es-ES"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ario</a:t>
            </a:r>
            <a:r>
              <a:rPr lang="es-E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s-E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J</a:t>
            </a:r>
            <a:r>
              <a:rPr lang="es-E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avier </a:t>
            </a:r>
            <a:r>
              <a:rPr lang="es-ES"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Tipán</a:t>
            </a:r>
            <a:r>
              <a:rPr lang="es-E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s-ES"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Oscullo</a:t>
            </a:r>
            <a:r>
              <a:rPr lang="es-E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s-ES" sz="2000" dirty="0"/>
              <a:t/>
            </a:r>
            <a:br>
              <a:rPr lang="es-ES" sz="2000" dirty="0"/>
            </a:br>
            <a:endParaRPr lang="es-EC" dirty="0"/>
          </a:p>
        </p:txBody>
      </p:sp>
      <p:pic>
        <p:nvPicPr>
          <p:cNvPr id="5" name="4 Imagen"/>
          <p:cNvPicPr>
            <a:picLocks noChangeAspect="1"/>
          </p:cNvPicPr>
          <p:nvPr/>
        </p:nvPicPr>
        <p:blipFill>
          <a:blip r:embed="rId2" cstate="print">
            <a:extLst>
              <a:ext uri="{28A0092B-C50C-407E-A947-70E740481C1C}"/>
            </a:extLst>
          </a:blip>
          <a:stretch>
            <a:fillRect/>
          </a:stretch>
        </p:blipFill>
        <p:spPr>
          <a:xfrm rot="20129939">
            <a:off x="55923" y="2125116"/>
            <a:ext cx="4102596" cy="3072925"/>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Diagrama"/>
          <p:cNvGraphicFramePr/>
          <p:nvPr/>
        </p:nvGraphicFramePr>
        <p:xfrm>
          <a:off x="468313" y="2060574"/>
          <a:ext cx="8351837" cy="42487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9938" name="Rectangle 2"/>
          <p:cNvSpPr>
            <a:spLocks noGrp="1" noChangeArrowheads="1"/>
          </p:cNvSpPr>
          <p:nvPr>
            <p:ph type="title" idx="4294967295"/>
          </p:nvPr>
        </p:nvSpPr>
        <p:spPr>
          <a:xfrm>
            <a:off x="539750" y="404813"/>
            <a:ext cx="8229600" cy="1143000"/>
          </a:xfrm>
        </p:spPr>
        <p:txBody>
          <a:bodyPr/>
          <a:lstStyle/>
          <a:p>
            <a:pPr eaLnBrk="1" hangingPunct="1"/>
            <a:r>
              <a:rPr lang="es-EC" sz="2600" b="1" smtClean="0">
                <a:latin typeface="Calibri" pitchFamily="34" charset="0"/>
              </a:rPr>
              <a:t>SITUACIÓN ACTUAL DE LA RED ANALÓGICA DE LA ESPE</a:t>
            </a:r>
            <a:endParaRPr lang="es-ES" sz="2600" b="1" smtClean="0">
              <a:latin typeface="Calibri" pitchFamily="34" charset="0"/>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2"/>
          <p:cNvSpPr>
            <a:spLocks noGrp="1" noChangeArrowheads="1"/>
          </p:cNvSpPr>
          <p:nvPr>
            <p:ph type="title" idx="4294967295"/>
          </p:nvPr>
        </p:nvSpPr>
        <p:spPr>
          <a:xfrm>
            <a:off x="1042988" y="1027113"/>
            <a:ext cx="7024687" cy="817562"/>
          </a:xfrm>
        </p:spPr>
        <p:txBody>
          <a:bodyPr/>
          <a:lstStyle/>
          <a:p>
            <a:pPr eaLnBrk="1" hangingPunct="1"/>
            <a:r>
              <a:rPr lang="en-US" sz="3200" b="1" smtClean="0">
                <a:solidFill>
                  <a:srgbClr val="92D050"/>
                </a:solidFill>
                <a:latin typeface="Calibri" pitchFamily="34" charset="0"/>
              </a:rPr>
              <a:t>Recomendaciones</a:t>
            </a:r>
            <a:endParaRPr lang="es-ES" sz="3200" b="1" smtClean="0">
              <a:solidFill>
                <a:srgbClr val="92D050"/>
              </a:solidFill>
              <a:latin typeface="Calibri" pitchFamily="34" charset="0"/>
            </a:endParaRPr>
          </a:p>
        </p:txBody>
      </p:sp>
      <p:graphicFrame>
        <p:nvGraphicFramePr>
          <p:cNvPr id="2" name="1 Marcador de contenido"/>
          <p:cNvGraphicFramePr>
            <a:graphicFrameLocks noGrp="1"/>
          </p:cNvGraphicFramePr>
          <p:nvPr>
            <p:ph idx="4294967295"/>
          </p:nvPr>
        </p:nvGraphicFramePr>
        <p:xfrm>
          <a:off x="1043492" y="2323652"/>
          <a:ext cx="6777317" cy="35089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21187" name="5 Rectángulo"/>
          <p:cNvSpPr>
            <a:spLocks noChangeArrowheads="1"/>
          </p:cNvSpPr>
          <p:nvPr/>
        </p:nvSpPr>
        <p:spPr bwMode="auto">
          <a:xfrm>
            <a:off x="4716463" y="115888"/>
            <a:ext cx="3600450" cy="339725"/>
          </a:xfrm>
          <a:prstGeom prst="rect">
            <a:avLst/>
          </a:prstGeom>
          <a:noFill/>
          <a:ln w="9525">
            <a:noFill/>
            <a:miter lim="800000"/>
            <a:headEnd/>
            <a:tailEnd/>
          </a:ln>
        </p:spPr>
        <p:txBody>
          <a:bodyPr>
            <a:spAutoFit/>
          </a:bodyPr>
          <a:lstStyle/>
          <a:p>
            <a:r>
              <a:rPr lang="es-EC" sz="1600" b="1">
                <a:solidFill>
                  <a:srgbClr val="92D050"/>
                </a:solidFill>
                <a:latin typeface="Calibri" pitchFamily="34" charset="0"/>
              </a:rPr>
              <a:t>CONCLUSIONES Y RECOMENDACIONES</a:t>
            </a:r>
            <a:endParaRPr lang="es-ES" sz="1600" b="1">
              <a:solidFill>
                <a:srgbClr val="92D050"/>
              </a:solidFill>
              <a:latin typeface="Calibri" pitchFamily="34"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4 Rectángulo"/>
          <p:cNvSpPr>
            <a:spLocks noChangeArrowheads="1"/>
          </p:cNvSpPr>
          <p:nvPr/>
        </p:nvSpPr>
        <p:spPr bwMode="auto">
          <a:xfrm>
            <a:off x="4716463" y="115888"/>
            <a:ext cx="3600450" cy="339725"/>
          </a:xfrm>
          <a:prstGeom prst="rect">
            <a:avLst/>
          </a:prstGeom>
          <a:noFill/>
          <a:ln w="9525">
            <a:noFill/>
            <a:miter lim="800000"/>
            <a:headEnd/>
            <a:tailEnd/>
          </a:ln>
        </p:spPr>
        <p:txBody>
          <a:bodyPr>
            <a:spAutoFit/>
          </a:bodyPr>
          <a:lstStyle/>
          <a:p>
            <a:r>
              <a:rPr lang="es-EC" sz="1600" b="1">
                <a:solidFill>
                  <a:srgbClr val="92D050"/>
                </a:solidFill>
                <a:latin typeface="Calibri" pitchFamily="34" charset="0"/>
              </a:rPr>
              <a:t>CONCLUSIONES Y RECOMENDACIONES</a:t>
            </a:r>
            <a:endParaRPr lang="es-ES" sz="1600" b="1">
              <a:solidFill>
                <a:srgbClr val="92D050"/>
              </a:solidFill>
              <a:latin typeface="Calibri" pitchFamily="34" charset="0"/>
            </a:endParaRPr>
          </a:p>
        </p:txBody>
      </p:sp>
      <p:graphicFrame>
        <p:nvGraphicFramePr>
          <p:cNvPr id="7" name="6 Diagrama"/>
          <p:cNvGraphicFramePr/>
          <p:nvPr/>
        </p:nvGraphicFramePr>
        <p:xfrm>
          <a:off x="755576" y="980728"/>
          <a:ext cx="7560840" cy="51786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1 Título"/>
          <p:cNvSpPr>
            <a:spLocks noGrp="1"/>
          </p:cNvSpPr>
          <p:nvPr>
            <p:ph type="title" idx="4294967295"/>
          </p:nvPr>
        </p:nvSpPr>
        <p:spPr>
          <a:xfrm>
            <a:off x="1476375" y="3357563"/>
            <a:ext cx="6400800" cy="685800"/>
          </a:xfrm>
        </p:spPr>
        <p:txBody>
          <a:bodyPr/>
          <a:lstStyle/>
          <a:p>
            <a:pPr eaLnBrk="1" hangingPunct="1"/>
            <a:r>
              <a:rPr lang="es-EC" sz="9600" smtClean="0"/>
              <a:t>GRACIAS</a:t>
            </a:r>
          </a:p>
        </p:txBody>
      </p:sp>
      <p:sp>
        <p:nvSpPr>
          <p:cNvPr id="223234" name="2 Marcador de contenido"/>
          <p:cNvSpPr>
            <a:spLocks noGrp="1"/>
          </p:cNvSpPr>
          <p:nvPr>
            <p:ph idx="4294967295"/>
          </p:nvPr>
        </p:nvSpPr>
        <p:spPr>
          <a:xfrm>
            <a:off x="1042988" y="2714625"/>
            <a:ext cx="6777037" cy="3117850"/>
          </a:xfrm>
        </p:spPr>
        <p:txBody>
          <a:bodyPr/>
          <a:lstStyle/>
          <a:p>
            <a:pPr marL="0" eaLnBrk="1" hangingPunct="1"/>
            <a:endParaRPr lang="es-EC" smtClean="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ChangeArrowheads="1"/>
          </p:cNvSpPr>
          <p:nvPr>
            <p:ph type="title" idx="4294967295"/>
          </p:nvPr>
        </p:nvSpPr>
        <p:spPr>
          <a:xfrm>
            <a:off x="468313" y="260350"/>
            <a:ext cx="8229600" cy="1143000"/>
          </a:xfrm>
        </p:spPr>
        <p:txBody>
          <a:bodyPr/>
          <a:lstStyle/>
          <a:p>
            <a:pPr eaLnBrk="1" hangingPunct="1"/>
            <a:r>
              <a:rPr lang="en-US" sz="2600" b="1" smtClean="0">
                <a:latin typeface="Calibri" pitchFamily="34" charset="0"/>
              </a:rPr>
              <a:t>Topología de la Red</a:t>
            </a:r>
            <a:endParaRPr lang="es-ES" sz="2600" b="1" smtClean="0">
              <a:latin typeface="Calibri" pitchFamily="34" charset="0"/>
            </a:endParaRPr>
          </a:p>
        </p:txBody>
      </p:sp>
      <p:sp>
        <p:nvSpPr>
          <p:cNvPr id="40962" name="Rectangle 3"/>
          <p:cNvSpPr>
            <a:spLocks noGrp="1" noChangeArrowheads="1"/>
          </p:cNvSpPr>
          <p:nvPr>
            <p:ph idx="4294967295"/>
          </p:nvPr>
        </p:nvSpPr>
        <p:spPr>
          <a:xfrm>
            <a:off x="468313" y="1628775"/>
            <a:ext cx="8229600" cy="892175"/>
          </a:xfrm>
        </p:spPr>
        <p:txBody>
          <a:bodyPr/>
          <a:lstStyle/>
          <a:p>
            <a:pPr algn="just" eaLnBrk="1" hangingPunct="1">
              <a:lnSpc>
                <a:spcPct val="90000"/>
              </a:lnSpc>
            </a:pPr>
            <a:r>
              <a:rPr lang="es-ES" sz="1800" smtClean="0">
                <a:latin typeface="Calibri" pitchFamily="34" charset="0"/>
              </a:rPr>
              <a:t>La topología de la red analógica actual de la ESPE, es de  tipo estrella tal como se muestra en la figura </a:t>
            </a:r>
          </a:p>
        </p:txBody>
      </p:sp>
      <p:pic>
        <p:nvPicPr>
          <p:cNvPr id="40963" name="Picture 4"/>
          <p:cNvPicPr>
            <a:picLocks noChangeAspect="1" noChangeArrowheads="1"/>
          </p:cNvPicPr>
          <p:nvPr/>
        </p:nvPicPr>
        <p:blipFill>
          <a:blip r:embed="rId2" cstate="print"/>
          <a:srcRect/>
          <a:stretch>
            <a:fillRect/>
          </a:stretch>
        </p:blipFill>
        <p:spPr bwMode="auto">
          <a:xfrm>
            <a:off x="546100" y="2274888"/>
            <a:ext cx="8058150" cy="40719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Marcador de contenido"/>
          <p:cNvGraphicFramePr>
            <a:graphicFrameLocks noGrp="1"/>
          </p:cNvGraphicFramePr>
          <p:nvPr>
            <p:ph idx="4294967295"/>
          </p:nvPr>
        </p:nvGraphicFramePr>
        <p:xfrm>
          <a:off x="518864" y="1150938"/>
          <a:ext cx="8229600" cy="11979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1986" name="Picture 3"/>
          <p:cNvPicPr>
            <a:picLocks noChangeAspect="1" noChangeArrowheads="1"/>
          </p:cNvPicPr>
          <p:nvPr/>
        </p:nvPicPr>
        <p:blipFill>
          <a:blip r:embed="rId7" cstate="print"/>
          <a:srcRect/>
          <a:stretch>
            <a:fillRect/>
          </a:stretch>
        </p:blipFill>
        <p:spPr bwMode="auto">
          <a:xfrm>
            <a:off x="2051050" y="2763838"/>
            <a:ext cx="5129213" cy="2825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Marcador de contenido"/>
          <p:cNvGraphicFramePr>
            <a:graphicFrameLocks noGrp="1"/>
          </p:cNvGraphicFramePr>
          <p:nvPr>
            <p:ph idx="4294967295"/>
          </p:nvPr>
        </p:nvGraphicFramePr>
        <p:xfrm>
          <a:off x="395536" y="243702"/>
          <a:ext cx="8229600" cy="57611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3010" name="Picture 3"/>
          <p:cNvPicPr>
            <a:picLocks noChangeAspect="1" noChangeArrowheads="1"/>
          </p:cNvPicPr>
          <p:nvPr/>
        </p:nvPicPr>
        <p:blipFill>
          <a:blip r:embed="rId7" cstate="print"/>
          <a:srcRect/>
          <a:stretch>
            <a:fillRect/>
          </a:stretch>
        </p:blipFill>
        <p:spPr bwMode="auto">
          <a:xfrm>
            <a:off x="539552" y="1988840"/>
            <a:ext cx="8064896" cy="453650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title" idx="4294967295"/>
          </p:nvPr>
        </p:nvSpPr>
        <p:spPr>
          <a:xfrm>
            <a:off x="468313" y="260350"/>
            <a:ext cx="8229600" cy="1143000"/>
          </a:xfrm>
        </p:spPr>
        <p:txBody>
          <a:bodyPr/>
          <a:lstStyle/>
          <a:p>
            <a:pPr eaLnBrk="1" hangingPunct="1"/>
            <a:r>
              <a:rPr lang="en-US" sz="2600" b="1" smtClean="0">
                <a:latin typeface="Calibri" pitchFamily="34" charset="0"/>
              </a:rPr>
              <a:t>Estructura de Grupos de Trabajo</a:t>
            </a:r>
            <a:endParaRPr lang="es-ES" sz="2600" b="1" smtClean="0">
              <a:latin typeface="Calibri" pitchFamily="34" charset="0"/>
            </a:endParaRPr>
          </a:p>
        </p:txBody>
      </p:sp>
      <p:graphicFrame>
        <p:nvGraphicFramePr>
          <p:cNvPr id="2" name="1 Marcador de contenido"/>
          <p:cNvGraphicFramePr>
            <a:graphicFrameLocks noGrp="1"/>
          </p:cNvGraphicFramePr>
          <p:nvPr>
            <p:ph idx="4294967295"/>
          </p:nvPr>
        </p:nvGraphicFramePr>
        <p:xfrm>
          <a:off x="457200" y="1600200"/>
          <a:ext cx="8229600" cy="1612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4035" name="Picture 4"/>
          <p:cNvPicPr>
            <a:picLocks noChangeAspect="1" noChangeArrowheads="1"/>
          </p:cNvPicPr>
          <p:nvPr/>
        </p:nvPicPr>
        <p:blipFill>
          <a:blip r:embed="rId7" cstate="print"/>
          <a:srcRect/>
          <a:stretch>
            <a:fillRect/>
          </a:stretch>
        </p:blipFill>
        <p:spPr bwMode="auto">
          <a:xfrm>
            <a:off x="1258888" y="2636838"/>
            <a:ext cx="6561137" cy="3384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ChangeArrowheads="1"/>
          </p:cNvSpPr>
          <p:nvPr>
            <p:ph type="title" idx="4294967295"/>
          </p:nvPr>
        </p:nvSpPr>
        <p:spPr>
          <a:xfrm>
            <a:off x="457200" y="492125"/>
            <a:ext cx="8229600" cy="633413"/>
          </a:xfrm>
        </p:spPr>
        <p:txBody>
          <a:bodyPr/>
          <a:lstStyle/>
          <a:p>
            <a:pPr eaLnBrk="1" hangingPunct="1"/>
            <a:r>
              <a:rPr lang="en-US" sz="2600" b="1" smtClean="0">
                <a:latin typeface="Calibri" pitchFamily="34" charset="0"/>
              </a:rPr>
              <a:t>Equipos que integran el Sistema</a:t>
            </a:r>
            <a:endParaRPr lang="es-ES" sz="2600" b="1" smtClean="0">
              <a:latin typeface="Calibri" pitchFamily="34" charset="0"/>
            </a:endParaRPr>
          </a:p>
        </p:txBody>
      </p:sp>
      <p:pic>
        <p:nvPicPr>
          <p:cNvPr id="47106" name="Picture 3"/>
          <p:cNvPicPr>
            <a:picLocks noGrp="1" noChangeAspect="1" noChangeArrowheads="1"/>
          </p:cNvPicPr>
          <p:nvPr>
            <p:ph idx="4294967295"/>
          </p:nvPr>
        </p:nvPicPr>
        <p:blipFill>
          <a:blip r:embed="rId2" cstate="print"/>
          <a:srcRect/>
          <a:stretch>
            <a:fillRect/>
          </a:stretch>
        </p:blipFill>
        <p:spPr>
          <a:xfrm>
            <a:off x="2986088" y="1700213"/>
            <a:ext cx="3314700" cy="2809875"/>
          </a:xfrm>
        </p:spPr>
      </p:pic>
      <p:graphicFrame>
        <p:nvGraphicFramePr>
          <p:cNvPr id="3" name="2 Diagrama"/>
          <p:cNvGraphicFramePr/>
          <p:nvPr/>
        </p:nvGraphicFramePr>
        <p:xfrm>
          <a:off x="611561" y="1125538"/>
          <a:ext cx="7992888" cy="5810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 name="1 Diagrama"/>
          <p:cNvGraphicFramePr/>
          <p:nvPr/>
        </p:nvGraphicFramePr>
        <p:xfrm>
          <a:off x="539552" y="5805264"/>
          <a:ext cx="8136904" cy="58102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47109" name="Picture 6"/>
          <p:cNvPicPr>
            <a:picLocks noChangeAspect="1" noChangeArrowheads="1"/>
          </p:cNvPicPr>
          <p:nvPr/>
        </p:nvPicPr>
        <p:blipFill>
          <a:blip r:embed="rId13" cstate="print"/>
          <a:srcRect/>
          <a:stretch>
            <a:fillRect/>
          </a:stretch>
        </p:blipFill>
        <p:spPr bwMode="auto">
          <a:xfrm>
            <a:off x="3419475" y="4465638"/>
            <a:ext cx="2305050" cy="1339850"/>
          </a:xfrm>
          <a:prstGeom prst="rect">
            <a:avLst/>
          </a:prstGeom>
          <a:noFill/>
          <a:ln w="9525">
            <a:noFill/>
            <a:miter lim="800000"/>
            <a:headEnd/>
            <a:tailEnd/>
          </a:ln>
        </p:spPr>
      </p:pic>
      <p:sp>
        <p:nvSpPr>
          <p:cNvPr id="47110" name="Rectangle 7"/>
          <p:cNvSpPr>
            <a:spLocks noChangeArrowheads="1"/>
          </p:cNvSpPr>
          <p:nvPr/>
        </p:nvSpPr>
        <p:spPr bwMode="auto">
          <a:xfrm>
            <a:off x="1042988" y="4322763"/>
            <a:ext cx="2073275" cy="581025"/>
          </a:xfrm>
          <a:prstGeom prst="rect">
            <a:avLst/>
          </a:prstGeom>
          <a:noFill/>
          <a:ln w="9525">
            <a:noFill/>
            <a:miter lim="800000"/>
            <a:headEnd/>
            <a:tailEnd/>
          </a:ln>
        </p:spPr>
        <p:txBody>
          <a:bodyPr wrap="none" anchor="ctr">
            <a:spAutoFit/>
          </a:bodyPr>
          <a:lstStyle/>
          <a:p>
            <a:r>
              <a:rPr lang="es-ES" sz="1600">
                <a:latin typeface="Calibri" pitchFamily="34" charset="0"/>
              </a:rPr>
              <a:t>En resumen, se tienen:</a:t>
            </a:r>
          </a:p>
          <a:p>
            <a:pPr eaLnBrk="0" hangingPunct="0"/>
            <a:endParaRPr lang="es-ES" sz="1600">
              <a:latin typeface="Calibri"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Marcador de contenido"/>
          <p:cNvGraphicFramePr>
            <a:graphicFrameLocks noGrp="1"/>
          </p:cNvGraphicFramePr>
          <p:nvPr>
            <p:ph idx="4294967295"/>
          </p:nvPr>
        </p:nvGraphicFramePr>
        <p:xfrm>
          <a:off x="607219" y="980728"/>
          <a:ext cx="8002587" cy="9350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7346" name="Picture 3"/>
          <p:cNvPicPr>
            <a:picLocks noChangeAspect="1" noChangeArrowheads="1"/>
          </p:cNvPicPr>
          <p:nvPr/>
        </p:nvPicPr>
        <p:blipFill>
          <a:blip r:embed="rId7" cstate="print"/>
          <a:srcRect/>
          <a:stretch>
            <a:fillRect/>
          </a:stretch>
        </p:blipFill>
        <p:spPr bwMode="auto">
          <a:xfrm>
            <a:off x="1331913" y="2420938"/>
            <a:ext cx="6553200" cy="31511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ChangeArrowheads="1"/>
          </p:cNvSpPr>
          <p:nvPr>
            <p:ph type="title" idx="4294967295"/>
          </p:nvPr>
        </p:nvSpPr>
        <p:spPr>
          <a:xfrm>
            <a:off x="468313" y="600075"/>
            <a:ext cx="8135937" cy="1143000"/>
          </a:xfrm>
        </p:spPr>
        <p:txBody>
          <a:bodyPr/>
          <a:lstStyle/>
          <a:p>
            <a:pPr eaLnBrk="1" hangingPunct="1"/>
            <a:r>
              <a:rPr lang="es-ES" sz="2200" b="1" smtClean="0">
                <a:latin typeface="Calibri" pitchFamily="34" charset="0"/>
              </a:rPr>
              <a:t>Mapa de Cobertura  de la Red de Radiocomunicaciones VHF de la ESPE</a:t>
            </a:r>
          </a:p>
        </p:txBody>
      </p:sp>
      <p:graphicFrame>
        <p:nvGraphicFramePr>
          <p:cNvPr id="2" name="1 Marcador de contenido"/>
          <p:cNvGraphicFramePr>
            <a:graphicFrameLocks noGrp="1"/>
          </p:cNvGraphicFramePr>
          <p:nvPr>
            <p:ph idx="4294967295"/>
          </p:nvPr>
        </p:nvGraphicFramePr>
        <p:xfrm>
          <a:off x="0" y="5013176"/>
          <a:ext cx="8640960" cy="15841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8371" name="Picture 4"/>
          <p:cNvPicPr>
            <a:picLocks noChangeAspect="1" noChangeArrowheads="1"/>
          </p:cNvPicPr>
          <p:nvPr/>
        </p:nvPicPr>
        <p:blipFill>
          <a:blip r:embed="rId7" cstate="print"/>
          <a:srcRect/>
          <a:stretch>
            <a:fillRect/>
          </a:stretch>
        </p:blipFill>
        <p:spPr bwMode="auto">
          <a:xfrm>
            <a:off x="1939925" y="1557338"/>
            <a:ext cx="5153025" cy="3406775"/>
          </a:xfrm>
          <a:prstGeom prst="rect">
            <a:avLst/>
          </a:prstGeom>
          <a:noFill/>
          <a:ln w="9525">
            <a:noFill/>
            <a:miter lim="800000"/>
            <a:headEnd/>
            <a:tailEnd/>
          </a:ln>
        </p:spPr>
      </p:pic>
      <p:sp>
        <p:nvSpPr>
          <p:cNvPr id="58372" name="Oval 5"/>
          <p:cNvSpPr>
            <a:spLocks noChangeArrowheads="1"/>
          </p:cNvSpPr>
          <p:nvPr/>
        </p:nvSpPr>
        <p:spPr bwMode="auto">
          <a:xfrm>
            <a:off x="5003800" y="1773238"/>
            <a:ext cx="582613" cy="522287"/>
          </a:xfrm>
          <a:prstGeom prst="ellipse">
            <a:avLst/>
          </a:prstGeom>
          <a:solidFill>
            <a:srgbClr val="C2D69B">
              <a:alpha val="45097"/>
            </a:srgbClr>
          </a:solidFill>
          <a:ln w="9525">
            <a:solidFill>
              <a:srgbClr val="000000"/>
            </a:solidFill>
            <a:round/>
            <a:headEnd/>
            <a:tailEnd/>
          </a:ln>
        </p:spPr>
        <p:txBody>
          <a:bodyPr/>
          <a:lstStyle/>
          <a:p>
            <a:endParaRPr lang="es-EC"/>
          </a:p>
        </p:txBody>
      </p:sp>
      <p:sp>
        <p:nvSpPr>
          <p:cNvPr id="58373" name="Oval 6"/>
          <p:cNvSpPr>
            <a:spLocks noChangeArrowheads="1"/>
          </p:cNvSpPr>
          <p:nvPr/>
        </p:nvSpPr>
        <p:spPr bwMode="auto">
          <a:xfrm>
            <a:off x="4572000" y="2276475"/>
            <a:ext cx="800100" cy="571500"/>
          </a:xfrm>
          <a:prstGeom prst="ellipse">
            <a:avLst/>
          </a:prstGeom>
          <a:solidFill>
            <a:srgbClr val="FFFF00">
              <a:alpha val="30196"/>
            </a:srgbClr>
          </a:solidFill>
          <a:ln w="9525">
            <a:solidFill>
              <a:srgbClr val="000000"/>
            </a:solidFill>
            <a:round/>
            <a:headEnd/>
            <a:tailEnd/>
          </a:ln>
        </p:spPr>
        <p:txBody>
          <a:bodyPr/>
          <a:lstStyle/>
          <a:p>
            <a:endParaRPr lang="es-EC"/>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idx="4294967295"/>
          </p:nvPr>
        </p:nvSpPr>
        <p:spPr/>
        <p:txBody>
          <a:bodyPr rtlCol="0">
            <a:normAutofit fontScale="90000"/>
          </a:bodyPr>
          <a:lstStyle/>
          <a:p>
            <a:pPr eaLnBrk="1" fontAlgn="auto" hangingPunct="1">
              <a:spcAft>
                <a:spcPts val="0"/>
              </a:spcAft>
              <a:defRPr/>
            </a:pPr>
            <a:r>
              <a:rPr lang="es-ES" sz="2200" b="1">
                <a:solidFill>
                  <a:srgbClr val="000000"/>
                </a:solidFill>
                <a:latin typeface="Calibri" pitchFamily="34" charset="0"/>
                <a:cs typeface="Times New Roman" pitchFamily="18" charset="0"/>
              </a:rPr>
              <a:t>Parámetros técnicos  del sistema actual.</a:t>
            </a:r>
            <a:br>
              <a:rPr lang="es-ES" sz="2200" b="1">
                <a:solidFill>
                  <a:srgbClr val="000000"/>
                </a:solidFill>
                <a:latin typeface="Calibri" pitchFamily="34" charset="0"/>
                <a:cs typeface="Times New Roman" pitchFamily="18" charset="0"/>
              </a:rPr>
            </a:br>
            <a:r>
              <a:rPr lang="es-ES" sz="1400">
                <a:solidFill>
                  <a:srgbClr val="000000"/>
                </a:solidFill>
                <a:latin typeface="Calibri" pitchFamily="34" charset="0"/>
                <a:cs typeface="Times New Roman" pitchFamily="18" charset="0"/>
              </a:rPr>
              <a:t/>
            </a:r>
            <a:br>
              <a:rPr lang="es-ES" sz="1400">
                <a:solidFill>
                  <a:srgbClr val="000000"/>
                </a:solidFill>
                <a:latin typeface="Calibri" pitchFamily="34" charset="0"/>
                <a:cs typeface="Times New Roman" pitchFamily="18" charset="0"/>
              </a:rPr>
            </a:br>
            <a:r>
              <a:rPr lang="es-ES" sz="1400">
                <a:solidFill>
                  <a:srgbClr val="000000"/>
                </a:solidFill>
                <a:latin typeface="Calibri" pitchFamily="34" charset="0"/>
                <a:cs typeface="Times New Roman" pitchFamily="18" charset="0"/>
              </a:rPr>
              <a:t>	</a:t>
            </a:r>
            <a:br>
              <a:rPr lang="es-ES" sz="1400">
                <a:solidFill>
                  <a:srgbClr val="000000"/>
                </a:solidFill>
                <a:latin typeface="Calibri" pitchFamily="34" charset="0"/>
                <a:cs typeface="Times New Roman" pitchFamily="18" charset="0"/>
              </a:rPr>
            </a:br>
            <a:r>
              <a:rPr lang="es-ES" sz="1400">
                <a:solidFill>
                  <a:srgbClr val="000000"/>
                </a:solidFill>
                <a:latin typeface="Calibri" pitchFamily="34" charset="0"/>
                <a:cs typeface="Times New Roman" pitchFamily="18" charset="0"/>
              </a:rPr>
              <a:t/>
            </a:r>
            <a:br>
              <a:rPr lang="es-ES" sz="1400">
                <a:solidFill>
                  <a:srgbClr val="000000"/>
                </a:solidFill>
                <a:latin typeface="Calibri" pitchFamily="34" charset="0"/>
                <a:cs typeface="Times New Roman" pitchFamily="18" charset="0"/>
              </a:rPr>
            </a:br>
            <a:endParaRPr lang="es-ES" sz="1400">
              <a:solidFill>
                <a:srgbClr val="000000"/>
              </a:solidFill>
              <a:latin typeface="Calibri" pitchFamily="34" charset="0"/>
              <a:cs typeface="Times New Roman" pitchFamily="18" charset="0"/>
            </a:endParaRPr>
          </a:p>
        </p:txBody>
      </p:sp>
      <p:pic>
        <p:nvPicPr>
          <p:cNvPr id="61442" name="Picture 3"/>
          <p:cNvPicPr>
            <a:picLocks noChangeAspect="1" noChangeArrowheads="1"/>
          </p:cNvPicPr>
          <p:nvPr/>
        </p:nvPicPr>
        <p:blipFill>
          <a:blip r:embed="rId2" cstate="print"/>
          <a:srcRect/>
          <a:stretch>
            <a:fillRect/>
          </a:stretch>
        </p:blipFill>
        <p:spPr bwMode="auto">
          <a:xfrm>
            <a:off x="1619250" y="2811463"/>
            <a:ext cx="5994400" cy="2663825"/>
          </a:xfrm>
          <a:prstGeom prst="rect">
            <a:avLst/>
          </a:prstGeom>
          <a:noFill/>
          <a:ln w="9525">
            <a:noFill/>
            <a:miter lim="800000"/>
            <a:headEnd/>
            <a:tailEnd/>
          </a:ln>
        </p:spPr>
      </p:pic>
      <p:graphicFrame>
        <p:nvGraphicFramePr>
          <p:cNvPr id="2" name="1 Diagrama"/>
          <p:cNvGraphicFramePr/>
          <p:nvPr/>
        </p:nvGraphicFramePr>
        <p:xfrm>
          <a:off x="899592" y="1628800"/>
          <a:ext cx="7561263" cy="6778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ChangeArrowheads="1"/>
          </p:cNvSpPr>
          <p:nvPr>
            <p:ph type="title" idx="4294967295"/>
          </p:nvPr>
        </p:nvSpPr>
        <p:spPr>
          <a:xfrm>
            <a:off x="468313" y="260350"/>
            <a:ext cx="8229600" cy="1143000"/>
          </a:xfrm>
        </p:spPr>
        <p:txBody>
          <a:bodyPr/>
          <a:lstStyle/>
          <a:p>
            <a:pPr eaLnBrk="1" hangingPunct="1"/>
            <a:r>
              <a:rPr lang="en-US" sz="2600" smtClean="0"/>
              <a:t>Alturas y Tipos de Antena</a:t>
            </a:r>
            <a:endParaRPr lang="es-ES" sz="2600" smtClean="0"/>
          </a:p>
        </p:txBody>
      </p:sp>
      <p:pic>
        <p:nvPicPr>
          <p:cNvPr id="63490" name="Picture 3"/>
          <p:cNvPicPr>
            <a:picLocks noGrp="1" noChangeAspect="1" noChangeArrowheads="1"/>
          </p:cNvPicPr>
          <p:nvPr>
            <p:ph idx="4294967295"/>
          </p:nvPr>
        </p:nvPicPr>
        <p:blipFill>
          <a:blip r:embed="rId2" cstate="print"/>
          <a:srcRect/>
          <a:stretch>
            <a:fillRect/>
          </a:stretch>
        </p:blipFill>
        <p:spPr>
          <a:xfrm>
            <a:off x="1042988" y="1916113"/>
            <a:ext cx="6840537" cy="3762375"/>
          </a:xfr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1 Título"/>
          <p:cNvSpPr>
            <a:spLocks noGrp="1"/>
          </p:cNvSpPr>
          <p:nvPr>
            <p:ph type="title"/>
          </p:nvPr>
        </p:nvSpPr>
        <p:spPr/>
        <p:txBody>
          <a:bodyPr/>
          <a:lstStyle/>
          <a:p>
            <a:pPr eaLnBrk="1" hangingPunct="1"/>
            <a:r>
              <a:rPr lang="es-EC" b="1" smtClean="0"/>
              <a:t>Antecedentes</a:t>
            </a:r>
            <a:endParaRPr lang="es-ES" smtClean="0"/>
          </a:p>
        </p:txBody>
      </p:sp>
      <p:graphicFrame>
        <p:nvGraphicFramePr>
          <p:cNvPr id="4" name="3 Marcador de contenido"/>
          <p:cNvGraphicFramePr>
            <a:graphicFrameLocks noGrp="1"/>
          </p:cNvGraphicFramePr>
          <p:nvPr>
            <p:ph idx="1"/>
          </p:nvPr>
        </p:nvGraphicFramePr>
        <p:xfrm>
          <a:off x="1043492" y="2323652"/>
          <a:ext cx="6777317" cy="35089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2 Imagen"/>
          <p:cNvPicPr>
            <a:picLocks noChangeAspect="1"/>
          </p:cNvPicPr>
          <p:nvPr/>
        </p:nvPicPr>
        <p:blipFill>
          <a:blip r:embed="rId2" cstate="print">
            <a:lum bright="70000" contrast="-70000"/>
          </a:blip>
          <a:srcRect/>
          <a:stretch>
            <a:fillRect/>
          </a:stretch>
        </p:blipFill>
        <p:spPr bwMode="auto">
          <a:xfrm>
            <a:off x="468313" y="679450"/>
            <a:ext cx="8207375" cy="5773738"/>
          </a:xfrm>
          <a:prstGeom prst="rect">
            <a:avLst/>
          </a:prstGeom>
          <a:noFill/>
          <a:ln w="9525">
            <a:noFill/>
            <a:miter lim="800000"/>
            <a:headEnd/>
            <a:tailEnd/>
          </a:ln>
        </p:spPr>
      </p:pic>
      <p:sp>
        <p:nvSpPr>
          <p:cNvPr id="64514" name="Rectangle 2"/>
          <p:cNvSpPr>
            <a:spLocks noGrp="1" noChangeArrowheads="1"/>
          </p:cNvSpPr>
          <p:nvPr>
            <p:ph type="title" idx="4294967295"/>
          </p:nvPr>
        </p:nvSpPr>
        <p:spPr>
          <a:xfrm>
            <a:off x="468313" y="260350"/>
            <a:ext cx="8229600" cy="1143000"/>
          </a:xfrm>
        </p:spPr>
        <p:txBody>
          <a:bodyPr/>
          <a:lstStyle/>
          <a:p>
            <a:pPr eaLnBrk="1" hangingPunct="1"/>
            <a:r>
              <a:rPr lang="en-US" sz="2600" b="1" smtClean="0">
                <a:latin typeface="Calibri" pitchFamily="34" charset="0"/>
              </a:rPr>
              <a:t>Distribución Actual de los Equipos</a:t>
            </a:r>
            <a:endParaRPr lang="es-ES" sz="2600" b="1" smtClean="0">
              <a:latin typeface="Calibri" pitchFamily="34" charset="0"/>
            </a:endParaRPr>
          </a:p>
        </p:txBody>
      </p:sp>
      <p:graphicFrame>
        <p:nvGraphicFramePr>
          <p:cNvPr id="2" name="1 Marcador de contenido"/>
          <p:cNvGraphicFramePr>
            <a:graphicFrameLocks noGrp="1"/>
          </p:cNvGraphicFramePr>
          <p:nvPr>
            <p:ph idx="4294967295"/>
          </p:nvPr>
        </p:nvGraphicFramePr>
        <p:xfrm>
          <a:off x="683568" y="1772816"/>
          <a:ext cx="7848872" cy="39496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AutoShape 2"/>
          <p:cNvSpPr>
            <a:spLocks noGrp="1" noChangeAspect="1" noChangeArrowheads="1"/>
          </p:cNvSpPr>
          <p:nvPr>
            <p:ph idx="4294967295"/>
          </p:nvPr>
        </p:nvSpPr>
        <p:spPr>
          <a:xfrm>
            <a:off x="468313" y="765175"/>
            <a:ext cx="8229600" cy="604838"/>
          </a:xfrm>
        </p:spPr>
        <p:txBody>
          <a:bodyPr/>
          <a:lstStyle/>
          <a:p>
            <a:pPr algn="just" eaLnBrk="1" hangingPunct="1">
              <a:lnSpc>
                <a:spcPct val="80000"/>
              </a:lnSpc>
              <a:buFontTx/>
              <a:buNone/>
            </a:pPr>
            <a:r>
              <a:rPr lang="es-ES" sz="1000" smtClean="0">
                <a:solidFill>
                  <a:srgbClr val="000000"/>
                </a:solidFill>
                <a:latin typeface="Calibri" pitchFamily="34" charset="0"/>
                <a:ea typeface="Calibri" pitchFamily="34" charset="0"/>
                <a:cs typeface="Times New Roman" pitchFamily="18" charset="0"/>
              </a:rPr>
              <a:t>	</a:t>
            </a:r>
            <a:endParaRPr lang="es-ES" sz="1000" smtClean="0">
              <a:latin typeface="Calibri" pitchFamily="34" charset="0"/>
              <a:ea typeface="Calibri" pitchFamily="34" charset="0"/>
              <a:cs typeface="Times New Roman" pitchFamily="18" charset="0"/>
            </a:endParaRPr>
          </a:p>
        </p:txBody>
      </p:sp>
      <p:pic>
        <p:nvPicPr>
          <p:cNvPr id="65538" name="Picture 3"/>
          <p:cNvPicPr>
            <a:picLocks noChangeAspect="1" noChangeArrowheads="1"/>
          </p:cNvPicPr>
          <p:nvPr/>
        </p:nvPicPr>
        <p:blipFill>
          <a:blip r:embed="rId2" cstate="print"/>
          <a:srcRect/>
          <a:stretch>
            <a:fillRect/>
          </a:stretch>
        </p:blipFill>
        <p:spPr bwMode="auto">
          <a:xfrm>
            <a:off x="755650" y="1916113"/>
            <a:ext cx="4284663" cy="4319587"/>
          </a:xfrm>
          <a:prstGeom prst="rect">
            <a:avLst/>
          </a:prstGeom>
          <a:noFill/>
          <a:ln w="9525">
            <a:noFill/>
            <a:miter lim="800000"/>
            <a:headEnd/>
            <a:tailEnd/>
          </a:ln>
        </p:spPr>
      </p:pic>
      <p:pic>
        <p:nvPicPr>
          <p:cNvPr id="65539" name="Picture 4"/>
          <p:cNvPicPr>
            <a:picLocks noChangeAspect="1" noChangeArrowheads="1"/>
          </p:cNvPicPr>
          <p:nvPr/>
        </p:nvPicPr>
        <p:blipFill>
          <a:blip r:embed="rId3" cstate="print"/>
          <a:srcRect/>
          <a:stretch>
            <a:fillRect/>
          </a:stretch>
        </p:blipFill>
        <p:spPr bwMode="auto">
          <a:xfrm>
            <a:off x="5148263" y="1916113"/>
            <a:ext cx="3455987" cy="2232025"/>
          </a:xfrm>
          <a:prstGeom prst="rect">
            <a:avLst/>
          </a:prstGeom>
          <a:noFill/>
          <a:ln w="9525">
            <a:noFill/>
            <a:miter lim="800000"/>
            <a:headEnd/>
            <a:tailEnd/>
          </a:ln>
        </p:spPr>
      </p:pic>
      <p:sp>
        <p:nvSpPr>
          <p:cNvPr id="65540" name="Rectangle 5"/>
          <p:cNvSpPr>
            <a:spLocks noChangeArrowheads="1"/>
          </p:cNvSpPr>
          <p:nvPr/>
        </p:nvSpPr>
        <p:spPr bwMode="auto">
          <a:xfrm>
            <a:off x="1547813" y="763588"/>
            <a:ext cx="6048375" cy="427037"/>
          </a:xfrm>
          <a:prstGeom prst="rect">
            <a:avLst/>
          </a:prstGeom>
          <a:noFill/>
          <a:ln w="9525">
            <a:noFill/>
            <a:miter lim="800000"/>
            <a:headEnd/>
            <a:tailEnd/>
          </a:ln>
        </p:spPr>
        <p:txBody>
          <a:bodyPr>
            <a:spAutoFit/>
          </a:bodyPr>
          <a:lstStyle/>
          <a:p>
            <a:pPr algn="ctr"/>
            <a:r>
              <a:rPr lang="en-US" sz="2200" b="1">
                <a:solidFill>
                  <a:schemeClr val="tx2"/>
                </a:solidFill>
                <a:latin typeface="Calibri" pitchFamily="34" charset="0"/>
              </a:rPr>
              <a:t>Distribución Actual de los Equipos</a:t>
            </a:r>
            <a:endParaRPr lang="es-ES" sz="2200" b="1">
              <a:solidFill>
                <a:schemeClr val="tx2"/>
              </a:solidFill>
              <a:latin typeface="Calibri" pitchFamily="34" charset="0"/>
            </a:endParaRPr>
          </a:p>
        </p:txBody>
      </p:sp>
      <p:sp>
        <p:nvSpPr>
          <p:cNvPr id="65541" name="Rectangle 6"/>
          <p:cNvSpPr>
            <a:spLocks noChangeArrowheads="1"/>
          </p:cNvSpPr>
          <p:nvPr/>
        </p:nvSpPr>
        <p:spPr bwMode="auto">
          <a:xfrm>
            <a:off x="971550" y="1377950"/>
            <a:ext cx="6840538" cy="538163"/>
          </a:xfrm>
          <a:prstGeom prst="rect">
            <a:avLst/>
          </a:prstGeom>
          <a:noFill/>
          <a:ln w="9525">
            <a:noFill/>
            <a:miter lim="800000"/>
            <a:headEnd/>
            <a:tailEnd/>
          </a:ln>
        </p:spPr>
        <p:txBody>
          <a:bodyPr>
            <a:spAutoFit/>
          </a:bodyPr>
          <a:lstStyle/>
          <a:p>
            <a:pPr algn="just">
              <a:lnSpc>
                <a:spcPct val="80000"/>
              </a:lnSpc>
              <a:spcBef>
                <a:spcPct val="50000"/>
              </a:spcBef>
            </a:pPr>
            <a:r>
              <a:rPr lang="es-ES" sz="1400">
                <a:latin typeface="Calibri" pitchFamily="34" charset="0"/>
              </a:rPr>
              <a:t>Es así que los equipos, actualmente están distribuidos  como se muestra  en la tabla </a:t>
            </a:r>
          </a:p>
          <a:p>
            <a:pPr algn="just">
              <a:lnSpc>
                <a:spcPct val="80000"/>
              </a:lnSpc>
              <a:spcBef>
                <a:spcPct val="50000"/>
              </a:spcBef>
              <a:buFontTx/>
              <a:buChar char="•"/>
            </a:pPr>
            <a:endParaRPr lang="es-ES" sz="1400">
              <a:latin typeface="Calibri"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Marcador de contenido"/>
          <p:cNvGraphicFramePr>
            <a:graphicFrameLocks noGrp="1"/>
          </p:cNvGraphicFramePr>
          <p:nvPr>
            <p:ph idx="4294967295"/>
          </p:nvPr>
        </p:nvGraphicFramePr>
        <p:xfrm>
          <a:off x="468313" y="981075"/>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idx="4294967295"/>
          </p:nvPr>
        </p:nvSpPr>
        <p:spPr>
          <a:xfrm>
            <a:off x="400000" y="2348880"/>
            <a:ext cx="7772400" cy="1008112"/>
          </a:xfrm>
          <a:gradFill>
            <a:gsLst>
              <a:gs pos="0">
                <a:schemeClr val="accent3"/>
              </a:gs>
              <a:gs pos="100000">
                <a:schemeClr val="accent3">
                  <a:shade val="75000"/>
                  <a:satMod val="120000"/>
                  <a:lumMod val="90000"/>
                </a:schemeClr>
              </a:gs>
            </a:gsLst>
          </a:gradFill>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accent3">
                <a:shade val="30000"/>
              </a:schemeClr>
            </a:contourClr>
          </a:sp3d>
        </p:spPr>
        <p:style>
          <a:lnRef idx="0">
            <a:schemeClr val="accent3"/>
          </a:lnRef>
          <a:fillRef idx="3">
            <a:schemeClr val="accent3"/>
          </a:fillRef>
          <a:effectRef idx="3">
            <a:schemeClr val="accent3"/>
          </a:effectRef>
          <a:fontRef idx="minor">
            <a:schemeClr val="lt1"/>
          </a:fontRef>
        </p:style>
        <p:txBody>
          <a:bodyPr rtlCol="0">
            <a:normAutofit/>
          </a:bodyPr>
          <a:lstStyle/>
          <a:p>
            <a:pPr eaLnBrk="1" fontAlgn="auto" hangingPunct="1">
              <a:spcAft>
                <a:spcPts val="0"/>
              </a:spcAft>
              <a:defRPr/>
            </a:pPr>
            <a:r>
              <a:rPr lang="es-EC" sz="3600" b="1" dirty="0" smtClean="0"/>
              <a:t>REESTRUCTURA DE LA RED ACTUAL</a:t>
            </a:r>
            <a:endParaRPr lang="es-ES" sz="3600" b="1"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539750" y="1196975"/>
            <a:ext cx="8229600" cy="1143000"/>
          </a:xfrm>
        </p:spPr>
        <p:txBody>
          <a:bodyPr rtlCol="0">
            <a:normAutofit fontScale="90000"/>
          </a:bodyPr>
          <a:lstStyle/>
          <a:p>
            <a:pPr lvl="1" algn="ctr" eaLnBrk="1" fontAlgn="auto" hangingPunct="1">
              <a:spcAft>
                <a:spcPts val="0"/>
              </a:spcAft>
              <a:defRPr/>
            </a:pPr>
            <a:r>
              <a:rPr lang="es-EC" sz="2800" b="1" dirty="0">
                <a:solidFill>
                  <a:schemeClr val="tx2"/>
                </a:solidFill>
              </a:rPr>
              <a:t>REVISIÓN DE LOS PARÁMETROS TÉCNICOS DE LOS EQUIPOS</a:t>
            </a:r>
            <a:r>
              <a:rPr lang="es-ES" sz="1800" dirty="0">
                <a:solidFill>
                  <a:schemeClr val="tx2"/>
                </a:solidFill>
              </a:rPr>
              <a:t/>
            </a:r>
            <a:br>
              <a:rPr lang="es-ES" sz="1800" dirty="0">
                <a:solidFill>
                  <a:schemeClr val="tx2"/>
                </a:solidFill>
              </a:rPr>
            </a:br>
            <a:endParaRPr lang="es-ES" sz="1800" dirty="0">
              <a:solidFill>
                <a:schemeClr val="tx2"/>
              </a:solidFill>
            </a:endParaRPr>
          </a:p>
        </p:txBody>
      </p:sp>
      <p:graphicFrame>
        <p:nvGraphicFramePr>
          <p:cNvPr id="4" name="3 Marcador de contenido"/>
          <p:cNvGraphicFramePr>
            <a:graphicFrameLocks noGrp="1"/>
          </p:cNvGraphicFramePr>
          <p:nvPr>
            <p:ph idx="4294967295"/>
          </p:nvPr>
        </p:nvGraphicFramePr>
        <p:xfrm>
          <a:off x="467544" y="2348880"/>
          <a:ext cx="8291264" cy="2908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1 Título"/>
          <p:cNvSpPr>
            <a:spLocks noGrp="1"/>
          </p:cNvSpPr>
          <p:nvPr>
            <p:ph type="title" idx="4294967295"/>
          </p:nvPr>
        </p:nvSpPr>
        <p:spPr>
          <a:xfrm>
            <a:off x="457200" y="476250"/>
            <a:ext cx="8229600" cy="1143000"/>
          </a:xfrm>
        </p:spPr>
        <p:txBody>
          <a:bodyPr/>
          <a:lstStyle/>
          <a:p>
            <a:pPr eaLnBrk="1" hangingPunct="1"/>
            <a:r>
              <a:rPr lang="es-ES" sz="2800" b="1" smtClean="0"/>
              <a:t>Estación Repetidora (Cruz Loma)</a:t>
            </a:r>
            <a:r>
              <a:rPr lang="es-ES" sz="2800" smtClean="0"/>
              <a:t/>
            </a:r>
            <a:br>
              <a:rPr lang="es-ES" sz="2800" smtClean="0"/>
            </a:br>
            <a:endParaRPr lang="es-ES" sz="2800" smtClean="0"/>
          </a:p>
        </p:txBody>
      </p:sp>
      <p:graphicFrame>
        <p:nvGraphicFramePr>
          <p:cNvPr id="4" name="3 Marcador de contenido"/>
          <p:cNvGraphicFramePr>
            <a:graphicFrameLocks noGrp="1"/>
          </p:cNvGraphicFramePr>
          <p:nvPr>
            <p:ph idx="4294967295"/>
          </p:nvPr>
        </p:nvGraphicFramePr>
        <p:xfrm>
          <a:off x="107504" y="3429000"/>
          <a:ext cx="8496944" cy="8640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9635" name="1 Imagen" descr="DSC01867.JPG"/>
          <p:cNvPicPr>
            <a:picLocks noChangeAspect="1" noChangeArrowheads="1"/>
          </p:cNvPicPr>
          <p:nvPr/>
        </p:nvPicPr>
        <p:blipFill>
          <a:blip r:embed="rId8" cstate="print"/>
          <a:srcRect/>
          <a:stretch>
            <a:fillRect/>
          </a:stretch>
        </p:blipFill>
        <p:spPr bwMode="auto">
          <a:xfrm>
            <a:off x="4692650" y="1427163"/>
            <a:ext cx="2479675" cy="1930400"/>
          </a:xfrm>
          <a:prstGeom prst="rect">
            <a:avLst/>
          </a:prstGeom>
          <a:noFill/>
          <a:ln w="9525">
            <a:noFill/>
            <a:miter lim="800000"/>
            <a:headEnd/>
            <a:tailEnd/>
          </a:ln>
        </p:spPr>
      </p:pic>
      <p:pic>
        <p:nvPicPr>
          <p:cNvPr id="69636" name="0 Imagen" descr="DSC01870.JPG"/>
          <p:cNvPicPr>
            <a:picLocks noChangeAspect="1" noChangeArrowheads="1"/>
          </p:cNvPicPr>
          <p:nvPr/>
        </p:nvPicPr>
        <p:blipFill>
          <a:blip r:embed="rId9" cstate="print"/>
          <a:srcRect/>
          <a:stretch>
            <a:fillRect/>
          </a:stretch>
        </p:blipFill>
        <p:spPr bwMode="auto">
          <a:xfrm>
            <a:off x="1476375" y="1412875"/>
            <a:ext cx="3024188" cy="1954213"/>
          </a:xfrm>
          <a:prstGeom prst="rect">
            <a:avLst/>
          </a:prstGeom>
          <a:noFill/>
          <a:ln w="9525">
            <a:noFill/>
            <a:miter lim="800000"/>
            <a:headEnd/>
            <a:tailEnd/>
          </a:ln>
        </p:spPr>
      </p:pic>
      <p:pic>
        <p:nvPicPr>
          <p:cNvPr id="69637" name="2 Imagen" descr="DSC01868.JPG"/>
          <p:cNvPicPr>
            <a:picLocks noChangeAspect="1" noChangeArrowheads="1"/>
          </p:cNvPicPr>
          <p:nvPr/>
        </p:nvPicPr>
        <p:blipFill>
          <a:blip r:embed="rId10" cstate="print"/>
          <a:srcRect/>
          <a:stretch>
            <a:fillRect/>
          </a:stretch>
        </p:blipFill>
        <p:spPr bwMode="auto">
          <a:xfrm>
            <a:off x="1908175" y="4524375"/>
            <a:ext cx="1990725" cy="1857375"/>
          </a:xfrm>
          <a:prstGeom prst="rect">
            <a:avLst/>
          </a:prstGeom>
          <a:noFill/>
          <a:ln w="9525">
            <a:noFill/>
            <a:miter lim="800000"/>
            <a:headEnd/>
            <a:tailEnd/>
          </a:ln>
        </p:spPr>
      </p:pic>
      <p:pic>
        <p:nvPicPr>
          <p:cNvPr id="69638" name="3 Imagen" descr="DSC01874.JPG"/>
          <p:cNvPicPr>
            <a:picLocks noChangeAspect="1" noChangeArrowheads="1"/>
          </p:cNvPicPr>
          <p:nvPr/>
        </p:nvPicPr>
        <p:blipFill>
          <a:blip r:embed="rId11" cstate="print"/>
          <a:srcRect/>
          <a:stretch>
            <a:fillRect/>
          </a:stretch>
        </p:blipFill>
        <p:spPr bwMode="auto">
          <a:xfrm>
            <a:off x="3924300" y="4524375"/>
            <a:ext cx="1295400" cy="1846263"/>
          </a:xfrm>
          <a:prstGeom prst="rect">
            <a:avLst/>
          </a:prstGeom>
          <a:noFill/>
          <a:ln w="9525">
            <a:noFill/>
            <a:miter lim="800000"/>
            <a:headEnd/>
            <a:tailEnd/>
          </a:ln>
        </p:spPr>
      </p:pic>
      <p:pic>
        <p:nvPicPr>
          <p:cNvPr id="69639" name="4 Imagen" descr="DSC01872.JPG"/>
          <p:cNvPicPr>
            <a:picLocks noChangeAspect="1" noChangeArrowheads="1"/>
          </p:cNvPicPr>
          <p:nvPr/>
        </p:nvPicPr>
        <p:blipFill>
          <a:blip r:embed="rId12" cstate="print"/>
          <a:srcRect/>
          <a:stretch>
            <a:fillRect/>
          </a:stretch>
        </p:blipFill>
        <p:spPr bwMode="auto">
          <a:xfrm>
            <a:off x="5219700" y="4524375"/>
            <a:ext cx="1952625" cy="1857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1 Título"/>
          <p:cNvSpPr>
            <a:spLocks noGrp="1"/>
          </p:cNvSpPr>
          <p:nvPr>
            <p:ph type="title" idx="4294967295"/>
          </p:nvPr>
        </p:nvSpPr>
        <p:spPr>
          <a:xfrm>
            <a:off x="395288" y="333375"/>
            <a:ext cx="7024687" cy="1143000"/>
          </a:xfrm>
        </p:spPr>
        <p:txBody>
          <a:bodyPr/>
          <a:lstStyle/>
          <a:p>
            <a:pPr eaLnBrk="1" hangingPunct="1"/>
            <a:r>
              <a:rPr lang="es-ES" sz="3200" b="1" smtClean="0">
                <a:solidFill>
                  <a:srgbClr val="92D050"/>
                </a:solidFill>
              </a:rPr>
              <a:t>Bajada de Antena</a:t>
            </a:r>
            <a:r>
              <a:rPr lang="es-ES" sz="3200" smtClean="0">
                <a:solidFill>
                  <a:srgbClr val="92D050"/>
                </a:solidFill>
              </a:rPr>
              <a:t/>
            </a:r>
            <a:br>
              <a:rPr lang="es-ES" sz="3200" smtClean="0">
                <a:solidFill>
                  <a:srgbClr val="92D050"/>
                </a:solidFill>
              </a:rPr>
            </a:br>
            <a:endParaRPr lang="es-ES" sz="3200" smtClean="0">
              <a:solidFill>
                <a:srgbClr val="92D050"/>
              </a:solidFill>
            </a:endParaRPr>
          </a:p>
        </p:txBody>
      </p:sp>
      <p:graphicFrame>
        <p:nvGraphicFramePr>
          <p:cNvPr id="4" name="3 Marcador de contenido"/>
          <p:cNvGraphicFramePr>
            <a:graphicFrameLocks noGrp="1"/>
          </p:cNvGraphicFramePr>
          <p:nvPr>
            <p:ph idx="4294967295"/>
          </p:nvPr>
        </p:nvGraphicFramePr>
        <p:xfrm>
          <a:off x="179512" y="1119390"/>
          <a:ext cx="8445624" cy="9361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1683" name="7 Imagen" descr="DSC01878.JPG"/>
          <p:cNvPicPr>
            <a:picLocks noChangeAspect="1" noChangeArrowheads="1"/>
          </p:cNvPicPr>
          <p:nvPr/>
        </p:nvPicPr>
        <p:blipFill>
          <a:blip r:embed="rId7" cstate="print"/>
          <a:srcRect/>
          <a:stretch>
            <a:fillRect/>
          </a:stretch>
        </p:blipFill>
        <p:spPr bwMode="auto">
          <a:xfrm>
            <a:off x="2268538" y="2060575"/>
            <a:ext cx="1382712" cy="1847850"/>
          </a:xfrm>
          <a:prstGeom prst="rect">
            <a:avLst/>
          </a:prstGeom>
          <a:noFill/>
          <a:ln w="9525">
            <a:noFill/>
            <a:miter lim="800000"/>
            <a:headEnd/>
            <a:tailEnd/>
          </a:ln>
        </p:spPr>
      </p:pic>
      <p:pic>
        <p:nvPicPr>
          <p:cNvPr id="71684" name="8 Imagen" descr="DSC01901.JPG"/>
          <p:cNvPicPr>
            <a:picLocks noChangeAspect="1" noChangeArrowheads="1"/>
          </p:cNvPicPr>
          <p:nvPr/>
        </p:nvPicPr>
        <p:blipFill>
          <a:blip r:embed="rId8" cstate="print"/>
          <a:srcRect/>
          <a:stretch>
            <a:fillRect/>
          </a:stretch>
        </p:blipFill>
        <p:spPr bwMode="auto">
          <a:xfrm>
            <a:off x="3700463" y="2060575"/>
            <a:ext cx="1608137" cy="1873250"/>
          </a:xfrm>
          <a:prstGeom prst="rect">
            <a:avLst/>
          </a:prstGeom>
          <a:noFill/>
          <a:ln w="9525">
            <a:noFill/>
            <a:miter lim="800000"/>
            <a:headEnd/>
            <a:tailEnd/>
          </a:ln>
        </p:spPr>
      </p:pic>
      <p:pic>
        <p:nvPicPr>
          <p:cNvPr id="71685" name="9 Imagen" descr="DSC01911.JPG"/>
          <p:cNvPicPr>
            <a:picLocks noChangeAspect="1" noChangeArrowheads="1"/>
          </p:cNvPicPr>
          <p:nvPr/>
        </p:nvPicPr>
        <p:blipFill>
          <a:blip r:embed="rId9" cstate="print"/>
          <a:srcRect/>
          <a:stretch>
            <a:fillRect/>
          </a:stretch>
        </p:blipFill>
        <p:spPr bwMode="auto">
          <a:xfrm>
            <a:off x="5364163" y="2060575"/>
            <a:ext cx="1439862" cy="1833563"/>
          </a:xfrm>
          <a:prstGeom prst="rect">
            <a:avLst/>
          </a:prstGeom>
          <a:noFill/>
          <a:ln w="9525">
            <a:noFill/>
            <a:miter lim="800000"/>
            <a:headEnd/>
            <a:tailEnd/>
          </a:ln>
        </p:spPr>
      </p:pic>
      <p:sp>
        <p:nvSpPr>
          <p:cNvPr id="71686" name="Rectangle 4"/>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es-EC">
              <a:latin typeface="Century Gothic" pitchFamily="34" charset="0"/>
            </a:endParaRPr>
          </a:p>
        </p:txBody>
      </p:sp>
      <p:sp>
        <p:nvSpPr>
          <p:cNvPr id="71687" name="Rectangle 5"/>
          <p:cNvSpPr>
            <a:spLocks noChangeArrowheads="1"/>
          </p:cNvSpPr>
          <p:nvPr/>
        </p:nvSpPr>
        <p:spPr bwMode="auto">
          <a:xfrm>
            <a:off x="0" y="6715125"/>
            <a:ext cx="9144000" cy="0"/>
          </a:xfrm>
          <a:prstGeom prst="rect">
            <a:avLst/>
          </a:prstGeom>
          <a:noFill/>
          <a:ln w="9525">
            <a:noFill/>
            <a:miter lim="800000"/>
            <a:headEnd/>
            <a:tailEnd/>
          </a:ln>
        </p:spPr>
        <p:txBody>
          <a:bodyPr wrap="none" anchor="ctr">
            <a:spAutoFit/>
          </a:bodyPr>
          <a:lstStyle/>
          <a:p>
            <a:endParaRPr lang="es-EC"/>
          </a:p>
        </p:txBody>
      </p:sp>
      <p:graphicFrame>
        <p:nvGraphicFramePr>
          <p:cNvPr id="5" name="4 Diagrama"/>
          <p:cNvGraphicFramePr/>
          <p:nvPr/>
        </p:nvGraphicFramePr>
        <p:xfrm>
          <a:off x="251520" y="3894540"/>
          <a:ext cx="8399276" cy="720461"/>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71689" name="10 Imagen" descr="DSC01904.JPG"/>
          <p:cNvPicPr>
            <a:picLocks noChangeArrowheads="1"/>
          </p:cNvPicPr>
          <p:nvPr/>
        </p:nvPicPr>
        <p:blipFill>
          <a:blip r:embed="rId15" cstate="print"/>
          <a:srcRect/>
          <a:stretch>
            <a:fillRect/>
          </a:stretch>
        </p:blipFill>
        <p:spPr bwMode="auto">
          <a:xfrm>
            <a:off x="2843213" y="4699000"/>
            <a:ext cx="2016125" cy="2047875"/>
          </a:xfrm>
          <a:prstGeom prst="rect">
            <a:avLst/>
          </a:prstGeom>
          <a:noFill/>
          <a:ln w="9525">
            <a:noFill/>
            <a:miter lim="800000"/>
            <a:headEnd/>
            <a:tailEnd/>
          </a:ln>
        </p:spPr>
      </p:pic>
      <p:pic>
        <p:nvPicPr>
          <p:cNvPr id="71690" name="11 Imagen" descr="DSC01902.JPG"/>
          <p:cNvPicPr>
            <a:picLocks noChangeArrowheads="1"/>
          </p:cNvPicPr>
          <p:nvPr/>
        </p:nvPicPr>
        <p:blipFill>
          <a:blip r:embed="rId16" cstate="print"/>
          <a:srcRect/>
          <a:stretch>
            <a:fillRect/>
          </a:stretch>
        </p:blipFill>
        <p:spPr bwMode="auto">
          <a:xfrm>
            <a:off x="4835525" y="4679950"/>
            <a:ext cx="1533525" cy="2085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1 Título"/>
          <p:cNvSpPr>
            <a:spLocks noGrp="1"/>
          </p:cNvSpPr>
          <p:nvPr>
            <p:ph type="title" idx="4294967295"/>
          </p:nvPr>
        </p:nvSpPr>
        <p:spPr>
          <a:xfrm>
            <a:off x="539750" y="457200"/>
            <a:ext cx="7024688" cy="1143000"/>
          </a:xfrm>
        </p:spPr>
        <p:txBody>
          <a:bodyPr/>
          <a:lstStyle/>
          <a:p>
            <a:pPr eaLnBrk="1" hangingPunct="1"/>
            <a:r>
              <a:rPr lang="es-ES" sz="2000" b="1" smtClean="0">
                <a:solidFill>
                  <a:srgbClr val="92D050"/>
                </a:solidFill>
              </a:rPr>
              <a:t>Estación Base ESPE matriz (Campus -Sangolquí)</a:t>
            </a:r>
            <a:r>
              <a:rPr lang="es-ES" sz="3200" smtClean="0">
                <a:solidFill>
                  <a:srgbClr val="92D050"/>
                </a:solidFill>
              </a:rPr>
              <a:t/>
            </a:r>
            <a:br>
              <a:rPr lang="es-ES" sz="3200" smtClean="0">
                <a:solidFill>
                  <a:srgbClr val="92D050"/>
                </a:solidFill>
              </a:rPr>
            </a:br>
            <a:endParaRPr lang="es-ES" sz="3200" smtClean="0">
              <a:solidFill>
                <a:srgbClr val="92D050"/>
              </a:solidFill>
            </a:endParaRPr>
          </a:p>
        </p:txBody>
      </p:sp>
      <p:graphicFrame>
        <p:nvGraphicFramePr>
          <p:cNvPr id="4" name="3 Marcador de contenido"/>
          <p:cNvGraphicFramePr>
            <a:graphicFrameLocks noGrp="1"/>
          </p:cNvGraphicFramePr>
          <p:nvPr>
            <p:ph idx="4294967295"/>
          </p:nvPr>
        </p:nvGraphicFramePr>
        <p:xfrm>
          <a:off x="467544" y="3140968"/>
          <a:ext cx="8136904" cy="5040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314" name="Picture 2" descr="DSC00921"/>
          <p:cNvPicPr>
            <a:picLocks noChangeAspect="1" noChangeArrowheads="1"/>
          </p:cNvPicPr>
          <p:nvPr/>
        </p:nvPicPr>
        <p:blipFill>
          <a:blip r:embed="rId8" cstate="print"/>
          <a:srcRect/>
          <a:stretch>
            <a:fillRect/>
          </a:stretch>
        </p:blipFill>
        <p:spPr bwMode="auto">
          <a:xfrm>
            <a:off x="2051720" y="1268760"/>
            <a:ext cx="2469920" cy="1846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313" name="Picture 1" descr="DSC00922"/>
          <p:cNvPicPr>
            <a:picLocks noChangeAspect="1" noChangeArrowheads="1"/>
          </p:cNvPicPr>
          <p:nvPr/>
        </p:nvPicPr>
        <p:blipFill>
          <a:blip r:embed="rId9" cstate="print"/>
          <a:srcRect/>
          <a:stretch>
            <a:fillRect/>
          </a:stretch>
        </p:blipFill>
        <p:spPr bwMode="auto">
          <a:xfrm>
            <a:off x="4648600" y="1297879"/>
            <a:ext cx="2299664" cy="18430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3733" name="Rectangle 3"/>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es-EC">
              <a:latin typeface="Century Gothic" pitchFamily="34" charset="0"/>
            </a:endParaRPr>
          </a:p>
        </p:txBody>
      </p:sp>
      <p:graphicFrame>
        <p:nvGraphicFramePr>
          <p:cNvPr id="5" name="4 Diagrama"/>
          <p:cNvGraphicFramePr/>
          <p:nvPr/>
        </p:nvGraphicFramePr>
        <p:xfrm>
          <a:off x="467544" y="5661248"/>
          <a:ext cx="8280920" cy="980728"/>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8" name="Picture 2" descr="DSC00926"/>
          <p:cNvPicPr>
            <a:picLocks noChangeAspect="1" noChangeArrowheads="1"/>
          </p:cNvPicPr>
          <p:nvPr/>
        </p:nvPicPr>
        <p:blipFill>
          <a:blip r:embed="rId15" cstate="print"/>
          <a:srcRect/>
          <a:stretch>
            <a:fillRect/>
          </a:stretch>
        </p:blipFill>
        <p:spPr bwMode="auto">
          <a:xfrm>
            <a:off x="2051720" y="3844723"/>
            <a:ext cx="2304256" cy="17445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4" descr="DSC00932"/>
          <p:cNvPicPr>
            <a:picLocks noChangeAspect="1" noChangeArrowheads="1"/>
          </p:cNvPicPr>
          <p:nvPr/>
        </p:nvPicPr>
        <p:blipFill>
          <a:blip r:embed="rId16" cstate="print"/>
          <a:srcRect/>
          <a:stretch>
            <a:fillRect/>
          </a:stretch>
        </p:blipFill>
        <p:spPr bwMode="auto">
          <a:xfrm>
            <a:off x="4516934" y="3834358"/>
            <a:ext cx="2575346" cy="17548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450850" y="88900"/>
            <a:ext cx="8229600" cy="1123950"/>
          </a:xfrm>
        </p:spPr>
        <p:style>
          <a:lnRef idx="2">
            <a:schemeClr val="accent6"/>
          </a:lnRef>
          <a:fillRef idx="1">
            <a:schemeClr val="lt1"/>
          </a:fillRef>
          <a:effectRef idx="0">
            <a:schemeClr val="accent6"/>
          </a:effectRef>
          <a:fontRef idx="minor">
            <a:schemeClr val="dk1"/>
          </a:fontRef>
        </p:style>
        <p:txBody>
          <a:bodyPr rtlCol="0">
            <a:noAutofit/>
          </a:bodyPr>
          <a:lstStyle/>
          <a:p>
            <a:pPr eaLnBrk="1" fontAlgn="auto" hangingPunct="1">
              <a:spcAft>
                <a:spcPts val="0"/>
              </a:spcAft>
              <a:defRPr/>
            </a:pPr>
            <a:r>
              <a:rPr lang="es-ES" sz="2000" b="1" dirty="0">
                <a:solidFill>
                  <a:srgbClr val="92D050"/>
                </a:solidFill>
              </a:rPr>
              <a:t>Estación</a:t>
            </a:r>
            <a:r>
              <a:rPr lang="es-ES" sz="1800" b="1" dirty="0">
                <a:solidFill>
                  <a:srgbClr val="92D050"/>
                </a:solidFill>
              </a:rPr>
              <a:t> Base ESPE Héroes del Cenepa (Centro de Quito)</a:t>
            </a:r>
            <a:r>
              <a:rPr lang="es-ES" sz="3600" b="1" dirty="0">
                <a:solidFill>
                  <a:srgbClr val="92D050"/>
                </a:solidFill>
              </a:rPr>
              <a:t/>
            </a:r>
            <a:br>
              <a:rPr lang="es-ES" sz="3600" b="1" dirty="0">
                <a:solidFill>
                  <a:srgbClr val="92D050"/>
                </a:solidFill>
              </a:rPr>
            </a:br>
            <a:endParaRPr lang="es-ES" sz="3600" b="1" dirty="0">
              <a:solidFill>
                <a:srgbClr val="92D050"/>
              </a:solidFill>
            </a:endParaRPr>
          </a:p>
        </p:txBody>
      </p:sp>
      <p:graphicFrame>
        <p:nvGraphicFramePr>
          <p:cNvPr id="4" name="3 Marcador de contenido"/>
          <p:cNvGraphicFramePr>
            <a:graphicFrameLocks noGrp="1"/>
          </p:cNvGraphicFramePr>
          <p:nvPr>
            <p:ph idx="4294967295"/>
          </p:nvPr>
        </p:nvGraphicFramePr>
        <p:xfrm>
          <a:off x="395536" y="2492896"/>
          <a:ext cx="3888432" cy="15121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5779" name="15 Imagen" descr="DSC02005apagada.jpg"/>
          <p:cNvPicPr>
            <a:picLocks noChangeAspect="1" noChangeArrowheads="1"/>
          </p:cNvPicPr>
          <p:nvPr/>
        </p:nvPicPr>
        <p:blipFill>
          <a:blip r:embed="rId7" cstate="print"/>
          <a:srcRect l="11717"/>
          <a:stretch>
            <a:fillRect/>
          </a:stretch>
        </p:blipFill>
        <p:spPr bwMode="auto">
          <a:xfrm>
            <a:off x="755650" y="908050"/>
            <a:ext cx="1800225" cy="1719263"/>
          </a:xfrm>
          <a:prstGeom prst="rect">
            <a:avLst/>
          </a:prstGeom>
          <a:noFill/>
          <a:ln w="9525">
            <a:noFill/>
            <a:miter lim="800000"/>
            <a:headEnd/>
            <a:tailEnd/>
          </a:ln>
        </p:spPr>
      </p:pic>
      <p:pic>
        <p:nvPicPr>
          <p:cNvPr id="75780" name="14 Imagen" descr="DSC02000.JPG"/>
          <p:cNvPicPr>
            <a:picLocks noChangeAspect="1" noChangeArrowheads="1"/>
          </p:cNvPicPr>
          <p:nvPr/>
        </p:nvPicPr>
        <p:blipFill>
          <a:blip r:embed="rId8" cstate="print"/>
          <a:srcRect/>
          <a:stretch>
            <a:fillRect/>
          </a:stretch>
        </p:blipFill>
        <p:spPr bwMode="auto">
          <a:xfrm>
            <a:off x="2667000" y="908050"/>
            <a:ext cx="1328738" cy="1728788"/>
          </a:xfrm>
          <a:prstGeom prst="rect">
            <a:avLst/>
          </a:prstGeom>
          <a:noFill/>
          <a:ln w="9525">
            <a:noFill/>
            <a:miter lim="800000"/>
            <a:headEnd/>
            <a:tailEnd/>
          </a:ln>
        </p:spPr>
      </p:pic>
      <p:sp>
        <p:nvSpPr>
          <p:cNvPr id="75781" name="Rectangle 3"/>
          <p:cNvSpPr>
            <a:spLocks noChangeArrowheads="1"/>
          </p:cNvSpPr>
          <p:nvPr/>
        </p:nvSpPr>
        <p:spPr bwMode="auto">
          <a:xfrm>
            <a:off x="0" y="28575"/>
            <a:ext cx="184150" cy="400050"/>
          </a:xfrm>
          <a:prstGeom prst="rect">
            <a:avLst/>
          </a:prstGeom>
          <a:noFill/>
          <a:ln w="9525">
            <a:noFill/>
            <a:miter lim="800000"/>
            <a:headEnd/>
            <a:tailEnd/>
          </a:ln>
        </p:spPr>
        <p:txBody>
          <a:bodyPr wrap="none" anchor="ctr">
            <a:spAutoFit/>
          </a:bodyPr>
          <a:lstStyle/>
          <a:p>
            <a:endParaRPr lang="es-EC" sz="2000">
              <a:latin typeface="Century Gothic" pitchFamily="34" charset="0"/>
            </a:endParaRPr>
          </a:p>
        </p:txBody>
      </p:sp>
      <p:sp>
        <p:nvSpPr>
          <p:cNvPr id="75782" name="Rectangle 4"/>
          <p:cNvSpPr>
            <a:spLocks noChangeArrowheads="1"/>
          </p:cNvSpPr>
          <p:nvPr/>
        </p:nvSpPr>
        <p:spPr bwMode="auto">
          <a:xfrm>
            <a:off x="0" y="4991100"/>
            <a:ext cx="9144000" cy="0"/>
          </a:xfrm>
          <a:prstGeom prst="rect">
            <a:avLst/>
          </a:prstGeom>
          <a:noFill/>
          <a:ln w="9525">
            <a:noFill/>
            <a:miter lim="800000"/>
            <a:headEnd/>
            <a:tailEnd/>
          </a:ln>
        </p:spPr>
        <p:txBody>
          <a:bodyPr wrap="none" anchor="ctr">
            <a:spAutoFit/>
          </a:bodyPr>
          <a:lstStyle/>
          <a:p>
            <a:endParaRPr lang="es-EC"/>
          </a:p>
        </p:txBody>
      </p:sp>
      <p:graphicFrame>
        <p:nvGraphicFramePr>
          <p:cNvPr id="5" name="4 Diagrama"/>
          <p:cNvGraphicFramePr/>
          <p:nvPr/>
        </p:nvGraphicFramePr>
        <p:xfrm>
          <a:off x="4355976" y="2492896"/>
          <a:ext cx="4176464" cy="151216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75784" name="18 Imagen" descr="DSC01998.JPG"/>
          <p:cNvPicPr>
            <a:picLocks noChangeAspect="1" noChangeArrowheads="1"/>
          </p:cNvPicPr>
          <p:nvPr/>
        </p:nvPicPr>
        <p:blipFill>
          <a:blip r:embed="rId14" cstate="print"/>
          <a:srcRect/>
          <a:stretch>
            <a:fillRect/>
          </a:stretch>
        </p:blipFill>
        <p:spPr bwMode="auto">
          <a:xfrm>
            <a:off x="4572000" y="908050"/>
            <a:ext cx="2092325" cy="1811338"/>
          </a:xfrm>
          <a:prstGeom prst="rect">
            <a:avLst/>
          </a:prstGeom>
          <a:noFill/>
          <a:ln w="9525">
            <a:noFill/>
            <a:miter lim="800000"/>
            <a:headEnd/>
            <a:tailEnd/>
          </a:ln>
        </p:spPr>
      </p:pic>
      <p:pic>
        <p:nvPicPr>
          <p:cNvPr id="75785" name="21 Imagen" descr="DSC02001.JPG"/>
          <p:cNvPicPr>
            <a:picLocks noChangeAspect="1" noChangeArrowheads="1"/>
          </p:cNvPicPr>
          <p:nvPr/>
        </p:nvPicPr>
        <p:blipFill>
          <a:blip r:embed="rId15" cstate="print"/>
          <a:srcRect l="8354" t="3572"/>
          <a:stretch>
            <a:fillRect/>
          </a:stretch>
        </p:blipFill>
        <p:spPr bwMode="auto">
          <a:xfrm>
            <a:off x="6815138" y="908050"/>
            <a:ext cx="1285875" cy="1800225"/>
          </a:xfrm>
          <a:prstGeom prst="rect">
            <a:avLst/>
          </a:prstGeom>
          <a:noFill/>
          <a:ln w="9525">
            <a:noFill/>
            <a:miter lim="800000"/>
            <a:headEnd/>
            <a:tailEnd/>
          </a:ln>
        </p:spPr>
      </p:pic>
      <p:graphicFrame>
        <p:nvGraphicFramePr>
          <p:cNvPr id="6" name="5 Diagrama"/>
          <p:cNvGraphicFramePr/>
          <p:nvPr/>
        </p:nvGraphicFramePr>
        <p:xfrm>
          <a:off x="683568" y="5877272"/>
          <a:ext cx="7941568" cy="792088"/>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sp>
        <p:nvSpPr>
          <p:cNvPr id="12" name="1 Título"/>
          <p:cNvSpPr txBox="1">
            <a:spLocks/>
          </p:cNvSpPr>
          <p:nvPr/>
        </p:nvSpPr>
        <p:spPr>
          <a:xfrm>
            <a:off x="395536" y="3573016"/>
            <a:ext cx="8229600" cy="1143000"/>
          </a:xfrm>
          <a:prstGeom prst="rect">
            <a:avLst/>
          </a:prstGeom>
        </p:spPr>
        <p:txBody>
          <a:bodyPr anchor="ctr">
            <a:normAutofit/>
          </a:bodyPr>
          <a:lstStyle/>
          <a:p>
            <a:pPr algn="ctr" fontAlgn="auto">
              <a:spcAft>
                <a:spcPts val="0"/>
              </a:spcAft>
              <a:defRPr/>
            </a:pPr>
            <a:r>
              <a:rPr lang="es-ES" sz="2400" dirty="0">
                <a:effectLst>
                  <a:glow rad="101600">
                    <a:schemeClr val="accent5">
                      <a:satMod val="175000"/>
                      <a:alpha val="40000"/>
                    </a:schemeClr>
                  </a:glow>
                </a:effectLst>
                <a:latin typeface="+mn-lt"/>
                <a:cs typeface="+mn-cs"/>
              </a:rPr>
              <a:t>Puesta en marcha del sistema.</a:t>
            </a:r>
            <a:endParaRPr lang="es-ES" sz="2400" dirty="0">
              <a:effectLst>
                <a:glow rad="101600">
                  <a:schemeClr val="accent5">
                    <a:satMod val="175000"/>
                    <a:alpha val="40000"/>
                  </a:schemeClr>
                </a:glow>
              </a:effectLst>
              <a:latin typeface="+mj-lt"/>
              <a:ea typeface="+mj-ea"/>
              <a:cs typeface="+mj-cs"/>
            </a:endParaRPr>
          </a:p>
        </p:txBody>
      </p:sp>
      <p:pic>
        <p:nvPicPr>
          <p:cNvPr id="75788" name="27 Imagen" descr="DSC02003.JPG"/>
          <p:cNvPicPr>
            <a:picLocks noChangeAspect="1" noChangeArrowheads="1"/>
          </p:cNvPicPr>
          <p:nvPr/>
        </p:nvPicPr>
        <p:blipFill>
          <a:blip r:embed="rId21" cstate="print"/>
          <a:srcRect/>
          <a:stretch>
            <a:fillRect/>
          </a:stretch>
        </p:blipFill>
        <p:spPr bwMode="auto">
          <a:xfrm>
            <a:off x="2411413" y="4365625"/>
            <a:ext cx="2192337" cy="1511300"/>
          </a:xfrm>
          <a:prstGeom prst="rect">
            <a:avLst/>
          </a:prstGeom>
          <a:noFill/>
          <a:ln w="9525">
            <a:noFill/>
            <a:miter lim="800000"/>
            <a:headEnd/>
            <a:tailEnd/>
          </a:ln>
        </p:spPr>
      </p:pic>
      <p:pic>
        <p:nvPicPr>
          <p:cNvPr id="75789" name="26 Imagen" descr="DSC01999ko.jpg"/>
          <p:cNvPicPr>
            <a:picLocks noChangeAspect="1" noChangeArrowheads="1"/>
          </p:cNvPicPr>
          <p:nvPr/>
        </p:nvPicPr>
        <p:blipFill>
          <a:blip r:embed="rId22" cstate="print"/>
          <a:srcRect/>
          <a:stretch>
            <a:fillRect/>
          </a:stretch>
        </p:blipFill>
        <p:spPr bwMode="auto">
          <a:xfrm>
            <a:off x="4716463" y="4365625"/>
            <a:ext cx="2087562" cy="1511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468313" y="115888"/>
            <a:ext cx="8229600" cy="649287"/>
          </a:xfrm>
        </p:spPr>
        <p:style>
          <a:lnRef idx="2">
            <a:schemeClr val="accent1"/>
          </a:lnRef>
          <a:fillRef idx="1">
            <a:schemeClr val="lt1"/>
          </a:fillRef>
          <a:effectRef idx="0">
            <a:schemeClr val="accent1"/>
          </a:effectRef>
          <a:fontRef idx="minor">
            <a:schemeClr val="dk1"/>
          </a:fontRef>
        </p:style>
        <p:txBody>
          <a:bodyPr rtlCol="0">
            <a:noAutofit/>
          </a:bodyPr>
          <a:lstStyle/>
          <a:p>
            <a:pPr eaLnBrk="1" fontAlgn="auto" hangingPunct="1">
              <a:spcAft>
                <a:spcPts val="0"/>
              </a:spcAft>
              <a:defRPr/>
            </a:pPr>
            <a:r>
              <a:rPr lang="es-ES" sz="2800" b="1" dirty="0" smtClean="0">
                <a:solidFill>
                  <a:srgbClr val="92D050"/>
                </a:solidFill>
              </a:rPr>
              <a:t>Estación Base ESPE IASA I– </a:t>
            </a:r>
            <a:r>
              <a:rPr lang="es-ES" sz="2800" b="1" dirty="0" err="1" smtClean="0">
                <a:solidFill>
                  <a:srgbClr val="92D050"/>
                </a:solidFill>
              </a:rPr>
              <a:t>Hcda</a:t>
            </a:r>
            <a:r>
              <a:rPr lang="es-ES" sz="2800" b="1" dirty="0" smtClean="0">
                <a:solidFill>
                  <a:srgbClr val="92D050"/>
                </a:solidFill>
              </a:rPr>
              <a:t>. El Prado</a:t>
            </a:r>
            <a:endParaRPr lang="es-ES" sz="2800" dirty="0">
              <a:solidFill>
                <a:srgbClr val="92D050"/>
              </a:solidFill>
            </a:endParaRPr>
          </a:p>
        </p:txBody>
      </p:sp>
      <p:graphicFrame>
        <p:nvGraphicFramePr>
          <p:cNvPr id="4" name="3 Marcador de contenido"/>
          <p:cNvGraphicFramePr>
            <a:graphicFrameLocks noGrp="1"/>
          </p:cNvGraphicFramePr>
          <p:nvPr>
            <p:ph idx="4294967295"/>
          </p:nvPr>
        </p:nvGraphicFramePr>
        <p:xfrm>
          <a:off x="395536" y="3068960"/>
          <a:ext cx="8219256" cy="10409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28 Imagen" descr="DSC01975.JPG"/>
          <p:cNvPicPr>
            <a:picLocks noChangeAspect="1" noChangeArrowheads="1"/>
          </p:cNvPicPr>
          <p:nvPr/>
        </p:nvPicPr>
        <p:blipFill>
          <a:blip r:embed="rId7" cstate="print"/>
          <a:srcRect t="10555"/>
          <a:stretch>
            <a:fillRect/>
          </a:stretch>
        </p:blipFill>
        <p:spPr bwMode="auto">
          <a:xfrm>
            <a:off x="3039750" y="925900"/>
            <a:ext cx="1890667" cy="18722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5" name="30 Imagen" descr="DSC01981.JPG"/>
          <p:cNvPicPr>
            <a:picLocks noChangeAspect="1" noChangeArrowheads="1"/>
          </p:cNvPicPr>
          <p:nvPr/>
        </p:nvPicPr>
        <p:blipFill>
          <a:blip r:embed="rId8" cstate="print"/>
          <a:srcRect/>
          <a:stretch>
            <a:fillRect/>
          </a:stretch>
        </p:blipFill>
        <p:spPr bwMode="auto">
          <a:xfrm>
            <a:off x="1136708" y="925900"/>
            <a:ext cx="1686007" cy="18722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6805" name="Rectangle 3"/>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es-EC">
              <a:latin typeface="Century Gothic" pitchFamily="34" charset="0"/>
            </a:endParaRPr>
          </a:p>
        </p:txBody>
      </p:sp>
      <p:sp>
        <p:nvSpPr>
          <p:cNvPr id="76806" name="Rectangle 4"/>
          <p:cNvSpPr>
            <a:spLocks noChangeArrowheads="1"/>
          </p:cNvSpPr>
          <p:nvPr/>
        </p:nvSpPr>
        <p:spPr bwMode="auto">
          <a:xfrm>
            <a:off x="0" y="4857750"/>
            <a:ext cx="9144000" cy="0"/>
          </a:xfrm>
          <a:prstGeom prst="rect">
            <a:avLst/>
          </a:prstGeom>
          <a:noFill/>
          <a:ln w="9525">
            <a:noFill/>
            <a:miter lim="800000"/>
            <a:headEnd/>
            <a:tailEnd/>
          </a:ln>
        </p:spPr>
        <p:txBody>
          <a:bodyPr wrap="none" anchor="ctr">
            <a:spAutoFit/>
          </a:bodyPr>
          <a:lstStyle/>
          <a:p>
            <a:endParaRPr lang="es-EC"/>
          </a:p>
        </p:txBody>
      </p:sp>
      <p:pic>
        <p:nvPicPr>
          <p:cNvPr id="1029" name="Picture 5"/>
          <p:cNvPicPr>
            <a:picLocks noChangeAspect="1" noChangeArrowheads="1"/>
          </p:cNvPicPr>
          <p:nvPr/>
        </p:nvPicPr>
        <p:blipFill>
          <a:blip r:embed="rId9" cstate="print"/>
          <a:srcRect/>
          <a:stretch>
            <a:fillRect/>
          </a:stretch>
        </p:blipFill>
        <p:spPr bwMode="auto">
          <a:xfrm>
            <a:off x="5148064" y="908720"/>
            <a:ext cx="2626251" cy="18893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31" name="33 Imagen" descr="DSC01977.JPG"/>
          <p:cNvPicPr>
            <a:picLocks noChangeAspect="1" noChangeArrowheads="1"/>
          </p:cNvPicPr>
          <p:nvPr/>
        </p:nvPicPr>
        <p:blipFill>
          <a:blip r:embed="rId10" cstate="print"/>
          <a:srcRect/>
          <a:stretch>
            <a:fillRect/>
          </a:stretch>
        </p:blipFill>
        <p:spPr bwMode="auto">
          <a:xfrm>
            <a:off x="1979712" y="4293096"/>
            <a:ext cx="2590800" cy="1943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30" name="32 Imagen" descr="DSC01978.JPG"/>
          <p:cNvPicPr>
            <a:picLocks noChangeAspect="1" noChangeArrowheads="1"/>
          </p:cNvPicPr>
          <p:nvPr/>
        </p:nvPicPr>
        <p:blipFill>
          <a:blip r:embed="rId11" cstate="print"/>
          <a:srcRect/>
          <a:stretch>
            <a:fillRect/>
          </a:stretch>
        </p:blipFill>
        <p:spPr bwMode="auto">
          <a:xfrm>
            <a:off x="4572000" y="4293096"/>
            <a:ext cx="2590800" cy="1943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6810" name="Rectangle 8"/>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es-EC"/>
          </a:p>
        </p:txBody>
      </p:sp>
      <p:sp>
        <p:nvSpPr>
          <p:cNvPr id="76811" name="Rectangle 9"/>
          <p:cNvSpPr>
            <a:spLocks noChangeArrowheads="1"/>
          </p:cNvSpPr>
          <p:nvPr/>
        </p:nvSpPr>
        <p:spPr bwMode="auto">
          <a:xfrm>
            <a:off x="0" y="4343400"/>
            <a:ext cx="9144000" cy="0"/>
          </a:xfrm>
          <a:prstGeom prst="rect">
            <a:avLst/>
          </a:prstGeom>
          <a:noFill/>
          <a:ln w="9525">
            <a:noFill/>
            <a:miter lim="800000"/>
            <a:headEnd/>
            <a:tailEnd/>
          </a:ln>
        </p:spPr>
        <p:txBody>
          <a:bodyPr wrap="none" anchor="ctr">
            <a:spAutoFit/>
          </a:bodyPr>
          <a:lstStyle/>
          <a:p>
            <a:endParaRPr lang="es-EC"/>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1 Título"/>
          <p:cNvSpPr>
            <a:spLocks noGrp="1"/>
          </p:cNvSpPr>
          <p:nvPr>
            <p:ph type="title"/>
          </p:nvPr>
        </p:nvSpPr>
        <p:spPr/>
        <p:txBody>
          <a:bodyPr/>
          <a:lstStyle/>
          <a:p>
            <a:pPr eaLnBrk="1" hangingPunct="1"/>
            <a:r>
              <a:rPr lang="es-EC" b="1" smtClean="0"/>
              <a:t>Justificación e Importancia</a:t>
            </a:r>
            <a:endParaRPr lang="es-ES" smtClean="0"/>
          </a:p>
        </p:txBody>
      </p:sp>
      <p:graphicFrame>
        <p:nvGraphicFramePr>
          <p:cNvPr id="4" name="3 Marcador de contenido"/>
          <p:cNvGraphicFramePr>
            <a:graphicFrameLocks noGrp="1"/>
          </p:cNvGraphicFramePr>
          <p:nvPr>
            <p:ph idx="1"/>
          </p:nvPr>
        </p:nvGraphicFramePr>
        <p:xfrm>
          <a:off x="755460" y="1961475"/>
          <a:ext cx="7704972" cy="39157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504825" y="333375"/>
            <a:ext cx="8137525" cy="744538"/>
          </a:xfrm>
        </p:spPr>
        <p:style>
          <a:lnRef idx="2">
            <a:schemeClr val="accent2"/>
          </a:lnRef>
          <a:fillRef idx="1">
            <a:schemeClr val="lt1"/>
          </a:fillRef>
          <a:effectRef idx="0">
            <a:schemeClr val="accent2"/>
          </a:effectRef>
          <a:fontRef idx="minor">
            <a:schemeClr val="dk1"/>
          </a:fontRef>
        </p:style>
        <p:txBody>
          <a:bodyPr rtlCol="0">
            <a:noAutofit/>
          </a:bodyPr>
          <a:lstStyle/>
          <a:p>
            <a:pPr eaLnBrk="1" fontAlgn="auto" hangingPunct="1">
              <a:spcAft>
                <a:spcPts val="0"/>
              </a:spcAft>
              <a:defRPr/>
            </a:pPr>
            <a:r>
              <a:rPr lang="es-ES" sz="2800" b="1" dirty="0" smtClean="0">
                <a:solidFill>
                  <a:srgbClr val="92D050"/>
                </a:solidFill>
              </a:rPr>
              <a:t>Estación Base ESPE Departamento de Lenguas</a:t>
            </a:r>
            <a:endParaRPr lang="es-ES" sz="2800" dirty="0">
              <a:solidFill>
                <a:srgbClr val="92D050"/>
              </a:solidFill>
            </a:endParaRPr>
          </a:p>
        </p:txBody>
      </p:sp>
      <p:graphicFrame>
        <p:nvGraphicFramePr>
          <p:cNvPr id="4" name="3 Marcador de contenido"/>
          <p:cNvGraphicFramePr>
            <a:graphicFrameLocks noGrp="1"/>
          </p:cNvGraphicFramePr>
          <p:nvPr>
            <p:ph idx="4294967295"/>
          </p:nvPr>
        </p:nvGraphicFramePr>
        <p:xfrm>
          <a:off x="0" y="3212977"/>
          <a:ext cx="8625136" cy="10801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4578" name="37 Imagen" descr="IMG00847.jpg"/>
          <p:cNvPicPr>
            <a:picLocks noChangeAspect="1" noChangeArrowheads="1"/>
          </p:cNvPicPr>
          <p:nvPr/>
        </p:nvPicPr>
        <p:blipFill>
          <a:blip r:embed="rId7" cstate="print">
            <a:lum bright="8000" contrast="24000"/>
          </a:blip>
          <a:srcRect/>
          <a:stretch>
            <a:fillRect/>
          </a:stretch>
        </p:blipFill>
        <p:spPr bwMode="auto">
          <a:xfrm>
            <a:off x="1043608" y="1340768"/>
            <a:ext cx="2320199" cy="17438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579" name="Picture 3"/>
          <p:cNvPicPr>
            <a:picLocks noChangeAspect="1" noChangeArrowheads="1"/>
          </p:cNvPicPr>
          <p:nvPr/>
        </p:nvPicPr>
        <p:blipFill>
          <a:blip r:embed="rId8" cstate="print"/>
          <a:srcRect/>
          <a:stretch>
            <a:fillRect/>
          </a:stretch>
        </p:blipFill>
        <p:spPr bwMode="auto">
          <a:xfrm>
            <a:off x="3419872" y="1356420"/>
            <a:ext cx="2307180" cy="17281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580" name="34 Imagen" descr="IMG00843.jpg"/>
          <p:cNvPicPr>
            <a:picLocks noChangeAspect="1" noChangeArrowheads="1"/>
          </p:cNvPicPr>
          <p:nvPr/>
        </p:nvPicPr>
        <p:blipFill>
          <a:blip r:embed="rId9" cstate="print">
            <a:lum bright="4000" contrast="34000"/>
          </a:blip>
          <a:srcRect/>
          <a:stretch>
            <a:fillRect/>
          </a:stretch>
        </p:blipFill>
        <p:spPr bwMode="auto">
          <a:xfrm>
            <a:off x="5827340" y="1340768"/>
            <a:ext cx="2417068" cy="17281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581" name="Picture 5"/>
          <p:cNvPicPr>
            <a:picLocks noChangeAspect="1" noChangeArrowheads="1"/>
          </p:cNvPicPr>
          <p:nvPr/>
        </p:nvPicPr>
        <p:blipFill>
          <a:blip r:embed="rId10" cstate="print"/>
          <a:srcRect t="3738" r="52917" b="37383"/>
          <a:stretch>
            <a:fillRect/>
          </a:stretch>
        </p:blipFill>
        <p:spPr bwMode="auto">
          <a:xfrm>
            <a:off x="2915816" y="4293096"/>
            <a:ext cx="3024336" cy="21008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468313" y="333375"/>
            <a:ext cx="8207375" cy="1143000"/>
          </a:xfrm>
        </p:spPr>
        <p:style>
          <a:lnRef idx="2">
            <a:schemeClr val="accent2"/>
          </a:lnRef>
          <a:fillRef idx="1">
            <a:schemeClr val="lt1"/>
          </a:fillRef>
          <a:effectRef idx="0">
            <a:schemeClr val="accent2"/>
          </a:effectRef>
          <a:fontRef idx="minor">
            <a:schemeClr val="dk1"/>
          </a:fontRef>
        </p:style>
        <p:txBody>
          <a:bodyPr rtlCol="0">
            <a:noAutofit/>
          </a:bodyPr>
          <a:lstStyle/>
          <a:p>
            <a:pPr eaLnBrk="1" fontAlgn="auto" hangingPunct="1">
              <a:spcAft>
                <a:spcPts val="0"/>
              </a:spcAft>
              <a:defRPr/>
            </a:pPr>
            <a:r>
              <a:rPr lang="es-ES" sz="2800" b="1" dirty="0" smtClean="0">
                <a:solidFill>
                  <a:srgbClr val="92D050"/>
                </a:solidFill>
              </a:rPr>
              <a:t>Radio Bases Actuales y Grupos de Trabajo de cada Sede</a:t>
            </a:r>
            <a:endParaRPr lang="es-ES" sz="2800" b="1" dirty="0">
              <a:solidFill>
                <a:srgbClr val="92D050"/>
              </a:solidFill>
            </a:endParaRPr>
          </a:p>
        </p:txBody>
      </p:sp>
      <p:graphicFrame>
        <p:nvGraphicFramePr>
          <p:cNvPr id="6" name="5 Marcador de contenido"/>
          <p:cNvGraphicFramePr>
            <a:graphicFrameLocks noGrp="1"/>
          </p:cNvGraphicFramePr>
          <p:nvPr>
            <p:ph idx="4294967295"/>
          </p:nvPr>
        </p:nvGraphicFramePr>
        <p:xfrm>
          <a:off x="539750" y="1700213"/>
          <a:ext cx="8136905" cy="4320482"/>
        </p:xfrm>
        <a:graphic>
          <a:graphicData uri="http://schemas.openxmlformats.org/drawingml/2006/table">
            <a:tbl>
              <a:tblPr/>
              <a:tblGrid>
                <a:gridCol w="1423268"/>
                <a:gridCol w="1096440"/>
                <a:gridCol w="1079977"/>
                <a:gridCol w="2084224"/>
                <a:gridCol w="1119488"/>
                <a:gridCol w="1333508"/>
              </a:tblGrid>
              <a:tr h="458233">
                <a:tc>
                  <a:txBody>
                    <a:bodyPr/>
                    <a:lstStyle/>
                    <a:p>
                      <a:pPr algn="ctr" fontAlgn="ctr"/>
                      <a:r>
                        <a:rPr lang="es-ES" sz="1100" b="1" i="0" u="none" strike="noStrike" dirty="0">
                          <a:solidFill>
                            <a:srgbClr val="000000"/>
                          </a:solidFill>
                          <a:latin typeface="Calibri"/>
                        </a:rPr>
                        <a:t>Sede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1" i="0" u="none" strike="noStrike">
                          <a:solidFill>
                            <a:srgbClr val="000000"/>
                          </a:solidFill>
                          <a:latin typeface="Calibri"/>
                        </a:rPr>
                        <a:t>Cambio de Radio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1" i="0" u="none" strike="noStrike">
                          <a:solidFill>
                            <a:srgbClr val="000000"/>
                          </a:solidFill>
                          <a:latin typeface="Calibri"/>
                        </a:rPr>
                        <a:t>Modelo de radio</a:t>
                      </a:r>
                      <a:br>
                        <a:rPr lang="es-ES" sz="1100" b="1" i="0" u="none" strike="noStrike">
                          <a:solidFill>
                            <a:srgbClr val="000000"/>
                          </a:solidFill>
                          <a:latin typeface="Calibri"/>
                        </a:rPr>
                      </a:br>
                      <a:r>
                        <a:rPr lang="es-ES" sz="1100" b="1" i="0" u="none" strike="noStrike">
                          <a:solidFill>
                            <a:srgbClr val="000000"/>
                          </a:solidFill>
                          <a:latin typeface="Calibri"/>
                        </a:rPr>
                        <a:t>Anterior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1" i="0" u="none" strike="noStrike" dirty="0">
                          <a:solidFill>
                            <a:srgbClr val="000000"/>
                          </a:solidFill>
                          <a:latin typeface="Calibri"/>
                        </a:rPr>
                        <a:t>Grupos de Trabajo</a:t>
                      </a:r>
                      <a:br>
                        <a:rPr lang="es-ES" sz="1100" b="1" i="0" u="none" strike="noStrike" dirty="0">
                          <a:solidFill>
                            <a:srgbClr val="000000"/>
                          </a:solidFill>
                          <a:latin typeface="Calibri"/>
                        </a:rPr>
                      </a:br>
                      <a:r>
                        <a:rPr lang="es-ES" sz="1100" b="1" i="0" u="none" strike="noStrike" dirty="0">
                          <a:solidFill>
                            <a:srgbClr val="000000"/>
                          </a:solidFill>
                          <a:latin typeface="Calibri"/>
                        </a:rPr>
                        <a:t>Programación Antigua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1" i="0" u="none" strike="noStrike">
                          <a:solidFill>
                            <a:srgbClr val="000000"/>
                          </a:solidFill>
                          <a:latin typeface="Calibri"/>
                        </a:rPr>
                        <a:t>Modelo de Radio</a:t>
                      </a:r>
                      <a:br>
                        <a:rPr lang="es-ES" sz="1100" b="1" i="0" u="none" strike="noStrike">
                          <a:solidFill>
                            <a:srgbClr val="000000"/>
                          </a:solidFill>
                          <a:latin typeface="Calibri"/>
                        </a:rPr>
                      </a:br>
                      <a:r>
                        <a:rPr lang="es-ES" sz="1100" b="1" i="0" u="none" strike="noStrike">
                          <a:solidFill>
                            <a:srgbClr val="000000"/>
                          </a:solidFill>
                          <a:latin typeface="Calibri"/>
                        </a:rPr>
                        <a:t>Actual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1" i="0" u="none" strike="noStrike">
                          <a:solidFill>
                            <a:srgbClr val="000000"/>
                          </a:solidFill>
                          <a:latin typeface="Calibri"/>
                        </a:rPr>
                        <a:t>Grupos de Trabajo</a:t>
                      </a:r>
                      <a:br>
                        <a:rPr lang="es-ES" sz="1100" b="1" i="0" u="none" strike="noStrike">
                          <a:solidFill>
                            <a:srgbClr val="000000"/>
                          </a:solidFill>
                          <a:latin typeface="Calibri"/>
                        </a:rPr>
                      </a:br>
                      <a:r>
                        <a:rPr lang="es-ES" sz="1100" b="1" i="0" u="none" strike="noStrike">
                          <a:solidFill>
                            <a:srgbClr val="000000"/>
                          </a:solidFill>
                          <a:latin typeface="Calibri"/>
                        </a:rPr>
                        <a:t>Programación Actual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058300">
                <a:tc>
                  <a:txBody>
                    <a:bodyPr/>
                    <a:lstStyle/>
                    <a:p>
                      <a:pPr algn="ctr" fontAlgn="ctr"/>
                      <a:r>
                        <a:rPr lang="es-ES" sz="1100" b="0" i="0" u="none" strike="noStrike">
                          <a:solidFill>
                            <a:srgbClr val="000000"/>
                          </a:solidFill>
                          <a:latin typeface="Calibri"/>
                        </a:rPr>
                        <a:t>ESPE Matriz</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0" i="0" u="none" strike="noStrike">
                          <a:solidFill>
                            <a:srgbClr val="000000"/>
                          </a:solidFill>
                          <a:latin typeface="Calibri"/>
                        </a:rPr>
                        <a:t>SI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0" i="0" u="none" strike="noStrike">
                          <a:solidFill>
                            <a:srgbClr val="000000"/>
                          </a:solidFill>
                          <a:latin typeface="Calibri"/>
                        </a:rPr>
                        <a:t>GM300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200" b="0" i="0" u="none" strike="noStrike">
                          <a:solidFill>
                            <a:srgbClr val="000000"/>
                          </a:solidFill>
                          <a:latin typeface="Times New Roman"/>
                        </a:rPr>
                        <a:t>Administrativo, Seguridad,</a:t>
                      </a:r>
                      <a:br>
                        <a:rPr lang="es-ES" sz="1200" b="0" i="0" u="none" strike="noStrike">
                          <a:solidFill>
                            <a:srgbClr val="000000"/>
                          </a:solidFill>
                          <a:latin typeface="Times New Roman"/>
                        </a:rPr>
                      </a:br>
                      <a:r>
                        <a:rPr lang="es-ES" sz="1200" b="0" i="0" u="none" strike="noStrike">
                          <a:solidFill>
                            <a:srgbClr val="000000"/>
                          </a:solidFill>
                          <a:latin typeface="Times New Roman"/>
                        </a:rPr>
                        <a:t>CICTE, Servicios Universitarios,</a:t>
                      </a:r>
                      <a:br>
                        <a:rPr lang="es-ES" sz="1200" b="0" i="0" u="none" strike="noStrike">
                          <a:solidFill>
                            <a:srgbClr val="000000"/>
                          </a:solidFill>
                          <a:latin typeface="Times New Roman"/>
                        </a:rPr>
                      </a:br>
                      <a:r>
                        <a:rPr lang="es-ES" sz="1200" b="0" i="0" u="none" strike="noStrike">
                          <a:solidFill>
                            <a:srgbClr val="000000"/>
                          </a:solidFill>
                          <a:latin typeface="Times New Roman"/>
                        </a:rPr>
                        <a:t>UTICs, Biblioteca y Transportes.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0" i="0" u="none" strike="noStrike">
                          <a:solidFill>
                            <a:srgbClr val="000000"/>
                          </a:solidFill>
                          <a:latin typeface="Calibri"/>
                        </a:rPr>
                        <a:t>PRO5100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0" i="0" u="none" strike="noStrike" dirty="0">
                          <a:solidFill>
                            <a:srgbClr val="000000"/>
                          </a:solidFill>
                          <a:latin typeface="Calibri"/>
                        </a:rPr>
                        <a:t>SEGURIDAD</a:t>
                      </a:r>
                      <a:br>
                        <a:rPr lang="es-ES" sz="1100" b="0" i="0" u="none" strike="noStrike" dirty="0">
                          <a:solidFill>
                            <a:srgbClr val="000000"/>
                          </a:solidFill>
                          <a:latin typeface="Calibri"/>
                        </a:rPr>
                      </a:br>
                      <a:r>
                        <a:rPr lang="es-ES" sz="1100" b="0" i="0" u="none" strike="noStrike" dirty="0">
                          <a:solidFill>
                            <a:srgbClr val="000000"/>
                          </a:solidFill>
                          <a:latin typeface="Calibri"/>
                        </a:rPr>
                        <a:t>SIMPLEX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058300">
                <a:tc>
                  <a:txBody>
                    <a:bodyPr/>
                    <a:lstStyle/>
                    <a:p>
                      <a:pPr algn="ctr" fontAlgn="ctr"/>
                      <a:r>
                        <a:rPr lang="es-ES" sz="1100" b="0" i="0" u="none" strike="noStrike">
                          <a:solidFill>
                            <a:srgbClr val="000000"/>
                          </a:solidFill>
                          <a:latin typeface="Calibri"/>
                        </a:rPr>
                        <a:t>ESPE Héroes del Cenepa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0" i="0" u="none" strike="noStrike">
                          <a:solidFill>
                            <a:srgbClr val="000000"/>
                          </a:solidFill>
                          <a:latin typeface="Calibri"/>
                        </a:rPr>
                        <a:t>NO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0" i="0" u="none" strike="noStrike">
                          <a:solidFill>
                            <a:srgbClr val="000000"/>
                          </a:solidFill>
                          <a:latin typeface="Calibri"/>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200" b="0" i="0" u="none" strike="noStrike">
                          <a:solidFill>
                            <a:srgbClr val="000000"/>
                          </a:solidFill>
                          <a:latin typeface="Times New Roman"/>
                        </a:rPr>
                        <a:t>Administrativo, Seguridad,</a:t>
                      </a:r>
                      <a:br>
                        <a:rPr lang="es-ES" sz="1200" b="0" i="0" u="none" strike="noStrike">
                          <a:solidFill>
                            <a:srgbClr val="000000"/>
                          </a:solidFill>
                          <a:latin typeface="Times New Roman"/>
                        </a:rPr>
                      </a:br>
                      <a:r>
                        <a:rPr lang="es-ES" sz="1200" b="0" i="0" u="none" strike="noStrike">
                          <a:solidFill>
                            <a:srgbClr val="000000"/>
                          </a:solidFill>
                          <a:latin typeface="Times New Roman"/>
                        </a:rPr>
                        <a:t>CICTE, Servicios Universitarios,</a:t>
                      </a:r>
                      <a:br>
                        <a:rPr lang="es-ES" sz="1200" b="0" i="0" u="none" strike="noStrike">
                          <a:solidFill>
                            <a:srgbClr val="000000"/>
                          </a:solidFill>
                          <a:latin typeface="Times New Roman"/>
                        </a:rPr>
                      </a:br>
                      <a:r>
                        <a:rPr lang="es-ES" sz="1200" b="0" i="0" u="none" strike="noStrike">
                          <a:solidFill>
                            <a:srgbClr val="000000"/>
                          </a:solidFill>
                          <a:latin typeface="Times New Roman"/>
                        </a:rPr>
                        <a:t>UTICs, Biblioteca y Transportes.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0" i="0" u="none" strike="noStrike">
                          <a:solidFill>
                            <a:srgbClr val="000000"/>
                          </a:solidFill>
                          <a:latin typeface="Calibri"/>
                        </a:rPr>
                        <a:t>PRO5100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0" i="0" u="none" strike="noStrike">
                          <a:solidFill>
                            <a:srgbClr val="000000"/>
                          </a:solidFill>
                          <a:latin typeface="Calibri"/>
                        </a:rPr>
                        <a:t>SEGURIDAD</a:t>
                      </a:r>
                      <a:br>
                        <a:rPr lang="es-ES" sz="1100" b="0" i="0" u="none" strike="noStrike">
                          <a:solidFill>
                            <a:srgbClr val="000000"/>
                          </a:solidFill>
                          <a:latin typeface="Calibri"/>
                        </a:rPr>
                      </a:br>
                      <a:r>
                        <a:rPr lang="es-ES" sz="1100" b="0" i="0" u="none" strike="noStrike">
                          <a:solidFill>
                            <a:srgbClr val="000000"/>
                          </a:solidFill>
                          <a:latin typeface="Calibri"/>
                        </a:rPr>
                        <a:t>SIMPLEX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87349">
                <a:tc>
                  <a:txBody>
                    <a:bodyPr/>
                    <a:lstStyle/>
                    <a:p>
                      <a:pPr algn="ctr" fontAlgn="ctr"/>
                      <a:r>
                        <a:rPr lang="es-ES" sz="1100" b="0" i="0" u="none" strike="noStrike">
                          <a:solidFill>
                            <a:srgbClr val="000000"/>
                          </a:solidFill>
                          <a:latin typeface="Calibri"/>
                        </a:rPr>
                        <a:t>ESPE IASA 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0" i="0" u="none" strike="noStrike">
                          <a:solidFill>
                            <a:srgbClr val="000000"/>
                          </a:solidFill>
                          <a:latin typeface="Calibri"/>
                        </a:rPr>
                        <a:t>SI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0" i="0" u="none" strike="noStrike">
                          <a:solidFill>
                            <a:srgbClr val="000000"/>
                          </a:solidFill>
                          <a:latin typeface="Calibri"/>
                        </a:rPr>
                        <a:t>PRO3100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200" b="0" i="0" u="none" strike="noStrike">
                          <a:solidFill>
                            <a:srgbClr val="000000"/>
                          </a:solidFill>
                          <a:latin typeface="Times New Roman"/>
                        </a:rPr>
                        <a:t>Seguridad</a:t>
                      </a:r>
                      <a:br>
                        <a:rPr lang="es-ES" sz="1200" b="0" i="0" u="none" strike="noStrike">
                          <a:solidFill>
                            <a:srgbClr val="000000"/>
                          </a:solidFill>
                          <a:latin typeface="Times New Roman"/>
                        </a:rPr>
                      </a:br>
                      <a:r>
                        <a:rPr lang="es-ES" sz="1200" b="0" i="0" u="none" strike="noStrike">
                          <a:solidFill>
                            <a:srgbClr val="000000"/>
                          </a:solidFill>
                          <a:latin typeface="Times New Roman"/>
                        </a:rPr>
                        <a:t>Prueba IASA</a:t>
                      </a:r>
                      <a:br>
                        <a:rPr lang="es-ES" sz="1200" b="0" i="0" u="none" strike="noStrike">
                          <a:solidFill>
                            <a:srgbClr val="000000"/>
                          </a:solidFill>
                          <a:latin typeface="Times New Roman"/>
                        </a:rPr>
                      </a:br>
                      <a:r>
                        <a:rPr lang="es-ES" sz="1200" b="0" i="0" u="none" strike="noStrike">
                          <a:solidFill>
                            <a:srgbClr val="000000"/>
                          </a:solidFill>
                          <a:latin typeface="Times New Roman"/>
                        </a:rPr>
                        <a:t>Interna IASA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0" i="0" u="none" strike="noStrike">
                          <a:solidFill>
                            <a:srgbClr val="000000"/>
                          </a:solidFill>
                          <a:latin typeface="Calibri"/>
                        </a:rPr>
                        <a:t>PRO5100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0" i="0" u="none" strike="noStrike">
                          <a:solidFill>
                            <a:srgbClr val="000000"/>
                          </a:solidFill>
                          <a:latin typeface="Calibri"/>
                        </a:rPr>
                        <a:t>SEGURIDAD</a:t>
                      </a:r>
                      <a:br>
                        <a:rPr lang="es-ES" sz="1100" b="0" i="0" u="none" strike="noStrike">
                          <a:solidFill>
                            <a:srgbClr val="000000"/>
                          </a:solidFill>
                          <a:latin typeface="Calibri"/>
                        </a:rPr>
                      </a:br>
                      <a:r>
                        <a:rPr lang="es-ES" sz="1100" b="0" i="0" u="none" strike="noStrike">
                          <a:solidFill>
                            <a:srgbClr val="000000"/>
                          </a:solidFill>
                          <a:latin typeface="Calibri"/>
                        </a:rPr>
                        <a:t>SIMPLEX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058300">
                <a:tc>
                  <a:txBody>
                    <a:bodyPr/>
                    <a:lstStyle/>
                    <a:p>
                      <a:pPr algn="ctr" fontAlgn="ctr"/>
                      <a:r>
                        <a:rPr lang="es-ES" sz="1100" b="0" i="0" u="none" strike="noStrike">
                          <a:solidFill>
                            <a:srgbClr val="000000"/>
                          </a:solidFill>
                          <a:latin typeface="Calibri"/>
                        </a:rPr>
                        <a:t>ESPE Idiomas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0" i="0" u="none" strike="noStrike">
                          <a:solidFill>
                            <a:srgbClr val="000000"/>
                          </a:solidFill>
                          <a:latin typeface="Calibri"/>
                        </a:rPr>
                        <a:t>SI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0" i="0" u="none" strike="noStrike">
                          <a:solidFill>
                            <a:srgbClr val="000000"/>
                          </a:solidFill>
                          <a:latin typeface="Calibri"/>
                        </a:rPr>
                        <a:t>M208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200" b="0" i="0" u="none" strike="noStrike" dirty="0">
                          <a:solidFill>
                            <a:srgbClr val="000000"/>
                          </a:solidFill>
                          <a:latin typeface="Times New Roman"/>
                        </a:rPr>
                        <a:t>Administrativo, Seguridad,</a:t>
                      </a:r>
                      <a:br>
                        <a:rPr lang="es-ES" sz="1200" b="0" i="0" u="none" strike="noStrike" dirty="0">
                          <a:solidFill>
                            <a:srgbClr val="000000"/>
                          </a:solidFill>
                          <a:latin typeface="Times New Roman"/>
                        </a:rPr>
                      </a:br>
                      <a:r>
                        <a:rPr lang="es-ES" sz="1200" b="0" i="0" u="none" strike="noStrike" dirty="0">
                          <a:solidFill>
                            <a:srgbClr val="000000"/>
                          </a:solidFill>
                          <a:latin typeface="Times New Roman"/>
                        </a:rPr>
                        <a:t>CICTE, Servicios Universitarios,</a:t>
                      </a:r>
                      <a:br>
                        <a:rPr lang="es-ES" sz="1200" b="0" i="0" u="none" strike="noStrike" dirty="0">
                          <a:solidFill>
                            <a:srgbClr val="000000"/>
                          </a:solidFill>
                          <a:latin typeface="Times New Roman"/>
                        </a:rPr>
                      </a:br>
                      <a:r>
                        <a:rPr lang="es-ES" sz="1200" b="0" i="0" u="none" strike="noStrike" dirty="0" err="1">
                          <a:solidFill>
                            <a:srgbClr val="000000"/>
                          </a:solidFill>
                          <a:latin typeface="Times New Roman"/>
                        </a:rPr>
                        <a:t>UTICs</a:t>
                      </a:r>
                      <a:r>
                        <a:rPr lang="es-ES" sz="1200" b="0" i="0" u="none" strike="noStrike" dirty="0">
                          <a:solidFill>
                            <a:srgbClr val="000000"/>
                          </a:solidFill>
                          <a:latin typeface="Times New Roman"/>
                        </a:rPr>
                        <a:t>, Biblioteca y Transportes.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0" i="0" u="none" strike="noStrike">
                          <a:solidFill>
                            <a:srgbClr val="000000"/>
                          </a:solidFill>
                          <a:latin typeface="Calibri"/>
                        </a:rPr>
                        <a:t>PRO5100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0" i="0" u="none" strike="noStrike" dirty="0">
                          <a:solidFill>
                            <a:srgbClr val="000000"/>
                          </a:solidFill>
                          <a:latin typeface="Calibri"/>
                        </a:rPr>
                        <a:t>SEGURIDAD</a:t>
                      </a:r>
                      <a:br>
                        <a:rPr lang="es-ES" sz="1100" b="0" i="0" u="none" strike="noStrike" dirty="0">
                          <a:solidFill>
                            <a:srgbClr val="000000"/>
                          </a:solidFill>
                          <a:latin typeface="Calibri"/>
                        </a:rPr>
                      </a:br>
                      <a:r>
                        <a:rPr lang="es-ES" sz="1100" b="0" i="0" u="none" strike="noStrike" dirty="0">
                          <a:solidFill>
                            <a:srgbClr val="000000"/>
                          </a:solidFill>
                          <a:latin typeface="Calibri"/>
                        </a:rPr>
                        <a:t>SIMPLEX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468313" y="333375"/>
            <a:ext cx="8229600" cy="608013"/>
          </a:xfrm>
        </p:spPr>
        <p:style>
          <a:lnRef idx="2">
            <a:schemeClr val="accent2"/>
          </a:lnRef>
          <a:fillRef idx="1">
            <a:schemeClr val="lt1"/>
          </a:fillRef>
          <a:effectRef idx="0">
            <a:schemeClr val="accent2"/>
          </a:effectRef>
          <a:fontRef idx="minor">
            <a:schemeClr val="dk1"/>
          </a:fontRef>
        </p:style>
        <p:txBody>
          <a:bodyPr rtlCol="0">
            <a:normAutofit/>
          </a:bodyPr>
          <a:lstStyle/>
          <a:p>
            <a:pPr eaLnBrk="1" fontAlgn="auto" hangingPunct="1">
              <a:spcAft>
                <a:spcPts val="0"/>
              </a:spcAft>
              <a:defRPr/>
            </a:pPr>
            <a:r>
              <a:rPr lang="es-ES" sz="2800" b="1" dirty="0" smtClean="0">
                <a:solidFill>
                  <a:srgbClr val="92D050"/>
                </a:solidFill>
              </a:rPr>
              <a:t>Revisión de las radios portátiles</a:t>
            </a:r>
            <a:endParaRPr lang="es-ES" sz="2800" dirty="0">
              <a:solidFill>
                <a:srgbClr val="92D050"/>
              </a:solidFill>
            </a:endParaRPr>
          </a:p>
        </p:txBody>
      </p:sp>
      <p:graphicFrame>
        <p:nvGraphicFramePr>
          <p:cNvPr id="3" name="2 Marcador de contenido"/>
          <p:cNvGraphicFramePr>
            <a:graphicFrameLocks noGrp="1"/>
          </p:cNvGraphicFramePr>
          <p:nvPr>
            <p:ph idx="4294967295"/>
          </p:nvPr>
        </p:nvGraphicFramePr>
        <p:xfrm>
          <a:off x="539552" y="1119227"/>
          <a:ext cx="7859216" cy="9233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4 Tabla"/>
          <p:cNvGraphicFramePr>
            <a:graphicFrameLocks noGrp="1"/>
          </p:cNvGraphicFramePr>
          <p:nvPr/>
        </p:nvGraphicFramePr>
        <p:xfrm>
          <a:off x="2843213" y="2328863"/>
          <a:ext cx="3816424" cy="3908449"/>
        </p:xfrm>
        <a:graphic>
          <a:graphicData uri="http://schemas.openxmlformats.org/drawingml/2006/table">
            <a:tbl>
              <a:tblPr/>
              <a:tblGrid>
                <a:gridCol w="1536701"/>
                <a:gridCol w="2279723"/>
              </a:tblGrid>
              <a:tr h="710626">
                <a:tc>
                  <a:txBody>
                    <a:bodyPr/>
                    <a:lstStyle/>
                    <a:p>
                      <a:pPr algn="ctr" fontAlgn="ctr"/>
                      <a:r>
                        <a:rPr lang="es-ES" sz="1100" b="1" i="0" u="none" strike="noStrike" dirty="0">
                          <a:solidFill>
                            <a:srgbClr val="000000"/>
                          </a:solidFill>
                          <a:latin typeface="Calibri"/>
                        </a:rPr>
                        <a:t>Modelo de Radio Portátil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1" i="0" u="none" strike="noStrike">
                          <a:solidFill>
                            <a:srgbClr val="000000"/>
                          </a:solidFill>
                          <a:latin typeface="Calibri"/>
                        </a:rPr>
                        <a:t>Grupos de Trabajo</a:t>
                      </a:r>
                      <a:br>
                        <a:rPr lang="es-ES" sz="1100" b="1" i="0" u="none" strike="noStrike">
                          <a:solidFill>
                            <a:srgbClr val="000000"/>
                          </a:solidFill>
                          <a:latin typeface="Calibri"/>
                        </a:rPr>
                      </a:br>
                      <a:r>
                        <a:rPr lang="es-ES" sz="1100" b="1" i="0" u="none" strike="noStrike">
                          <a:solidFill>
                            <a:srgbClr val="000000"/>
                          </a:solidFill>
                          <a:latin typeface="Calibri"/>
                        </a:rPr>
                        <a:t>Programación Actual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065941">
                <a:tc>
                  <a:txBody>
                    <a:bodyPr/>
                    <a:lstStyle/>
                    <a:p>
                      <a:pPr algn="ctr" fontAlgn="ctr"/>
                      <a:r>
                        <a:rPr lang="es-ES" sz="1100" b="0" i="0" u="none" strike="noStrike">
                          <a:solidFill>
                            <a:srgbClr val="000000"/>
                          </a:solidFill>
                          <a:latin typeface="Calibri"/>
                        </a:rPr>
                        <a:t>PRO7150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0" i="0" u="none" strike="noStrike" dirty="0">
                          <a:solidFill>
                            <a:srgbClr val="000000"/>
                          </a:solidFill>
                          <a:latin typeface="Calibri"/>
                        </a:rPr>
                        <a:t>SEGURIDAD</a:t>
                      </a:r>
                      <a:br>
                        <a:rPr lang="es-ES" sz="1100" b="0" i="0" u="none" strike="noStrike" dirty="0">
                          <a:solidFill>
                            <a:srgbClr val="000000"/>
                          </a:solidFill>
                          <a:latin typeface="Calibri"/>
                        </a:rPr>
                      </a:br>
                      <a:r>
                        <a:rPr lang="es-ES" sz="1100" b="0" i="0" u="none" strike="noStrike" dirty="0">
                          <a:solidFill>
                            <a:srgbClr val="000000"/>
                          </a:solidFill>
                          <a:latin typeface="Calibri"/>
                        </a:rPr>
                        <a:t>SIMPLEX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065941">
                <a:tc>
                  <a:txBody>
                    <a:bodyPr/>
                    <a:lstStyle/>
                    <a:p>
                      <a:pPr algn="ctr" fontAlgn="ctr"/>
                      <a:r>
                        <a:rPr lang="es-ES" sz="1100" b="0" i="0" u="none" strike="noStrike">
                          <a:solidFill>
                            <a:srgbClr val="000000"/>
                          </a:solidFill>
                          <a:latin typeface="Calibri"/>
                        </a:rPr>
                        <a:t>PRO5150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0" i="0" u="none" strike="noStrike">
                          <a:solidFill>
                            <a:srgbClr val="000000"/>
                          </a:solidFill>
                          <a:latin typeface="Calibri"/>
                        </a:rPr>
                        <a:t>SEGURIDAD</a:t>
                      </a:r>
                      <a:br>
                        <a:rPr lang="es-ES" sz="1100" b="0" i="0" u="none" strike="noStrike">
                          <a:solidFill>
                            <a:srgbClr val="000000"/>
                          </a:solidFill>
                          <a:latin typeface="Calibri"/>
                        </a:rPr>
                      </a:br>
                      <a:r>
                        <a:rPr lang="es-ES" sz="1100" b="0" i="0" u="none" strike="noStrike">
                          <a:solidFill>
                            <a:srgbClr val="000000"/>
                          </a:solidFill>
                          <a:latin typeface="Calibri"/>
                        </a:rPr>
                        <a:t>SIMPLEX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065941">
                <a:tc>
                  <a:txBody>
                    <a:bodyPr/>
                    <a:lstStyle/>
                    <a:p>
                      <a:pPr algn="ctr" fontAlgn="ctr"/>
                      <a:r>
                        <a:rPr lang="es-ES" sz="1100" b="0" i="0" u="none" strike="noStrike">
                          <a:solidFill>
                            <a:srgbClr val="000000"/>
                          </a:solidFill>
                          <a:latin typeface="Calibri"/>
                        </a:rPr>
                        <a:t>PRO3150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0" i="0" u="none" strike="noStrike" dirty="0">
                          <a:solidFill>
                            <a:srgbClr val="000000"/>
                          </a:solidFill>
                          <a:latin typeface="Calibri"/>
                        </a:rPr>
                        <a:t>SEGURIDAD</a:t>
                      </a:r>
                      <a:br>
                        <a:rPr lang="es-ES" sz="1100" b="0" i="0" u="none" strike="noStrike" dirty="0">
                          <a:solidFill>
                            <a:srgbClr val="000000"/>
                          </a:solidFill>
                          <a:latin typeface="Calibri"/>
                        </a:rPr>
                      </a:br>
                      <a:r>
                        <a:rPr lang="es-ES" sz="1100" b="0" i="0" u="none" strike="noStrike" dirty="0">
                          <a:solidFill>
                            <a:srgbClr val="000000"/>
                          </a:solidFill>
                          <a:latin typeface="Calibri"/>
                        </a:rPr>
                        <a:t>SIMPLEX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468313" y="260350"/>
            <a:ext cx="8207375" cy="889000"/>
          </a:xfrm>
        </p:spPr>
        <p:style>
          <a:lnRef idx="2">
            <a:schemeClr val="accent2"/>
          </a:lnRef>
          <a:fillRef idx="1">
            <a:schemeClr val="lt1"/>
          </a:fillRef>
          <a:effectRef idx="0">
            <a:schemeClr val="accent2"/>
          </a:effectRef>
          <a:fontRef idx="minor">
            <a:schemeClr val="dk1"/>
          </a:fontRef>
        </p:style>
        <p:txBody>
          <a:bodyPr rtlCol="0">
            <a:noAutofit/>
          </a:bodyPr>
          <a:lstStyle/>
          <a:p>
            <a:pPr algn="ctr" eaLnBrk="1" fontAlgn="auto" hangingPunct="1">
              <a:spcAft>
                <a:spcPts val="0"/>
              </a:spcAft>
              <a:defRPr/>
            </a:pPr>
            <a:r>
              <a:rPr lang="es-ES" sz="2400" b="1" dirty="0" smtClean="0">
                <a:solidFill>
                  <a:srgbClr val="92D050"/>
                </a:solidFill>
              </a:rPr>
              <a:t>INSTALACIÓN DE RADIOS BASES EN PUNTOS PRIORITARIOS PARA LA ESPE</a:t>
            </a:r>
            <a:endParaRPr lang="es-ES" sz="2400" dirty="0">
              <a:solidFill>
                <a:srgbClr val="92D050"/>
              </a:solidFill>
            </a:endParaRPr>
          </a:p>
        </p:txBody>
      </p:sp>
      <p:graphicFrame>
        <p:nvGraphicFramePr>
          <p:cNvPr id="3" name="2 Marcador de contenido"/>
          <p:cNvGraphicFramePr>
            <a:graphicFrameLocks noGrp="1"/>
          </p:cNvGraphicFramePr>
          <p:nvPr>
            <p:ph idx="4294967295"/>
          </p:nvPr>
        </p:nvGraphicFramePr>
        <p:xfrm>
          <a:off x="467544" y="1340769"/>
          <a:ext cx="8229600" cy="720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4 Tabla"/>
          <p:cNvGraphicFramePr>
            <a:graphicFrameLocks noGrp="1"/>
          </p:cNvGraphicFramePr>
          <p:nvPr/>
        </p:nvGraphicFramePr>
        <p:xfrm>
          <a:off x="1763713" y="2205038"/>
          <a:ext cx="5832648" cy="4104460"/>
        </p:xfrm>
        <a:graphic>
          <a:graphicData uri="http://schemas.openxmlformats.org/drawingml/2006/table">
            <a:tbl>
              <a:tblPr/>
              <a:tblGrid>
                <a:gridCol w="1444025"/>
                <a:gridCol w="1448377"/>
                <a:gridCol w="1809383"/>
                <a:gridCol w="1130863"/>
              </a:tblGrid>
              <a:tr h="343383">
                <a:tc>
                  <a:txBody>
                    <a:bodyPr/>
                    <a:lstStyle/>
                    <a:p>
                      <a:pPr algn="ctr" fontAlgn="ctr"/>
                      <a:r>
                        <a:rPr lang="es-ES" sz="900" b="1" i="0" u="none" strike="noStrike" dirty="0">
                          <a:solidFill>
                            <a:srgbClr val="000000"/>
                          </a:solidFill>
                          <a:latin typeface="Times New Roman"/>
                        </a:rPr>
                        <a:t>Lugar</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900" b="1" i="0" u="none" strike="noStrike">
                          <a:solidFill>
                            <a:srgbClr val="000000"/>
                          </a:solidFill>
                          <a:latin typeface="Times New Roman"/>
                        </a:rPr>
                        <a:t>Coordenadas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900" b="1" i="0" u="none" strike="noStrike" dirty="0">
                          <a:solidFill>
                            <a:srgbClr val="000000"/>
                          </a:solidFill>
                          <a:latin typeface="Times New Roman"/>
                        </a:rPr>
                        <a:t>Requerimiento </a:t>
                      </a:r>
                      <a:br>
                        <a:rPr lang="es-ES" sz="900" b="1" i="0" u="none" strike="noStrike" dirty="0">
                          <a:solidFill>
                            <a:srgbClr val="000000"/>
                          </a:solidFill>
                          <a:latin typeface="Times New Roman"/>
                        </a:rPr>
                      </a:br>
                      <a:r>
                        <a:rPr lang="es-ES" sz="900" b="1" i="0" u="none" strike="noStrike" dirty="0">
                          <a:solidFill>
                            <a:srgbClr val="000000"/>
                          </a:solidFill>
                          <a:latin typeface="Times New Roman"/>
                        </a:rPr>
                        <a:t>Equipo de Comunicación</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900" b="1" i="0" u="none" strike="noStrike">
                          <a:solidFill>
                            <a:srgbClr val="000000"/>
                          </a:solidFill>
                          <a:latin typeface="Times New Roman"/>
                        </a:rPr>
                        <a:t>Requerimiento</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7452">
                <a:tc>
                  <a:txBody>
                    <a:bodyPr/>
                    <a:lstStyle/>
                    <a:p>
                      <a:pPr algn="ctr" fontAlgn="ctr"/>
                      <a:r>
                        <a:rPr lang="es-ES" sz="900" b="0" i="0" u="none" strike="noStrike">
                          <a:solidFill>
                            <a:srgbClr val="000000"/>
                          </a:solidFill>
                          <a:latin typeface="Times New Roman"/>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ctr"/>
                      <a:r>
                        <a:rPr lang="es-ES" sz="900" b="0" i="0" u="none" strike="noStrike">
                          <a:solidFill>
                            <a:srgbClr val="000000"/>
                          </a:solidFill>
                          <a:latin typeface="Times New Roman"/>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rowSpan="3">
                  <a:txBody>
                    <a:bodyPr/>
                    <a:lstStyle/>
                    <a:p>
                      <a:pPr algn="ctr" fontAlgn="ctr"/>
                      <a:r>
                        <a:rPr lang="es-ES" sz="900" b="0" i="0" u="none" strike="noStrike">
                          <a:solidFill>
                            <a:srgbClr val="000000"/>
                          </a:solidFill>
                          <a:latin typeface="Times New Roman"/>
                        </a:rPr>
                        <a:t>PRO 5100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fontAlgn="ctr"/>
                      <a:r>
                        <a:rPr lang="es-ES" sz="900" b="0" i="0" u="none" strike="noStrike">
                          <a:solidFill>
                            <a:srgbClr val="000000"/>
                          </a:solidFill>
                          <a:latin typeface="Times New Roman"/>
                        </a:rPr>
                        <a:t>Prioritario</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3383">
                <a:tc>
                  <a:txBody>
                    <a:bodyPr/>
                    <a:lstStyle/>
                    <a:p>
                      <a:pPr algn="ctr" fontAlgn="ctr"/>
                      <a:r>
                        <a:rPr lang="es-ES" sz="900" b="0" i="0" u="none" strike="noStrike">
                          <a:solidFill>
                            <a:srgbClr val="000000"/>
                          </a:solidFill>
                          <a:latin typeface="Times New Roman"/>
                        </a:rPr>
                        <a:t>Prevención Principal</a:t>
                      </a:r>
                      <a:br>
                        <a:rPr lang="es-ES" sz="900" b="0" i="0" u="none" strike="noStrike">
                          <a:solidFill>
                            <a:srgbClr val="000000"/>
                          </a:solidFill>
                          <a:latin typeface="Times New Roman"/>
                        </a:rPr>
                      </a:br>
                      <a:r>
                        <a:rPr lang="es-ES" sz="900" b="0" i="0" u="none" strike="noStrike">
                          <a:solidFill>
                            <a:srgbClr val="000000"/>
                          </a:solidFill>
                          <a:latin typeface="Times New Roman"/>
                        </a:rPr>
                        <a:t>ESPE Matriz</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s-ES" sz="900" b="0" i="0" u="none" strike="noStrike">
                          <a:solidFill>
                            <a:srgbClr val="000000"/>
                          </a:solidFill>
                          <a:latin typeface="Times New Roman"/>
                        </a:rPr>
                        <a:t>0º 18' 53.3118" 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s-ES"/>
                    </a:p>
                  </a:txBody>
                  <a:tcPr/>
                </a:tc>
                <a:tc vMerge="1">
                  <a:txBody>
                    <a:bodyPr/>
                    <a:lstStyle/>
                    <a:p>
                      <a:endParaRPr lang="es-ES"/>
                    </a:p>
                  </a:txBody>
                  <a:tcPr/>
                </a:tc>
              </a:tr>
              <a:tr h="177452">
                <a:tc>
                  <a:txBody>
                    <a:bodyPr/>
                    <a:lstStyle/>
                    <a:p>
                      <a:pPr algn="ctr" fontAlgn="ctr"/>
                      <a:r>
                        <a:rPr lang="es-ES" sz="900" b="0" i="0" u="none" strike="noStrike">
                          <a:solidFill>
                            <a:srgbClr val="000000"/>
                          </a:solidFill>
                          <a:latin typeface="Times New Roman"/>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es-ES" sz="900" b="0" i="0" u="none" strike="noStrike">
                          <a:solidFill>
                            <a:srgbClr val="000000"/>
                          </a:solidFill>
                          <a:latin typeface="Times New Roman"/>
                        </a:rPr>
                        <a:t>78º 26' 31.9806"W</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es-ES"/>
                    </a:p>
                  </a:txBody>
                  <a:tcPr/>
                </a:tc>
                <a:tc vMerge="1">
                  <a:txBody>
                    <a:bodyPr/>
                    <a:lstStyle/>
                    <a:p>
                      <a:endParaRPr lang="es-ES"/>
                    </a:p>
                  </a:txBody>
                  <a:tcPr/>
                </a:tc>
              </a:tr>
              <a:tr h="177452">
                <a:tc rowSpan="3">
                  <a:txBody>
                    <a:bodyPr/>
                    <a:lstStyle/>
                    <a:p>
                      <a:pPr algn="ctr" fontAlgn="ctr"/>
                      <a:r>
                        <a:rPr lang="es-ES" sz="900" b="0" i="0" u="none" strike="noStrike">
                          <a:solidFill>
                            <a:srgbClr val="000000"/>
                          </a:solidFill>
                          <a:latin typeface="Times New Roman"/>
                        </a:rPr>
                        <a:t>Prevención Posterior</a:t>
                      </a:r>
                      <a:br>
                        <a:rPr lang="es-ES" sz="900" b="0" i="0" u="none" strike="noStrike">
                          <a:solidFill>
                            <a:srgbClr val="000000"/>
                          </a:solidFill>
                          <a:latin typeface="Times New Roman"/>
                        </a:rPr>
                      </a:br>
                      <a:r>
                        <a:rPr lang="es-ES" sz="900" b="0" i="0" u="none" strike="noStrike">
                          <a:solidFill>
                            <a:srgbClr val="000000"/>
                          </a:solidFill>
                          <a:latin typeface="Times New Roman"/>
                        </a:rPr>
                        <a:t>ESPE Matriz</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900" b="0" i="0" u="none" strike="noStrike">
                          <a:solidFill>
                            <a:srgbClr val="000000"/>
                          </a:solidFill>
                          <a:latin typeface="Times New Roman"/>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rowSpan="3">
                  <a:txBody>
                    <a:bodyPr/>
                    <a:lstStyle/>
                    <a:p>
                      <a:pPr algn="ctr" fontAlgn="ctr"/>
                      <a:r>
                        <a:rPr lang="es-ES" sz="900" b="0" i="0" u="none" strike="noStrike">
                          <a:solidFill>
                            <a:srgbClr val="000000"/>
                          </a:solidFill>
                          <a:latin typeface="Times New Roman"/>
                        </a:rPr>
                        <a:t>PRO 5100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fontAlgn="ctr"/>
                      <a:r>
                        <a:rPr lang="es-ES" sz="900" b="0" i="0" u="none" strike="noStrike">
                          <a:solidFill>
                            <a:srgbClr val="000000"/>
                          </a:solidFill>
                          <a:latin typeface="Times New Roman"/>
                        </a:rPr>
                        <a:t>Prioritario</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7452">
                <a:tc vMerge="1">
                  <a:txBody>
                    <a:bodyPr/>
                    <a:lstStyle/>
                    <a:p>
                      <a:endParaRPr lang="es-ES"/>
                    </a:p>
                  </a:txBody>
                  <a:tcPr/>
                </a:tc>
                <a:tc>
                  <a:txBody>
                    <a:bodyPr/>
                    <a:lstStyle/>
                    <a:p>
                      <a:pPr algn="ctr" fontAlgn="ctr"/>
                      <a:r>
                        <a:rPr lang="es-ES" sz="900" b="0" i="0" u="none" strike="noStrike">
                          <a:solidFill>
                            <a:srgbClr val="000000"/>
                          </a:solidFill>
                          <a:latin typeface="Times New Roman"/>
                        </a:rPr>
                        <a:t>0º 19' 5.9952"S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s-ES"/>
                    </a:p>
                  </a:txBody>
                  <a:tcPr/>
                </a:tc>
                <a:tc vMerge="1">
                  <a:txBody>
                    <a:bodyPr/>
                    <a:lstStyle/>
                    <a:p>
                      <a:endParaRPr lang="es-ES"/>
                    </a:p>
                  </a:txBody>
                  <a:tcPr/>
                </a:tc>
              </a:tr>
              <a:tr h="177452">
                <a:tc vMerge="1">
                  <a:txBody>
                    <a:bodyPr/>
                    <a:lstStyle/>
                    <a:p>
                      <a:endParaRPr lang="es-ES"/>
                    </a:p>
                  </a:txBody>
                  <a:tcPr/>
                </a:tc>
                <a:tc>
                  <a:txBody>
                    <a:bodyPr/>
                    <a:lstStyle/>
                    <a:p>
                      <a:pPr algn="ctr" fontAlgn="ctr"/>
                      <a:r>
                        <a:rPr lang="es-ES" sz="900" b="0" i="0" u="none" strike="noStrike">
                          <a:solidFill>
                            <a:srgbClr val="000000"/>
                          </a:solidFill>
                          <a:latin typeface="Times New Roman"/>
                        </a:rPr>
                        <a:t>78º 26' 50.64"W</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es-ES"/>
                    </a:p>
                  </a:txBody>
                  <a:tcPr/>
                </a:tc>
                <a:tc vMerge="1">
                  <a:txBody>
                    <a:bodyPr/>
                    <a:lstStyle/>
                    <a:p>
                      <a:endParaRPr lang="es-ES"/>
                    </a:p>
                  </a:txBody>
                  <a:tcPr/>
                </a:tc>
              </a:tr>
              <a:tr h="195890">
                <a:tc>
                  <a:txBody>
                    <a:bodyPr/>
                    <a:lstStyle/>
                    <a:p>
                      <a:pPr algn="ctr" fontAlgn="ctr"/>
                      <a:r>
                        <a:rPr lang="es-ES" sz="1000" b="0" i="0" u="none" strike="noStrike">
                          <a:solidFill>
                            <a:srgbClr val="000000"/>
                          </a:solidFill>
                          <a:latin typeface="Times New Roman"/>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ctr"/>
                      <a:r>
                        <a:rPr lang="es-ES" sz="1000" b="0" i="0" u="none" strike="noStrike">
                          <a:solidFill>
                            <a:srgbClr val="000000"/>
                          </a:solidFill>
                          <a:latin typeface="Times New Roman"/>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rowSpan="4">
                  <a:txBody>
                    <a:bodyPr/>
                    <a:lstStyle/>
                    <a:p>
                      <a:pPr algn="ctr" fontAlgn="ctr"/>
                      <a:r>
                        <a:rPr lang="es-ES" sz="1000" b="0" i="0" u="none" strike="noStrike">
                          <a:solidFill>
                            <a:srgbClr val="000000"/>
                          </a:solidFill>
                          <a:latin typeface="Times New Roman"/>
                        </a:rPr>
                        <a:t>PRO 5100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algn="ctr" fontAlgn="ctr"/>
                      <a:r>
                        <a:rPr lang="es-ES" sz="1000" b="0" i="0" u="none" strike="noStrike">
                          <a:solidFill>
                            <a:srgbClr val="000000"/>
                          </a:solidFill>
                          <a:latin typeface="Times New Roman"/>
                        </a:rPr>
                        <a:t>Prioritario</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0256">
                <a:tc>
                  <a:txBody>
                    <a:bodyPr/>
                    <a:lstStyle/>
                    <a:p>
                      <a:pPr algn="ctr" fontAlgn="ctr"/>
                      <a:r>
                        <a:rPr lang="es-ES" sz="1000" b="0" i="0" u="none" strike="noStrike">
                          <a:solidFill>
                            <a:srgbClr val="000000"/>
                          </a:solidFill>
                          <a:latin typeface="Times New Roman"/>
                        </a:rPr>
                        <a:t>Prevención ESPE</a:t>
                      </a:r>
                      <a:br>
                        <a:rPr lang="es-ES" sz="1000" b="0" i="0" u="none" strike="noStrike">
                          <a:solidFill>
                            <a:srgbClr val="000000"/>
                          </a:solidFill>
                          <a:latin typeface="Times New Roman"/>
                        </a:rPr>
                      </a:br>
                      <a:r>
                        <a:rPr lang="es-ES" sz="1000" b="0" i="0" u="none" strike="noStrike">
                          <a:solidFill>
                            <a:srgbClr val="000000"/>
                          </a:solidFill>
                          <a:latin typeface="Times New Roman"/>
                        </a:rPr>
                        <a:t>Héroes del Cenepa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s-ES" sz="1000" b="0" i="0" u="none" strike="noStrike">
                          <a:solidFill>
                            <a:srgbClr val="000000"/>
                          </a:solidFill>
                          <a:latin typeface="Times New Roman"/>
                        </a:rPr>
                        <a:t>00˚13'37.6464''S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s-ES"/>
                    </a:p>
                  </a:txBody>
                  <a:tcPr/>
                </a:tc>
                <a:tc vMerge="1">
                  <a:txBody>
                    <a:bodyPr/>
                    <a:lstStyle/>
                    <a:p>
                      <a:endParaRPr lang="es-ES"/>
                    </a:p>
                  </a:txBody>
                  <a:tcPr/>
                </a:tc>
              </a:tr>
              <a:tr h="195890">
                <a:tc>
                  <a:txBody>
                    <a:bodyPr/>
                    <a:lstStyle/>
                    <a:p>
                      <a:pPr algn="ctr" fontAlgn="ctr"/>
                      <a:r>
                        <a:rPr lang="es-ES" sz="1000" b="0" i="0" u="none" strike="noStrike">
                          <a:solidFill>
                            <a:srgbClr val="000000"/>
                          </a:solidFill>
                          <a:latin typeface="Times New Roman"/>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s-ES" sz="1000" b="0" i="0" u="none" strike="noStrike">
                          <a:solidFill>
                            <a:srgbClr val="000000"/>
                          </a:solidFill>
                          <a:latin typeface="Times New Roman"/>
                        </a:rPr>
                        <a:t>078˚30'53,5386''O</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s-ES"/>
                    </a:p>
                  </a:txBody>
                  <a:tcPr/>
                </a:tc>
                <a:tc vMerge="1">
                  <a:txBody>
                    <a:bodyPr/>
                    <a:lstStyle/>
                    <a:p>
                      <a:endParaRPr lang="es-ES"/>
                    </a:p>
                  </a:txBody>
                  <a:tcPr/>
                </a:tc>
              </a:tr>
              <a:tr h="214326">
                <a:tc>
                  <a:txBody>
                    <a:bodyPr/>
                    <a:lstStyle/>
                    <a:p>
                      <a:pPr algn="ctr" fontAlgn="ctr"/>
                      <a:r>
                        <a:rPr lang="es-ES" sz="1100" b="0" i="0" u="none" strike="noStrike">
                          <a:solidFill>
                            <a:srgbClr val="000000"/>
                          </a:solidFill>
                          <a:latin typeface="Calibri"/>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latin typeface="Times New Roman"/>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es-ES"/>
                    </a:p>
                  </a:txBody>
                  <a:tcPr/>
                </a:tc>
                <a:tc vMerge="1">
                  <a:txBody>
                    <a:bodyPr/>
                    <a:lstStyle/>
                    <a:p>
                      <a:endParaRPr lang="es-ES"/>
                    </a:p>
                  </a:txBody>
                  <a:tcPr/>
                </a:tc>
              </a:tr>
              <a:tr h="195890">
                <a:tc>
                  <a:txBody>
                    <a:bodyPr/>
                    <a:lstStyle/>
                    <a:p>
                      <a:pPr algn="ctr" fontAlgn="ctr"/>
                      <a:r>
                        <a:rPr lang="es-ES" sz="1000" b="0" i="0" u="none" strike="noStrike">
                          <a:solidFill>
                            <a:srgbClr val="000000"/>
                          </a:solidFill>
                          <a:latin typeface="Arial"/>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ctr"/>
                      <a:r>
                        <a:rPr lang="es-ES" sz="1000" b="0" i="0" u="none" strike="noStrike">
                          <a:solidFill>
                            <a:srgbClr val="000000"/>
                          </a:solidFill>
                          <a:latin typeface="Arial"/>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rowSpan="3">
                  <a:txBody>
                    <a:bodyPr/>
                    <a:lstStyle/>
                    <a:p>
                      <a:pPr algn="ctr" fontAlgn="ctr"/>
                      <a:r>
                        <a:rPr lang="es-ES" sz="1000" b="0" i="0" u="none" strike="noStrike">
                          <a:solidFill>
                            <a:srgbClr val="000000"/>
                          </a:solidFill>
                          <a:latin typeface="Arial"/>
                        </a:rPr>
                        <a:t>Pro 5100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fontAlgn="ctr"/>
                      <a:r>
                        <a:rPr lang="es-ES" sz="1000" b="0" i="0" u="none" strike="noStrike">
                          <a:solidFill>
                            <a:srgbClr val="000000"/>
                          </a:solidFill>
                          <a:latin typeface="Arial"/>
                        </a:rPr>
                        <a:t>Prioritario</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0256">
                <a:tc>
                  <a:txBody>
                    <a:bodyPr/>
                    <a:lstStyle/>
                    <a:p>
                      <a:pPr algn="ctr" fontAlgn="ctr"/>
                      <a:r>
                        <a:rPr lang="es-ES" sz="1000" b="0" i="0" u="none" strike="noStrike">
                          <a:solidFill>
                            <a:srgbClr val="000000"/>
                          </a:solidFill>
                          <a:latin typeface="Arial"/>
                        </a:rPr>
                        <a:t>Prevención</a:t>
                      </a:r>
                      <a:br>
                        <a:rPr lang="es-ES" sz="1000" b="0" i="0" u="none" strike="noStrike">
                          <a:solidFill>
                            <a:srgbClr val="000000"/>
                          </a:solidFill>
                          <a:latin typeface="Arial"/>
                        </a:rPr>
                      </a:br>
                      <a:r>
                        <a:rPr lang="es-ES" sz="1000" b="0" i="0" u="none" strike="noStrike">
                          <a:solidFill>
                            <a:srgbClr val="000000"/>
                          </a:solidFill>
                          <a:latin typeface="Arial"/>
                        </a:rPr>
                        <a:t>ESPE Idiomas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s-ES" sz="1000" b="0" i="0" u="none" strike="noStrike">
                          <a:solidFill>
                            <a:srgbClr val="000000"/>
                          </a:solidFill>
                          <a:latin typeface="Arial"/>
                        </a:rPr>
                        <a:t>0º 9' 53.4738" 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s-ES"/>
                    </a:p>
                  </a:txBody>
                  <a:tcPr/>
                </a:tc>
                <a:tc vMerge="1">
                  <a:txBody>
                    <a:bodyPr/>
                    <a:lstStyle/>
                    <a:p>
                      <a:endParaRPr lang="es-ES"/>
                    </a:p>
                  </a:txBody>
                  <a:tcPr/>
                </a:tc>
              </a:tr>
              <a:tr h="195890">
                <a:tc>
                  <a:txBody>
                    <a:bodyPr/>
                    <a:lstStyle/>
                    <a:p>
                      <a:pPr algn="ctr" fontAlgn="ctr"/>
                      <a:r>
                        <a:rPr lang="es-ES" sz="1000" b="0" i="0" u="none" strike="noStrike">
                          <a:solidFill>
                            <a:srgbClr val="000000"/>
                          </a:solidFill>
                          <a:latin typeface="Arial"/>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latin typeface="Arial"/>
                        </a:rPr>
                        <a:t>78º 28' 31.6158"O</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es-ES"/>
                    </a:p>
                  </a:txBody>
                  <a:tcPr/>
                </a:tc>
                <a:tc vMerge="1">
                  <a:txBody>
                    <a:bodyPr/>
                    <a:lstStyle/>
                    <a:p>
                      <a:endParaRPr lang="es-ES"/>
                    </a:p>
                  </a:txBody>
                  <a:tcPr/>
                </a:tc>
              </a:tr>
              <a:tr h="195890">
                <a:tc>
                  <a:txBody>
                    <a:bodyPr/>
                    <a:lstStyle/>
                    <a:p>
                      <a:pPr algn="ctr" fontAlgn="ctr"/>
                      <a:r>
                        <a:rPr lang="es-ES" sz="1000" b="0" i="0" u="none" strike="noStrike">
                          <a:solidFill>
                            <a:srgbClr val="000000"/>
                          </a:solidFill>
                          <a:latin typeface="Arial"/>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ctr"/>
                      <a:r>
                        <a:rPr lang="es-ES" sz="1000" b="0" i="0" u="none" strike="noStrike">
                          <a:solidFill>
                            <a:srgbClr val="000000"/>
                          </a:solidFill>
                          <a:latin typeface="Arial"/>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rowSpan="3">
                  <a:txBody>
                    <a:bodyPr/>
                    <a:lstStyle/>
                    <a:p>
                      <a:pPr algn="ctr" fontAlgn="ctr"/>
                      <a:r>
                        <a:rPr lang="es-ES" sz="1000" b="0" i="0" u="none" strike="noStrike">
                          <a:solidFill>
                            <a:srgbClr val="000000"/>
                          </a:solidFill>
                          <a:latin typeface="Arial"/>
                        </a:rPr>
                        <a:t>Pro 5100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fontAlgn="ctr"/>
                      <a:r>
                        <a:rPr lang="es-ES" sz="1000" b="0" i="0" u="none" strike="noStrike">
                          <a:solidFill>
                            <a:srgbClr val="000000"/>
                          </a:solidFill>
                          <a:latin typeface="Arial"/>
                        </a:rPr>
                        <a:t>Prioritario</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0256">
                <a:tc>
                  <a:txBody>
                    <a:bodyPr/>
                    <a:lstStyle/>
                    <a:p>
                      <a:pPr algn="ctr" fontAlgn="ctr"/>
                      <a:r>
                        <a:rPr lang="es-ES" sz="1000" b="0" i="0" u="none" strike="noStrike">
                          <a:solidFill>
                            <a:srgbClr val="000000"/>
                          </a:solidFill>
                          <a:latin typeface="Arial"/>
                        </a:rPr>
                        <a:t>Prevención</a:t>
                      </a:r>
                      <a:br>
                        <a:rPr lang="es-ES" sz="1000" b="0" i="0" u="none" strike="noStrike">
                          <a:solidFill>
                            <a:srgbClr val="000000"/>
                          </a:solidFill>
                          <a:latin typeface="Arial"/>
                        </a:rPr>
                      </a:br>
                      <a:r>
                        <a:rPr lang="es-ES" sz="1000" b="0" i="0" u="none" strike="noStrike">
                          <a:solidFill>
                            <a:srgbClr val="000000"/>
                          </a:solidFill>
                          <a:latin typeface="Arial"/>
                        </a:rPr>
                        <a:t> ESPE IASA I</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s-ES" sz="1000" b="0" i="0" u="none" strike="noStrike">
                          <a:solidFill>
                            <a:srgbClr val="000000"/>
                          </a:solidFill>
                          <a:latin typeface="Arial"/>
                        </a:rPr>
                        <a:t>00˚23'8,37''S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s-ES"/>
                    </a:p>
                  </a:txBody>
                  <a:tcPr/>
                </a:tc>
                <a:tc vMerge="1">
                  <a:txBody>
                    <a:bodyPr/>
                    <a:lstStyle/>
                    <a:p>
                      <a:endParaRPr lang="es-ES"/>
                    </a:p>
                  </a:txBody>
                  <a:tcPr/>
                </a:tc>
              </a:tr>
              <a:tr h="195890">
                <a:tc>
                  <a:txBody>
                    <a:bodyPr/>
                    <a:lstStyle/>
                    <a:p>
                      <a:pPr algn="ctr" fontAlgn="ctr"/>
                      <a:r>
                        <a:rPr lang="es-ES" sz="1000" b="0" i="0" u="none" strike="noStrike">
                          <a:solidFill>
                            <a:srgbClr val="000000"/>
                          </a:solidFill>
                          <a:latin typeface="Arial"/>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es-ES" sz="1000" b="0" i="0" u="none" strike="noStrike" dirty="0">
                          <a:solidFill>
                            <a:srgbClr val="000000"/>
                          </a:solidFill>
                          <a:latin typeface="Arial"/>
                        </a:rPr>
                        <a:t>078˚24'59,13''O</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es-ES"/>
                    </a:p>
                  </a:txBody>
                  <a:tcPr/>
                </a:tc>
                <a:tc vMerge="1">
                  <a:txBody>
                    <a:bodyPr/>
                    <a:lstStyle/>
                    <a:p>
                      <a:endParaRPr lang="es-ES"/>
                    </a:p>
                  </a:txBody>
                  <a:tcPr/>
                </a:tc>
              </a:tr>
            </a:tbl>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431800" y="249238"/>
            <a:ext cx="8280400" cy="1019175"/>
          </a:xfrm>
        </p:spPr>
        <p:style>
          <a:lnRef idx="2">
            <a:schemeClr val="accent2"/>
          </a:lnRef>
          <a:fillRef idx="1">
            <a:schemeClr val="lt1"/>
          </a:fillRef>
          <a:effectRef idx="0">
            <a:schemeClr val="accent2"/>
          </a:effectRef>
          <a:fontRef idx="minor">
            <a:schemeClr val="dk1"/>
          </a:fontRef>
        </p:style>
        <p:txBody>
          <a:bodyPr rtlCol="0">
            <a:noAutofit/>
          </a:bodyPr>
          <a:lstStyle/>
          <a:p>
            <a:pPr eaLnBrk="1" fontAlgn="auto" hangingPunct="1">
              <a:spcAft>
                <a:spcPts val="0"/>
              </a:spcAft>
              <a:defRPr/>
            </a:pPr>
            <a:r>
              <a:rPr lang="es-ES" sz="2400" b="1" dirty="0" smtClean="0">
                <a:solidFill>
                  <a:srgbClr val="92D050"/>
                </a:solidFill>
              </a:rPr>
              <a:t>Determinación los Grupos de Trabajo y Asignación de Tonos</a:t>
            </a:r>
            <a:endParaRPr lang="es-ES" sz="2400" dirty="0">
              <a:solidFill>
                <a:srgbClr val="92D050"/>
              </a:solidFill>
            </a:endParaRPr>
          </a:p>
        </p:txBody>
      </p:sp>
      <p:graphicFrame>
        <p:nvGraphicFramePr>
          <p:cNvPr id="4" name="3 Marcador de contenido"/>
          <p:cNvGraphicFramePr>
            <a:graphicFrameLocks noGrp="1"/>
          </p:cNvGraphicFramePr>
          <p:nvPr>
            <p:ph idx="4294967295"/>
          </p:nvPr>
        </p:nvGraphicFramePr>
        <p:xfrm>
          <a:off x="323528" y="1600201"/>
          <a:ext cx="8363272" cy="18287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1923" name="Rectangle 1"/>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es-EC"/>
          </a:p>
        </p:txBody>
      </p:sp>
      <p:graphicFrame>
        <p:nvGraphicFramePr>
          <p:cNvPr id="7" name="6 Tabla"/>
          <p:cNvGraphicFramePr>
            <a:graphicFrameLocks noGrp="1"/>
          </p:cNvGraphicFramePr>
          <p:nvPr/>
        </p:nvGraphicFramePr>
        <p:xfrm>
          <a:off x="827088" y="4076700"/>
          <a:ext cx="7704855" cy="2016224"/>
        </p:xfrm>
        <a:graphic>
          <a:graphicData uri="http://schemas.openxmlformats.org/drawingml/2006/table">
            <a:tbl>
              <a:tblPr/>
              <a:tblGrid>
                <a:gridCol w="1540971"/>
                <a:gridCol w="1540971"/>
                <a:gridCol w="1540971"/>
                <a:gridCol w="1540971"/>
                <a:gridCol w="1540971"/>
              </a:tblGrid>
              <a:tr h="885917">
                <a:tc>
                  <a:txBody>
                    <a:bodyPr/>
                    <a:lstStyle/>
                    <a:p>
                      <a:pPr algn="ctr" rtl="0" fontAlgn="ctr"/>
                      <a:r>
                        <a:rPr lang="es-ES" sz="1600" b="1" i="0" u="none" strike="noStrike" dirty="0">
                          <a:solidFill>
                            <a:srgbClr val="000000"/>
                          </a:solidFill>
                          <a:latin typeface="Times New Roman"/>
                        </a:rPr>
                        <a:t>Grupos de Trabajo</a:t>
                      </a:r>
                      <a:r>
                        <a:rPr lang="es-ES" sz="1600" b="0" i="0" u="none" strike="noStrike" dirty="0">
                          <a:solidFill>
                            <a:srgbClr val="000000"/>
                          </a:solidFill>
                          <a:latin typeface="Times New Roman"/>
                        </a:rPr>
                        <a:t> </a:t>
                      </a:r>
                      <a:endParaRPr lang="es-ES" sz="1600" b="1" i="0" u="none" strike="noStrike" dirty="0">
                        <a:solidFill>
                          <a:srgbClr val="000000"/>
                        </a:solidFill>
                        <a:latin typeface="Times New Roman"/>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S" sz="1600" b="1" i="0" u="none" strike="noStrike">
                          <a:solidFill>
                            <a:srgbClr val="000000"/>
                          </a:solidFill>
                          <a:latin typeface="Times New Roman"/>
                        </a:rPr>
                        <a:t>Alias</a:t>
                      </a:r>
                      <a:r>
                        <a:rPr lang="es-ES" sz="1600" b="0" i="0" u="none" strike="noStrike">
                          <a:solidFill>
                            <a:srgbClr val="000000"/>
                          </a:solidFill>
                          <a:latin typeface="Times New Roman"/>
                        </a:rPr>
                        <a:t> </a:t>
                      </a:r>
                      <a:endParaRPr lang="es-ES" sz="1600" b="1" i="0" u="none" strike="noStrike">
                        <a:solidFill>
                          <a:srgbClr val="000000"/>
                        </a:solidFill>
                        <a:latin typeface="Times New Roman"/>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S" sz="1600" b="1" i="0" u="none" strike="noStrike" dirty="0">
                          <a:solidFill>
                            <a:srgbClr val="000000"/>
                          </a:solidFill>
                          <a:latin typeface="Times New Roman"/>
                        </a:rPr>
                        <a:t>Canal Asignado</a:t>
                      </a:r>
                      <a:r>
                        <a:rPr lang="es-ES" sz="1600" b="0" i="0" u="none" strike="noStrike" dirty="0">
                          <a:solidFill>
                            <a:srgbClr val="000000"/>
                          </a:solidFill>
                          <a:latin typeface="Times New Roman"/>
                        </a:rPr>
                        <a:t> </a:t>
                      </a:r>
                      <a:endParaRPr lang="es-ES" sz="1600" b="1" i="0" u="none" strike="noStrike" dirty="0">
                        <a:solidFill>
                          <a:srgbClr val="000000"/>
                        </a:solidFill>
                        <a:latin typeface="Times New Roman"/>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S" sz="1600" b="1" i="0" u="none" strike="noStrike">
                          <a:solidFill>
                            <a:srgbClr val="000000"/>
                          </a:solidFill>
                          <a:latin typeface="Times New Roman"/>
                        </a:rPr>
                        <a:t>Tipo de línea privada</a:t>
                      </a:r>
                      <a:r>
                        <a:rPr lang="es-ES" sz="1600" b="0" i="0" u="none" strike="noStrike">
                          <a:solidFill>
                            <a:srgbClr val="000000"/>
                          </a:solidFill>
                          <a:latin typeface="Times New Roman"/>
                        </a:rPr>
                        <a:t> </a:t>
                      </a:r>
                      <a:endParaRPr lang="es-ES" sz="1600" b="1" i="0" u="none" strike="noStrike">
                        <a:solidFill>
                          <a:srgbClr val="000000"/>
                        </a:solidFill>
                        <a:latin typeface="Times New Roman"/>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S" sz="1600" b="1" i="0" u="none" strike="noStrike">
                          <a:solidFill>
                            <a:srgbClr val="000000"/>
                          </a:solidFill>
                          <a:latin typeface="Times New Roman"/>
                        </a:rPr>
                        <a:t>Código</a:t>
                      </a:r>
                      <a:r>
                        <a:rPr lang="es-ES" sz="1600" b="0" i="0" u="none" strike="noStrike">
                          <a:solidFill>
                            <a:srgbClr val="000000"/>
                          </a:solidFill>
                          <a:latin typeface="Times New Roman"/>
                        </a:rPr>
                        <a:t> </a:t>
                      </a:r>
                      <a:endParaRPr lang="es-ES" sz="1600" b="1" i="0" u="none" strike="noStrike">
                        <a:solidFill>
                          <a:srgbClr val="000000"/>
                        </a:solidFill>
                        <a:latin typeface="Times New Roman"/>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26251">
                <a:tc>
                  <a:txBody>
                    <a:bodyPr/>
                    <a:lstStyle/>
                    <a:p>
                      <a:pPr algn="ctr" rtl="0" fontAlgn="ctr"/>
                      <a:r>
                        <a:rPr lang="es-ES" sz="1600" b="0" i="0" u="none" strike="noStrike">
                          <a:solidFill>
                            <a:srgbClr val="000000"/>
                          </a:solidFill>
                          <a:latin typeface="Times New Roman"/>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S" sz="1600" b="0" i="0" u="none" strike="noStrike">
                          <a:solidFill>
                            <a:srgbClr val="000000"/>
                          </a:solidFill>
                          <a:latin typeface="Times New Roman"/>
                        </a:rPr>
                        <a:t>SEGURIDAD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S" sz="1600" b="0" i="0" u="none" strike="noStrike">
                          <a:solidFill>
                            <a:srgbClr val="000000"/>
                          </a:solidFill>
                          <a:latin typeface="Times New Roman"/>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S" sz="1600" b="0" i="0" u="none" strike="noStrike">
                          <a:solidFill>
                            <a:srgbClr val="000000"/>
                          </a:solidFill>
                          <a:latin typeface="Times New Roman"/>
                        </a:rPr>
                        <a:t>TPL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S" sz="1600" b="0" i="0" u="none" strike="noStrike">
                          <a:solidFill>
                            <a:srgbClr val="000000"/>
                          </a:solidFill>
                          <a:latin typeface="Times New Roman"/>
                        </a:rPr>
                        <a:t>6B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04056">
                <a:tc>
                  <a:txBody>
                    <a:bodyPr/>
                    <a:lstStyle/>
                    <a:p>
                      <a:pPr algn="ctr" rtl="0" fontAlgn="ctr"/>
                      <a:r>
                        <a:rPr lang="es-ES" sz="1600" b="0" i="0" u="none" strike="noStrike">
                          <a:solidFill>
                            <a:srgbClr val="000000"/>
                          </a:solidFill>
                          <a:latin typeface="Times New Roman"/>
                        </a:rPr>
                        <a:t>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S" sz="1600" b="0" i="0" u="none" strike="noStrike">
                          <a:solidFill>
                            <a:srgbClr val="000000"/>
                          </a:solidFill>
                          <a:latin typeface="Times New Roman"/>
                        </a:rPr>
                        <a:t>SIMPLEX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S" sz="1600" b="0" i="0" u="none" strike="noStrike">
                          <a:solidFill>
                            <a:srgbClr val="000000"/>
                          </a:solidFill>
                          <a:latin typeface="Times New Roman"/>
                        </a:rPr>
                        <a:t>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S" sz="1600" b="0" i="0" u="none" strike="noStrike">
                          <a:solidFill>
                            <a:srgbClr val="000000"/>
                          </a:solidFill>
                          <a:latin typeface="Times New Roman"/>
                        </a:rPr>
                        <a:t>TPL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ES" sz="1600" b="0" i="0" u="none" strike="noStrike" dirty="0">
                          <a:solidFill>
                            <a:srgbClr val="000000"/>
                          </a:solidFill>
                          <a:latin typeface="Times New Roman"/>
                        </a:rPr>
                        <a:t>6B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468313" y="333375"/>
            <a:ext cx="8229600" cy="792163"/>
          </a:xfrm>
        </p:spPr>
        <p:style>
          <a:lnRef idx="2">
            <a:schemeClr val="accent2"/>
          </a:lnRef>
          <a:fillRef idx="1">
            <a:schemeClr val="lt1"/>
          </a:fillRef>
          <a:effectRef idx="0">
            <a:schemeClr val="accent2"/>
          </a:effectRef>
          <a:fontRef idx="minor">
            <a:schemeClr val="dk1"/>
          </a:fontRef>
        </p:style>
        <p:txBody>
          <a:bodyPr rtlCol="0">
            <a:normAutofit/>
          </a:bodyPr>
          <a:lstStyle/>
          <a:p>
            <a:pPr eaLnBrk="1" fontAlgn="auto" hangingPunct="1">
              <a:spcAft>
                <a:spcPts val="0"/>
              </a:spcAft>
              <a:defRPr/>
            </a:pPr>
            <a:r>
              <a:rPr lang="es-ES" sz="2000" b="1" dirty="0" smtClean="0">
                <a:solidFill>
                  <a:srgbClr val="92D050"/>
                </a:solidFill>
              </a:rPr>
              <a:t>ASIGNACIÓN DE NOMINATIVOS A LOS USUARIOS DEL SISTEMA</a:t>
            </a:r>
            <a:endParaRPr lang="es-ES" sz="3200" dirty="0">
              <a:solidFill>
                <a:srgbClr val="92D050"/>
              </a:solidFill>
            </a:endParaRPr>
          </a:p>
        </p:txBody>
      </p:sp>
      <p:graphicFrame>
        <p:nvGraphicFramePr>
          <p:cNvPr id="5" name="4 Marcador de contenido"/>
          <p:cNvGraphicFramePr>
            <a:graphicFrameLocks noGrp="1"/>
          </p:cNvGraphicFramePr>
          <p:nvPr>
            <p:ph idx="4294967295"/>
          </p:nvPr>
        </p:nvGraphicFramePr>
        <p:xfrm>
          <a:off x="323528" y="1196752"/>
          <a:ext cx="8229600" cy="7920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3 Tabla"/>
          <p:cNvGraphicFramePr>
            <a:graphicFrameLocks noGrp="1"/>
          </p:cNvGraphicFramePr>
          <p:nvPr/>
        </p:nvGraphicFramePr>
        <p:xfrm>
          <a:off x="2051050" y="2060575"/>
          <a:ext cx="4896544" cy="4389120"/>
        </p:xfrm>
        <a:graphic>
          <a:graphicData uri="http://schemas.openxmlformats.org/drawingml/2006/table">
            <a:tbl>
              <a:tblPr/>
              <a:tblGrid>
                <a:gridCol w="3384697"/>
                <a:gridCol w="1511847"/>
              </a:tblGrid>
              <a:tr h="254888">
                <a:tc>
                  <a:txBody>
                    <a:bodyPr/>
                    <a:lstStyle/>
                    <a:p>
                      <a:pPr algn="ctr">
                        <a:lnSpc>
                          <a:spcPct val="150000"/>
                        </a:lnSpc>
                        <a:spcAft>
                          <a:spcPts val="0"/>
                        </a:spcAft>
                      </a:pPr>
                      <a:r>
                        <a:rPr lang="es-ES" sz="1200" b="1" dirty="0">
                          <a:latin typeface="Times New Roman"/>
                          <a:ea typeface="Calibri"/>
                          <a:cs typeface="Calibri"/>
                        </a:rPr>
                        <a:t>FUNCIÓN</a:t>
                      </a:r>
                      <a:endParaRPr lang="es-ES" sz="2400" dirty="0">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200" b="1">
                          <a:latin typeface="Times New Roman"/>
                          <a:ea typeface="Calibri"/>
                          <a:cs typeface="Calibri"/>
                        </a:rPr>
                        <a:t>NOMINATIVO</a:t>
                      </a:r>
                      <a:endParaRPr lang="es-ES" sz="2400">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4888">
                <a:tc>
                  <a:txBody>
                    <a:bodyPr/>
                    <a:lstStyle/>
                    <a:p>
                      <a:pPr>
                        <a:lnSpc>
                          <a:spcPct val="150000"/>
                        </a:lnSpc>
                        <a:spcAft>
                          <a:spcPts val="0"/>
                        </a:spcAft>
                      </a:pPr>
                      <a:r>
                        <a:rPr lang="es-ES" sz="1200" dirty="0">
                          <a:latin typeface="Times New Roman"/>
                          <a:ea typeface="Calibri"/>
                          <a:cs typeface="Calibri"/>
                        </a:rPr>
                        <a:t>RECTOR</a:t>
                      </a:r>
                      <a:endParaRPr lang="es-ES" sz="2400" dirty="0">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200">
                          <a:latin typeface="Times New Roman"/>
                          <a:ea typeface="Calibri"/>
                          <a:cs typeface="Calibri"/>
                        </a:rPr>
                        <a:t>MERCURIO</a:t>
                      </a:r>
                      <a:endParaRPr lang="es-ES" sz="2400">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4888">
                <a:tc>
                  <a:txBody>
                    <a:bodyPr/>
                    <a:lstStyle/>
                    <a:p>
                      <a:pPr>
                        <a:lnSpc>
                          <a:spcPct val="150000"/>
                        </a:lnSpc>
                        <a:spcAft>
                          <a:spcPts val="0"/>
                        </a:spcAft>
                      </a:pPr>
                      <a:r>
                        <a:rPr lang="es-ES" sz="1200" dirty="0">
                          <a:latin typeface="Times New Roman"/>
                          <a:ea typeface="Calibri"/>
                          <a:cs typeface="Calibri"/>
                        </a:rPr>
                        <a:t>VICERECTOR ACADEMICO</a:t>
                      </a:r>
                      <a:endParaRPr lang="es-ES" sz="2400" dirty="0">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200">
                          <a:latin typeface="Times New Roman"/>
                          <a:ea typeface="Calibri"/>
                          <a:cs typeface="Calibri"/>
                        </a:rPr>
                        <a:t>VENUS</a:t>
                      </a:r>
                      <a:endParaRPr lang="es-ES" sz="2400">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4888">
                <a:tc>
                  <a:txBody>
                    <a:bodyPr/>
                    <a:lstStyle/>
                    <a:p>
                      <a:pPr>
                        <a:lnSpc>
                          <a:spcPct val="150000"/>
                        </a:lnSpc>
                        <a:spcAft>
                          <a:spcPts val="0"/>
                        </a:spcAft>
                      </a:pPr>
                      <a:r>
                        <a:rPr lang="es-ES" sz="1200" dirty="0">
                          <a:latin typeface="Times New Roman"/>
                          <a:ea typeface="Calibri"/>
                          <a:cs typeface="Calibri"/>
                        </a:rPr>
                        <a:t>VICERECTOR  DE INVESTIGACIONES</a:t>
                      </a:r>
                      <a:endParaRPr lang="es-ES" sz="2400" dirty="0">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200">
                          <a:latin typeface="Times New Roman"/>
                          <a:ea typeface="Calibri"/>
                          <a:cs typeface="Calibri"/>
                        </a:rPr>
                        <a:t>TIERRA</a:t>
                      </a:r>
                      <a:endParaRPr lang="es-ES" sz="2400">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4888">
                <a:tc>
                  <a:txBody>
                    <a:bodyPr/>
                    <a:lstStyle/>
                    <a:p>
                      <a:pPr>
                        <a:lnSpc>
                          <a:spcPct val="150000"/>
                        </a:lnSpc>
                        <a:spcAft>
                          <a:spcPts val="0"/>
                        </a:spcAft>
                      </a:pPr>
                      <a:r>
                        <a:rPr lang="es-ES" sz="1200" dirty="0">
                          <a:latin typeface="Times New Roman"/>
                          <a:ea typeface="Calibri"/>
                          <a:cs typeface="Calibri"/>
                        </a:rPr>
                        <a:t>GERENTE ADMINISTRATIVO Y FINANCIERO</a:t>
                      </a:r>
                      <a:endParaRPr lang="es-ES" sz="2400" dirty="0">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200">
                          <a:latin typeface="Times New Roman"/>
                          <a:ea typeface="Calibri"/>
                          <a:cs typeface="Calibri"/>
                        </a:rPr>
                        <a:t>MARTE</a:t>
                      </a:r>
                      <a:endParaRPr lang="es-ES" sz="2400">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4888">
                <a:tc>
                  <a:txBody>
                    <a:bodyPr/>
                    <a:lstStyle/>
                    <a:p>
                      <a:pPr>
                        <a:lnSpc>
                          <a:spcPct val="150000"/>
                        </a:lnSpc>
                        <a:spcAft>
                          <a:spcPts val="0"/>
                        </a:spcAft>
                      </a:pPr>
                      <a:r>
                        <a:rPr lang="es-ES" sz="1200" dirty="0">
                          <a:latin typeface="Times New Roman"/>
                          <a:ea typeface="Calibri"/>
                          <a:cs typeface="Calibri"/>
                        </a:rPr>
                        <a:t>OFICIAL DE SEGURIDAD</a:t>
                      </a:r>
                      <a:endParaRPr lang="es-ES" sz="2400" dirty="0">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200">
                          <a:latin typeface="Times New Roman"/>
                          <a:ea typeface="Calibri"/>
                          <a:cs typeface="Calibri"/>
                        </a:rPr>
                        <a:t>JUPITER</a:t>
                      </a:r>
                      <a:endParaRPr lang="es-ES" sz="2400">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4888">
                <a:tc>
                  <a:txBody>
                    <a:bodyPr/>
                    <a:lstStyle/>
                    <a:p>
                      <a:pPr>
                        <a:lnSpc>
                          <a:spcPct val="150000"/>
                        </a:lnSpc>
                        <a:spcAft>
                          <a:spcPts val="0"/>
                        </a:spcAft>
                      </a:pPr>
                      <a:r>
                        <a:rPr lang="es-ES" sz="1200" dirty="0">
                          <a:latin typeface="Times New Roman"/>
                          <a:ea typeface="Calibri"/>
                          <a:cs typeface="Calibri"/>
                        </a:rPr>
                        <a:t>JEFE  DE CONTROL</a:t>
                      </a:r>
                      <a:endParaRPr lang="es-ES" sz="2400" dirty="0">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200" dirty="0">
                          <a:latin typeface="Times New Roman"/>
                          <a:ea typeface="Calibri"/>
                          <a:cs typeface="Calibri"/>
                        </a:rPr>
                        <a:t>SATURNO</a:t>
                      </a:r>
                      <a:endParaRPr lang="es-ES" sz="2400" dirty="0">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4888">
                <a:tc>
                  <a:txBody>
                    <a:bodyPr/>
                    <a:lstStyle/>
                    <a:p>
                      <a:pPr>
                        <a:lnSpc>
                          <a:spcPct val="150000"/>
                        </a:lnSpc>
                        <a:spcAft>
                          <a:spcPts val="0"/>
                        </a:spcAft>
                      </a:pPr>
                      <a:r>
                        <a:rPr lang="es-ES" sz="1200">
                          <a:latin typeface="Times New Roman"/>
                          <a:ea typeface="Calibri"/>
                          <a:cs typeface="Calibri"/>
                        </a:rPr>
                        <a:t>JEFE DE ESCUELA</a:t>
                      </a:r>
                      <a:endParaRPr lang="es-ES" sz="2400">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200" dirty="0">
                          <a:latin typeface="Times New Roman"/>
                          <a:ea typeface="Calibri"/>
                          <a:cs typeface="Calibri"/>
                        </a:rPr>
                        <a:t>URANO</a:t>
                      </a:r>
                      <a:endParaRPr lang="es-ES" sz="2400" dirty="0">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4888">
                <a:tc>
                  <a:txBody>
                    <a:bodyPr/>
                    <a:lstStyle/>
                    <a:p>
                      <a:pPr>
                        <a:lnSpc>
                          <a:spcPct val="150000"/>
                        </a:lnSpc>
                        <a:spcAft>
                          <a:spcPts val="0"/>
                        </a:spcAft>
                      </a:pPr>
                      <a:r>
                        <a:rPr lang="es-ES" sz="1200">
                          <a:latin typeface="Times New Roman"/>
                          <a:ea typeface="Calibri"/>
                          <a:cs typeface="Calibri"/>
                        </a:rPr>
                        <a:t>OFICIAL DE SEMANA</a:t>
                      </a:r>
                      <a:endParaRPr lang="es-ES" sz="2400">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200" dirty="0">
                          <a:latin typeface="Times New Roman"/>
                          <a:ea typeface="Calibri"/>
                          <a:cs typeface="Calibri"/>
                        </a:rPr>
                        <a:t>NEPTUNO</a:t>
                      </a:r>
                      <a:endParaRPr lang="es-ES" sz="2400" dirty="0">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4888">
                <a:tc>
                  <a:txBody>
                    <a:bodyPr/>
                    <a:lstStyle/>
                    <a:p>
                      <a:pPr>
                        <a:lnSpc>
                          <a:spcPct val="150000"/>
                        </a:lnSpc>
                        <a:spcAft>
                          <a:spcPts val="0"/>
                        </a:spcAft>
                      </a:pPr>
                      <a:r>
                        <a:rPr lang="es-ES" sz="1200">
                          <a:latin typeface="Times New Roman"/>
                          <a:ea typeface="Calibri"/>
                          <a:cs typeface="Calibri"/>
                        </a:rPr>
                        <a:t>INSTITUTO DE IDIOMAS</a:t>
                      </a:r>
                      <a:endParaRPr lang="es-ES" sz="2400">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200" dirty="0">
                          <a:latin typeface="Times New Roman"/>
                          <a:ea typeface="Calibri"/>
                          <a:cs typeface="Calibri"/>
                        </a:rPr>
                        <a:t>PLUTON</a:t>
                      </a:r>
                      <a:endParaRPr lang="es-ES" sz="2400" dirty="0">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4888">
                <a:tc>
                  <a:txBody>
                    <a:bodyPr/>
                    <a:lstStyle/>
                    <a:p>
                      <a:pPr>
                        <a:lnSpc>
                          <a:spcPct val="150000"/>
                        </a:lnSpc>
                        <a:spcAft>
                          <a:spcPts val="0"/>
                        </a:spcAft>
                      </a:pPr>
                      <a:r>
                        <a:rPr lang="es-ES" sz="1200">
                          <a:latin typeface="Times New Roman"/>
                          <a:ea typeface="Calibri"/>
                          <a:cs typeface="Calibri"/>
                        </a:rPr>
                        <a:t>INSTITUTO HÉROES DEL CENEPA</a:t>
                      </a:r>
                      <a:endParaRPr lang="es-ES" sz="2400">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200" dirty="0">
                          <a:latin typeface="Times New Roman"/>
                          <a:ea typeface="Calibri"/>
                          <a:cs typeface="Calibri"/>
                        </a:rPr>
                        <a:t>SATÉLITE</a:t>
                      </a:r>
                      <a:endParaRPr lang="es-ES" sz="2400" dirty="0">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4888">
                <a:tc>
                  <a:txBody>
                    <a:bodyPr/>
                    <a:lstStyle/>
                    <a:p>
                      <a:pPr>
                        <a:lnSpc>
                          <a:spcPct val="150000"/>
                        </a:lnSpc>
                        <a:spcAft>
                          <a:spcPts val="0"/>
                        </a:spcAft>
                      </a:pPr>
                      <a:r>
                        <a:rPr lang="es-ES" sz="1200">
                          <a:latin typeface="Times New Roman"/>
                          <a:ea typeface="Calibri"/>
                          <a:cs typeface="Calibri"/>
                        </a:rPr>
                        <a:t>IASA I</a:t>
                      </a:r>
                      <a:endParaRPr lang="es-ES" sz="2400">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200" dirty="0">
                          <a:latin typeface="Times New Roman"/>
                          <a:ea typeface="Calibri"/>
                          <a:cs typeface="Calibri"/>
                        </a:rPr>
                        <a:t>ESTRELLA</a:t>
                      </a:r>
                      <a:endParaRPr lang="es-ES" sz="2400" dirty="0">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4888">
                <a:tc>
                  <a:txBody>
                    <a:bodyPr/>
                    <a:lstStyle/>
                    <a:p>
                      <a:pPr>
                        <a:lnSpc>
                          <a:spcPct val="150000"/>
                        </a:lnSpc>
                        <a:spcAft>
                          <a:spcPts val="0"/>
                        </a:spcAft>
                      </a:pPr>
                      <a:r>
                        <a:rPr lang="es-ES" sz="1200">
                          <a:latin typeface="Times New Roman"/>
                          <a:ea typeface="Calibri"/>
                          <a:cs typeface="Calibri"/>
                        </a:rPr>
                        <a:t>HACIENDA VALENCIA</a:t>
                      </a:r>
                      <a:endParaRPr lang="es-ES" sz="2400">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200" dirty="0">
                          <a:latin typeface="Times New Roman"/>
                          <a:ea typeface="Calibri"/>
                          <a:cs typeface="Calibri"/>
                        </a:rPr>
                        <a:t>SOL</a:t>
                      </a:r>
                      <a:endParaRPr lang="es-ES" sz="2400" dirty="0">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4888">
                <a:tc>
                  <a:txBody>
                    <a:bodyPr/>
                    <a:lstStyle/>
                    <a:p>
                      <a:pPr>
                        <a:lnSpc>
                          <a:spcPct val="150000"/>
                        </a:lnSpc>
                        <a:spcAft>
                          <a:spcPts val="0"/>
                        </a:spcAft>
                      </a:pPr>
                      <a:r>
                        <a:rPr lang="es-ES" sz="1200">
                          <a:latin typeface="Times New Roman"/>
                          <a:ea typeface="Calibri"/>
                          <a:cs typeface="Calibri"/>
                        </a:rPr>
                        <a:t>PREVENCIÓN</a:t>
                      </a:r>
                      <a:endParaRPr lang="es-ES" sz="2400">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200" dirty="0">
                          <a:latin typeface="Times New Roman"/>
                          <a:ea typeface="Calibri"/>
                          <a:cs typeface="Calibri"/>
                        </a:rPr>
                        <a:t>LUNA</a:t>
                      </a:r>
                      <a:endParaRPr lang="es-ES" sz="2400" dirty="0">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4888">
                <a:tc>
                  <a:txBody>
                    <a:bodyPr/>
                    <a:lstStyle/>
                    <a:p>
                      <a:pPr>
                        <a:lnSpc>
                          <a:spcPct val="150000"/>
                        </a:lnSpc>
                        <a:spcAft>
                          <a:spcPts val="0"/>
                        </a:spcAft>
                      </a:pPr>
                      <a:r>
                        <a:rPr lang="es-ES" sz="1200">
                          <a:latin typeface="Times New Roman"/>
                          <a:ea typeface="Calibri"/>
                          <a:cs typeface="Calibri"/>
                        </a:rPr>
                        <a:t>RETÉN</a:t>
                      </a:r>
                      <a:endParaRPr lang="es-ES" sz="2400">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200" dirty="0">
                          <a:latin typeface="Times New Roman"/>
                          <a:ea typeface="Calibri"/>
                          <a:cs typeface="Calibri"/>
                        </a:rPr>
                        <a:t>ORBITA</a:t>
                      </a:r>
                      <a:endParaRPr lang="es-ES" sz="2400" dirty="0">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4888">
                <a:tc>
                  <a:txBody>
                    <a:bodyPr/>
                    <a:lstStyle/>
                    <a:p>
                      <a:pPr>
                        <a:lnSpc>
                          <a:spcPct val="150000"/>
                        </a:lnSpc>
                        <a:spcAft>
                          <a:spcPts val="0"/>
                        </a:spcAft>
                      </a:pPr>
                      <a:r>
                        <a:rPr lang="es-ES" sz="1200" dirty="0">
                          <a:latin typeface="Times New Roman"/>
                          <a:ea typeface="Calibri"/>
                          <a:cs typeface="Calibri"/>
                        </a:rPr>
                        <a:t>POLICIA MILITAR</a:t>
                      </a:r>
                      <a:endParaRPr lang="es-ES" sz="2400" dirty="0">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200" dirty="0">
                          <a:latin typeface="Times New Roman"/>
                          <a:ea typeface="Calibri"/>
                          <a:cs typeface="Calibri"/>
                        </a:rPr>
                        <a:t>NUCLEO</a:t>
                      </a:r>
                      <a:endParaRPr lang="es-ES" sz="2400" dirty="0">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481013" y="333375"/>
            <a:ext cx="8216900" cy="960438"/>
          </a:xfrm>
        </p:spPr>
        <p:style>
          <a:lnRef idx="2">
            <a:schemeClr val="accent2"/>
          </a:lnRef>
          <a:fillRef idx="1">
            <a:schemeClr val="lt1"/>
          </a:fillRef>
          <a:effectRef idx="0">
            <a:schemeClr val="accent2"/>
          </a:effectRef>
          <a:fontRef idx="minor">
            <a:schemeClr val="dk1"/>
          </a:fontRef>
        </p:style>
        <p:txBody>
          <a:bodyPr rtlCol="0">
            <a:noAutofit/>
          </a:bodyPr>
          <a:lstStyle/>
          <a:p>
            <a:pPr eaLnBrk="1" fontAlgn="auto" hangingPunct="1">
              <a:spcAft>
                <a:spcPts val="0"/>
              </a:spcAft>
              <a:defRPr/>
            </a:pPr>
            <a:r>
              <a:rPr lang="es-ES" sz="2000" b="1" dirty="0" smtClean="0">
                <a:solidFill>
                  <a:srgbClr val="92D050"/>
                </a:solidFill>
              </a:rPr>
              <a:t>Reprogramación de los equipos de radiocomunicaciones alas nuevas frecuencias asignadas.</a:t>
            </a:r>
            <a:endParaRPr lang="es-ES" sz="2000" dirty="0">
              <a:solidFill>
                <a:srgbClr val="92D050"/>
              </a:solidFill>
            </a:endParaRPr>
          </a:p>
        </p:txBody>
      </p:sp>
      <p:graphicFrame>
        <p:nvGraphicFramePr>
          <p:cNvPr id="6" name="5 Marcador de contenido"/>
          <p:cNvGraphicFramePr>
            <a:graphicFrameLocks noGrp="1"/>
          </p:cNvGraphicFramePr>
          <p:nvPr>
            <p:ph idx="4294967295"/>
          </p:nvPr>
        </p:nvGraphicFramePr>
        <p:xfrm>
          <a:off x="457200" y="1600201"/>
          <a:ext cx="8229600" cy="9647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3 Tabla"/>
          <p:cNvGraphicFramePr>
            <a:graphicFrameLocks noGrp="1"/>
          </p:cNvGraphicFramePr>
          <p:nvPr/>
        </p:nvGraphicFramePr>
        <p:xfrm>
          <a:off x="1692275" y="3216275"/>
          <a:ext cx="5760640" cy="1463040"/>
        </p:xfrm>
        <a:graphic>
          <a:graphicData uri="http://schemas.openxmlformats.org/drawingml/2006/table">
            <a:tbl>
              <a:tblPr/>
              <a:tblGrid>
                <a:gridCol w="1930220"/>
                <a:gridCol w="2401657"/>
                <a:gridCol w="1428763"/>
              </a:tblGrid>
              <a:tr h="532210">
                <a:tc>
                  <a:txBody>
                    <a:bodyPr/>
                    <a:lstStyle/>
                    <a:p>
                      <a:pPr algn="ctr">
                        <a:lnSpc>
                          <a:spcPct val="150000"/>
                        </a:lnSpc>
                        <a:spcAft>
                          <a:spcPts val="0"/>
                        </a:spcAft>
                      </a:pPr>
                      <a:r>
                        <a:rPr lang="es-ES" sz="1600" b="1" dirty="0">
                          <a:latin typeface="Arial"/>
                          <a:ea typeface="Calibri"/>
                          <a:cs typeface="Calibri"/>
                        </a:rPr>
                        <a:t>Modo de operación</a:t>
                      </a:r>
                      <a:endParaRPr lang="es-ES" sz="2400" dirty="0">
                        <a:latin typeface="Times New Roman"/>
                        <a:ea typeface="Calibri"/>
                        <a:cs typeface="Calibri"/>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600" b="1">
                          <a:latin typeface="Arial"/>
                          <a:ea typeface="Calibri"/>
                          <a:cs typeface="Calibri"/>
                        </a:rPr>
                        <a:t>Frecuencia Antigua </a:t>
                      </a:r>
                      <a:endParaRPr lang="es-ES" sz="2400">
                        <a:latin typeface="Times New Roman"/>
                        <a:ea typeface="Calibri"/>
                        <a:cs typeface="Calibri"/>
                      </a:endParaRPr>
                    </a:p>
                    <a:p>
                      <a:pPr algn="ctr">
                        <a:lnSpc>
                          <a:spcPct val="150000"/>
                        </a:lnSpc>
                        <a:spcAft>
                          <a:spcPts val="0"/>
                        </a:spcAft>
                      </a:pPr>
                      <a:r>
                        <a:rPr lang="es-ES" sz="1600" b="1">
                          <a:latin typeface="Arial"/>
                          <a:ea typeface="Calibri"/>
                          <a:cs typeface="Calibri"/>
                        </a:rPr>
                        <a:t>(MHz)</a:t>
                      </a:r>
                      <a:endParaRPr lang="es-ES" sz="2400">
                        <a:latin typeface="Times New Roman"/>
                        <a:ea typeface="Calibri"/>
                        <a:cs typeface="Calibri"/>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600" b="1">
                          <a:latin typeface="Arial"/>
                          <a:ea typeface="Calibri"/>
                          <a:cs typeface="Calibri"/>
                        </a:rPr>
                        <a:t>Frecuencia Nueva(MHz)</a:t>
                      </a:r>
                      <a:endParaRPr lang="es-ES" sz="2400">
                        <a:latin typeface="Times New Roman"/>
                        <a:ea typeface="Calibri"/>
                        <a:cs typeface="Calibri"/>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6691">
                <a:tc>
                  <a:txBody>
                    <a:bodyPr/>
                    <a:lstStyle/>
                    <a:p>
                      <a:pPr algn="ctr">
                        <a:lnSpc>
                          <a:spcPct val="150000"/>
                        </a:lnSpc>
                        <a:spcAft>
                          <a:spcPts val="0"/>
                        </a:spcAft>
                      </a:pPr>
                      <a:r>
                        <a:rPr lang="es-ES" sz="1600">
                          <a:latin typeface="Arial"/>
                          <a:ea typeface="Calibri"/>
                          <a:cs typeface="Calibri"/>
                        </a:rPr>
                        <a:t>Transmisión</a:t>
                      </a:r>
                      <a:endParaRPr lang="es-ES" sz="2400">
                        <a:latin typeface="Times New Roman"/>
                        <a:ea typeface="Calibri"/>
                        <a:cs typeface="Calibri"/>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600" dirty="0">
                          <a:latin typeface="Arial"/>
                          <a:ea typeface="Calibri"/>
                          <a:cs typeface="Calibri"/>
                        </a:rPr>
                        <a:t>151,525</a:t>
                      </a:r>
                      <a:endParaRPr lang="es-ES" sz="2400" dirty="0">
                        <a:latin typeface="Times New Roman"/>
                        <a:ea typeface="Calibri"/>
                        <a:cs typeface="Calibri"/>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600">
                          <a:latin typeface="Arial"/>
                          <a:ea typeface="Calibri"/>
                          <a:cs typeface="Calibri"/>
                        </a:rPr>
                        <a:t>151,625</a:t>
                      </a:r>
                      <a:endParaRPr lang="es-ES" sz="2400">
                        <a:latin typeface="Times New Roman"/>
                        <a:ea typeface="Calibri"/>
                        <a:cs typeface="Calibri"/>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6691">
                <a:tc>
                  <a:txBody>
                    <a:bodyPr/>
                    <a:lstStyle/>
                    <a:p>
                      <a:pPr algn="ctr">
                        <a:lnSpc>
                          <a:spcPct val="150000"/>
                        </a:lnSpc>
                        <a:spcAft>
                          <a:spcPts val="0"/>
                        </a:spcAft>
                      </a:pPr>
                      <a:r>
                        <a:rPr lang="es-ES" sz="1600">
                          <a:latin typeface="Arial"/>
                          <a:ea typeface="Calibri"/>
                          <a:cs typeface="Calibri"/>
                        </a:rPr>
                        <a:t>Recepción</a:t>
                      </a:r>
                      <a:endParaRPr lang="es-ES" sz="2400">
                        <a:latin typeface="Times New Roman"/>
                        <a:ea typeface="Calibri"/>
                        <a:cs typeface="Calibri"/>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600">
                          <a:latin typeface="Arial"/>
                          <a:ea typeface="Calibri"/>
                          <a:cs typeface="Calibri"/>
                        </a:rPr>
                        <a:t>152,925</a:t>
                      </a:r>
                      <a:endParaRPr lang="es-ES" sz="2400">
                        <a:latin typeface="Times New Roman"/>
                        <a:ea typeface="Calibri"/>
                        <a:cs typeface="Calibri"/>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600" dirty="0">
                          <a:latin typeface="Arial"/>
                          <a:ea typeface="Calibri"/>
                          <a:cs typeface="Calibri"/>
                        </a:rPr>
                        <a:t>152,525</a:t>
                      </a:r>
                      <a:endParaRPr lang="es-ES" sz="2400" dirty="0">
                        <a:latin typeface="Times New Roman"/>
                        <a:ea typeface="Calibri"/>
                        <a:cs typeface="Calibri"/>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7" name="6 Diagrama"/>
          <p:cNvGraphicFramePr/>
          <p:nvPr/>
        </p:nvGraphicFramePr>
        <p:xfrm>
          <a:off x="395536" y="5157192"/>
          <a:ext cx="8229600" cy="115212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468313" y="333375"/>
            <a:ext cx="8229600" cy="561975"/>
          </a:xfrm>
        </p:spPr>
        <p:style>
          <a:lnRef idx="2">
            <a:schemeClr val="accent2"/>
          </a:lnRef>
          <a:fillRef idx="1">
            <a:schemeClr val="lt1"/>
          </a:fillRef>
          <a:effectRef idx="0">
            <a:schemeClr val="accent2"/>
          </a:effectRef>
          <a:fontRef idx="minor">
            <a:schemeClr val="dk1"/>
          </a:fontRef>
        </p:style>
        <p:txBody>
          <a:bodyPr rtlCol="0">
            <a:noAutofit/>
          </a:bodyPr>
          <a:lstStyle/>
          <a:p>
            <a:pPr eaLnBrk="1" fontAlgn="auto" hangingPunct="1">
              <a:spcAft>
                <a:spcPts val="0"/>
              </a:spcAft>
              <a:defRPr/>
            </a:pPr>
            <a:r>
              <a:rPr lang="es-ES" sz="2800" b="1" dirty="0" smtClean="0">
                <a:solidFill>
                  <a:srgbClr val="92D050"/>
                </a:solidFill>
              </a:rPr>
              <a:t>PUESTA EN MARCHA DEL SISTEMA</a:t>
            </a:r>
            <a:endParaRPr lang="es-ES" sz="2800" dirty="0">
              <a:solidFill>
                <a:srgbClr val="92D050"/>
              </a:solidFill>
            </a:endParaRPr>
          </a:p>
        </p:txBody>
      </p:sp>
      <p:graphicFrame>
        <p:nvGraphicFramePr>
          <p:cNvPr id="5" name="4 Marcador de contenido"/>
          <p:cNvGraphicFramePr>
            <a:graphicFrameLocks noGrp="1"/>
          </p:cNvGraphicFramePr>
          <p:nvPr>
            <p:ph idx="4294967295"/>
          </p:nvPr>
        </p:nvGraphicFramePr>
        <p:xfrm>
          <a:off x="251520" y="1196753"/>
          <a:ext cx="8446774" cy="7920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2 Marcador de contenido"/>
          <p:cNvSpPr txBox="1">
            <a:spLocks/>
          </p:cNvSpPr>
          <p:nvPr/>
        </p:nvSpPr>
        <p:spPr>
          <a:xfrm>
            <a:off x="468313" y="2276475"/>
            <a:ext cx="6119812" cy="576263"/>
          </a:xfrm>
          <a:prstGeom prst="rect">
            <a:avLst/>
          </a:prstGeom>
        </p:spPr>
        <p:style>
          <a:lnRef idx="2">
            <a:schemeClr val="accent2"/>
          </a:lnRef>
          <a:fillRef idx="1">
            <a:schemeClr val="lt1"/>
          </a:fillRef>
          <a:effectRef idx="0">
            <a:schemeClr val="accent2"/>
          </a:effectRef>
          <a:fontRef idx="minor">
            <a:schemeClr val="dk1"/>
          </a:fontRef>
        </p:style>
        <p:txBody>
          <a:bodyPr>
            <a:normAutofit fontScale="55000" lnSpcReduction="20000"/>
          </a:bodyPr>
          <a:lstStyle/>
          <a:p>
            <a:pPr marL="342900" indent="-342900" algn="just" fontAlgn="auto">
              <a:spcBef>
                <a:spcPct val="20000"/>
              </a:spcBef>
              <a:spcAft>
                <a:spcPts val="0"/>
              </a:spcAft>
              <a:buFont typeface="Arial" pitchFamily="34" charset="0"/>
              <a:buChar char="•"/>
              <a:defRPr/>
            </a:pPr>
            <a:r>
              <a:rPr lang="es-ES" sz="3200" dirty="0">
                <a:solidFill>
                  <a:schemeClr val="tx1"/>
                </a:solidFill>
              </a:rPr>
              <a:t>Pruebas de comunicación Grupo SEGURIDAD:</a:t>
            </a:r>
          </a:p>
        </p:txBody>
      </p:sp>
      <p:pic>
        <p:nvPicPr>
          <p:cNvPr id="86020" name="Picture 2"/>
          <p:cNvPicPr>
            <a:picLocks noChangeAspect="1" noChangeArrowheads="1"/>
          </p:cNvPicPr>
          <p:nvPr/>
        </p:nvPicPr>
        <p:blipFill>
          <a:blip r:embed="rId7" cstate="print"/>
          <a:srcRect/>
          <a:stretch>
            <a:fillRect/>
          </a:stretch>
        </p:blipFill>
        <p:spPr bwMode="auto">
          <a:xfrm>
            <a:off x="6897688" y="2852738"/>
            <a:ext cx="1751012" cy="1363662"/>
          </a:xfrm>
          <a:prstGeom prst="rect">
            <a:avLst/>
          </a:prstGeom>
          <a:noFill/>
          <a:ln w="9525">
            <a:noFill/>
            <a:miter lim="800000"/>
            <a:headEnd/>
            <a:tailEnd/>
          </a:ln>
        </p:spPr>
      </p:pic>
      <p:pic>
        <p:nvPicPr>
          <p:cNvPr id="86021" name="Picture 1"/>
          <p:cNvPicPr>
            <a:picLocks noChangeAspect="1" noChangeArrowheads="1"/>
          </p:cNvPicPr>
          <p:nvPr/>
        </p:nvPicPr>
        <p:blipFill>
          <a:blip r:embed="rId8" cstate="print"/>
          <a:srcRect/>
          <a:stretch>
            <a:fillRect/>
          </a:stretch>
        </p:blipFill>
        <p:spPr bwMode="auto">
          <a:xfrm>
            <a:off x="6897688" y="4508500"/>
            <a:ext cx="1800225" cy="1800225"/>
          </a:xfrm>
          <a:prstGeom prst="rect">
            <a:avLst/>
          </a:prstGeom>
          <a:noFill/>
          <a:ln w="9525">
            <a:noFill/>
            <a:miter lim="800000"/>
            <a:headEnd/>
            <a:tailEnd/>
          </a:ln>
        </p:spPr>
      </p:pic>
      <p:sp>
        <p:nvSpPr>
          <p:cNvPr id="86022" name="Rectangle 3"/>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es-EC">
              <a:latin typeface="Century Gothic" pitchFamily="34" charset="0"/>
            </a:endParaRPr>
          </a:p>
        </p:txBody>
      </p:sp>
      <p:sp>
        <p:nvSpPr>
          <p:cNvPr id="86023" name="Rectangle 4"/>
          <p:cNvSpPr>
            <a:spLocks noChangeArrowheads="1"/>
          </p:cNvSpPr>
          <p:nvPr/>
        </p:nvSpPr>
        <p:spPr bwMode="auto">
          <a:xfrm>
            <a:off x="0" y="2781300"/>
            <a:ext cx="9144000" cy="0"/>
          </a:xfrm>
          <a:prstGeom prst="rect">
            <a:avLst/>
          </a:prstGeom>
          <a:noFill/>
          <a:ln w="9525">
            <a:noFill/>
            <a:miter lim="800000"/>
            <a:headEnd/>
            <a:tailEnd/>
          </a:ln>
        </p:spPr>
        <p:txBody>
          <a:bodyPr wrap="none" anchor="ctr">
            <a:spAutoFit/>
          </a:bodyPr>
          <a:lstStyle/>
          <a:p>
            <a:pPr algn="ctr"/>
            <a:r>
              <a:rPr lang="es-ES" sz="1200">
                <a:latin typeface="Times New Roman" pitchFamily="18" charset="0"/>
                <a:ea typeface="Calibri" pitchFamily="34" charset="0"/>
                <a:cs typeface="Times New Roman" pitchFamily="18" charset="0"/>
              </a:rPr>
              <a:t> </a:t>
            </a:r>
            <a:endParaRPr lang="es-ES">
              <a:ea typeface="Calibri" pitchFamily="34" charset="0"/>
              <a:cs typeface="Times New Roman" pitchFamily="18" charset="0"/>
            </a:endParaRPr>
          </a:p>
        </p:txBody>
      </p:sp>
      <p:graphicFrame>
        <p:nvGraphicFramePr>
          <p:cNvPr id="10" name="9 Tabla"/>
          <p:cNvGraphicFramePr>
            <a:graphicFrameLocks noGrp="1"/>
          </p:cNvGraphicFramePr>
          <p:nvPr/>
        </p:nvGraphicFramePr>
        <p:xfrm>
          <a:off x="684213" y="2962275"/>
          <a:ext cx="6095999" cy="3475862"/>
        </p:xfrm>
        <a:graphic>
          <a:graphicData uri="http://schemas.openxmlformats.org/drawingml/2006/table">
            <a:tbl>
              <a:tblPr/>
              <a:tblGrid>
                <a:gridCol w="856795"/>
                <a:gridCol w="1052422"/>
                <a:gridCol w="731743"/>
                <a:gridCol w="789935"/>
                <a:gridCol w="1049326"/>
                <a:gridCol w="690884"/>
                <a:gridCol w="924894"/>
              </a:tblGrid>
              <a:tr h="753789">
                <a:tc>
                  <a:txBody>
                    <a:bodyPr/>
                    <a:lstStyle/>
                    <a:p>
                      <a:pPr algn="ctr">
                        <a:lnSpc>
                          <a:spcPct val="150000"/>
                        </a:lnSpc>
                        <a:spcAft>
                          <a:spcPts val="0"/>
                        </a:spcAft>
                      </a:pPr>
                      <a:r>
                        <a:rPr lang="es-ES" sz="1050" dirty="0" err="1">
                          <a:latin typeface="Times New Roman"/>
                          <a:ea typeface="Calibri"/>
                          <a:cs typeface="Times New Roman"/>
                        </a:rPr>
                        <a:t>Pto</a:t>
                      </a:r>
                      <a:r>
                        <a:rPr lang="es-ES" sz="1050" dirty="0">
                          <a:latin typeface="Times New Roman"/>
                          <a:ea typeface="Calibri"/>
                          <a:cs typeface="Times New Roman"/>
                        </a:rPr>
                        <a:t>. Origen</a:t>
                      </a:r>
                      <a:endParaRPr lang="es-ES" sz="1400" dirty="0">
                        <a:latin typeface="Times New Roman"/>
                        <a:ea typeface="Calibri"/>
                        <a:cs typeface="Calibri"/>
                      </a:endParaRPr>
                    </a:p>
                  </a:txBody>
                  <a:tcPr marL="66805" marR="6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50">
                          <a:latin typeface="Times New Roman"/>
                          <a:ea typeface="Calibri"/>
                          <a:cs typeface="Times New Roman"/>
                        </a:rPr>
                        <a:t>Pto. Destino</a:t>
                      </a:r>
                      <a:endParaRPr lang="es-ES" sz="1400">
                        <a:latin typeface="Times New Roman"/>
                        <a:ea typeface="Calibri"/>
                        <a:cs typeface="Calibri"/>
                      </a:endParaRPr>
                    </a:p>
                  </a:txBody>
                  <a:tcPr marL="66805" marR="6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50">
                          <a:latin typeface="Times New Roman"/>
                          <a:ea typeface="Calibri"/>
                          <a:cs typeface="Times New Roman"/>
                        </a:rPr>
                        <a:t>Nominativo Pto. origen</a:t>
                      </a:r>
                      <a:endParaRPr lang="es-ES" sz="1400">
                        <a:latin typeface="Times New Roman"/>
                        <a:ea typeface="Calibri"/>
                        <a:cs typeface="Calibri"/>
                      </a:endParaRPr>
                    </a:p>
                  </a:txBody>
                  <a:tcPr marL="66805" marR="6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50">
                          <a:latin typeface="Times New Roman"/>
                          <a:ea typeface="Calibri"/>
                          <a:cs typeface="Times New Roman"/>
                        </a:rPr>
                        <a:t>Nominativo Pto destino</a:t>
                      </a:r>
                      <a:endParaRPr lang="es-ES" sz="1400">
                        <a:latin typeface="Times New Roman"/>
                        <a:ea typeface="Calibri"/>
                        <a:cs typeface="Calibri"/>
                      </a:endParaRPr>
                    </a:p>
                  </a:txBody>
                  <a:tcPr marL="66805" marR="6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50" dirty="0">
                          <a:latin typeface="Times New Roman"/>
                          <a:ea typeface="Calibri"/>
                          <a:cs typeface="Times New Roman"/>
                        </a:rPr>
                        <a:t>Calidad de Audio (Escala 1 - 4.5)</a:t>
                      </a:r>
                      <a:endParaRPr lang="es-ES" sz="1400" dirty="0">
                        <a:latin typeface="Times New Roman"/>
                        <a:ea typeface="Calibri"/>
                        <a:cs typeface="Calibri"/>
                      </a:endParaRPr>
                    </a:p>
                  </a:txBody>
                  <a:tcPr marL="66805" marR="6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50">
                          <a:latin typeface="Times New Roman"/>
                          <a:ea typeface="Calibri"/>
                          <a:cs typeface="Times New Roman"/>
                        </a:rPr>
                        <a:t>Resultado</a:t>
                      </a:r>
                      <a:endParaRPr lang="es-ES" sz="1400">
                        <a:latin typeface="Times New Roman"/>
                        <a:ea typeface="Calibri"/>
                        <a:cs typeface="Calibri"/>
                      </a:endParaRPr>
                    </a:p>
                  </a:txBody>
                  <a:tcPr marL="66805" marR="6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50">
                          <a:latin typeface="Times New Roman"/>
                          <a:ea typeface="Calibri"/>
                          <a:cs typeface="Times New Roman"/>
                        </a:rPr>
                        <a:t>Observaciones</a:t>
                      </a:r>
                      <a:endParaRPr lang="es-ES" sz="1400">
                        <a:latin typeface="Times New Roman"/>
                        <a:ea typeface="Calibri"/>
                        <a:cs typeface="Calibri"/>
                      </a:endParaRPr>
                    </a:p>
                  </a:txBody>
                  <a:tcPr marL="66805" marR="6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53789">
                <a:tc>
                  <a:txBody>
                    <a:bodyPr/>
                    <a:lstStyle/>
                    <a:p>
                      <a:pPr algn="ctr">
                        <a:lnSpc>
                          <a:spcPct val="150000"/>
                        </a:lnSpc>
                        <a:spcAft>
                          <a:spcPts val="0"/>
                        </a:spcAft>
                      </a:pPr>
                      <a:r>
                        <a:rPr lang="es-ES" sz="1050">
                          <a:latin typeface="Times New Roman"/>
                          <a:ea typeface="Calibri"/>
                          <a:cs typeface="Times New Roman"/>
                        </a:rPr>
                        <a:t>Prevención ESPE Matriz</a:t>
                      </a:r>
                      <a:endParaRPr lang="es-ES" sz="1400">
                        <a:latin typeface="Times New Roman"/>
                        <a:ea typeface="Calibri"/>
                        <a:cs typeface="Calibri"/>
                      </a:endParaRPr>
                    </a:p>
                  </a:txBody>
                  <a:tcPr marL="66805" marR="6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50">
                          <a:latin typeface="Times New Roman"/>
                          <a:ea typeface="Calibri"/>
                          <a:cs typeface="Times New Roman"/>
                        </a:rPr>
                        <a:t>Portátil Prevención  ESPE Matriz</a:t>
                      </a:r>
                      <a:endParaRPr lang="es-ES" sz="1400">
                        <a:latin typeface="Times New Roman"/>
                        <a:ea typeface="Calibri"/>
                        <a:cs typeface="Calibri"/>
                      </a:endParaRPr>
                    </a:p>
                  </a:txBody>
                  <a:tcPr marL="66805" marR="6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50">
                          <a:latin typeface="Times New Roman"/>
                          <a:ea typeface="Calibri"/>
                          <a:cs typeface="Times New Roman"/>
                        </a:rPr>
                        <a:t>LUNA</a:t>
                      </a:r>
                      <a:endParaRPr lang="es-ES" sz="1400">
                        <a:latin typeface="Times New Roman"/>
                        <a:ea typeface="Calibri"/>
                        <a:cs typeface="Calibri"/>
                      </a:endParaRPr>
                    </a:p>
                  </a:txBody>
                  <a:tcPr marL="66805" marR="6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50">
                          <a:latin typeface="Times New Roman"/>
                          <a:ea typeface="Calibri"/>
                          <a:cs typeface="Times New Roman"/>
                        </a:rPr>
                        <a:t>LUNA PORTATIL</a:t>
                      </a:r>
                      <a:endParaRPr lang="es-ES" sz="1400">
                        <a:latin typeface="Times New Roman"/>
                        <a:ea typeface="Calibri"/>
                        <a:cs typeface="Calibri"/>
                      </a:endParaRPr>
                    </a:p>
                  </a:txBody>
                  <a:tcPr marL="66805" marR="6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50">
                          <a:latin typeface="Times New Roman"/>
                          <a:ea typeface="Calibri"/>
                          <a:cs typeface="Times New Roman"/>
                        </a:rPr>
                        <a:t>4.3</a:t>
                      </a:r>
                      <a:endParaRPr lang="es-ES" sz="1400">
                        <a:latin typeface="Times New Roman"/>
                        <a:ea typeface="Calibri"/>
                        <a:cs typeface="Calibri"/>
                      </a:endParaRPr>
                    </a:p>
                  </a:txBody>
                  <a:tcPr marL="66805" marR="6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50" dirty="0">
                          <a:latin typeface="Times New Roman"/>
                          <a:ea typeface="Calibri"/>
                          <a:cs typeface="Times New Roman"/>
                        </a:rPr>
                        <a:t>OK</a:t>
                      </a:r>
                      <a:endParaRPr lang="es-ES" sz="1400" dirty="0">
                        <a:latin typeface="Times New Roman"/>
                        <a:ea typeface="Calibri"/>
                        <a:cs typeface="Calibri"/>
                      </a:endParaRPr>
                    </a:p>
                  </a:txBody>
                  <a:tcPr marL="66805" marR="6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50">
                          <a:latin typeface="Times New Roman"/>
                          <a:ea typeface="Calibri"/>
                          <a:cs typeface="Times New Roman"/>
                        </a:rPr>
                        <a:t>Comunicación clara</a:t>
                      </a:r>
                      <a:endParaRPr lang="es-ES" sz="1400">
                        <a:latin typeface="Times New Roman"/>
                        <a:ea typeface="Calibri"/>
                        <a:cs typeface="Calibri"/>
                      </a:endParaRPr>
                    </a:p>
                  </a:txBody>
                  <a:tcPr marL="66805" marR="6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2071">
                <a:tc>
                  <a:txBody>
                    <a:bodyPr/>
                    <a:lstStyle/>
                    <a:p>
                      <a:pPr algn="ctr">
                        <a:lnSpc>
                          <a:spcPct val="150000"/>
                        </a:lnSpc>
                        <a:spcAft>
                          <a:spcPts val="0"/>
                        </a:spcAft>
                      </a:pPr>
                      <a:r>
                        <a:rPr lang="es-ES" sz="1050">
                          <a:latin typeface="Times New Roman"/>
                          <a:ea typeface="Calibri"/>
                          <a:cs typeface="Times New Roman"/>
                        </a:rPr>
                        <a:t>Prevención ESPE Matriz</a:t>
                      </a:r>
                      <a:endParaRPr lang="es-ES" sz="1400">
                        <a:latin typeface="Times New Roman"/>
                        <a:ea typeface="Calibri"/>
                        <a:cs typeface="Calibri"/>
                      </a:endParaRPr>
                    </a:p>
                  </a:txBody>
                  <a:tcPr marL="66805" marR="6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50">
                          <a:latin typeface="Times New Roman"/>
                          <a:ea typeface="Calibri"/>
                          <a:cs typeface="Times New Roman"/>
                        </a:rPr>
                        <a:t>Prevención ESPE IASA I</a:t>
                      </a:r>
                      <a:endParaRPr lang="es-ES" sz="1400">
                        <a:latin typeface="Times New Roman"/>
                        <a:ea typeface="Calibri"/>
                        <a:cs typeface="Calibri"/>
                      </a:endParaRPr>
                    </a:p>
                  </a:txBody>
                  <a:tcPr marL="66805" marR="6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50">
                          <a:latin typeface="Times New Roman"/>
                          <a:ea typeface="Calibri"/>
                          <a:cs typeface="Times New Roman"/>
                        </a:rPr>
                        <a:t>LUNA</a:t>
                      </a:r>
                      <a:endParaRPr lang="es-ES" sz="1400">
                        <a:latin typeface="Times New Roman"/>
                        <a:ea typeface="Calibri"/>
                        <a:cs typeface="Calibri"/>
                      </a:endParaRPr>
                    </a:p>
                  </a:txBody>
                  <a:tcPr marL="66805" marR="6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50">
                          <a:latin typeface="Times New Roman"/>
                          <a:ea typeface="Calibri"/>
                          <a:cs typeface="Times New Roman"/>
                        </a:rPr>
                        <a:t>ESTRELLA</a:t>
                      </a:r>
                      <a:endParaRPr lang="es-ES" sz="1400">
                        <a:latin typeface="Times New Roman"/>
                        <a:ea typeface="Calibri"/>
                        <a:cs typeface="Calibri"/>
                      </a:endParaRPr>
                    </a:p>
                  </a:txBody>
                  <a:tcPr marL="66805" marR="6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50">
                          <a:latin typeface="Times New Roman"/>
                          <a:ea typeface="Calibri"/>
                          <a:cs typeface="Times New Roman"/>
                        </a:rPr>
                        <a:t>4.4</a:t>
                      </a:r>
                      <a:endParaRPr lang="es-ES" sz="1400">
                        <a:latin typeface="Times New Roman"/>
                        <a:ea typeface="Calibri"/>
                        <a:cs typeface="Calibri"/>
                      </a:endParaRPr>
                    </a:p>
                  </a:txBody>
                  <a:tcPr marL="66805" marR="6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50">
                          <a:latin typeface="Times New Roman"/>
                          <a:ea typeface="Calibri"/>
                          <a:cs typeface="Times New Roman"/>
                        </a:rPr>
                        <a:t>OK</a:t>
                      </a:r>
                      <a:endParaRPr lang="es-ES" sz="1400">
                        <a:latin typeface="Times New Roman"/>
                        <a:ea typeface="Calibri"/>
                        <a:cs typeface="Calibri"/>
                      </a:endParaRPr>
                    </a:p>
                  </a:txBody>
                  <a:tcPr marL="66805" marR="6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50">
                          <a:latin typeface="Times New Roman"/>
                          <a:ea typeface="Calibri"/>
                          <a:cs typeface="Times New Roman"/>
                        </a:rPr>
                        <a:t>Comunicación clara y concisa</a:t>
                      </a:r>
                      <a:endParaRPr lang="es-ES" sz="1400">
                        <a:latin typeface="Times New Roman"/>
                        <a:ea typeface="Calibri"/>
                        <a:cs typeface="Calibri"/>
                      </a:endParaRPr>
                    </a:p>
                  </a:txBody>
                  <a:tcPr marL="66805" marR="6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2071">
                <a:tc>
                  <a:txBody>
                    <a:bodyPr/>
                    <a:lstStyle/>
                    <a:p>
                      <a:pPr algn="ctr">
                        <a:lnSpc>
                          <a:spcPct val="150000"/>
                        </a:lnSpc>
                        <a:spcAft>
                          <a:spcPts val="0"/>
                        </a:spcAft>
                      </a:pPr>
                      <a:r>
                        <a:rPr lang="es-ES" sz="1050">
                          <a:latin typeface="Times New Roman"/>
                          <a:ea typeface="Calibri"/>
                          <a:cs typeface="Times New Roman"/>
                        </a:rPr>
                        <a:t>Prevención ESPE Matriz</a:t>
                      </a:r>
                      <a:endParaRPr lang="es-ES" sz="1400">
                        <a:latin typeface="Times New Roman"/>
                        <a:ea typeface="Calibri"/>
                        <a:cs typeface="Calibri"/>
                      </a:endParaRPr>
                    </a:p>
                  </a:txBody>
                  <a:tcPr marL="66805" marR="6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50">
                          <a:latin typeface="Times New Roman"/>
                          <a:ea typeface="Calibri"/>
                          <a:cs typeface="Times New Roman"/>
                        </a:rPr>
                        <a:t>Prevención H. del Cenepa</a:t>
                      </a:r>
                      <a:endParaRPr lang="es-ES" sz="1400">
                        <a:latin typeface="Times New Roman"/>
                        <a:ea typeface="Calibri"/>
                        <a:cs typeface="Calibri"/>
                      </a:endParaRPr>
                    </a:p>
                  </a:txBody>
                  <a:tcPr marL="66805" marR="6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50">
                          <a:latin typeface="Times New Roman"/>
                          <a:ea typeface="Calibri"/>
                          <a:cs typeface="Times New Roman"/>
                        </a:rPr>
                        <a:t>LUNA</a:t>
                      </a:r>
                      <a:endParaRPr lang="es-ES" sz="1400">
                        <a:latin typeface="Times New Roman"/>
                        <a:ea typeface="Calibri"/>
                        <a:cs typeface="Calibri"/>
                      </a:endParaRPr>
                    </a:p>
                  </a:txBody>
                  <a:tcPr marL="66805" marR="6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50">
                          <a:latin typeface="Times New Roman"/>
                          <a:ea typeface="Calibri"/>
                          <a:cs typeface="Times New Roman"/>
                        </a:rPr>
                        <a:t>SATELITE</a:t>
                      </a:r>
                      <a:endParaRPr lang="es-ES" sz="1400">
                        <a:latin typeface="Times New Roman"/>
                        <a:ea typeface="Calibri"/>
                        <a:cs typeface="Calibri"/>
                      </a:endParaRPr>
                    </a:p>
                  </a:txBody>
                  <a:tcPr marL="66805" marR="6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50">
                          <a:latin typeface="Times New Roman"/>
                          <a:ea typeface="Calibri"/>
                          <a:cs typeface="Times New Roman"/>
                        </a:rPr>
                        <a:t>4.3</a:t>
                      </a:r>
                      <a:endParaRPr lang="es-ES" sz="1400">
                        <a:latin typeface="Times New Roman"/>
                        <a:ea typeface="Calibri"/>
                        <a:cs typeface="Calibri"/>
                      </a:endParaRPr>
                    </a:p>
                  </a:txBody>
                  <a:tcPr marL="66805" marR="6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50">
                          <a:latin typeface="Times New Roman"/>
                          <a:ea typeface="Calibri"/>
                          <a:cs typeface="Times New Roman"/>
                        </a:rPr>
                        <a:t>OK</a:t>
                      </a:r>
                      <a:endParaRPr lang="es-ES" sz="1400">
                        <a:latin typeface="Times New Roman"/>
                        <a:ea typeface="Calibri"/>
                        <a:cs typeface="Calibri"/>
                      </a:endParaRPr>
                    </a:p>
                  </a:txBody>
                  <a:tcPr marL="66805" marR="6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50">
                          <a:latin typeface="Times New Roman"/>
                          <a:ea typeface="Calibri"/>
                          <a:cs typeface="Times New Roman"/>
                        </a:rPr>
                        <a:t>Comunicación clara</a:t>
                      </a:r>
                      <a:endParaRPr lang="es-ES" sz="1400">
                        <a:latin typeface="Times New Roman"/>
                        <a:ea typeface="Calibri"/>
                        <a:cs typeface="Calibri"/>
                      </a:endParaRPr>
                    </a:p>
                  </a:txBody>
                  <a:tcPr marL="66805" marR="6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2071">
                <a:tc>
                  <a:txBody>
                    <a:bodyPr/>
                    <a:lstStyle/>
                    <a:p>
                      <a:pPr algn="ctr">
                        <a:lnSpc>
                          <a:spcPct val="150000"/>
                        </a:lnSpc>
                        <a:spcAft>
                          <a:spcPts val="0"/>
                        </a:spcAft>
                      </a:pPr>
                      <a:r>
                        <a:rPr lang="es-ES" sz="1050">
                          <a:latin typeface="Times New Roman"/>
                          <a:ea typeface="Calibri"/>
                          <a:cs typeface="Times New Roman"/>
                        </a:rPr>
                        <a:t>Prevención ESPE Matriz</a:t>
                      </a:r>
                      <a:endParaRPr lang="es-ES" sz="1400">
                        <a:latin typeface="Times New Roman"/>
                        <a:ea typeface="Calibri"/>
                        <a:cs typeface="Calibri"/>
                      </a:endParaRPr>
                    </a:p>
                  </a:txBody>
                  <a:tcPr marL="66805" marR="6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50">
                          <a:latin typeface="Times New Roman"/>
                          <a:ea typeface="Calibri"/>
                          <a:cs typeface="Times New Roman"/>
                        </a:rPr>
                        <a:t>Prevención ESPE Idiomas</a:t>
                      </a:r>
                      <a:endParaRPr lang="es-ES" sz="1400">
                        <a:latin typeface="Times New Roman"/>
                        <a:ea typeface="Calibri"/>
                        <a:cs typeface="Calibri"/>
                      </a:endParaRPr>
                    </a:p>
                  </a:txBody>
                  <a:tcPr marL="66805" marR="6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50">
                          <a:latin typeface="Times New Roman"/>
                          <a:ea typeface="Calibri"/>
                          <a:cs typeface="Times New Roman"/>
                        </a:rPr>
                        <a:t>LUNA</a:t>
                      </a:r>
                      <a:endParaRPr lang="es-ES" sz="1400">
                        <a:latin typeface="Times New Roman"/>
                        <a:ea typeface="Calibri"/>
                        <a:cs typeface="Calibri"/>
                      </a:endParaRPr>
                    </a:p>
                  </a:txBody>
                  <a:tcPr marL="66805" marR="6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50" dirty="0">
                          <a:latin typeface="Times New Roman"/>
                          <a:ea typeface="Calibri"/>
                          <a:cs typeface="Times New Roman"/>
                        </a:rPr>
                        <a:t>PLUTON</a:t>
                      </a:r>
                      <a:endParaRPr lang="es-ES" sz="1400" dirty="0">
                        <a:latin typeface="Times New Roman"/>
                        <a:ea typeface="Calibri"/>
                        <a:cs typeface="Calibri"/>
                      </a:endParaRPr>
                    </a:p>
                  </a:txBody>
                  <a:tcPr marL="66805" marR="6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50">
                          <a:latin typeface="Times New Roman"/>
                          <a:ea typeface="Calibri"/>
                          <a:cs typeface="Times New Roman"/>
                        </a:rPr>
                        <a:t>4.4</a:t>
                      </a:r>
                      <a:endParaRPr lang="es-ES" sz="1400">
                        <a:latin typeface="Times New Roman"/>
                        <a:ea typeface="Calibri"/>
                        <a:cs typeface="Calibri"/>
                      </a:endParaRPr>
                    </a:p>
                  </a:txBody>
                  <a:tcPr marL="66805" marR="6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50">
                          <a:latin typeface="Times New Roman"/>
                          <a:ea typeface="Calibri"/>
                          <a:cs typeface="Times New Roman"/>
                        </a:rPr>
                        <a:t>OK</a:t>
                      </a:r>
                      <a:endParaRPr lang="es-ES" sz="1400">
                        <a:latin typeface="Times New Roman"/>
                        <a:ea typeface="Calibri"/>
                        <a:cs typeface="Calibri"/>
                      </a:endParaRPr>
                    </a:p>
                  </a:txBody>
                  <a:tcPr marL="66805" marR="6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50">
                          <a:latin typeface="Times New Roman"/>
                          <a:ea typeface="Calibri"/>
                          <a:cs typeface="Times New Roman"/>
                        </a:rPr>
                        <a:t>Comunicación clara y concisa</a:t>
                      </a:r>
                      <a:endParaRPr lang="es-ES" sz="1400">
                        <a:latin typeface="Times New Roman"/>
                        <a:ea typeface="Calibri"/>
                        <a:cs typeface="Calibri"/>
                      </a:endParaRPr>
                    </a:p>
                  </a:txBody>
                  <a:tcPr marL="66805" marR="6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2071">
                <a:tc>
                  <a:txBody>
                    <a:bodyPr/>
                    <a:lstStyle/>
                    <a:p>
                      <a:pPr algn="ctr">
                        <a:lnSpc>
                          <a:spcPct val="150000"/>
                        </a:lnSpc>
                        <a:spcAft>
                          <a:spcPts val="0"/>
                        </a:spcAft>
                      </a:pPr>
                      <a:r>
                        <a:rPr lang="es-ES" sz="1050">
                          <a:latin typeface="Times New Roman"/>
                          <a:ea typeface="Calibri"/>
                          <a:cs typeface="Times New Roman"/>
                        </a:rPr>
                        <a:t>Prevención ESPE Matriz</a:t>
                      </a:r>
                      <a:endParaRPr lang="es-ES" sz="1400">
                        <a:latin typeface="Times New Roman"/>
                        <a:ea typeface="Calibri"/>
                        <a:cs typeface="Calibri"/>
                      </a:endParaRPr>
                    </a:p>
                  </a:txBody>
                  <a:tcPr marL="66805" marR="6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50">
                          <a:latin typeface="Times New Roman"/>
                          <a:ea typeface="Calibri"/>
                          <a:cs typeface="Times New Roman"/>
                        </a:rPr>
                        <a:t>Portátil del reten</a:t>
                      </a:r>
                      <a:endParaRPr lang="es-ES" sz="1400">
                        <a:latin typeface="Times New Roman"/>
                        <a:ea typeface="Calibri"/>
                        <a:cs typeface="Calibri"/>
                      </a:endParaRPr>
                    </a:p>
                  </a:txBody>
                  <a:tcPr marL="66805" marR="6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50" dirty="0">
                          <a:latin typeface="Times New Roman"/>
                          <a:ea typeface="Calibri"/>
                          <a:cs typeface="Times New Roman"/>
                        </a:rPr>
                        <a:t>LUNA</a:t>
                      </a:r>
                      <a:endParaRPr lang="es-ES" sz="1400" dirty="0">
                        <a:latin typeface="Times New Roman"/>
                        <a:ea typeface="Calibri"/>
                        <a:cs typeface="Calibri"/>
                      </a:endParaRPr>
                    </a:p>
                  </a:txBody>
                  <a:tcPr marL="66805" marR="6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50">
                          <a:latin typeface="Times New Roman"/>
                          <a:ea typeface="Calibri"/>
                          <a:cs typeface="Times New Roman"/>
                        </a:rPr>
                        <a:t>ORBITA</a:t>
                      </a:r>
                      <a:endParaRPr lang="es-ES" sz="1400">
                        <a:latin typeface="Times New Roman"/>
                        <a:ea typeface="Calibri"/>
                        <a:cs typeface="Calibri"/>
                      </a:endParaRPr>
                    </a:p>
                  </a:txBody>
                  <a:tcPr marL="66805" marR="6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50" dirty="0">
                          <a:latin typeface="Times New Roman"/>
                          <a:ea typeface="Calibri"/>
                          <a:cs typeface="Times New Roman"/>
                        </a:rPr>
                        <a:t>4.5</a:t>
                      </a:r>
                      <a:endParaRPr lang="es-ES" sz="1400" dirty="0">
                        <a:latin typeface="Times New Roman"/>
                        <a:ea typeface="Calibri"/>
                        <a:cs typeface="Calibri"/>
                      </a:endParaRPr>
                    </a:p>
                  </a:txBody>
                  <a:tcPr marL="66805" marR="6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50">
                          <a:latin typeface="Times New Roman"/>
                          <a:ea typeface="Calibri"/>
                          <a:cs typeface="Times New Roman"/>
                        </a:rPr>
                        <a:t>OK</a:t>
                      </a:r>
                      <a:endParaRPr lang="es-ES" sz="1400">
                        <a:latin typeface="Times New Roman"/>
                        <a:ea typeface="Calibri"/>
                        <a:cs typeface="Calibri"/>
                      </a:endParaRPr>
                    </a:p>
                  </a:txBody>
                  <a:tcPr marL="66805" marR="6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50" dirty="0">
                          <a:latin typeface="Times New Roman"/>
                          <a:ea typeface="Calibri"/>
                          <a:cs typeface="Times New Roman"/>
                        </a:rPr>
                        <a:t>Comunicación clara y concisa</a:t>
                      </a:r>
                      <a:endParaRPr lang="es-ES" sz="1400" dirty="0">
                        <a:latin typeface="Times New Roman"/>
                        <a:ea typeface="Calibri"/>
                        <a:cs typeface="Calibri"/>
                      </a:endParaRPr>
                    </a:p>
                  </a:txBody>
                  <a:tcPr marL="66805" marR="6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Marcador de contenido"/>
          <p:cNvSpPr txBox="1">
            <a:spLocks/>
          </p:cNvSpPr>
          <p:nvPr/>
        </p:nvSpPr>
        <p:spPr>
          <a:xfrm>
            <a:off x="539750" y="404813"/>
            <a:ext cx="8064500" cy="720725"/>
          </a:xfrm>
          <a:prstGeom prst="rect">
            <a:avLst/>
          </a:prstGeom>
        </p:spPr>
        <p:style>
          <a:lnRef idx="2">
            <a:schemeClr val="accent2"/>
          </a:lnRef>
          <a:fillRef idx="1">
            <a:schemeClr val="lt1"/>
          </a:fillRef>
          <a:effectRef idx="0">
            <a:schemeClr val="accent2"/>
          </a:effectRef>
          <a:fontRef idx="minor">
            <a:schemeClr val="dk1"/>
          </a:fontRef>
        </p:style>
        <p:txBody>
          <a:bodyPr>
            <a:normAutofit fontScale="85000" lnSpcReduction="10000"/>
          </a:bodyPr>
          <a:lstStyle/>
          <a:p>
            <a:pPr marL="342900" indent="-342900" algn="just" fontAlgn="auto">
              <a:spcBef>
                <a:spcPct val="20000"/>
              </a:spcBef>
              <a:spcAft>
                <a:spcPts val="0"/>
              </a:spcAft>
              <a:buFont typeface="Arial" pitchFamily="34" charset="0"/>
              <a:buChar char="•"/>
              <a:defRPr/>
            </a:pPr>
            <a:r>
              <a:rPr lang="es-ES" sz="3200" dirty="0">
                <a:solidFill>
                  <a:srgbClr val="92D050"/>
                </a:solidFill>
              </a:rPr>
              <a:t>Pruebas de comunicación Grupo SIMPLEX:</a:t>
            </a:r>
          </a:p>
        </p:txBody>
      </p:sp>
      <p:graphicFrame>
        <p:nvGraphicFramePr>
          <p:cNvPr id="2" name="1 Diagrama"/>
          <p:cNvGraphicFramePr/>
          <p:nvPr/>
        </p:nvGraphicFramePr>
        <p:xfrm>
          <a:off x="539552" y="1268760"/>
          <a:ext cx="8064896" cy="8640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7043" name="Picture 2"/>
          <p:cNvPicPr>
            <a:picLocks noChangeAspect="1" noChangeArrowheads="1"/>
          </p:cNvPicPr>
          <p:nvPr/>
        </p:nvPicPr>
        <p:blipFill>
          <a:blip r:embed="rId7" cstate="print"/>
          <a:srcRect/>
          <a:stretch>
            <a:fillRect/>
          </a:stretch>
        </p:blipFill>
        <p:spPr bwMode="auto">
          <a:xfrm>
            <a:off x="6705600" y="2276475"/>
            <a:ext cx="2252663" cy="1928813"/>
          </a:xfrm>
          <a:prstGeom prst="rect">
            <a:avLst/>
          </a:prstGeom>
          <a:noFill/>
          <a:ln w="9525">
            <a:noFill/>
            <a:miter lim="800000"/>
            <a:headEnd/>
            <a:tailEnd/>
          </a:ln>
        </p:spPr>
      </p:pic>
      <p:pic>
        <p:nvPicPr>
          <p:cNvPr id="87044" name="Picture 3"/>
          <p:cNvPicPr>
            <a:picLocks noChangeAspect="1" noChangeArrowheads="1"/>
          </p:cNvPicPr>
          <p:nvPr/>
        </p:nvPicPr>
        <p:blipFill>
          <a:blip r:embed="rId8" cstate="print"/>
          <a:srcRect/>
          <a:stretch>
            <a:fillRect/>
          </a:stretch>
        </p:blipFill>
        <p:spPr bwMode="auto">
          <a:xfrm>
            <a:off x="6732588" y="4289425"/>
            <a:ext cx="2208212" cy="2235200"/>
          </a:xfrm>
          <a:prstGeom prst="rect">
            <a:avLst/>
          </a:prstGeom>
          <a:noFill/>
          <a:ln w="9525">
            <a:noFill/>
            <a:miter lim="800000"/>
            <a:headEnd/>
            <a:tailEnd/>
          </a:ln>
        </p:spPr>
      </p:pic>
      <p:graphicFrame>
        <p:nvGraphicFramePr>
          <p:cNvPr id="8" name="7 Tabla"/>
          <p:cNvGraphicFramePr>
            <a:graphicFrameLocks noGrp="1"/>
          </p:cNvGraphicFramePr>
          <p:nvPr/>
        </p:nvGraphicFramePr>
        <p:xfrm>
          <a:off x="539750" y="2349500"/>
          <a:ext cx="6048669" cy="4108300"/>
        </p:xfrm>
        <a:graphic>
          <a:graphicData uri="http://schemas.openxmlformats.org/drawingml/2006/table">
            <a:tbl>
              <a:tblPr/>
              <a:tblGrid>
                <a:gridCol w="860277"/>
                <a:gridCol w="910004"/>
                <a:gridCol w="734717"/>
                <a:gridCol w="793146"/>
                <a:gridCol w="1053591"/>
                <a:gridCol w="768282"/>
                <a:gridCol w="928652"/>
              </a:tblGrid>
              <a:tr h="880350">
                <a:tc>
                  <a:txBody>
                    <a:bodyPr/>
                    <a:lstStyle/>
                    <a:p>
                      <a:pPr algn="ctr">
                        <a:lnSpc>
                          <a:spcPct val="150000"/>
                        </a:lnSpc>
                        <a:spcAft>
                          <a:spcPts val="0"/>
                        </a:spcAft>
                      </a:pPr>
                      <a:r>
                        <a:rPr lang="es-ES" sz="1050" dirty="0" err="1">
                          <a:latin typeface="Times New Roman"/>
                          <a:ea typeface="Calibri"/>
                          <a:cs typeface="Times New Roman"/>
                        </a:rPr>
                        <a:t>Pto</a:t>
                      </a:r>
                      <a:r>
                        <a:rPr lang="es-ES" sz="1050" dirty="0">
                          <a:latin typeface="Times New Roman"/>
                          <a:ea typeface="Calibri"/>
                          <a:cs typeface="Times New Roman"/>
                        </a:rPr>
                        <a:t>. Origen</a:t>
                      </a:r>
                      <a:endParaRPr lang="es-ES" sz="1400" dirty="0">
                        <a:latin typeface="Times New Roman"/>
                        <a:ea typeface="Calibri"/>
                        <a:cs typeface="Calibri"/>
                      </a:endParaRPr>
                    </a:p>
                  </a:txBody>
                  <a:tcPr marL="67629" marR="676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50" dirty="0" err="1">
                          <a:latin typeface="Times New Roman"/>
                          <a:ea typeface="Calibri"/>
                          <a:cs typeface="Times New Roman"/>
                        </a:rPr>
                        <a:t>Pto</a:t>
                      </a:r>
                      <a:r>
                        <a:rPr lang="es-ES" sz="1050" dirty="0">
                          <a:latin typeface="Times New Roman"/>
                          <a:ea typeface="Calibri"/>
                          <a:cs typeface="Times New Roman"/>
                        </a:rPr>
                        <a:t>. Destino</a:t>
                      </a:r>
                      <a:endParaRPr lang="es-ES" sz="1400" dirty="0">
                        <a:latin typeface="Times New Roman"/>
                        <a:ea typeface="Calibri"/>
                        <a:cs typeface="Calibri"/>
                      </a:endParaRPr>
                    </a:p>
                  </a:txBody>
                  <a:tcPr marL="67629" marR="676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50" dirty="0">
                          <a:latin typeface="Times New Roman"/>
                          <a:ea typeface="Calibri"/>
                          <a:cs typeface="Times New Roman"/>
                        </a:rPr>
                        <a:t>Nominativo </a:t>
                      </a:r>
                      <a:r>
                        <a:rPr lang="es-ES" sz="1050" dirty="0" err="1">
                          <a:latin typeface="Times New Roman"/>
                          <a:ea typeface="Calibri"/>
                          <a:cs typeface="Times New Roman"/>
                        </a:rPr>
                        <a:t>Pto</a:t>
                      </a:r>
                      <a:r>
                        <a:rPr lang="es-ES" sz="1050" dirty="0">
                          <a:latin typeface="Times New Roman"/>
                          <a:ea typeface="Calibri"/>
                          <a:cs typeface="Times New Roman"/>
                        </a:rPr>
                        <a:t>. origen</a:t>
                      </a:r>
                      <a:endParaRPr lang="es-ES" sz="1400" dirty="0">
                        <a:latin typeface="Times New Roman"/>
                        <a:ea typeface="Calibri"/>
                        <a:cs typeface="Calibri"/>
                      </a:endParaRPr>
                    </a:p>
                  </a:txBody>
                  <a:tcPr marL="67629" marR="676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50">
                          <a:latin typeface="Times New Roman"/>
                          <a:ea typeface="Calibri"/>
                          <a:cs typeface="Times New Roman"/>
                        </a:rPr>
                        <a:t>Nominativo Pto destino</a:t>
                      </a:r>
                      <a:endParaRPr lang="es-ES" sz="1400">
                        <a:latin typeface="Times New Roman"/>
                        <a:ea typeface="Calibri"/>
                        <a:cs typeface="Calibri"/>
                      </a:endParaRPr>
                    </a:p>
                  </a:txBody>
                  <a:tcPr marL="67629" marR="676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50">
                          <a:latin typeface="Times New Roman"/>
                          <a:ea typeface="Calibri"/>
                          <a:cs typeface="Times New Roman"/>
                        </a:rPr>
                        <a:t>Calidad de Audio (Escala 1 -10)</a:t>
                      </a:r>
                      <a:endParaRPr lang="es-ES" sz="1400">
                        <a:latin typeface="Times New Roman"/>
                        <a:ea typeface="Calibri"/>
                        <a:cs typeface="Calibri"/>
                      </a:endParaRPr>
                    </a:p>
                  </a:txBody>
                  <a:tcPr marL="67629" marR="676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50" dirty="0">
                          <a:latin typeface="Times New Roman"/>
                          <a:ea typeface="Calibri"/>
                          <a:cs typeface="Times New Roman"/>
                        </a:rPr>
                        <a:t>Resultado</a:t>
                      </a:r>
                      <a:endParaRPr lang="es-ES" sz="1400" dirty="0">
                        <a:latin typeface="Times New Roman"/>
                        <a:ea typeface="Calibri"/>
                        <a:cs typeface="Calibri"/>
                      </a:endParaRPr>
                    </a:p>
                  </a:txBody>
                  <a:tcPr marL="67629" marR="676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50">
                          <a:latin typeface="Times New Roman"/>
                          <a:ea typeface="Calibri"/>
                          <a:cs typeface="Times New Roman"/>
                        </a:rPr>
                        <a:t>Observaciones</a:t>
                      </a:r>
                      <a:endParaRPr lang="es-ES" sz="1400">
                        <a:latin typeface="Times New Roman"/>
                        <a:ea typeface="Calibri"/>
                        <a:cs typeface="Calibri"/>
                      </a:endParaRPr>
                    </a:p>
                  </a:txBody>
                  <a:tcPr marL="67629" marR="676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80350">
                <a:tc>
                  <a:txBody>
                    <a:bodyPr/>
                    <a:lstStyle/>
                    <a:p>
                      <a:pPr algn="ctr">
                        <a:lnSpc>
                          <a:spcPct val="150000"/>
                        </a:lnSpc>
                        <a:spcAft>
                          <a:spcPts val="0"/>
                        </a:spcAft>
                      </a:pPr>
                      <a:r>
                        <a:rPr lang="es-ES" sz="1050">
                          <a:latin typeface="Times New Roman"/>
                          <a:ea typeface="Calibri"/>
                          <a:cs typeface="Times New Roman"/>
                        </a:rPr>
                        <a:t>Prevención ESPE Matriz</a:t>
                      </a:r>
                      <a:endParaRPr lang="es-ES" sz="1400">
                        <a:latin typeface="Times New Roman"/>
                        <a:ea typeface="Calibri"/>
                        <a:cs typeface="Calibri"/>
                      </a:endParaRPr>
                    </a:p>
                  </a:txBody>
                  <a:tcPr marL="67629" marR="676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50" dirty="0">
                          <a:latin typeface="Times New Roman"/>
                          <a:ea typeface="Calibri"/>
                          <a:cs typeface="Times New Roman"/>
                        </a:rPr>
                        <a:t>Portátil Prevención  ESPE Matriz</a:t>
                      </a:r>
                      <a:endParaRPr lang="es-ES" sz="1400" dirty="0">
                        <a:latin typeface="Times New Roman"/>
                        <a:ea typeface="Calibri"/>
                        <a:cs typeface="Calibri"/>
                      </a:endParaRPr>
                    </a:p>
                  </a:txBody>
                  <a:tcPr marL="67629" marR="676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50" dirty="0">
                          <a:latin typeface="Times New Roman"/>
                          <a:ea typeface="Calibri"/>
                          <a:cs typeface="Times New Roman"/>
                        </a:rPr>
                        <a:t>LUNA</a:t>
                      </a:r>
                      <a:endParaRPr lang="es-ES" sz="1400" dirty="0">
                        <a:latin typeface="Times New Roman"/>
                        <a:ea typeface="Calibri"/>
                        <a:cs typeface="Calibri"/>
                      </a:endParaRPr>
                    </a:p>
                  </a:txBody>
                  <a:tcPr marL="67629" marR="676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50" dirty="0">
                          <a:latin typeface="Times New Roman"/>
                          <a:ea typeface="Calibri"/>
                          <a:cs typeface="Times New Roman"/>
                        </a:rPr>
                        <a:t>LUNA PORTATIL</a:t>
                      </a:r>
                      <a:endParaRPr lang="es-ES" sz="1400" dirty="0">
                        <a:latin typeface="Times New Roman"/>
                        <a:ea typeface="Calibri"/>
                        <a:cs typeface="Calibri"/>
                      </a:endParaRPr>
                    </a:p>
                  </a:txBody>
                  <a:tcPr marL="67629" marR="676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50" dirty="0">
                          <a:latin typeface="Times New Roman"/>
                          <a:ea typeface="Calibri"/>
                          <a:cs typeface="Times New Roman"/>
                        </a:rPr>
                        <a:t>4.5</a:t>
                      </a:r>
                      <a:endParaRPr lang="es-ES" sz="1400" dirty="0">
                        <a:latin typeface="Times New Roman"/>
                        <a:ea typeface="Calibri"/>
                        <a:cs typeface="Calibri"/>
                      </a:endParaRPr>
                    </a:p>
                  </a:txBody>
                  <a:tcPr marL="67629" marR="676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50">
                          <a:latin typeface="Times New Roman"/>
                          <a:ea typeface="Calibri"/>
                          <a:cs typeface="Times New Roman"/>
                        </a:rPr>
                        <a:t>OK</a:t>
                      </a:r>
                      <a:endParaRPr lang="es-ES" sz="1400">
                        <a:latin typeface="Times New Roman"/>
                        <a:ea typeface="Calibri"/>
                        <a:cs typeface="Calibri"/>
                      </a:endParaRPr>
                    </a:p>
                  </a:txBody>
                  <a:tcPr marL="67629" marR="676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50">
                          <a:latin typeface="Times New Roman"/>
                          <a:ea typeface="Calibri"/>
                          <a:cs typeface="Times New Roman"/>
                        </a:rPr>
                        <a:t>Comunicación clara y concisa</a:t>
                      </a:r>
                      <a:endParaRPr lang="es-ES" sz="1400">
                        <a:latin typeface="Times New Roman"/>
                        <a:ea typeface="Calibri"/>
                        <a:cs typeface="Calibri"/>
                      </a:endParaRPr>
                    </a:p>
                  </a:txBody>
                  <a:tcPr marL="67629" marR="676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86900">
                <a:tc>
                  <a:txBody>
                    <a:bodyPr/>
                    <a:lstStyle/>
                    <a:p>
                      <a:pPr algn="ctr">
                        <a:lnSpc>
                          <a:spcPct val="150000"/>
                        </a:lnSpc>
                        <a:spcAft>
                          <a:spcPts val="0"/>
                        </a:spcAft>
                      </a:pPr>
                      <a:r>
                        <a:rPr lang="es-ES" sz="1050">
                          <a:latin typeface="Times New Roman"/>
                          <a:ea typeface="Calibri"/>
                          <a:cs typeface="Times New Roman"/>
                        </a:rPr>
                        <a:t>Prevención ESPE Matriz</a:t>
                      </a:r>
                      <a:endParaRPr lang="es-ES" sz="1400">
                        <a:latin typeface="Times New Roman"/>
                        <a:ea typeface="Calibri"/>
                        <a:cs typeface="Calibri"/>
                      </a:endParaRPr>
                    </a:p>
                  </a:txBody>
                  <a:tcPr marL="67629" marR="676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50">
                          <a:latin typeface="Times New Roman"/>
                          <a:ea typeface="Calibri"/>
                          <a:cs typeface="Times New Roman"/>
                        </a:rPr>
                        <a:t>Prevención ESPE IASA I</a:t>
                      </a:r>
                      <a:endParaRPr lang="es-ES" sz="1400">
                        <a:latin typeface="Times New Roman"/>
                        <a:ea typeface="Calibri"/>
                        <a:cs typeface="Calibri"/>
                      </a:endParaRPr>
                    </a:p>
                  </a:txBody>
                  <a:tcPr marL="67629" marR="676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50">
                          <a:latin typeface="Times New Roman"/>
                          <a:ea typeface="Calibri"/>
                          <a:cs typeface="Times New Roman"/>
                        </a:rPr>
                        <a:t>LUNA</a:t>
                      </a:r>
                      <a:endParaRPr lang="es-ES" sz="1400">
                        <a:latin typeface="Times New Roman"/>
                        <a:ea typeface="Calibri"/>
                        <a:cs typeface="Calibri"/>
                      </a:endParaRPr>
                    </a:p>
                  </a:txBody>
                  <a:tcPr marL="67629" marR="676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50">
                          <a:latin typeface="Times New Roman"/>
                          <a:ea typeface="Calibri"/>
                          <a:cs typeface="Times New Roman"/>
                        </a:rPr>
                        <a:t>ESTRELLA</a:t>
                      </a:r>
                      <a:endParaRPr lang="es-ES" sz="1400">
                        <a:latin typeface="Times New Roman"/>
                        <a:ea typeface="Calibri"/>
                        <a:cs typeface="Calibri"/>
                      </a:endParaRPr>
                    </a:p>
                  </a:txBody>
                  <a:tcPr marL="67629" marR="676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50" dirty="0">
                          <a:latin typeface="Times New Roman"/>
                          <a:ea typeface="Calibri"/>
                          <a:cs typeface="Times New Roman"/>
                        </a:rPr>
                        <a:t>0</a:t>
                      </a:r>
                      <a:endParaRPr lang="es-ES" sz="1400" dirty="0">
                        <a:latin typeface="Times New Roman"/>
                        <a:ea typeface="Calibri"/>
                        <a:cs typeface="Calibri"/>
                      </a:endParaRPr>
                    </a:p>
                  </a:txBody>
                  <a:tcPr marL="67629" marR="676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00">
                          <a:latin typeface="Times New Roman"/>
                          <a:ea typeface="Calibri"/>
                          <a:cs typeface="Times New Roman"/>
                        </a:rPr>
                        <a:t>NEGATIVO</a:t>
                      </a:r>
                      <a:endParaRPr lang="es-ES" sz="1400">
                        <a:latin typeface="Times New Roman"/>
                        <a:ea typeface="Calibri"/>
                        <a:cs typeface="Calibri"/>
                      </a:endParaRPr>
                    </a:p>
                  </a:txBody>
                  <a:tcPr marL="67629" marR="676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50" dirty="0">
                          <a:latin typeface="Times New Roman"/>
                          <a:ea typeface="Calibri"/>
                          <a:cs typeface="Times New Roman"/>
                        </a:rPr>
                        <a:t>Sin comunicación</a:t>
                      </a:r>
                      <a:endParaRPr lang="es-ES" sz="1400" dirty="0">
                        <a:latin typeface="Times New Roman"/>
                        <a:ea typeface="Calibri"/>
                        <a:cs typeface="Calibri"/>
                      </a:endParaRPr>
                    </a:p>
                  </a:txBody>
                  <a:tcPr marL="67629" marR="676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86900">
                <a:tc>
                  <a:txBody>
                    <a:bodyPr/>
                    <a:lstStyle/>
                    <a:p>
                      <a:pPr algn="ctr">
                        <a:lnSpc>
                          <a:spcPct val="150000"/>
                        </a:lnSpc>
                        <a:spcAft>
                          <a:spcPts val="0"/>
                        </a:spcAft>
                      </a:pPr>
                      <a:r>
                        <a:rPr lang="es-ES" sz="1050">
                          <a:latin typeface="Times New Roman"/>
                          <a:ea typeface="Calibri"/>
                          <a:cs typeface="Times New Roman"/>
                        </a:rPr>
                        <a:t>Prevención ESPE Matriz</a:t>
                      </a:r>
                      <a:endParaRPr lang="es-ES" sz="1400">
                        <a:latin typeface="Times New Roman"/>
                        <a:ea typeface="Calibri"/>
                        <a:cs typeface="Calibri"/>
                      </a:endParaRPr>
                    </a:p>
                  </a:txBody>
                  <a:tcPr marL="67629" marR="676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50">
                          <a:latin typeface="Times New Roman"/>
                          <a:ea typeface="Calibri"/>
                          <a:cs typeface="Times New Roman"/>
                        </a:rPr>
                        <a:t>Prevención H. del Cenepa</a:t>
                      </a:r>
                      <a:endParaRPr lang="es-ES" sz="1400">
                        <a:latin typeface="Times New Roman"/>
                        <a:ea typeface="Calibri"/>
                        <a:cs typeface="Calibri"/>
                      </a:endParaRPr>
                    </a:p>
                  </a:txBody>
                  <a:tcPr marL="67629" marR="676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50">
                          <a:latin typeface="Times New Roman"/>
                          <a:ea typeface="Calibri"/>
                          <a:cs typeface="Times New Roman"/>
                        </a:rPr>
                        <a:t>LUNA</a:t>
                      </a:r>
                      <a:endParaRPr lang="es-ES" sz="1400">
                        <a:latin typeface="Times New Roman"/>
                        <a:ea typeface="Calibri"/>
                        <a:cs typeface="Calibri"/>
                      </a:endParaRPr>
                    </a:p>
                  </a:txBody>
                  <a:tcPr marL="67629" marR="676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50">
                          <a:latin typeface="Times New Roman"/>
                          <a:ea typeface="Calibri"/>
                          <a:cs typeface="Times New Roman"/>
                        </a:rPr>
                        <a:t>SATELITE</a:t>
                      </a:r>
                      <a:endParaRPr lang="es-ES" sz="1400">
                        <a:latin typeface="Times New Roman"/>
                        <a:ea typeface="Calibri"/>
                        <a:cs typeface="Calibri"/>
                      </a:endParaRPr>
                    </a:p>
                  </a:txBody>
                  <a:tcPr marL="67629" marR="676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50">
                          <a:latin typeface="Times New Roman"/>
                          <a:ea typeface="Calibri"/>
                          <a:cs typeface="Times New Roman"/>
                        </a:rPr>
                        <a:t>0</a:t>
                      </a:r>
                      <a:endParaRPr lang="es-ES" sz="1400">
                        <a:latin typeface="Times New Roman"/>
                        <a:ea typeface="Calibri"/>
                        <a:cs typeface="Calibri"/>
                      </a:endParaRPr>
                    </a:p>
                  </a:txBody>
                  <a:tcPr marL="67629" marR="676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00" dirty="0">
                          <a:latin typeface="Times New Roman"/>
                          <a:ea typeface="Calibri"/>
                          <a:cs typeface="Times New Roman"/>
                        </a:rPr>
                        <a:t>NEGATIVO</a:t>
                      </a:r>
                      <a:endParaRPr lang="es-ES" sz="1400" dirty="0">
                        <a:latin typeface="Times New Roman"/>
                        <a:ea typeface="Calibri"/>
                        <a:cs typeface="Calibri"/>
                      </a:endParaRPr>
                    </a:p>
                  </a:txBody>
                  <a:tcPr marL="67629" marR="676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50">
                          <a:latin typeface="Times New Roman"/>
                          <a:ea typeface="Calibri"/>
                          <a:cs typeface="Times New Roman"/>
                        </a:rPr>
                        <a:t>Sin comunicación</a:t>
                      </a:r>
                      <a:endParaRPr lang="es-ES" sz="1400">
                        <a:latin typeface="Times New Roman"/>
                        <a:ea typeface="Calibri"/>
                        <a:cs typeface="Calibri"/>
                      </a:endParaRPr>
                    </a:p>
                  </a:txBody>
                  <a:tcPr marL="67629" marR="676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86900">
                <a:tc>
                  <a:txBody>
                    <a:bodyPr/>
                    <a:lstStyle/>
                    <a:p>
                      <a:pPr algn="ctr">
                        <a:lnSpc>
                          <a:spcPct val="150000"/>
                        </a:lnSpc>
                        <a:spcAft>
                          <a:spcPts val="0"/>
                        </a:spcAft>
                      </a:pPr>
                      <a:r>
                        <a:rPr lang="es-ES" sz="1050">
                          <a:latin typeface="Times New Roman"/>
                          <a:ea typeface="Calibri"/>
                          <a:cs typeface="Times New Roman"/>
                        </a:rPr>
                        <a:t>Prevención ESPE Matriz</a:t>
                      </a:r>
                      <a:endParaRPr lang="es-ES" sz="1400">
                        <a:latin typeface="Times New Roman"/>
                        <a:ea typeface="Calibri"/>
                        <a:cs typeface="Calibri"/>
                      </a:endParaRPr>
                    </a:p>
                  </a:txBody>
                  <a:tcPr marL="67629" marR="676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50">
                          <a:latin typeface="Times New Roman"/>
                          <a:ea typeface="Calibri"/>
                          <a:cs typeface="Times New Roman"/>
                        </a:rPr>
                        <a:t>Prevención ESPE Idiomas</a:t>
                      </a:r>
                      <a:endParaRPr lang="es-ES" sz="1400">
                        <a:latin typeface="Times New Roman"/>
                        <a:ea typeface="Calibri"/>
                        <a:cs typeface="Calibri"/>
                      </a:endParaRPr>
                    </a:p>
                  </a:txBody>
                  <a:tcPr marL="67629" marR="676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50">
                          <a:latin typeface="Times New Roman"/>
                          <a:ea typeface="Calibri"/>
                          <a:cs typeface="Times New Roman"/>
                        </a:rPr>
                        <a:t>LUNA</a:t>
                      </a:r>
                      <a:endParaRPr lang="es-ES" sz="1400">
                        <a:latin typeface="Times New Roman"/>
                        <a:ea typeface="Calibri"/>
                        <a:cs typeface="Calibri"/>
                      </a:endParaRPr>
                    </a:p>
                  </a:txBody>
                  <a:tcPr marL="67629" marR="676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50">
                          <a:latin typeface="Times New Roman"/>
                          <a:ea typeface="Calibri"/>
                          <a:cs typeface="Times New Roman"/>
                        </a:rPr>
                        <a:t>PLUTON</a:t>
                      </a:r>
                      <a:endParaRPr lang="es-ES" sz="1400">
                        <a:latin typeface="Times New Roman"/>
                        <a:ea typeface="Calibri"/>
                        <a:cs typeface="Calibri"/>
                      </a:endParaRPr>
                    </a:p>
                  </a:txBody>
                  <a:tcPr marL="67629" marR="676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50">
                          <a:latin typeface="Times New Roman"/>
                          <a:ea typeface="Calibri"/>
                          <a:cs typeface="Times New Roman"/>
                        </a:rPr>
                        <a:t>0</a:t>
                      </a:r>
                      <a:endParaRPr lang="es-ES" sz="1400">
                        <a:latin typeface="Times New Roman"/>
                        <a:ea typeface="Calibri"/>
                        <a:cs typeface="Calibri"/>
                      </a:endParaRPr>
                    </a:p>
                  </a:txBody>
                  <a:tcPr marL="67629" marR="676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00" dirty="0">
                          <a:latin typeface="Times New Roman"/>
                          <a:ea typeface="Calibri"/>
                          <a:cs typeface="Times New Roman"/>
                        </a:rPr>
                        <a:t>NEGATIVO</a:t>
                      </a:r>
                      <a:endParaRPr lang="es-ES" sz="1400" dirty="0">
                        <a:latin typeface="Times New Roman"/>
                        <a:ea typeface="Calibri"/>
                        <a:cs typeface="Calibri"/>
                      </a:endParaRPr>
                    </a:p>
                  </a:txBody>
                  <a:tcPr marL="67629" marR="676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50">
                          <a:latin typeface="Times New Roman"/>
                          <a:ea typeface="Calibri"/>
                          <a:cs typeface="Times New Roman"/>
                        </a:rPr>
                        <a:t>Sin comunicación</a:t>
                      </a:r>
                      <a:endParaRPr lang="es-ES" sz="1400">
                        <a:latin typeface="Times New Roman"/>
                        <a:ea typeface="Calibri"/>
                        <a:cs typeface="Calibri"/>
                      </a:endParaRPr>
                    </a:p>
                  </a:txBody>
                  <a:tcPr marL="67629" marR="676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86900">
                <a:tc>
                  <a:txBody>
                    <a:bodyPr/>
                    <a:lstStyle/>
                    <a:p>
                      <a:pPr algn="ctr">
                        <a:lnSpc>
                          <a:spcPct val="150000"/>
                        </a:lnSpc>
                        <a:spcAft>
                          <a:spcPts val="0"/>
                        </a:spcAft>
                      </a:pPr>
                      <a:r>
                        <a:rPr lang="es-ES" sz="1050">
                          <a:latin typeface="Times New Roman"/>
                          <a:ea typeface="Calibri"/>
                          <a:cs typeface="Times New Roman"/>
                        </a:rPr>
                        <a:t>Prevención ESPE Matriz</a:t>
                      </a:r>
                      <a:endParaRPr lang="es-ES" sz="1400">
                        <a:latin typeface="Times New Roman"/>
                        <a:ea typeface="Calibri"/>
                        <a:cs typeface="Calibri"/>
                      </a:endParaRPr>
                    </a:p>
                  </a:txBody>
                  <a:tcPr marL="67629" marR="676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50">
                          <a:latin typeface="Times New Roman"/>
                          <a:ea typeface="Calibri"/>
                          <a:cs typeface="Times New Roman"/>
                        </a:rPr>
                        <a:t>Portátil del reten</a:t>
                      </a:r>
                      <a:endParaRPr lang="es-ES" sz="1400">
                        <a:latin typeface="Times New Roman"/>
                        <a:ea typeface="Calibri"/>
                        <a:cs typeface="Calibri"/>
                      </a:endParaRPr>
                    </a:p>
                  </a:txBody>
                  <a:tcPr marL="67629" marR="676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50">
                          <a:latin typeface="Times New Roman"/>
                          <a:ea typeface="Calibri"/>
                          <a:cs typeface="Times New Roman"/>
                        </a:rPr>
                        <a:t>LUNA</a:t>
                      </a:r>
                      <a:endParaRPr lang="es-ES" sz="1400">
                        <a:latin typeface="Times New Roman"/>
                        <a:ea typeface="Calibri"/>
                        <a:cs typeface="Calibri"/>
                      </a:endParaRPr>
                    </a:p>
                  </a:txBody>
                  <a:tcPr marL="67629" marR="676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50">
                          <a:latin typeface="Times New Roman"/>
                          <a:ea typeface="Calibri"/>
                          <a:cs typeface="Times New Roman"/>
                        </a:rPr>
                        <a:t>ORBITA</a:t>
                      </a:r>
                      <a:endParaRPr lang="es-ES" sz="1400">
                        <a:latin typeface="Times New Roman"/>
                        <a:ea typeface="Calibri"/>
                        <a:cs typeface="Calibri"/>
                      </a:endParaRPr>
                    </a:p>
                  </a:txBody>
                  <a:tcPr marL="67629" marR="676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50">
                          <a:latin typeface="Times New Roman"/>
                          <a:ea typeface="Calibri"/>
                          <a:cs typeface="Times New Roman"/>
                        </a:rPr>
                        <a:t>4.5</a:t>
                      </a:r>
                      <a:endParaRPr lang="es-ES" sz="1400">
                        <a:latin typeface="Times New Roman"/>
                        <a:ea typeface="Calibri"/>
                        <a:cs typeface="Calibri"/>
                      </a:endParaRPr>
                    </a:p>
                  </a:txBody>
                  <a:tcPr marL="67629" marR="676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50" dirty="0">
                          <a:latin typeface="Times New Roman"/>
                          <a:ea typeface="Calibri"/>
                          <a:cs typeface="Times New Roman"/>
                        </a:rPr>
                        <a:t>OK</a:t>
                      </a:r>
                      <a:endParaRPr lang="es-ES" sz="1400" dirty="0">
                        <a:latin typeface="Times New Roman"/>
                        <a:ea typeface="Calibri"/>
                        <a:cs typeface="Calibri"/>
                      </a:endParaRPr>
                    </a:p>
                  </a:txBody>
                  <a:tcPr marL="67629" marR="676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050" dirty="0">
                          <a:latin typeface="Times New Roman"/>
                          <a:ea typeface="Calibri"/>
                          <a:cs typeface="Times New Roman"/>
                        </a:rPr>
                        <a:t>Comunicación clara y concisa</a:t>
                      </a:r>
                      <a:endParaRPr lang="es-ES" sz="1400" dirty="0">
                        <a:latin typeface="Times New Roman"/>
                        <a:ea typeface="Calibri"/>
                        <a:cs typeface="Calibri"/>
                      </a:endParaRPr>
                    </a:p>
                  </a:txBody>
                  <a:tcPr marL="67629" marR="676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400000" y="2348880"/>
            <a:ext cx="7772400" cy="1872208"/>
          </a:xfrm>
        </p:spPr>
        <p:style>
          <a:lnRef idx="0">
            <a:schemeClr val="accent3"/>
          </a:lnRef>
          <a:fillRef idx="3">
            <a:schemeClr val="accent3"/>
          </a:fillRef>
          <a:effectRef idx="3">
            <a:schemeClr val="accent3"/>
          </a:effectRef>
          <a:fontRef idx="minor">
            <a:schemeClr val="lt1"/>
          </a:fontRef>
        </p:style>
        <p:txBody>
          <a:bodyPr>
            <a:normAutofit/>
          </a:bodyPr>
          <a:lstStyle/>
          <a:p>
            <a:r>
              <a:rPr lang="es-ES" b="1" dirty="0" smtClean="0"/>
              <a:t>PROPUESTA Y DISEÑO DE LA RED DE RADIOCOMUNICACIONES  DIGITAL DE LA ESPE</a:t>
            </a:r>
            <a:endParaRPr lang="es-ES" b="1"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1 Título"/>
          <p:cNvSpPr>
            <a:spLocks noGrp="1"/>
          </p:cNvSpPr>
          <p:nvPr>
            <p:ph type="title"/>
          </p:nvPr>
        </p:nvSpPr>
        <p:spPr/>
        <p:txBody>
          <a:bodyPr/>
          <a:lstStyle/>
          <a:p>
            <a:pPr eaLnBrk="1" hangingPunct="1"/>
            <a:r>
              <a:rPr lang="es-ES" b="1" smtClean="0"/>
              <a:t>Objetivo General</a:t>
            </a:r>
          </a:p>
        </p:txBody>
      </p:sp>
      <p:graphicFrame>
        <p:nvGraphicFramePr>
          <p:cNvPr id="4" name="3 Marcador de contenido"/>
          <p:cNvGraphicFramePr>
            <a:graphicFrameLocks noGrp="1"/>
          </p:cNvGraphicFramePr>
          <p:nvPr>
            <p:ph idx="1"/>
          </p:nvPr>
        </p:nvGraphicFramePr>
        <p:xfrm>
          <a:off x="1583160" y="2348880"/>
          <a:ext cx="7560840" cy="39890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1 Título"/>
          <p:cNvSpPr>
            <a:spLocks noGrp="1"/>
          </p:cNvSpPr>
          <p:nvPr>
            <p:ph type="title" idx="4294967295"/>
          </p:nvPr>
        </p:nvSpPr>
        <p:spPr>
          <a:xfrm>
            <a:off x="971550" y="549275"/>
            <a:ext cx="7024688" cy="1143000"/>
          </a:xfrm>
        </p:spPr>
        <p:txBody>
          <a:bodyPr anchor="ctr"/>
          <a:lstStyle/>
          <a:p>
            <a:pPr eaLnBrk="1" hangingPunct="1"/>
            <a:r>
              <a:rPr lang="es-ES" b="1" dirty="0" smtClean="0">
                <a:solidFill>
                  <a:srgbClr val="92D050"/>
                </a:solidFill>
              </a:rPr>
              <a:t>Encuesta</a:t>
            </a:r>
            <a:endParaRPr lang="es-ES" dirty="0" smtClean="0">
              <a:solidFill>
                <a:srgbClr val="92D050"/>
              </a:solidFill>
            </a:endParaRPr>
          </a:p>
        </p:txBody>
      </p:sp>
      <p:graphicFrame>
        <p:nvGraphicFramePr>
          <p:cNvPr id="7" name="6 Marcador de contenido"/>
          <p:cNvGraphicFramePr>
            <a:graphicFrameLocks noGrp="1"/>
          </p:cNvGraphicFramePr>
          <p:nvPr>
            <p:ph idx="4294967295"/>
          </p:nvPr>
        </p:nvGraphicFramePr>
        <p:xfrm>
          <a:off x="395288" y="1844675"/>
          <a:ext cx="8229600" cy="9362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2163" name="2 Marcador de contenido"/>
          <p:cNvSpPr txBox="1">
            <a:spLocks/>
          </p:cNvSpPr>
          <p:nvPr/>
        </p:nvSpPr>
        <p:spPr bwMode="auto">
          <a:xfrm>
            <a:off x="539750" y="4005263"/>
            <a:ext cx="8229600" cy="1900237"/>
          </a:xfrm>
          <a:prstGeom prst="rect">
            <a:avLst/>
          </a:prstGeom>
          <a:noFill/>
          <a:ln w="9525">
            <a:noFill/>
            <a:miter lim="800000"/>
            <a:headEnd/>
            <a:tailEnd/>
          </a:ln>
        </p:spPr>
        <p:txBody>
          <a:bodyPr/>
          <a:lstStyle/>
          <a:p>
            <a:pPr marL="342900" indent="-342900" algn="just">
              <a:spcBef>
                <a:spcPct val="20000"/>
              </a:spcBef>
              <a:buFont typeface="Arial" charset="0"/>
              <a:buChar char="•"/>
            </a:pPr>
            <a:endParaRPr lang="es-EC" sz="3200">
              <a:latin typeface="Calibri" pitchFamily="34" charset="0"/>
            </a:endParaRPr>
          </a:p>
        </p:txBody>
      </p:sp>
      <p:graphicFrame>
        <p:nvGraphicFramePr>
          <p:cNvPr id="8" name="7 Diagrama"/>
          <p:cNvGraphicFramePr/>
          <p:nvPr/>
        </p:nvGraphicFramePr>
        <p:xfrm>
          <a:off x="323850" y="3357563"/>
          <a:ext cx="8434388" cy="331311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Marcador de contenido"/>
          <p:cNvSpPr txBox="1">
            <a:spLocks/>
          </p:cNvSpPr>
          <p:nvPr/>
        </p:nvSpPr>
        <p:spPr>
          <a:xfrm>
            <a:off x="539750" y="3284339"/>
            <a:ext cx="3384550" cy="720725"/>
          </a:xfrm>
          <a:prstGeom prst="rect">
            <a:avLst/>
          </a:prstGeom>
        </p:spPr>
        <p:txBody>
          <a:bodyPr>
            <a:normAutofit fontScale="85000" lnSpcReduction="20000"/>
          </a:bodyPr>
          <a:lstStyle/>
          <a:p>
            <a:pPr fontAlgn="auto">
              <a:spcBef>
                <a:spcPts val="0"/>
              </a:spcBef>
              <a:spcAft>
                <a:spcPts val="0"/>
              </a:spcAft>
              <a:defRPr/>
            </a:pPr>
            <a:endParaRPr lang="es-ES" sz="2200" dirty="0">
              <a:solidFill>
                <a:srgbClr val="92D050"/>
              </a:solidFill>
              <a:latin typeface="+mn-lt"/>
              <a:cs typeface="+mn-cs"/>
            </a:endParaRPr>
          </a:p>
          <a:p>
            <a:pPr lvl="1" fontAlgn="auto">
              <a:spcBef>
                <a:spcPts val="0"/>
              </a:spcBef>
              <a:spcAft>
                <a:spcPts val="0"/>
              </a:spcAft>
              <a:defRPr/>
            </a:pPr>
            <a:r>
              <a:rPr lang="es-ES" sz="3500" b="1" dirty="0">
                <a:solidFill>
                  <a:srgbClr val="92D050"/>
                </a:solidFill>
                <a:latin typeface="+mn-lt"/>
                <a:cs typeface="+mn-cs"/>
              </a:rPr>
              <a:t>Pregunta Filtro</a:t>
            </a:r>
            <a:endParaRPr lang="es-ES" sz="3500" dirty="0">
              <a:solidFill>
                <a:srgbClr val="92D050"/>
              </a:solidFill>
              <a:latin typeface="+mn-lt"/>
              <a:cs typeface="+mn-cs"/>
            </a:endParaRPr>
          </a:p>
          <a:p>
            <a:pPr marL="342900" indent="-342900" fontAlgn="auto">
              <a:spcBef>
                <a:spcPct val="20000"/>
              </a:spcBef>
              <a:spcAft>
                <a:spcPts val="0"/>
              </a:spcAft>
              <a:defRPr/>
            </a:pPr>
            <a:endParaRPr lang="es-ES" sz="3200" dirty="0">
              <a:solidFill>
                <a:srgbClr val="92D050"/>
              </a:solidFill>
              <a:latin typeface="+mn-lt"/>
              <a:cs typeface="+mn-cs"/>
            </a:endParaRPr>
          </a:p>
        </p:txBody>
      </p:sp>
      <p:graphicFrame>
        <p:nvGraphicFramePr>
          <p:cNvPr id="6" name="5 Diagrama"/>
          <p:cNvGraphicFramePr/>
          <p:nvPr/>
        </p:nvGraphicFramePr>
        <p:xfrm>
          <a:off x="467544" y="4293096"/>
          <a:ext cx="8229600" cy="2015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3187" name="Picture 1"/>
          <p:cNvPicPr>
            <a:picLocks noChangeAspect="1" noChangeArrowheads="1"/>
          </p:cNvPicPr>
          <p:nvPr/>
        </p:nvPicPr>
        <p:blipFill>
          <a:blip r:embed="rId7" cstate="print"/>
          <a:srcRect/>
          <a:stretch>
            <a:fillRect/>
          </a:stretch>
        </p:blipFill>
        <p:spPr bwMode="auto">
          <a:xfrm>
            <a:off x="539552" y="980728"/>
            <a:ext cx="8243888" cy="2406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1 Título"/>
          <p:cNvSpPr>
            <a:spLocks noGrp="1"/>
          </p:cNvSpPr>
          <p:nvPr>
            <p:ph type="title" idx="4294967295"/>
          </p:nvPr>
        </p:nvSpPr>
        <p:spPr>
          <a:xfrm>
            <a:off x="899592" y="692696"/>
            <a:ext cx="7024687" cy="922337"/>
          </a:xfrm>
        </p:spPr>
        <p:txBody>
          <a:bodyPr anchor="ctr">
            <a:normAutofit fontScale="90000"/>
          </a:bodyPr>
          <a:lstStyle/>
          <a:p>
            <a:pPr eaLnBrk="1" hangingPunct="1"/>
            <a:r>
              <a:rPr lang="es-ES" sz="2800" b="1" dirty="0" smtClean="0">
                <a:solidFill>
                  <a:srgbClr val="92D050"/>
                </a:solidFill>
              </a:rPr>
              <a:t>Parámetros para el Diseño de la red digital de radiocomunicaciones</a:t>
            </a:r>
          </a:p>
        </p:txBody>
      </p:sp>
      <p:graphicFrame>
        <p:nvGraphicFramePr>
          <p:cNvPr id="6" name="5 Marcador de contenido"/>
          <p:cNvGraphicFramePr>
            <a:graphicFrameLocks noGrp="1"/>
          </p:cNvGraphicFramePr>
          <p:nvPr>
            <p:ph idx="4294967295"/>
          </p:nvPr>
        </p:nvGraphicFramePr>
        <p:xfrm>
          <a:off x="1022598" y="1772816"/>
          <a:ext cx="7293818" cy="8922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5235" name="3 Rectángulo"/>
          <p:cNvSpPr>
            <a:spLocks noChangeArrowheads="1"/>
          </p:cNvSpPr>
          <p:nvPr/>
        </p:nvSpPr>
        <p:spPr bwMode="auto">
          <a:xfrm>
            <a:off x="611560" y="2996952"/>
            <a:ext cx="7776864" cy="400110"/>
          </a:xfrm>
          <a:prstGeom prst="rect">
            <a:avLst/>
          </a:prstGeom>
          <a:noFill/>
          <a:ln w="9525">
            <a:noFill/>
            <a:miter lim="800000"/>
            <a:headEnd/>
            <a:tailEnd/>
          </a:ln>
        </p:spPr>
        <p:txBody>
          <a:bodyPr wrap="square">
            <a:spAutoFit/>
          </a:bodyPr>
          <a:lstStyle/>
          <a:p>
            <a:r>
              <a:rPr lang="es-EC" sz="2000" b="1" dirty="0">
                <a:solidFill>
                  <a:srgbClr val="002060"/>
                </a:solidFill>
                <a:latin typeface="Calibri" pitchFamily="34" charset="0"/>
              </a:rPr>
              <a:t>1.- Puntos prioritarios que deben disponer de  radios digitales</a:t>
            </a:r>
            <a:endParaRPr lang="es-ES" sz="2000" dirty="0">
              <a:solidFill>
                <a:srgbClr val="002060"/>
              </a:solidFill>
              <a:latin typeface="Calibri" pitchFamily="34" charset="0"/>
            </a:endParaRPr>
          </a:p>
        </p:txBody>
      </p:sp>
      <p:pic>
        <p:nvPicPr>
          <p:cNvPr id="95236" name="Picture 2"/>
          <p:cNvPicPr>
            <a:picLocks noChangeAspect="1" noChangeArrowheads="1"/>
          </p:cNvPicPr>
          <p:nvPr/>
        </p:nvPicPr>
        <p:blipFill>
          <a:blip r:embed="rId7" cstate="print"/>
          <a:srcRect/>
          <a:stretch>
            <a:fillRect/>
          </a:stretch>
        </p:blipFill>
        <p:spPr bwMode="auto">
          <a:xfrm>
            <a:off x="1331913" y="3716338"/>
            <a:ext cx="6264275" cy="21605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3 Rectángulo"/>
          <p:cNvSpPr>
            <a:spLocks noChangeArrowheads="1"/>
          </p:cNvSpPr>
          <p:nvPr/>
        </p:nvSpPr>
        <p:spPr bwMode="auto">
          <a:xfrm>
            <a:off x="251520" y="980728"/>
            <a:ext cx="8424862" cy="461665"/>
          </a:xfrm>
          <a:prstGeom prst="rect">
            <a:avLst/>
          </a:prstGeom>
          <a:noFill/>
          <a:ln w="9525">
            <a:noFill/>
            <a:miter lim="800000"/>
            <a:headEnd/>
            <a:tailEnd/>
          </a:ln>
        </p:spPr>
        <p:txBody>
          <a:bodyPr>
            <a:spAutoFit/>
          </a:bodyPr>
          <a:lstStyle/>
          <a:p>
            <a:r>
              <a:rPr lang="es-EC" sz="2000" dirty="0">
                <a:solidFill>
                  <a:srgbClr val="002060"/>
                </a:solidFill>
                <a:latin typeface="Calibri" pitchFamily="34" charset="0"/>
              </a:rPr>
              <a:t>    2.-  </a:t>
            </a:r>
            <a:r>
              <a:rPr lang="es-ES" sz="2400" dirty="0">
                <a:solidFill>
                  <a:srgbClr val="002060"/>
                </a:solidFill>
                <a:latin typeface="Calibri" pitchFamily="34" charset="0"/>
              </a:rPr>
              <a:t>Personal que debe portar radios portátiles digitales.</a:t>
            </a:r>
          </a:p>
        </p:txBody>
      </p:sp>
      <p:pic>
        <p:nvPicPr>
          <p:cNvPr id="96258" name="Picture 2"/>
          <p:cNvPicPr>
            <a:picLocks noChangeAspect="1" noChangeArrowheads="1"/>
          </p:cNvPicPr>
          <p:nvPr/>
        </p:nvPicPr>
        <p:blipFill>
          <a:blip r:embed="rId2" cstate="print"/>
          <a:srcRect/>
          <a:stretch>
            <a:fillRect/>
          </a:stretch>
        </p:blipFill>
        <p:spPr bwMode="auto">
          <a:xfrm>
            <a:off x="1619672" y="1700808"/>
            <a:ext cx="5776913" cy="1439862"/>
          </a:xfrm>
          <a:prstGeom prst="rect">
            <a:avLst/>
          </a:prstGeom>
          <a:noFill/>
          <a:ln w="9525">
            <a:noFill/>
            <a:miter lim="800000"/>
            <a:headEnd/>
            <a:tailEnd/>
          </a:ln>
        </p:spPr>
      </p:pic>
      <p:sp>
        <p:nvSpPr>
          <p:cNvPr id="96259" name="2 Marcador de contenido"/>
          <p:cNvSpPr>
            <a:spLocks noGrp="1"/>
          </p:cNvSpPr>
          <p:nvPr>
            <p:ph idx="4294967295"/>
          </p:nvPr>
        </p:nvSpPr>
        <p:spPr>
          <a:xfrm>
            <a:off x="179512" y="3573016"/>
            <a:ext cx="8553128" cy="3284984"/>
          </a:xfrm>
        </p:spPr>
        <p:txBody>
          <a:bodyPr/>
          <a:lstStyle/>
          <a:p>
            <a:pPr algn="just" eaLnBrk="1" hangingPunct="1">
              <a:lnSpc>
                <a:spcPct val="90000"/>
              </a:lnSpc>
              <a:buFont typeface="Wingdings 2" pitchFamily="18" charset="2"/>
              <a:buNone/>
            </a:pPr>
            <a:r>
              <a:rPr lang="es-ES" sz="2000" b="1" dirty="0" smtClean="0">
                <a:solidFill>
                  <a:srgbClr val="002060"/>
                </a:solidFill>
                <a:latin typeface="Calibri" pitchFamily="34" charset="0"/>
              </a:rPr>
              <a:t>	3.- Los servicios adicionales que debería prestar la red digital, además de la transmisión de voz, son los servicios de radiolocalización vehicular mediante GPS, comunicación de datos tales como mensajes de texto, almacenamiento de conversaciones e ID de los usuarios del sistema. También se considera prioritario que los vehículos de la ESPE tengan incorporado una radio móvil digital con GPS, que permita el monitoreo de su ubicación desde la central de transportes.</a:t>
            </a:r>
          </a:p>
          <a:p>
            <a:pPr eaLnBrk="1" hangingPunct="1">
              <a:lnSpc>
                <a:spcPct val="90000"/>
              </a:lnSpc>
            </a:pPr>
            <a:endParaRPr lang="es-ES" sz="2000" b="1" dirty="0" smtClean="0">
              <a:solidFill>
                <a:srgbClr val="002060"/>
              </a:solidFill>
              <a:latin typeface="Calibri" pitchFamily="34"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2 Marcador de contenido"/>
          <p:cNvSpPr>
            <a:spLocks noGrp="1"/>
          </p:cNvSpPr>
          <p:nvPr>
            <p:ph idx="4294967295"/>
          </p:nvPr>
        </p:nvSpPr>
        <p:spPr>
          <a:xfrm>
            <a:off x="683567" y="765175"/>
            <a:ext cx="8014345" cy="2735263"/>
          </a:xfrm>
        </p:spPr>
        <p:txBody>
          <a:bodyPr>
            <a:normAutofit/>
          </a:bodyPr>
          <a:lstStyle/>
          <a:p>
            <a:pPr marL="514350" indent="-514350" algn="just" eaLnBrk="1" hangingPunct="1">
              <a:lnSpc>
                <a:spcPct val="80000"/>
              </a:lnSpc>
              <a:buFont typeface="Wingdings 2" pitchFamily="18" charset="2"/>
              <a:buNone/>
            </a:pPr>
            <a:r>
              <a:rPr lang="es-ES" sz="2000" b="1" dirty="0" smtClean="0">
                <a:solidFill>
                  <a:srgbClr val="002060"/>
                </a:solidFill>
                <a:latin typeface="Calibri" pitchFamily="34" charset="0"/>
              </a:rPr>
              <a:t>       </a:t>
            </a:r>
          </a:p>
          <a:p>
            <a:pPr marL="514350" indent="-514350" algn="just" eaLnBrk="1" hangingPunct="1">
              <a:lnSpc>
                <a:spcPct val="80000"/>
              </a:lnSpc>
              <a:buFont typeface="Wingdings 2" pitchFamily="18" charset="2"/>
              <a:buNone/>
            </a:pPr>
            <a:endParaRPr lang="es-ES" sz="2000" b="1" dirty="0" smtClean="0">
              <a:solidFill>
                <a:srgbClr val="002060"/>
              </a:solidFill>
              <a:latin typeface="Calibri" pitchFamily="34" charset="0"/>
            </a:endParaRPr>
          </a:p>
          <a:p>
            <a:pPr marL="514350" indent="-514350" algn="just" eaLnBrk="1" hangingPunct="1">
              <a:lnSpc>
                <a:spcPct val="80000"/>
              </a:lnSpc>
              <a:buFont typeface="Wingdings 2" pitchFamily="18" charset="2"/>
              <a:buNone/>
            </a:pPr>
            <a:r>
              <a:rPr lang="es-ES" sz="2000" b="1" dirty="0" smtClean="0">
                <a:solidFill>
                  <a:srgbClr val="002060"/>
                </a:solidFill>
                <a:latin typeface="Calibri" pitchFamily="34" charset="0"/>
              </a:rPr>
              <a:t>4.- La red  digital de radiocomunicaciones  a diseñar, debe ser eficiente de tal forma que permita el control de las novedades en las sedes, la coordinación de eventos, la seguridad, y brindar la comunicación oportuna en los casos en los que algunas de las sedes requieran del apoyo de personal para garantizar su seguridad.</a:t>
            </a:r>
          </a:p>
          <a:p>
            <a:pPr marL="514350" indent="-514350" eaLnBrk="1" hangingPunct="1">
              <a:lnSpc>
                <a:spcPct val="80000"/>
              </a:lnSpc>
            </a:pPr>
            <a:endParaRPr lang="es-ES" sz="2000" b="1" dirty="0" smtClean="0">
              <a:solidFill>
                <a:srgbClr val="002060"/>
              </a:solidFill>
              <a:latin typeface="Calibri" pitchFamily="34" charset="0"/>
            </a:endParaRPr>
          </a:p>
        </p:txBody>
      </p:sp>
      <p:sp>
        <p:nvSpPr>
          <p:cNvPr id="4" name="2 Marcador de contenido"/>
          <p:cNvSpPr txBox="1">
            <a:spLocks/>
          </p:cNvSpPr>
          <p:nvPr/>
        </p:nvSpPr>
        <p:spPr>
          <a:xfrm>
            <a:off x="179512" y="3645024"/>
            <a:ext cx="8229600" cy="2736850"/>
          </a:xfrm>
          <a:prstGeom prst="rect">
            <a:avLst/>
          </a:prstGeom>
        </p:spPr>
        <p:txBody>
          <a:bodyPr>
            <a:normAutofit/>
          </a:bodyPr>
          <a:lstStyle/>
          <a:p>
            <a:pPr marL="514350" indent="-514350" algn="just">
              <a:lnSpc>
                <a:spcPct val="90000"/>
              </a:lnSpc>
              <a:spcBef>
                <a:spcPct val="20000"/>
              </a:spcBef>
            </a:pPr>
            <a:r>
              <a:rPr lang="es-ES" sz="2000" dirty="0">
                <a:solidFill>
                  <a:srgbClr val="002060"/>
                </a:solidFill>
              </a:rPr>
              <a:t>       5.- De acuerdo al levantamiento de la información referente a los usuarios prioritarios que requieren disponer de un equipo de radio y a los puntos críticos de la ESPE matriz y sus sedes que requieren de equipos de radio fijos se ha elaborado los posibles usuarios del sistema a diseñar en cada una de las sedes y de la ESPE matriz.</a:t>
            </a:r>
          </a:p>
          <a:p>
            <a:pPr marL="514350" indent="-514350" algn="just">
              <a:lnSpc>
                <a:spcPct val="90000"/>
              </a:lnSpc>
              <a:spcBef>
                <a:spcPct val="20000"/>
              </a:spcBef>
              <a:buFont typeface="Arial" charset="0"/>
              <a:buNone/>
            </a:pPr>
            <a:endParaRPr lang="es-ES" sz="2000" dirty="0">
              <a:solidFill>
                <a:srgbClr val="002060"/>
              </a:solidFill>
            </a:endParaRPr>
          </a:p>
          <a:p>
            <a:pPr marL="514350" indent="-514350">
              <a:lnSpc>
                <a:spcPct val="90000"/>
              </a:lnSpc>
              <a:spcBef>
                <a:spcPct val="20000"/>
              </a:spcBef>
              <a:buFont typeface="Arial" charset="0"/>
              <a:buChar char="•"/>
            </a:pPr>
            <a:endParaRPr lang="es-ES" sz="2000" dirty="0">
              <a:solidFill>
                <a:srgbClr val="002060"/>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1 Título"/>
          <p:cNvSpPr>
            <a:spLocks noGrp="1"/>
          </p:cNvSpPr>
          <p:nvPr>
            <p:ph type="title" idx="4294967295"/>
          </p:nvPr>
        </p:nvSpPr>
        <p:spPr>
          <a:xfrm>
            <a:off x="611560" y="548680"/>
            <a:ext cx="8229600" cy="706438"/>
          </a:xfrm>
        </p:spPr>
        <p:txBody>
          <a:bodyPr anchor="ctr">
            <a:normAutofit/>
          </a:bodyPr>
          <a:lstStyle/>
          <a:p>
            <a:pPr eaLnBrk="1" hangingPunct="1">
              <a:buFontTx/>
              <a:buChar char="•"/>
            </a:pPr>
            <a:r>
              <a:rPr lang="es-EC" sz="2000" b="1" dirty="0" smtClean="0">
                <a:solidFill>
                  <a:srgbClr val="92D050"/>
                </a:solidFill>
              </a:rPr>
              <a:t>Número de usuarios para matriz y sedes en Pichincha</a:t>
            </a:r>
            <a:endParaRPr lang="es-ES" sz="2000" dirty="0" smtClean="0">
              <a:solidFill>
                <a:srgbClr val="92D050"/>
              </a:solidFill>
            </a:endParaRPr>
          </a:p>
        </p:txBody>
      </p:sp>
      <p:graphicFrame>
        <p:nvGraphicFramePr>
          <p:cNvPr id="4" name="3 Marcador de contenido"/>
          <p:cNvGraphicFramePr>
            <a:graphicFrameLocks noGrp="1"/>
          </p:cNvGraphicFramePr>
          <p:nvPr>
            <p:ph idx="4294967295"/>
          </p:nvPr>
        </p:nvGraphicFramePr>
        <p:xfrm>
          <a:off x="1187450" y="1412875"/>
          <a:ext cx="6696075" cy="2957518"/>
        </p:xfrm>
        <a:graphic>
          <a:graphicData uri="http://schemas.openxmlformats.org/drawingml/2006/table">
            <a:tbl>
              <a:tblPr/>
              <a:tblGrid>
                <a:gridCol w="3348037"/>
                <a:gridCol w="3348038"/>
              </a:tblGrid>
              <a:tr h="401638">
                <a:tc>
                  <a:txBody>
                    <a:bodyPr/>
                    <a:lstStyle/>
                    <a:p>
                      <a:pPr marL="0" marR="0" lvl="0" indent="0" algn="l" defTabSz="914400" rtl="0" eaLnBrk="1" fontAlgn="base" latinLnBrk="0" hangingPunct="1">
                        <a:lnSpc>
                          <a:spcPct val="100000"/>
                        </a:lnSpc>
                        <a:spcBef>
                          <a:spcPct val="0"/>
                        </a:spcBef>
                        <a:spcAft>
                          <a:spcPct val="0"/>
                        </a:spcAft>
                        <a:buClr>
                          <a:schemeClr val="accent1"/>
                        </a:buClr>
                        <a:buSzPct val="76000"/>
                        <a:buFontTx/>
                        <a:buNone/>
                        <a:tabLst/>
                      </a:pPr>
                      <a:r>
                        <a:rPr kumimoji="0" lang="es-ES" sz="1600" b="1" i="0" u="none" strike="noStrike" cap="none" normalizeH="0" baseline="0" dirty="0" smtClean="0">
                          <a:ln>
                            <a:noFill/>
                          </a:ln>
                          <a:solidFill>
                            <a:srgbClr val="000000"/>
                          </a:solidFill>
                          <a:effectLst/>
                          <a:latin typeface="Times New Roman" pitchFamily="18" charset="0"/>
                          <a:cs typeface="Times New Roman" pitchFamily="18" charset="0"/>
                        </a:rPr>
                        <a:t>Puntos de la ESPE y sus sedes</a:t>
                      </a:r>
                      <a:endParaRPr kumimoji="0" lang="es-ES" sz="1600" b="0" i="0" u="none" strike="noStrike" cap="none" normalizeH="0" baseline="0" dirty="0" smtClean="0">
                        <a:ln>
                          <a:noFill/>
                        </a:ln>
                        <a:solidFill>
                          <a:schemeClr val="tx2"/>
                        </a:solidFill>
                        <a:effectLst/>
                        <a:latin typeface="Times New Roman" pitchFamily="18"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600" b="1" i="0" u="none" strike="noStrike" cap="none" normalizeH="0" baseline="0" dirty="0" smtClean="0">
                          <a:ln>
                            <a:noFill/>
                          </a:ln>
                          <a:solidFill>
                            <a:srgbClr val="000000"/>
                          </a:solidFill>
                          <a:effectLst/>
                          <a:latin typeface="Times New Roman" pitchFamily="18" charset="0"/>
                          <a:cs typeface="Times New Roman" pitchFamily="18" charset="0"/>
                        </a:rPr>
                        <a:t># Usuarios</a:t>
                      </a:r>
                      <a:endParaRPr kumimoji="0" lang="es-ES" sz="1600" b="0" i="0" u="none" strike="noStrike" cap="none" normalizeH="0" baseline="0" dirty="0" smtClean="0">
                        <a:ln>
                          <a:noFill/>
                        </a:ln>
                        <a:solidFill>
                          <a:schemeClr val="tx2"/>
                        </a:solidFill>
                        <a:effectLst/>
                        <a:latin typeface="Times New Roman" pitchFamily="18"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r>
              <a:tr h="255588">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600" b="1" i="0" u="none" strike="noStrike" cap="none" normalizeH="0" baseline="0" smtClean="0">
                          <a:ln>
                            <a:noFill/>
                          </a:ln>
                          <a:solidFill>
                            <a:srgbClr val="000000"/>
                          </a:solidFill>
                          <a:effectLst/>
                          <a:latin typeface="Times New Roman" pitchFamily="18" charset="0"/>
                          <a:cs typeface="Times New Roman" pitchFamily="18" charset="0"/>
                        </a:rPr>
                        <a:t>  </a:t>
                      </a:r>
                      <a:endParaRPr kumimoji="0" lang="es-ES" sz="1600" b="0" i="0" u="none" strike="noStrike" cap="none" normalizeH="0" baseline="0" smtClean="0">
                        <a:ln>
                          <a:noFill/>
                        </a:ln>
                        <a:solidFill>
                          <a:schemeClr val="tx2"/>
                        </a:solidFill>
                        <a:effectLst/>
                        <a:latin typeface="Times New Roman" pitchFamily="18"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600" b="1" i="0" u="none" strike="noStrike" cap="none" normalizeH="0" baseline="0" smtClean="0">
                          <a:ln>
                            <a:noFill/>
                          </a:ln>
                          <a:solidFill>
                            <a:srgbClr val="000000"/>
                          </a:solidFill>
                          <a:effectLst/>
                          <a:latin typeface="Times New Roman" pitchFamily="18" charset="0"/>
                          <a:cs typeface="Times New Roman" pitchFamily="18" charset="0"/>
                        </a:rPr>
                        <a:t> </a:t>
                      </a:r>
                      <a:endParaRPr kumimoji="0" lang="es-ES" sz="1600" b="0" i="0" u="none" strike="noStrike" cap="none" normalizeH="0" baseline="0" smtClean="0">
                        <a:ln>
                          <a:noFill/>
                        </a:ln>
                        <a:solidFill>
                          <a:schemeClr val="tx2"/>
                        </a:solidFill>
                        <a:effectLst/>
                        <a:latin typeface="Times New Roman" pitchFamily="18"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r>
              <a:tr h="255588">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600" b="1" i="0" u="none" strike="noStrike" cap="none" normalizeH="0" baseline="0" smtClean="0">
                          <a:ln>
                            <a:noFill/>
                          </a:ln>
                          <a:solidFill>
                            <a:srgbClr val="000000"/>
                          </a:solidFill>
                          <a:effectLst/>
                          <a:latin typeface="Times New Roman" pitchFamily="18" charset="0"/>
                          <a:cs typeface="Times New Roman" pitchFamily="18" charset="0"/>
                        </a:rPr>
                        <a:t>ESPE Matriz</a:t>
                      </a:r>
                      <a:endParaRPr kumimoji="0" lang="es-ES" sz="1600" b="0" i="0" u="none" strike="noStrike" cap="none" normalizeH="0" baseline="0" smtClean="0">
                        <a:ln>
                          <a:noFill/>
                        </a:ln>
                        <a:solidFill>
                          <a:schemeClr val="tx2"/>
                        </a:solidFill>
                        <a:effectLst/>
                        <a:latin typeface="Times New Roman" pitchFamily="18"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endParaRPr kumimoji="0" lang="es-EC" sz="1600" b="0" i="0" u="none" strike="noStrike" cap="none" normalizeH="0" baseline="0" smtClean="0">
                        <a:ln>
                          <a:noFill/>
                        </a:ln>
                        <a:solidFill>
                          <a:schemeClr val="tx2"/>
                        </a:solidFill>
                        <a:effectLst/>
                        <a:latin typeface="Times New Roman" pitchFamily="18"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5588">
                <a:tc>
                  <a:txBody>
                    <a:bodyPr/>
                    <a:lstStyle/>
                    <a:p>
                      <a:pPr marL="0" marR="0" lvl="0" indent="0" algn="l" defTabSz="914400" rtl="0" eaLnBrk="1" fontAlgn="base" latinLnBrk="0" hangingPunct="1">
                        <a:lnSpc>
                          <a:spcPct val="100000"/>
                        </a:lnSpc>
                        <a:spcBef>
                          <a:spcPct val="0"/>
                        </a:spcBef>
                        <a:spcAft>
                          <a:spcPct val="0"/>
                        </a:spcAft>
                        <a:buClr>
                          <a:schemeClr val="accent1"/>
                        </a:buClr>
                        <a:buSzPct val="76000"/>
                        <a:buFontTx/>
                        <a:buNone/>
                        <a:tabLst/>
                      </a:pPr>
                      <a:r>
                        <a:rPr kumimoji="0" lang="es-ES" sz="1600" b="0" i="0" u="none" strike="noStrike" cap="none" normalizeH="0" baseline="0" smtClean="0">
                          <a:ln>
                            <a:noFill/>
                          </a:ln>
                          <a:solidFill>
                            <a:srgbClr val="000000"/>
                          </a:solidFill>
                          <a:effectLst/>
                          <a:latin typeface="Times New Roman" pitchFamily="18" charset="0"/>
                          <a:cs typeface="Times New Roman" pitchFamily="18" charset="0"/>
                        </a:rPr>
                        <a:t>Policía Militar</a:t>
                      </a:r>
                      <a:endParaRPr kumimoji="0" lang="es-ES" sz="1600" b="0" i="0" u="none" strike="noStrike" cap="none" normalizeH="0" baseline="0" smtClean="0">
                        <a:ln>
                          <a:noFill/>
                        </a:ln>
                        <a:solidFill>
                          <a:schemeClr val="tx2"/>
                        </a:solidFill>
                        <a:effectLst/>
                        <a:latin typeface="Times New Roman" pitchFamily="18"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600" b="0" i="0" u="none" strike="noStrike" cap="none" normalizeH="0" baseline="0" smtClean="0">
                          <a:ln>
                            <a:noFill/>
                          </a:ln>
                          <a:solidFill>
                            <a:srgbClr val="000000"/>
                          </a:solidFill>
                          <a:effectLst/>
                          <a:latin typeface="Times New Roman" pitchFamily="18" charset="0"/>
                          <a:cs typeface="Times New Roman" pitchFamily="18" charset="0"/>
                        </a:rPr>
                        <a:t>6</a:t>
                      </a:r>
                      <a:endParaRPr kumimoji="0" lang="es-ES" sz="1600" b="0" i="0" u="none" strike="noStrike" cap="none" normalizeH="0" baseline="0" smtClean="0">
                        <a:ln>
                          <a:noFill/>
                        </a:ln>
                        <a:solidFill>
                          <a:schemeClr val="tx2"/>
                        </a:solidFill>
                        <a:effectLst/>
                        <a:latin typeface="Times New Roman" pitchFamily="18"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5588">
                <a:tc>
                  <a:txBody>
                    <a:bodyPr/>
                    <a:lstStyle/>
                    <a:p>
                      <a:pPr marL="0" marR="0" lvl="0" indent="0" algn="l" defTabSz="914400" rtl="0" eaLnBrk="1" fontAlgn="base" latinLnBrk="0" hangingPunct="1">
                        <a:lnSpc>
                          <a:spcPct val="100000"/>
                        </a:lnSpc>
                        <a:spcBef>
                          <a:spcPct val="0"/>
                        </a:spcBef>
                        <a:spcAft>
                          <a:spcPct val="0"/>
                        </a:spcAft>
                        <a:buClr>
                          <a:schemeClr val="accent1"/>
                        </a:buClr>
                        <a:buSzPct val="76000"/>
                        <a:buFontTx/>
                        <a:buNone/>
                        <a:tabLst/>
                      </a:pPr>
                      <a:r>
                        <a:rPr kumimoji="0" lang="es-ES" sz="1600" b="0" i="0" u="none" strike="noStrike" cap="none" normalizeH="0" baseline="0" smtClean="0">
                          <a:ln>
                            <a:noFill/>
                          </a:ln>
                          <a:solidFill>
                            <a:srgbClr val="000000"/>
                          </a:solidFill>
                          <a:effectLst/>
                          <a:latin typeface="Times New Roman" pitchFamily="18" charset="0"/>
                          <a:cs typeface="Times New Roman" pitchFamily="18" charset="0"/>
                        </a:rPr>
                        <a:t>Servicios Universitarios</a:t>
                      </a:r>
                      <a:endParaRPr kumimoji="0" lang="es-ES" sz="1600" b="0" i="0" u="none" strike="noStrike" cap="none" normalizeH="0" baseline="0" smtClean="0">
                        <a:ln>
                          <a:noFill/>
                        </a:ln>
                        <a:solidFill>
                          <a:schemeClr val="tx2"/>
                        </a:solidFill>
                        <a:effectLst/>
                        <a:latin typeface="Times New Roman" pitchFamily="18"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600" b="0" i="0" u="none" strike="noStrike" cap="none" normalizeH="0" baseline="0" smtClean="0">
                          <a:ln>
                            <a:noFill/>
                          </a:ln>
                          <a:solidFill>
                            <a:srgbClr val="000000"/>
                          </a:solidFill>
                          <a:effectLst/>
                          <a:latin typeface="Times New Roman" pitchFamily="18" charset="0"/>
                          <a:cs typeface="Times New Roman" pitchFamily="18" charset="0"/>
                        </a:rPr>
                        <a:t>3</a:t>
                      </a:r>
                      <a:endParaRPr kumimoji="0" lang="es-ES" sz="1600" b="0" i="0" u="none" strike="noStrike" cap="none" normalizeH="0" baseline="0" smtClean="0">
                        <a:ln>
                          <a:noFill/>
                        </a:ln>
                        <a:solidFill>
                          <a:schemeClr val="tx2"/>
                        </a:solidFill>
                        <a:effectLst/>
                        <a:latin typeface="Times New Roman" pitchFamily="18"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5588">
                <a:tc>
                  <a:txBody>
                    <a:bodyPr/>
                    <a:lstStyle/>
                    <a:p>
                      <a:pPr marL="0" marR="0" lvl="0" indent="0" algn="l" defTabSz="914400" rtl="0" eaLnBrk="1" fontAlgn="base" latinLnBrk="0" hangingPunct="1">
                        <a:lnSpc>
                          <a:spcPct val="100000"/>
                        </a:lnSpc>
                        <a:spcBef>
                          <a:spcPct val="0"/>
                        </a:spcBef>
                        <a:spcAft>
                          <a:spcPct val="0"/>
                        </a:spcAft>
                        <a:buClr>
                          <a:schemeClr val="accent1"/>
                        </a:buClr>
                        <a:buSzPct val="76000"/>
                        <a:buFontTx/>
                        <a:buNone/>
                        <a:tabLst/>
                      </a:pPr>
                      <a:r>
                        <a:rPr kumimoji="0" lang="es-ES" sz="1600" b="0" i="0" u="none" strike="noStrike" cap="none" normalizeH="0" baseline="0" smtClean="0">
                          <a:ln>
                            <a:noFill/>
                          </a:ln>
                          <a:solidFill>
                            <a:srgbClr val="000000"/>
                          </a:solidFill>
                          <a:effectLst/>
                          <a:latin typeface="Times New Roman" pitchFamily="18" charset="0"/>
                          <a:cs typeface="Times New Roman" pitchFamily="18" charset="0"/>
                        </a:rPr>
                        <a:t>UTIC's</a:t>
                      </a:r>
                      <a:endParaRPr kumimoji="0" lang="es-ES" sz="1600" b="0" i="0" u="none" strike="noStrike" cap="none" normalizeH="0" baseline="0" smtClean="0">
                        <a:ln>
                          <a:noFill/>
                        </a:ln>
                        <a:solidFill>
                          <a:schemeClr val="tx2"/>
                        </a:solidFill>
                        <a:effectLst/>
                        <a:latin typeface="Times New Roman" pitchFamily="18"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600" b="0" i="0" u="none" strike="noStrike" cap="none" normalizeH="0" baseline="0" smtClean="0">
                          <a:ln>
                            <a:noFill/>
                          </a:ln>
                          <a:solidFill>
                            <a:srgbClr val="000000"/>
                          </a:solidFill>
                          <a:effectLst/>
                          <a:latin typeface="Times New Roman" pitchFamily="18" charset="0"/>
                          <a:cs typeface="Times New Roman" pitchFamily="18" charset="0"/>
                        </a:rPr>
                        <a:t>5</a:t>
                      </a:r>
                      <a:endParaRPr kumimoji="0" lang="es-ES" sz="1600" b="0" i="0" u="none" strike="noStrike" cap="none" normalizeH="0" baseline="0" smtClean="0">
                        <a:ln>
                          <a:noFill/>
                        </a:ln>
                        <a:solidFill>
                          <a:schemeClr val="tx2"/>
                        </a:solidFill>
                        <a:effectLst/>
                        <a:latin typeface="Times New Roman" pitchFamily="18"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5588">
                <a:tc>
                  <a:txBody>
                    <a:bodyPr/>
                    <a:lstStyle/>
                    <a:p>
                      <a:pPr marL="0" marR="0" lvl="0" indent="0" algn="l" defTabSz="914400" rtl="0" eaLnBrk="1" fontAlgn="base" latinLnBrk="0" hangingPunct="1">
                        <a:lnSpc>
                          <a:spcPct val="100000"/>
                        </a:lnSpc>
                        <a:spcBef>
                          <a:spcPct val="0"/>
                        </a:spcBef>
                        <a:spcAft>
                          <a:spcPct val="0"/>
                        </a:spcAft>
                        <a:buClr>
                          <a:schemeClr val="accent1"/>
                        </a:buClr>
                        <a:buSzPct val="76000"/>
                        <a:buFontTx/>
                        <a:buNone/>
                        <a:tabLst/>
                      </a:pPr>
                      <a:r>
                        <a:rPr kumimoji="0" lang="es-ES" sz="1600" b="0" i="0" u="none" strike="noStrike" cap="none" normalizeH="0" baseline="0" smtClean="0">
                          <a:ln>
                            <a:noFill/>
                          </a:ln>
                          <a:solidFill>
                            <a:srgbClr val="000000"/>
                          </a:solidFill>
                          <a:effectLst/>
                          <a:latin typeface="Times New Roman" pitchFamily="18" charset="0"/>
                          <a:cs typeface="Times New Roman" pitchFamily="18" charset="0"/>
                        </a:rPr>
                        <a:t>Transportes</a:t>
                      </a:r>
                      <a:endParaRPr kumimoji="0" lang="es-ES" sz="1600" b="0" i="0" u="none" strike="noStrike" cap="none" normalizeH="0" baseline="0" smtClean="0">
                        <a:ln>
                          <a:noFill/>
                        </a:ln>
                        <a:solidFill>
                          <a:schemeClr val="tx2"/>
                        </a:solidFill>
                        <a:effectLst/>
                        <a:latin typeface="Times New Roman" pitchFamily="18"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600" b="0" i="0" u="none" strike="noStrike" cap="none" normalizeH="0" baseline="0" smtClean="0">
                          <a:ln>
                            <a:noFill/>
                          </a:ln>
                          <a:solidFill>
                            <a:srgbClr val="000000"/>
                          </a:solidFill>
                          <a:effectLst/>
                          <a:latin typeface="Times New Roman" pitchFamily="18" charset="0"/>
                          <a:cs typeface="Times New Roman" pitchFamily="18" charset="0"/>
                        </a:rPr>
                        <a:t>30</a:t>
                      </a:r>
                      <a:endParaRPr kumimoji="0" lang="es-ES" sz="1600" b="0" i="0" u="none" strike="noStrike" cap="none" normalizeH="0" baseline="0" smtClean="0">
                        <a:ln>
                          <a:noFill/>
                        </a:ln>
                        <a:solidFill>
                          <a:schemeClr val="tx2"/>
                        </a:solidFill>
                        <a:effectLst/>
                        <a:latin typeface="Times New Roman" pitchFamily="18"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5588">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600" b="1" i="0" u="none" strike="noStrike" cap="none" normalizeH="0" baseline="0" smtClean="0">
                          <a:ln>
                            <a:noFill/>
                          </a:ln>
                          <a:solidFill>
                            <a:srgbClr val="000000"/>
                          </a:solidFill>
                          <a:effectLst/>
                          <a:latin typeface="Times New Roman" pitchFamily="18" charset="0"/>
                          <a:cs typeface="Times New Roman" pitchFamily="18" charset="0"/>
                        </a:rPr>
                        <a:t>IASA I</a:t>
                      </a:r>
                      <a:endParaRPr kumimoji="0" lang="es-ES" sz="1600" b="0" i="0" u="none" strike="noStrike" cap="none" normalizeH="0" baseline="0" smtClean="0">
                        <a:ln>
                          <a:noFill/>
                        </a:ln>
                        <a:solidFill>
                          <a:schemeClr val="tx2"/>
                        </a:solidFill>
                        <a:effectLst/>
                        <a:latin typeface="Times New Roman" pitchFamily="18"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600" b="0" i="0" u="none" strike="noStrike" cap="none" normalizeH="0" baseline="0" smtClean="0">
                          <a:ln>
                            <a:noFill/>
                          </a:ln>
                          <a:solidFill>
                            <a:srgbClr val="000000"/>
                          </a:solidFill>
                          <a:effectLst/>
                          <a:latin typeface="Times New Roman" pitchFamily="18" charset="0"/>
                          <a:cs typeface="Times New Roman" pitchFamily="18" charset="0"/>
                        </a:rPr>
                        <a:t>10</a:t>
                      </a:r>
                      <a:endParaRPr kumimoji="0" lang="es-ES" sz="1600" b="0" i="0" u="none" strike="noStrike" cap="none" normalizeH="0" baseline="0" smtClean="0">
                        <a:ln>
                          <a:noFill/>
                        </a:ln>
                        <a:solidFill>
                          <a:schemeClr val="tx2"/>
                        </a:solidFill>
                        <a:effectLst/>
                        <a:latin typeface="Times New Roman" pitchFamily="18"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5588">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600" b="1" i="0" u="none" strike="noStrike" cap="none" normalizeH="0" baseline="0" smtClean="0">
                          <a:ln>
                            <a:noFill/>
                          </a:ln>
                          <a:solidFill>
                            <a:srgbClr val="000000"/>
                          </a:solidFill>
                          <a:effectLst/>
                          <a:latin typeface="Times New Roman" pitchFamily="18" charset="0"/>
                          <a:cs typeface="Times New Roman" pitchFamily="18" charset="0"/>
                        </a:rPr>
                        <a:t>Héroes del Cenepa</a:t>
                      </a:r>
                      <a:endParaRPr kumimoji="0" lang="es-ES" sz="1600" b="0" i="0" u="none" strike="noStrike" cap="none" normalizeH="0" baseline="0" smtClean="0">
                        <a:ln>
                          <a:noFill/>
                        </a:ln>
                        <a:solidFill>
                          <a:schemeClr val="tx2"/>
                        </a:solidFill>
                        <a:effectLst/>
                        <a:latin typeface="Times New Roman" pitchFamily="18"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600" b="0" i="0" u="none" strike="noStrike" cap="none" normalizeH="0" baseline="0" smtClean="0">
                          <a:ln>
                            <a:noFill/>
                          </a:ln>
                          <a:solidFill>
                            <a:srgbClr val="000000"/>
                          </a:solidFill>
                          <a:effectLst/>
                          <a:latin typeface="Times New Roman" pitchFamily="18" charset="0"/>
                          <a:cs typeface="Times New Roman" pitchFamily="18" charset="0"/>
                        </a:rPr>
                        <a:t>1</a:t>
                      </a:r>
                      <a:endParaRPr kumimoji="0" lang="es-ES" sz="1600" b="0" i="0" u="none" strike="noStrike" cap="none" normalizeH="0" baseline="0" smtClean="0">
                        <a:ln>
                          <a:noFill/>
                        </a:ln>
                        <a:solidFill>
                          <a:schemeClr val="tx2"/>
                        </a:solidFill>
                        <a:effectLst/>
                        <a:latin typeface="Times New Roman" pitchFamily="18"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5588">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600" b="1" i="0" u="none" strike="noStrike" cap="none" normalizeH="0" baseline="0" smtClean="0">
                          <a:ln>
                            <a:noFill/>
                          </a:ln>
                          <a:solidFill>
                            <a:srgbClr val="000000"/>
                          </a:solidFill>
                          <a:effectLst/>
                          <a:latin typeface="Times New Roman" pitchFamily="18" charset="0"/>
                          <a:cs typeface="Times New Roman" pitchFamily="18" charset="0"/>
                        </a:rPr>
                        <a:t>Idiomas</a:t>
                      </a:r>
                      <a:endParaRPr kumimoji="0" lang="es-ES" sz="1600" b="0" i="0" u="none" strike="noStrike" cap="none" normalizeH="0" baseline="0" smtClean="0">
                        <a:ln>
                          <a:noFill/>
                        </a:ln>
                        <a:solidFill>
                          <a:schemeClr val="tx2"/>
                        </a:solidFill>
                        <a:effectLst/>
                        <a:latin typeface="Times New Roman" pitchFamily="18"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600" b="0" i="0" u="none" strike="noStrike" cap="none" normalizeH="0" baseline="0" smtClean="0">
                          <a:ln>
                            <a:noFill/>
                          </a:ln>
                          <a:solidFill>
                            <a:srgbClr val="000000"/>
                          </a:solidFill>
                          <a:effectLst/>
                          <a:latin typeface="Times New Roman" pitchFamily="18" charset="0"/>
                          <a:cs typeface="Times New Roman" pitchFamily="18" charset="0"/>
                        </a:rPr>
                        <a:t>1</a:t>
                      </a:r>
                      <a:endParaRPr kumimoji="0" lang="es-ES" sz="1600" b="0" i="0" u="none" strike="noStrike" cap="none" normalizeH="0" baseline="0" smtClean="0">
                        <a:ln>
                          <a:noFill/>
                        </a:ln>
                        <a:solidFill>
                          <a:schemeClr val="tx2"/>
                        </a:solidFill>
                        <a:effectLst/>
                        <a:latin typeface="Times New Roman" pitchFamily="18"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5588">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600" b="1" i="0" u="none" strike="noStrike" cap="none" normalizeH="0" baseline="0" smtClean="0">
                          <a:ln>
                            <a:noFill/>
                          </a:ln>
                          <a:solidFill>
                            <a:srgbClr val="000000"/>
                          </a:solidFill>
                          <a:effectLst/>
                          <a:latin typeface="Times New Roman" pitchFamily="18" charset="0"/>
                          <a:cs typeface="Times New Roman" pitchFamily="18" charset="0"/>
                        </a:rPr>
                        <a:t>Total usuarios Pichincha</a:t>
                      </a:r>
                      <a:endParaRPr kumimoji="0" lang="es-ES" sz="1600" b="0" i="0" u="none" strike="noStrike" cap="none" normalizeH="0" baseline="0" smtClean="0">
                        <a:ln>
                          <a:noFill/>
                        </a:ln>
                        <a:solidFill>
                          <a:schemeClr val="tx2"/>
                        </a:solidFill>
                        <a:effectLst/>
                        <a:latin typeface="Times New Roman" pitchFamily="18"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600" b="1" i="0" u="none" strike="noStrike" cap="none" normalizeH="0" baseline="0" smtClean="0">
                          <a:ln>
                            <a:noFill/>
                          </a:ln>
                          <a:solidFill>
                            <a:srgbClr val="000000"/>
                          </a:solidFill>
                          <a:effectLst/>
                          <a:latin typeface="Times New Roman" pitchFamily="18" charset="0"/>
                          <a:cs typeface="Times New Roman" pitchFamily="18" charset="0"/>
                        </a:rPr>
                        <a:t>56</a:t>
                      </a:r>
                      <a:endParaRPr kumimoji="0" lang="es-ES" sz="1600" b="0" i="0" u="none" strike="noStrike" cap="none" normalizeH="0" baseline="0" smtClean="0">
                        <a:ln>
                          <a:noFill/>
                        </a:ln>
                        <a:solidFill>
                          <a:schemeClr val="tx2"/>
                        </a:solidFill>
                        <a:effectLst/>
                        <a:latin typeface="Times New Roman" pitchFamily="18"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98343" name="1 Título"/>
          <p:cNvSpPr txBox="1">
            <a:spLocks/>
          </p:cNvSpPr>
          <p:nvPr/>
        </p:nvSpPr>
        <p:spPr bwMode="auto">
          <a:xfrm>
            <a:off x="683568" y="4437112"/>
            <a:ext cx="8229600" cy="704850"/>
          </a:xfrm>
          <a:prstGeom prst="rect">
            <a:avLst/>
          </a:prstGeom>
          <a:noFill/>
          <a:ln w="9525">
            <a:noFill/>
            <a:miter lim="800000"/>
            <a:headEnd/>
            <a:tailEnd/>
          </a:ln>
        </p:spPr>
        <p:txBody>
          <a:bodyPr anchor="ctr"/>
          <a:lstStyle/>
          <a:p>
            <a:pPr>
              <a:buFont typeface="Arial" charset="0"/>
              <a:buChar char="•"/>
            </a:pPr>
            <a:r>
              <a:rPr lang="es-EC" sz="2400" b="1" dirty="0">
                <a:solidFill>
                  <a:srgbClr val="92D050"/>
                </a:solidFill>
                <a:latin typeface="Calibri" pitchFamily="34" charset="0"/>
              </a:rPr>
              <a:t>   </a:t>
            </a:r>
            <a:r>
              <a:rPr lang="es-EC" sz="2200" b="1" dirty="0">
                <a:solidFill>
                  <a:srgbClr val="92D050"/>
                </a:solidFill>
                <a:latin typeface="Calibri" pitchFamily="34" charset="0"/>
              </a:rPr>
              <a:t>Número de usuarios en sedes ESPE Sto. Domingo y Latacunga</a:t>
            </a:r>
            <a:endParaRPr lang="es-ES" sz="2200" dirty="0">
              <a:solidFill>
                <a:srgbClr val="92D050"/>
              </a:solidFill>
              <a:latin typeface="Calibri" pitchFamily="34" charset="0"/>
            </a:endParaRPr>
          </a:p>
        </p:txBody>
      </p:sp>
      <p:graphicFrame>
        <p:nvGraphicFramePr>
          <p:cNvPr id="6" name="5 Tabla"/>
          <p:cNvGraphicFramePr>
            <a:graphicFrameLocks noGrp="1"/>
          </p:cNvGraphicFramePr>
          <p:nvPr/>
        </p:nvGraphicFramePr>
        <p:xfrm>
          <a:off x="1908175" y="5013325"/>
          <a:ext cx="5327650" cy="1347788"/>
        </p:xfrm>
        <a:graphic>
          <a:graphicData uri="http://schemas.openxmlformats.org/drawingml/2006/table">
            <a:tbl>
              <a:tblPr/>
              <a:tblGrid>
                <a:gridCol w="3814763"/>
                <a:gridCol w="1512887"/>
              </a:tblGrid>
              <a:tr h="269875">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600" b="1" i="0" u="none" strike="noStrike" cap="none" normalizeH="0" baseline="0" smtClean="0">
                          <a:ln>
                            <a:noFill/>
                          </a:ln>
                          <a:solidFill>
                            <a:schemeClr val="tx2"/>
                          </a:solidFill>
                          <a:effectLst/>
                          <a:latin typeface="Times New Roman" pitchFamily="18" charset="0"/>
                          <a:cs typeface="Times New Roman" pitchFamily="18" charset="0"/>
                        </a:rPr>
                        <a:t>Sedes</a:t>
                      </a:r>
                      <a:endParaRPr kumimoji="0" lang="es-ES" sz="1600" b="0" i="0" u="none" strike="noStrike" cap="none" normalizeH="0" baseline="0" smtClean="0">
                        <a:ln>
                          <a:noFill/>
                        </a:ln>
                        <a:solidFill>
                          <a:schemeClr val="tx2"/>
                        </a:solidFill>
                        <a:effectLst/>
                        <a:latin typeface="Times New Roman" pitchFamily="18"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600" b="1" i="0" u="none" strike="noStrike" cap="none" normalizeH="0" baseline="0" smtClean="0">
                          <a:ln>
                            <a:noFill/>
                          </a:ln>
                          <a:solidFill>
                            <a:schemeClr val="tx2"/>
                          </a:solidFill>
                          <a:effectLst/>
                          <a:latin typeface="Times New Roman" pitchFamily="18" charset="0"/>
                          <a:cs typeface="Times New Roman" pitchFamily="18" charset="0"/>
                        </a:rPr>
                        <a:t># Usuarios</a:t>
                      </a:r>
                      <a:endParaRPr kumimoji="0" lang="es-ES" sz="1600" b="0" i="0" u="none" strike="noStrike" cap="none" normalizeH="0" baseline="0" smtClean="0">
                        <a:ln>
                          <a:noFill/>
                        </a:ln>
                        <a:solidFill>
                          <a:schemeClr val="tx2"/>
                        </a:solidFill>
                        <a:effectLst/>
                        <a:latin typeface="Times New Roman" pitchFamily="18"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69875">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600" b="0" i="0" u="none" strike="noStrike" cap="none" normalizeH="0" baseline="0" smtClean="0">
                          <a:ln>
                            <a:noFill/>
                          </a:ln>
                          <a:solidFill>
                            <a:schemeClr val="tx2"/>
                          </a:solidFill>
                          <a:effectLst/>
                          <a:latin typeface="Times New Roman" pitchFamily="18" charset="0"/>
                          <a:cs typeface="Times New Roman" pitchFamily="18" charset="0"/>
                        </a:rPr>
                        <a:t>IASA II Santo Domingo</a:t>
                      </a:r>
                      <a:endParaRPr kumimoji="0" lang="es-ES" sz="1600" b="0" i="0" u="none" strike="noStrike" cap="none" normalizeH="0" baseline="0" smtClean="0">
                        <a:ln>
                          <a:noFill/>
                        </a:ln>
                        <a:solidFill>
                          <a:schemeClr val="tx2"/>
                        </a:solidFill>
                        <a:effectLst/>
                        <a:latin typeface="Times New Roman" pitchFamily="18"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600" b="0" i="0" u="none" strike="noStrike" cap="none" normalizeH="0" baseline="0" smtClean="0">
                          <a:ln>
                            <a:noFill/>
                          </a:ln>
                          <a:solidFill>
                            <a:schemeClr val="tx2"/>
                          </a:solidFill>
                          <a:effectLst/>
                          <a:latin typeface="Times New Roman" pitchFamily="18" charset="0"/>
                          <a:cs typeface="Times New Roman" pitchFamily="18" charset="0"/>
                        </a:rPr>
                        <a:t>3</a:t>
                      </a:r>
                      <a:endParaRPr kumimoji="0" lang="es-ES" sz="1600" b="0" i="0" u="none" strike="noStrike" cap="none" normalizeH="0" baseline="0" smtClean="0">
                        <a:ln>
                          <a:noFill/>
                        </a:ln>
                        <a:solidFill>
                          <a:schemeClr val="tx2"/>
                        </a:solidFill>
                        <a:effectLst/>
                        <a:latin typeface="Times New Roman" pitchFamily="18"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69875">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600" b="0" i="0" u="none" strike="noStrike" cap="none" normalizeH="0" baseline="0" smtClean="0">
                          <a:ln>
                            <a:noFill/>
                          </a:ln>
                          <a:solidFill>
                            <a:schemeClr val="tx2"/>
                          </a:solidFill>
                          <a:effectLst/>
                          <a:latin typeface="Times New Roman" pitchFamily="18" charset="0"/>
                          <a:cs typeface="Times New Roman" pitchFamily="18" charset="0"/>
                        </a:rPr>
                        <a:t>ESPE Latacunga</a:t>
                      </a:r>
                      <a:endParaRPr kumimoji="0" lang="es-ES" sz="1600" b="0" i="0" u="none" strike="noStrike" cap="none" normalizeH="0" baseline="0" smtClean="0">
                        <a:ln>
                          <a:noFill/>
                        </a:ln>
                        <a:solidFill>
                          <a:schemeClr val="tx2"/>
                        </a:solidFill>
                        <a:effectLst/>
                        <a:latin typeface="Times New Roman" pitchFamily="18"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600" b="0" i="0" u="none" strike="noStrike" cap="none" normalizeH="0" baseline="0" smtClean="0">
                          <a:ln>
                            <a:noFill/>
                          </a:ln>
                          <a:solidFill>
                            <a:schemeClr val="tx2"/>
                          </a:solidFill>
                          <a:effectLst/>
                          <a:latin typeface="Times New Roman" pitchFamily="18" charset="0"/>
                          <a:cs typeface="Times New Roman" pitchFamily="18" charset="0"/>
                        </a:rPr>
                        <a:t>16</a:t>
                      </a:r>
                      <a:endParaRPr kumimoji="0" lang="es-ES" sz="1600" b="0" i="0" u="none" strike="noStrike" cap="none" normalizeH="0" baseline="0" smtClean="0">
                        <a:ln>
                          <a:noFill/>
                        </a:ln>
                        <a:solidFill>
                          <a:schemeClr val="tx2"/>
                        </a:solidFill>
                        <a:effectLst/>
                        <a:latin typeface="Times New Roman" pitchFamily="18"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38163">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600" b="0" i="0" u="none" strike="noStrike" cap="none" normalizeH="0" baseline="0" smtClean="0">
                          <a:ln>
                            <a:noFill/>
                          </a:ln>
                          <a:solidFill>
                            <a:schemeClr val="tx2"/>
                          </a:solidFill>
                          <a:effectLst/>
                          <a:latin typeface="Times New Roman" pitchFamily="18" charset="0"/>
                          <a:cs typeface="Times New Roman" pitchFamily="18" charset="0"/>
                        </a:rPr>
                        <a:t>Total usuarios Sto. Domingo y Latacunga</a:t>
                      </a:r>
                      <a:endParaRPr kumimoji="0" lang="es-ES" sz="1600" b="0" i="0" u="none" strike="noStrike" cap="none" normalizeH="0" baseline="0" smtClean="0">
                        <a:ln>
                          <a:noFill/>
                        </a:ln>
                        <a:solidFill>
                          <a:schemeClr val="tx2"/>
                        </a:solidFill>
                        <a:effectLst/>
                        <a:latin typeface="Times New Roman" pitchFamily="18"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600" b="0" i="0" u="none" strike="noStrike" cap="none" normalizeH="0" baseline="0" dirty="0" smtClean="0">
                          <a:ln>
                            <a:noFill/>
                          </a:ln>
                          <a:solidFill>
                            <a:schemeClr val="tx2"/>
                          </a:solidFill>
                          <a:effectLst/>
                          <a:latin typeface="Times New Roman" pitchFamily="18" charset="0"/>
                          <a:cs typeface="Times New Roman" pitchFamily="18" charset="0"/>
                        </a:rPr>
                        <a:t>19</a:t>
                      </a:r>
                      <a:endParaRPr kumimoji="0" lang="es-ES" sz="1600" b="0" i="0" u="none" strike="noStrike" cap="none" normalizeH="0" baseline="0" dirty="0" smtClean="0">
                        <a:ln>
                          <a:noFill/>
                        </a:ln>
                        <a:solidFill>
                          <a:schemeClr val="tx2"/>
                        </a:solidFill>
                        <a:effectLst/>
                        <a:latin typeface="Times New Roman" pitchFamily="18"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2 Marcador de contenido"/>
          <p:cNvSpPr>
            <a:spLocks noGrp="1"/>
          </p:cNvSpPr>
          <p:nvPr>
            <p:ph idx="4294967295"/>
          </p:nvPr>
        </p:nvSpPr>
        <p:spPr>
          <a:xfrm>
            <a:off x="468313" y="0"/>
            <a:ext cx="8229600" cy="2133600"/>
          </a:xfrm>
        </p:spPr>
        <p:txBody>
          <a:bodyPr/>
          <a:lstStyle/>
          <a:p>
            <a:pPr eaLnBrk="1" hangingPunct="1">
              <a:lnSpc>
                <a:spcPct val="90000"/>
              </a:lnSpc>
              <a:buFont typeface="Wingdings 2" pitchFamily="18" charset="2"/>
              <a:buNone/>
            </a:pPr>
            <a:endParaRPr lang="en-US" sz="2000" dirty="0" smtClean="0"/>
          </a:p>
          <a:p>
            <a:pPr algn="just" eaLnBrk="1" hangingPunct="1">
              <a:lnSpc>
                <a:spcPct val="90000"/>
              </a:lnSpc>
            </a:pPr>
            <a:endParaRPr lang="es-ES" sz="2000" dirty="0" smtClean="0"/>
          </a:p>
          <a:p>
            <a:pPr algn="just" eaLnBrk="1" hangingPunct="1">
              <a:lnSpc>
                <a:spcPct val="90000"/>
              </a:lnSpc>
            </a:pPr>
            <a:endParaRPr lang="es-ES" sz="2000" dirty="0" smtClean="0"/>
          </a:p>
          <a:p>
            <a:pPr algn="just" eaLnBrk="1" hangingPunct="1">
              <a:lnSpc>
                <a:spcPct val="90000"/>
              </a:lnSpc>
            </a:pPr>
            <a:r>
              <a:rPr lang="es-ES" sz="2000" dirty="0" smtClean="0">
                <a:latin typeface="Calibri" pitchFamily="34" charset="0"/>
              </a:rPr>
              <a:t>Por lo tanto el número total de usuarios para los cuales se debe dise</a:t>
            </a:r>
            <a:r>
              <a:rPr lang="es-ES" sz="2000" dirty="0" smtClean="0"/>
              <a:t>ñ</a:t>
            </a:r>
            <a:r>
              <a:rPr lang="es-ES" sz="2000" dirty="0" smtClean="0">
                <a:latin typeface="Calibri" pitchFamily="34" charset="0"/>
              </a:rPr>
              <a:t>ar la red de radiocomunicaciones  de la ESPE y todas sus sedes,  es de 75 usuarios.</a:t>
            </a:r>
            <a:r>
              <a:rPr lang="es-ES" sz="2000" b="1" dirty="0" smtClean="0">
                <a:latin typeface="Calibri" pitchFamily="34" charset="0"/>
              </a:rPr>
              <a:t> </a:t>
            </a:r>
            <a:r>
              <a:rPr lang="es-ES" sz="2000" dirty="0" smtClean="0">
                <a:latin typeface="Calibri" pitchFamily="34" charset="0"/>
              </a:rPr>
              <a:t> Los cuales, se encuentran distribuidos seg</a:t>
            </a:r>
            <a:r>
              <a:rPr lang="es-ES" sz="2000" dirty="0" smtClean="0"/>
              <a:t>ú</a:t>
            </a:r>
            <a:r>
              <a:rPr lang="es-ES" sz="2000" dirty="0" smtClean="0">
                <a:latin typeface="Calibri" pitchFamily="34" charset="0"/>
              </a:rPr>
              <a:t>n la tabla </a:t>
            </a:r>
          </a:p>
        </p:txBody>
      </p:sp>
      <p:graphicFrame>
        <p:nvGraphicFramePr>
          <p:cNvPr id="108547" name="Group 3"/>
          <p:cNvGraphicFramePr>
            <a:graphicFrameLocks noGrp="1"/>
          </p:cNvGraphicFramePr>
          <p:nvPr/>
        </p:nvGraphicFramePr>
        <p:xfrm>
          <a:off x="2987675" y="2275580"/>
          <a:ext cx="3384550" cy="1441452"/>
        </p:xfrm>
        <a:graphic>
          <a:graphicData uri="http://schemas.openxmlformats.org/drawingml/2006/table">
            <a:tbl>
              <a:tblPr/>
              <a:tblGrid>
                <a:gridCol w="2011363"/>
                <a:gridCol w="1373187"/>
              </a:tblGrid>
              <a:tr h="360363">
                <a:tc>
                  <a:txBody>
                    <a:bodyPr/>
                    <a:lstStyle/>
                    <a:p>
                      <a:pPr marL="0" marR="0" lvl="0" indent="0" algn="l" defTabSz="914400" rtl="0" eaLnBrk="1" fontAlgn="base" latinLnBrk="0" hangingPunct="1">
                        <a:lnSpc>
                          <a:spcPct val="100000"/>
                        </a:lnSpc>
                        <a:spcBef>
                          <a:spcPct val="0"/>
                        </a:spcBef>
                        <a:spcAft>
                          <a:spcPct val="0"/>
                        </a:spcAft>
                        <a:buClr>
                          <a:schemeClr val="accent1"/>
                        </a:buClr>
                        <a:buSzPct val="76000"/>
                        <a:buFontTx/>
                        <a:buNone/>
                        <a:tabLst/>
                      </a:pPr>
                      <a:r>
                        <a:rPr kumimoji="0" lang="es-ES" sz="1600" b="0" i="0" u="none" strike="noStrike" cap="none" normalizeH="0" baseline="0" smtClean="0">
                          <a:ln>
                            <a:noFill/>
                          </a:ln>
                          <a:solidFill>
                            <a:schemeClr val="tx2"/>
                          </a:solidFill>
                          <a:effectLst/>
                          <a:latin typeface="Calibri" pitchFamily="34" charset="0"/>
                          <a:cs typeface="Times New Roman" pitchFamily="18" charset="0"/>
                        </a:rPr>
                        <a:t> </a:t>
                      </a:r>
                      <a:r>
                        <a:rPr kumimoji="0" lang="es-ES" sz="1600" b="1" i="0" u="none" strike="noStrike" cap="none" normalizeH="0" baseline="0" smtClean="0">
                          <a:ln>
                            <a:noFill/>
                          </a:ln>
                          <a:solidFill>
                            <a:schemeClr val="tx2"/>
                          </a:solidFill>
                          <a:effectLst/>
                          <a:latin typeface="Calibri" pitchFamily="34" charset="0"/>
                          <a:cs typeface="Times New Roman" pitchFamily="18" charset="0"/>
                        </a:rPr>
                        <a:t>Tipos de Radios</a:t>
                      </a:r>
                      <a:endParaRPr kumimoji="0" lang="es-ES" sz="1600" b="0" i="0" u="none" strike="noStrike" cap="none" normalizeH="0" baseline="0" smtClean="0">
                        <a:ln>
                          <a:noFill/>
                        </a:ln>
                        <a:solidFill>
                          <a:schemeClr val="tx2"/>
                        </a:solidFill>
                        <a:effectLst/>
                        <a:latin typeface="Calibri" pitchFamily="34"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76000"/>
                        <a:buFontTx/>
                        <a:buNone/>
                        <a:tabLst/>
                      </a:pPr>
                      <a:r>
                        <a:rPr kumimoji="0" lang="es-ES" sz="1600" b="1" i="0" u="none" strike="noStrike" cap="none" normalizeH="0" baseline="0" smtClean="0">
                          <a:ln>
                            <a:noFill/>
                          </a:ln>
                          <a:solidFill>
                            <a:schemeClr val="tx2"/>
                          </a:solidFill>
                          <a:effectLst/>
                          <a:latin typeface="Calibri" pitchFamily="34" charset="0"/>
                          <a:cs typeface="Times New Roman" pitchFamily="18" charset="0"/>
                        </a:rPr>
                        <a:t># Usuarios</a:t>
                      </a:r>
                      <a:endParaRPr kumimoji="0" lang="es-ES" sz="1600" b="0" i="0" u="none" strike="noStrike" cap="none" normalizeH="0" baseline="0" smtClean="0">
                        <a:ln>
                          <a:noFill/>
                        </a:ln>
                        <a:solidFill>
                          <a:schemeClr val="tx2"/>
                        </a:solidFill>
                        <a:effectLst/>
                        <a:latin typeface="Calibri" pitchFamily="34"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0363">
                <a:tc>
                  <a:txBody>
                    <a:bodyPr/>
                    <a:lstStyle/>
                    <a:p>
                      <a:pPr marL="0" marR="0" lvl="0" indent="0" algn="l" defTabSz="914400" rtl="0" eaLnBrk="1" fontAlgn="base" latinLnBrk="0" hangingPunct="1">
                        <a:lnSpc>
                          <a:spcPct val="100000"/>
                        </a:lnSpc>
                        <a:spcBef>
                          <a:spcPct val="0"/>
                        </a:spcBef>
                        <a:spcAft>
                          <a:spcPct val="0"/>
                        </a:spcAft>
                        <a:buClr>
                          <a:schemeClr val="accent1"/>
                        </a:buClr>
                        <a:buSzPct val="76000"/>
                        <a:buFontTx/>
                        <a:buNone/>
                        <a:tabLst/>
                      </a:pPr>
                      <a:r>
                        <a:rPr kumimoji="0" lang="es-ES" sz="1600" b="0" i="0" u="none" strike="noStrike" cap="none" normalizeH="0" baseline="0" smtClean="0">
                          <a:ln>
                            <a:noFill/>
                          </a:ln>
                          <a:solidFill>
                            <a:schemeClr val="tx2"/>
                          </a:solidFill>
                          <a:effectLst/>
                          <a:latin typeface="Calibri" pitchFamily="34" charset="0"/>
                          <a:cs typeface="Times New Roman" pitchFamily="18" charset="0"/>
                        </a:rPr>
                        <a:t>Radios Portátiles</a:t>
                      </a:r>
                      <a:endParaRPr kumimoji="0" lang="es-ES" sz="1600" b="0" i="0" u="none" strike="noStrike" cap="none" normalizeH="0" baseline="0" smtClean="0">
                        <a:ln>
                          <a:noFill/>
                        </a:ln>
                        <a:solidFill>
                          <a:schemeClr val="tx2"/>
                        </a:solidFill>
                        <a:effectLst/>
                        <a:latin typeface="Calibri" pitchFamily="34"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600" b="0" i="0" u="none" strike="noStrike" cap="none" normalizeH="0" baseline="0" smtClean="0">
                          <a:ln>
                            <a:noFill/>
                          </a:ln>
                          <a:solidFill>
                            <a:schemeClr val="tx2"/>
                          </a:solidFill>
                          <a:effectLst/>
                          <a:latin typeface="Calibri" pitchFamily="34" charset="0"/>
                          <a:cs typeface="Times New Roman" pitchFamily="18" charset="0"/>
                        </a:rPr>
                        <a:t>10</a:t>
                      </a:r>
                      <a:endParaRPr kumimoji="0" lang="es-ES" sz="1600" b="0" i="0" u="none" strike="noStrike" cap="none" normalizeH="0" baseline="0" smtClean="0">
                        <a:ln>
                          <a:noFill/>
                        </a:ln>
                        <a:solidFill>
                          <a:schemeClr val="tx2"/>
                        </a:solidFill>
                        <a:effectLst/>
                        <a:latin typeface="Calibri" pitchFamily="34"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0363">
                <a:tc>
                  <a:txBody>
                    <a:bodyPr/>
                    <a:lstStyle/>
                    <a:p>
                      <a:pPr marL="0" marR="0" lvl="0" indent="0" algn="l" defTabSz="914400" rtl="0" eaLnBrk="1" fontAlgn="base" latinLnBrk="0" hangingPunct="1">
                        <a:lnSpc>
                          <a:spcPct val="100000"/>
                        </a:lnSpc>
                        <a:spcBef>
                          <a:spcPct val="0"/>
                        </a:spcBef>
                        <a:spcAft>
                          <a:spcPct val="0"/>
                        </a:spcAft>
                        <a:buClr>
                          <a:schemeClr val="accent1"/>
                        </a:buClr>
                        <a:buSzPct val="76000"/>
                        <a:buFontTx/>
                        <a:buNone/>
                        <a:tabLst/>
                      </a:pPr>
                      <a:r>
                        <a:rPr kumimoji="0" lang="es-ES" sz="1600" b="0" i="0" u="none" strike="noStrike" cap="none" normalizeH="0" baseline="0" smtClean="0">
                          <a:ln>
                            <a:noFill/>
                          </a:ln>
                          <a:solidFill>
                            <a:schemeClr val="tx2"/>
                          </a:solidFill>
                          <a:effectLst/>
                          <a:latin typeface="Calibri" pitchFamily="34" charset="0"/>
                          <a:cs typeface="Times New Roman" pitchFamily="18" charset="0"/>
                        </a:rPr>
                        <a:t>Radios Fijas</a:t>
                      </a:r>
                      <a:endParaRPr kumimoji="0" lang="es-ES" sz="1600" b="0" i="0" u="none" strike="noStrike" cap="none" normalizeH="0" baseline="0" smtClean="0">
                        <a:ln>
                          <a:noFill/>
                        </a:ln>
                        <a:solidFill>
                          <a:schemeClr val="tx2"/>
                        </a:solidFill>
                        <a:effectLst/>
                        <a:latin typeface="Calibri" pitchFamily="34"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600" b="0" i="0" u="none" strike="noStrike" cap="none" normalizeH="0" baseline="0" smtClean="0">
                          <a:ln>
                            <a:noFill/>
                          </a:ln>
                          <a:solidFill>
                            <a:schemeClr val="tx2"/>
                          </a:solidFill>
                          <a:effectLst/>
                          <a:latin typeface="Calibri" pitchFamily="34" charset="0"/>
                          <a:cs typeface="Times New Roman" pitchFamily="18" charset="0"/>
                        </a:rPr>
                        <a:t>65</a:t>
                      </a:r>
                      <a:endParaRPr kumimoji="0" lang="es-ES" sz="1600" b="0" i="0" u="none" strike="noStrike" cap="none" normalizeH="0" baseline="0" smtClean="0">
                        <a:ln>
                          <a:noFill/>
                        </a:ln>
                        <a:solidFill>
                          <a:schemeClr val="tx2"/>
                        </a:solidFill>
                        <a:effectLst/>
                        <a:latin typeface="Calibri" pitchFamily="34"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0363">
                <a:tc>
                  <a:txBody>
                    <a:bodyPr/>
                    <a:lstStyle/>
                    <a:p>
                      <a:pPr marL="0" marR="0" lvl="0" indent="0" algn="l" defTabSz="914400" rtl="0" eaLnBrk="1" fontAlgn="base" latinLnBrk="0" hangingPunct="1">
                        <a:lnSpc>
                          <a:spcPct val="100000"/>
                        </a:lnSpc>
                        <a:spcBef>
                          <a:spcPct val="0"/>
                        </a:spcBef>
                        <a:spcAft>
                          <a:spcPct val="0"/>
                        </a:spcAft>
                        <a:buClr>
                          <a:schemeClr val="accent1"/>
                        </a:buClr>
                        <a:buSzPct val="76000"/>
                        <a:buFontTx/>
                        <a:buNone/>
                        <a:tabLst/>
                      </a:pPr>
                      <a:r>
                        <a:rPr kumimoji="0" lang="es-ES" sz="1600" b="1" i="0" u="none" strike="noStrike" cap="none" normalizeH="0" baseline="0" smtClean="0">
                          <a:ln>
                            <a:noFill/>
                          </a:ln>
                          <a:solidFill>
                            <a:schemeClr val="tx2"/>
                          </a:solidFill>
                          <a:effectLst/>
                          <a:latin typeface="Calibri" pitchFamily="34" charset="0"/>
                          <a:cs typeface="Times New Roman" pitchFamily="18" charset="0"/>
                        </a:rPr>
                        <a:t>Total</a:t>
                      </a:r>
                      <a:endParaRPr kumimoji="0" lang="es-ES" sz="1600" b="0" i="0" u="none" strike="noStrike" cap="none" normalizeH="0" baseline="0" smtClean="0">
                        <a:ln>
                          <a:noFill/>
                        </a:ln>
                        <a:solidFill>
                          <a:schemeClr val="tx2"/>
                        </a:solidFill>
                        <a:effectLst/>
                        <a:latin typeface="Calibri" pitchFamily="34"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600" b="0" i="0" u="none" strike="noStrike" cap="none" normalizeH="0" baseline="0" dirty="0" smtClean="0">
                          <a:ln>
                            <a:noFill/>
                          </a:ln>
                          <a:solidFill>
                            <a:schemeClr val="tx2"/>
                          </a:solidFill>
                          <a:effectLst/>
                          <a:latin typeface="Calibri" pitchFamily="34" charset="0"/>
                          <a:cs typeface="Times New Roman" pitchFamily="18" charset="0"/>
                        </a:rPr>
                        <a:t>75</a:t>
                      </a:r>
                      <a:endParaRPr kumimoji="0" lang="es-ES" sz="1600" b="0" i="0" u="none" strike="noStrike" cap="none" normalizeH="0" baseline="0" dirty="0" smtClean="0">
                        <a:ln>
                          <a:noFill/>
                        </a:ln>
                        <a:solidFill>
                          <a:schemeClr val="tx2"/>
                        </a:solidFill>
                        <a:effectLst/>
                        <a:latin typeface="Calibri" pitchFamily="34"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6" name="5 Diagrama"/>
          <p:cNvGraphicFramePr/>
          <p:nvPr/>
        </p:nvGraphicFramePr>
        <p:xfrm>
          <a:off x="539750" y="4437112"/>
          <a:ext cx="7848674" cy="21605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1 Título"/>
          <p:cNvSpPr>
            <a:spLocks noGrp="1"/>
          </p:cNvSpPr>
          <p:nvPr>
            <p:ph type="title" idx="4294967295"/>
          </p:nvPr>
        </p:nvSpPr>
        <p:spPr>
          <a:xfrm>
            <a:off x="1042988" y="908050"/>
            <a:ext cx="7024687" cy="1143000"/>
          </a:xfrm>
        </p:spPr>
        <p:txBody>
          <a:bodyPr anchor="ctr">
            <a:normAutofit fontScale="90000"/>
          </a:bodyPr>
          <a:lstStyle/>
          <a:p>
            <a:pPr algn="just" eaLnBrk="1" hangingPunct="1"/>
            <a:r>
              <a:rPr lang="es-ES" sz="2600" b="1" dirty="0" smtClean="0">
                <a:solidFill>
                  <a:srgbClr val="92D050"/>
                </a:solidFill>
              </a:rPr>
              <a:t>RECONOCIMIENTO DE PUNTOS DE REPETICIÓN  Y DETERMINACIÓN DE COORDENADAS</a:t>
            </a:r>
            <a:endParaRPr lang="es-ES" sz="2600" dirty="0" smtClean="0">
              <a:solidFill>
                <a:srgbClr val="92D050"/>
              </a:solidFill>
            </a:endParaRPr>
          </a:p>
        </p:txBody>
      </p:sp>
      <p:graphicFrame>
        <p:nvGraphicFramePr>
          <p:cNvPr id="4" name="3 Marcador de contenido"/>
          <p:cNvGraphicFramePr>
            <a:graphicFrameLocks noGrp="1"/>
          </p:cNvGraphicFramePr>
          <p:nvPr>
            <p:ph idx="4294967295"/>
          </p:nvPr>
        </p:nvGraphicFramePr>
        <p:xfrm>
          <a:off x="899592" y="1988840"/>
          <a:ext cx="7417444" cy="23225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4 Imagen" descr="radio.jpg"/>
          <p:cNvPicPr>
            <a:picLocks noChangeAspect="1"/>
          </p:cNvPicPr>
          <p:nvPr/>
        </p:nvPicPr>
        <p:blipFill>
          <a:blip r:embed="rId7" cstate="print"/>
          <a:stretch>
            <a:fillRect/>
          </a:stretch>
        </p:blipFill>
        <p:spPr>
          <a:xfrm>
            <a:off x="3575298" y="4437112"/>
            <a:ext cx="1428750" cy="1981200"/>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Marcador de contenido"/>
          <p:cNvSpPr txBox="1">
            <a:spLocks/>
          </p:cNvSpPr>
          <p:nvPr/>
        </p:nvSpPr>
        <p:spPr>
          <a:xfrm>
            <a:off x="395288" y="549275"/>
            <a:ext cx="8229600" cy="1800225"/>
          </a:xfrm>
          <a:prstGeom prst="rect">
            <a:avLst/>
          </a:prstGeom>
        </p:spPr>
        <p:txBody>
          <a:bodyPr>
            <a:normAutofit/>
          </a:bodyPr>
          <a:lstStyle/>
          <a:p>
            <a:pPr marL="342900" indent="-342900" algn="just">
              <a:lnSpc>
                <a:spcPct val="90000"/>
              </a:lnSpc>
              <a:spcBef>
                <a:spcPct val="20000"/>
              </a:spcBef>
              <a:buFont typeface="Arial" charset="0"/>
              <a:buChar char="•"/>
            </a:pPr>
            <a:endParaRPr lang="es-ES" sz="2200" dirty="0">
              <a:latin typeface="Century Gothic" pitchFamily="34" charset="0"/>
            </a:endParaRPr>
          </a:p>
          <a:p>
            <a:pPr marL="342900" indent="-342900" algn="just">
              <a:lnSpc>
                <a:spcPct val="90000"/>
              </a:lnSpc>
              <a:spcBef>
                <a:spcPct val="20000"/>
              </a:spcBef>
              <a:buFont typeface="Arial" charset="0"/>
              <a:buChar char="•"/>
            </a:pPr>
            <a:r>
              <a:rPr lang="es-ES" sz="2200" dirty="0">
                <a:latin typeface="Century Gothic" pitchFamily="34" charset="0"/>
              </a:rPr>
              <a:t>Cerro </a:t>
            </a:r>
            <a:r>
              <a:rPr lang="es-ES" sz="2200" dirty="0" err="1">
                <a:latin typeface="Century Gothic" pitchFamily="34" charset="0"/>
              </a:rPr>
              <a:t>Atacazo</a:t>
            </a:r>
            <a:r>
              <a:rPr lang="es-ES" sz="2200" dirty="0">
                <a:latin typeface="Century Gothic" pitchFamily="34" charset="0"/>
              </a:rPr>
              <a:t>, para salir de la provincia de Pichincha hacia  </a:t>
            </a:r>
            <a:r>
              <a:rPr lang="es-ES" sz="2200" dirty="0" err="1">
                <a:latin typeface="Century Gothic" pitchFamily="34" charset="0"/>
              </a:rPr>
              <a:t>Putzalagua</a:t>
            </a:r>
            <a:r>
              <a:rPr lang="es-ES" sz="2200" dirty="0">
                <a:latin typeface="Century Gothic" pitchFamily="34" charset="0"/>
              </a:rPr>
              <a:t> o Sumi Loma para cubrir la sede ESPE Latacunga y hacia los cerros de </a:t>
            </a:r>
            <a:r>
              <a:rPr lang="es-ES" sz="2200" dirty="0" err="1">
                <a:latin typeface="Century Gothic" pitchFamily="34" charset="0"/>
              </a:rPr>
              <a:t>Bombolí</a:t>
            </a:r>
            <a:r>
              <a:rPr lang="es-ES" sz="2200" dirty="0">
                <a:latin typeface="Century Gothic" pitchFamily="34" charset="0"/>
              </a:rPr>
              <a:t> o </a:t>
            </a:r>
            <a:r>
              <a:rPr lang="es-ES" sz="2200" dirty="0" err="1">
                <a:latin typeface="Century Gothic" pitchFamily="34" charset="0"/>
              </a:rPr>
              <a:t>Chiguilpe</a:t>
            </a:r>
            <a:r>
              <a:rPr lang="es-ES" sz="2200" dirty="0">
                <a:latin typeface="Century Gothic" pitchFamily="34" charset="0"/>
              </a:rPr>
              <a:t> para dar cobertura a la sede de Santo Domingo.</a:t>
            </a:r>
          </a:p>
        </p:txBody>
      </p:sp>
      <p:graphicFrame>
        <p:nvGraphicFramePr>
          <p:cNvPr id="7" name="6 Marcador de contenido"/>
          <p:cNvGraphicFramePr>
            <a:graphicFrameLocks noGrp="1"/>
          </p:cNvGraphicFramePr>
          <p:nvPr>
            <p:ph idx="4294967295"/>
          </p:nvPr>
        </p:nvGraphicFramePr>
        <p:xfrm>
          <a:off x="971550" y="2420938"/>
          <a:ext cx="7129463" cy="3744916"/>
        </p:xfrm>
        <a:graphic>
          <a:graphicData uri="http://schemas.openxmlformats.org/drawingml/2006/table">
            <a:tbl>
              <a:tblPr/>
              <a:tblGrid>
                <a:gridCol w="2157413"/>
                <a:gridCol w="1684337"/>
                <a:gridCol w="1684338"/>
                <a:gridCol w="1603375"/>
              </a:tblGrid>
              <a:tr h="534988">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600" b="1" i="0" u="none" strike="noStrike" cap="none" normalizeH="0" baseline="0" smtClean="0">
                          <a:ln>
                            <a:noFill/>
                          </a:ln>
                          <a:solidFill>
                            <a:schemeClr val="tx2"/>
                          </a:solidFill>
                          <a:effectLst/>
                          <a:latin typeface="Times New Roman" pitchFamily="18" charset="0"/>
                          <a:cs typeface="Times New Roman" pitchFamily="18" charset="0"/>
                        </a:rPr>
                        <a:t>Emplazamiento</a:t>
                      </a:r>
                      <a:endParaRPr kumimoji="0" lang="es-ES" sz="1600" b="0" i="0" u="none" strike="noStrike" cap="none" normalizeH="0" baseline="0" smtClean="0">
                        <a:ln>
                          <a:noFill/>
                        </a:ln>
                        <a:solidFill>
                          <a:schemeClr val="tx2"/>
                        </a:solidFill>
                        <a:effectLst/>
                        <a:latin typeface="Times New Roman" pitchFamily="18"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600" b="1" i="0" u="none" strike="noStrike" cap="none" normalizeH="0" baseline="0" smtClean="0">
                          <a:ln>
                            <a:noFill/>
                          </a:ln>
                          <a:solidFill>
                            <a:schemeClr val="tx2"/>
                          </a:solidFill>
                          <a:effectLst/>
                          <a:latin typeface="Times New Roman" pitchFamily="18" charset="0"/>
                          <a:cs typeface="Times New Roman" pitchFamily="18" charset="0"/>
                        </a:rPr>
                        <a:t>Latitud</a:t>
                      </a:r>
                      <a:endParaRPr kumimoji="0" lang="es-ES" sz="1600" b="0" i="0" u="none" strike="noStrike" cap="none" normalizeH="0" baseline="0" smtClean="0">
                        <a:ln>
                          <a:noFill/>
                        </a:ln>
                        <a:solidFill>
                          <a:schemeClr val="tx2"/>
                        </a:solidFill>
                        <a:effectLst/>
                        <a:latin typeface="Times New Roman" pitchFamily="18"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600" b="1" i="0" u="none" strike="noStrike" cap="none" normalizeH="0" baseline="0" smtClean="0">
                          <a:ln>
                            <a:noFill/>
                          </a:ln>
                          <a:solidFill>
                            <a:schemeClr val="tx2"/>
                          </a:solidFill>
                          <a:effectLst/>
                          <a:latin typeface="Times New Roman" pitchFamily="18" charset="0"/>
                          <a:cs typeface="Times New Roman" pitchFamily="18" charset="0"/>
                        </a:rPr>
                        <a:t>Longitud</a:t>
                      </a:r>
                      <a:endParaRPr kumimoji="0" lang="es-ES" sz="1600" b="0" i="0" u="none" strike="noStrike" cap="none" normalizeH="0" baseline="0" smtClean="0">
                        <a:ln>
                          <a:noFill/>
                        </a:ln>
                        <a:solidFill>
                          <a:schemeClr val="tx2"/>
                        </a:solidFill>
                        <a:effectLst/>
                        <a:latin typeface="Times New Roman" pitchFamily="18"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600" b="1" i="0" u="none" strike="noStrike" cap="none" normalizeH="0" baseline="0" smtClean="0">
                          <a:ln>
                            <a:noFill/>
                          </a:ln>
                          <a:solidFill>
                            <a:schemeClr val="tx2"/>
                          </a:solidFill>
                          <a:effectLst/>
                          <a:latin typeface="Times New Roman" pitchFamily="18" charset="0"/>
                          <a:cs typeface="Times New Roman" pitchFamily="18" charset="0"/>
                        </a:rPr>
                        <a:t>Hsnm(m)</a:t>
                      </a:r>
                      <a:endParaRPr kumimoji="0" lang="es-ES" sz="1600" b="0" i="0" u="none" strike="noStrike" cap="none" normalizeH="0" baseline="0" smtClean="0">
                        <a:ln>
                          <a:noFill/>
                        </a:ln>
                        <a:solidFill>
                          <a:schemeClr val="tx2"/>
                        </a:solidFill>
                        <a:effectLst/>
                        <a:latin typeface="Times New Roman" pitchFamily="18"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34988">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600" b="0" i="0" u="none" strike="noStrike" cap="none" normalizeH="0" baseline="0" smtClean="0">
                          <a:ln>
                            <a:noFill/>
                          </a:ln>
                          <a:solidFill>
                            <a:schemeClr val="tx2"/>
                          </a:solidFill>
                          <a:effectLst/>
                          <a:latin typeface="Times New Roman" pitchFamily="18" charset="0"/>
                          <a:cs typeface="Times New Roman" pitchFamily="18" charset="0"/>
                        </a:rPr>
                        <a:t>Atacazo</a:t>
                      </a:r>
                      <a:endParaRPr kumimoji="0" lang="es-ES" sz="1600" b="0" i="0" u="none" strike="noStrike" cap="none" normalizeH="0" baseline="0" smtClean="0">
                        <a:ln>
                          <a:noFill/>
                        </a:ln>
                        <a:solidFill>
                          <a:schemeClr val="tx2"/>
                        </a:solidFill>
                        <a:effectLst/>
                        <a:latin typeface="Times New Roman" pitchFamily="18"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600" b="0" i="0" u="none" strike="noStrike" cap="none" normalizeH="0" baseline="0" smtClean="0">
                          <a:ln>
                            <a:noFill/>
                          </a:ln>
                          <a:solidFill>
                            <a:schemeClr val="tx2"/>
                          </a:solidFill>
                          <a:effectLst/>
                          <a:latin typeface="Times New Roman" pitchFamily="18" charset="0"/>
                          <a:cs typeface="Times New Roman" pitchFamily="18" charset="0"/>
                        </a:rPr>
                        <a:t>00˚21'22,2''S</a:t>
                      </a:r>
                      <a:endParaRPr kumimoji="0" lang="es-ES" sz="1600" b="0" i="0" u="none" strike="noStrike" cap="none" normalizeH="0" baseline="0" smtClean="0">
                        <a:ln>
                          <a:noFill/>
                        </a:ln>
                        <a:solidFill>
                          <a:schemeClr val="tx2"/>
                        </a:solidFill>
                        <a:effectLst/>
                        <a:latin typeface="Times New Roman" pitchFamily="18"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600" b="0" i="0" u="none" strike="noStrike" cap="none" normalizeH="0" baseline="0" smtClean="0">
                          <a:ln>
                            <a:noFill/>
                          </a:ln>
                          <a:solidFill>
                            <a:schemeClr val="tx2"/>
                          </a:solidFill>
                          <a:effectLst/>
                          <a:latin typeface="Times New Roman" pitchFamily="18" charset="0"/>
                          <a:cs typeface="Times New Roman" pitchFamily="18" charset="0"/>
                        </a:rPr>
                        <a:t>078˚37'9,1''O</a:t>
                      </a:r>
                      <a:endParaRPr kumimoji="0" lang="es-ES" sz="1600" b="0" i="0" u="none" strike="noStrike" cap="none" normalizeH="0" baseline="0" smtClean="0">
                        <a:ln>
                          <a:noFill/>
                        </a:ln>
                        <a:solidFill>
                          <a:schemeClr val="tx2"/>
                        </a:solidFill>
                        <a:effectLst/>
                        <a:latin typeface="Times New Roman" pitchFamily="18"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600" b="0" i="0" u="none" strike="noStrike" cap="none" normalizeH="0" baseline="0" smtClean="0">
                          <a:ln>
                            <a:noFill/>
                          </a:ln>
                          <a:solidFill>
                            <a:schemeClr val="tx2"/>
                          </a:solidFill>
                          <a:effectLst/>
                          <a:latin typeface="Times New Roman" pitchFamily="18" charset="0"/>
                          <a:cs typeface="Times New Roman" pitchFamily="18" charset="0"/>
                        </a:rPr>
                        <a:t>4474</a:t>
                      </a:r>
                      <a:endParaRPr kumimoji="0" lang="es-ES" sz="1600" b="0" i="0" u="none" strike="noStrike" cap="none" normalizeH="0" baseline="0" smtClean="0">
                        <a:ln>
                          <a:noFill/>
                        </a:ln>
                        <a:solidFill>
                          <a:schemeClr val="tx2"/>
                        </a:solidFill>
                        <a:effectLst/>
                        <a:latin typeface="Times New Roman" pitchFamily="18"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34988">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600" b="0" i="0" u="none" strike="noStrike" cap="none" normalizeH="0" baseline="0" smtClean="0">
                          <a:ln>
                            <a:noFill/>
                          </a:ln>
                          <a:solidFill>
                            <a:schemeClr val="tx2"/>
                          </a:solidFill>
                          <a:effectLst/>
                          <a:latin typeface="Times New Roman" pitchFamily="18" charset="0"/>
                          <a:cs typeface="Times New Roman" pitchFamily="18" charset="0"/>
                        </a:rPr>
                        <a:t>Chiguilpe Alto</a:t>
                      </a:r>
                      <a:endParaRPr kumimoji="0" lang="es-ES" sz="1600" b="0" i="0" u="none" strike="noStrike" cap="none" normalizeH="0" baseline="0" smtClean="0">
                        <a:ln>
                          <a:noFill/>
                        </a:ln>
                        <a:solidFill>
                          <a:schemeClr val="tx2"/>
                        </a:solidFill>
                        <a:effectLst/>
                        <a:latin typeface="Times New Roman" pitchFamily="18"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600" b="0" i="0" u="none" strike="noStrike" cap="none" normalizeH="0" baseline="0" smtClean="0">
                          <a:ln>
                            <a:noFill/>
                          </a:ln>
                          <a:solidFill>
                            <a:schemeClr val="tx2"/>
                          </a:solidFill>
                          <a:effectLst/>
                          <a:latin typeface="Times New Roman" pitchFamily="18" charset="0"/>
                          <a:cs typeface="Times New Roman" pitchFamily="18" charset="0"/>
                        </a:rPr>
                        <a:t>00˚17'44,7''S</a:t>
                      </a:r>
                      <a:endParaRPr kumimoji="0" lang="es-ES" sz="1600" b="0" i="0" u="none" strike="noStrike" cap="none" normalizeH="0" baseline="0" smtClean="0">
                        <a:ln>
                          <a:noFill/>
                        </a:ln>
                        <a:solidFill>
                          <a:schemeClr val="tx2"/>
                        </a:solidFill>
                        <a:effectLst/>
                        <a:latin typeface="Times New Roman" pitchFamily="18"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600" b="0" i="0" u="none" strike="noStrike" cap="none" normalizeH="0" baseline="0" smtClean="0">
                          <a:ln>
                            <a:noFill/>
                          </a:ln>
                          <a:solidFill>
                            <a:schemeClr val="tx2"/>
                          </a:solidFill>
                          <a:effectLst/>
                          <a:latin typeface="Times New Roman" pitchFamily="18" charset="0"/>
                          <a:cs typeface="Times New Roman" pitchFamily="18" charset="0"/>
                        </a:rPr>
                        <a:t>079˚5'12,1''O</a:t>
                      </a:r>
                      <a:endParaRPr kumimoji="0" lang="es-ES" sz="1600" b="0" i="0" u="none" strike="noStrike" cap="none" normalizeH="0" baseline="0" smtClean="0">
                        <a:ln>
                          <a:noFill/>
                        </a:ln>
                        <a:solidFill>
                          <a:schemeClr val="tx2"/>
                        </a:solidFill>
                        <a:effectLst/>
                        <a:latin typeface="Times New Roman" pitchFamily="18"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600" b="0" i="0" u="none" strike="noStrike" cap="none" normalizeH="0" baseline="0" smtClean="0">
                          <a:ln>
                            <a:noFill/>
                          </a:ln>
                          <a:solidFill>
                            <a:schemeClr val="tx2"/>
                          </a:solidFill>
                          <a:effectLst/>
                          <a:latin typeface="Times New Roman" pitchFamily="18" charset="0"/>
                          <a:cs typeface="Times New Roman" pitchFamily="18" charset="0"/>
                        </a:rPr>
                        <a:t>1172</a:t>
                      </a:r>
                      <a:endParaRPr kumimoji="0" lang="es-ES" sz="1600" b="0" i="0" u="none" strike="noStrike" cap="none" normalizeH="0" baseline="0" smtClean="0">
                        <a:ln>
                          <a:noFill/>
                        </a:ln>
                        <a:solidFill>
                          <a:schemeClr val="tx2"/>
                        </a:solidFill>
                        <a:effectLst/>
                        <a:latin typeface="Times New Roman" pitchFamily="18"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34988">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600" b="0" i="0" u="none" strike="noStrike" cap="none" normalizeH="0" baseline="0" smtClean="0">
                          <a:ln>
                            <a:noFill/>
                          </a:ln>
                          <a:solidFill>
                            <a:schemeClr val="tx2"/>
                          </a:solidFill>
                          <a:effectLst/>
                          <a:latin typeface="Times New Roman" pitchFamily="18" charset="0"/>
                          <a:cs typeface="Times New Roman" pitchFamily="18" charset="0"/>
                        </a:rPr>
                        <a:t>Cruz Loma</a:t>
                      </a:r>
                      <a:endParaRPr kumimoji="0" lang="es-ES" sz="1600" b="0" i="0" u="none" strike="noStrike" cap="none" normalizeH="0" baseline="0" smtClean="0">
                        <a:ln>
                          <a:noFill/>
                        </a:ln>
                        <a:solidFill>
                          <a:schemeClr val="tx2"/>
                        </a:solidFill>
                        <a:effectLst/>
                        <a:latin typeface="Times New Roman" pitchFamily="18"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600" b="0" i="0" u="none" strike="noStrike" cap="none" normalizeH="0" baseline="0" smtClean="0">
                          <a:ln>
                            <a:noFill/>
                          </a:ln>
                          <a:solidFill>
                            <a:schemeClr val="tx2"/>
                          </a:solidFill>
                          <a:effectLst/>
                          <a:latin typeface="Times New Roman" pitchFamily="18" charset="0"/>
                          <a:cs typeface="Times New Roman" pitchFamily="18" charset="0"/>
                        </a:rPr>
                        <a:t>00˚11'16,1''S</a:t>
                      </a:r>
                      <a:endParaRPr kumimoji="0" lang="es-ES" sz="1600" b="0" i="0" u="none" strike="noStrike" cap="none" normalizeH="0" baseline="0" smtClean="0">
                        <a:ln>
                          <a:noFill/>
                        </a:ln>
                        <a:solidFill>
                          <a:schemeClr val="tx2"/>
                        </a:solidFill>
                        <a:effectLst/>
                        <a:latin typeface="Times New Roman" pitchFamily="18"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600" b="0" i="0" u="none" strike="noStrike" cap="none" normalizeH="0" baseline="0" smtClean="0">
                          <a:ln>
                            <a:noFill/>
                          </a:ln>
                          <a:solidFill>
                            <a:schemeClr val="tx2"/>
                          </a:solidFill>
                          <a:effectLst/>
                          <a:latin typeface="Times New Roman" pitchFamily="18" charset="0"/>
                          <a:cs typeface="Times New Roman" pitchFamily="18" charset="0"/>
                        </a:rPr>
                        <a:t>078˚32'7,4''O</a:t>
                      </a:r>
                      <a:endParaRPr kumimoji="0" lang="es-ES" sz="1600" b="0" i="0" u="none" strike="noStrike" cap="none" normalizeH="0" baseline="0" smtClean="0">
                        <a:ln>
                          <a:noFill/>
                        </a:ln>
                        <a:solidFill>
                          <a:schemeClr val="tx2"/>
                        </a:solidFill>
                        <a:effectLst/>
                        <a:latin typeface="Times New Roman" pitchFamily="18"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600" b="0" i="0" u="none" strike="noStrike" cap="none" normalizeH="0" baseline="0" smtClean="0">
                          <a:ln>
                            <a:noFill/>
                          </a:ln>
                          <a:solidFill>
                            <a:schemeClr val="tx2"/>
                          </a:solidFill>
                          <a:effectLst/>
                          <a:latin typeface="Times New Roman" pitchFamily="18" charset="0"/>
                          <a:cs typeface="Times New Roman" pitchFamily="18" charset="0"/>
                        </a:rPr>
                        <a:t>3902,7</a:t>
                      </a:r>
                      <a:endParaRPr kumimoji="0" lang="es-ES" sz="1600" b="0" i="0" u="none" strike="noStrike" cap="none" normalizeH="0" baseline="0" smtClean="0">
                        <a:ln>
                          <a:noFill/>
                        </a:ln>
                        <a:solidFill>
                          <a:schemeClr val="tx2"/>
                        </a:solidFill>
                        <a:effectLst/>
                        <a:latin typeface="Times New Roman" pitchFamily="18"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34988">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600" b="0" i="0" u="none" strike="noStrike" cap="none" normalizeH="0" baseline="0" smtClean="0">
                          <a:ln>
                            <a:noFill/>
                          </a:ln>
                          <a:solidFill>
                            <a:schemeClr val="tx2"/>
                          </a:solidFill>
                          <a:effectLst/>
                          <a:latin typeface="Times New Roman" pitchFamily="18" charset="0"/>
                          <a:cs typeface="Times New Roman" pitchFamily="18" charset="0"/>
                        </a:rPr>
                        <a:t>Putzalagua</a:t>
                      </a:r>
                      <a:endParaRPr kumimoji="0" lang="es-ES" sz="1600" b="0" i="0" u="none" strike="noStrike" cap="none" normalizeH="0" baseline="0" smtClean="0">
                        <a:ln>
                          <a:noFill/>
                        </a:ln>
                        <a:solidFill>
                          <a:schemeClr val="tx2"/>
                        </a:solidFill>
                        <a:effectLst/>
                        <a:latin typeface="Times New Roman" pitchFamily="18"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600" b="0" i="0" u="none" strike="noStrike" cap="none" normalizeH="0" baseline="0" smtClean="0">
                          <a:ln>
                            <a:noFill/>
                          </a:ln>
                          <a:solidFill>
                            <a:schemeClr val="tx2"/>
                          </a:solidFill>
                          <a:effectLst/>
                          <a:latin typeface="Times New Roman" pitchFamily="18" charset="0"/>
                          <a:cs typeface="Times New Roman" pitchFamily="18" charset="0"/>
                        </a:rPr>
                        <a:t>00˚57'56''S</a:t>
                      </a:r>
                      <a:endParaRPr kumimoji="0" lang="es-ES" sz="1600" b="0" i="0" u="none" strike="noStrike" cap="none" normalizeH="0" baseline="0" smtClean="0">
                        <a:ln>
                          <a:noFill/>
                        </a:ln>
                        <a:solidFill>
                          <a:schemeClr val="tx2"/>
                        </a:solidFill>
                        <a:effectLst/>
                        <a:latin typeface="Times New Roman" pitchFamily="18"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600" b="0" i="0" u="none" strike="noStrike" cap="none" normalizeH="0" baseline="0" smtClean="0">
                          <a:ln>
                            <a:noFill/>
                          </a:ln>
                          <a:solidFill>
                            <a:schemeClr val="tx2"/>
                          </a:solidFill>
                          <a:effectLst/>
                          <a:latin typeface="Times New Roman" pitchFamily="18" charset="0"/>
                          <a:cs typeface="Times New Roman" pitchFamily="18" charset="0"/>
                        </a:rPr>
                        <a:t>078˚33'42,7''O</a:t>
                      </a:r>
                      <a:endParaRPr kumimoji="0" lang="es-ES" sz="1600" b="0" i="0" u="none" strike="noStrike" cap="none" normalizeH="0" baseline="0" smtClean="0">
                        <a:ln>
                          <a:noFill/>
                        </a:ln>
                        <a:solidFill>
                          <a:schemeClr val="tx2"/>
                        </a:solidFill>
                        <a:effectLst/>
                        <a:latin typeface="Times New Roman" pitchFamily="18"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600" b="0" i="0" u="none" strike="noStrike" cap="none" normalizeH="0" baseline="0" smtClean="0">
                          <a:ln>
                            <a:noFill/>
                          </a:ln>
                          <a:solidFill>
                            <a:schemeClr val="tx2"/>
                          </a:solidFill>
                          <a:effectLst/>
                          <a:latin typeface="Times New Roman" pitchFamily="18" charset="0"/>
                          <a:cs typeface="Times New Roman" pitchFamily="18" charset="0"/>
                        </a:rPr>
                        <a:t>3468,9</a:t>
                      </a:r>
                      <a:endParaRPr kumimoji="0" lang="es-ES" sz="1600" b="0" i="0" u="none" strike="noStrike" cap="none" normalizeH="0" baseline="0" smtClean="0">
                        <a:ln>
                          <a:noFill/>
                        </a:ln>
                        <a:solidFill>
                          <a:schemeClr val="tx2"/>
                        </a:solidFill>
                        <a:effectLst/>
                        <a:latin typeface="Times New Roman" pitchFamily="18"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34988">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600" b="0" i="0" u="none" strike="noStrike" cap="none" normalizeH="0" baseline="0" smtClean="0">
                          <a:ln>
                            <a:noFill/>
                          </a:ln>
                          <a:solidFill>
                            <a:schemeClr val="tx2"/>
                          </a:solidFill>
                          <a:effectLst/>
                          <a:latin typeface="Times New Roman" pitchFamily="18" charset="0"/>
                          <a:cs typeface="Times New Roman" pitchFamily="18" charset="0"/>
                        </a:rPr>
                        <a:t>Sumi Loma</a:t>
                      </a:r>
                      <a:endParaRPr kumimoji="0" lang="es-ES" sz="1600" b="0" i="0" u="none" strike="noStrike" cap="none" normalizeH="0" baseline="0" smtClean="0">
                        <a:ln>
                          <a:noFill/>
                        </a:ln>
                        <a:solidFill>
                          <a:schemeClr val="tx2"/>
                        </a:solidFill>
                        <a:effectLst/>
                        <a:latin typeface="Times New Roman" pitchFamily="18"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600" b="0" i="0" u="none" strike="noStrike" cap="none" normalizeH="0" baseline="0" smtClean="0">
                          <a:ln>
                            <a:noFill/>
                          </a:ln>
                          <a:solidFill>
                            <a:schemeClr val="tx2"/>
                          </a:solidFill>
                          <a:effectLst/>
                          <a:latin typeface="Times New Roman" pitchFamily="18" charset="0"/>
                          <a:cs typeface="Times New Roman" pitchFamily="18" charset="0"/>
                        </a:rPr>
                        <a:t>00˚40'00''S</a:t>
                      </a:r>
                      <a:endParaRPr kumimoji="0" lang="es-ES" sz="1600" b="0" i="0" u="none" strike="noStrike" cap="none" normalizeH="0" baseline="0" smtClean="0">
                        <a:ln>
                          <a:noFill/>
                        </a:ln>
                        <a:solidFill>
                          <a:schemeClr val="tx2"/>
                        </a:solidFill>
                        <a:effectLst/>
                        <a:latin typeface="Times New Roman" pitchFamily="18"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600" b="0" i="0" u="none" strike="noStrike" cap="none" normalizeH="0" baseline="0" smtClean="0">
                          <a:ln>
                            <a:noFill/>
                          </a:ln>
                          <a:solidFill>
                            <a:schemeClr val="tx2"/>
                          </a:solidFill>
                          <a:effectLst/>
                          <a:latin typeface="Times New Roman" pitchFamily="18" charset="0"/>
                          <a:cs typeface="Times New Roman" pitchFamily="18" charset="0"/>
                        </a:rPr>
                        <a:t>078˚36'0''O</a:t>
                      </a:r>
                      <a:endParaRPr kumimoji="0" lang="es-ES" sz="1600" b="0" i="0" u="none" strike="noStrike" cap="none" normalizeH="0" baseline="0" smtClean="0">
                        <a:ln>
                          <a:noFill/>
                        </a:ln>
                        <a:solidFill>
                          <a:schemeClr val="tx2"/>
                        </a:solidFill>
                        <a:effectLst/>
                        <a:latin typeface="Times New Roman" pitchFamily="18"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600" b="0" i="0" u="none" strike="noStrike" cap="none" normalizeH="0" baseline="0" smtClean="0">
                          <a:ln>
                            <a:noFill/>
                          </a:ln>
                          <a:solidFill>
                            <a:schemeClr val="tx2"/>
                          </a:solidFill>
                          <a:effectLst/>
                          <a:latin typeface="Times New Roman" pitchFamily="18" charset="0"/>
                          <a:cs typeface="Times New Roman" pitchFamily="18" charset="0"/>
                        </a:rPr>
                        <a:t>3390,2</a:t>
                      </a:r>
                      <a:endParaRPr kumimoji="0" lang="es-ES" sz="1600" b="0" i="0" u="none" strike="noStrike" cap="none" normalizeH="0" baseline="0" smtClean="0">
                        <a:ln>
                          <a:noFill/>
                        </a:ln>
                        <a:solidFill>
                          <a:schemeClr val="tx2"/>
                        </a:solidFill>
                        <a:effectLst/>
                        <a:latin typeface="Times New Roman" pitchFamily="18"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34988">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600" b="0" i="0" u="none" strike="noStrike" cap="none" normalizeH="0" baseline="0" smtClean="0">
                          <a:ln>
                            <a:noFill/>
                          </a:ln>
                          <a:solidFill>
                            <a:schemeClr val="tx2"/>
                          </a:solidFill>
                          <a:effectLst/>
                          <a:latin typeface="Times New Roman" pitchFamily="18" charset="0"/>
                          <a:cs typeface="Times New Roman" pitchFamily="18" charset="0"/>
                        </a:rPr>
                        <a:t>Bombolí</a:t>
                      </a:r>
                      <a:endParaRPr kumimoji="0" lang="es-ES" sz="1600" b="0" i="0" u="none" strike="noStrike" cap="none" normalizeH="0" baseline="0" smtClean="0">
                        <a:ln>
                          <a:noFill/>
                        </a:ln>
                        <a:solidFill>
                          <a:schemeClr val="tx2"/>
                        </a:solidFill>
                        <a:effectLst/>
                        <a:latin typeface="Times New Roman" pitchFamily="18"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600" b="0" i="0" u="none" strike="noStrike" cap="none" normalizeH="0" baseline="0" smtClean="0">
                          <a:ln>
                            <a:noFill/>
                          </a:ln>
                          <a:solidFill>
                            <a:schemeClr val="tx2"/>
                          </a:solidFill>
                          <a:effectLst/>
                          <a:latin typeface="Times New Roman" pitchFamily="18" charset="0"/>
                          <a:cs typeface="Times New Roman" pitchFamily="18" charset="0"/>
                        </a:rPr>
                        <a:t>00˚14'48,2''S</a:t>
                      </a:r>
                      <a:endParaRPr kumimoji="0" lang="es-ES" sz="1600" b="0" i="0" u="none" strike="noStrike" cap="none" normalizeH="0" baseline="0" smtClean="0">
                        <a:ln>
                          <a:noFill/>
                        </a:ln>
                        <a:solidFill>
                          <a:schemeClr val="tx2"/>
                        </a:solidFill>
                        <a:effectLst/>
                        <a:latin typeface="Times New Roman" pitchFamily="18"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600" b="0" i="0" u="none" strike="noStrike" cap="none" normalizeH="0" baseline="0" smtClean="0">
                          <a:ln>
                            <a:noFill/>
                          </a:ln>
                          <a:solidFill>
                            <a:schemeClr val="tx2"/>
                          </a:solidFill>
                          <a:effectLst/>
                          <a:latin typeface="Times New Roman" pitchFamily="18" charset="0"/>
                          <a:cs typeface="Times New Roman" pitchFamily="18" charset="0"/>
                        </a:rPr>
                        <a:t>079˚11'31,3''O</a:t>
                      </a:r>
                      <a:endParaRPr kumimoji="0" lang="es-ES" sz="1600" b="0" i="0" u="none" strike="noStrike" cap="none" normalizeH="0" baseline="0" smtClean="0">
                        <a:ln>
                          <a:noFill/>
                        </a:ln>
                        <a:solidFill>
                          <a:schemeClr val="tx2"/>
                        </a:solidFill>
                        <a:effectLst/>
                        <a:latin typeface="Times New Roman" pitchFamily="18"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600" b="0" i="0" u="none" strike="noStrike" cap="none" normalizeH="0" baseline="0" smtClean="0">
                          <a:ln>
                            <a:noFill/>
                          </a:ln>
                          <a:solidFill>
                            <a:schemeClr val="tx2"/>
                          </a:solidFill>
                          <a:effectLst/>
                          <a:latin typeface="Times New Roman" pitchFamily="18" charset="0"/>
                          <a:cs typeface="Times New Roman" pitchFamily="18" charset="0"/>
                        </a:rPr>
                        <a:t>600,3</a:t>
                      </a:r>
                      <a:endParaRPr kumimoji="0" lang="es-ES" sz="1600" b="0" i="0" u="none" strike="noStrike" cap="none" normalizeH="0" baseline="0" smtClean="0">
                        <a:ln>
                          <a:noFill/>
                        </a:ln>
                        <a:solidFill>
                          <a:schemeClr val="tx2"/>
                        </a:solidFill>
                        <a:effectLst/>
                        <a:latin typeface="Times New Roman" pitchFamily="18"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1 Título"/>
          <p:cNvSpPr>
            <a:spLocks noGrp="1"/>
          </p:cNvSpPr>
          <p:nvPr>
            <p:ph type="title" idx="4294967295"/>
          </p:nvPr>
        </p:nvSpPr>
        <p:spPr/>
        <p:txBody>
          <a:bodyPr anchor="ctr"/>
          <a:lstStyle/>
          <a:p>
            <a:pPr marL="342900" indent="-342900" eaLnBrk="1" hangingPunct="1"/>
            <a:r>
              <a:rPr lang="es-ES" sz="2400" b="1" dirty="0" smtClean="0">
                <a:solidFill>
                  <a:srgbClr val="92D050"/>
                </a:solidFill>
              </a:rPr>
              <a:t>DETERMINACIÓN DE SECTORES A CUBRIRSE CON EL SISTEMA</a:t>
            </a:r>
            <a:endParaRPr lang="es-ES" sz="2400" dirty="0" smtClean="0">
              <a:solidFill>
                <a:srgbClr val="92D050"/>
              </a:solidFill>
            </a:endParaRPr>
          </a:p>
        </p:txBody>
      </p:sp>
      <p:graphicFrame>
        <p:nvGraphicFramePr>
          <p:cNvPr id="4" name="3 Marcador de contenido"/>
          <p:cNvGraphicFramePr>
            <a:graphicFrameLocks noGrp="1"/>
          </p:cNvGraphicFramePr>
          <p:nvPr>
            <p:ph idx="4294967295"/>
          </p:nvPr>
        </p:nvGraphicFramePr>
        <p:xfrm>
          <a:off x="1115616" y="2708920"/>
          <a:ext cx="6777317" cy="23316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1 Título"/>
          <p:cNvSpPr>
            <a:spLocks noGrp="1"/>
          </p:cNvSpPr>
          <p:nvPr>
            <p:ph type="title"/>
          </p:nvPr>
        </p:nvSpPr>
        <p:spPr>
          <a:xfrm>
            <a:off x="468313" y="260350"/>
            <a:ext cx="8229600" cy="1143000"/>
          </a:xfrm>
        </p:spPr>
        <p:txBody>
          <a:bodyPr/>
          <a:lstStyle/>
          <a:p>
            <a:pPr eaLnBrk="1" hangingPunct="1"/>
            <a:r>
              <a:rPr lang="es-ES" b="1" smtClean="0"/>
              <a:t>Objetivos Específicos</a:t>
            </a:r>
          </a:p>
        </p:txBody>
      </p:sp>
      <p:graphicFrame>
        <p:nvGraphicFramePr>
          <p:cNvPr id="4" name="3 Marcador de contenido"/>
          <p:cNvGraphicFramePr>
            <a:graphicFrameLocks noGrp="1"/>
          </p:cNvGraphicFramePr>
          <p:nvPr>
            <p:ph idx="1"/>
          </p:nvPr>
        </p:nvGraphicFramePr>
        <p:xfrm>
          <a:off x="457200" y="1484784"/>
          <a:ext cx="8003232" cy="50405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1 Título"/>
          <p:cNvSpPr>
            <a:spLocks noGrp="1"/>
          </p:cNvSpPr>
          <p:nvPr>
            <p:ph type="title" idx="4294967295"/>
          </p:nvPr>
        </p:nvSpPr>
        <p:spPr>
          <a:xfrm>
            <a:off x="900113" y="476250"/>
            <a:ext cx="7024687" cy="1143000"/>
          </a:xfrm>
        </p:spPr>
        <p:txBody>
          <a:bodyPr anchor="ctr"/>
          <a:lstStyle/>
          <a:p>
            <a:pPr eaLnBrk="1" hangingPunct="1">
              <a:buFontTx/>
              <a:buChar char="•"/>
            </a:pPr>
            <a:r>
              <a:rPr lang="es-ES" sz="2800" b="1" dirty="0" smtClean="0">
                <a:solidFill>
                  <a:srgbClr val="92D050"/>
                </a:solidFill>
              </a:rPr>
              <a:t>Repetidora de Cruz Loma</a:t>
            </a:r>
          </a:p>
        </p:txBody>
      </p:sp>
      <p:sp>
        <p:nvSpPr>
          <p:cNvPr id="103426" name="2 Marcador de contenido"/>
          <p:cNvSpPr>
            <a:spLocks noGrp="1"/>
          </p:cNvSpPr>
          <p:nvPr>
            <p:ph idx="4294967295"/>
          </p:nvPr>
        </p:nvSpPr>
        <p:spPr>
          <a:xfrm>
            <a:off x="323850" y="1628775"/>
            <a:ext cx="8229600" cy="1684338"/>
          </a:xfrm>
        </p:spPr>
        <p:txBody>
          <a:bodyPr/>
          <a:lstStyle/>
          <a:p>
            <a:pPr algn="just" eaLnBrk="1" hangingPunct="1">
              <a:lnSpc>
                <a:spcPct val="80000"/>
              </a:lnSpc>
              <a:buFont typeface="Wingdings 2" pitchFamily="18" charset="2"/>
              <a:buNone/>
            </a:pPr>
            <a:r>
              <a:rPr lang="es-ES" sz="1900" smtClean="0"/>
              <a:t>	Como puede observarse en la figura 4.2 la repetidora Cruz Loma cubre las sedes de la ESPE tales como Idiomas, Héroes del Cenepa,  ESPE matriz  y  IASA I, además cubre los sectores de Calderón, Machachi, El Quinche, Tumbaco, San Miguel de los Bancos.</a:t>
            </a:r>
          </a:p>
          <a:p>
            <a:pPr eaLnBrk="1" hangingPunct="1">
              <a:lnSpc>
                <a:spcPct val="80000"/>
              </a:lnSpc>
            </a:pPr>
            <a:endParaRPr lang="es-ES" sz="1900" smtClean="0"/>
          </a:p>
        </p:txBody>
      </p:sp>
      <p:pic>
        <p:nvPicPr>
          <p:cNvPr id="103427" name="Imagen 3"/>
          <p:cNvPicPr>
            <a:picLocks noChangeAspect="1" noChangeArrowheads="1"/>
          </p:cNvPicPr>
          <p:nvPr/>
        </p:nvPicPr>
        <p:blipFill>
          <a:blip r:embed="rId2" cstate="print"/>
          <a:srcRect/>
          <a:stretch>
            <a:fillRect/>
          </a:stretch>
        </p:blipFill>
        <p:spPr bwMode="auto">
          <a:xfrm>
            <a:off x="2987675" y="3141663"/>
            <a:ext cx="3384550" cy="3159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1 Título"/>
          <p:cNvSpPr>
            <a:spLocks noGrp="1"/>
          </p:cNvSpPr>
          <p:nvPr>
            <p:ph type="title" idx="4294967295"/>
          </p:nvPr>
        </p:nvSpPr>
        <p:spPr>
          <a:xfrm>
            <a:off x="900113" y="404813"/>
            <a:ext cx="7024687" cy="1143000"/>
          </a:xfrm>
        </p:spPr>
        <p:txBody>
          <a:bodyPr anchor="ctr"/>
          <a:lstStyle/>
          <a:p>
            <a:pPr eaLnBrk="1" hangingPunct="1">
              <a:buFontTx/>
              <a:buChar char="•"/>
            </a:pPr>
            <a:r>
              <a:rPr lang="pt-BR" sz="2800" b="1" dirty="0" smtClean="0">
                <a:solidFill>
                  <a:srgbClr val="92D050"/>
                </a:solidFill>
              </a:rPr>
              <a:t>  Repetidora de </a:t>
            </a:r>
            <a:r>
              <a:rPr lang="pt-BR" sz="2800" b="1" dirty="0" err="1" smtClean="0">
                <a:solidFill>
                  <a:srgbClr val="92D050"/>
                </a:solidFill>
              </a:rPr>
              <a:t>Chiguilpe</a:t>
            </a:r>
            <a:r>
              <a:rPr lang="pt-BR" sz="2800" b="1" dirty="0" smtClean="0">
                <a:solidFill>
                  <a:srgbClr val="92D050"/>
                </a:solidFill>
              </a:rPr>
              <a:t> Alto</a:t>
            </a:r>
            <a:endParaRPr lang="es-ES" sz="2800" dirty="0" smtClean="0">
              <a:solidFill>
                <a:srgbClr val="92D050"/>
              </a:solidFill>
            </a:endParaRPr>
          </a:p>
        </p:txBody>
      </p:sp>
      <p:sp>
        <p:nvSpPr>
          <p:cNvPr id="104450" name="2 Marcador de contenido"/>
          <p:cNvSpPr>
            <a:spLocks noGrp="1"/>
          </p:cNvSpPr>
          <p:nvPr>
            <p:ph idx="4294967295"/>
          </p:nvPr>
        </p:nvSpPr>
        <p:spPr>
          <a:xfrm>
            <a:off x="323850" y="1700213"/>
            <a:ext cx="8229600" cy="1684337"/>
          </a:xfrm>
        </p:spPr>
        <p:txBody>
          <a:bodyPr/>
          <a:lstStyle/>
          <a:p>
            <a:pPr algn="just" eaLnBrk="1" hangingPunct="1">
              <a:lnSpc>
                <a:spcPct val="80000"/>
              </a:lnSpc>
              <a:buFont typeface="Wingdings 2" pitchFamily="18" charset="2"/>
              <a:buNone/>
            </a:pPr>
            <a:r>
              <a:rPr lang="es-ES" sz="1900" smtClean="0"/>
              <a:t>	Las áreas a cubrirse al utilizar la repetidora de Chiguilpe Alto, a  más de las sede de  IASA Santo Domingo, son la ciudad de Santo Domingo de Tsachilas hasta  El Carmen, Pedro Vicente Maldonado, San Miguel de los Bancos, Patricia Pilar  y Puerto Quito.</a:t>
            </a:r>
          </a:p>
          <a:p>
            <a:pPr eaLnBrk="1" hangingPunct="1">
              <a:lnSpc>
                <a:spcPct val="80000"/>
              </a:lnSpc>
            </a:pPr>
            <a:endParaRPr lang="es-ES" sz="1900" smtClean="0"/>
          </a:p>
        </p:txBody>
      </p:sp>
      <p:pic>
        <p:nvPicPr>
          <p:cNvPr id="104451" name="Imagen 4"/>
          <p:cNvPicPr>
            <a:picLocks noChangeAspect="1" noChangeArrowheads="1"/>
          </p:cNvPicPr>
          <p:nvPr/>
        </p:nvPicPr>
        <p:blipFill>
          <a:blip r:embed="rId2" cstate="print"/>
          <a:srcRect/>
          <a:stretch>
            <a:fillRect/>
          </a:stretch>
        </p:blipFill>
        <p:spPr bwMode="auto">
          <a:xfrm>
            <a:off x="2843213" y="2852738"/>
            <a:ext cx="3744912" cy="3460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1 Título"/>
          <p:cNvSpPr>
            <a:spLocks noGrp="1"/>
          </p:cNvSpPr>
          <p:nvPr>
            <p:ph type="title" idx="4294967295"/>
          </p:nvPr>
        </p:nvSpPr>
        <p:spPr>
          <a:xfrm>
            <a:off x="900113" y="404813"/>
            <a:ext cx="7024687" cy="1143000"/>
          </a:xfrm>
        </p:spPr>
        <p:txBody>
          <a:bodyPr anchor="ctr"/>
          <a:lstStyle/>
          <a:p>
            <a:pPr eaLnBrk="1" hangingPunct="1">
              <a:buFontTx/>
              <a:buChar char="•"/>
            </a:pPr>
            <a:r>
              <a:rPr lang="pt-BR" sz="2800" b="1" dirty="0" smtClean="0">
                <a:solidFill>
                  <a:srgbClr val="92D050"/>
                </a:solidFill>
              </a:rPr>
              <a:t>  </a:t>
            </a:r>
            <a:r>
              <a:rPr lang="es-ES" sz="2800" b="1" dirty="0" smtClean="0">
                <a:solidFill>
                  <a:srgbClr val="92D050"/>
                </a:solidFill>
              </a:rPr>
              <a:t>Repetidora de  </a:t>
            </a:r>
            <a:r>
              <a:rPr lang="es-ES" sz="2800" b="1" dirty="0" err="1" smtClean="0">
                <a:solidFill>
                  <a:srgbClr val="92D050"/>
                </a:solidFill>
              </a:rPr>
              <a:t>Bombolí</a:t>
            </a:r>
            <a:endParaRPr lang="es-ES" sz="2800" dirty="0" smtClean="0">
              <a:solidFill>
                <a:srgbClr val="92D050"/>
              </a:solidFill>
            </a:endParaRPr>
          </a:p>
        </p:txBody>
      </p:sp>
      <p:sp>
        <p:nvSpPr>
          <p:cNvPr id="105474" name="2 Marcador de contenido"/>
          <p:cNvSpPr>
            <a:spLocks noGrp="1"/>
          </p:cNvSpPr>
          <p:nvPr>
            <p:ph idx="4294967295"/>
          </p:nvPr>
        </p:nvSpPr>
        <p:spPr>
          <a:xfrm>
            <a:off x="323850" y="1484313"/>
            <a:ext cx="8229600" cy="2016125"/>
          </a:xfrm>
        </p:spPr>
        <p:txBody>
          <a:bodyPr/>
          <a:lstStyle/>
          <a:p>
            <a:pPr algn="just" eaLnBrk="1" hangingPunct="1">
              <a:lnSpc>
                <a:spcPct val="80000"/>
              </a:lnSpc>
              <a:buFont typeface="Wingdings 2" pitchFamily="18" charset="2"/>
              <a:buNone/>
            </a:pPr>
            <a:r>
              <a:rPr lang="es-ES" sz="1900" smtClean="0"/>
              <a:t>	Las áreas a cubrirse al utilizar la repetidora de Bombolí, a  más de las sede de  IASA Santo Domingo, son la ciudad de Santo Domingo de los Tsachilas hasta los sectores de Puerto Quito, El Carmen, La Concordia, y los sectores que limitan con Pedro Vicente Maldonado, Patricia Pilar y San Miguel de los Bancos </a:t>
            </a:r>
          </a:p>
          <a:p>
            <a:pPr eaLnBrk="1" hangingPunct="1">
              <a:lnSpc>
                <a:spcPct val="80000"/>
              </a:lnSpc>
            </a:pPr>
            <a:endParaRPr lang="es-ES" sz="1900" smtClean="0"/>
          </a:p>
        </p:txBody>
      </p:sp>
      <p:pic>
        <p:nvPicPr>
          <p:cNvPr id="105475" name="Imagen 5"/>
          <p:cNvPicPr>
            <a:picLocks noChangeAspect="1" noChangeArrowheads="1"/>
          </p:cNvPicPr>
          <p:nvPr/>
        </p:nvPicPr>
        <p:blipFill>
          <a:blip r:embed="rId2" cstate="print"/>
          <a:srcRect/>
          <a:stretch>
            <a:fillRect/>
          </a:stretch>
        </p:blipFill>
        <p:spPr bwMode="auto">
          <a:xfrm>
            <a:off x="2916238" y="3068638"/>
            <a:ext cx="3887787" cy="32654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1 Título"/>
          <p:cNvSpPr>
            <a:spLocks noGrp="1"/>
          </p:cNvSpPr>
          <p:nvPr>
            <p:ph type="title" idx="4294967295"/>
          </p:nvPr>
        </p:nvSpPr>
        <p:spPr>
          <a:xfrm>
            <a:off x="395536" y="620688"/>
            <a:ext cx="8229600" cy="1143000"/>
          </a:xfrm>
        </p:spPr>
        <p:txBody>
          <a:bodyPr anchor="ctr">
            <a:noAutofit/>
          </a:bodyPr>
          <a:lstStyle/>
          <a:p>
            <a:pPr marL="342900" indent="-342900" eaLnBrk="1" hangingPunct="1">
              <a:buFontTx/>
              <a:buChar char="•"/>
            </a:pPr>
            <a:r>
              <a:rPr lang="pt-BR" sz="3200" b="1" dirty="0" smtClean="0">
                <a:solidFill>
                  <a:srgbClr val="92D050"/>
                </a:solidFill>
              </a:rPr>
              <a:t>  </a:t>
            </a:r>
            <a:r>
              <a:rPr lang="es-ES" sz="2400" b="1" dirty="0" smtClean="0">
                <a:solidFill>
                  <a:srgbClr val="92D050"/>
                </a:solidFill>
              </a:rPr>
              <a:t>Repetidora de </a:t>
            </a:r>
            <a:r>
              <a:rPr lang="es-ES" sz="2400" b="1" dirty="0" err="1" smtClean="0">
                <a:solidFill>
                  <a:srgbClr val="92D050"/>
                </a:solidFill>
              </a:rPr>
              <a:t>Putzalagua</a:t>
            </a:r>
            <a:r>
              <a:rPr lang="es-ES" sz="1800" dirty="0" smtClean="0">
                <a:solidFill>
                  <a:srgbClr val="92D050"/>
                </a:solidFill>
              </a:rPr>
              <a:t/>
            </a:r>
            <a:br>
              <a:rPr lang="es-ES" sz="1800" dirty="0" smtClean="0">
                <a:solidFill>
                  <a:srgbClr val="92D050"/>
                </a:solidFill>
              </a:rPr>
            </a:br>
            <a:endParaRPr lang="es-ES" sz="3200" dirty="0" smtClean="0">
              <a:solidFill>
                <a:srgbClr val="92D050"/>
              </a:solidFill>
            </a:endParaRPr>
          </a:p>
        </p:txBody>
      </p:sp>
      <p:sp>
        <p:nvSpPr>
          <p:cNvPr id="106498" name="2 Marcador de contenido"/>
          <p:cNvSpPr>
            <a:spLocks noGrp="1"/>
          </p:cNvSpPr>
          <p:nvPr>
            <p:ph idx="4294967295"/>
          </p:nvPr>
        </p:nvSpPr>
        <p:spPr>
          <a:xfrm>
            <a:off x="395536" y="1556792"/>
            <a:ext cx="8229600" cy="1439863"/>
          </a:xfrm>
        </p:spPr>
        <p:txBody>
          <a:bodyPr/>
          <a:lstStyle/>
          <a:p>
            <a:pPr algn="just" eaLnBrk="1" hangingPunct="1">
              <a:lnSpc>
                <a:spcPct val="80000"/>
              </a:lnSpc>
              <a:buFont typeface="Wingdings 2" pitchFamily="18" charset="2"/>
              <a:buNone/>
            </a:pPr>
            <a:r>
              <a:rPr lang="es-ES" sz="2000" dirty="0" smtClean="0"/>
              <a:t>	Las áreas a cubrirse al utilizar la repetidora de </a:t>
            </a:r>
            <a:r>
              <a:rPr lang="es-ES" sz="2000" dirty="0" err="1" smtClean="0"/>
              <a:t>Putzalagua</a:t>
            </a:r>
            <a:r>
              <a:rPr lang="es-ES" sz="2000" dirty="0" smtClean="0"/>
              <a:t>, a  más de las sede de  ESPE Latacunga, son la ciudad de la Latacunga hasta los sectores de </a:t>
            </a:r>
            <a:r>
              <a:rPr lang="es-ES" sz="2000" dirty="0" err="1" smtClean="0"/>
              <a:t>Saquisilí</a:t>
            </a:r>
            <a:r>
              <a:rPr lang="es-ES" sz="2000" dirty="0" smtClean="0"/>
              <a:t>, y San Miguel de Salcedo </a:t>
            </a:r>
          </a:p>
          <a:p>
            <a:pPr eaLnBrk="1" hangingPunct="1">
              <a:lnSpc>
                <a:spcPct val="80000"/>
              </a:lnSpc>
            </a:pPr>
            <a:endParaRPr lang="es-ES" sz="2000" dirty="0" smtClean="0"/>
          </a:p>
        </p:txBody>
      </p:sp>
      <p:pic>
        <p:nvPicPr>
          <p:cNvPr id="106499" name="Imagen 6"/>
          <p:cNvPicPr>
            <a:picLocks noChangeAspect="1" noChangeArrowheads="1"/>
          </p:cNvPicPr>
          <p:nvPr/>
        </p:nvPicPr>
        <p:blipFill>
          <a:blip r:embed="rId2" cstate="print"/>
          <a:srcRect/>
          <a:stretch>
            <a:fillRect/>
          </a:stretch>
        </p:blipFill>
        <p:spPr bwMode="auto">
          <a:xfrm>
            <a:off x="2268538" y="2735263"/>
            <a:ext cx="5256212" cy="3644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1 Título"/>
          <p:cNvSpPr>
            <a:spLocks noGrp="1"/>
          </p:cNvSpPr>
          <p:nvPr>
            <p:ph type="title" idx="4294967295"/>
          </p:nvPr>
        </p:nvSpPr>
        <p:spPr>
          <a:xfrm>
            <a:off x="457200" y="485775"/>
            <a:ext cx="8229600" cy="1143000"/>
          </a:xfrm>
        </p:spPr>
        <p:txBody>
          <a:bodyPr anchor="ctr"/>
          <a:lstStyle/>
          <a:p>
            <a:pPr marL="342900" indent="-342900" eaLnBrk="1" hangingPunct="1">
              <a:buFontTx/>
              <a:buChar char="•"/>
            </a:pPr>
            <a:r>
              <a:rPr lang="pt-BR" sz="3200" b="1" dirty="0" smtClean="0">
                <a:solidFill>
                  <a:srgbClr val="92D050"/>
                </a:solidFill>
              </a:rPr>
              <a:t>  </a:t>
            </a:r>
            <a:r>
              <a:rPr lang="es-ES" sz="2400" b="1" dirty="0" smtClean="0">
                <a:solidFill>
                  <a:srgbClr val="92D050"/>
                </a:solidFill>
              </a:rPr>
              <a:t>Repetidora de Sumi Loma</a:t>
            </a:r>
            <a:r>
              <a:rPr lang="es-ES" sz="1600" dirty="0" smtClean="0">
                <a:solidFill>
                  <a:srgbClr val="000000"/>
                </a:solidFill>
              </a:rPr>
              <a:t/>
            </a:r>
            <a:br>
              <a:rPr lang="es-ES" sz="1600" dirty="0" smtClean="0">
                <a:solidFill>
                  <a:srgbClr val="000000"/>
                </a:solidFill>
              </a:rPr>
            </a:br>
            <a:endParaRPr lang="es-ES" sz="2800" dirty="0" smtClean="0">
              <a:solidFill>
                <a:srgbClr val="000000"/>
              </a:solidFill>
            </a:endParaRPr>
          </a:p>
        </p:txBody>
      </p:sp>
      <p:sp>
        <p:nvSpPr>
          <p:cNvPr id="107522" name="2 Marcador de contenido"/>
          <p:cNvSpPr>
            <a:spLocks noGrp="1"/>
          </p:cNvSpPr>
          <p:nvPr>
            <p:ph idx="4294967295"/>
          </p:nvPr>
        </p:nvSpPr>
        <p:spPr>
          <a:xfrm>
            <a:off x="395288" y="1196975"/>
            <a:ext cx="8229600" cy="1655763"/>
          </a:xfrm>
        </p:spPr>
        <p:txBody>
          <a:bodyPr/>
          <a:lstStyle/>
          <a:p>
            <a:pPr algn="just" eaLnBrk="1" hangingPunct="1">
              <a:lnSpc>
                <a:spcPct val="80000"/>
              </a:lnSpc>
              <a:buFont typeface="Wingdings 2" pitchFamily="18" charset="2"/>
              <a:buNone/>
            </a:pPr>
            <a:r>
              <a:rPr lang="es-ES" sz="1900" smtClean="0"/>
              <a:t>	Las áreas a cubrirse al utilizar la repetidora de Sumi Loma, a  más de las sede de  ESPE Latacunga, son la ciudad de la Latacunga hasta los sectores de Saquisilí,  San Miguel de Salcedo, Machachi,  Amaguaña, San Rafael y gran parte de Sangolquí </a:t>
            </a:r>
          </a:p>
          <a:p>
            <a:pPr eaLnBrk="1" hangingPunct="1">
              <a:lnSpc>
                <a:spcPct val="80000"/>
              </a:lnSpc>
            </a:pPr>
            <a:endParaRPr lang="es-ES" sz="1900" smtClean="0"/>
          </a:p>
        </p:txBody>
      </p:sp>
      <p:pic>
        <p:nvPicPr>
          <p:cNvPr id="107523" name="Imagen 7"/>
          <p:cNvPicPr>
            <a:picLocks noChangeAspect="1" noChangeArrowheads="1"/>
          </p:cNvPicPr>
          <p:nvPr/>
        </p:nvPicPr>
        <p:blipFill>
          <a:blip r:embed="rId2" cstate="print"/>
          <a:srcRect/>
          <a:stretch>
            <a:fillRect/>
          </a:stretch>
        </p:blipFill>
        <p:spPr bwMode="auto">
          <a:xfrm>
            <a:off x="2699792" y="2636912"/>
            <a:ext cx="3673475" cy="3543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1 Título"/>
          <p:cNvSpPr>
            <a:spLocks noGrp="1"/>
          </p:cNvSpPr>
          <p:nvPr>
            <p:ph type="title" idx="4294967295"/>
          </p:nvPr>
        </p:nvSpPr>
        <p:spPr>
          <a:xfrm>
            <a:off x="467544" y="908720"/>
            <a:ext cx="8229600" cy="1143000"/>
          </a:xfrm>
        </p:spPr>
        <p:txBody>
          <a:bodyPr anchor="ctr">
            <a:normAutofit/>
          </a:bodyPr>
          <a:lstStyle/>
          <a:p>
            <a:pPr marL="342900" indent="-342900" eaLnBrk="1" hangingPunct="1"/>
            <a:r>
              <a:rPr lang="es-ES" sz="2400" b="1" smtClean="0">
                <a:solidFill>
                  <a:srgbClr val="92D050"/>
                </a:solidFill>
              </a:rPr>
              <a:t>DISEÑO DE LA RED DE COMUNICACIONES  DIGITAL</a:t>
            </a:r>
            <a:r>
              <a:rPr lang="es-ES" sz="1600" smtClean="0">
                <a:solidFill>
                  <a:srgbClr val="92D050"/>
                </a:solidFill>
              </a:rPr>
              <a:t/>
            </a:r>
            <a:br>
              <a:rPr lang="es-ES" sz="1600" smtClean="0">
                <a:solidFill>
                  <a:srgbClr val="92D050"/>
                </a:solidFill>
              </a:rPr>
            </a:br>
            <a:endParaRPr lang="es-ES" sz="1600" smtClean="0">
              <a:solidFill>
                <a:srgbClr val="92D050"/>
              </a:solidFill>
            </a:endParaRPr>
          </a:p>
        </p:txBody>
      </p:sp>
      <p:graphicFrame>
        <p:nvGraphicFramePr>
          <p:cNvPr id="4" name="3 Marcador de contenido"/>
          <p:cNvGraphicFramePr>
            <a:graphicFrameLocks noGrp="1"/>
          </p:cNvGraphicFramePr>
          <p:nvPr>
            <p:ph idx="4294967295"/>
          </p:nvPr>
        </p:nvGraphicFramePr>
        <p:xfrm>
          <a:off x="1331640" y="1916832"/>
          <a:ext cx="6479951" cy="4149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1 Título"/>
          <p:cNvSpPr>
            <a:spLocks noGrp="1"/>
          </p:cNvSpPr>
          <p:nvPr>
            <p:ph type="title" idx="4294967295"/>
          </p:nvPr>
        </p:nvSpPr>
        <p:spPr>
          <a:xfrm>
            <a:off x="611560" y="404664"/>
            <a:ext cx="8229600" cy="1143000"/>
          </a:xfrm>
        </p:spPr>
        <p:txBody>
          <a:bodyPr anchor="ctr"/>
          <a:lstStyle/>
          <a:p>
            <a:pPr eaLnBrk="1" hangingPunct="1"/>
            <a:r>
              <a:rPr lang="es-ES" sz="2600" b="1" dirty="0" smtClean="0">
                <a:solidFill>
                  <a:srgbClr val="92D050"/>
                </a:solidFill>
              </a:rPr>
              <a:t>Cálculos del Radio Enlace</a:t>
            </a:r>
            <a:endParaRPr lang="es-ES" sz="2600" dirty="0" smtClean="0">
              <a:solidFill>
                <a:srgbClr val="92D050"/>
              </a:solidFill>
            </a:endParaRPr>
          </a:p>
        </p:txBody>
      </p:sp>
      <p:sp>
        <p:nvSpPr>
          <p:cNvPr id="112642" name="2 Marcador de contenido"/>
          <p:cNvSpPr>
            <a:spLocks noGrp="1"/>
          </p:cNvSpPr>
          <p:nvPr>
            <p:ph idx="4294967295"/>
          </p:nvPr>
        </p:nvSpPr>
        <p:spPr>
          <a:xfrm>
            <a:off x="1619672" y="3284538"/>
            <a:ext cx="6851228" cy="3168650"/>
          </a:xfrm>
        </p:spPr>
        <p:txBody>
          <a:bodyPr/>
          <a:lstStyle/>
          <a:p>
            <a:pPr eaLnBrk="1" hangingPunct="1"/>
            <a:r>
              <a:rPr lang="es-ES" sz="1900" dirty="0" smtClean="0"/>
              <a:t>Pérdida por propagación en espacio libre</a:t>
            </a:r>
          </a:p>
          <a:p>
            <a:pPr eaLnBrk="1" hangingPunct="1"/>
            <a:r>
              <a:rPr lang="es-ES" sz="1900" dirty="0" smtClean="0"/>
              <a:t>PIRE</a:t>
            </a:r>
          </a:p>
          <a:p>
            <a:pPr eaLnBrk="1" hangingPunct="1"/>
            <a:r>
              <a:rPr lang="es-ES" sz="1900" dirty="0" smtClean="0"/>
              <a:t>Radio de la Primera Zona de </a:t>
            </a:r>
            <a:r>
              <a:rPr lang="es-ES" sz="1900" dirty="0" err="1" smtClean="0"/>
              <a:t>Fresnel</a:t>
            </a:r>
            <a:endParaRPr lang="es-ES" sz="1900" dirty="0" smtClean="0"/>
          </a:p>
          <a:p>
            <a:pPr eaLnBrk="1" hangingPunct="1"/>
            <a:r>
              <a:rPr lang="es-ES" sz="1900" dirty="0" smtClean="0"/>
              <a:t>Margen de Despeje</a:t>
            </a:r>
          </a:p>
          <a:p>
            <a:pPr eaLnBrk="1" hangingPunct="1"/>
            <a:r>
              <a:rPr lang="es-ES" sz="1900" dirty="0" smtClean="0"/>
              <a:t>Potencia Nominal de Recepción</a:t>
            </a:r>
          </a:p>
          <a:p>
            <a:pPr eaLnBrk="1" hangingPunct="1"/>
            <a:r>
              <a:rPr lang="es-ES" sz="1900" dirty="0" smtClean="0"/>
              <a:t>Margen de Desvanecimiento</a:t>
            </a:r>
          </a:p>
          <a:p>
            <a:pPr eaLnBrk="1" hangingPunct="1"/>
            <a:r>
              <a:rPr lang="es-ES" sz="1900" dirty="0" smtClean="0"/>
              <a:t>Confiabilidad del Enlace</a:t>
            </a:r>
          </a:p>
        </p:txBody>
      </p:sp>
      <p:graphicFrame>
        <p:nvGraphicFramePr>
          <p:cNvPr id="5" name="4 Diagrama"/>
          <p:cNvGraphicFramePr/>
          <p:nvPr/>
        </p:nvGraphicFramePr>
        <p:xfrm>
          <a:off x="827584" y="1412776"/>
          <a:ext cx="7632700" cy="15841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1 Título"/>
          <p:cNvSpPr>
            <a:spLocks noGrp="1"/>
          </p:cNvSpPr>
          <p:nvPr>
            <p:ph type="title" idx="4294967295"/>
          </p:nvPr>
        </p:nvSpPr>
        <p:spPr>
          <a:xfrm>
            <a:off x="468313" y="404813"/>
            <a:ext cx="8229600" cy="1143000"/>
          </a:xfrm>
        </p:spPr>
        <p:txBody>
          <a:bodyPr anchor="ctr">
            <a:normAutofit fontScale="90000"/>
          </a:bodyPr>
          <a:lstStyle/>
          <a:p>
            <a:pPr eaLnBrk="1" hangingPunct="1"/>
            <a:r>
              <a:rPr lang="es-ES" sz="2600" dirty="0" smtClean="0">
                <a:solidFill>
                  <a:srgbClr val="92D050"/>
                </a:solidFill>
              </a:rPr>
              <a:t/>
            </a:r>
            <a:br>
              <a:rPr lang="es-ES" sz="2600" dirty="0" smtClean="0">
                <a:solidFill>
                  <a:srgbClr val="92D050"/>
                </a:solidFill>
              </a:rPr>
            </a:br>
            <a:r>
              <a:rPr lang="es-ES" sz="2700" b="1" dirty="0" smtClean="0">
                <a:solidFill>
                  <a:srgbClr val="92D050"/>
                </a:solidFill>
              </a:rPr>
              <a:t>Pasos para realizar el diseño de la red digital de radiocomunicaciones ESPE</a:t>
            </a:r>
            <a:endParaRPr lang="es-ES" sz="2600" b="1" dirty="0" smtClean="0">
              <a:solidFill>
                <a:srgbClr val="92D050"/>
              </a:solidFill>
            </a:endParaRPr>
          </a:p>
        </p:txBody>
      </p:sp>
      <p:graphicFrame>
        <p:nvGraphicFramePr>
          <p:cNvPr id="4" name="3 Marcador de contenido"/>
          <p:cNvGraphicFramePr>
            <a:graphicFrameLocks noGrp="1"/>
          </p:cNvGraphicFramePr>
          <p:nvPr>
            <p:ph idx="4294967295"/>
          </p:nvPr>
        </p:nvGraphicFramePr>
        <p:xfrm>
          <a:off x="467544" y="2132856"/>
          <a:ext cx="8229600" cy="40608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1 Título"/>
          <p:cNvSpPr>
            <a:spLocks noGrp="1"/>
          </p:cNvSpPr>
          <p:nvPr>
            <p:ph type="title" idx="4294967295"/>
          </p:nvPr>
        </p:nvSpPr>
        <p:spPr>
          <a:xfrm>
            <a:off x="971550" y="404813"/>
            <a:ext cx="7024688" cy="1143000"/>
          </a:xfrm>
        </p:spPr>
        <p:txBody>
          <a:bodyPr anchor="ctr"/>
          <a:lstStyle/>
          <a:p>
            <a:pPr eaLnBrk="1" hangingPunct="1"/>
            <a:r>
              <a:rPr lang="es-ES" b="1" dirty="0" smtClean="0"/>
              <a:t>Enlace ESPE - Cruz Loma</a:t>
            </a:r>
            <a:endParaRPr lang="es-ES" dirty="0" smtClean="0"/>
          </a:p>
        </p:txBody>
      </p:sp>
      <p:pic>
        <p:nvPicPr>
          <p:cNvPr id="114690" name="Picture 2"/>
          <p:cNvPicPr>
            <a:picLocks noChangeAspect="1" noChangeArrowheads="1"/>
          </p:cNvPicPr>
          <p:nvPr/>
        </p:nvPicPr>
        <p:blipFill>
          <a:blip r:embed="rId2" cstate="print"/>
          <a:srcRect b="12796"/>
          <a:stretch>
            <a:fillRect/>
          </a:stretch>
        </p:blipFill>
        <p:spPr bwMode="auto">
          <a:xfrm>
            <a:off x="539750" y="1557338"/>
            <a:ext cx="7999413" cy="4972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2 Marcador de contenido"/>
          <p:cNvSpPr>
            <a:spLocks noGrp="1"/>
          </p:cNvSpPr>
          <p:nvPr>
            <p:ph idx="4294967295"/>
          </p:nvPr>
        </p:nvSpPr>
        <p:spPr>
          <a:xfrm>
            <a:off x="468313" y="549275"/>
            <a:ext cx="8229600" cy="2663825"/>
          </a:xfrm>
        </p:spPr>
        <p:txBody>
          <a:bodyPr/>
          <a:lstStyle/>
          <a:p>
            <a:pPr algn="just" eaLnBrk="1" hangingPunct="1">
              <a:lnSpc>
                <a:spcPct val="80000"/>
              </a:lnSpc>
            </a:pPr>
            <a:endParaRPr lang="es-ES" sz="1600" smtClean="0"/>
          </a:p>
          <a:p>
            <a:pPr algn="just" eaLnBrk="1" hangingPunct="1">
              <a:lnSpc>
                <a:spcPct val="80000"/>
              </a:lnSpc>
            </a:pPr>
            <a:r>
              <a:rPr lang="es-ES" sz="1600" smtClean="0"/>
              <a:t>En la figura, se puede observar que existe línea de vista, se asegura que la Primera Zona de Fresnel este libre en un valor de 120% y que el nivel de recepción de una radio portátil es -44.4 dBm, el cual es  relativamente alto teniendo en cuenta que la estación repetidora transmite a valor de potencia de transmisión, de   25W. Por lo que se concluye que la implementación de este enlace es factible.</a:t>
            </a:r>
          </a:p>
          <a:p>
            <a:pPr algn="just" eaLnBrk="1" hangingPunct="1">
              <a:lnSpc>
                <a:spcPct val="80000"/>
              </a:lnSpc>
            </a:pPr>
            <a:endParaRPr lang="es-ES" sz="1600" smtClean="0"/>
          </a:p>
          <a:p>
            <a:pPr algn="just" eaLnBrk="1" hangingPunct="1">
              <a:lnSpc>
                <a:spcPct val="80000"/>
              </a:lnSpc>
            </a:pPr>
            <a:r>
              <a:rPr lang="es-ES" sz="1600" smtClean="0"/>
              <a:t>Para realizar los cálculos de los parámetros, se procede a obtener el perfil topográfico del enlace,  el cual se muestra.</a:t>
            </a:r>
          </a:p>
          <a:p>
            <a:pPr algn="just" eaLnBrk="1" hangingPunct="1">
              <a:lnSpc>
                <a:spcPct val="80000"/>
              </a:lnSpc>
            </a:pPr>
            <a:endParaRPr lang="es-ES" sz="1600" smtClean="0"/>
          </a:p>
          <a:p>
            <a:pPr eaLnBrk="1" hangingPunct="1">
              <a:lnSpc>
                <a:spcPct val="80000"/>
              </a:lnSpc>
            </a:pPr>
            <a:endParaRPr lang="es-ES" sz="1600" smtClean="0"/>
          </a:p>
        </p:txBody>
      </p:sp>
      <p:pic>
        <p:nvPicPr>
          <p:cNvPr id="115714" name="Imagen 15"/>
          <p:cNvPicPr>
            <a:picLocks noChangeAspect="1" noChangeArrowheads="1"/>
          </p:cNvPicPr>
          <p:nvPr/>
        </p:nvPicPr>
        <p:blipFill>
          <a:blip r:embed="rId2" cstate="print"/>
          <a:srcRect/>
          <a:stretch>
            <a:fillRect/>
          </a:stretch>
        </p:blipFill>
        <p:spPr bwMode="auto">
          <a:xfrm>
            <a:off x="900113" y="2924175"/>
            <a:ext cx="7488237" cy="33734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rtlCol="0">
            <a:normAutofit fontScale="90000"/>
          </a:bodyPr>
          <a:lstStyle/>
          <a:p>
            <a:pPr eaLnBrk="1" fontAlgn="auto" hangingPunct="1">
              <a:spcAft>
                <a:spcPts val="0"/>
              </a:spcAft>
              <a:defRPr/>
            </a:pPr>
            <a:r>
              <a:rPr lang="es-ES" b="1" dirty="0"/>
              <a:t>Transición Tecnológica de las Radiocomunicaciones</a:t>
            </a:r>
            <a:endParaRPr lang="es-ES" dirty="0"/>
          </a:p>
        </p:txBody>
      </p:sp>
      <p:graphicFrame>
        <p:nvGraphicFramePr>
          <p:cNvPr id="4" name="3 Marcador de contenido"/>
          <p:cNvGraphicFramePr>
            <a:graphicFrameLocks noGrp="1"/>
          </p:cNvGraphicFramePr>
          <p:nvPr>
            <p:ph idx="1"/>
          </p:nvPr>
        </p:nvGraphicFramePr>
        <p:xfrm>
          <a:off x="683568" y="2204864"/>
          <a:ext cx="7848872" cy="42484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1 Título"/>
          <p:cNvSpPr>
            <a:spLocks noGrp="1"/>
          </p:cNvSpPr>
          <p:nvPr>
            <p:ph type="title" idx="4294967295"/>
          </p:nvPr>
        </p:nvSpPr>
        <p:spPr>
          <a:xfrm>
            <a:off x="755650" y="404813"/>
            <a:ext cx="7024688" cy="1143000"/>
          </a:xfrm>
        </p:spPr>
        <p:txBody>
          <a:bodyPr anchor="ctr"/>
          <a:lstStyle/>
          <a:p>
            <a:pPr eaLnBrk="1" hangingPunct="1"/>
            <a:r>
              <a:rPr lang="pt-BR" sz="2200" b="1" smtClean="0"/>
              <a:t>Enlace IASA Santo Domingo - Chiguilpe Alto</a:t>
            </a:r>
            <a:endParaRPr lang="es-ES" sz="2200" smtClean="0"/>
          </a:p>
        </p:txBody>
      </p:sp>
      <p:pic>
        <p:nvPicPr>
          <p:cNvPr id="140290" name="Picture 2"/>
          <p:cNvPicPr>
            <a:picLocks noChangeAspect="1" noChangeArrowheads="1"/>
          </p:cNvPicPr>
          <p:nvPr/>
        </p:nvPicPr>
        <p:blipFill>
          <a:blip r:embed="rId2" cstate="print"/>
          <a:srcRect b="12105"/>
          <a:stretch>
            <a:fillRect/>
          </a:stretch>
        </p:blipFill>
        <p:spPr bwMode="auto">
          <a:xfrm>
            <a:off x="539750" y="1268413"/>
            <a:ext cx="8064500" cy="52466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4294967295"/>
          </p:nvPr>
        </p:nvGraphicFramePr>
        <p:xfrm>
          <a:off x="539552" y="764704"/>
          <a:ext cx="7921128" cy="31683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5 Tabla"/>
          <p:cNvGraphicFramePr>
            <a:graphicFrameLocks noGrp="1"/>
          </p:cNvGraphicFramePr>
          <p:nvPr/>
        </p:nvGraphicFramePr>
        <p:xfrm>
          <a:off x="611560" y="4437112"/>
          <a:ext cx="7488238" cy="1566864"/>
        </p:xfrm>
        <a:graphic>
          <a:graphicData uri="http://schemas.openxmlformats.org/drawingml/2006/table">
            <a:tbl>
              <a:tblPr/>
              <a:tblGrid>
                <a:gridCol w="2957513"/>
                <a:gridCol w="1784350"/>
                <a:gridCol w="1697037"/>
                <a:gridCol w="1049338"/>
              </a:tblGrid>
              <a:tr h="269875">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200" b="1" i="0" u="none" strike="noStrike" cap="none" normalizeH="0" baseline="0" dirty="0" smtClean="0">
                          <a:ln>
                            <a:noFill/>
                          </a:ln>
                          <a:solidFill>
                            <a:schemeClr val="tx2"/>
                          </a:solidFill>
                          <a:effectLst/>
                          <a:latin typeface="Calibri" pitchFamily="34" charset="0"/>
                          <a:ea typeface="Times New Roman" pitchFamily="18" charset="0"/>
                          <a:cs typeface="Calibri" pitchFamily="34" charset="0"/>
                        </a:rPr>
                        <a:t>Parámetro</a:t>
                      </a:r>
                      <a:endParaRPr kumimoji="0" lang="es-ES" sz="1200" b="0" i="0" u="none" strike="noStrike" cap="none" normalizeH="0" baseline="0" dirty="0" smtClean="0">
                        <a:ln>
                          <a:noFill/>
                        </a:ln>
                        <a:solidFill>
                          <a:schemeClr val="tx2"/>
                        </a:solidFill>
                        <a:effectLst/>
                        <a:latin typeface="Calibri" pitchFamily="34"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200" b="1" i="0" u="none" strike="noStrike" cap="none" normalizeH="0" baseline="0" smtClean="0">
                          <a:ln>
                            <a:noFill/>
                          </a:ln>
                          <a:solidFill>
                            <a:schemeClr val="tx2"/>
                          </a:solidFill>
                          <a:effectLst/>
                          <a:latin typeface="Calibri" pitchFamily="34" charset="0"/>
                          <a:ea typeface="Times New Roman" pitchFamily="18" charset="0"/>
                          <a:cs typeface="Calibri" pitchFamily="34" charset="0"/>
                        </a:rPr>
                        <a:t>Valor Teórico</a:t>
                      </a:r>
                      <a:endParaRPr kumimoji="0" lang="es-ES" sz="1200" b="0" i="0" u="none" strike="noStrike" cap="none" normalizeH="0" baseline="0" smtClean="0">
                        <a:ln>
                          <a:noFill/>
                        </a:ln>
                        <a:solidFill>
                          <a:schemeClr val="tx2"/>
                        </a:solidFill>
                        <a:effectLst/>
                        <a:latin typeface="Calibri" pitchFamily="34"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200" b="1" i="0" u="none" strike="noStrike" cap="none" normalizeH="0" baseline="0" smtClean="0">
                          <a:ln>
                            <a:noFill/>
                          </a:ln>
                          <a:solidFill>
                            <a:schemeClr val="tx2"/>
                          </a:solidFill>
                          <a:effectLst/>
                          <a:latin typeface="Calibri" pitchFamily="34" charset="0"/>
                          <a:ea typeface="Times New Roman" pitchFamily="18" charset="0"/>
                          <a:cs typeface="Calibri" pitchFamily="34" charset="0"/>
                        </a:rPr>
                        <a:t>Valor Radiomobile</a:t>
                      </a:r>
                      <a:endParaRPr kumimoji="0" lang="es-ES" sz="1200" b="0" i="0" u="none" strike="noStrike" cap="none" normalizeH="0" baseline="0" smtClean="0">
                        <a:ln>
                          <a:noFill/>
                        </a:ln>
                        <a:solidFill>
                          <a:schemeClr val="tx2"/>
                        </a:solidFill>
                        <a:effectLst/>
                        <a:latin typeface="Calibri" pitchFamily="34"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200" b="1" i="0" u="none" strike="noStrike" cap="none" normalizeH="0" baseline="0" smtClean="0">
                          <a:ln>
                            <a:noFill/>
                          </a:ln>
                          <a:solidFill>
                            <a:schemeClr val="tx2"/>
                          </a:solidFill>
                          <a:effectLst/>
                          <a:latin typeface="Calibri" pitchFamily="34" charset="0"/>
                          <a:ea typeface="Times New Roman" pitchFamily="18" charset="0"/>
                          <a:cs typeface="Calibri" pitchFamily="34" charset="0"/>
                        </a:rPr>
                        <a:t>% Error</a:t>
                      </a:r>
                      <a:endParaRPr kumimoji="0" lang="es-ES" sz="1200" b="0" i="0" u="none" strike="noStrike" cap="none" normalizeH="0" baseline="0" smtClean="0">
                        <a:ln>
                          <a:noFill/>
                        </a:ln>
                        <a:solidFill>
                          <a:schemeClr val="tx2"/>
                        </a:solidFill>
                        <a:effectLst/>
                        <a:latin typeface="Calibri" pitchFamily="34"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1463">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200" b="0" i="0" u="none" strike="noStrike" cap="none" normalizeH="0" baseline="0" smtClean="0">
                          <a:ln>
                            <a:noFill/>
                          </a:ln>
                          <a:solidFill>
                            <a:schemeClr val="tx2"/>
                          </a:solidFill>
                          <a:effectLst/>
                          <a:latin typeface="Calibri" pitchFamily="34" charset="0"/>
                          <a:ea typeface="Times New Roman" pitchFamily="18" charset="0"/>
                          <a:cs typeface="Calibri" pitchFamily="34" charset="0"/>
                        </a:rPr>
                        <a:t>Pérdida por espacio libre(dB)</a:t>
                      </a: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200" b="0" i="0" u="none" strike="noStrike" cap="none" normalizeH="0" baseline="0" smtClean="0">
                          <a:ln>
                            <a:noFill/>
                          </a:ln>
                          <a:solidFill>
                            <a:schemeClr val="tx2"/>
                          </a:solidFill>
                          <a:effectLst/>
                          <a:latin typeface="Calibri" pitchFamily="34" charset="0"/>
                          <a:ea typeface="Times New Roman" pitchFamily="18" charset="0"/>
                          <a:cs typeface="Calibri" pitchFamily="34" charset="0"/>
                        </a:rPr>
                        <a:t>104,9</a:t>
                      </a: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200" b="0" i="0" u="none" strike="noStrike" cap="none" normalizeH="0" baseline="0" smtClean="0">
                          <a:ln>
                            <a:noFill/>
                          </a:ln>
                          <a:solidFill>
                            <a:schemeClr val="tx2"/>
                          </a:solidFill>
                          <a:effectLst/>
                          <a:latin typeface="Calibri" pitchFamily="34" charset="0"/>
                          <a:ea typeface="Times New Roman" pitchFamily="18" charset="0"/>
                          <a:cs typeface="Calibri" pitchFamily="34" charset="0"/>
                        </a:rPr>
                        <a:t>104,99</a:t>
                      </a: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200" b="0" i="0" u="none" strike="noStrike" cap="none" normalizeH="0" baseline="0" smtClean="0">
                          <a:ln>
                            <a:noFill/>
                          </a:ln>
                          <a:solidFill>
                            <a:schemeClr val="tx2"/>
                          </a:solidFill>
                          <a:effectLst/>
                          <a:latin typeface="Calibri" pitchFamily="34" charset="0"/>
                          <a:ea typeface="Times New Roman" pitchFamily="18" charset="0"/>
                          <a:cs typeface="Calibri" pitchFamily="34" charset="0"/>
                        </a:rPr>
                        <a:t>0,085796</a:t>
                      </a: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1463">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200" b="0" i="0" u="none" strike="noStrike" cap="none" normalizeH="0" baseline="0" smtClean="0">
                          <a:ln>
                            <a:noFill/>
                          </a:ln>
                          <a:solidFill>
                            <a:schemeClr val="tx2"/>
                          </a:solidFill>
                          <a:effectLst/>
                          <a:latin typeface="Calibri" pitchFamily="34" charset="0"/>
                          <a:ea typeface="Times New Roman" pitchFamily="18" charset="0"/>
                          <a:cs typeface="Calibri" pitchFamily="34" charset="0"/>
                        </a:rPr>
                        <a:t>Margen de despeje(%)</a:t>
                      </a: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200" b="0" i="0" u="none" strike="noStrike" cap="none" normalizeH="0" baseline="0" smtClean="0">
                          <a:ln>
                            <a:noFill/>
                          </a:ln>
                          <a:solidFill>
                            <a:schemeClr val="tx2"/>
                          </a:solidFill>
                          <a:effectLst/>
                          <a:latin typeface="Calibri" pitchFamily="34" charset="0"/>
                          <a:ea typeface="Times New Roman" pitchFamily="18" charset="0"/>
                          <a:cs typeface="Calibri" pitchFamily="34" charset="0"/>
                        </a:rPr>
                        <a:t>129,173687</a:t>
                      </a: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200" b="0" i="0" u="none" strike="noStrike" cap="none" normalizeH="0" baseline="0" smtClean="0">
                          <a:ln>
                            <a:noFill/>
                          </a:ln>
                          <a:solidFill>
                            <a:schemeClr val="tx2"/>
                          </a:solidFill>
                          <a:effectLst/>
                          <a:latin typeface="Calibri" pitchFamily="34" charset="0"/>
                          <a:ea typeface="Times New Roman" pitchFamily="18" charset="0"/>
                          <a:cs typeface="Calibri" pitchFamily="34" charset="0"/>
                        </a:rPr>
                        <a:t>130</a:t>
                      </a: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200" b="0" i="0" u="none" strike="noStrike" cap="none" normalizeH="0" baseline="0" smtClean="0">
                          <a:ln>
                            <a:noFill/>
                          </a:ln>
                          <a:solidFill>
                            <a:schemeClr val="tx2"/>
                          </a:solidFill>
                          <a:effectLst/>
                          <a:latin typeface="Calibri" pitchFamily="34" charset="0"/>
                          <a:ea typeface="Times New Roman" pitchFamily="18" charset="0"/>
                          <a:cs typeface="Calibri" pitchFamily="34" charset="0"/>
                        </a:rPr>
                        <a:t>0,63969143</a:t>
                      </a: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1463">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200" b="0" i="0" u="none" strike="noStrike" cap="none" normalizeH="0" baseline="0" smtClean="0">
                          <a:ln>
                            <a:noFill/>
                          </a:ln>
                          <a:solidFill>
                            <a:schemeClr val="tx2"/>
                          </a:solidFill>
                          <a:effectLst/>
                          <a:latin typeface="Calibri" pitchFamily="34" charset="0"/>
                          <a:ea typeface="Times New Roman" pitchFamily="18" charset="0"/>
                          <a:cs typeface="Calibri" pitchFamily="34" charset="0"/>
                        </a:rPr>
                        <a:t>PIRE(dBm)</a:t>
                      </a: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200" b="0" i="0" u="none" strike="noStrike" cap="none" normalizeH="0" baseline="0" smtClean="0">
                          <a:ln>
                            <a:noFill/>
                          </a:ln>
                          <a:solidFill>
                            <a:schemeClr val="tx2"/>
                          </a:solidFill>
                          <a:effectLst/>
                          <a:latin typeface="Calibri" pitchFamily="34" charset="0"/>
                          <a:ea typeface="Times New Roman" pitchFamily="18" charset="0"/>
                          <a:cs typeface="Calibri" pitchFamily="34" charset="0"/>
                        </a:rPr>
                        <a:t>55,79</a:t>
                      </a: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200" b="0" i="0" u="none" strike="noStrike" cap="none" normalizeH="0" baseline="0" smtClean="0">
                          <a:ln>
                            <a:noFill/>
                          </a:ln>
                          <a:solidFill>
                            <a:schemeClr val="tx2"/>
                          </a:solidFill>
                          <a:effectLst/>
                          <a:latin typeface="Calibri" pitchFamily="34" charset="0"/>
                          <a:ea typeface="Times New Roman" pitchFamily="18" charset="0"/>
                          <a:cs typeface="Calibri" pitchFamily="34" charset="0"/>
                        </a:rPr>
                        <a:t>54</a:t>
                      </a: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200" b="0" i="0" u="none" strike="noStrike" cap="none" normalizeH="0" baseline="0" smtClean="0">
                          <a:ln>
                            <a:noFill/>
                          </a:ln>
                          <a:solidFill>
                            <a:schemeClr val="tx2"/>
                          </a:solidFill>
                          <a:effectLst/>
                          <a:latin typeface="Calibri" pitchFamily="34" charset="0"/>
                          <a:ea typeface="Times New Roman" pitchFamily="18" charset="0"/>
                          <a:cs typeface="Calibri" pitchFamily="34" charset="0"/>
                        </a:rPr>
                        <a:t>-3,2084603</a:t>
                      </a: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82600">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200" b="0" i="0" u="none" strike="noStrike" cap="none" normalizeH="0" baseline="0" smtClean="0">
                          <a:ln>
                            <a:noFill/>
                          </a:ln>
                          <a:solidFill>
                            <a:schemeClr val="tx2"/>
                          </a:solidFill>
                          <a:effectLst/>
                          <a:latin typeface="Calibri" pitchFamily="34" charset="0"/>
                          <a:ea typeface="Times New Roman" pitchFamily="18" charset="0"/>
                          <a:cs typeface="Calibri" pitchFamily="34" charset="0"/>
                        </a:rPr>
                        <a:t>Potencia nominal de recepción(dBm)</a:t>
                      </a: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200" b="0" i="0" u="none" strike="noStrike" cap="none" normalizeH="0" baseline="0" dirty="0" smtClean="0">
                          <a:ln>
                            <a:noFill/>
                          </a:ln>
                          <a:solidFill>
                            <a:schemeClr val="tx2"/>
                          </a:solidFill>
                          <a:effectLst/>
                          <a:latin typeface="Calibri" pitchFamily="34" charset="0"/>
                          <a:ea typeface="Times New Roman" pitchFamily="18" charset="0"/>
                          <a:cs typeface="Calibri" pitchFamily="34" charset="0"/>
                        </a:rPr>
                        <a:t>-47,57</a:t>
                      </a: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200" b="0" i="0" u="none" strike="noStrike" cap="none" normalizeH="0" baseline="0" smtClean="0">
                          <a:ln>
                            <a:noFill/>
                          </a:ln>
                          <a:solidFill>
                            <a:schemeClr val="tx2"/>
                          </a:solidFill>
                          <a:effectLst/>
                          <a:latin typeface="Calibri" pitchFamily="34" charset="0"/>
                          <a:ea typeface="Times New Roman" pitchFamily="18" charset="0"/>
                          <a:cs typeface="Calibri" pitchFamily="34" charset="0"/>
                        </a:rPr>
                        <a:t>-41,4</a:t>
                      </a: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200" b="0" i="0" u="none" strike="noStrike" cap="none" normalizeH="0" baseline="0" dirty="0" smtClean="0">
                          <a:ln>
                            <a:noFill/>
                          </a:ln>
                          <a:solidFill>
                            <a:schemeClr val="tx2"/>
                          </a:solidFill>
                          <a:effectLst/>
                          <a:latin typeface="Calibri" pitchFamily="34" charset="0"/>
                          <a:ea typeface="Times New Roman" pitchFamily="18" charset="0"/>
                          <a:cs typeface="Calibri" pitchFamily="34" charset="0"/>
                        </a:rPr>
                        <a:t>-9,9703595</a:t>
                      </a: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1 Título"/>
          <p:cNvSpPr>
            <a:spLocks noGrp="1"/>
          </p:cNvSpPr>
          <p:nvPr>
            <p:ph type="title" idx="4294967295"/>
          </p:nvPr>
        </p:nvSpPr>
        <p:spPr>
          <a:xfrm>
            <a:off x="539552" y="404664"/>
            <a:ext cx="7024687" cy="1143000"/>
          </a:xfrm>
        </p:spPr>
        <p:txBody>
          <a:bodyPr anchor="ctr">
            <a:normAutofit/>
          </a:bodyPr>
          <a:lstStyle/>
          <a:p>
            <a:pPr eaLnBrk="1" hangingPunct="1"/>
            <a:r>
              <a:rPr lang="es-ES" sz="2800" b="1" dirty="0" smtClean="0"/>
              <a:t>Enlace IASA Santo Domingo  - </a:t>
            </a:r>
            <a:r>
              <a:rPr lang="es-ES" sz="2800" b="1" dirty="0" err="1" smtClean="0"/>
              <a:t>Bombolí</a:t>
            </a:r>
            <a:endParaRPr lang="es-ES" sz="2800" dirty="0" smtClean="0"/>
          </a:p>
        </p:txBody>
      </p:sp>
      <p:pic>
        <p:nvPicPr>
          <p:cNvPr id="142338" name="Imagen 29"/>
          <p:cNvPicPr>
            <a:picLocks noChangeAspect="1" noChangeArrowheads="1"/>
          </p:cNvPicPr>
          <p:nvPr/>
        </p:nvPicPr>
        <p:blipFill>
          <a:blip r:embed="rId2" cstate="print"/>
          <a:srcRect b="12404"/>
          <a:stretch>
            <a:fillRect/>
          </a:stretch>
        </p:blipFill>
        <p:spPr bwMode="auto">
          <a:xfrm>
            <a:off x="395288" y="1412875"/>
            <a:ext cx="8424862" cy="5200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4294967295"/>
          </p:nvPr>
        </p:nvGraphicFramePr>
        <p:xfrm>
          <a:off x="611560" y="1124744"/>
          <a:ext cx="8064896" cy="30241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5 Tabla"/>
          <p:cNvGraphicFramePr>
            <a:graphicFrameLocks noGrp="1"/>
          </p:cNvGraphicFramePr>
          <p:nvPr/>
        </p:nvGraphicFramePr>
        <p:xfrm>
          <a:off x="827584" y="4581128"/>
          <a:ext cx="7488237" cy="1566864"/>
        </p:xfrm>
        <a:graphic>
          <a:graphicData uri="http://schemas.openxmlformats.org/drawingml/2006/table">
            <a:tbl>
              <a:tblPr/>
              <a:tblGrid>
                <a:gridCol w="2957512"/>
                <a:gridCol w="1784350"/>
                <a:gridCol w="1697038"/>
                <a:gridCol w="1049337"/>
              </a:tblGrid>
              <a:tr h="269875">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200" b="1" i="0" u="none" strike="noStrike" cap="none" normalizeH="0" baseline="0" smtClean="0">
                          <a:ln>
                            <a:noFill/>
                          </a:ln>
                          <a:solidFill>
                            <a:schemeClr val="tx2"/>
                          </a:solidFill>
                          <a:effectLst/>
                          <a:latin typeface="Calibri" pitchFamily="34" charset="0"/>
                          <a:ea typeface="Times New Roman" pitchFamily="18" charset="0"/>
                          <a:cs typeface="Calibri" pitchFamily="34" charset="0"/>
                        </a:rPr>
                        <a:t>Parámetro</a:t>
                      </a:r>
                      <a:endParaRPr kumimoji="0" lang="es-ES" sz="1200" b="0" i="0" u="none" strike="noStrike" cap="none" normalizeH="0" baseline="0" smtClean="0">
                        <a:ln>
                          <a:noFill/>
                        </a:ln>
                        <a:solidFill>
                          <a:schemeClr val="tx2"/>
                        </a:solidFill>
                        <a:effectLst/>
                        <a:latin typeface="Calibri" pitchFamily="34"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200" b="1" i="0" u="none" strike="noStrike" cap="none" normalizeH="0" baseline="0" smtClean="0">
                          <a:ln>
                            <a:noFill/>
                          </a:ln>
                          <a:solidFill>
                            <a:schemeClr val="tx2"/>
                          </a:solidFill>
                          <a:effectLst/>
                          <a:latin typeface="Calibri" pitchFamily="34" charset="0"/>
                          <a:ea typeface="Times New Roman" pitchFamily="18" charset="0"/>
                          <a:cs typeface="Calibri" pitchFamily="34" charset="0"/>
                        </a:rPr>
                        <a:t>Valor Teórico</a:t>
                      </a:r>
                      <a:endParaRPr kumimoji="0" lang="es-ES" sz="1200" b="0" i="0" u="none" strike="noStrike" cap="none" normalizeH="0" baseline="0" smtClean="0">
                        <a:ln>
                          <a:noFill/>
                        </a:ln>
                        <a:solidFill>
                          <a:schemeClr val="tx2"/>
                        </a:solidFill>
                        <a:effectLst/>
                        <a:latin typeface="Calibri" pitchFamily="34"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200" b="1" i="0" u="none" strike="noStrike" cap="none" normalizeH="0" baseline="0" smtClean="0">
                          <a:ln>
                            <a:noFill/>
                          </a:ln>
                          <a:solidFill>
                            <a:schemeClr val="tx2"/>
                          </a:solidFill>
                          <a:effectLst/>
                          <a:latin typeface="Calibri" pitchFamily="34" charset="0"/>
                          <a:ea typeface="Times New Roman" pitchFamily="18" charset="0"/>
                          <a:cs typeface="Calibri" pitchFamily="34" charset="0"/>
                        </a:rPr>
                        <a:t>Valor Radiomobile</a:t>
                      </a:r>
                      <a:endParaRPr kumimoji="0" lang="es-ES" sz="1200" b="0" i="0" u="none" strike="noStrike" cap="none" normalizeH="0" baseline="0" smtClean="0">
                        <a:ln>
                          <a:noFill/>
                        </a:ln>
                        <a:solidFill>
                          <a:schemeClr val="tx2"/>
                        </a:solidFill>
                        <a:effectLst/>
                        <a:latin typeface="Calibri" pitchFamily="34"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200" b="1" i="0" u="none" strike="noStrike" cap="none" normalizeH="0" baseline="0" smtClean="0">
                          <a:ln>
                            <a:noFill/>
                          </a:ln>
                          <a:solidFill>
                            <a:schemeClr val="tx2"/>
                          </a:solidFill>
                          <a:effectLst/>
                          <a:latin typeface="Calibri" pitchFamily="34" charset="0"/>
                          <a:ea typeface="Times New Roman" pitchFamily="18" charset="0"/>
                          <a:cs typeface="Calibri" pitchFamily="34" charset="0"/>
                        </a:rPr>
                        <a:t>% Error</a:t>
                      </a:r>
                      <a:endParaRPr kumimoji="0" lang="es-ES" sz="1200" b="0" i="0" u="none" strike="noStrike" cap="none" normalizeH="0" baseline="0" smtClean="0">
                        <a:ln>
                          <a:noFill/>
                        </a:ln>
                        <a:solidFill>
                          <a:schemeClr val="tx2"/>
                        </a:solidFill>
                        <a:effectLst/>
                        <a:latin typeface="Calibri" pitchFamily="34"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1463">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200" b="0" i="0" u="none" strike="noStrike" cap="none" normalizeH="0" baseline="0" smtClean="0">
                          <a:ln>
                            <a:noFill/>
                          </a:ln>
                          <a:solidFill>
                            <a:schemeClr val="tx2"/>
                          </a:solidFill>
                          <a:effectLst/>
                          <a:latin typeface="Calibri" pitchFamily="34" charset="0"/>
                          <a:ea typeface="Times New Roman" pitchFamily="18" charset="0"/>
                          <a:cs typeface="Calibri" pitchFamily="34" charset="0"/>
                        </a:rPr>
                        <a:t>Pérdida por espacio libre(dB)</a:t>
                      </a: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200" b="0" i="0" u="none" strike="noStrike" cap="none" normalizeH="0" baseline="0" smtClean="0">
                          <a:ln>
                            <a:noFill/>
                          </a:ln>
                          <a:solidFill>
                            <a:schemeClr val="tx2"/>
                          </a:solidFill>
                          <a:effectLst/>
                          <a:latin typeface="Calibri" pitchFamily="34" charset="0"/>
                          <a:ea typeface="Times New Roman" pitchFamily="18" charset="0"/>
                          <a:cs typeface="Calibri" pitchFamily="34" charset="0"/>
                        </a:rPr>
                        <a:t>104,9</a:t>
                      </a: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200" b="0" i="0" u="none" strike="noStrike" cap="none" normalizeH="0" baseline="0" smtClean="0">
                          <a:ln>
                            <a:noFill/>
                          </a:ln>
                          <a:solidFill>
                            <a:schemeClr val="tx2"/>
                          </a:solidFill>
                          <a:effectLst/>
                          <a:latin typeface="Calibri" pitchFamily="34" charset="0"/>
                          <a:ea typeface="Times New Roman" pitchFamily="18" charset="0"/>
                          <a:cs typeface="Calibri" pitchFamily="34" charset="0"/>
                        </a:rPr>
                        <a:t>104,99</a:t>
                      </a: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200" b="0" i="0" u="none" strike="noStrike" cap="none" normalizeH="0" baseline="0" smtClean="0">
                          <a:ln>
                            <a:noFill/>
                          </a:ln>
                          <a:solidFill>
                            <a:schemeClr val="tx2"/>
                          </a:solidFill>
                          <a:effectLst/>
                          <a:latin typeface="Calibri" pitchFamily="34" charset="0"/>
                          <a:ea typeface="Times New Roman" pitchFamily="18" charset="0"/>
                          <a:cs typeface="Calibri" pitchFamily="34" charset="0"/>
                        </a:rPr>
                        <a:t>0,085796</a:t>
                      </a: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1463">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200" b="0" i="0" u="none" strike="noStrike" cap="none" normalizeH="0" baseline="0" smtClean="0">
                          <a:ln>
                            <a:noFill/>
                          </a:ln>
                          <a:solidFill>
                            <a:schemeClr val="tx2"/>
                          </a:solidFill>
                          <a:effectLst/>
                          <a:latin typeface="Calibri" pitchFamily="34" charset="0"/>
                          <a:ea typeface="Times New Roman" pitchFamily="18" charset="0"/>
                          <a:cs typeface="Calibri" pitchFamily="34" charset="0"/>
                        </a:rPr>
                        <a:t>Margen de despeje(%)</a:t>
                      </a: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200" b="0" i="0" u="none" strike="noStrike" cap="none" normalizeH="0" baseline="0" smtClean="0">
                          <a:ln>
                            <a:noFill/>
                          </a:ln>
                          <a:solidFill>
                            <a:schemeClr val="tx2"/>
                          </a:solidFill>
                          <a:effectLst/>
                          <a:latin typeface="Calibri" pitchFamily="34" charset="0"/>
                          <a:ea typeface="Times New Roman" pitchFamily="18" charset="0"/>
                          <a:cs typeface="Calibri" pitchFamily="34" charset="0"/>
                        </a:rPr>
                        <a:t>129,173687</a:t>
                      </a: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200" b="0" i="0" u="none" strike="noStrike" cap="none" normalizeH="0" baseline="0" smtClean="0">
                          <a:ln>
                            <a:noFill/>
                          </a:ln>
                          <a:solidFill>
                            <a:schemeClr val="tx2"/>
                          </a:solidFill>
                          <a:effectLst/>
                          <a:latin typeface="Calibri" pitchFamily="34" charset="0"/>
                          <a:ea typeface="Times New Roman" pitchFamily="18" charset="0"/>
                          <a:cs typeface="Calibri" pitchFamily="34" charset="0"/>
                        </a:rPr>
                        <a:t>130</a:t>
                      </a: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200" b="0" i="0" u="none" strike="noStrike" cap="none" normalizeH="0" baseline="0" smtClean="0">
                          <a:ln>
                            <a:noFill/>
                          </a:ln>
                          <a:solidFill>
                            <a:schemeClr val="tx2"/>
                          </a:solidFill>
                          <a:effectLst/>
                          <a:latin typeface="Calibri" pitchFamily="34" charset="0"/>
                          <a:ea typeface="Times New Roman" pitchFamily="18" charset="0"/>
                          <a:cs typeface="Calibri" pitchFamily="34" charset="0"/>
                        </a:rPr>
                        <a:t>0,63969143</a:t>
                      </a: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1463">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200" b="0" i="0" u="none" strike="noStrike" cap="none" normalizeH="0" baseline="0" smtClean="0">
                          <a:ln>
                            <a:noFill/>
                          </a:ln>
                          <a:solidFill>
                            <a:schemeClr val="tx2"/>
                          </a:solidFill>
                          <a:effectLst/>
                          <a:latin typeface="Calibri" pitchFamily="34" charset="0"/>
                          <a:ea typeface="Times New Roman" pitchFamily="18" charset="0"/>
                          <a:cs typeface="Calibri" pitchFamily="34" charset="0"/>
                        </a:rPr>
                        <a:t>PIRE(dBm)</a:t>
                      </a: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200" b="0" i="0" u="none" strike="noStrike" cap="none" normalizeH="0" baseline="0" smtClean="0">
                          <a:ln>
                            <a:noFill/>
                          </a:ln>
                          <a:solidFill>
                            <a:schemeClr val="tx2"/>
                          </a:solidFill>
                          <a:effectLst/>
                          <a:latin typeface="Calibri" pitchFamily="34" charset="0"/>
                          <a:ea typeface="Times New Roman" pitchFamily="18" charset="0"/>
                          <a:cs typeface="Calibri" pitchFamily="34" charset="0"/>
                        </a:rPr>
                        <a:t>55,79</a:t>
                      </a: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200" b="0" i="0" u="none" strike="noStrike" cap="none" normalizeH="0" baseline="0" smtClean="0">
                          <a:ln>
                            <a:noFill/>
                          </a:ln>
                          <a:solidFill>
                            <a:schemeClr val="tx2"/>
                          </a:solidFill>
                          <a:effectLst/>
                          <a:latin typeface="Calibri" pitchFamily="34" charset="0"/>
                          <a:ea typeface="Times New Roman" pitchFamily="18" charset="0"/>
                          <a:cs typeface="Calibri" pitchFamily="34" charset="0"/>
                        </a:rPr>
                        <a:t>54</a:t>
                      </a: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200" b="0" i="0" u="none" strike="noStrike" cap="none" normalizeH="0" baseline="0" smtClean="0">
                          <a:ln>
                            <a:noFill/>
                          </a:ln>
                          <a:solidFill>
                            <a:schemeClr val="tx2"/>
                          </a:solidFill>
                          <a:effectLst/>
                          <a:latin typeface="Calibri" pitchFamily="34" charset="0"/>
                          <a:ea typeface="Times New Roman" pitchFamily="18" charset="0"/>
                          <a:cs typeface="Calibri" pitchFamily="34" charset="0"/>
                        </a:rPr>
                        <a:t>-3,2084603</a:t>
                      </a: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82600">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200" b="0" i="0" u="none" strike="noStrike" cap="none" normalizeH="0" baseline="0" smtClean="0">
                          <a:ln>
                            <a:noFill/>
                          </a:ln>
                          <a:solidFill>
                            <a:schemeClr val="tx2"/>
                          </a:solidFill>
                          <a:effectLst/>
                          <a:latin typeface="Calibri" pitchFamily="34" charset="0"/>
                          <a:ea typeface="Times New Roman" pitchFamily="18" charset="0"/>
                          <a:cs typeface="Calibri" pitchFamily="34" charset="0"/>
                        </a:rPr>
                        <a:t>Potencia nominal de recepción(dBm)</a:t>
                      </a: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200" b="0" i="0" u="none" strike="noStrike" cap="none" normalizeH="0" baseline="0" smtClean="0">
                          <a:ln>
                            <a:noFill/>
                          </a:ln>
                          <a:solidFill>
                            <a:schemeClr val="tx2"/>
                          </a:solidFill>
                          <a:effectLst/>
                          <a:latin typeface="Calibri" pitchFamily="34" charset="0"/>
                          <a:ea typeface="Times New Roman" pitchFamily="18" charset="0"/>
                          <a:cs typeface="Calibri" pitchFamily="34" charset="0"/>
                        </a:rPr>
                        <a:t>-47,57</a:t>
                      </a: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200" b="0" i="0" u="none" strike="noStrike" cap="none" normalizeH="0" baseline="0" smtClean="0">
                          <a:ln>
                            <a:noFill/>
                          </a:ln>
                          <a:solidFill>
                            <a:schemeClr val="tx2"/>
                          </a:solidFill>
                          <a:effectLst/>
                          <a:latin typeface="Calibri" pitchFamily="34" charset="0"/>
                          <a:ea typeface="Times New Roman" pitchFamily="18" charset="0"/>
                          <a:cs typeface="Calibri" pitchFamily="34" charset="0"/>
                        </a:rPr>
                        <a:t>-41,4</a:t>
                      </a: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200" b="0" i="0" u="none" strike="noStrike" cap="none" normalizeH="0" baseline="0" dirty="0" smtClean="0">
                          <a:ln>
                            <a:noFill/>
                          </a:ln>
                          <a:solidFill>
                            <a:schemeClr val="tx2"/>
                          </a:solidFill>
                          <a:effectLst/>
                          <a:latin typeface="Calibri" pitchFamily="34" charset="0"/>
                          <a:ea typeface="Times New Roman" pitchFamily="18" charset="0"/>
                          <a:cs typeface="Calibri" pitchFamily="34" charset="0"/>
                        </a:rPr>
                        <a:t>-9,9703595</a:t>
                      </a: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1 Título"/>
          <p:cNvSpPr>
            <a:spLocks noGrp="1"/>
          </p:cNvSpPr>
          <p:nvPr>
            <p:ph type="title" idx="4294967295"/>
          </p:nvPr>
        </p:nvSpPr>
        <p:spPr>
          <a:xfrm>
            <a:off x="611560" y="476672"/>
            <a:ext cx="7024687" cy="1143000"/>
          </a:xfrm>
        </p:spPr>
        <p:txBody>
          <a:bodyPr anchor="ctr"/>
          <a:lstStyle/>
          <a:p>
            <a:pPr eaLnBrk="1" hangingPunct="1"/>
            <a:r>
              <a:rPr lang="es-ES" sz="3000" b="1" dirty="0" smtClean="0"/>
              <a:t>Enlace ESPE Latacunga - </a:t>
            </a:r>
            <a:r>
              <a:rPr lang="es-ES" sz="3000" b="1" dirty="0" err="1" smtClean="0"/>
              <a:t>Putzalagua</a:t>
            </a:r>
            <a:endParaRPr lang="es-ES" sz="3000" dirty="0" smtClean="0"/>
          </a:p>
        </p:txBody>
      </p:sp>
      <p:pic>
        <p:nvPicPr>
          <p:cNvPr id="144386" name="Imagen 31"/>
          <p:cNvPicPr>
            <a:picLocks noChangeAspect="1" noChangeArrowheads="1"/>
          </p:cNvPicPr>
          <p:nvPr/>
        </p:nvPicPr>
        <p:blipFill>
          <a:blip r:embed="rId2" cstate="print"/>
          <a:srcRect b="12366"/>
          <a:stretch>
            <a:fillRect/>
          </a:stretch>
        </p:blipFill>
        <p:spPr bwMode="auto">
          <a:xfrm>
            <a:off x="395536" y="1568450"/>
            <a:ext cx="8353425" cy="5289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4294967295"/>
          </p:nvPr>
        </p:nvGraphicFramePr>
        <p:xfrm>
          <a:off x="611560" y="764704"/>
          <a:ext cx="7777112" cy="33123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7 Tabla"/>
          <p:cNvGraphicFramePr>
            <a:graphicFrameLocks noGrp="1"/>
          </p:cNvGraphicFramePr>
          <p:nvPr/>
        </p:nvGraphicFramePr>
        <p:xfrm>
          <a:off x="827088" y="4365625"/>
          <a:ext cx="7632700" cy="1831976"/>
        </p:xfrm>
        <a:graphic>
          <a:graphicData uri="http://schemas.openxmlformats.org/drawingml/2006/table">
            <a:tbl>
              <a:tblPr/>
              <a:tblGrid>
                <a:gridCol w="3014662"/>
                <a:gridCol w="1819275"/>
                <a:gridCol w="1728788"/>
                <a:gridCol w="1069975"/>
              </a:tblGrid>
              <a:tr h="249238">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000" b="1" i="0" u="none" strike="noStrike" cap="none" normalizeH="0" baseline="0" dirty="0" smtClean="0">
                          <a:ln>
                            <a:noFill/>
                          </a:ln>
                          <a:solidFill>
                            <a:schemeClr val="tx2"/>
                          </a:solidFill>
                          <a:effectLst/>
                          <a:latin typeface="Arial" charset="0"/>
                          <a:ea typeface="Times New Roman" pitchFamily="18" charset="0"/>
                          <a:cs typeface="Calibri" pitchFamily="34" charset="0"/>
                        </a:rPr>
                        <a:t>Parámetro</a:t>
                      </a:r>
                      <a:endParaRPr kumimoji="0" lang="es-ES" sz="1600" b="0" i="0" u="none" strike="noStrike" cap="none" normalizeH="0" baseline="0" dirty="0" smtClean="0">
                        <a:ln>
                          <a:noFill/>
                        </a:ln>
                        <a:solidFill>
                          <a:schemeClr val="tx2"/>
                        </a:solidFill>
                        <a:effectLst/>
                        <a:latin typeface="Times New Roman" pitchFamily="18"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000" b="1" i="0" u="none" strike="noStrike" cap="none" normalizeH="0" baseline="0" smtClean="0">
                          <a:ln>
                            <a:noFill/>
                          </a:ln>
                          <a:solidFill>
                            <a:schemeClr val="tx2"/>
                          </a:solidFill>
                          <a:effectLst/>
                          <a:latin typeface="Arial" charset="0"/>
                          <a:ea typeface="Times New Roman" pitchFamily="18" charset="0"/>
                          <a:cs typeface="Calibri" pitchFamily="34" charset="0"/>
                        </a:rPr>
                        <a:t>Valor Teórico</a:t>
                      </a:r>
                      <a:endParaRPr kumimoji="0" lang="es-ES" sz="1600" b="0" i="0" u="none" strike="noStrike" cap="none" normalizeH="0" baseline="0" smtClean="0">
                        <a:ln>
                          <a:noFill/>
                        </a:ln>
                        <a:solidFill>
                          <a:schemeClr val="tx2"/>
                        </a:solidFill>
                        <a:effectLst/>
                        <a:latin typeface="Times New Roman" pitchFamily="18"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000" b="1" i="0" u="none" strike="noStrike" cap="none" normalizeH="0" baseline="0" smtClean="0">
                          <a:ln>
                            <a:noFill/>
                          </a:ln>
                          <a:solidFill>
                            <a:schemeClr val="tx2"/>
                          </a:solidFill>
                          <a:effectLst/>
                          <a:latin typeface="Arial" charset="0"/>
                          <a:ea typeface="Times New Roman" pitchFamily="18" charset="0"/>
                          <a:cs typeface="Calibri" pitchFamily="34" charset="0"/>
                        </a:rPr>
                        <a:t>Valor Radiomobile</a:t>
                      </a:r>
                      <a:endParaRPr kumimoji="0" lang="es-ES" sz="1600" b="0" i="0" u="none" strike="noStrike" cap="none" normalizeH="0" baseline="0" smtClean="0">
                        <a:ln>
                          <a:noFill/>
                        </a:ln>
                        <a:solidFill>
                          <a:schemeClr val="tx2"/>
                        </a:solidFill>
                        <a:effectLst/>
                        <a:latin typeface="Times New Roman" pitchFamily="18"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000" b="1" i="0" u="none" strike="noStrike" cap="none" normalizeH="0" baseline="0" smtClean="0">
                          <a:ln>
                            <a:noFill/>
                          </a:ln>
                          <a:solidFill>
                            <a:schemeClr val="tx2"/>
                          </a:solidFill>
                          <a:effectLst/>
                          <a:latin typeface="Arial" charset="0"/>
                          <a:ea typeface="Times New Roman" pitchFamily="18" charset="0"/>
                          <a:cs typeface="Calibri" pitchFamily="34" charset="0"/>
                        </a:rPr>
                        <a:t>% Error</a:t>
                      </a:r>
                      <a:endParaRPr kumimoji="0" lang="es-ES" sz="1600" b="0" i="0" u="none" strike="noStrike" cap="none" normalizeH="0" baseline="0" smtClean="0">
                        <a:ln>
                          <a:noFill/>
                        </a:ln>
                        <a:solidFill>
                          <a:schemeClr val="tx2"/>
                        </a:solidFill>
                        <a:effectLst/>
                        <a:latin typeface="Times New Roman" pitchFamily="18"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44500">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000" b="0" i="0" u="none" strike="noStrike" cap="none" normalizeH="0" baseline="0" smtClean="0">
                          <a:ln>
                            <a:noFill/>
                          </a:ln>
                          <a:solidFill>
                            <a:schemeClr val="tx2"/>
                          </a:solidFill>
                          <a:effectLst/>
                          <a:latin typeface="Arial" charset="0"/>
                          <a:ea typeface="Times New Roman" pitchFamily="18" charset="0"/>
                          <a:cs typeface="Calibri" pitchFamily="34" charset="0"/>
                        </a:rPr>
                        <a:t>Pérdida por espacio libre(dB)</a:t>
                      </a:r>
                      <a:endParaRPr kumimoji="0" lang="es-ES" sz="1600" b="0" i="0" u="none" strike="noStrike" cap="none" normalizeH="0" baseline="0" smtClean="0">
                        <a:ln>
                          <a:noFill/>
                        </a:ln>
                        <a:solidFill>
                          <a:schemeClr val="tx2"/>
                        </a:solidFill>
                        <a:effectLst/>
                        <a:latin typeface="Times New Roman" pitchFamily="18"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000" b="0" i="0" u="none" strike="noStrike" cap="none" normalizeH="0" baseline="0" dirty="0" smtClean="0">
                          <a:ln>
                            <a:noFill/>
                          </a:ln>
                          <a:solidFill>
                            <a:schemeClr val="tx2"/>
                          </a:solidFill>
                          <a:effectLst/>
                          <a:latin typeface="Arial" charset="0"/>
                          <a:ea typeface="Times New Roman" pitchFamily="18" charset="0"/>
                          <a:cs typeface="Calibri" pitchFamily="34" charset="0"/>
                        </a:rPr>
                        <a:t>105,6404876</a:t>
                      </a:r>
                      <a:endParaRPr kumimoji="0" lang="es-ES" sz="1600" b="0" i="0" u="none" strike="noStrike" cap="none" normalizeH="0" baseline="0" dirty="0" smtClean="0">
                        <a:ln>
                          <a:noFill/>
                        </a:ln>
                        <a:solidFill>
                          <a:schemeClr val="tx2"/>
                        </a:solidFill>
                        <a:effectLst/>
                        <a:latin typeface="Times New Roman" pitchFamily="18"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000" b="0" i="0" u="none" strike="noStrike" cap="none" normalizeH="0" baseline="0" smtClean="0">
                          <a:ln>
                            <a:noFill/>
                          </a:ln>
                          <a:solidFill>
                            <a:schemeClr val="tx2"/>
                          </a:solidFill>
                          <a:effectLst/>
                          <a:latin typeface="Arial" charset="0"/>
                          <a:ea typeface="Times New Roman" pitchFamily="18" charset="0"/>
                          <a:cs typeface="Calibri" pitchFamily="34" charset="0"/>
                        </a:rPr>
                        <a:t>105,6</a:t>
                      </a:r>
                      <a:endParaRPr kumimoji="0" lang="es-ES" sz="1600" b="0" i="0" u="none" strike="noStrike" cap="none" normalizeH="0" baseline="0" smtClean="0">
                        <a:ln>
                          <a:noFill/>
                        </a:ln>
                        <a:solidFill>
                          <a:schemeClr val="tx2"/>
                        </a:solidFill>
                        <a:effectLst/>
                        <a:latin typeface="Times New Roman" pitchFamily="18"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000" b="0" i="0" u="none" strike="noStrike" cap="none" normalizeH="0" baseline="0" smtClean="0">
                          <a:ln>
                            <a:noFill/>
                          </a:ln>
                          <a:solidFill>
                            <a:schemeClr val="tx2"/>
                          </a:solidFill>
                          <a:effectLst/>
                          <a:latin typeface="Arial" charset="0"/>
                          <a:ea typeface="Times New Roman" pitchFamily="18" charset="0"/>
                          <a:cs typeface="Calibri" pitchFamily="34" charset="0"/>
                        </a:rPr>
                        <a:t>-0,03832584</a:t>
                      </a:r>
                      <a:endParaRPr kumimoji="0" lang="es-ES" sz="1600" b="0" i="0" u="none" strike="noStrike" cap="none" normalizeH="0" baseline="0" smtClean="0">
                        <a:ln>
                          <a:noFill/>
                        </a:ln>
                        <a:solidFill>
                          <a:schemeClr val="tx2"/>
                        </a:solidFill>
                        <a:effectLst/>
                        <a:latin typeface="Times New Roman" pitchFamily="18"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44500">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000" b="0" i="0" u="none" strike="noStrike" cap="none" normalizeH="0" baseline="0" smtClean="0">
                          <a:ln>
                            <a:noFill/>
                          </a:ln>
                          <a:solidFill>
                            <a:schemeClr val="tx2"/>
                          </a:solidFill>
                          <a:effectLst/>
                          <a:latin typeface="Arial" charset="0"/>
                          <a:ea typeface="Times New Roman" pitchFamily="18" charset="0"/>
                          <a:cs typeface="Calibri" pitchFamily="34" charset="0"/>
                        </a:rPr>
                        <a:t>Margen de Despeje(%)</a:t>
                      </a:r>
                      <a:endParaRPr kumimoji="0" lang="es-ES" sz="1600" b="0" i="0" u="none" strike="noStrike" cap="none" normalizeH="0" baseline="0" smtClean="0">
                        <a:ln>
                          <a:noFill/>
                        </a:ln>
                        <a:solidFill>
                          <a:schemeClr val="tx2"/>
                        </a:solidFill>
                        <a:effectLst/>
                        <a:latin typeface="Times New Roman" pitchFamily="18"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000" b="0" i="0" u="none" strike="noStrike" cap="none" normalizeH="0" baseline="0" smtClean="0">
                          <a:ln>
                            <a:noFill/>
                          </a:ln>
                          <a:solidFill>
                            <a:schemeClr val="tx2"/>
                          </a:solidFill>
                          <a:effectLst/>
                          <a:latin typeface="Arial" charset="0"/>
                          <a:ea typeface="Times New Roman" pitchFamily="18" charset="0"/>
                          <a:cs typeface="Calibri" pitchFamily="34" charset="0"/>
                        </a:rPr>
                        <a:t>60,4722586</a:t>
                      </a:r>
                      <a:endParaRPr kumimoji="0" lang="es-ES" sz="1600" b="0" i="0" u="none" strike="noStrike" cap="none" normalizeH="0" baseline="0" smtClean="0">
                        <a:ln>
                          <a:noFill/>
                        </a:ln>
                        <a:solidFill>
                          <a:schemeClr val="tx2"/>
                        </a:solidFill>
                        <a:effectLst/>
                        <a:latin typeface="Times New Roman" pitchFamily="18"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000" b="0" i="0" u="none" strike="noStrike" cap="none" normalizeH="0" baseline="0" smtClean="0">
                          <a:ln>
                            <a:noFill/>
                          </a:ln>
                          <a:solidFill>
                            <a:schemeClr val="tx2"/>
                          </a:solidFill>
                          <a:effectLst/>
                          <a:latin typeface="Arial" charset="0"/>
                          <a:ea typeface="Times New Roman" pitchFamily="18" charset="0"/>
                          <a:cs typeface="Calibri" pitchFamily="34" charset="0"/>
                        </a:rPr>
                        <a:t>60</a:t>
                      </a:r>
                      <a:endParaRPr kumimoji="0" lang="es-ES" sz="1600" b="0" i="0" u="none" strike="noStrike" cap="none" normalizeH="0" baseline="0" smtClean="0">
                        <a:ln>
                          <a:noFill/>
                        </a:ln>
                        <a:solidFill>
                          <a:schemeClr val="tx2"/>
                        </a:solidFill>
                        <a:effectLst/>
                        <a:latin typeface="Times New Roman" pitchFamily="18"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000" b="0" i="0" u="none" strike="noStrike" cap="none" normalizeH="0" baseline="0" smtClean="0">
                          <a:ln>
                            <a:noFill/>
                          </a:ln>
                          <a:solidFill>
                            <a:schemeClr val="tx2"/>
                          </a:solidFill>
                          <a:effectLst/>
                          <a:latin typeface="Arial" charset="0"/>
                          <a:ea typeface="Times New Roman" pitchFamily="18" charset="0"/>
                          <a:cs typeface="Calibri" pitchFamily="34" charset="0"/>
                        </a:rPr>
                        <a:t>-0,78095082</a:t>
                      </a:r>
                      <a:endParaRPr kumimoji="0" lang="es-ES" sz="1600" b="0" i="0" u="none" strike="noStrike" cap="none" normalizeH="0" baseline="0" smtClean="0">
                        <a:ln>
                          <a:noFill/>
                        </a:ln>
                        <a:solidFill>
                          <a:schemeClr val="tx2"/>
                        </a:solidFill>
                        <a:effectLst/>
                        <a:latin typeface="Times New Roman" pitchFamily="18"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9238">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000" b="0" i="0" u="none" strike="noStrike" cap="none" normalizeH="0" baseline="0" smtClean="0">
                          <a:ln>
                            <a:noFill/>
                          </a:ln>
                          <a:solidFill>
                            <a:schemeClr val="tx2"/>
                          </a:solidFill>
                          <a:effectLst/>
                          <a:latin typeface="Arial" charset="0"/>
                          <a:ea typeface="Times New Roman" pitchFamily="18" charset="0"/>
                          <a:cs typeface="Calibri" pitchFamily="34" charset="0"/>
                        </a:rPr>
                        <a:t>PIRE(dBm)</a:t>
                      </a:r>
                      <a:endParaRPr kumimoji="0" lang="es-ES" sz="1600" b="0" i="0" u="none" strike="noStrike" cap="none" normalizeH="0" baseline="0" smtClean="0">
                        <a:ln>
                          <a:noFill/>
                        </a:ln>
                        <a:solidFill>
                          <a:schemeClr val="tx2"/>
                        </a:solidFill>
                        <a:effectLst/>
                        <a:latin typeface="Times New Roman" pitchFamily="18"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000" b="0" i="0" u="none" strike="noStrike" cap="none" normalizeH="0" baseline="0" smtClean="0">
                          <a:ln>
                            <a:noFill/>
                          </a:ln>
                          <a:solidFill>
                            <a:schemeClr val="tx2"/>
                          </a:solidFill>
                          <a:effectLst/>
                          <a:latin typeface="Arial" charset="0"/>
                          <a:ea typeface="Times New Roman" pitchFamily="18" charset="0"/>
                          <a:cs typeface="Calibri" pitchFamily="34" charset="0"/>
                        </a:rPr>
                        <a:t>55,79</a:t>
                      </a:r>
                      <a:endParaRPr kumimoji="0" lang="es-ES" sz="1600" b="0" i="0" u="none" strike="noStrike" cap="none" normalizeH="0" baseline="0" smtClean="0">
                        <a:ln>
                          <a:noFill/>
                        </a:ln>
                        <a:solidFill>
                          <a:schemeClr val="tx2"/>
                        </a:solidFill>
                        <a:effectLst/>
                        <a:latin typeface="Times New Roman" pitchFamily="18"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000" b="0" i="0" u="none" strike="noStrike" cap="none" normalizeH="0" baseline="0" smtClean="0">
                          <a:ln>
                            <a:noFill/>
                          </a:ln>
                          <a:solidFill>
                            <a:schemeClr val="tx2"/>
                          </a:solidFill>
                          <a:effectLst/>
                          <a:latin typeface="Arial" charset="0"/>
                          <a:ea typeface="Times New Roman" pitchFamily="18" charset="0"/>
                          <a:cs typeface="Calibri" pitchFamily="34" charset="0"/>
                        </a:rPr>
                        <a:t>54</a:t>
                      </a:r>
                      <a:endParaRPr kumimoji="0" lang="es-ES" sz="1600" b="0" i="0" u="none" strike="noStrike" cap="none" normalizeH="0" baseline="0" smtClean="0">
                        <a:ln>
                          <a:noFill/>
                        </a:ln>
                        <a:solidFill>
                          <a:schemeClr val="tx2"/>
                        </a:solidFill>
                        <a:effectLst/>
                        <a:latin typeface="Times New Roman" pitchFamily="18"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000" b="0" i="0" u="none" strike="noStrike" cap="none" normalizeH="0" baseline="0" smtClean="0">
                          <a:ln>
                            <a:noFill/>
                          </a:ln>
                          <a:solidFill>
                            <a:schemeClr val="tx2"/>
                          </a:solidFill>
                          <a:effectLst/>
                          <a:latin typeface="Arial" charset="0"/>
                          <a:ea typeface="Times New Roman" pitchFamily="18" charset="0"/>
                          <a:cs typeface="Calibri" pitchFamily="34" charset="0"/>
                        </a:rPr>
                        <a:t>-3,2084603</a:t>
                      </a:r>
                      <a:endParaRPr kumimoji="0" lang="es-ES" sz="1600" b="0" i="0" u="none" strike="noStrike" cap="none" normalizeH="0" baseline="0" smtClean="0">
                        <a:ln>
                          <a:noFill/>
                        </a:ln>
                        <a:solidFill>
                          <a:schemeClr val="tx2"/>
                        </a:solidFill>
                        <a:effectLst/>
                        <a:latin typeface="Times New Roman" pitchFamily="18"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44500">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000" b="0" i="0" u="none" strike="noStrike" cap="none" normalizeH="0" baseline="0" smtClean="0">
                          <a:ln>
                            <a:noFill/>
                          </a:ln>
                          <a:solidFill>
                            <a:schemeClr val="tx2"/>
                          </a:solidFill>
                          <a:effectLst/>
                          <a:latin typeface="Arial" charset="0"/>
                          <a:ea typeface="Times New Roman" pitchFamily="18" charset="0"/>
                          <a:cs typeface="Calibri" pitchFamily="34" charset="0"/>
                        </a:rPr>
                        <a:t>Potencia nominal de recepción(dBm)</a:t>
                      </a:r>
                      <a:endParaRPr kumimoji="0" lang="es-ES" sz="1600" b="0" i="0" u="none" strike="noStrike" cap="none" normalizeH="0" baseline="0" smtClean="0">
                        <a:ln>
                          <a:noFill/>
                        </a:ln>
                        <a:solidFill>
                          <a:schemeClr val="tx2"/>
                        </a:solidFill>
                        <a:effectLst/>
                        <a:latin typeface="Times New Roman" pitchFamily="18"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000" b="0" i="0" u="none" strike="noStrike" cap="none" normalizeH="0" baseline="0" smtClean="0">
                          <a:ln>
                            <a:noFill/>
                          </a:ln>
                          <a:solidFill>
                            <a:schemeClr val="tx2"/>
                          </a:solidFill>
                          <a:effectLst/>
                          <a:latin typeface="Arial" charset="0"/>
                          <a:ea typeface="Times New Roman" pitchFamily="18" charset="0"/>
                          <a:cs typeface="Calibri" pitchFamily="34" charset="0"/>
                        </a:rPr>
                        <a:t>-40,2704876</a:t>
                      </a:r>
                      <a:endParaRPr kumimoji="0" lang="es-ES" sz="1600" b="0" i="0" u="none" strike="noStrike" cap="none" normalizeH="0" baseline="0" smtClean="0">
                        <a:ln>
                          <a:noFill/>
                        </a:ln>
                        <a:solidFill>
                          <a:schemeClr val="tx2"/>
                        </a:solidFill>
                        <a:effectLst/>
                        <a:latin typeface="Times New Roman" pitchFamily="18"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000" b="0" i="0" u="none" strike="noStrike" cap="none" normalizeH="0" baseline="0" smtClean="0">
                          <a:ln>
                            <a:noFill/>
                          </a:ln>
                          <a:solidFill>
                            <a:schemeClr val="tx2"/>
                          </a:solidFill>
                          <a:effectLst/>
                          <a:latin typeface="Arial" charset="0"/>
                          <a:ea typeface="Times New Roman" pitchFamily="18" charset="0"/>
                          <a:cs typeface="Calibri" pitchFamily="34" charset="0"/>
                        </a:rPr>
                        <a:t>-45,3</a:t>
                      </a:r>
                      <a:endParaRPr kumimoji="0" lang="es-ES" sz="1600" b="0" i="0" u="none" strike="noStrike" cap="none" normalizeH="0" baseline="0" smtClean="0">
                        <a:ln>
                          <a:noFill/>
                        </a:ln>
                        <a:solidFill>
                          <a:schemeClr val="tx2"/>
                        </a:solidFill>
                        <a:effectLst/>
                        <a:latin typeface="Times New Roman" pitchFamily="18"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000" b="0" i="0" u="none" strike="noStrike" cap="none" normalizeH="0" baseline="0" dirty="0" smtClean="0">
                          <a:ln>
                            <a:noFill/>
                          </a:ln>
                          <a:solidFill>
                            <a:schemeClr val="tx2"/>
                          </a:solidFill>
                          <a:effectLst/>
                          <a:latin typeface="Arial" charset="0"/>
                          <a:ea typeface="Times New Roman" pitchFamily="18" charset="0"/>
                          <a:cs typeface="Calibri" pitchFamily="34" charset="0"/>
                        </a:rPr>
                        <a:t>8,4893258</a:t>
                      </a:r>
                      <a:endParaRPr kumimoji="0" lang="es-ES" sz="1600" b="0" i="0" u="none" strike="noStrike" cap="none" normalizeH="0" baseline="0" dirty="0" smtClean="0">
                        <a:ln>
                          <a:noFill/>
                        </a:ln>
                        <a:solidFill>
                          <a:schemeClr val="tx2"/>
                        </a:solidFill>
                        <a:effectLst/>
                        <a:latin typeface="Times New Roman" pitchFamily="18"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1 Título"/>
          <p:cNvSpPr>
            <a:spLocks noGrp="1"/>
          </p:cNvSpPr>
          <p:nvPr>
            <p:ph type="title" idx="4294967295"/>
          </p:nvPr>
        </p:nvSpPr>
        <p:spPr>
          <a:xfrm>
            <a:off x="900113" y="404813"/>
            <a:ext cx="7024687" cy="1143000"/>
          </a:xfrm>
        </p:spPr>
        <p:txBody>
          <a:bodyPr anchor="ctr"/>
          <a:lstStyle/>
          <a:p>
            <a:pPr eaLnBrk="1" hangingPunct="1"/>
            <a:r>
              <a:rPr lang="es-ES" sz="2000" b="1" smtClean="0"/>
              <a:t>Enlace</a:t>
            </a:r>
            <a:r>
              <a:rPr lang="es-ES" sz="2000" smtClean="0"/>
              <a:t> </a:t>
            </a:r>
            <a:r>
              <a:rPr lang="es-ES" sz="2000" b="1" smtClean="0"/>
              <a:t>ESPE Latacunga – Sumi Loma</a:t>
            </a:r>
            <a:endParaRPr lang="es-ES" sz="2000" smtClean="0"/>
          </a:p>
        </p:txBody>
      </p:sp>
      <p:pic>
        <p:nvPicPr>
          <p:cNvPr id="147458" name="Imagen 33"/>
          <p:cNvPicPr>
            <a:picLocks noChangeAspect="1" noChangeArrowheads="1"/>
          </p:cNvPicPr>
          <p:nvPr/>
        </p:nvPicPr>
        <p:blipFill>
          <a:blip r:embed="rId2" cstate="print"/>
          <a:srcRect b="12625"/>
          <a:stretch>
            <a:fillRect/>
          </a:stretch>
        </p:blipFill>
        <p:spPr bwMode="auto">
          <a:xfrm>
            <a:off x="395288" y="1341438"/>
            <a:ext cx="8208962" cy="51927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Marcador de contenido"/>
          <p:cNvGraphicFramePr>
            <a:graphicFrameLocks noGrp="1"/>
          </p:cNvGraphicFramePr>
          <p:nvPr>
            <p:ph idx="4294967295"/>
          </p:nvPr>
        </p:nvGraphicFramePr>
        <p:xfrm>
          <a:off x="611560" y="836712"/>
          <a:ext cx="7992888" cy="30246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3 Tabla"/>
          <p:cNvGraphicFramePr>
            <a:graphicFrameLocks noGrp="1"/>
          </p:cNvGraphicFramePr>
          <p:nvPr/>
        </p:nvGraphicFramePr>
        <p:xfrm>
          <a:off x="684213" y="4292600"/>
          <a:ext cx="7848600" cy="1760540"/>
        </p:xfrm>
        <a:graphic>
          <a:graphicData uri="http://schemas.openxmlformats.org/drawingml/2006/table">
            <a:tbl>
              <a:tblPr/>
              <a:tblGrid>
                <a:gridCol w="3098800"/>
                <a:gridCol w="1870075"/>
                <a:gridCol w="1779587"/>
                <a:gridCol w="1100138"/>
              </a:tblGrid>
              <a:tr h="239713">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000" b="1" i="0" u="none" strike="noStrike" cap="none" normalizeH="0" baseline="0" dirty="0" smtClean="0">
                          <a:ln>
                            <a:noFill/>
                          </a:ln>
                          <a:solidFill>
                            <a:schemeClr val="tx2"/>
                          </a:solidFill>
                          <a:effectLst/>
                          <a:latin typeface="Arial" charset="0"/>
                          <a:ea typeface="Times New Roman" pitchFamily="18" charset="0"/>
                          <a:cs typeface="Calibri" pitchFamily="34" charset="0"/>
                        </a:rPr>
                        <a:t>Parámetro</a:t>
                      </a:r>
                      <a:endParaRPr kumimoji="0" lang="es-ES" sz="1600" b="0" i="0" u="none" strike="noStrike" cap="none" normalizeH="0" baseline="0" dirty="0" smtClean="0">
                        <a:ln>
                          <a:noFill/>
                        </a:ln>
                        <a:solidFill>
                          <a:schemeClr val="tx2"/>
                        </a:solidFill>
                        <a:effectLst/>
                        <a:latin typeface="Times New Roman" pitchFamily="18"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000" b="1" i="0" u="none" strike="noStrike" cap="none" normalizeH="0" baseline="0" smtClean="0">
                          <a:ln>
                            <a:noFill/>
                          </a:ln>
                          <a:solidFill>
                            <a:schemeClr val="tx2"/>
                          </a:solidFill>
                          <a:effectLst/>
                          <a:latin typeface="Arial" charset="0"/>
                          <a:ea typeface="Times New Roman" pitchFamily="18" charset="0"/>
                          <a:cs typeface="Calibri" pitchFamily="34" charset="0"/>
                        </a:rPr>
                        <a:t>Valor Teórico</a:t>
                      </a:r>
                      <a:endParaRPr kumimoji="0" lang="es-ES" sz="1600" b="0" i="0" u="none" strike="noStrike" cap="none" normalizeH="0" baseline="0" smtClean="0">
                        <a:ln>
                          <a:noFill/>
                        </a:ln>
                        <a:solidFill>
                          <a:schemeClr val="tx2"/>
                        </a:solidFill>
                        <a:effectLst/>
                        <a:latin typeface="Times New Roman" pitchFamily="18"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000" b="1" i="0" u="none" strike="noStrike" cap="none" normalizeH="0" baseline="0" smtClean="0">
                          <a:ln>
                            <a:noFill/>
                          </a:ln>
                          <a:solidFill>
                            <a:schemeClr val="tx2"/>
                          </a:solidFill>
                          <a:effectLst/>
                          <a:latin typeface="Arial" charset="0"/>
                          <a:ea typeface="Times New Roman" pitchFamily="18" charset="0"/>
                          <a:cs typeface="Calibri" pitchFamily="34" charset="0"/>
                        </a:rPr>
                        <a:t>Valor Radiomobile</a:t>
                      </a:r>
                      <a:endParaRPr kumimoji="0" lang="es-ES" sz="1600" b="0" i="0" u="none" strike="noStrike" cap="none" normalizeH="0" baseline="0" smtClean="0">
                        <a:ln>
                          <a:noFill/>
                        </a:ln>
                        <a:solidFill>
                          <a:schemeClr val="tx2"/>
                        </a:solidFill>
                        <a:effectLst/>
                        <a:latin typeface="Times New Roman" pitchFamily="18"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000" b="1" i="0" u="none" strike="noStrike" cap="none" normalizeH="0" baseline="0" smtClean="0">
                          <a:ln>
                            <a:noFill/>
                          </a:ln>
                          <a:solidFill>
                            <a:schemeClr val="tx2"/>
                          </a:solidFill>
                          <a:effectLst/>
                          <a:latin typeface="Arial" charset="0"/>
                          <a:ea typeface="Times New Roman" pitchFamily="18" charset="0"/>
                          <a:cs typeface="Calibri" pitchFamily="34" charset="0"/>
                        </a:rPr>
                        <a:t>% Error</a:t>
                      </a:r>
                      <a:endParaRPr kumimoji="0" lang="es-ES" sz="1600" b="0" i="0" u="none" strike="noStrike" cap="none" normalizeH="0" baseline="0" smtClean="0">
                        <a:ln>
                          <a:noFill/>
                        </a:ln>
                        <a:solidFill>
                          <a:schemeClr val="tx2"/>
                        </a:solidFill>
                        <a:effectLst/>
                        <a:latin typeface="Times New Roman" pitchFamily="18"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7038">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000" b="0" i="0" u="none" strike="noStrike" cap="none" normalizeH="0" baseline="0" smtClean="0">
                          <a:ln>
                            <a:noFill/>
                          </a:ln>
                          <a:solidFill>
                            <a:schemeClr val="tx2"/>
                          </a:solidFill>
                          <a:effectLst/>
                          <a:latin typeface="Arial" charset="0"/>
                          <a:ea typeface="Times New Roman" pitchFamily="18" charset="0"/>
                          <a:cs typeface="Calibri" pitchFamily="34" charset="0"/>
                        </a:rPr>
                        <a:t>Pérdida por espacio libre(dB)</a:t>
                      </a:r>
                      <a:endParaRPr kumimoji="0" lang="es-ES" sz="1600" b="0" i="0" u="none" strike="noStrike" cap="none" normalizeH="0" baseline="0" smtClean="0">
                        <a:ln>
                          <a:noFill/>
                        </a:ln>
                        <a:solidFill>
                          <a:schemeClr val="tx2"/>
                        </a:solidFill>
                        <a:effectLst/>
                        <a:latin typeface="Times New Roman" pitchFamily="18"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000" b="0" i="0" u="none" strike="noStrike" cap="none" normalizeH="0" baseline="0" smtClean="0">
                          <a:ln>
                            <a:noFill/>
                          </a:ln>
                          <a:solidFill>
                            <a:schemeClr val="tx2"/>
                          </a:solidFill>
                          <a:effectLst/>
                          <a:latin typeface="Arial" charset="0"/>
                          <a:ea typeface="Times New Roman" pitchFamily="18" charset="0"/>
                          <a:cs typeface="Calibri" pitchFamily="34" charset="0"/>
                        </a:rPr>
                        <a:t>105,6404876</a:t>
                      </a:r>
                      <a:endParaRPr kumimoji="0" lang="es-ES" sz="1600" b="0" i="0" u="none" strike="noStrike" cap="none" normalizeH="0" baseline="0" smtClean="0">
                        <a:ln>
                          <a:noFill/>
                        </a:ln>
                        <a:solidFill>
                          <a:schemeClr val="tx2"/>
                        </a:solidFill>
                        <a:effectLst/>
                        <a:latin typeface="Times New Roman" pitchFamily="18"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000" b="0" i="0" u="none" strike="noStrike" cap="none" normalizeH="0" baseline="0" smtClean="0">
                          <a:ln>
                            <a:noFill/>
                          </a:ln>
                          <a:solidFill>
                            <a:schemeClr val="tx2"/>
                          </a:solidFill>
                          <a:effectLst/>
                          <a:latin typeface="Arial" charset="0"/>
                          <a:ea typeface="Times New Roman" pitchFamily="18" charset="0"/>
                          <a:cs typeface="Calibri" pitchFamily="34" charset="0"/>
                        </a:rPr>
                        <a:t>105,6</a:t>
                      </a:r>
                      <a:endParaRPr kumimoji="0" lang="es-ES" sz="1600" b="0" i="0" u="none" strike="noStrike" cap="none" normalizeH="0" baseline="0" smtClean="0">
                        <a:ln>
                          <a:noFill/>
                        </a:ln>
                        <a:solidFill>
                          <a:schemeClr val="tx2"/>
                        </a:solidFill>
                        <a:effectLst/>
                        <a:latin typeface="Times New Roman" pitchFamily="18"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000" b="0" i="0" u="none" strike="noStrike" cap="none" normalizeH="0" baseline="0" smtClean="0">
                          <a:ln>
                            <a:noFill/>
                          </a:ln>
                          <a:solidFill>
                            <a:schemeClr val="tx2"/>
                          </a:solidFill>
                          <a:effectLst/>
                          <a:latin typeface="Arial" charset="0"/>
                          <a:ea typeface="Times New Roman" pitchFamily="18" charset="0"/>
                          <a:cs typeface="Calibri" pitchFamily="34" charset="0"/>
                        </a:rPr>
                        <a:t>-0,03832584</a:t>
                      </a:r>
                      <a:endParaRPr kumimoji="0" lang="es-ES" sz="1600" b="0" i="0" u="none" strike="noStrike" cap="none" normalizeH="0" baseline="0" smtClean="0">
                        <a:ln>
                          <a:noFill/>
                        </a:ln>
                        <a:solidFill>
                          <a:schemeClr val="tx2"/>
                        </a:solidFill>
                        <a:effectLst/>
                        <a:latin typeface="Times New Roman" pitchFamily="18"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7038">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000" b="0" i="0" u="none" strike="noStrike" cap="none" normalizeH="0" baseline="0" smtClean="0">
                          <a:ln>
                            <a:noFill/>
                          </a:ln>
                          <a:solidFill>
                            <a:schemeClr val="tx2"/>
                          </a:solidFill>
                          <a:effectLst/>
                          <a:latin typeface="Arial" charset="0"/>
                          <a:ea typeface="Times New Roman" pitchFamily="18" charset="0"/>
                          <a:cs typeface="Calibri" pitchFamily="34" charset="0"/>
                        </a:rPr>
                        <a:t>Margen de Despeje(%)</a:t>
                      </a:r>
                      <a:endParaRPr kumimoji="0" lang="es-ES" sz="1600" b="0" i="0" u="none" strike="noStrike" cap="none" normalizeH="0" baseline="0" smtClean="0">
                        <a:ln>
                          <a:noFill/>
                        </a:ln>
                        <a:solidFill>
                          <a:schemeClr val="tx2"/>
                        </a:solidFill>
                        <a:effectLst/>
                        <a:latin typeface="Times New Roman" pitchFamily="18"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000" b="0" i="0" u="none" strike="noStrike" cap="none" normalizeH="0" baseline="0" smtClean="0">
                          <a:ln>
                            <a:noFill/>
                          </a:ln>
                          <a:solidFill>
                            <a:schemeClr val="tx2"/>
                          </a:solidFill>
                          <a:effectLst/>
                          <a:latin typeface="Arial" charset="0"/>
                          <a:ea typeface="Times New Roman" pitchFamily="18" charset="0"/>
                          <a:cs typeface="Calibri" pitchFamily="34" charset="0"/>
                        </a:rPr>
                        <a:t>60,4722586</a:t>
                      </a:r>
                      <a:endParaRPr kumimoji="0" lang="es-ES" sz="1600" b="0" i="0" u="none" strike="noStrike" cap="none" normalizeH="0" baseline="0" smtClean="0">
                        <a:ln>
                          <a:noFill/>
                        </a:ln>
                        <a:solidFill>
                          <a:schemeClr val="tx2"/>
                        </a:solidFill>
                        <a:effectLst/>
                        <a:latin typeface="Times New Roman" pitchFamily="18"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000" b="0" i="0" u="none" strike="noStrike" cap="none" normalizeH="0" baseline="0" smtClean="0">
                          <a:ln>
                            <a:noFill/>
                          </a:ln>
                          <a:solidFill>
                            <a:schemeClr val="tx2"/>
                          </a:solidFill>
                          <a:effectLst/>
                          <a:latin typeface="Arial" charset="0"/>
                          <a:ea typeface="Times New Roman" pitchFamily="18" charset="0"/>
                          <a:cs typeface="Calibri" pitchFamily="34" charset="0"/>
                        </a:rPr>
                        <a:t>60</a:t>
                      </a:r>
                      <a:endParaRPr kumimoji="0" lang="es-ES" sz="1600" b="0" i="0" u="none" strike="noStrike" cap="none" normalizeH="0" baseline="0" smtClean="0">
                        <a:ln>
                          <a:noFill/>
                        </a:ln>
                        <a:solidFill>
                          <a:schemeClr val="tx2"/>
                        </a:solidFill>
                        <a:effectLst/>
                        <a:latin typeface="Times New Roman" pitchFamily="18"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000" b="0" i="0" u="none" strike="noStrike" cap="none" normalizeH="0" baseline="0" smtClean="0">
                          <a:ln>
                            <a:noFill/>
                          </a:ln>
                          <a:solidFill>
                            <a:schemeClr val="tx2"/>
                          </a:solidFill>
                          <a:effectLst/>
                          <a:latin typeface="Arial" charset="0"/>
                          <a:ea typeface="Times New Roman" pitchFamily="18" charset="0"/>
                          <a:cs typeface="Calibri" pitchFamily="34" charset="0"/>
                        </a:rPr>
                        <a:t>-0,78095082</a:t>
                      </a:r>
                      <a:endParaRPr kumimoji="0" lang="es-ES" sz="1600" b="0" i="0" u="none" strike="noStrike" cap="none" normalizeH="0" baseline="0" smtClean="0">
                        <a:ln>
                          <a:noFill/>
                        </a:ln>
                        <a:solidFill>
                          <a:schemeClr val="tx2"/>
                        </a:solidFill>
                        <a:effectLst/>
                        <a:latin typeface="Times New Roman" pitchFamily="18"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39713">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000" b="0" i="0" u="none" strike="noStrike" cap="none" normalizeH="0" baseline="0" smtClean="0">
                          <a:ln>
                            <a:noFill/>
                          </a:ln>
                          <a:solidFill>
                            <a:schemeClr val="tx2"/>
                          </a:solidFill>
                          <a:effectLst/>
                          <a:latin typeface="Arial" charset="0"/>
                          <a:ea typeface="Times New Roman" pitchFamily="18" charset="0"/>
                          <a:cs typeface="Calibri" pitchFamily="34" charset="0"/>
                        </a:rPr>
                        <a:t>PIRE(dBm)</a:t>
                      </a:r>
                      <a:endParaRPr kumimoji="0" lang="es-ES" sz="1600" b="0" i="0" u="none" strike="noStrike" cap="none" normalizeH="0" baseline="0" smtClean="0">
                        <a:ln>
                          <a:noFill/>
                        </a:ln>
                        <a:solidFill>
                          <a:schemeClr val="tx2"/>
                        </a:solidFill>
                        <a:effectLst/>
                        <a:latin typeface="Times New Roman" pitchFamily="18"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000" b="0" i="0" u="none" strike="noStrike" cap="none" normalizeH="0" baseline="0" smtClean="0">
                          <a:ln>
                            <a:noFill/>
                          </a:ln>
                          <a:solidFill>
                            <a:schemeClr val="tx2"/>
                          </a:solidFill>
                          <a:effectLst/>
                          <a:latin typeface="Arial" charset="0"/>
                          <a:ea typeface="Times New Roman" pitchFamily="18" charset="0"/>
                          <a:cs typeface="Calibri" pitchFamily="34" charset="0"/>
                        </a:rPr>
                        <a:t>55,79</a:t>
                      </a:r>
                      <a:endParaRPr kumimoji="0" lang="es-ES" sz="1600" b="0" i="0" u="none" strike="noStrike" cap="none" normalizeH="0" baseline="0" smtClean="0">
                        <a:ln>
                          <a:noFill/>
                        </a:ln>
                        <a:solidFill>
                          <a:schemeClr val="tx2"/>
                        </a:solidFill>
                        <a:effectLst/>
                        <a:latin typeface="Times New Roman" pitchFamily="18"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000" b="0" i="0" u="none" strike="noStrike" cap="none" normalizeH="0" baseline="0" smtClean="0">
                          <a:ln>
                            <a:noFill/>
                          </a:ln>
                          <a:solidFill>
                            <a:schemeClr val="tx2"/>
                          </a:solidFill>
                          <a:effectLst/>
                          <a:latin typeface="Arial" charset="0"/>
                          <a:ea typeface="Times New Roman" pitchFamily="18" charset="0"/>
                          <a:cs typeface="Calibri" pitchFamily="34" charset="0"/>
                        </a:rPr>
                        <a:t>54</a:t>
                      </a:r>
                      <a:endParaRPr kumimoji="0" lang="es-ES" sz="1600" b="0" i="0" u="none" strike="noStrike" cap="none" normalizeH="0" baseline="0" smtClean="0">
                        <a:ln>
                          <a:noFill/>
                        </a:ln>
                        <a:solidFill>
                          <a:schemeClr val="tx2"/>
                        </a:solidFill>
                        <a:effectLst/>
                        <a:latin typeface="Times New Roman" pitchFamily="18"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000" b="0" i="0" u="none" strike="noStrike" cap="none" normalizeH="0" baseline="0" smtClean="0">
                          <a:ln>
                            <a:noFill/>
                          </a:ln>
                          <a:solidFill>
                            <a:schemeClr val="tx2"/>
                          </a:solidFill>
                          <a:effectLst/>
                          <a:latin typeface="Arial" charset="0"/>
                          <a:ea typeface="Times New Roman" pitchFamily="18" charset="0"/>
                          <a:cs typeface="Calibri" pitchFamily="34" charset="0"/>
                        </a:rPr>
                        <a:t>-3,2084603</a:t>
                      </a:r>
                      <a:endParaRPr kumimoji="0" lang="es-ES" sz="1600" b="0" i="0" u="none" strike="noStrike" cap="none" normalizeH="0" baseline="0" smtClean="0">
                        <a:ln>
                          <a:noFill/>
                        </a:ln>
                        <a:solidFill>
                          <a:schemeClr val="tx2"/>
                        </a:solidFill>
                        <a:effectLst/>
                        <a:latin typeface="Times New Roman" pitchFamily="18"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7038">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000" b="0" i="0" u="none" strike="noStrike" cap="none" normalizeH="0" baseline="0" smtClean="0">
                          <a:ln>
                            <a:noFill/>
                          </a:ln>
                          <a:solidFill>
                            <a:schemeClr val="tx2"/>
                          </a:solidFill>
                          <a:effectLst/>
                          <a:latin typeface="Arial" charset="0"/>
                          <a:ea typeface="Times New Roman" pitchFamily="18" charset="0"/>
                          <a:cs typeface="Calibri" pitchFamily="34" charset="0"/>
                        </a:rPr>
                        <a:t>Potencia nominal de recepción(dBm)</a:t>
                      </a:r>
                      <a:endParaRPr kumimoji="0" lang="es-ES" sz="1600" b="0" i="0" u="none" strike="noStrike" cap="none" normalizeH="0" baseline="0" smtClean="0">
                        <a:ln>
                          <a:noFill/>
                        </a:ln>
                        <a:solidFill>
                          <a:schemeClr val="tx2"/>
                        </a:solidFill>
                        <a:effectLst/>
                        <a:latin typeface="Times New Roman" pitchFamily="18"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000" b="0" i="0" u="none" strike="noStrike" cap="none" normalizeH="0" baseline="0" smtClean="0">
                          <a:ln>
                            <a:noFill/>
                          </a:ln>
                          <a:solidFill>
                            <a:schemeClr val="tx2"/>
                          </a:solidFill>
                          <a:effectLst/>
                          <a:latin typeface="Arial" charset="0"/>
                          <a:ea typeface="Times New Roman" pitchFamily="18" charset="0"/>
                          <a:cs typeface="Calibri" pitchFamily="34" charset="0"/>
                        </a:rPr>
                        <a:t>-40,2704876</a:t>
                      </a:r>
                      <a:endParaRPr kumimoji="0" lang="es-ES" sz="1600" b="0" i="0" u="none" strike="noStrike" cap="none" normalizeH="0" baseline="0" smtClean="0">
                        <a:ln>
                          <a:noFill/>
                        </a:ln>
                        <a:solidFill>
                          <a:schemeClr val="tx2"/>
                        </a:solidFill>
                        <a:effectLst/>
                        <a:latin typeface="Times New Roman" pitchFamily="18"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000" b="0" i="0" u="none" strike="noStrike" cap="none" normalizeH="0" baseline="0" smtClean="0">
                          <a:ln>
                            <a:noFill/>
                          </a:ln>
                          <a:solidFill>
                            <a:schemeClr val="tx2"/>
                          </a:solidFill>
                          <a:effectLst/>
                          <a:latin typeface="Arial" charset="0"/>
                          <a:ea typeface="Times New Roman" pitchFamily="18" charset="0"/>
                          <a:cs typeface="Calibri" pitchFamily="34" charset="0"/>
                        </a:rPr>
                        <a:t>-45,3</a:t>
                      </a:r>
                      <a:endParaRPr kumimoji="0" lang="es-ES" sz="1600" b="0" i="0" u="none" strike="noStrike" cap="none" normalizeH="0" baseline="0" smtClean="0">
                        <a:ln>
                          <a:noFill/>
                        </a:ln>
                        <a:solidFill>
                          <a:schemeClr val="tx2"/>
                        </a:solidFill>
                        <a:effectLst/>
                        <a:latin typeface="Times New Roman" pitchFamily="18"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000" b="0" i="0" u="none" strike="noStrike" cap="none" normalizeH="0" baseline="0" dirty="0" smtClean="0">
                          <a:ln>
                            <a:noFill/>
                          </a:ln>
                          <a:solidFill>
                            <a:schemeClr val="tx2"/>
                          </a:solidFill>
                          <a:effectLst/>
                          <a:latin typeface="Arial" charset="0"/>
                          <a:ea typeface="Times New Roman" pitchFamily="18" charset="0"/>
                          <a:cs typeface="Calibri" pitchFamily="34" charset="0"/>
                        </a:rPr>
                        <a:t>8,4893258</a:t>
                      </a:r>
                      <a:endParaRPr kumimoji="0" lang="es-ES" sz="1600" b="0" i="0" u="none" strike="noStrike" cap="none" normalizeH="0" baseline="0" dirty="0" smtClean="0">
                        <a:ln>
                          <a:noFill/>
                        </a:ln>
                        <a:solidFill>
                          <a:schemeClr val="tx2"/>
                        </a:solidFill>
                        <a:effectLst/>
                        <a:latin typeface="Times New Roman" pitchFamily="18" charset="0"/>
                        <a:ea typeface="Times New Roman" pitchFamily="18" charset="0"/>
                        <a:cs typeface="Calibri" pitchFamily="34" charset="0"/>
                      </a:endParaRPr>
                    </a:p>
                  </a:txBody>
                  <a:tcPr marL="44450" marR="4445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59" name="1 Título"/>
          <p:cNvSpPr>
            <a:spLocks noGrp="1"/>
          </p:cNvSpPr>
          <p:nvPr>
            <p:ph type="title" idx="4294967295"/>
          </p:nvPr>
        </p:nvSpPr>
        <p:spPr>
          <a:xfrm>
            <a:off x="611560" y="620688"/>
            <a:ext cx="8229600" cy="549027"/>
          </a:xfrm>
        </p:spPr>
        <p:txBody>
          <a:bodyPr anchor="ctr">
            <a:normAutofit/>
          </a:bodyPr>
          <a:lstStyle/>
          <a:p>
            <a:pPr eaLnBrk="1" hangingPunct="1"/>
            <a:r>
              <a:rPr lang="es-ES" sz="2000" b="1" dirty="0" smtClean="0"/>
              <a:t>Enlaces Repetidora- Repetidora</a:t>
            </a:r>
            <a:endParaRPr lang="es-ES" sz="2000" dirty="0" smtClean="0"/>
          </a:p>
        </p:txBody>
      </p:sp>
      <p:sp>
        <p:nvSpPr>
          <p:cNvPr id="150560" name="2 Marcador de contenido"/>
          <p:cNvSpPr>
            <a:spLocks noGrp="1"/>
          </p:cNvSpPr>
          <p:nvPr>
            <p:ph idx="4294967295"/>
          </p:nvPr>
        </p:nvSpPr>
        <p:spPr>
          <a:xfrm>
            <a:off x="467544" y="1052736"/>
            <a:ext cx="8229600" cy="533400"/>
          </a:xfrm>
        </p:spPr>
        <p:txBody>
          <a:bodyPr/>
          <a:lstStyle/>
          <a:p>
            <a:pPr marL="342900" lvl="2" indent="-342900" eaLnBrk="1" hangingPunct="1"/>
            <a:r>
              <a:rPr lang="es-ES" b="1" dirty="0" smtClean="0"/>
              <a:t>Especificaciones técnicas de los Equipos</a:t>
            </a:r>
            <a:endParaRPr lang="es-ES" dirty="0" smtClean="0"/>
          </a:p>
          <a:p>
            <a:pPr indent="-342900" eaLnBrk="1" hangingPunct="1"/>
            <a:endParaRPr lang="es-ES" dirty="0" smtClean="0"/>
          </a:p>
        </p:txBody>
      </p:sp>
      <p:sp>
        <p:nvSpPr>
          <p:cNvPr id="4" name="2 Marcador de contenido"/>
          <p:cNvSpPr txBox="1">
            <a:spLocks/>
          </p:cNvSpPr>
          <p:nvPr/>
        </p:nvSpPr>
        <p:spPr>
          <a:xfrm>
            <a:off x="539552" y="3933056"/>
            <a:ext cx="8229600" cy="863600"/>
          </a:xfrm>
          <a:prstGeom prst="rect">
            <a:avLst/>
          </a:prstGeom>
        </p:spPr>
        <p:txBody>
          <a:bodyPr>
            <a:normAutofit fontScale="85000" lnSpcReduction="20000"/>
          </a:bodyPr>
          <a:lstStyle/>
          <a:p>
            <a:pPr fontAlgn="auto">
              <a:spcBef>
                <a:spcPts val="0"/>
              </a:spcBef>
              <a:spcAft>
                <a:spcPts val="0"/>
              </a:spcAft>
              <a:buFont typeface="Arial" pitchFamily="34" charset="0"/>
              <a:buChar char="•"/>
              <a:defRPr/>
            </a:pPr>
            <a:r>
              <a:rPr lang="es-ES" sz="2400" b="1" dirty="0">
                <a:latin typeface="+mn-lt"/>
                <a:cs typeface="+mn-cs"/>
              </a:rPr>
              <a:t>  Tipo y Ganancias de la Antena</a:t>
            </a:r>
            <a:endParaRPr lang="es-ES" sz="2400" dirty="0">
              <a:latin typeface="+mn-lt"/>
              <a:cs typeface="+mn-cs"/>
            </a:endParaRPr>
          </a:p>
          <a:p>
            <a:pPr fontAlgn="auto">
              <a:spcBef>
                <a:spcPts val="0"/>
              </a:spcBef>
              <a:spcAft>
                <a:spcPts val="0"/>
              </a:spcAft>
              <a:buFont typeface="Arial" pitchFamily="34" charset="0"/>
              <a:buChar char="•"/>
              <a:defRPr/>
            </a:pPr>
            <a:r>
              <a:rPr lang="es-ES" sz="2400" dirty="0" smtClean="0">
                <a:latin typeface="+mn-lt"/>
                <a:cs typeface="+mn-cs"/>
              </a:rPr>
              <a:t>  El </a:t>
            </a:r>
            <a:r>
              <a:rPr lang="es-ES" sz="2400" dirty="0">
                <a:latin typeface="+mn-lt"/>
                <a:cs typeface="+mn-cs"/>
              </a:rPr>
              <a:t>tipo de antena a utilizarse es una flat </a:t>
            </a:r>
            <a:r>
              <a:rPr lang="es-ES" sz="2400" dirty="0" err="1">
                <a:latin typeface="+mn-lt"/>
                <a:cs typeface="+mn-cs"/>
              </a:rPr>
              <a:t>plate</a:t>
            </a:r>
            <a:r>
              <a:rPr lang="es-ES" sz="2400" dirty="0">
                <a:latin typeface="+mn-lt"/>
                <a:cs typeface="+mn-cs"/>
              </a:rPr>
              <a:t> integrada que se </a:t>
            </a:r>
            <a:r>
              <a:rPr lang="es-ES" sz="2400" dirty="0" smtClean="0">
                <a:latin typeface="+mn-lt"/>
                <a:cs typeface="+mn-cs"/>
              </a:rPr>
              <a:t>  muestra </a:t>
            </a:r>
            <a:r>
              <a:rPr lang="es-ES" sz="2400" dirty="0">
                <a:latin typeface="+mn-lt"/>
                <a:cs typeface="+mn-cs"/>
              </a:rPr>
              <a:t>a continuación:</a:t>
            </a:r>
          </a:p>
          <a:p>
            <a:pPr fontAlgn="auto">
              <a:spcBef>
                <a:spcPts val="0"/>
              </a:spcBef>
              <a:spcAft>
                <a:spcPts val="0"/>
              </a:spcAft>
              <a:buFont typeface="Arial" pitchFamily="34" charset="0"/>
              <a:buChar char="•"/>
              <a:defRPr/>
            </a:pPr>
            <a:endParaRPr lang="es-ES" sz="2400" dirty="0">
              <a:latin typeface="+mn-lt"/>
              <a:cs typeface="+mn-cs"/>
            </a:endParaRPr>
          </a:p>
          <a:p>
            <a:pPr marL="342900" indent="-342900" fontAlgn="auto">
              <a:spcBef>
                <a:spcPct val="20000"/>
              </a:spcBef>
              <a:spcAft>
                <a:spcPts val="0"/>
              </a:spcAft>
              <a:buFont typeface="Arial" pitchFamily="34" charset="0"/>
              <a:buChar char="•"/>
              <a:defRPr/>
            </a:pPr>
            <a:endParaRPr lang="es-ES" sz="3200" dirty="0">
              <a:latin typeface="+mn-lt"/>
              <a:cs typeface="+mn-cs"/>
            </a:endParaRPr>
          </a:p>
        </p:txBody>
      </p:sp>
      <p:graphicFrame>
        <p:nvGraphicFramePr>
          <p:cNvPr id="5" name="4 Tabla"/>
          <p:cNvGraphicFramePr>
            <a:graphicFrameLocks noGrp="1"/>
          </p:cNvGraphicFramePr>
          <p:nvPr/>
        </p:nvGraphicFramePr>
        <p:xfrm>
          <a:off x="1475656" y="1700808"/>
          <a:ext cx="6553200" cy="1931353"/>
        </p:xfrm>
        <a:graphic>
          <a:graphicData uri="http://schemas.openxmlformats.org/drawingml/2006/table">
            <a:tbl>
              <a:tblPr/>
              <a:tblGrid>
                <a:gridCol w="3276600"/>
                <a:gridCol w="3276600"/>
              </a:tblGrid>
              <a:tr h="468313">
                <a:tc gridSpan="2">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600" b="1" i="0" u="none" strike="noStrike" cap="none" normalizeH="0" baseline="0" dirty="0" smtClean="0">
                          <a:ln>
                            <a:noFill/>
                          </a:ln>
                          <a:solidFill>
                            <a:schemeClr val="tx2"/>
                          </a:solidFill>
                          <a:effectLst/>
                          <a:latin typeface="Times New Roman" pitchFamily="18" charset="0"/>
                          <a:ea typeface="Times New Roman" pitchFamily="18" charset="0"/>
                          <a:cs typeface="Calibri" pitchFamily="34" charset="0"/>
                        </a:rPr>
                        <a:t>Especificaciones del puente inalámbrico Punto a Punto Ethernet</a:t>
                      </a:r>
                      <a:endParaRPr kumimoji="0" lang="es-ES" sz="1600" b="0" i="0" u="none" strike="noStrike" cap="none" normalizeH="0" baseline="0" dirty="0" smtClean="0">
                        <a:ln>
                          <a:noFill/>
                        </a:ln>
                        <a:solidFill>
                          <a:schemeClr val="tx2"/>
                        </a:solidFill>
                        <a:effectLst/>
                        <a:latin typeface="Times New Roman" pitchFamily="18" charset="0"/>
                        <a:ea typeface="Times New Roman" pitchFamily="18"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s-EC"/>
                    </a:p>
                  </a:txBody>
                  <a:tcPr/>
                </a:tc>
              </a:tr>
              <a:tr h="233363">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600" b="0" i="0" u="none" strike="noStrike" cap="none" normalizeH="0" baseline="0" smtClean="0">
                          <a:ln>
                            <a:noFill/>
                          </a:ln>
                          <a:solidFill>
                            <a:schemeClr val="tx2"/>
                          </a:solidFill>
                          <a:effectLst/>
                          <a:latin typeface="Times New Roman" pitchFamily="18" charset="0"/>
                          <a:ea typeface="Times New Roman" pitchFamily="18" charset="0"/>
                          <a:cs typeface="Calibri" pitchFamily="34" charset="0"/>
                        </a:rPr>
                        <a:t>Frecuencias de Operación</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600" b="0" i="0" u="none" strike="noStrike" cap="none" normalizeH="0" baseline="0" smtClean="0">
                          <a:ln>
                            <a:noFill/>
                          </a:ln>
                          <a:solidFill>
                            <a:schemeClr val="tx2"/>
                          </a:solidFill>
                          <a:effectLst/>
                          <a:latin typeface="Times New Roman" pitchFamily="18" charset="0"/>
                          <a:ea typeface="Times New Roman" pitchFamily="18" charset="0"/>
                          <a:cs typeface="Calibri" pitchFamily="34" charset="0"/>
                        </a:rPr>
                        <a:t>5.8 GHz</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33363">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600" b="0" i="0" u="none" strike="noStrike" cap="none" normalizeH="0" baseline="0" smtClean="0">
                          <a:ln>
                            <a:noFill/>
                          </a:ln>
                          <a:solidFill>
                            <a:schemeClr val="tx2"/>
                          </a:solidFill>
                          <a:effectLst/>
                          <a:latin typeface="Times New Roman" pitchFamily="18" charset="0"/>
                          <a:ea typeface="Times New Roman" pitchFamily="18" charset="0"/>
                          <a:cs typeface="Calibri" pitchFamily="34" charset="0"/>
                        </a:rPr>
                        <a:t>Throughput</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600" b="0" i="0" u="none" strike="noStrike" cap="none" normalizeH="0" baseline="0" smtClean="0">
                          <a:ln>
                            <a:noFill/>
                          </a:ln>
                          <a:solidFill>
                            <a:schemeClr val="tx2"/>
                          </a:solidFill>
                          <a:effectLst/>
                          <a:latin typeface="Times New Roman" pitchFamily="18" charset="0"/>
                          <a:ea typeface="Times New Roman" pitchFamily="18" charset="0"/>
                          <a:cs typeface="Calibri" pitchFamily="34" charset="0"/>
                        </a:rPr>
                        <a:t>7 Mbps</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33363">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600" b="0" i="0" u="none" strike="noStrike" cap="none" normalizeH="0" baseline="0" smtClean="0">
                          <a:ln>
                            <a:noFill/>
                          </a:ln>
                          <a:solidFill>
                            <a:schemeClr val="tx2"/>
                          </a:solidFill>
                          <a:effectLst/>
                          <a:latin typeface="Times New Roman" pitchFamily="18" charset="0"/>
                          <a:ea typeface="Times New Roman" pitchFamily="18" charset="0"/>
                          <a:cs typeface="Calibri" pitchFamily="34" charset="0"/>
                        </a:rPr>
                        <a:t>Canal de Recepción</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600" b="0" i="0" u="none" strike="noStrike" cap="none" normalizeH="0" baseline="0" smtClean="0">
                          <a:ln>
                            <a:noFill/>
                          </a:ln>
                          <a:solidFill>
                            <a:schemeClr val="tx2"/>
                          </a:solidFill>
                          <a:effectLst/>
                          <a:latin typeface="Times New Roman" pitchFamily="18" charset="0"/>
                          <a:ea typeface="Times New Roman" pitchFamily="18" charset="0"/>
                          <a:cs typeface="Calibri" pitchFamily="34" charset="0"/>
                        </a:rPr>
                        <a:t> 15 MHz</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33363">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600" b="0" i="0" u="none" strike="noStrike" cap="none" normalizeH="0" baseline="0" smtClean="0">
                          <a:ln>
                            <a:noFill/>
                          </a:ln>
                          <a:solidFill>
                            <a:schemeClr val="tx2"/>
                          </a:solidFill>
                          <a:effectLst/>
                          <a:latin typeface="Times New Roman" pitchFamily="18" charset="0"/>
                          <a:ea typeface="Times New Roman" pitchFamily="18" charset="0"/>
                          <a:cs typeface="Calibri" pitchFamily="34" charset="0"/>
                        </a:rPr>
                        <a:t>Sensibilidad</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600" b="0" i="0" u="none" strike="noStrike" cap="none" normalizeH="0" baseline="0" smtClean="0">
                          <a:ln>
                            <a:noFill/>
                          </a:ln>
                          <a:solidFill>
                            <a:schemeClr val="tx2"/>
                          </a:solidFill>
                          <a:effectLst/>
                          <a:latin typeface="Times New Roman" pitchFamily="18" charset="0"/>
                          <a:ea typeface="Times New Roman" pitchFamily="18" charset="0"/>
                          <a:cs typeface="Calibri" pitchFamily="34" charset="0"/>
                        </a:rPr>
                        <a:t>-90 dBm </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33363">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600" b="0" i="0" u="none" strike="noStrike" cap="none" normalizeH="0" baseline="0" smtClean="0">
                          <a:ln>
                            <a:noFill/>
                          </a:ln>
                          <a:solidFill>
                            <a:schemeClr val="tx2"/>
                          </a:solidFill>
                          <a:effectLst/>
                          <a:latin typeface="Times New Roman" pitchFamily="18" charset="0"/>
                          <a:ea typeface="Times New Roman" pitchFamily="18" charset="0"/>
                          <a:cs typeface="Calibri" pitchFamily="34" charset="0"/>
                        </a:rPr>
                        <a:t>Potencia de Transmisión</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600" b="0" i="0" u="none" strike="noStrike" cap="none" normalizeH="0" baseline="0" smtClean="0">
                          <a:ln>
                            <a:noFill/>
                          </a:ln>
                          <a:solidFill>
                            <a:schemeClr val="tx2"/>
                          </a:solidFill>
                          <a:effectLst/>
                          <a:latin typeface="Times New Roman" pitchFamily="18" charset="0"/>
                          <a:ea typeface="Times New Roman" pitchFamily="18" charset="0"/>
                          <a:cs typeface="Calibri" pitchFamily="34" charset="0"/>
                        </a:rPr>
                        <a:t>23 dBm</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33363">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600" b="0" i="0" u="none" strike="noStrike" cap="none" normalizeH="0" baseline="0" dirty="0" smtClean="0">
                          <a:ln>
                            <a:noFill/>
                          </a:ln>
                          <a:solidFill>
                            <a:schemeClr val="tx2"/>
                          </a:solidFill>
                          <a:effectLst/>
                          <a:latin typeface="Times New Roman" pitchFamily="18" charset="0"/>
                          <a:ea typeface="Times New Roman" pitchFamily="18" charset="0"/>
                          <a:cs typeface="Calibri" pitchFamily="34" charset="0"/>
                        </a:rPr>
                        <a:t>Ganancia de la Antena</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600" b="0" i="0" u="none" strike="noStrike" cap="none" normalizeH="0" baseline="0" dirty="0" smtClean="0">
                          <a:ln>
                            <a:noFill/>
                          </a:ln>
                          <a:solidFill>
                            <a:schemeClr val="tx2"/>
                          </a:solidFill>
                          <a:effectLst/>
                          <a:latin typeface="Times New Roman" pitchFamily="18" charset="0"/>
                          <a:ea typeface="Times New Roman" pitchFamily="18" charset="0"/>
                          <a:cs typeface="Calibri" pitchFamily="34" charset="0"/>
                        </a:rPr>
                        <a:t>20 </a:t>
                      </a:r>
                      <a:r>
                        <a:rPr kumimoji="0" lang="es-ES" sz="1600" b="0" i="0" u="none" strike="noStrike" cap="none" normalizeH="0" baseline="0" dirty="0" err="1" smtClean="0">
                          <a:ln>
                            <a:noFill/>
                          </a:ln>
                          <a:solidFill>
                            <a:schemeClr val="tx2"/>
                          </a:solidFill>
                          <a:effectLst/>
                          <a:latin typeface="Times New Roman" pitchFamily="18" charset="0"/>
                          <a:ea typeface="Times New Roman" pitchFamily="18" charset="0"/>
                          <a:cs typeface="Calibri" pitchFamily="34" charset="0"/>
                        </a:rPr>
                        <a:t>dBi</a:t>
                      </a:r>
                      <a:endParaRPr kumimoji="0" lang="es-ES" sz="1600" b="0" i="0" u="none" strike="noStrike" cap="none" normalizeH="0" baseline="0" dirty="0" smtClean="0">
                        <a:ln>
                          <a:noFill/>
                        </a:ln>
                        <a:solidFill>
                          <a:schemeClr val="tx2"/>
                        </a:solidFill>
                        <a:effectLst/>
                        <a:latin typeface="Times New Roman" pitchFamily="18" charset="0"/>
                        <a:ea typeface="Times New Roman" pitchFamily="18"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150558" name="Object 30"/>
          <p:cNvGraphicFramePr>
            <a:graphicFrameLocks noChangeAspect="1"/>
          </p:cNvGraphicFramePr>
          <p:nvPr/>
        </p:nvGraphicFramePr>
        <p:xfrm>
          <a:off x="0" y="0"/>
          <a:ext cx="114300" cy="133350"/>
        </p:xfrm>
        <a:graphic>
          <a:graphicData uri="http://schemas.openxmlformats.org/presentationml/2006/ole">
            <p:oleObj spid="_x0000_s272386" name="Ecuación" r:id="rId3" imgW="127000" imgH="152400" progId="Equation.3">
              <p:embed/>
            </p:oleObj>
          </a:graphicData>
        </a:graphic>
      </p:graphicFrame>
      <p:graphicFrame>
        <p:nvGraphicFramePr>
          <p:cNvPr id="7" name="6 Tabla"/>
          <p:cNvGraphicFramePr>
            <a:graphicFrameLocks noGrp="1"/>
          </p:cNvGraphicFramePr>
          <p:nvPr/>
        </p:nvGraphicFramePr>
        <p:xfrm>
          <a:off x="1835696" y="4869160"/>
          <a:ext cx="6048375" cy="1584176"/>
        </p:xfrm>
        <a:graphic>
          <a:graphicData uri="http://schemas.openxmlformats.org/drawingml/2006/table">
            <a:tbl>
              <a:tblPr/>
              <a:tblGrid>
                <a:gridCol w="1906588"/>
                <a:gridCol w="1590675"/>
                <a:gridCol w="1179512"/>
                <a:gridCol w="1371600"/>
              </a:tblGrid>
              <a:tr h="527476">
                <a:tc>
                  <a:txBody>
                    <a:bodyPr/>
                    <a:lstStyle/>
                    <a:p>
                      <a:pPr marL="0" marR="0" lvl="0" indent="0" algn="ctr" defTabSz="914400" rtl="0" eaLnBrk="1" fontAlgn="base" latinLnBrk="0" hangingPunct="1">
                        <a:lnSpc>
                          <a:spcPct val="150000"/>
                        </a:lnSpc>
                        <a:spcBef>
                          <a:spcPct val="0"/>
                        </a:spcBef>
                        <a:spcAft>
                          <a:spcPct val="0"/>
                        </a:spcAft>
                        <a:buClr>
                          <a:schemeClr val="accent1"/>
                        </a:buClr>
                        <a:buSzPct val="76000"/>
                        <a:buFontTx/>
                        <a:buNone/>
                        <a:tabLst/>
                      </a:pPr>
                      <a:r>
                        <a:rPr kumimoji="0" lang="es-ES" sz="1200" b="1" i="0" u="none" strike="noStrike" cap="none" normalizeH="0" baseline="0" dirty="0" smtClean="0">
                          <a:ln>
                            <a:noFill/>
                          </a:ln>
                          <a:solidFill>
                            <a:schemeClr val="tx2"/>
                          </a:solidFill>
                          <a:effectLst/>
                          <a:latin typeface="Times New Roman" pitchFamily="18" charset="0"/>
                          <a:cs typeface="Times New Roman" pitchFamily="18" charset="0"/>
                        </a:rPr>
                        <a:t>Tipo</a:t>
                      </a:r>
                      <a:endParaRPr kumimoji="0" lang="es-ES" sz="1200" b="0" i="0" u="none" strike="noStrike" cap="none" normalizeH="0" baseline="0" dirty="0" smtClean="0">
                        <a:ln>
                          <a:noFill/>
                        </a:ln>
                        <a:solidFill>
                          <a:schemeClr val="tx2"/>
                        </a:solidFill>
                        <a:effectLst/>
                        <a:latin typeface="Times New Roman" pitchFamily="18" charset="0"/>
                        <a:cs typeface="Arial"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50000"/>
                        </a:lnSpc>
                        <a:spcBef>
                          <a:spcPct val="0"/>
                        </a:spcBef>
                        <a:spcAft>
                          <a:spcPct val="0"/>
                        </a:spcAft>
                        <a:buClr>
                          <a:schemeClr val="accent1"/>
                        </a:buClr>
                        <a:buSzPct val="76000"/>
                        <a:buFontTx/>
                        <a:buNone/>
                        <a:tabLst/>
                      </a:pPr>
                      <a:r>
                        <a:rPr kumimoji="0" lang="es-ES" sz="1200" b="1" i="0" u="none" strike="noStrike" cap="none" normalizeH="0" baseline="0" smtClean="0">
                          <a:ln>
                            <a:noFill/>
                          </a:ln>
                          <a:solidFill>
                            <a:schemeClr val="tx2"/>
                          </a:solidFill>
                          <a:effectLst/>
                          <a:latin typeface="Times New Roman" pitchFamily="18" charset="0"/>
                          <a:cs typeface="Times New Roman" pitchFamily="18" charset="0"/>
                        </a:rPr>
                        <a:t>Vista Lateral</a:t>
                      </a:r>
                      <a:endParaRPr kumimoji="0" lang="es-ES" sz="1200" b="0" i="0" u="none" strike="noStrike" cap="none" normalizeH="0" baseline="0" smtClean="0">
                        <a:ln>
                          <a:noFill/>
                        </a:ln>
                        <a:solidFill>
                          <a:schemeClr val="tx2"/>
                        </a:solidFill>
                        <a:effectLst/>
                        <a:latin typeface="Times New Roman" pitchFamily="18" charset="0"/>
                        <a:cs typeface="Arial"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50000"/>
                        </a:lnSpc>
                        <a:spcBef>
                          <a:spcPct val="0"/>
                        </a:spcBef>
                        <a:spcAft>
                          <a:spcPct val="0"/>
                        </a:spcAft>
                        <a:buClr>
                          <a:schemeClr val="accent1"/>
                        </a:buClr>
                        <a:buSzPct val="76000"/>
                        <a:buFontTx/>
                        <a:buNone/>
                        <a:tabLst/>
                      </a:pPr>
                      <a:r>
                        <a:rPr kumimoji="0" lang="es-ES" sz="1200" b="1" i="0" u="none" strike="noStrike" cap="none" normalizeH="0" baseline="0" dirty="0" smtClean="0">
                          <a:ln>
                            <a:noFill/>
                          </a:ln>
                          <a:solidFill>
                            <a:schemeClr val="tx2"/>
                          </a:solidFill>
                          <a:effectLst/>
                          <a:latin typeface="Times New Roman" pitchFamily="18" charset="0"/>
                          <a:cs typeface="Times New Roman" pitchFamily="18" charset="0"/>
                        </a:rPr>
                        <a:t>Ganancia</a:t>
                      </a:r>
                      <a:endParaRPr kumimoji="0" lang="es-ES" sz="1200" b="0" i="0" u="none" strike="noStrike" cap="none" normalizeH="0" baseline="0" dirty="0" smtClean="0">
                        <a:ln>
                          <a:noFill/>
                        </a:ln>
                        <a:solidFill>
                          <a:schemeClr val="tx2"/>
                        </a:solidFill>
                        <a:effectLst/>
                        <a:latin typeface="Times New Roman" pitchFamily="18" charset="0"/>
                        <a:cs typeface="Arial"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50000"/>
                        </a:lnSpc>
                        <a:spcBef>
                          <a:spcPct val="0"/>
                        </a:spcBef>
                        <a:spcAft>
                          <a:spcPct val="0"/>
                        </a:spcAft>
                        <a:buClr>
                          <a:schemeClr val="accent1"/>
                        </a:buClr>
                        <a:buSzPct val="76000"/>
                        <a:buFontTx/>
                        <a:buNone/>
                        <a:tabLst/>
                      </a:pPr>
                      <a:r>
                        <a:rPr kumimoji="0" lang="es-ES" sz="1200" b="1" i="0" u="none" strike="noStrike" cap="none" normalizeH="0" baseline="0" smtClean="0">
                          <a:ln>
                            <a:noFill/>
                          </a:ln>
                          <a:solidFill>
                            <a:schemeClr val="tx2"/>
                          </a:solidFill>
                          <a:effectLst/>
                          <a:latin typeface="Times New Roman" pitchFamily="18" charset="0"/>
                          <a:cs typeface="Times New Roman" pitchFamily="18" charset="0"/>
                        </a:rPr>
                        <a:t>Orientación</a:t>
                      </a:r>
                      <a:endParaRPr kumimoji="0" lang="es-ES" sz="1200" b="0" i="0" u="none" strike="noStrike" cap="none" normalizeH="0" baseline="0" smtClean="0">
                        <a:ln>
                          <a:noFill/>
                        </a:ln>
                        <a:solidFill>
                          <a:schemeClr val="tx2"/>
                        </a:solidFill>
                        <a:effectLst/>
                        <a:latin typeface="Times New Roman" pitchFamily="18" charset="0"/>
                        <a:cs typeface="Arial"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056700">
                <a:tc>
                  <a:txBody>
                    <a:bodyPr/>
                    <a:lstStyle/>
                    <a:p>
                      <a:pPr marL="0" marR="0" lvl="0" indent="0" algn="ctr" defTabSz="914400" rtl="0" eaLnBrk="1" fontAlgn="base" latinLnBrk="0" hangingPunct="1">
                        <a:lnSpc>
                          <a:spcPct val="150000"/>
                        </a:lnSpc>
                        <a:spcBef>
                          <a:spcPct val="0"/>
                        </a:spcBef>
                        <a:spcAft>
                          <a:spcPct val="0"/>
                        </a:spcAft>
                        <a:buClr>
                          <a:schemeClr val="accent1"/>
                        </a:buClr>
                        <a:buSzPct val="76000"/>
                        <a:buFontTx/>
                        <a:buNone/>
                        <a:tabLst/>
                      </a:pPr>
                      <a:endParaRPr kumimoji="0" lang="es-ES" sz="1200" b="0" i="0" u="none" strike="noStrike" cap="none" normalizeH="0" baseline="0" smtClean="0">
                        <a:ln>
                          <a:noFill/>
                        </a:ln>
                        <a:solidFill>
                          <a:schemeClr val="tx2"/>
                        </a:solidFill>
                        <a:effectLst/>
                        <a:latin typeface="Times New Roman" pitchFamily="18" charset="0"/>
                        <a:cs typeface="Times New Roman" pitchFamily="18" charset="0"/>
                      </a:endParaRPr>
                    </a:p>
                    <a:p>
                      <a:pPr marL="0" marR="0" lvl="0" indent="0" algn="ctr" defTabSz="914400" rtl="0" eaLnBrk="1" fontAlgn="base" latinLnBrk="0" hangingPunct="1">
                        <a:lnSpc>
                          <a:spcPct val="150000"/>
                        </a:lnSpc>
                        <a:spcBef>
                          <a:spcPct val="0"/>
                        </a:spcBef>
                        <a:spcAft>
                          <a:spcPct val="0"/>
                        </a:spcAft>
                        <a:buClr>
                          <a:schemeClr val="accent1"/>
                        </a:buClr>
                        <a:buSzPct val="76000"/>
                        <a:buFontTx/>
                        <a:buNone/>
                        <a:tabLst/>
                      </a:pPr>
                      <a:r>
                        <a:rPr kumimoji="0" lang="es-ES" sz="1200" b="0" i="0" u="none" strike="noStrike" cap="none" normalizeH="0" baseline="0" smtClean="0">
                          <a:ln>
                            <a:noFill/>
                          </a:ln>
                          <a:solidFill>
                            <a:schemeClr val="tx2"/>
                          </a:solidFill>
                          <a:effectLst/>
                          <a:latin typeface="Times New Roman" pitchFamily="18" charset="0"/>
                          <a:cs typeface="Times New Roman" pitchFamily="18" charset="0"/>
                        </a:rPr>
                        <a:t>Flat Plate Integrado</a:t>
                      </a:r>
                      <a:endParaRPr kumimoji="0" lang="es-ES" sz="1200" b="0" i="0" u="none" strike="noStrike" cap="none" normalizeH="0" baseline="0" smtClean="0">
                        <a:ln>
                          <a:noFill/>
                        </a:ln>
                        <a:solidFill>
                          <a:schemeClr val="tx2"/>
                        </a:solidFill>
                        <a:effectLst/>
                        <a:latin typeface="Times New Roman" pitchFamily="18" charset="0"/>
                        <a:cs typeface="Arial"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50000"/>
                        </a:lnSpc>
                        <a:spcBef>
                          <a:spcPct val="0"/>
                        </a:spcBef>
                        <a:spcAft>
                          <a:spcPct val="0"/>
                        </a:spcAft>
                        <a:buClr>
                          <a:schemeClr val="accent1"/>
                        </a:buClr>
                        <a:buSzPct val="76000"/>
                        <a:buFontTx/>
                        <a:buNone/>
                        <a:tabLst/>
                      </a:pPr>
                      <a:endParaRPr kumimoji="0" lang="es-EC" sz="1200" b="0" i="0" u="none" strike="noStrike" cap="none" normalizeH="0" baseline="0" smtClean="0">
                        <a:ln>
                          <a:noFill/>
                        </a:ln>
                        <a:solidFill>
                          <a:schemeClr val="tx2"/>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50000"/>
                        </a:lnSpc>
                        <a:spcBef>
                          <a:spcPct val="0"/>
                        </a:spcBef>
                        <a:spcAft>
                          <a:spcPct val="0"/>
                        </a:spcAft>
                        <a:buClr>
                          <a:schemeClr val="accent1"/>
                        </a:buClr>
                        <a:buSzPct val="76000"/>
                        <a:buFontTx/>
                        <a:buNone/>
                        <a:tabLst/>
                      </a:pPr>
                      <a:endParaRPr kumimoji="0" lang="es-ES" sz="1200" b="0" i="0" u="none" strike="noStrike" cap="none" normalizeH="0" baseline="0" dirty="0" smtClean="0">
                        <a:ln>
                          <a:noFill/>
                        </a:ln>
                        <a:solidFill>
                          <a:schemeClr val="tx2"/>
                        </a:solidFill>
                        <a:effectLst/>
                        <a:latin typeface="Times New Roman" pitchFamily="18" charset="0"/>
                        <a:cs typeface="Times New Roman" pitchFamily="18" charset="0"/>
                      </a:endParaRPr>
                    </a:p>
                    <a:p>
                      <a:pPr marL="0" marR="0" lvl="0" indent="0" algn="ctr" defTabSz="914400" rtl="0" eaLnBrk="1" fontAlgn="base" latinLnBrk="0" hangingPunct="1">
                        <a:lnSpc>
                          <a:spcPct val="150000"/>
                        </a:lnSpc>
                        <a:spcBef>
                          <a:spcPct val="0"/>
                        </a:spcBef>
                        <a:spcAft>
                          <a:spcPct val="0"/>
                        </a:spcAft>
                        <a:buClr>
                          <a:schemeClr val="accent1"/>
                        </a:buClr>
                        <a:buSzPct val="76000"/>
                        <a:buFontTx/>
                        <a:buNone/>
                        <a:tabLst/>
                      </a:pPr>
                      <a:r>
                        <a:rPr kumimoji="0" lang="es-ES" sz="1200" b="0" i="0" u="none" strike="noStrike" cap="none" normalizeH="0" baseline="0" dirty="0" smtClean="0">
                          <a:ln>
                            <a:noFill/>
                          </a:ln>
                          <a:solidFill>
                            <a:schemeClr val="tx2"/>
                          </a:solidFill>
                          <a:effectLst/>
                          <a:latin typeface="Times New Roman" pitchFamily="18" charset="0"/>
                          <a:cs typeface="Times New Roman" pitchFamily="18" charset="0"/>
                        </a:rPr>
                        <a:t>23 </a:t>
                      </a:r>
                      <a:r>
                        <a:rPr kumimoji="0" lang="es-ES" sz="1200" b="0" i="0" u="none" strike="noStrike" cap="none" normalizeH="0" baseline="0" dirty="0" err="1" smtClean="0">
                          <a:ln>
                            <a:noFill/>
                          </a:ln>
                          <a:solidFill>
                            <a:schemeClr val="tx2"/>
                          </a:solidFill>
                          <a:effectLst/>
                          <a:latin typeface="Times New Roman" pitchFamily="18" charset="0"/>
                          <a:cs typeface="Times New Roman" pitchFamily="18" charset="0"/>
                        </a:rPr>
                        <a:t>dBi</a:t>
                      </a:r>
                      <a:endParaRPr kumimoji="0" lang="es-ES" sz="1200" b="0" i="0" u="none" strike="noStrike" cap="none" normalizeH="0" baseline="0" dirty="0" smtClean="0">
                        <a:ln>
                          <a:noFill/>
                        </a:ln>
                        <a:solidFill>
                          <a:schemeClr val="tx2"/>
                        </a:solidFill>
                        <a:effectLst/>
                        <a:latin typeface="Times New Roman" pitchFamily="18" charset="0"/>
                        <a:cs typeface="Arial"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50000"/>
                        </a:lnSpc>
                        <a:spcBef>
                          <a:spcPct val="0"/>
                        </a:spcBef>
                        <a:spcAft>
                          <a:spcPct val="0"/>
                        </a:spcAft>
                        <a:buClr>
                          <a:schemeClr val="accent1"/>
                        </a:buClr>
                        <a:buSzPct val="76000"/>
                        <a:buFontTx/>
                        <a:buNone/>
                        <a:tabLst/>
                      </a:pPr>
                      <a:endParaRPr kumimoji="0" lang="es-ES" sz="1200" b="0" i="0" u="none" strike="noStrike" cap="none" normalizeH="0" baseline="0" dirty="0" smtClean="0">
                        <a:ln>
                          <a:noFill/>
                        </a:ln>
                        <a:solidFill>
                          <a:schemeClr val="tx2"/>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
                          <a:schemeClr val="accent1"/>
                        </a:buClr>
                        <a:buSzPct val="76000"/>
                        <a:buFontTx/>
                        <a:buNone/>
                        <a:tabLst/>
                      </a:pPr>
                      <a:r>
                        <a:rPr kumimoji="0" lang="es-ES" sz="1800" b="0" i="0" u="none" strike="noStrike" cap="none" normalizeH="0" baseline="0" dirty="0" smtClean="0">
                          <a:ln>
                            <a:noFill/>
                          </a:ln>
                          <a:solidFill>
                            <a:schemeClr val="tx2"/>
                          </a:solidFill>
                          <a:effectLst/>
                          <a:latin typeface="Times New Roman" pitchFamily="18" charset="0"/>
                          <a:cs typeface="Times New Roman" pitchFamily="18" charset="0"/>
                        </a:rPr>
                        <a:t>8˚</a:t>
                      </a:r>
                      <a:endParaRPr kumimoji="0" lang="es-ES" sz="1800" b="0" i="0" u="none" strike="noStrike" cap="none" normalizeH="0" baseline="0" dirty="0" smtClean="0">
                        <a:ln>
                          <a:noFill/>
                        </a:ln>
                        <a:solidFill>
                          <a:schemeClr val="tx2"/>
                        </a:solidFill>
                        <a:effectLst/>
                        <a:latin typeface="Times New Roman" pitchFamily="18" charset="0"/>
                        <a:ea typeface="Times New Roman" pitchFamily="18"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150604" name="Imagen 36"/>
          <p:cNvPicPr>
            <a:picLocks noChangeAspect="1" noChangeArrowheads="1"/>
          </p:cNvPicPr>
          <p:nvPr/>
        </p:nvPicPr>
        <p:blipFill>
          <a:blip r:embed="rId4" cstate="print"/>
          <a:srcRect/>
          <a:stretch>
            <a:fillRect/>
          </a:stretch>
        </p:blipFill>
        <p:spPr bwMode="auto">
          <a:xfrm>
            <a:off x="4160515" y="5445224"/>
            <a:ext cx="771525" cy="974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1 Título"/>
          <p:cNvSpPr>
            <a:spLocks noGrp="1"/>
          </p:cNvSpPr>
          <p:nvPr>
            <p:ph type="title" idx="4294967295"/>
          </p:nvPr>
        </p:nvSpPr>
        <p:spPr/>
        <p:txBody>
          <a:bodyPr anchor="ctr"/>
          <a:lstStyle/>
          <a:p>
            <a:pPr eaLnBrk="1" hangingPunct="1"/>
            <a:r>
              <a:rPr lang="es-ES" sz="2600" b="1" smtClean="0"/>
              <a:t>Determinación de la Mejor Ruta</a:t>
            </a:r>
          </a:p>
        </p:txBody>
      </p:sp>
      <p:sp>
        <p:nvSpPr>
          <p:cNvPr id="158722" name="2 Marcador de contenido"/>
          <p:cNvSpPr>
            <a:spLocks noGrp="1"/>
          </p:cNvSpPr>
          <p:nvPr>
            <p:ph idx="4294967295"/>
          </p:nvPr>
        </p:nvSpPr>
        <p:spPr>
          <a:xfrm>
            <a:off x="1042988" y="2349500"/>
            <a:ext cx="6777037" cy="468313"/>
          </a:xfrm>
        </p:spPr>
        <p:txBody>
          <a:bodyPr>
            <a:noAutofit/>
          </a:bodyPr>
          <a:lstStyle/>
          <a:p>
            <a:pPr algn="just" eaLnBrk="1" hangingPunct="1">
              <a:lnSpc>
                <a:spcPct val="80000"/>
              </a:lnSpc>
            </a:pPr>
            <a:r>
              <a:rPr lang="es-ES" sz="1400" dirty="0" smtClean="0"/>
              <a:t>Según lo analizado en el diseño se concluye que la ruta óptima para los enlaces entre repetidoras es la que se muestra en la tabla, debido a que los cerro de Sumi Loma y </a:t>
            </a:r>
            <a:r>
              <a:rPr lang="es-ES" sz="1400" dirty="0" err="1" smtClean="0"/>
              <a:t>Bomboli</a:t>
            </a:r>
            <a:r>
              <a:rPr lang="es-ES" sz="1400" dirty="0" smtClean="0"/>
              <a:t> no tienen el 60% libre de la primera zona de </a:t>
            </a:r>
            <a:r>
              <a:rPr lang="es-ES" sz="1400" dirty="0" err="1" smtClean="0"/>
              <a:t>Fresnel</a:t>
            </a:r>
            <a:r>
              <a:rPr lang="es-ES" sz="1400" dirty="0" smtClean="0"/>
              <a:t> debido a la presencia de obstáculos, y al aumentar la altura de las antenas este parámetro no vario.</a:t>
            </a:r>
          </a:p>
        </p:txBody>
      </p:sp>
      <p:graphicFrame>
        <p:nvGraphicFramePr>
          <p:cNvPr id="4" name="3 Tabla"/>
          <p:cNvGraphicFramePr>
            <a:graphicFrameLocks noGrp="1"/>
          </p:cNvGraphicFramePr>
          <p:nvPr/>
        </p:nvGraphicFramePr>
        <p:xfrm>
          <a:off x="1259632" y="3861048"/>
          <a:ext cx="6435725" cy="1944688"/>
        </p:xfrm>
        <a:graphic>
          <a:graphicData uri="http://schemas.openxmlformats.org/drawingml/2006/table">
            <a:tbl>
              <a:tblPr/>
              <a:tblGrid>
                <a:gridCol w="3217862"/>
                <a:gridCol w="3217863"/>
              </a:tblGrid>
              <a:tr h="485775">
                <a:tc>
                  <a:txBody>
                    <a:bodyPr/>
                    <a:lstStyle/>
                    <a:p>
                      <a:pPr marL="0" marR="0" lvl="0" indent="0" algn="ctr" defTabSz="914400" rtl="0" eaLnBrk="1" fontAlgn="base" latinLnBrk="0" hangingPunct="1">
                        <a:lnSpc>
                          <a:spcPct val="150000"/>
                        </a:lnSpc>
                        <a:spcBef>
                          <a:spcPct val="0"/>
                        </a:spcBef>
                        <a:spcAft>
                          <a:spcPct val="0"/>
                        </a:spcAft>
                        <a:buClr>
                          <a:schemeClr val="accent1"/>
                        </a:buClr>
                        <a:buSzPct val="76000"/>
                        <a:buFontTx/>
                        <a:buNone/>
                        <a:tabLst/>
                      </a:pPr>
                      <a:r>
                        <a:rPr kumimoji="0" lang="es-ES" sz="1200" b="1" i="0" u="none" strike="noStrike" cap="none" normalizeH="0" baseline="0" dirty="0" smtClean="0">
                          <a:ln>
                            <a:noFill/>
                          </a:ln>
                          <a:solidFill>
                            <a:schemeClr val="tx2"/>
                          </a:solidFill>
                          <a:effectLst/>
                          <a:latin typeface="Calibri" pitchFamily="34" charset="0"/>
                          <a:cs typeface="Times New Roman" pitchFamily="18" charset="0"/>
                        </a:rPr>
                        <a:t>REPETIDORA</a:t>
                      </a:r>
                      <a:endParaRPr kumimoji="0" lang="es-ES" sz="1200" b="1" i="0" u="none" strike="noStrike" cap="none" normalizeH="0" baseline="0" dirty="0" smtClean="0">
                        <a:ln>
                          <a:noFill/>
                        </a:ln>
                        <a:solidFill>
                          <a:schemeClr val="tx2"/>
                        </a:solidFill>
                        <a:effectLst/>
                        <a:latin typeface="Calibri" pitchFamily="34" charset="0"/>
                        <a:cs typeface="Arial"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50000"/>
                        </a:lnSpc>
                        <a:spcBef>
                          <a:spcPct val="0"/>
                        </a:spcBef>
                        <a:spcAft>
                          <a:spcPct val="0"/>
                        </a:spcAft>
                        <a:buClr>
                          <a:schemeClr val="accent1"/>
                        </a:buClr>
                        <a:buSzPct val="76000"/>
                        <a:buFontTx/>
                        <a:buNone/>
                        <a:tabLst/>
                      </a:pPr>
                      <a:r>
                        <a:rPr kumimoji="0" lang="es-ES" sz="1200" b="1" i="0" u="none" strike="noStrike" cap="none" normalizeH="0" baseline="0" smtClean="0">
                          <a:ln>
                            <a:noFill/>
                          </a:ln>
                          <a:solidFill>
                            <a:schemeClr val="tx2"/>
                          </a:solidFill>
                          <a:effectLst/>
                          <a:latin typeface="Calibri" pitchFamily="34" charset="0"/>
                          <a:cs typeface="Times New Roman" pitchFamily="18" charset="0"/>
                        </a:rPr>
                        <a:t>REPETIDORA</a:t>
                      </a:r>
                      <a:endParaRPr kumimoji="0" lang="es-ES" sz="1200" b="1" i="0" u="none" strike="noStrike" cap="none" normalizeH="0" baseline="0" smtClean="0">
                        <a:ln>
                          <a:noFill/>
                        </a:ln>
                        <a:solidFill>
                          <a:schemeClr val="tx2"/>
                        </a:solidFill>
                        <a:effectLst/>
                        <a:latin typeface="Calibri" pitchFamily="34" charset="0"/>
                        <a:cs typeface="Arial"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85775">
                <a:tc>
                  <a:txBody>
                    <a:bodyPr/>
                    <a:lstStyle/>
                    <a:p>
                      <a:pPr marL="0" marR="0" lvl="0" indent="0" algn="ctr" defTabSz="914400" rtl="0" eaLnBrk="1" fontAlgn="base" latinLnBrk="0" hangingPunct="1">
                        <a:lnSpc>
                          <a:spcPct val="150000"/>
                        </a:lnSpc>
                        <a:spcBef>
                          <a:spcPct val="0"/>
                        </a:spcBef>
                        <a:spcAft>
                          <a:spcPct val="0"/>
                        </a:spcAft>
                        <a:buClr>
                          <a:schemeClr val="accent1"/>
                        </a:buClr>
                        <a:buSzPct val="76000"/>
                        <a:buFontTx/>
                        <a:buNone/>
                        <a:tabLst/>
                      </a:pPr>
                      <a:r>
                        <a:rPr kumimoji="0" lang="es-ES" sz="1200" b="0" i="0" u="none" strike="noStrike" cap="none" normalizeH="0" baseline="0" smtClean="0">
                          <a:ln>
                            <a:noFill/>
                          </a:ln>
                          <a:solidFill>
                            <a:schemeClr val="tx2"/>
                          </a:solidFill>
                          <a:effectLst/>
                          <a:latin typeface="Calibri" pitchFamily="34" charset="0"/>
                          <a:cs typeface="Times New Roman" pitchFamily="18" charset="0"/>
                        </a:rPr>
                        <a:t>Cruz Loma</a:t>
                      </a:r>
                      <a:endParaRPr kumimoji="0" lang="es-ES" sz="1200" b="0" i="0" u="none" strike="noStrike" cap="none" normalizeH="0" baseline="0" smtClean="0">
                        <a:ln>
                          <a:noFill/>
                        </a:ln>
                        <a:solidFill>
                          <a:schemeClr val="tx2"/>
                        </a:solidFill>
                        <a:effectLst/>
                        <a:latin typeface="Calibri" pitchFamily="34" charset="0"/>
                        <a:cs typeface="Arial"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50000"/>
                        </a:lnSpc>
                        <a:spcBef>
                          <a:spcPct val="0"/>
                        </a:spcBef>
                        <a:spcAft>
                          <a:spcPct val="0"/>
                        </a:spcAft>
                        <a:buClr>
                          <a:schemeClr val="accent1"/>
                        </a:buClr>
                        <a:buSzPct val="76000"/>
                        <a:buFontTx/>
                        <a:buNone/>
                        <a:tabLst/>
                      </a:pPr>
                      <a:r>
                        <a:rPr kumimoji="0" lang="es-ES" sz="1200" b="0" i="0" u="none" strike="noStrike" cap="none" normalizeH="0" baseline="0" smtClean="0">
                          <a:ln>
                            <a:noFill/>
                          </a:ln>
                          <a:solidFill>
                            <a:schemeClr val="tx2"/>
                          </a:solidFill>
                          <a:effectLst/>
                          <a:latin typeface="Calibri" pitchFamily="34" charset="0"/>
                          <a:cs typeface="Times New Roman" pitchFamily="18" charset="0"/>
                        </a:rPr>
                        <a:t>Atacazo</a:t>
                      </a:r>
                      <a:endParaRPr kumimoji="0" lang="es-ES" sz="1200" b="0" i="0" u="none" strike="noStrike" cap="none" normalizeH="0" baseline="0" smtClean="0">
                        <a:ln>
                          <a:noFill/>
                        </a:ln>
                        <a:solidFill>
                          <a:schemeClr val="tx2"/>
                        </a:solidFill>
                        <a:effectLst/>
                        <a:latin typeface="Calibri" pitchFamily="34" charset="0"/>
                        <a:cs typeface="Arial"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87363">
                <a:tc>
                  <a:txBody>
                    <a:bodyPr/>
                    <a:lstStyle/>
                    <a:p>
                      <a:pPr marL="0" marR="0" lvl="0" indent="0" algn="ctr" defTabSz="914400" rtl="0" eaLnBrk="1" fontAlgn="base" latinLnBrk="0" hangingPunct="1">
                        <a:lnSpc>
                          <a:spcPct val="150000"/>
                        </a:lnSpc>
                        <a:spcBef>
                          <a:spcPct val="0"/>
                        </a:spcBef>
                        <a:spcAft>
                          <a:spcPct val="0"/>
                        </a:spcAft>
                        <a:buClr>
                          <a:schemeClr val="accent1"/>
                        </a:buClr>
                        <a:buSzPct val="76000"/>
                        <a:buFontTx/>
                        <a:buNone/>
                        <a:tabLst/>
                      </a:pPr>
                      <a:r>
                        <a:rPr kumimoji="0" lang="es-ES" sz="1200" b="0" i="0" u="none" strike="noStrike" cap="none" normalizeH="0" baseline="0" smtClean="0">
                          <a:ln>
                            <a:noFill/>
                          </a:ln>
                          <a:solidFill>
                            <a:schemeClr val="tx2"/>
                          </a:solidFill>
                          <a:effectLst/>
                          <a:latin typeface="Calibri" pitchFamily="34" charset="0"/>
                          <a:cs typeface="Times New Roman" pitchFamily="18" charset="0"/>
                        </a:rPr>
                        <a:t>Atacazo</a:t>
                      </a:r>
                      <a:endParaRPr kumimoji="0" lang="es-ES" sz="1200" b="0" i="0" u="none" strike="noStrike" cap="none" normalizeH="0" baseline="0" smtClean="0">
                        <a:ln>
                          <a:noFill/>
                        </a:ln>
                        <a:solidFill>
                          <a:schemeClr val="tx2"/>
                        </a:solidFill>
                        <a:effectLst/>
                        <a:latin typeface="Calibri" pitchFamily="34" charset="0"/>
                        <a:cs typeface="Arial"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50000"/>
                        </a:lnSpc>
                        <a:spcBef>
                          <a:spcPct val="0"/>
                        </a:spcBef>
                        <a:spcAft>
                          <a:spcPct val="0"/>
                        </a:spcAft>
                        <a:buClr>
                          <a:schemeClr val="accent1"/>
                        </a:buClr>
                        <a:buSzPct val="76000"/>
                        <a:buFontTx/>
                        <a:buNone/>
                        <a:tabLst/>
                      </a:pPr>
                      <a:r>
                        <a:rPr kumimoji="0" lang="es-ES" sz="1200" b="0" i="0" u="none" strike="noStrike" cap="none" normalizeH="0" baseline="0" smtClean="0">
                          <a:ln>
                            <a:noFill/>
                          </a:ln>
                          <a:solidFill>
                            <a:schemeClr val="tx2"/>
                          </a:solidFill>
                          <a:effectLst/>
                          <a:latin typeface="Calibri" pitchFamily="34" charset="0"/>
                          <a:cs typeface="Times New Roman" pitchFamily="18" charset="0"/>
                        </a:rPr>
                        <a:t>Chiguilpe Alto</a:t>
                      </a:r>
                      <a:endParaRPr kumimoji="0" lang="es-ES" sz="1200" b="0" i="0" u="none" strike="noStrike" cap="none" normalizeH="0" baseline="0" smtClean="0">
                        <a:ln>
                          <a:noFill/>
                        </a:ln>
                        <a:solidFill>
                          <a:schemeClr val="tx2"/>
                        </a:solidFill>
                        <a:effectLst/>
                        <a:latin typeface="Calibri" pitchFamily="34" charset="0"/>
                        <a:cs typeface="Arial"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85775">
                <a:tc>
                  <a:txBody>
                    <a:bodyPr/>
                    <a:lstStyle/>
                    <a:p>
                      <a:pPr marL="0" marR="0" lvl="0" indent="0" algn="ctr" defTabSz="914400" rtl="0" eaLnBrk="1" fontAlgn="base" latinLnBrk="0" hangingPunct="1">
                        <a:lnSpc>
                          <a:spcPct val="150000"/>
                        </a:lnSpc>
                        <a:spcBef>
                          <a:spcPct val="0"/>
                        </a:spcBef>
                        <a:spcAft>
                          <a:spcPct val="0"/>
                        </a:spcAft>
                        <a:buClr>
                          <a:schemeClr val="accent1"/>
                        </a:buClr>
                        <a:buSzPct val="76000"/>
                        <a:buFontTx/>
                        <a:buNone/>
                        <a:tabLst/>
                      </a:pPr>
                      <a:r>
                        <a:rPr kumimoji="0" lang="es-ES" sz="1200" b="0" i="0" u="none" strike="noStrike" cap="none" normalizeH="0" baseline="0" smtClean="0">
                          <a:ln>
                            <a:noFill/>
                          </a:ln>
                          <a:solidFill>
                            <a:schemeClr val="tx2"/>
                          </a:solidFill>
                          <a:effectLst/>
                          <a:latin typeface="Calibri" pitchFamily="34" charset="0"/>
                          <a:cs typeface="Times New Roman" pitchFamily="18" charset="0"/>
                        </a:rPr>
                        <a:t>Atacazo</a:t>
                      </a:r>
                      <a:endParaRPr kumimoji="0" lang="es-ES" sz="1200" b="0" i="0" u="none" strike="noStrike" cap="none" normalizeH="0" baseline="0" smtClean="0">
                        <a:ln>
                          <a:noFill/>
                        </a:ln>
                        <a:solidFill>
                          <a:schemeClr val="tx2"/>
                        </a:solidFill>
                        <a:effectLst/>
                        <a:latin typeface="Calibri" pitchFamily="34" charset="0"/>
                        <a:cs typeface="Arial"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50000"/>
                        </a:lnSpc>
                        <a:spcBef>
                          <a:spcPct val="0"/>
                        </a:spcBef>
                        <a:spcAft>
                          <a:spcPct val="0"/>
                        </a:spcAft>
                        <a:buClr>
                          <a:schemeClr val="accent1"/>
                        </a:buClr>
                        <a:buSzPct val="76000"/>
                        <a:buFontTx/>
                        <a:buNone/>
                        <a:tabLst/>
                      </a:pPr>
                      <a:r>
                        <a:rPr kumimoji="0" lang="es-ES" sz="1200" b="0" i="0" u="none" strike="noStrike" cap="none" normalizeH="0" baseline="0" dirty="0" err="1" smtClean="0">
                          <a:ln>
                            <a:noFill/>
                          </a:ln>
                          <a:solidFill>
                            <a:schemeClr val="tx2"/>
                          </a:solidFill>
                          <a:effectLst/>
                          <a:latin typeface="Calibri" pitchFamily="34" charset="0"/>
                          <a:cs typeface="Times New Roman" pitchFamily="18" charset="0"/>
                        </a:rPr>
                        <a:t>Putzalagua</a:t>
                      </a:r>
                      <a:endParaRPr kumimoji="0" lang="es-ES" sz="1200" b="0" i="0" u="none" strike="noStrike" cap="none" normalizeH="0" baseline="0" dirty="0" smtClean="0">
                        <a:ln>
                          <a:noFill/>
                        </a:ln>
                        <a:solidFill>
                          <a:schemeClr val="tx2"/>
                        </a:solidFill>
                        <a:effectLst/>
                        <a:latin typeface="Calibri" pitchFamily="34" charset="0"/>
                        <a:cs typeface="Arial"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1 Título"/>
          <p:cNvSpPr>
            <a:spLocks noGrp="1"/>
          </p:cNvSpPr>
          <p:nvPr>
            <p:ph type="title"/>
          </p:nvPr>
        </p:nvSpPr>
        <p:spPr/>
        <p:txBody>
          <a:bodyPr/>
          <a:lstStyle/>
          <a:p>
            <a:pPr eaLnBrk="1" hangingPunct="1"/>
            <a:r>
              <a:rPr lang="es-ES" sz="3200" b="1" smtClean="0"/>
              <a:t>Ventajas de comunicación Digital respecto a la Analógica</a:t>
            </a:r>
            <a:endParaRPr lang="es-ES" sz="3200" smtClean="0"/>
          </a:p>
        </p:txBody>
      </p:sp>
      <p:graphicFrame>
        <p:nvGraphicFramePr>
          <p:cNvPr id="4" name="3 Marcador de contenido"/>
          <p:cNvGraphicFramePr>
            <a:graphicFrameLocks noGrp="1"/>
          </p:cNvGraphicFramePr>
          <p:nvPr>
            <p:ph idx="1"/>
          </p:nvPr>
        </p:nvGraphicFramePr>
        <p:xfrm>
          <a:off x="467544" y="1124744"/>
          <a:ext cx="8496944" cy="65973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2"/>
          <p:cNvSpPr>
            <a:spLocks noGrp="1"/>
          </p:cNvSpPr>
          <p:nvPr>
            <p:ph type="title"/>
          </p:nvPr>
        </p:nvSpPr>
        <p:spPr>
          <a:xfrm>
            <a:off x="1043490" y="1027664"/>
            <a:ext cx="7024744" cy="745152"/>
          </a:xfrm>
        </p:spPr>
        <p:txBody>
          <a:bodyPr>
            <a:noAutofit/>
          </a:bodyPr>
          <a:lstStyle/>
          <a:p>
            <a:pPr algn="just" eaLnBrk="1" hangingPunct="1"/>
            <a:r>
              <a:rPr lang="es-ES" sz="2400" b="1" dirty="0" smtClean="0">
                <a:solidFill>
                  <a:srgbClr val="92D050"/>
                </a:solidFill>
                <a:latin typeface="Calibri" pitchFamily="34" charset="0"/>
              </a:rPr>
              <a:t>Infraestructura a implementarse en cada punto de repetici</a:t>
            </a:r>
            <a:r>
              <a:rPr lang="es-ES" sz="2400" b="1" dirty="0" smtClean="0">
                <a:solidFill>
                  <a:srgbClr val="92D050"/>
                </a:solidFill>
              </a:rPr>
              <a:t>ó</a:t>
            </a:r>
            <a:r>
              <a:rPr lang="es-ES" sz="2400" b="1" dirty="0" smtClean="0">
                <a:solidFill>
                  <a:srgbClr val="92D050"/>
                </a:solidFill>
                <a:latin typeface="Calibri" pitchFamily="34" charset="0"/>
              </a:rPr>
              <a:t>n </a:t>
            </a:r>
          </a:p>
        </p:txBody>
      </p:sp>
      <p:graphicFrame>
        <p:nvGraphicFramePr>
          <p:cNvPr id="4" name="3 Diagrama"/>
          <p:cNvGraphicFramePr/>
          <p:nvPr/>
        </p:nvGraphicFramePr>
        <p:xfrm>
          <a:off x="683568" y="2132856"/>
          <a:ext cx="7776980" cy="35089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2"/>
          <p:cNvSpPr>
            <a:spLocks noGrp="1"/>
          </p:cNvSpPr>
          <p:nvPr>
            <p:ph type="title"/>
          </p:nvPr>
        </p:nvSpPr>
        <p:spPr>
          <a:xfrm>
            <a:off x="1042988" y="692150"/>
            <a:ext cx="7024687" cy="1143000"/>
          </a:xfrm>
        </p:spPr>
        <p:txBody>
          <a:bodyPr>
            <a:normAutofit/>
          </a:bodyPr>
          <a:lstStyle/>
          <a:p>
            <a:pPr marL="838200" indent="-838200" eaLnBrk="1" hangingPunct="1"/>
            <a:r>
              <a:rPr lang="es-ES" sz="3200" b="1" dirty="0" smtClean="0">
                <a:solidFill>
                  <a:srgbClr val="92D050"/>
                </a:solidFill>
                <a:latin typeface="Calibri" pitchFamily="34" charset="0"/>
              </a:rPr>
              <a:t>Cuartos de equipos</a:t>
            </a:r>
          </a:p>
        </p:txBody>
      </p:sp>
      <p:graphicFrame>
        <p:nvGraphicFramePr>
          <p:cNvPr id="4" name="3 Diagrama"/>
          <p:cNvGraphicFramePr/>
          <p:nvPr/>
        </p:nvGraphicFramePr>
        <p:xfrm>
          <a:off x="683568" y="2132856"/>
          <a:ext cx="7848872" cy="39602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2"/>
          <p:cNvSpPr>
            <a:spLocks noGrp="1"/>
          </p:cNvSpPr>
          <p:nvPr>
            <p:ph type="title"/>
          </p:nvPr>
        </p:nvSpPr>
        <p:spPr/>
        <p:txBody>
          <a:bodyPr>
            <a:normAutofit/>
          </a:bodyPr>
          <a:lstStyle/>
          <a:p>
            <a:pPr eaLnBrk="1" hangingPunct="1"/>
            <a:r>
              <a:rPr lang="en-US" sz="3200" b="1" dirty="0" err="1" smtClean="0">
                <a:solidFill>
                  <a:srgbClr val="92D050"/>
                </a:solidFill>
                <a:latin typeface="Calibri" pitchFamily="34" charset="0"/>
              </a:rPr>
              <a:t>Simulación</a:t>
            </a:r>
            <a:r>
              <a:rPr lang="en-US" sz="3200" b="1" dirty="0" smtClean="0">
                <a:solidFill>
                  <a:srgbClr val="92D050"/>
                </a:solidFill>
                <a:latin typeface="Calibri" pitchFamily="34" charset="0"/>
              </a:rPr>
              <a:t> </a:t>
            </a:r>
            <a:r>
              <a:rPr lang="en-US" sz="3200" b="1" dirty="0" err="1" smtClean="0">
                <a:solidFill>
                  <a:srgbClr val="92D050"/>
                </a:solidFill>
                <a:latin typeface="Calibri" pitchFamily="34" charset="0"/>
              </a:rPr>
              <a:t>Áreas</a:t>
            </a:r>
            <a:r>
              <a:rPr lang="en-US" sz="3200" b="1" dirty="0" smtClean="0">
                <a:solidFill>
                  <a:srgbClr val="92D050"/>
                </a:solidFill>
                <a:latin typeface="Calibri" pitchFamily="34" charset="0"/>
              </a:rPr>
              <a:t> de </a:t>
            </a:r>
            <a:r>
              <a:rPr lang="en-US" sz="3200" b="1" dirty="0" err="1" smtClean="0">
                <a:solidFill>
                  <a:srgbClr val="92D050"/>
                </a:solidFill>
                <a:latin typeface="Calibri" pitchFamily="34" charset="0"/>
              </a:rPr>
              <a:t>Cobertura</a:t>
            </a:r>
            <a:endParaRPr lang="es-ES" sz="3200" b="1" dirty="0" smtClean="0">
              <a:solidFill>
                <a:srgbClr val="92D050"/>
              </a:solidFill>
              <a:latin typeface="Calibri" pitchFamily="34" charset="0"/>
            </a:endParaRPr>
          </a:p>
        </p:txBody>
      </p:sp>
      <p:graphicFrame>
        <p:nvGraphicFramePr>
          <p:cNvPr id="4" name="3 Diagrama"/>
          <p:cNvGraphicFramePr/>
          <p:nvPr/>
        </p:nvGraphicFramePr>
        <p:xfrm>
          <a:off x="611560" y="2492896"/>
          <a:ext cx="7920880" cy="21854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2"/>
          <p:cNvSpPr>
            <a:spLocks noGrp="1"/>
          </p:cNvSpPr>
          <p:nvPr>
            <p:ph type="title"/>
          </p:nvPr>
        </p:nvSpPr>
        <p:spPr>
          <a:xfrm>
            <a:off x="468313" y="0"/>
            <a:ext cx="8229600" cy="1143000"/>
          </a:xfrm>
        </p:spPr>
        <p:txBody>
          <a:bodyPr>
            <a:normAutofit/>
          </a:bodyPr>
          <a:lstStyle/>
          <a:p>
            <a:pPr eaLnBrk="1" hangingPunct="1"/>
            <a:r>
              <a:rPr lang="en-US" sz="2800" b="1" dirty="0" smtClean="0">
                <a:latin typeface="Calibri" pitchFamily="34" charset="0"/>
              </a:rPr>
              <a:t>Cruz Loma</a:t>
            </a:r>
            <a:endParaRPr lang="es-ES" sz="2800" b="1" dirty="0" smtClean="0">
              <a:latin typeface="Calibri" pitchFamily="34" charset="0"/>
            </a:endParaRPr>
          </a:p>
        </p:txBody>
      </p:sp>
      <p:sp>
        <p:nvSpPr>
          <p:cNvPr id="168962" name="Rectangle 3"/>
          <p:cNvSpPr>
            <a:spLocks noGrp="1"/>
          </p:cNvSpPr>
          <p:nvPr>
            <p:ph type="body" idx="1"/>
          </p:nvPr>
        </p:nvSpPr>
        <p:spPr/>
        <p:txBody>
          <a:bodyPr/>
          <a:lstStyle/>
          <a:p>
            <a:pPr eaLnBrk="1" hangingPunct="1"/>
            <a:endParaRPr lang="es-EC" smtClean="0"/>
          </a:p>
        </p:txBody>
      </p:sp>
      <p:pic>
        <p:nvPicPr>
          <p:cNvPr id="168963" name="Imagen 72"/>
          <p:cNvPicPr>
            <a:picLocks noChangeAspect="1" noChangeArrowheads="1"/>
          </p:cNvPicPr>
          <p:nvPr/>
        </p:nvPicPr>
        <p:blipFill>
          <a:blip r:embed="rId2" cstate="print"/>
          <a:srcRect/>
          <a:stretch>
            <a:fillRect/>
          </a:stretch>
        </p:blipFill>
        <p:spPr bwMode="auto">
          <a:xfrm>
            <a:off x="2771775" y="981075"/>
            <a:ext cx="3324225" cy="333375"/>
          </a:xfrm>
          <a:prstGeom prst="rect">
            <a:avLst/>
          </a:prstGeom>
          <a:noFill/>
          <a:ln w="9525">
            <a:noFill/>
            <a:miter lim="800000"/>
            <a:headEnd/>
            <a:tailEnd/>
          </a:ln>
        </p:spPr>
      </p:pic>
      <p:pic>
        <p:nvPicPr>
          <p:cNvPr id="168964" name="Imagen 73"/>
          <p:cNvPicPr>
            <a:picLocks noChangeAspect="1" noChangeArrowheads="1"/>
          </p:cNvPicPr>
          <p:nvPr/>
        </p:nvPicPr>
        <p:blipFill>
          <a:blip r:embed="rId3" cstate="print"/>
          <a:srcRect/>
          <a:stretch>
            <a:fillRect/>
          </a:stretch>
        </p:blipFill>
        <p:spPr bwMode="auto">
          <a:xfrm>
            <a:off x="1979613" y="1412875"/>
            <a:ext cx="5070475" cy="3763963"/>
          </a:xfrm>
          <a:prstGeom prst="rect">
            <a:avLst/>
          </a:prstGeom>
          <a:noFill/>
          <a:ln w="9525">
            <a:noFill/>
            <a:miter lim="800000"/>
            <a:headEnd/>
            <a:tailEnd/>
          </a:ln>
        </p:spPr>
      </p:pic>
      <p:sp>
        <p:nvSpPr>
          <p:cNvPr id="168965" name="Rectangle 6"/>
          <p:cNvSpPr>
            <a:spLocks noChangeArrowheads="1"/>
          </p:cNvSpPr>
          <p:nvPr/>
        </p:nvSpPr>
        <p:spPr bwMode="auto">
          <a:xfrm>
            <a:off x="683568" y="5301208"/>
            <a:ext cx="7704856" cy="1077218"/>
          </a:xfrm>
          <a:prstGeom prst="rect">
            <a:avLst/>
          </a:prstGeom>
          <a:noFill/>
          <a:ln w="9525">
            <a:noFill/>
            <a:miter lim="800000"/>
            <a:headEnd/>
            <a:tailEnd/>
          </a:ln>
        </p:spPr>
        <p:txBody>
          <a:bodyPr wrap="square" anchor="ctr">
            <a:spAutoFit/>
          </a:bodyPr>
          <a:lstStyle/>
          <a:p>
            <a:pPr algn="just"/>
            <a:r>
              <a:rPr lang="es-ES" sz="1600" dirty="0">
                <a:latin typeface="Calibri" pitchFamily="34" charset="0"/>
              </a:rPr>
              <a:t>Se considera que la señal tiene un nivel bueno  hasta -96,8 </a:t>
            </a:r>
            <a:r>
              <a:rPr lang="es-ES" sz="1600" dirty="0" err="1">
                <a:latin typeface="Calibri" pitchFamily="34" charset="0"/>
              </a:rPr>
              <a:t>dBm</a:t>
            </a:r>
            <a:r>
              <a:rPr lang="es-ES" sz="1600" dirty="0">
                <a:latin typeface="Calibri" pitchFamily="34" charset="0"/>
              </a:rPr>
              <a:t>(celeste), promedio hasta -67,2 </a:t>
            </a:r>
            <a:r>
              <a:rPr lang="es-ES" sz="1600" dirty="0" err="1">
                <a:latin typeface="Calibri" pitchFamily="34" charset="0"/>
              </a:rPr>
              <a:t>dBm</a:t>
            </a:r>
            <a:r>
              <a:rPr lang="es-ES" sz="1600" dirty="0">
                <a:latin typeface="Calibri" pitchFamily="34" charset="0"/>
              </a:rPr>
              <a:t>(amarillo) y excelente hasta -45 </a:t>
            </a:r>
            <a:r>
              <a:rPr lang="es-ES" sz="1600" dirty="0" err="1">
                <a:latin typeface="Calibri" pitchFamily="34" charset="0"/>
              </a:rPr>
              <a:t>dBm</a:t>
            </a:r>
            <a:r>
              <a:rPr lang="es-ES" sz="1600" dirty="0">
                <a:latin typeface="Calibri" pitchFamily="34" charset="0"/>
              </a:rPr>
              <a:t>(rojo) como se muestra en la gráfica. De esta manera se asegura la cobertura en las sedes de la ESPE que tienen enlaces con esta repetidora y de los sectores a cubrir </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2"/>
          <p:cNvSpPr>
            <a:spLocks noGrp="1"/>
          </p:cNvSpPr>
          <p:nvPr>
            <p:ph type="title"/>
          </p:nvPr>
        </p:nvSpPr>
        <p:spPr>
          <a:xfrm>
            <a:off x="611560" y="0"/>
            <a:ext cx="8229600" cy="1143000"/>
          </a:xfrm>
        </p:spPr>
        <p:txBody>
          <a:bodyPr>
            <a:normAutofit/>
          </a:bodyPr>
          <a:lstStyle/>
          <a:p>
            <a:pPr eaLnBrk="1" hangingPunct="1"/>
            <a:r>
              <a:rPr lang="en-US" sz="2800" b="1" dirty="0" err="1" smtClean="0">
                <a:latin typeface="Calibri" pitchFamily="34" charset="0"/>
              </a:rPr>
              <a:t>Chigulpe</a:t>
            </a:r>
            <a:r>
              <a:rPr lang="en-US" sz="2800" b="1" dirty="0" smtClean="0">
                <a:latin typeface="Calibri" pitchFamily="34" charset="0"/>
              </a:rPr>
              <a:t> Alto</a:t>
            </a:r>
            <a:endParaRPr lang="es-ES" sz="2800" b="1" dirty="0" smtClean="0">
              <a:latin typeface="Calibri" pitchFamily="34" charset="0"/>
            </a:endParaRPr>
          </a:p>
        </p:txBody>
      </p:sp>
      <p:sp>
        <p:nvSpPr>
          <p:cNvPr id="169986" name="Rectangle 3"/>
          <p:cNvSpPr>
            <a:spLocks noGrp="1"/>
          </p:cNvSpPr>
          <p:nvPr>
            <p:ph type="body" idx="1"/>
          </p:nvPr>
        </p:nvSpPr>
        <p:spPr/>
        <p:txBody>
          <a:bodyPr/>
          <a:lstStyle/>
          <a:p>
            <a:pPr eaLnBrk="1" hangingPunct="1"/>
            <a:endParaRPr lang="es-EC" smtClean="0"/>
          </a:p>
        </p:txBody>
      </p:sp>
      <p:pic>
        <p:nvPicPr>
          <p:cNvPr id="169987" name="Imagen 74"/>
          <p:cNvPicPr>
            <a:picLocks noChangeAspect="1" noChangeArrowheads="1"/>
          </p:cNvPicPr>
          <p:nvPr/>
        </p:nvPicPr>
        <p:blipFill>
          <a:blip r:embed="rId2" cstate="print"/>
          <a:srcRect/>
          <a:stretch>
            <a:fillRect/>
          </a:stretch>
        </p:blipFill>
        <p:spPr bwMode="auto">
          <a:xfrm>
            <a:off x="2771775" y="1196975"/>
            <a:ext cx="3289300" cy="333375"/>
          </a:xfrm>
          <a:prstGeom prst="rect">
            <a:avLst/>
          </a:prstGeom>
          <a:noFill/>
          <a:ln w="9525">
            <a:noFill/>
            <a:miter lim="800000"/>
            <a:headEnd/>
            <a:tailEnd/>
          </a:ln>
        </p:spPr>
      </p:pic>
      <p:pic>
        <p:nvPicPr>
          <p:cNvPr id="169988" name="Imagen 75"/>
          <p:cNvPicPr>
            <a:picLocks noChangeAspect="1" noChangeArrowheads="1"/>
          </p:cNvPicPr>
          <p:nvPr/>
        </p:nvPicPr>
        <p:blipFill>
          <a:blip r:embed="rId3" cstate="print"/>
          <a:srcRect/>
          <a:stretch>
            <a:fillRect/>
          </a:stretch>
        </p:blipFill>
        <p:spPr bwMode="auto">
          <a:xfrm>
            <a:off x="2411413" y="1628775"/>
            <a:ext cx="3835400" cy="3467100"/>
          </a:xfrm>
          <a:prstGeom prst="rect">
            <a:avLst/>
          </a:prstGeom>
          <a:noFill/>
          <a:ln w="9525">
            <a:noFill/>
            <a:miter lim="800000"/>
            <a:headEnd/>
            <a:tailEnd/>
          </a:ln>
        </p:spPr>
      </p:pic>
      <p:sp>
        <p:nvSpPr>
          <p:cNvPr id="169989" name="Rectangle 6"/>
          <p:cNvSpPr>
            <a:spLocks noChangeArrowheads="1"/>
          </p:cNvSpPr>
          <p:nvPr/>
        </p:nvSpPr>
        <p:spPr bwMode="auto">
          <a:xfrm>
            <a:off x="971600" y="5085184"/>
            <a:ext cx="7559675" cy="1069975"/>
          </a:xfrm>
          <a:prstGeom prst="rect">
            <a:avLst/>
          </a:prstGeom>
          <a:noFill/>
          <a:ln w="9525">
            <a:noFill/>
            <a:miter lim="800000"/>
            <a:headEnd/>
            <a:tailEnd/>
          </a:ln>
        </p:spPr>
        <p:txBody>
          <a:bodyPr anchor="ctr">
            <a:spAutoFit/>
          </a:bodyPr>
          <a:lstStyle/>
          <a:p>
            <a:pPr algn="just"/>
            <a:r>
              <a:rPr lang="es-ES" sz="1600" dirty="0">
                <a:latin typeface="Calibri" pitchFamily="34" charset="0"/>
              </a:rPr>
              <a:t>Se considera que la señal tiene un nivel bueno  hasta -103,3 </a:t>
            </a:r>
            <a:r>
              <a:rPr lang="es-ES" sz="1600" dirty="0" err="1">
                <a:latin typeface="Calibri" pitchFamily="34" charset="0"/>
              </a:rPr>
              <a:t>dBm</a:t>
            </a:r>
            <a:r>
              <a:rPr lang="es-ES" sz="1600" dirty="0">
                <a:latin typeface="Calibri" pitchFamily="34" charset="0"/>
              </a:rPr>
              <a:t>(celeste), promedio hasta -66,3 </a:t>
            </a:r>
            <a:r>
              <a:rPr lang="es-ES" sz="1600" dirty="0" err="1">
                <a:latin typeface="Calibri" pitchFamily="34" charset="0"/>
              </a:rPr>
              <a:t>dBm</a:t>
            </a:r>
            <a:r>
              <a:rPr lang="es-ES" sz="1600" dirty="0">
                <a:latin typeface="Calibri" pitchFamily="34" charset="0"/>
              </a:rPr>
              <a:t>(amarillo) y excelente hasta -51,5 </a:t>
            </a:r>
            <a:r>
              <a:rPr lang="es-ES" sz="1600" dirty="0" err="1">
                <a:latin typeface="Calibri" pitchFamily="34" charset="0"/>
              </a:rPr>
              <a:t>dBm</a:t>
            </a:r>
            <a:r>
              <a:rPr lang="es-ES" sz="1600" dirty="0">
                <a:latin typeface="Calibri" pitchFamily="34" charset="0"/>
              </a:rPr>
              <a:t>(rojo) como se muestra en la gráfica. De esta manera se asegura la cobertura en la sede de la ESPE que tiene un  enlace con esta repetidora y de los sectores a cubrir </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2"/>
          <p:cNvSpPr>
            <a:spLocks noGrp="1"/>
          </p:cNvSpPr>
          <p:nvPr>
            <p:ph type="title"/>
          </p:nvPr>
        </p:nvSpPr>
        <p:spPr>
          <a:xfrm>
            <a:off x="1042988" y="188913"/>
            <a:ext cx="7024687" cy="1143000"/>
          </a:xfrm>
        </p:spPr>
        <p:txBody>
          <a:bodyPr>
            <a:normAutofit/>
          </a:bodyPr>
          <a:lstStyle/>
          <a:p>
            <a:pPr eaLnBrk="1" hangingPunct="1"/>
            <a:r>
              <a:rPr lang="en-US" sz="2800" b="1" dirty="0" err="1" smtClean="0">
                <a:latin typeface="Calibri" pitchFamily="34" charset="0"/>
              </a:rPr>
              <a:t>Putzalagua</a:t>
            </a:r>
            <a:endParaRPr lang="es-ES" sz="2800" b="1" dirty="0" smtClean="0">
              <a:latin typeface="Calibri" pitchFamily="34" charset="0"/>
            </a:endParaRPr>
          </a:p>
        </p:txBody>
      </p:sp>
      <p:sp>
        <p:nvSpPr>
          <p:cNvPr id="171010" name="Rectangle 3"/>
          <p:cNvSpPr>
            <a:spLocks noGrp="1"/>
          </p:cNvSpPr>
          <p:nvPr>
            <p:ph type="body" idx="1"/>
          </p:nvPr>
        </p:nvSpPr>
        <p:spPr/>
        <p:txBody>
          <a:bodyPr/>
          <a:lstStyle/>
          <a:p>
            <a:pPr eaLnBrk="1" hangingPunct="1"/>
            <a:endParaRPr lang="es-EC" dirty="0" smtClean="0"/>
          </a:p>
        </p:txBody>
      </p:sp>
      <p:pic>
        <p:nvPicPr>
          <p:cNvPr id="171011" name="Imagen 76"/>
          <p:cNvPicPr>
            <a:picLocks noChangeAspect="1" noChangeArrowheads="1"/>
          </p:cNvPicPr>
          <p:nvPr/>
        </p:nvPicPr>
        <p:blipFill>
          <a:blip r:embed="rId2" cstate="print"/>
          <a:srcRect/>
          <a:stretch>
            <a:fillRect/>
          </a:stretch>
        </p:blipFill>
        <p:spPr bwMode="auto">
          <a:xfrm>
            <a:off x="2843213" y="1341438"/>
            <a:ext cx="3313112" cy="355600"/>
          </a:xfrm>
          <a:prstGeom prst="rect">
            <a:avLst/>
          </a:prstGeom>
          <a:noFill/>
          <a:ln w="9525">
            <a:noFill/>
            <a:miter lim="800000"/>
            <a:headEnd/>
            <a:tailEnd/>
          </a:ln>
        </p:spPr>
      </p:pic>
      <p:pic>
        <p:nvPicPr>
          <p:cNvPr id="171012" name="Imagen 77"/>
          <p:cNvPicPr>
            <a:picLocks noChangeAspect="1" noChangeArrowheads="1"/>
          </p:cNvPicPr>
          <p:nvPr/>
        </p:nvPicPr>
        <p:blipFill>
          <a:blip r:embed="rId3" cstate="print"/>
          <a:srcRect/>
          <a:stretch>
            <a:fillRect/>
          </a:stretch>
        </p:blipFill>
        <p:spPr bwMode="auto">
          <a:xfrm>
            <a:off x="2268538" y="1989138"/>
            <a:ext cx="4227512" cy="3217862"/>
          </a:xfrm>
          <a:prstGeom prst="rect">
            <a:avLst/>
          </a:prstGeom>
          <a:noFill/>
          <a:ln w="9525">
            <a:noFill/>
            <a:miter lim="800000"/>
            <a:headEnd/>
            <a:tailEnd/>
          </a:ln>
        </p:spPr>
      </p:pic>
      <p:sp>
        <p:nvSpPr>
          <p:cNvPr id="171013" name="Rectangle 6"/>
          <p:cNvSpPr>
            <a:spLocks noChangeArrowheads="1"/>
          </p:cNvSpPr>
          <p:nvPr/>
        </p:nvSpPr>
        <p:spPr bwMode="auto">
          <a:xfrm>
            <a:off x="467544" y="5301208"/>
            <a:ext cx="8135937" cy="1077218"/>
          </a:xfrm>
          <a:prstGeom prst="rect">
            <a:avLst/>
          </a:prstGeom>
          <a:noFill/>
          <a:ln w="9525">
            <a:noFill/>
            <a:miter lim="800000"/>
            <a:headEnd/>
            <a:tailEnd/>
          </a:ln>
        </p:spPr>
        <p:txBody>
          <a:bodyPr anchor="ctr">
            <a:spAutoFit/>
          </a:bodyPr>
          <a:lstStyle/>
          <a:p>
            <a:pPr indent="449263" algn="just"/>
            <a:r>
              <a:rPr lang="es-ES" sz="1600" dirty="0">
                <a:latin typeface="Calibri" pitchFamily="34" charset="0"/>
              </a:rPr>
              <a:t>Se considera que la señal tiene un nivel bueno  hasta -96,8 </a:t>
            </a:r>
            <a:r>
              <a:rPr lang="es-ES" sz="1600" dirty="0" err="1">
                <a:latin typeface="Calibri" pitchFamily="34" charset="0"/>
              </a:rPr>
              <a:t>dBm</a:t>
            </a:r>
            <a:r>
              <a:rPr lang="es-ES" sz="1600" dirty="0">
                <a:latin typeface="Calibri" pitchFamily="34" charset="0"/>
              </a:rPr>
              <a:t>(celeste), promedio hasta -67,2 </a:t>
            </a:r>
            <a:r>
              <a:rPr lang="es-ES" sz="1600" dirty="0" err="1">
                <a:latin typeface="Calibri" pitchFamily="34" charset="0"/>
              </a:rPr>
              <a:t>dBm</a:t>
            </a:r>
            <a:r>
              <a:rPr lang="es-ES" sz="1600" dirty="0">
                <a:latin typeface="Calibri" pitchFamily="34" charset="0"/>
              </a:rPr>
              <a:t>(amarillo) y excelente hasta -45 </a:t>
            </a:r>
            <a:r>
              <a:rPr lang="es-ES" sz="1600" dirty="0" err="1">
                <a:latin typeface="Calibri" pitchFamily="34" charset="0"/>
              </a:rPr>
              <a:t>dBm</a:t>
            </a:r>
            <a:r>
              <a:rPr lang="es-ES" sz="1600" dirty="0">
                <a:latin typeface="Calibri" pitchFamily="34" charset="0"/>
              </a:rPr>
              <a:t>(rojo) como se muestra en la gráfica. De esta manera se asegura la cobertura en la sede de la ESPE que tiene un  enlace con esta repetidora y de los sectores a cubrir.</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Diagrama"/>
          <p:cNvGraphicFramePr/>
          <p:nvPr/>
        </p:nvGraphicFramePr>
        <p:xfrm>
          <a:off x="539552" y="908720"/>
          <a:ext cx="8229600" cy="54340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5"/>
          <p:cNvSpPr>
            <a:spLocks noChangeArrowheads="1"/>
          </p:cNvSpPr>
          <p:nvPr/>
        </p:nvSpPr>
        <p:spPr bwMode="auto">
          <a:xfrm>
            <a:off x="899592" y="332656"/>
            <a:ext cx="3577069" cy="646331"/>
          </a:xfrm>
          <a:prstGeom prst="rect">
            <a:avLst/>
          </a:prstGeom>
          <a:noFill/>
          <a:ln w="9525">
            <a:noFill/>
            <a:miter lim="800000"/>
            <a:headEnd/>
            <a:tailEnd/>
          </a:ln>
        </p:spPr>
        <p:txBody>
          <a:bodyPr wrap="none">
            <a:spAutoFit/>
          </a:bodyPr>
          <a:lstStyle/>
          <a:p>
            <a:r>
              <a:rPr lang="es-ES" sz="3600" b="1" dirty="0" smtClean="0">
                <a:solidFill>
                  <a:srgbClr val="92D050"/>
                </a:solidFill>
                <a:latin typeface="Calibri" pitchFamily="34" charset="0"/>
              </a:rPr>
              <a:t>Direccionamiento</a:t>
            </a:r>
            <a:endParaRPr lang="es-ES" sz="3600" b="1" dirty="0">
              <a:solidFill>
                <a:srgbClr val="92D050"/>
              </a:solidFill>
              <a:latin typeface="Calibri" pitchFamily="34" charset="0"/>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2"/>
          <p:cNvSpPr>
            <a:spLocks noGrp="1"/>
          </p:cNvSpPr>
          <p:nvPr>
            <p:ph type="body" idx="1"/>
          </p:nvPr>
        </p:nvSpPr>
        <p:spPr>
          <a:xfrm>
            <a:off x="395536" y="836712"/>
            <a:ext cx="8229600" cy="749300"/>
          </a:xfrm>
        </p:spPr>
        <p:txBody>
          <a:bodyPr>
            <a:normAutofit/>
          </a:bodyPr>
          <a:lstStyle/>
          <a:p>
            <a:pPr eaLnBrk="1" hangingPunct="1"/>
            <a:r>
              <a:rPr lang="es-ES" sz="1800" dirty="0" smtClean="0">
                <a:latin typeface="Calibri" pitchFamily="34" charset="0"/>
              </a:rPr>
              <a:t>En la tabla, se muestra la ubicaci</a:t>
            </a:r>
            <a:r>
              <a:rPr lang="es-ES" sz="1800" dirty="0" smtClean="0"/>
              <a:t>ó</a:t>
            </a:r>
            <a:r>
              <a:rPr lang="es-ES" sz="1800" dirty="0" smtClean="0">
                <a:latin typeface="Calibri" pitchFamily="34" charset="0"/>
              </a:rPr>
              <a:t>n y el equipo con su correspondiente direcci</a:t>
            </a:r>
            <a:r>
              <a:rPr lang="es-ES" sz="1800" dirty="0" smtClean="0"/>
              <a:t>ó</a:t>
            </a:r>
            <a:r>
              <a:rPr lang="es-ES" sz="1800" dirty="0" smtClean="0">
                <a:latin typeface="Calibri" pitchFamily="34" charset="0"/>
              </a:rPr>
              <a:t>n IP,  m</a:t>
            </a:r>
            <a:r>
              <a:rPr lang="es-ES" sz="1800" dirty="0" smtClean="0"/>
              <a:t>á</a:t>
            </a:r>
            <a:r>
              <a:rPr lang="es-ES" sz="1800" dirty="0" smtClean="0">
                <a:latin typeface="Calibri" pitchFamily="34" charset="0"/>
              </a:rPr>
              <a:t>scara de subred  y </a:t>
            </a:r>
            <a:r>
              <a:rPr lang="es-ES" sz="1800" dirty="0" err="1" smtClean="0">
                <a:latin typeface="Calibri" pitchFamily="34" charset="0"/>
              </a:rPr>
              <a:t>gateway</a:t>
            </a:r>
            <a:r>
              <a:rPr lang="es-ES" sz="1800" dirty="0" smtClean="0">
                <a:latin typeface="Calibri" pitchFamily="34" charset="0"/>
              </a:rPr>
              <a:t>.</a:t>
            </a:r>
          </a:p>
        </p:txBody>
      </p:sp>
      <p:pic>
        <p:nvPicPr>
          <p:cNvPr id="175106" name="Picture 3"/>
          <p:cNvPicPr>
            <a:picLocks noChangeAspect="1" noChangeArrowheads="1"/>
          </p:cNvPicPr>
          <p:nvPr/>
        </p:nvPicPr>
        <p:blipFill>
          <a:blip r:embed="rId2" cstate="print"/>
          <a:srcRect/>
          <a:stretch>
            <a:fillRect/>
          </a:stretch>
        </p:blipFill>
        <p:spPr bwMode="auto">
          <a:xfrm>
            <a:off x="2699792" y="1628800"/>
            <a:ext cx="3924300" cy="4676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p:cNvSpPr>
            <a:spLocks noGrp="1"/>
          </p:cNvSpPr>
          <p:nvPr>
            <p:ph type="body" idx="1"/>
          </p:nvPr>
        </p:nvSpPr>
        <p:spPr>
          <a:xfrm>
            <a:off x="971550" y="1628775"/>
            <a:ext cx="6777038" cy="1082675"/>
          </a:xfrm>
        </p:spPr>
        <p:txBody>
          <a:bodyPr>
            <a:normAutofit fontScale="85000" lnSpcReduction="20000"/>
          </a:bodyPr>
          <a:lstStyle/>
          <a:p>
            <a:pPr eaLnBrk="1" hangingPunct="1"/>
            <a:r>
              <a:rPr lang="es-ES" sz="1600" dirty="0" smtClean="0">
                <a:latin typeface="Calibri" pitchFamily="34" charset="0"/>
              </a:rPr>
              <a:t>Para poder realizar el la interconexi</a:t>
            </a:r>
            <a:r>
              <a:rPr lang="es-ES" sz="1600" dirty="0" smtClean="0"/>
              <a:t>ó</a:t>
            </a:r>
            <a:r>
              <a:rPr lang="es-ES" sz="1600" dirty="0" smtClean="0">
                <a:latin typeface="Calibri" pitchFamily="34" charset="0"/>
              </a:rPr>
              <a:t>n entre las distintas sedes, se debe configurar el </a:t>
            </a:r>
            <a:r>
              <a:rPr lang="es-ES" sz="1600" dirty="0" err="1" smtClean="0">
                <a:latin typeface="Calibri" pitchFamily="34" charset="0"/>
              </a:rPr>
              <a:t>switch</a:t>
            </a:r>
            <a:r>
              <a:rPr lang="es-ES" sz="1600" dirty="0" smtClean="0">
                <a:latin typeface="Calibri" pitchFamily="34" charset="0"/>
              </a:rPr>
              <a:t> de capa 3.</a:t>
            </a:r>
          </a:p>
          <a:p>
            <a:pPr eaLnBrk="1" hangingPunct="1"/>
            <a:endParaRPr lang="es-ES" sz="1600" dirty="0" smtClean="0">
              <a:latin typeface="Calibri" pitchFamily="34" charset="0"/>
            </a:endParaRPr>
          </a:p>
          <a:p>
            <a:pPr eaLnBrk="1" hangingPunct="1"/>
            <a:r>
              <a:rPr lang="es-ES" sz="1600" dirty="0" smtClean="0">
                <a:latin typeface="Calibri" pitchFamily="34" charset="0"/>
              </a:rPr>
              <a:t>Primero se debe  crear tres VLANS, las cuales pertenecen a cada  ubicaci</a:t>
            </a:r>
            <a:r>
              <a:rPr lang="es-ES" sz="1600" dirty="0" smtClean="0"/>
              <a:t>ó</a:t>
            </a:r>
            <a:r>
              <a:rPr lang="es-ES" sz="1600" dirty="0" smtClean="0">
                <a:latin typeface="Calibri" pitchFamily="34" charset="0"/>
              </a:rPr>
              <a:t>n de la estaci</a:t>
            </a:r>
            <a:r>
              <a:rPr lang="es-ES" sz="1600" dirty="0" smtClean="0"/>
              <a:t>ó</a:t>
            </a:r>
            <a:r>
              <a:rPr lang="es-ES" sz="1600" dirty="0" smtClean="0">
                <a:latin typeface="Calibri" pitchFamily="34" charset="0"/>
              </a:rPr>
              <a:t>n repetidora, como se muestra en la tabla</a:t>
            </a:r>
          </a:p>
        </p:txBody>
      </p:sp>
      <p:pic>
        <p:nvPicPr>
          <p:cNvPr id="176130" name="Picture 3"/>
          <p:cNvPicPr>
            <a:picLocks noChangeAspect="1" noChangeArrowheads="1"/>
          </p:cNvPicPr>
          <p:nvPr/>
        </p:nvPicPr>
        <p:blipFill>
          <a:blip r:embed="rId2" cstate="print"/>
          <a:srcRect/>
          <a:stretch>
            <a:fillRect/>
          </a:stretch>
        </p:blipFill>
        <p:spPr bwMode="auto">
          <a:xfrm>
            <a:off x="2771800" y="2852936"/>
            <a:ext cx="3109832" cy="1943645"/>
          </a:xfrm>
          <a:prstGeom prst="rect">
            <a:avLst/>
          </a:prstGeom>
          <a:noFill/>
          <a:ln w="9525">
            <a:noFill/>
            <a:miter lim="800000"/>
            <a:headEnd/>
            <a:tailEnd/>
          </a:ln>
        </p:spPr>
      </p:pic>
      <p:sp>
        <p:nvSpPr>
          <p:cNvPr id="176131" name="Rectangle 4"/>
          <p:cNvSpPr>
            <a:spLocks noChangeArrowheads="1"/>
          </p:cNvSpPr>
          <p:nvPr/>
        </p:nvSpPr>
        <p:spPr bwMode="auto">
          <a:xfrm>
            <a:off x="971550" y="4868863"/>
            <a:ext cx="7559675" cy="1083374"/>
          </a:xfrm>
          <a:prstGeom prst="rect">
            <a:avLst/>
          </a:prstGeom>
          <a:noFill/>
          <a:ln w="9525">
            <a:noFill/>
            <a:miter lim="800000"/>
            <a:headEnd/>
            <a:tailEnd/>
          </a:ln>
        </p:spPr>
        <p:txBody>
          <a:bodyPr>
            <a:spAutoFit/>
          </a:bodyPr>
          <a:lstStyle/>
          <a:p>
            <a:pPr>
              <a:lnSpc>
                <a:spcPct val="80000"/>
              </a:lnSpc>
              <a:spcBef>
                <a:spcPct val="20000"/>
              </a:spcBef>
              <a:buFontTx/>
              <a:buChar char="•"/>
            </a:pPr>
            <a:r>
              <a:rPr lang="es-ES" sz="2000">
                <a:latin typeface="Calibri" pitchFamily="34" charset="0"/>
              </a:rPr>
              <a:t>Cabe mencionar, que los comandos a ingresar en las configuraciones del switch tiene la misma lógica aunque diferente sintaxis, dependiendo de la marca del switch. El comando para la creación de vlans es el siguiente:</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2"/>
          <p:cNvSpPr>
            <a:spLocks noGrp="1"/>
          </p:cNvSpPr>
          <p:nvPr>
            <p:ph type="body" idx="1"/>
          </p:nvPr>
        </p:nvSpPr>
        <p:spPr>
          <a:xfrm>
            <a:off x="395536" y="764704"/>
            <a:ext cx="8229600" cy="1223962"/>
          </a:xfrm>
        </p:spPr>
        <p:txBody>
          <a:bodyPr>
            <a:normAutofit lnSpcReduction="10000"/>
          </a:bodyPr>
          <a:lstStyle/>
          <a:p>
            <a:pPr algn="just" eaLnBrk="1" hangingPunct="1"/>
            <a:endParaRPr lang="es-ES" sz="1500" dirty="0" smtClean="0">
              <a:latin typeface="Calibri" pitchFamily="34" charset="0"/>
            </a:endParaRPr>
          </a:p>
          <a:p>
            <a:pPr algn="just" eaLnBrk="1" hangingPunct="1"/>
            <a:r>
              <a:rPr lang="es-ES" sz="1500" dirty="0" smtClean="0">
                <a:latin typeface="Calibri" pitchFamily="34" charset="0"/>
              </a:rPr>
              <a:t>Una vez realizado correctamente esta configuración el </a:t>
            </a:r>
            <a:r>
              <a:rPr lang="es-ES" sz="1500" dirty="0" err="1" smtClean="0">
                <a:latin typeface="Calibri" pitchFamily="34" charset="0"/>
              </a:rPr>
              <a:t>switch</a:t>
            </a:r>
            <a:r>
              <a:rPr lang="es-ES" sz="1500" dirty="0" smtClean="0">
                <a:latin typeface="Calibri" pitchFamily="34" charset="0"/>
              </a:rPr>
              <a:t> de capa 3 se tendr</a:t>
            </a:r>
            <a:r>
              <a:rPr lang="es-ES" sz="1500" dirty="0" smtClean="0"/>
              <a:t>á</a:t>
            </a:r>
            <a:r>
              <a:rPr lang="es-ES" sz="1500" dirty="0" smtClean="0">
                <a:latin typeface="Calibri" pitchFamily="34" charset="0"/>
              </a:rPr>
              <a:t> comunicaci</a:t>
            </a:r>
            <a:r>
              <a:rPr lang="es-ES" sz="1500" dirty="0" smtClean="0"/>
              <a:t>ó</a:t>
            </a:r>
            <a:r>
              <a:rPr lang="es-ES" sz="1500" dirty="0" smtClean="0">
                <a:latin typeface="Calibri" pitchFamily="34" charset="0"/>
              </a:rPr>
              <a:t>n entre las distintas sedes de la ESPE.</a:t>
            </a:r>
          </a:p>
          <a:p>
            <a:pPr algn="just" eaLnBrk="1" hangingPunct="1"/>
            <a:r>
              <a:rPr lang="es-ES" sz="1500" dirty="0" smtClean="0">
                <a:latin typeface="Calibri" pitchFamily="34" charset="0"/>
              </a:rPr>
              <a:t>El diagrama de la red digital de radiocomunicaciones de la ESPE con su respectivo direccionamiento IP, se muestra en la figura </a:t>
            </a:r>
          </a:p>
        </p:txBody>
      </p:sp>
      <p:pic>
        <p:nvPicPr>
          <p:cNvPr id="180226" name="Picture 3"/>
          <p:cNvPicPr>
            <a:picLocks noChangeAspect="1" noChangeArrowheads="1"/>
          </p:cNvPicPr>
          <p:nvPr/>
        </p:nvPicPr>
        <p:blipFill>
          <a:blip r:embed="rId2" cstate="print"/>
          <a:srcRect/>
          <a:stretch>
            <a:fillRect/>
          </a:stretch>
        </p:blipFill>
        <p:spPr bwMode="auto">
          <a:xfrm>
            <a:off x="1619672" y="2132856"/>
            <a:ext cx="6192837" cy="4279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8313" y="836613"/>
            <a:ext cx="8229600" cy="1143000"/>
          </a:xfrm>
        </p:spPr>
        <p:txBody>
          <a:bodyPr rtlCol="0">
            <a:normAutofit fontScale="90000"/>
          </a:bodyPr>
          <a:lstStyle/>
          <a:p>
            <a:pPr eaLnBrk="1" fontAlgn="auto" hangingPunct="1">
              <a:spcAft>
                <a:spcPts val="0"/>
              </a:spcAft>
              <a:defRPr/>
            </a:pPr>
            <a:r>
              <a:rPr lang="es-ES" b="1" dirty="0" smtClean="0"/>
              <a:t>Desventajas de la comunicación Digital</a:t>
            </a:r>
            <a:endParaRPr lang="es-ES" dirty="0"/>
          </a:p>
        </p:txBody>
      </p:sp>
      <p:graphicFrame>
        <p:nvGraphicFramePr>
          <p:cNvPr id="4" name="3 Marcador de contenido"/>
          <p:cNvGraphicFramePr>
            <a:graphicFrameLocks noGrp="1"/>
          </p:cNvGraphicFramePr>
          <p:nvPr>
            <p:ph idx="1"/>
          </p:nvPr>
        </p:nvGraphicFramePr>
        <p:xfrm>
          <a:off x="539552" y="1412776"/>
          <a:ext cx="7992888" cy="50300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2"/>
          <p:cNvSpPr>
            <a:spLocks noGrp="1"/>
          </p:cNvSpPr>
          <p:nvPr>
            <p:ph type="title"/>
          </p:nvPr>
        </p:nvSpPr>
        <p:spPr>
          <a:xfrm>
            <a:off x="971550" y="836613"/>
            <a:ext cx="7024688" cy="706437"/>
          </a:xfrm>
        </p:spPr>
        <p:txBody>
          <a:bodyPr>
            <a:normAutofit/>
          </a:bodyPr>
          <a:lstStyle/>
          <a:p>
            <a:pPr algn="ctr" eaLnBrk="1" hangingPunct="1"/>
            <a:r>
              <a:rPr lang="en-US" sz="2400" b="1" dirty="0" err="1" smtClean="0">
                <a:latin typeface="Calibri" pitchFamily="34" charset="0"/>
              </a:rPr>
              <a:t>Pruebas</a:t>
            </a:r>
            <a:r>
              <a:rPr lang="en-US" sz="2400" b="1" dirty="0" smtClean="0">
                <a:latin typeface="Calibri" pitchFamily="34" charset="0"/>
              </a:rPr>
              <a:t> de Campo</a:t>
            </a:r>
            <a:endParaRPr lang="es-ES" sz="2400" b="1" dirty="0" smtClean="0">
              <a:latin typeface="Calibri" pitchFamily="34" charset="0"/>
            </a:endParaRPr>
          </a:p>
        </p:txBody>
      </p:sp>
      <p:sp>
        <p:nvSpPr>
          <p:cNvPr id="182274" name="Rectangle 3"/>
          <p:cNvSpPr>
            <a:spLocks noGrp="1"/>
          </p:cNvSpPr>
          <p:nvPr>
            <p:ph type="body" idx="1"/>
          </p:nvPr>
        </p:nvSpPr>
        <p:spPr>
          <a:xfrm>
            <a:off x="395536" y="1916832"/>
            <a:ext cx="8229600" cy="892175"/>
          </a:xfrm>
        </p:spPr>
        <p:txBody>
          <a:bodyPr>
            <a:normAutofit lnSpcReduction="10000"/>
          </a:bodyPr>
          <a:lstStyle/>
          <a:p>
            <a:pPr algn="just" eaLnBrk="1" hangingPunct="1">
              <a:lnSpc>
                <a:spcPct val="90000"/>
              </a:lnSpc>
            </a:pPr>
            <a:r>
              <a:rPr lang="es-ES" sz="1600" dirty="0" smtClean="0">
                <a:latin typeface="Calibri" pitchFamily="34" charset="0"/>
              </a:rPr>
              <a:t>En la siguiente tabla se resume los valores de  las frecuencias de transmisi</a:t>
            </a:r>
            <a:r>
              <a:rPr lang="es-ES" sz="1600" dirty="0" smtClean="0"/>
              <a:t>ó</a:t>
            </a:r>
            <a:r>
              <a:rPr lang="es-ES" sz="1600" dirty="0" smtClean="0">
                <a:latin typeface="Calibri" pitchFamily="34" charset="0"/>
              </a:rPr>
              <a:t>n  y recepci</a:t>
            </a:r>
            <a:r>
              <a:rPr lang="es-ES" sz="1600" dirty="0" smtClean="0"/>
              <a:t>ó</a:t>
            </a:r>
            <a:r>
              <a:rPr lang="es-ES" sz="1600" dirty="0" smtClean="0">
                <a:latin typeface="Calibri" pitchFamily="34" charset="0"/>
              </a:rPr>
              <a:t>n, ancho del canal, a los cuales los equipos digitales </a:t>
            </a:r>
            <a:r>
              <a:rPr lang="es-ES" sz="1600" dirty="0" smtClean="0">
                <a:latin typeface="Calibri" pitchFamily="34" charset="0"/>
              </a:rPr>
              <a:t>están </a:t>
            </a:r>
            <a:r>
              <a:rPr lang="es-ES" sz="1600" dirty="0" smtClean="0">
                <a:latin typeface="Calibri" pitchFamily="34" charset="0"/>
              </a:rPr>
              <a:t>programados para realizar las pruebas de localizaci</a:t>
            </a:r>
            <a:r>
              <a:rPr lang="es-ES" sz="1600" dirty="0" smtClean="0"/>
              <a:t>ó</a:t>
            </a:r>
            <a:r>
              <a:rPr lang="es-ES" sz="1600" dirty="0" smtClean="0">
                <a:latin typeface="Calibri" pitchFamily="34" charset="0"/>
              </a:rPr>
              <a:t>n </a:t>
            </a:r>
            <a:r>
              <a:rPr lang="es-ES" sz="1600" dirty="0" smtClean="0">
                <a:latin typeface="Calibri" pitchFamily="34" charset="0"/>
              </a:rPr>
              <a:t>vehicular </a:t>
            </a:r>
            <a:r>
              <a:rPr lang="es-ES" sz="1600" dirty="0" smtClean="0">
                <a:latin typeface="Calibri" pitchFamily="34" charset="0"/>
              </a:rPr>
              <a:t>con puntos </a:t>
            </a:r>
            <a:r>
              <a:rPr lang="es-ES" sz="1600" dirty="0" smtClean="0">
                <a:latin typeface="Calibri" pitchFamily="34" charset="0"/>
              </a:rPr>
              <a:t>específicos, env</a:t>
            </a:r>
            <a:r>
              <a:rPr lang="es-ES" sz="1600" dirty="0" smtClean="0"/>
              <a:t>í</a:t>
            </a:r>
            <a:r>
              <a:rPr lang="es-ES" sz="1600" dirty="0" smtClean="0">
                <a:latin typeface="Calibri" pitchFamily="34" charset="0"/>
              </a:rPr>
              <a:t>o </a:t>
            </a:r>
            <a:r>
              <a:rPr lang="es-ES" sz="1600" dirty="0" smtClean="0">
                <a:latin typeface="Calibri" pitchFamily="34" charset="0"/>
              </a:rPr>
              <a:t>de mensajes de texto y </a:t>
            </a:r>
            <a:r>
              <a:rPr lang="es-ES" sz="1600" dirty="0" smtClean="0">
                <a:latin typeface="Calibri" pitchFamily="34" charset="0"/>
              </a:rPr>
              <a:t>almacenamiento </a:t>
            </a:r>
            <a:r>
              <a:rPr lang="es-ES" sz="1600" dirty="0" smtClean="0">
                <a:latin typeface="Calibri" pitchFamily="34" charset="0"/>
              </a:rPr>
              <a:t>de conversaciones e ID deseados.</a:t>
            </a:r>
          </a:p>
        </p:txBody>
      </p:sp>
      <p:pic>
        <p:nvPicPr>
          <p:cNvPr id="182275" name="Picture 4"/>
          <p:cNvPicPr>
            <a:picLocks noChangeAspect="1" noChangeArrowheads="1"/>
          </p:cNvPicPr>
          <p:nvPr/>
        </p:nvPicPr>
        <p:blipFill>
          <a:blip r:embed="rId2" cstate="print"/>
          <a:srcRect/>
          <a:stretch>
            <a:fillRect/>
          </a:stretch>
        </p:blipFill>
        <p:spPr bwMode="auto">
          <a:xfrm>
            <a:off x="395537" y="3246682"/>
            <a:ext cx="8352928" cy="133375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2"/>
          <p:cNvSpPr>
            <a:spLocks noGrp="1"/>
          </p:cNvSpPr>
          <p:nvPr>
            <p:ph type="title"/>
          </p:nvPr>
        </p:nvSpPr>
        <p:spPr>
          <a:xfrm>
            <a:off x="1042988" y="765175"/>
            <a:ext cx="7024687" cy="1143000"/>
          </a:xfrm>
        </p:spPr>
        <p:txBody>
          <a:bodyPr>
            <a:normAutofit/>
          </a:bodyPr>
          <a:lstStyle/>
          <a:p>
            <a:pPr eaLnBrk="1" hangingPunct="1"/>
            <a:r>
              <a:rPr lang="en-US" sz="2400" b="1" dirty="0" err="1" smtClean="0">
                <a:solidFill>
                  <a:srgbClr val="92D050"/>
                </a:solidFill>
                <a:latin typeface="Calibri" pitchFamily="34" charset="0"/>
              </a:rPr>
              <a:t>Localizaci</a:t>
            </a:r>
            <a:r>
              <a:rPr lang="en-US" sz="2400" b="1" dirty="0" err="1" smtClean="0">
                <a:solidFill>
                  <a:srgbClr val="92D050"/>
                </a:solidFill>
              </a:rPr>
              <a:t>ó</a:t>
            </a:r>
            <a:r>
              <a:rPr lang="en-US" sz="2400" b="1" dirty="0" err="1" smtClean="0">
                <a:solidFill>
                  <a:srgbClr val="92D050"/>
                </a:solidFill>
                <a:latin typeface="Calibri" pitchFamily="34" charset="0"/>
              </a:rPr>
              <a:t>n</a:t>
            </a:r>
            <a:r>
              <a:rPr lang="en-US" sz="2400" b="1" dirty="0" smtClean="0">
                <a:solidFill>
                  <a:srgbClr val="92D050"/>
                </a:solidFill>
                <a:latin typeface="Calibri" pitchFamily="34" charset="0"/>
              </a:rPr>
              <a:t> </a:t>
            </a:r>
            <a:r>
              <a:rPr lang="en-US" sz="2400" b="1" dirty="0" smtClean="0">
                <a:solidFill>
                  <a:srgbClr val="92D050"/>
                </a:solidFill>
                <a:latin typeface="Calibri" pitchFamily="34" charset="0"/>
              </a:rPr>
              <a:t>Vehicular </a:t>
            </a:r>
            <a:r>
              <a:rPr lang="en-US" sz="2400" b="1" dirty="0" smtClean="0">
                <a:solidFill>
                  <a:srgbClr val="92D050"/>
                </a:solidFill>
                <a:latin typeface="Calibri" pitchFamily="34" charset="0"/>
              </a:rPr>
              <a:t>con </a:t>
            </a:r>
            <a:r>
              <a:rPr lang="en-US" sz="2400" b="1" dirty="0" err="1" smtClean="0">
                <a:solidFill>
                  <a:srgbClr val="92D050"/>
                </a:solidFill>
                <a:latin typeface="Calibri" pitchFamily="34" charset="0"/>
              </a:rPr>
              <a:t>puntos</a:t>
            </a:r>
            <a:r>
              <a:rPr lang="en-US" sz="2400" b="1" dirty="0" smtClean="0">
                <a:solidFill>
                  <a:srgbClr val="92D050"/>
                </a:solidFill>
                <a:latin typeface="Calibri" pitchFamily="34" charset="0"/>
              </a:rPr>
              <a:t> </a:t>
            </a:r>
            <a:r>
              <a:rPr lang="en-US" sz="2400" b="1" dirty="0" err="1" smtClean="0">
                <a:solidFill>
                  <a:srgbClr val="92D050"/>
                </a:solidFill>
                <a:latin typeface="Calibri" pitchFamily="34" charset="0"/>
              </a:rPr>
              <a:t>específicos</a:t>
            </a:r>
            <a:endParaRPr lang="es-ES" sz="2400" b="1" dirty="0" smtClean="0">
              <a:solidFill>
                <a:srgbClr val="92D050"/>
              </a:solidFill>
              <a:latin typeface="Calibri" pitchFamily="34" charset="0"/>
            </a:endParaRPr>
          </a:p>
        </p:txBody>
      </p:sp>
      <p:graphicFrame>
        <p:nvGraphicFramePr>
          <p:cNvPr id="4" name="3 Diagrama"/>
          <p:cNvGraphicFramePr/>
          <p:nvPr/>
        </p:nvGraphicFramePr>
        <p:xfrm>
          <a:off x="1043492" y="2323652"/>
          <a:ext cx="6777317" cy="35089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2"/>
          <p:cNvSpPr>
            <a:spLocks noGrp="1"/>
          </p:cNvSpPr>
          <p:nvPr>
            <p:ph type="title"/>
          </p:nvPr>
        </p:nvSpPr>
        <p:spPr>
          <a:xfrm>
            <a:off x="468313" y="0"/>
            <a:ext cx="8229600" cy="1143000"/>
          </a:xfrm>
        </p:spPr>
        <p:txBody>
          <a:bodyPr/>
          <a:lstStyle/>
          <a:p>
            <a:pPr eaLnBrk="1" hangingPunct="1"/>
            <a:r>
              <a:rPr lang="es-ES" sz="2000" b="1" smtClean="0">
                <a:latin typeface="Calibri" pitchFamily="34" charset="0"/>
              </a:rPr>
              <a:t>Transportes de la ESPE</a:t>
            </a:r>
          </a:p>
        </p:txBody>
      </p:sp>
      <p:sp>
        <p:nvSpPr>
          <p:cNvPr id="184322" name="Rectangle 3"/>
          <p:cNvSpPr>
            <a:spLocks noGrp="1"/>
          </p:cNvSpPr>
          <p:nvPr>
            <p:ph type="body" idx="1"/>
          </p:nvPr>
        </p:nvSpPr>
        <p:spPr>
          <a:xfrm>
            <a:off x="395288" y="3429000"/>
            <a:ext cx="8229600" cy="790575"/>
          </a:xfrm>
        </p:spPr>
        <p:txBody>
          <a:bodyPr/>
          <a:lstStyle/>
          <a:p>
            <a:pPr eaLnBrk="1" hangingPunct="1"/>
            <a:r>
              <a:rPr lang="en-US" sz="1800" b="1" dirty="0" err="1" smtClean="0">
                <a:latin typeface="Calibri" pitchFamily="34" charset="0"/>
              </a:rPr>
              <a:t>Ubicación</a:t>
            </a:r>
            <a:r>
              <a:rPr lang="en-US" sz="1800" b="1" dirty="0" smtClean="0">
                <a:latin typeface="Calibri" pitchFamily="34" charset="0"/>
              </a:rPr>
              <a:t> en el </a:t>
            </a:r>
            <a:r>
              <a:rPr lang="en-US" sz="1800" b="1" dirty="0" err="1" smtClean="0">
                <a:latin typeface="Calibri" pitchFamily="34" charset="0"/>
              </a:rPr>
              <a:t>Mapa</a:t>
            </a:r>
            <a:r>
              <a:rPr lang="en-US" sz="1800" b="1" dirty="0" smtClean="0">
                <a:latin typeface="Calibri" pitchFamily="34" charset="0"/>
              </a:rPr>
              <a:t> Digital de FLAV 1.0</a:t>
            </a:r>
            <a:endParaRPr lang="es-ES" sz="1800" b="1" dirty="0" smtClean="0">
              <a:latin typeface="Calibri" pitchFamily="34" charset="0"/>
            </a:endParaRPr>
          </a:p>
        </p:txBody>
      </p:sp>
      <p:pic>
        <p:nvPicPr>
          <p:cNvPr id="184323" name="Imagen 89"/>
          <p:cNvPicPr>
            <a:picLocks noChangeAspect="1" noChangeArrowheads="1"/>
          </p:cNvPicPr>
          <p:nvPr/>
        </p:nvPicPr>
        <p:blipFill>
          <a:blip r:embed="rId2" cstate="print"/>
          <a:srcRect/>
          <a:stretch>
            <a:fillRect/>
          </a:stretch>
        </p:blipFill>
        <p:spPr bwMode="auto">
          <a:xfrm>
            <a:off x="2035299" y="1125538"/>
            <a:ext cx="2752725" cy="2047875"/>
          </a:xfrm>
          <a:prstGeom prst="rect">
            <a:avLst/>
          </a:prstGeom>
          <a:ln>
            <a:noFill/>
          </a:ln>
          <a:effectLst>
            <a:outerShdw blurRad="292100" dist="139700" dir="2700000" algn="tl" rotWithShape="0">
              <a:srgbClr val="333333">
                <a:alpha val="65000"/>
              </a:srgbClr>
            </a:outerShdw>
          </a:effectLst>
        </p:spPr>
      </p:pic>
      <p:pic>
        <p:nvPicPr>
          <p:cNvPr id="184324" name="Imagen 90"/>
          <p:cNvPicPr>
            <a:picLocks noChangeAspect="1" noChangeArrowheads="1"/>
          </p:cNvPicPr>
          <p:nvPr/>
        </p:nvPicPr>
        <p:blipFill>
          <a:blip r:embed="rId3" cstate="print"/>
          <a:srcRect/>
          <a:stretch>
            <a:fillRect/>
          </a:stretch>
        </p:blipFill>
        <p:spPr bwMode="auto">
          <a:xfrm>
            <a:off x="4930874" y="1125538"/>
            <a:ext cx="1657350" cy="2047875"/>
          </a:xfrm>
          <a:prstGeom prst="rect">
            <a:avLst/>
          </a:prstGeom>
          <a:ln>
            <a:noFill/>
          </a:ln>
          <a:effectLst>
            <a:outerShdw blurRad="292100" dist="139700" dir="2700000" algn="tl" rotWithShape="0">
              <a:srgbClr val="333333">
                <a:alpha val="65000"/>
              </a:srgbClr>
            </a:outerShdw>
          </a:effectLst>
        </p:spPr>
      </p:pic>
      <p:sp>
        <p:nvSpPr>
          <p:cNvPr id="184325" name="Rectangle 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s-EC"/>
          </a:p>
        </p:txBody>
      </p:sp>
      <p:pic>
        <p:nvPicPr>
          <p:cNvPr id="184326" name="Imagen 91"/>
          <p:cNvPicPr>
            <a:picLocks noChangeAspect="1" noChangeArrowheads="1"/>
          </p:cNvPicPr>
          <p:nvPr/>
        </p:nvPicPr>
        <p:blipFill>
          <a:blip r:embed="rId4" cstate="print"/>
          <a:srcRect/>
          <a:stretch>
            <a:fillRect/>
          </a:stretch>
        </p:blipFill>
        <p:spPr bwMode="auto">
          <a:xfrm>
            <a:off x="2124075" y="3861048"/>
            <a:ext cx="5184775" cy="2581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2"/>
          <p:cNvSpPr>
            <a:spLocks noGrp="1"/>
          </p:cNvSpPr>
          <p:nvPr>
            <p:ph type="title"/>
          </p:nvPr>
        </p:nvSpPr>
        <p:spPr>
          <a:xfrm>
            <a:off x="899592" y="1700808"/>
            <a:ext cx="7024687" cy="782414"/>
          </a:xfrm>
        </p:spPr>
        <p:txBody>
          <a:bodyPr>
            <a:normAutofit fontScale="90000"/>
          </a:bodyPr>
          <a:lstStyle/>
          <a:p>
            <a:pPr eaLnBrk="1" hangingPunct="1"/>
            <a:r>
              <a:rPr lang="es-EC" sz="3100" b="1" dirty="0" smtClean="0">
                <a:solidFill>
                  <a:srgbClr val="92D050"/>
                </a:solidFill>
                <a:latin typeface="Calibri" pitchFamily="34" charset="0"/>
              </a:rPr>
              <a:t/>
            </a:r>
            <a:br>
              <a:rPr lang="es-EC" sz="3100" b="1" dirty="0" smtClean="0">
                <a:solidFill>
                  <a:srgbClr val="92D050"/>
                </a:solidFill>
                <a:latin typeface="Calibri" pitchFamily="34" charset="0"/>
              </a:rPr>
            </a:br>
            <a:r>
              <a:rPr lang="es-EC" sz="3100" b="1" dirty="0" smtClean="0">
                <a:solidFill>
                  <a:srgbClr val="92D050"/>
                </a:solidFill>
                <a:latin typeface="Calibri" pitchFamily="34" charset="0"/>
              </a:rPr>
              <a:t>Comunicaci</a:t>
            </a:r>
            <a:r>
              <a:rPr lang="es-EC" sz="3100" b="1" dirty="0" smtClean="0">
                <a:solidFill>
                  <a:srgbClr val="92D050"/>
                </a:solidFill>
              </a:rPr>
              <a:t>ó</a:t>
            </a:r>
            <a:r>
              <a:rPr lang="es-EC" sz="3100" b="1" dirty="0" smtClean="0">
                <a:solidFill>
                  <a:srgbClr val="92D050"/>
                </a:solidFill>
                <a:latin typeface="Calibri" pitchFamily="34" charset="0"/>
              </a:rPr>
              <a:t>n mediante la Repetidora en el Cerro Pichincha</a:t>
            </a:r>
            <a:r>
              <a:rPr lang="es-ES" sz="2000" b="1" dirty="0" smtClean="0">
                <a:latin typeface="Calibri" pitchFamily="34" charset="0"/>
              </a:rPr>
              <a:t/>
            </a:r>
            <a:br>
              <a:rPr lang="es-ES" sz="2000" b="1" dirty="0" smtClean="0">
                <a:latin typeface="Calibri" pitchFamily="34" charset="0"/>
              </a:rPr>
            </a:br>
            <a:r>
              <a:rPr lang="es-ES" sz="2000" dirty="0" smtClean="0">
                <a:latin typeface="Calibri" pitchFamily="34" charset="0"/>
              </a:rPr>
              <a:t/>
            </a:r>
            <a:br>
              <a:rPr lang="es-ES" sz="2000" dirty="0" smtClean="0">
                <a:latin typeface="Calibri" pitchFamily="34" charset="0"/>
              </a:rPr>
            </a:br>
            <a:endParaRPr lang="es-ES" sz="2000" dirty="0" smtClean="0">
              <a:latin typeface="Calibri" pitchFamily="34" charset="0"/>
            </a:endParaRPr>
          </a:p>
        </p:txBody>
      </p:sp>
      <p:sp>
        <p:nvSpPr>
          <p:cNvPr id="185346" name="Rectangle 3"/>
          <p:cNvSpPr>
            <a:spLocks noChangeArrowheads="1"/>
          </p:cNvSpPr>
          <p:nvPr/>
        </p:nvSpPr>
        <p:spPr bwMode="auto">
          <a:xfrm>
            <a:off x="1115616" y="2261569"/>
            <a:ext cx="7057207" cy="1077218"/>
          </a:xfrm>
          <a:prstGeom prst="rect">
            <a:avLst/>
          </a:prstGeom>
          <a:noFill/>
          <a:ln w="9525">
            <a:noFill/>
            <a:miter lim="800000"/>
            <a:headEnd/>
            <a:tailEnd/>
          </a:ln>
        </p:spPr>
        <p:txBody>
          <a:bodyPr wrap="square" anchor="ctr">
            <a:spAutoFit/>
          </a:bodyPr>
          <a:lstStyle/>
          <a:p>
            <a:pPr algn="just"/>
            <a:r>
              <a:rPr lang="es-ES" sz="1600" dirty="0">
                <a:latin typeface="Calibri" pitchFamily="34" charset="0"/>
              </a:rPr>
              <a:t>De acuerdo a la ubicación, se  presionó el botón PTT  del micrófono  y  se obtuvo la posición GPS, la misma que se muestra en el </a:t>
            </a:r>
            <a:r>
              <a:rPr lang="es-ES" sz="1600" dirty="0" err="1">
                <a:latin typeface="Calibri" pitchFamily="34" charset="0"/>
              </a:rPr>
              <a:t>display</a:t>
            </a:r>
            <a:r>
              <a:rPr lang="es-ES" sz="1600" dirty="0">
                <a:latin typeface="Calibri" pitchFamily="34" charset="0"/>
              </a:rPr>
              <a:t> del radio. Esta se verifica en el software de control y monitoreo FLAV 1.0, como se muestra en las siguientes figuras </a:t>
            </a:r>
          </a:p>
        </p:txBody>
      </p:sp>
      <p:pic>
        <p:nvPicPr>
          <p:cNvPr id="185347" name="Imagen 107"/>
          <p:cNvPicPr>
            <a:picLocks noChangeAspect="1" noChangeArrowheads="1"/>
          </p:cNvPicPr>
          <p:nvPr/>
        </p:nvPicPr>
        <p:blipFill>
          <a:blip r:embed="rId2" cstate="print"/>
          <a:srcRect/>
          <a:stretch>
            <a:fillRect/>
          </a:stretch>
        </p:blipFill>
        <p:spPr bwMode="auto">
          <a:xfrm>
            <a:off x="2771800" y="3933056"/>
            <a:ext cx="1665287" cy="2005012"/>
          </a:xfrm>
          <a:prstGeom prst="rect">
            <a:avLst/>
          </a:prstGeom>
          <a:ln>
            <a:noFill/>
          </a:ln>
          <a:effectLst>
            <a:outerShdw blurRad="292100" dist="139700" dir="2700000" algn="tl" rotWithShape="0">
              <a:srgbClr val="333333">
                <a:alpha val="65000"/>
              </a:srgbClr>
            </a:outerShdw>
          </a:effectLst>
        </p:spPr>
      </p:pic>
      <p:pic>
        <p:nvPicPr>
          <p:cNvPr id="185348" name="Imagen 108"/>
          <p:cNvPicPr>
            <a:picLocks noChangeAspect="1" noChangeArrowheads="1"/>
          </p:cNvPicPr>
          <p:nvPr/>
        </p:nvPicPr>
        <p:blipFill>
          <a:blip r:embed="rId3" cstate="print"/>
          <a:srcRect/>
          <a:stretch>
            <a:fillRect/>
          </a:stretch>
        </p:blipFill>
        <p:spPr bwMode="auto">
          <a:xfrm>
            <a:off x="4860032" y="3933056"/>
            <a:ext cx="1689100" cy="2092325"/>
          </a:xfrm>
          <a:prstGeom prst="rect">
            <a:avLst/>
          </a:prstGeom>
          <a:ln>
            <a:noFill/>
          </a:ln>
          <a:effectLst>
            <a:outerShdw blurRad="292100" dist="139700" dir="2700000" algn="tl" rotWithShape="0">
              <a:srgbClr val="333333">
                <a:alpha val="65000"/>
              </a:srgbClr>
            </a:outerShdw>
          </a:effectLst>
        </p:spPr>
      </p:pic>
      <p:sp>
        <p:nvSpPr>
          <p:cNvPr id="185349" name="Rectangle 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s-EC"/>
          </a:p>
        </p:txBody>
      </p:sp>
      <p:sp>
        <p:nvSpPr>
          <p:cNvPr id="185350" name="Rectangle 7"/>
          <p:cNvSpPr>
            <a:spLocks noChangeArrowheads="1"/>
          </p:cNvSpPr>
          <p:nvPr/>
        </p:nvSpPr>
        <p:spPr bwMode="auto">
          <a:xfrm>
            <a:off x="323850" y="2565400"/>
            <a:ext cx="9144000" cy="0"/>
          </a:xfrm>
          <a:prstGeom prst="rect">
            <a:avLst/>
          </a:prstGeom>
          <a:noFill/>
          <a:ln w="9525">
            <a:noFill/>
            <a:miter lim="800000"/>
            <a:headEnd/>
            <a:tailEnd/>
          </a:ln>
        </p:spPr>
        <p:txBody>
          <a:bodyPr wrap="none" anchor="ctr">
            <a:spAutoFit/>
          </a:bodyPr>
          <a:lstStyle/>
          <a:p>
            <a:endParaRPr lang="es-EC"/>
          </a:p>
        </p:txBody>
      </p:sp>
      <p:sp>
        <p:nvSpPr>
          <p:cNvPr id="185351" name="Rectangle 8"/>
          <p:cNvSpPr>
            <a:spLocks noChangeArrowheads="1"/>
          </p:cNvSpPr>
          <p:nvPr/>
        </p:nvSpPr>
        <p:spPr bwMode="auto">
          <a:xfrm>
            <a:off x="304800" y="5105400"/>
            <a:ext cx="9144000" cy="0"/>
          </a:xfrm>
          <a:prstGeom prst="rect">
            <a:avLst/>
          </a:prstGeom>
          <a:noFill/>
          <a:ln w="9525">
            <a:noFill/>
            <a:miter lim="800000"/>
            <a:headEnd/>
            <a:tailEnd/>
          </a:ln>
        </p:spPr>
        <p:txBody>
          <a:bodyPr wrap="none" anchor="ctr">
            <a:spAutoFit/>
          </a:bodyPr>
          <a:lstStyle/>
          <a:p>
            <a:endParaRPr lang="es-EC"/>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2"/>
          <p:cNvSpPr>
            <a:spLocks noChangeArrowheads="1"/>
          </p:cNvSpPr>
          <p:nvPr/>
        </p:nvSpPr>
        <p:spPr bwMode="auto">
          <a:xfrm>
            <a:off x="1403648" y="1340768"/>
            <a:ext cx="6250429" cy="523220"/>
          </a:xfrm>
          <a:prstGeom prst="rect">
            <a:avLst/>
          </a:prstGeom>
          <a:noFill/>
          <a:ln w="9525">
            <a:noFill/>
            <a:miter lim="800000"/>
            <a:headEnd/>
            <a:tailEnd/>
          </a:ln>
        </p:spPr>
        <p:txBody>
          <a:bodyPr wrap="none">
            <a:spAutoFit/>
          </a:bodyPr>
          <a:lstStyle/>
          <a:p>
            <a:pPr>
              <a:spcBef>
                <a:spcPct val="20000"/>
              </a:spcBef>
            </a:pPr>
            <a:r>
              <a:rPr lang="en-US" sz="2800" b="1" dirty="0" err="1">
                <a:solidFill>
                  <a:srgbClr val="92D050"/>
                </a:solidFill>
                <a:latin typeface="Calibri" pitchFamily="34" charset="0"/>
              </a:rPr>
              <a:t>Ubicación</a:t>
            </a:r>
            <a:r>
              <a:rPr lang="en-US" sz="2800" b="1" dirty="0">
                <a:solidFill>
                  <a:srgbClr val="92D050"/>
                </a:solidFill>
                <a:latin typeface="Calibri" pitchFamily="34" charset="0"/>
              </a:rPr>
              <a:t> en el </a:t>
            </a:r>
            <a:r>
              <a:rPr lang="en-US" sz="2800" b="1" dirty="0" err="1">
                <a:solidFill>
                  <a:srgbClr val="92D050"/>
                </a:solidFill>
                <a:latin typeface="Calibri" pitchFamily="34" charset="0"/>
              </a:rPr>
              <a:t>Mapa</a:t>
            </a:r>
            <a:r>
              <a:rPr lang="en-US" sz="2800" b="1" dirty="0">
                <a:solidFill>
                  <a:srgbClr val="92D050"/>
                </a:solidFill>
                <a:latin typeface="Calibri" pitchFamily="34" charset="0"/>
              </a:rPr>
              <a:t> Digital de FLAV 1.0</a:t>
            </a:r>
            <a:endParaRPr lang="es-ES" sz="2800" b="1" dirty="0">
              <a:solidFill>
                <a:srgbClr val="92D050"/>
              </a:solidFill>
              <a:latin typeface="Calibri" pitchFamily="34" charset="0"/>
            </a:endParaRPr>
          </a:p>
        </p:txBody>
      </p:sp>
      <p:pic>
        <p:nvPicPr>
          <p:cNvPr id="186370" name="Imagen 109"/>
          <p:cNvPicPr>
            <a:picLocks noChangeAspect="1" noChangeArrowheads="1"/>
          </p:cNvPicPr>
          <p:nvPr/>
        </p:nvPicPr>
        <p:blipFill>
          <a:blip r:embed="rId2" cstate="print"/>
          <a:srcRect/>
          <a:stretch>
            <a:fillRect/>
          </a:stretch>
        </p:blipFill>
        <p:spPr bwMode="auto">
          <a:xfrm>
            <a:off x="1259632" y="2276872"/>
            <a:ext cx="6624637" cy="35671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2"/>
          <p:cNvSpPr>
            <a:spLocks noGrp="1"/>
          </p:cNvSpPr>
          <p:nvPr>
            <p:ph type="title"/>
          </p:nvPr>
        </p:nvSpPr>
        <p:spPr>
          <a:xfrm>
            <a:off x="1042988" y="620713"/>
            <a:ext cx="7024687" cy="1143000"/>
          </a:xfrm>
        </p:spPr>
        <p:txBody>
          <a:bodyPr>
            <a:normAutofit/>
          </a:bodyPr>
          <a:lstStyle/>
          <a:p>
            <a:pPr eaLnBrk="1" hangingPunct="1"/>
            <a:r>
              <a:rPr lang="en-US" sz="2800" b="1" dirty="0" err="1" smtClean="0">
                <a:solidFill>
                  <a:srgbClr val="92D050"/>
                </a:solidFill>
                <a:latin typeface="Calibri" pitchFamily="34" charset="0"/>
              </a:rPr>
              <a:t>Env</a:t>
            </a:r>
            <a:r>
              <a:rPr lang="en-US" sz="2800" b="1" dirty="0" err="1" smtClean="0">
                <a:solidFill>
                  <a:srgbClr val="92D050"/>
                </a:solidFill>
              </a:rPr>
              <a:t>í</a:t>
            </a:r>
            <a:r>
              <a:rPr lang="en-US" sz="2800" b="1" dirty="0" err="1" smtClean="0">
                <a:solidFill>
                  <a:srgbClr val="92D050"/>
                </a:solidFill>
                <a:latin typeface="Calibri" pitchFamily="34" charset="0"/>
              </a:rPr>
              <a:t>o</a:t>
            </a:r>
            <a:r>
              <a:rPr lang="en-US" sz="2800" b="1" dirty="0" smtClean="0">
                <a:solidFill>
                  <a:srgbClr val="92D050"/>
                </a:solidFill>
                <a:latin typeface="Calibri" pitchFamily="34" charset="0"/>
              </a:rPr>
              <a:t> de </a:t>
            </a:r>
            <a:r>
              <a:rPr lang="en-US" sz="2800" b="1" dirty="0" err="1" smtClean="0">
                <a:solidFill>
                  <a:srgbClr val="92D050"/>
                </a:solidFill>
                <a:latin typeface="Calibri" pitchFamily="34" charset="0"/>
              </a:rPr>
              <a:t>Mensajes</a:t>
            </a:r>
            <a:r>
              <a:rPr lang="en-US" sz="2800" b="1" dirty="0" smtClean="0">
                <a:solidFill>
                  <a:srgbClr val="92D050"/>
                </a:solidFill>
                <a:latin typeface="Calibri" pitchFamily="34" charset="0"/>
              </a:rPr>
              <a:t> de </a:t>
            </a:r>
            <a:r>
              <a:rPr lang="en-US" sz="2800" b="1" dirty="0" err="1" smtClean="0">
                <a:solidFill>
                  <a:srgbClr val="92D050"/>
                </a:solidFill>
                <a:latin typeface="Calibri" pitchFamily="34" charset="0"/>
              </a:rPr>
              <a:t>Texto</a:t>
            </a:r>
            <a:endParaRPr lang="es-ES" sz="2800" b="1" dirty="0" smtClean="0">
              <a:solidFill>
                <a:srgbClr val="92D050"/>
              </a:solidFill>
              <a:latin typeface="Calibri" pitchFamily="34" charset="0"/>
            </a:endParaRPr>
          </a:p>
        </p:txBody>
      </p:sp>
      <p:graphicFrame>
        <p:nvGraphicFramePr>
          <p:cNvPr id="5" name="4 Diagrama"/>
          <p:cNvGraphicFramePr/>
          <p:nvPr/>
        </p:nvGraphicFramePr>
        <p:xfrm>
          <a:off x="683568" y="1772816"/>
          <a:ext cx="7777484" cy="20162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87395" name="Imagen 124"/>
          <p:cNvPicPr>
            <a:picLocks noChangeAspect="1" noChangeArrowheads="1"/>
          </p:cNvPicPr>
          <p:nvPr/>
        </p:nvPicPr>
        <p:blipFill>
          <a:blip r:embed="rId7" cstate="print"/>
          <a:srcRect/>
          <a:stretch>
            <a:fillRect/>
          </a:stretch>
        </p:blipFill>
        <p:spPr bwMode="auto">
          <a:xfrm>
            <a:off x="1835696" y="3861048"/>
            <a:ext cx="5368925" cy="25511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3"/>
          <p:cNvSpPr>
            <a:spLocks noGrp="1"/>
          </p:cNvSpPr>
          <p:nvPr>
            <p:ph type="body" idx="1"/>
          </p:nvPr>
        </p:nvSpPr>
        <p:spPr>
          <a:xfrm>
            <a:off x="1042988" y="1412875"/>
            <a:ext cx="6777037" cy="3508375"/>
          </a:xfrm>
        </p:spPr>
        <p:txBody>
          <a:bodyPr/>
          <a:lstStyle/>
          <a:p>
            <a:pPr algn="just" eaLnBrk="1" hangingPunct="1"/>
            <a:r>
              <a:rPr lang="es-ES" sz="1600" smtClean="0">
                <a:latin typeface="Calibri" pitchFamily="34" charset="0"/>
              </a:rPr>
              <a:t>El segundo tipo es un  mensaje de texto no definido aqu</a:t>
            </a:r>
            <a:r>
              <a:rPr lang="es-ES" sz="1600" smtClean="0"/>
              <a:t>í</a:t>
            </a:r>
            <a:r>
              <a:rPr lang="es-ES" sz="1600" smtClean="0">
                <a:latin typeface="Calibri" pitchFamily="34" charset="0"/>
              </a:rPr>
              <a:t> se procede  a escribir el mensaje  en la ventana de la opci</a:t>
            </a:r>
            <a:r>
              <a:rPr lang="es-ES" sz="1600" smtClean="0"/>
              <a:t>ó</a:t>
            </a:r>
            <a:r>
              <a:rPr lang="es-ES" sz="1600" smtClean="0">
                <a:latin typeface="Calibri" pitchFamily="34" charset="0"/>
              </a:rPr>
              <a:t>n Mensaje Escrito. </a:t>
            </a:r>
          </a:p>
        </p:txBody>
      </p:sp>
      <p:pic>
        <p:nvPicPr>
          <p:cNvPr id="188419" name="Imagen 125"/>
          <p:cNvPicPr>
            <a:picLocks noChangeAspect="1" noChangeArrowheads="1"/>
          </p:cNvPicPr>
          <p:nvPr/>
        </p:nvPicPr>
        <p:blipFill>
          <a:blip r:embed="rId2" cstate="print"/>
          <a:srcRect/>
          <a:stretch>
            <a:fillRect/>
          </a:stretch>
        </p:blipFill>
        <p:spPr bwMode="auto">
          <a:xfrm>
            <a:off x="1763713" y="2420938"/>
            <a:ext cx="5545137" cy="2635250"/>
          </a:xfrm>
          <a:prstGeom prst="rect">
            <a:avLst/>
          </a:prstGeom>
          <a:ln>
            <a:noFill/>
          </a:ln>
          <a:effectLst>
            <a:outerShdw blurRad="292100" dist="139700" dir="2700000" algn="tl" rotWithShape="0">
              <a:srgbClr val="333333">
                <a:alpha val="65000"/>
              </a:srgbClr>
            </a:outerShdw>
          </a:effectLst>
        </p:spPr>
      </p:pic>
      <p:sp>
        <p:nvSpPr>
          <p:cNvPr id="188420" name="Rectangle 5"/>
          <p:cNvSpPr>
            <a:spLocks noChangeArrowheads="1"/>
          </p:cNvSpPr>
          <p:nvPr/>
        </p:nvSpPr>
        <p:spPr bwMode="auto">
          <a:xfrm>
            <a:off x="683568" y="5229200"/>
            <a:ext cx="7920038" cy="1200329"/>
          </a:xfrm>
          <a:prstGeom prst="rect">
            <a:avLst/>
          </a:prstGeom>
          <a:noFill/>
          <a:ln w="9525">
            <a:noFill/>
            <a:miter lim="800000"/>
            <a:headEnd/>
            <a:tailEnd/>
          </a:ln>
        </p:spPr>
        <p:txBody>
          <a:bodyPr anchor="ctr">
            <a:spAutoFit/>
          </a:bodyPr>
          <a:lstStyle/>
          <a:p>
            <a:pPr indent="266700" algn="just"/>
            <a:r>
              <a:rPr lang="es-ES" sz="1800" dirty="0">
                <a:latin typeface="Calibri" pitchFamily="34" charset="0"/>
              </a:rPr>
              <a:t>En los dos tipos de mensajes, una vez que se presiona el botón de   enviar en el programa aparece en el historial del mismo la frase  Operación exitosa cuando el mensaje ha llegado a su destino.</a:t>
            </a:r>
          </a:p>
          <a:p>
            <a:pPr indent="266700" algn="just" eaLnBrk="0" hangingPunct="0"/>
            <a:endParaRPr lang="es-ES" sz="1800"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2"/>
          <p:cNvSpPr>
            <a:spLocks noGrp="1"/>
          </p:cNvSpPr>
          <p:nvPr>
            <p:ph type="title"/>
          </p:nvPr>
        </p:nvSpPr>
        <p:spPr/>
        <p:txBody>
          <a:bodyPr/>
          <a:lstStyle/>
          <a:p>
            <a:pPr eaLnBrk="1" hangingPunct="1"/>
            <a:endParaRPr lang="es-EC" dirty="0" smtClean="0"/>
          </a:p>
        </p:txBody>
      </p:sp>
      <p:graphicFrame>
        <p:nvGraphicFramePr>
          <p:cNvPr id="4" name="3 Diagrama"/>
          <p:cNvGraphicFramePr/>
          <p:nvPr/>
        </p:nvGraphicFramePr>
        <p:xfrm>
          <a:off x="827584" y="1412776"/>
          <a:ext cx="7632964" cy="44198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p:cNvSpPr>
            <a:spLocks noGrp="1"/>
          </p:cNvSpPr>
          <p:nvPr>
            <p:ph type="title"/>
          </p:nvPr>
        </p:nvSpPr>
        <p:spPr/>
        <p:txBody>
          <a:bodyPr/>
          <a:lstStyle/>
          <a:p>
            <a:pPr eaLnBrk="1" hangingPunct="1"/>
            <a:endParaRPr lang="es-EC" smtClean="0"/>
          </a:p>
        </p:txBody>
      </p:sp>
      <p:sp>
        <p:nvSpPr>
          <p:cNvPr id="191490" name="Rectangle 3"/>
          <p:cNvSpPr>
            <a:spLocks noGrp="1"/>
          </p:cNvSpPr>
          <p:nvPr>
            <p:ph type="body" idx="1"/>
          </p:nvPr>
        </p:nvSpPr>
        <p:spPr>
          <a:xfrm>
            <a:off x="1042988" y="1700213"/>
            <a:ext cx="6777037" cy="3508375"/>
          </a:xfrm>
        </p:spPr>
        <p:txBody>
          <a:bodyPr/>
          <a:lstStyle/>
          <a:p>
            <a:pPr algn="just" eaLnBrk="1" hangingPunct="1"/>
            <a:r>
              <a:rPr lang="es-ES" sz="2000" dirty="0" smtClean="0">
                <a:latin typeface="Calibri" pitchFamily="34" charset="0"/>
              </a:rPr>
              <a:t>En este caso en el monumento </a:t>
            </a:r>
            <a:r>
              <a:rPr lang="es-ES" sz="2000" dirty="0" smtClean="0">
                <a:latin typeface="Calibri" pitchFamily="34" charset="0"/>
              </a:rPr>
              <a:t>el </a:t>
            </a:r>
            <a:r>
              <a:rPr lang="es-ES" sz="2000" dirty="0" smtClean="0">
                <a:latin typeface="Calibri" pitchFamily="34" charset="0"/>
              </a:rPr>
              <a:t>Choclo, se recibi</a:t>
            </a:r>
            <a:r>
              <a:rPr lang="es-ES" sz="2000" dirty="0" smtClean="0"/>
              <a:t>ó</a:t>
            </a:r>
            <a:r>
              <a:rPr lang="es-ES" sz="2000" dirty="0" smtClean="0">
                <a:latin typeface="Calibri" pitchFamily="34" charset="0"/>
              </a:rPr>
              <a:t> de manera inmediata el mensaje no definido </a:t>
            </a:r>
            <a:r>
              <a:rPr lang="es-ES" sz="2000" dirty="0" smtClean="0"/>
              <a:t>“</a:t>
            </a:r>
            <a:r>
              <a:rPr lang="es-ES" sz="2000" dirty="0" err="1" smtClean="0">
                <a:latin typeface="Calibri" pitchFamily="34" charset="0"/>
              </a:rPr>
              <a:t>hgfssf</a:t>
            </a:r>
            <a:r>
              <a:rPr lang="es-ES" sz="2000" dirty="0" smtClean="0"/>
              <a:t>”</a:t>
            </a:r>
            <a:r>
              <a:rPr lang="es-ES" sz="2000" dirty="0" smtClean="0">
                <a:latin typeface="Calibri" pitchFamily="34" charset="0"/>
              </a:rPr>
              <a:t>, como se  observa en las siguientes figuras: </a:t>
            </a:r>
          </a:p>
        </p:txBody>
      </p:sp>
      <p:pic>
        <p:nvPicPr>
          <p:cNvPr id="191491" name="Imagen 136"/>
          <p:cNvPicPr>
            <a:picLocks noChangeAspect="1" noChangeArrowheads="1"/>
          </p:cNvPicPr>
          <p:nvPr/>
        </p:nvPicPr>
        <p:blipFill>
          <a:blip r:embed="rId2" cstate="print"/>
          <a:srcRect/>
          <a:stretch>
            <a:fillRect/>
          </a:stretch>
        </p:blipFill>
        <p:spPr bwMode="auto">
          <a:xfrm>
            <a:off x="1992803" y="3068638"/>
            <a:ext cx="2464898" cy="2520602"/>
          </a:xfrm>
          <a:prstGeom prst="rect">
            <a:avLst/>
          </a:prstGeom>
          <a:ln>
            <a:noFill/>
          </a:ln>
          <a:effectLst>
            <a:outerShdw blurRad="292100" dist="139700" dir="2700000" algn="tl" rotWithShape="0">
              <a:srgbClr val="333333">
                <a:alpha val="65000"/>
              </a:srgbClr>
            </a:outerShdw>
          </a:effectLst>
        </p:spPr>
      </p:pic>
      <p:pic>
        <p:nvPicPr>
          <p:cNvPr id="191492" name="Imagen 137"/>
          <p:cNvPicPr>
            <a:picLocks noChangeAspect="1" noChangeArrowheads="1"/>
          </p:cNvPicPr>
          <p:nvPr/>
        </p:nvPicPr>
        <p:blipFill>
          <a:blip r:embed="rId3" cstate="print"/>
          <a:srcRect/>
          <a:stretch>
            <a:fillRect/>
          </a:stretch>
        </p:blipFill>
        <p:spPr bwMode="auto">
          <a:xfrm>
            <a:off x="4356100" y="3068638"/>
            <a:ext cx="2796078" cy="2520602"/>
          </a:xfrm>
          <a:prstGeom prst="rect">
            <a:avLst/>
          </a:prstGeom>
          <a:ln>
            <a:noFill/>
          </a:ln>
          <a:effectLst>
            <a:outerShdw blurRad="292100" dist="139700" dir="2700000" algn="tl" rotWithShape="0">
              <a:srgbClr val="333333">
                <a:alpha val="65000"/>
              </a:srgbClr>
            </a:outerShdw>
          </a:effectLst>
        </p:spPr>
      </p:pic>
      <p:sp>
        <p:nvSpPr>
          <p:cNvPr id="191493" name="Rectangle 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s-EC"/>
          </a:p>
        </p:txBody>
      </p:sp>
      <p:sp>
        <p:nvSpPr>
          <p:cNvPr id="191494" name="Rectangle 7"/>
          <p:cNvSpPr>
            <a:spLocks noChangeArrowheads="1"/>
          </p:cNvSpPr>
          <p:nvPr/>
        </p:nvSpPr>
        <p:spPr bwMode="auto">
          <a:xfrm>
            <a:off x="4448175" y="1724025"/>
            <a:ext cx="247650" cy="366713"/>
          </a:xfrm>
          <a:prstGeom prst="rect">
            <a:avLst/>
          </a:prstGeom>
          <a:noFill/>
          <a:ln w="9525">
            <a:noFill/>
            <a:miter lim="800000"/>
            <a:headEnd/>
            <a:tailEnd/>
          </a:ln>
        </p:spPr>
        <p:txBody>
          <a:bodyPr wrap="none" anchor="ctr">
            <a:spAutoFit/>
          </a:bodyPr>
          <a:lstStyle/>
          <a:p>
            <a:pPr algn="ctr"/>
            <a:r>
              <a:rPr lang="es-EC">
                <a:cs typeface="Times New Roman" pitchFamily="18" charset="0"/>
              </a:rPr>
              <a:t> </a:t>
            </a:r>
            <a:endParaRPr lang="es-EC"/>
          </a:p>
        </p:txBody>
      </p:sp>
      <p:sp>
        <p:nvSpPr>
          <p:cNvPr id="191495" name="Rectangle 8"/>
          <p:cNvSpPr>
            <a:spLocks noChangeArrowheads="1"/>
          </p:cNvSpPr>
          <p:nvPr/>
        </p:nvSpPr>
        <p:spPr bwMode="auto">
          <a:xfrm>
            <a:off x="0" y="3833813"/>
            <a:ext cx="9144000" cy="0"/>
          </a:xfrm>
          <a:prstGeom prst="rect">
            <a:avLst/>
          </a:prstGeom>
          <a:noFill/>
          <a:ln w="9525">
            <a:noFill/>
            <a:miter lim="800000"/>
            <a:headEnd/>
            <a:tailEnd/>
          </a:ln>
        </p:spPr>
        <p:txBody>
          <a:bodyPr wrap="none" anchor="ctr">
            <a:spAutoFit/>
          </a:bodyPr>
          <a:lstStyle/>
          <a:p>
            <a:endParaRPr lang="es-EC"/>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2"/>
          <p:cNvSpPr>
            <a:spLocks noGrp="1"/>
          </p:cNvSpPr>
          <p:nvPr>
            <p:ph type="title"/>
          </p:nvPr>
        </p:nvSpPr>
        <p:spPr/>
        <p:txBody>
          <a:bodyPr>
            <a:noAutofit/>
          </a:bodyPr>
          <a:lstStyle/>
          <a:p>
            <a:pPr eaLnBrk="1" hangingPunct="1"/>
            <a:r>
              <a:rPr lang="es-ES" sz="2800" b="1" dirty="0" smtClean="0">
                <a:solidFill>
                  <a:srgbClr val="92D050"/>
                </a:solidFill>
              </a:rPr>
              <a:t>Almacenamiento de conversaciones e ID deseados.</a:t>
            </a:r>
          </a:p>
        </p:txBody>
      </p:sp>
      <p:graphicFrame>
        <p:nvGraphicFramePr>
          <p:cNvPr id="4" name="3 Diagrama"/>
          <p:cNvGraphicFramePr/>
          <p:nvPr/>
        </p:nvGraphicFramePr>
        <p:xfrm>
          <a:off x="827584" y="2492896"/>
          <a:ext cx="7704972" cy="35089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1 Título"/>
          <p:cNvSpPr>
            <a:spLocks noGrp="1"/>
          </p:cNvSpPr>
          <p:nvPr>
            <p:ph type="title"/>
          </p:nvPr>
        </p:nvSpPr>
        <p:spPr>
          <a:xfrm>
            <a:off x="806450" y="981075"/>
            <a:ext cx="8229600" cy="1143000"/>
          </a:xfrm>
        </p:spPr>
        <p:txBody>
          <a:bodyPr/>
          <a:lstStyle/>
          <a:p>
            <a:pPr eaLnBrk="1" hangingPunct="1"/>
            <a:r>
              <a:rPr lang="es-ES" sz="2800" b="1" smtClean="0"/>
              <a:t>Aplicaciones de la Tecnología Digital en a Radiolocalización</a:t>
            </a:r>
            <a:r>
              <a:rPr lang="es-ES" sz="2800" smtClean="0"/>
              <a:t/>
            </a:r>
            <a:br>
              <a:rPr lang="es-ES" sz="2800" smtClean="0"/>
            </a:br>
            <a:endParaRPr lang="es-ES" sz="2800" smtClean="0"/>
          </a:p>
        </p:txBody>
      </p:sp>
      <p:graphicFrame>
        <p:nvGraphicFramePr>
          <p:cNvPr id="4" name="3 Marcador de contenido"/>
          <p:cNvGraphicFramePr>
            <a:graphicFrameLocks noGrp="1"/>
          </p:cNvGraphicFramePr>
          <p:nvPr>
            <p:ph idx="1"/>
          </p:nvPr>
        </p:nvGraphicFramePr>
        <p:xfrm>
          <a:off x="467544" y="4941168"/>
          <a:ext cx="8229600" cy="16561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9699" name="4 Imagen"/>
          <p:cNvPicPr>
            <a:picLocks noChangeAspect="1" noChangeArrowheads="1"/>
          </p:cNvPicPr>
          <p:nvPr/>
        </p:nvPicPr>
        <p:blipFill>
          <a:blip r:embed="rId7" cstate="print"/>
          <a:srcRect b="7625"/>
          <a:stretch>
            <a:fillRect/>
          </a:stretch>
        </p:blipFill>
        <p:spPr bwMode="auto">
          <a:xfrm>
            <a:off x="827088" y="1774825"/>
            <a:ext cx="7129462" cy="3670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3"/>
          <p:cNvSpPr>
            <a:spLocks noGrp="1"/>
          </p:cNvSpPr>
          <p:nvPr>
            <p:ph type="body" idx="1"/>
          </p:nvPr>
        </p:nvSpPr>
        <p:spPr>
          <a:xfrm>
            <a:off x="1043608" y="1412776"/>
            <a:ext cx="6777038" cy="3508375"/>
          </a:xfrm>
        </p:spPr>
        <p:txBody>
          <a:bodyPr>
            <a:normAutofit/>
          </a:bodyPr>
          <a:lstStyle/>
          <a:p>
            <a:pPr algn="just" eaLnBrk="1" hangingPunct="1"/>
            <a:r>
              <a:rPr lang="es-ES" sz="1800" dirty="0" smtClean="0">
                <a:latin typeface="Calibri" pitchFamily="34" charset="0"/>
              </a:rPr>
              <a:t>Cuando </a:t>
            </a:r>
            <a:r>
              <a:rPr lang="es-ES" sz="1800" dirty="0" smtClean="0">
                <a:latin typeface="Calibri" pitchFamily="34" charset="0"/>
              </a:rPr>
              <a:t>se solicita la ubicaci</a:t>
            </a:r>
            <a:r>
              <a:rPr lang="es-ES" sz="1800" dirty="0" smtClean="0"/>
              <a:t>ó</a:t>
            </a:r>
            <a:r>
              <a:rPr lang="es-ES" sz="1800" dirty="0" smtClean="0">
                <a:latin typeface="Calibri" pitchFamily="34" charset="0"/>
              </a:rPr>
              <a:t>n de una unidad desde la  sala de control y monitoreo. Aqu</a:t>
            </a:r>
            <a:r>
              <a:rPr lang="es-ES" sz="1800" dirty="0" smtClean="0"/>
              <a:t>í</a:t>
            </a:r>
            <a:r>
              <a:rPr lang="es-ES" sz="1800" dirty="0" smtClean="0">
                <a:latin typeface="Calibri" pitchFamily="34" charset="0"/>
              </a:rPr>
              <a:t> tambi</a:t>
            </a:r>
            <a:r>
              <a:rPr lang="es-ES" sz="1800" dirty="0" smtClean="0"/>
              <a:t>é</a:t>
            </a:r>
            <a:r>
              <a:rPr lang="es-ES" sz="1800" dirty="0" smtClean="0">
                <a:latin typeface="Calibri" pitchFamily="34" charset="0"/>
              </a:rPr>
              <a:t>n se muestra a que velocidad se esta realizando el recorrido.</a:t>
            </a:r>
          </a:p>
        </p:txBody>
      </p:sp>
      <p:pic>
        <p:nvPicPr>
          <p:cNvPr id="193539" name="Imagen 138"/>
          <p:cNvPicPr>
            <a:picLocks noChangeAspect="1" noChangeArrowheads="1"/>
          </p:cNvPicPr>
          <p:nvPr/>
        </p:nvPicPr>
        <p:blipFill>
          <a:blip r:embed="rId2" cstate="print"/>
          <a:srcRect/>
          <a:stretch>
            <a:fillRect/>
          </a:stretch>
        </p:blipFill>
        <p:spPr bwMode="auto">
          <a:xfrm>
            <a:off x="899592" y="2924944"/>
            <a:ext cx="7560319" cy="409908"/>
          </a:xfrm>
          <a:prstGeom prst="rect">
            <a:avLst/>
          </a:prstGeom>
          <a:noFill/>
          <a:ln w="9525">
            <a:noFill/>
            <a:miter lim="800000"/>
            <a:headEnd/>
            <a:tailEnd/>
          </a:ln>
        </p:spPr>
      </p:pic>
      <p:sp>
        <p:nvSpPr>
          <p:cNvPr id="193540" name="Rectangle 5"/>
          <p:cNvSpPr>
            <a:spLocks noChangeArrowheads="1"/>
          </p:cNvSpPr>
          <p:nvPr/>
        </p:nvSpPr>
        <p:spPr bwMode="auto">
          <a:xfrm>
            <a:off x="755576" y="3789040"/>
            <a:ext cx="7704138" cy="646331"/>
          </a:xfrm>
          <a:prstGeom prst="rect">
            <a:avLst/>
          </a:prstGeom>
          <a:noFill/>
          <a:ln w="9525">
            <a:noFill/>
            <a:miter lim="800000"/>
            <a:headEnd/>
            <a:tailEnd/>
          </a:ln>
        </p:spPr>
        <p:txBody>
          <a:bodyPr anchor="ctr">
            <a:spAutoFit/>
          </a:bodyPr>
          <a:lstStyle/>
          <a:p>
            <a:pPr algn="just">
              <a:tabLst>
                <a:tab pos="528638" algn="l"/>
              </a:tabLst>
            </a:pPr>
            <a:r>
              <a:rPr lang="es-ES" sz="1600" dirty="0" smtClean="0">
                <a:latin typeface="Calibri" pitchFamily="34" charset="0"/>
              </a:rPr>
              <a:t>	</a:t>
            </a:r>
            <a:r>
              <a:rPr lang="es-ES" dirty="0" smtClean="0">
                <a:latin typeface="Calibri" pitchFamily="34" charset="0"/>
              </a:rPr>
              <a:t>Cuando </a:t>
            </a:r>
            <a:r>
              <a:rPr lang="es-ES" dirty="0">
                <a:latin typeface="Calibri" pitchFamily="34" charset="0"/>
              </a:rPr>
              <a:t>se establece una conversación ya sea con otra unidad o con la </a:t>
            </a:r>
            <a:endParaRPr lang="es-ES" dirty="0" smtClean="0">
              <a:latin typeface="Calibri" pitchFamily="34" charset="0"/>
            </a:endParaRPr>
          </a:p>
          <a:p>
            <a:pPr algn="just">
              <a:tabLst>
                <a:tab pos="528638" algn="l"/>
              </a:tabLst>
            </a:pPr>
            <a:r>
              <a:rPr lang="es-ES" dirty="0" smtClean="0">
                <a:latin typeface="Calibri" pitchFamily="34" charset="0"/>
              </a:rPr>
              <a:t>	</a:t>
            </a:r>
            <a:r>
              <a:rPr lang="es-ES" dirty="0" smtClean="0">
                <a:latin typeface="Calibri" pitchFamily="34" charset="0"/>
              </a:rPr>
              <a:t>sala de control </a:t>
            </a:r>
            <a:r>
              <a:rPr lang="es-ES" dirty="0">
                <a:latin typeface="Calibri" pitchFamily="34" charset="0"/>
              </a:rPr>
              <a:t>y monitoreo. En este caso el ID de  la unidad es Portátil </a:t>
            </a:r>
            <a:r>
              <a:rPr lang="es-ES" dirty="0" err="1">
                <a:latin typeface="Calibri" pitchFamily="34" charset="0"/>
              </a:rPr>
              <a:t>gps</a:t>
            </a:r>
            <a:r>
              <a:rPr lang="es-ES" dirty="0">
                <a:latin typeface="Calibri" pitchFamily="34" charset="0"/>
              </a:rPr>
              <a:t>.</a:t>
            </a:r>
          </a:p>
        </p:txBody>
      </p:sp>
      <p:pic>
        <p:nvPicPr>
          <p:cNvPr id="193541" name="Imagen 139"/>
          <p:cNvPicPr>
            <a:picLocks noChangeAspect="1" noChangeArrowheads="1"/>
          </p:cNvPicPr>
          <p:nvPr/>
        </p:nvPicPr>
        <p:blipFill>
          <a:blip r:embed="rId3" cstate="print"/>
          <a:srcRect r="54736"/>
          <a:stretch>
            <a:fillRect/>
          </a:stretch>
        </p:blipFill>
        <p:spPr bwMode="auto">
          <a:xfrm>
            <a:off x="2195736" y="5013176"/>
            <a:ext cx="4104456" cy="792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Marcador de contenido"/>
          <p:cNvGraphicFramePr>
            <a:graphicFrameLocks noGrp="1"/>
          </p:cNvGraphicFramePr>
          <p:nvPr>
            <p:ph idx="4294967295"/>
          </p:nvPr>
        </p:nvGraphicFramePr>
        <p:xfrm>
          <a:off x="611560" y="1340768"/>
          <a:ext cx="7920880" cy="35089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3778" name="Picture 4"/>
          <p:cNvPicPr>
            <a:picLocks noChangeAspect="1" noChangeArrowheads="1"/>
          </p:cNvPicPr>
          <p:nvPr/>
        </p:nvPicPr>
        <p:blipFill>
          <a:blip r:embed="rId7" cstate="print"/>
          <a:srcRect/>
          <a:stretch>
            <a:fillRect/>
          </a:stretch>
        </p:blipFill>
        <p:spPr bwMode="auto">
          <a:xfrm>
            <a:off x="1384300" y="4508500"/>
            <a:ext cx="7219950" cy="1944688"/>
          </a:xfrm>
          <a:prstGeom prst="rect">
            <a:avLst/>
          </a:prstGeom>
          <a:noFill/>
          <a:ln w="9525">
            <a:noFill/>
            <a:miter lim="800000"/>
            <a:headEnd/>
            <a:tailEnd/>
          </a:ln>
        </p:spPr>
      </p:pic>
      <p:sp>
        <p:nvSpPr>
          <p:cNvPr id="5" name="Rectangle 2"/>
          <p:cNvSpPr txBox="1">
            <a:spLocks noChangeArrowheads="1"/>
          </p:cNvSpPr>
          <p:nvPr/>
        </p:nvSpPr>
        <p:spPr bwMode="auto">
          <a:xfrm>
            <a:off x="467544" y="764704"/>
            <a:ext cx="8229600" cy="576263"/>
          </a:xfrm>
          <a:prstGeom prst="rect">
            <a:avLst/>
          </a:prstGeom>
          <a:ln w="25400" cap="flat" cmpd="sng" algn="ctr">
            <a:solidFill>
              <a:schemeClr val="accent2"/>
            </a:solidFill>
            <a:prstDash val="solid"/>
            <a:miter lim="800000"/>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b" anchorCtr="0" compatLnSpc="1">
            <a:prstTxWarp prst="textNoShape">
              <a:avLst/>
            </a:prstTxWarp>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smtClean="0">
                <a:ln>
                  <a:noFill/>
                </a:ln>
                <a:solidFill>
                  <a:srgbClr val="92D050"/>
                </a:solidFill>
                <a:effectLst/>
                <a:uLnTx/>
                <a:uFillTx/>
                <a:latin typeface="Calibri" pitchFamily="34" charset="0"/>
                <a:ea typeface="+mn-ea"/>
                <a:cs typeface="+mn-cs"/>
              </a:rPr>
              <a:t>ESTUDIO DE FACTIBILIDAD PARA EL PROYECTO</a:t>
            </a:r>
            <a:endParaRPr kumimoji="0" lang="es-ES" sz="2800" b="1" i="0" u="none" strike="noStrike" kern="1200" cap="none" spc="0" normalizeH="0" baseline="0" noProof="0" dirty="0">
              <a:ln>
                <a:noFill/>
              </a:ln>
              <a:solidFill>
                <a:srgbClr val="92D050"/>
              </a:solidFill>
              <a:effectLst/>
              <a:uLnTx/>
              <a:uFillTx/>
              <a:latin typeface="Calibri" pitchFamily="34" charset="0"/>
              <a:ea typeface="+mn-ea"/>
              <a:cs typeface="+mn-cs"/>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idx="4294967295"/>
          </p:nvPr>
        </p:nvSpPr>
        <p:spPr>
          <a:xfrm>
            <a:off x="468313" y="333375"/>
            <a:ext cx="8207375" cy="1143000"/>
          </a:xfrm>
        </p:spPr>
        <p:style>
          <a:lnRef idx="2">
            <a:schemeClr val="accent2"/>
          </a:lnRef>
          <a:fillRef idx="1">
            <a:schemeClr val="lt1"/>
          </a:fillRef>
          <a:effectRef idx="0">
            <a:schemeClr val="accent2"/>
          </a:effectRef>
          <a:fontRef idx="minor">
            <a:schemeClr val="dk1"/>
          </a:fontRef>
        </p:style>
        <p:txBody>
          <a:bodyPr rtlCol="0">
            <a:normAutofit/>
          </a:bodyPr>
          <a:lstStyle/>
          <a:p>
            <a:pPr marL="838200" indent="-838200" algn="ctr" eaLnBrk="1" fontAlgn="auto" hangingPunct="1">
              <a:spcAft>
                <a:spcPts val="0"/>
              </a:spcAft>
              <a:defRPr/>
            </a:pPr>
            <a:r>
              <a:rPr lang="es-EC" sz="2600" b="1" dirty="0">
                <a:solidFill>
                  <a:srgbClr val="92D050"/>
                </a:solidFill>
                <a:latin typeface="Calibri" pitchFamily="34" charset="0"/>
                <a:ea typeface="Calibri" pitchFamily="34" charset="0"/>
                <a:cs typeface="Times New Roman" pitchFamily="18" charset="0"/>
              </a:rPr>
              <a:t>ANÁLISIS DE LAS PRUEBAS DE CAMPO Y </a:t>
            </a:r>
            <a:r>
              <a:rPr lang="es-EC" sz="2600" b="1" dirty="0" smtClean="0">
                <a:solidFill>
                  <a:srgbClr val="92D050"/>
                </a:solidFill>
                <a:latin typeface="Calibri" pitchFamily="34" charset="0"/>
                <a:ea typeface="Calibri" pitchFamily="34" charset="0"/>
                <a:cs typeface="Times New Roman" pitchFamily="18" charset="0"/>
              </a:rPr>
              <a:t>LOCALIZACIÓN VEHÍCULAR</a:t>
            </a:r>
            <a:endParaRPr lang="es-ES" sz="2600" b="1" dirty="0">
              <a:solidFill>
                <a:srgbClr val="92D050"/>
              </a:solidFill>
              <a:latin typeface="Calibri" pitchFamily="34" charset="0"/>
              <a:ea typeface="Calibri" pitchFamily="34" charset="0"/>
              <a:cs typeface="Times New Roman" pitchFamily="18" charset="0"/>
            </a:endParaRPr>
          </a:p>
        </p:txBody>
      </p:sp>
      <p:graphicFrame>
        <p:nvGraphicFramePr>
          <p:cNvPr id="2" name="1 Marcador de contenido"/>
          <p:cNvGraphicFramePr>
            <a:graphicFrameLocks noGrp="1"/>
          </p:cNvGraphicFramePr>
          <p:nvPr>
            <p:ph idx="4294967295"/>
          </p:nvPr>
        </p:nvGraphicFramePr>
        <p:xfrm>
          <a:off x="468313" y="980728"/>
          <a:ext cx="8229600" cy="57606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2"/>
          <p:cNvSpPr>
            <a:spLocks noGrp="1" noChangeArrowheads="1"/>
          </p:cNvSpPr>
          <p:nvPr>
            <p:ph type="title" idx="4294967295"/>
          </p:nvPr>
        </p:nvSpPr>
        <p:spPr>
          <a:xfrm>
            <a:off x="539750" y="476250"/>
            <a:ext cx="7024688" cy="1143000"/>
          </a:xfrm>
        </p:spPr>
        <p:txBody>
          <a:bodyPr/>
          <a:lstStyle/>
          <a:p>
            <a:pPr eaLnBrk="1" hangingPunct="1"/>
            <a:r>
              <a:rPr lang="es-EC" sz="3200" b="1" smtClean="0">
                <a:solidFill>
                  <a:srgbClr val="92D050"/>
                </a:solidFill>
                <a:latin typeface="Calibri" pitchFamily="34" charset="0"/>
              </a:rPr>
              <a:t>Análisis de los Parámetros Obtenidos</a:t>
            </a:r>
            <a:endParaRPr lang="es-ES" sz="3200" b="1" smtClean="0">
              <a:solidFill>
                <a:srgbClr val="92D050"/>
              </a:solidFill>
              <a:latin typeface="Calibri" pitchFamily="34" charset="0"/>
            </a:endParaRPr>
          </a:p>
        </p:txBody>
      </p:sp>
      <p:sp>
        <p:nvSpPr>
          <p:cNvPr id="212994" name="Rectangle 3"/>
          <p:cNvSpPr>
            <a:spLocks noGrp="1" noChangeArrowheads="1"/>
          </p:cNvSpPr>
          <p:nvPr>
            <p:ph idx="4294967295"/>
          </p:nvPr>
        </p:nvSpPr>
        <p:spPr/>
        <p:txBody>
          <a:bodyPr/>
          <a:lstStyle/>
          <a:p>
            <a:pPr eaLnBrk="1" hangingPunct="1"/>
            <a:endParaRPr lang="es-EC" smtClean="0"/>
          </a:p>
        </p:txBody>
      </p:sp>
      <p:graphicFrame>
        <p:nvGraphicFramePr>
          <p:cNvPr id="2" name="1 Diagrama"/>
          <p:cNvGraphicFramePr/>
          <p:nvPr/>
        </p:nvGraphicFramePr>
        <p:xfrm>
          <a:off x="900113" y="1844825"/>
          <a:ext cx="7704137" cy="3960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2"/>
          <p:cNvSpPr>
            <a:spLocks noGrp="1" noChangeArrowheads="1"/>
          </p:cNvSpPr>
          <p:nvPr>
            <p:ph type="title" idx="4294967295"/>
          </p:nvPr>
        </p:nvSpPr>
        <p:spPr>
          <a:xfrm>
            <a:off x="642938" y="260350"/>
            <a:ext cx="7024687" cy="1143000"/>
          </a:xfrm>
        </p:spPr>
        <p:txBody>
          <a:bodyPr/>
          <a:lstStyle/>
          <a:p>
            <a:pPr eaLnBrk="1" hangingPunct="1"/>
            <a:r>
              <a:rPr lang="es-EC" sz="3200" b="1" smtClean="0">
                <a:solidFill>
                  <a:srgbClr val="92D050"/>
                </a:solidFill>
                <a:latin typeface="Calibri" pitchFamily="34" charset="0"/>
              </a:rPr>
              <a:t>Análisis de los Parámetros Obtenidos</a:t>
            </a:r>
            <a:endParaRPr lang="es-ES" sz="3200" b="1" smtClean="0">
              <a:solidFill>
                <a:srgbClr val="92D050"/>
              </a:solidFill>
              <a:latin typeface="Calibri" pitchFamily="34" charset="0"/>
            </a:endParaRPr>
          </a:p>
        </p:txBody>
      </p:sp>
      <p:graphicFrame>
        <p:nvGraphicFramePr>
          <p:cNvPr id="2" name="1 Diagrama"/>
          <p:cNvGraphicFramePr/>
          <p:nvPr/>
        </p:nvGraphicFramePr>
        <p:xfrm>
          <a:off x="467544" y="1772816"/>
          <a:ext cx="8064896" cy="43315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Diagrama"/>
          <p:cNvGraphicFramePr/>
          <p:nvPr/>
        </p:nvGraphicFramePr>
        <p:xfrm>
          <a:off x="323528" y="1700808"/>
          <a:ext cx="8195039" cy="34563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15042" name="6 Rectángulo"/>
          <p:cNvSpPr>
            <a:spLocks noChangeArrowheads="1"/>
          </p:cNvSpPr>
          <p:nvPr/>
        </p:nvSpPr>
        <p:spPr bwMode="auto">
          <a:xfrm>
            <a:off x="4716463" y="115888"/>
            <a:ext cx="3600450" cy="339725"/>
          </a:xfrm>
          <a:prstGeom prst="rect">
            <a:avLst/>
          </a:prstGeom>
          <a:noFill/>
          <a:ln w="9525">
            <a:noFill/>
            <a:miter lim="800000"/>
            <a:headEnd/>
            <a:tailEnd/>
          </a:ln>
        </p:spPr>
        <p:txBody>
          <a:bodyPr>
            <a:spAutoFit/>
          </a:bodyPr>
          <a:lstStyle/>
          <a:p>
            <a:r>
              <a:rPr lang="es-EC" sz="1600" b="1">
                <a:solidFill>
                  <a:srgbClr val="92D050"/>
                </a:solidFill>
                <a:latin typeface="Calibri" pitchFamily="34" charset="0"/>
              </a:rPr>
              <a:t>CONCLUSIONES Y RECOMENDACIONES</a:t>
            </a:r>
            <a:endParaRPr lang="es-ES" sz="1600" b="1">
              <a:solidFill>
                <a:srgbClr val="92D050"/>
              </a:solidFill>
              <a:latin typeface="Calibri" pitchFamily="34" charset="0"/>
            </a:endParaRPr>
          </a:p>
        </p:txBody>
      </p:sp>
      <p:sp>
        <p:nvSpPr>
          <p:cNvPr id="215043" name="7 Rectángulo"/>
          <p:cNvSpPr>
            <a:spLocks noChangeArrowheads="1"/>
          </p:cNvSpPr>
          <p:nvPr/>
        </p:nvSpPr>
        <p:spPr bwMode="auto">
          <a:xfrm>
            <a:off x="827088" y="765175"/>
            <a:ext cx="2130425" cy="522288"/>
          </a:xfrm>
          <a:prstGeom prst="rect">
            <a:avLst/>
          </a:prstGeom>
          <a:noFill/>
          <a:ln w="9525">
            <a:noFill/>
            <a:miter lim="800000"/>
            <a:headEnd/>
            <a:tailEnd/>
          </a:ln>
        </p:spPr>
        <p:txBody>
          <a:bodyPr wrap="none">
            <a:spAutoFit/>
          </a:bodyPr>
          <a:lstStyle/>
          <a:p>
            <a:r>
              <a:rPr lang="en-US" sz="2800" b="1">
                <a:solidFill>
                  <a:srgbClr val="92D050"/>
                </a:solidFill>
                <a:latin typeface="Calibri" pitchFamily="34" charset="0"/>
              </a:rPr>
              <a:t>Conclusiones</a:t>
            </a:r>
            <a:endParaRPr lang="es-EC" sz="280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Marcador de contenido"/>
          <p:cNvGraphicFramePr>
            <a:graphicFrameLocks noGrp="1"/>
          </p:cNvGraphicFramePr>
          <p:nvPr>
            <p:ph idx="4294967295"/>
          </p:nvPr>
        </p:nvGraphicFramePr>
        <p:xfrm>
          <a:off x="323528" y="668069"/>
          <a:ext cx="8229600" cy="6165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16066" name="4 Rectángulo"/>
          <p:cNvSpPr>
            <a:spLocks noChangeArrowheads="1"/>
          </p:cNvSpPr>
          <p:nvPr/>
        </p:nvSpPr>
        <p:spPr bwMode="auto">
          <a:xfrm>
            <a:off x="4716463" y="115888"/>
            <a:ext cx="3600450" cy="339725"/>
          </a:xfrm>
          <a:prstGeom prst="rect">
            <a:avLst/>
          </a:prstGeom>
          <a:noFill/>
          <a:ln w="9525">
            <a:noFill/>
            <a:miter lim="800000"/>
            <a:headEnd/>
            <a:tailEnd/>
          </a:ln>
        </p:spPr>
        <p:txBody>
          <a:bodyPr>
            <a:spAutoFit/>
          </a:bodyPr>
          <a:lstStyle/>
          <a:p>
            <a:r>
              <a:rPr lang="es-EC" sz="1600" b="1">
                <a:solidFill>
                  <a:srgbClr val="92D050"/>
                </a:solidFill>
                <a:latin typeface="Calibri" pitchFamily="34" charset="0"/>
              </a:rPr>
              <a:t>CONCLUSIONES Y RECOMENDACIONES</a:t>
            </a:r>
            <a:endParaRPr lang="es-ES" sz="1600" b="1">
              <a:solidFill>
                <a:srgbClr val="92D050"/>
              </a:solidFill>
              <a:latin typeface="Calibri" pitchFamily="34"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Marcador de contenido"/>
          <p:cNvGraphicFramePr>
            <a:graphicFrameLocks noGrp="1"/>
          </p:cNvGraphicFramePr>
          <p:nvPr>
            <p:ph idx="4294967295"/>
          </p:nvPr>
        </p:nvGraphicFramePr>
        <p:xfrm>
          <a:off x="467544" y="1196752"/>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17090" name="5 Rectángulo"/>
          <p:cNvSpPr>
            <a:spLocks noChangeArrowheads="1"/>
          </p:cNvSpPr>
          <p:nvPr/>
        </p:nvSpPr>
        <p:spPr bwMode="auto">
          <a:xfrm>
            <a:off x="4716463" y="115888"/>
            <a:ext cx="3600450" cy="339725"/>
          </a:xfrm>
          <a:prstGeom prst="rect">
            <a:avLst/>
          </a:prstGeom>
          <a:noFill/>
          <a:ln w="9525">
            <a:noFill/>
            <a:miter lim="800000"/>
            <a:headEnd/>
            <a:tailEnd/>
          </a:ln>
        </p:spPr>
        <p:txBody>
          <a:bodyPr>
            <a:spAutoFit/>
          </a:bodyPr>
          <a:lstStyle/>
          <a:p>
            <a:r>
              <a:rPr lang="es-EC" sz="1600" b="1">
                <a:solidFill>
                  <a:srgbClr val="92D050"/>
                </a:solidFill>
                <a:latin typeface="Calibri" pitchFamily="34" charset="0"/>
              </a:rPr>
              <a:t>CONCLUSIONES Y RECOMENDACIONES</a:t>
            </a:r>
            <a:endParaRPr lang="es-ES" sz="1600" b="1">
              <a:solidFill>
                <a:srgbClr val="92D050"/>
              </a:solidFill>
              <a:latin typeface="Calibri" pitchFamily="34"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Marcador de contenido"/>
          <p:cNvGraphicFramePr>
            <a:graphicFrameLocks noGrp="1"/>
          </p:cNvGraphicFramePr>
          <p:nvPr>
            <p:ph idx="4294967295"/>
          </p:nvPr>
        </p:nvGraphicFramePr>
        <p:xfrm>
          <a:off x="891188" y="1196752"/>
          <a:ext cx="7416626" cy="44967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8114" name="4 Rectángulo"/>
          <p:cNvSpPr>
            <a:spLocks noChangeArrowheads="1"/>
          </p:cNvSpPr>
          <p:nvPr/>
        </p:nvSpPr>
        <p:spPr bwMode="auto">
          <a:xfrm>
            <a:off x="4716463" y="115888"/>
            <a:ext cx="3600450" cy="339725"/>
          </a:xfrm>
          <a:prstGeom prst="rect">
            <a:avLst/>
          </a:prstGeom>
          <a:noFill/>
          <a:ln w="9525">
            <a:noFill/>
            <a:miter lim="800000"/>
            <a:headEnd/>
            <a:tailEnd/>
          </a:ln>
        </p:spPr>
        <p:txBody>
          <a:bodyPr>
            <a:spAutoFit/>
          </a:bodyPr>
          <a:lstStyle/>
          <a:p>
            <a:r>
              <a:rPr lang="es-EC" sz="1600" b="1">
                <a:solidFill>
                  <a:srgbClr val="92D050"/>
                </a:solidFill>
                <a:latin typeface="Calibri" pitchFamily="34" charset="0"/>
              </a:rPr>
              <a:t>CONCLUSIONES Y RECOMENDACIONES</a:t>
            </a:r>
            <a:endParaRPr lang="es-ES" sz="1600" b="1">
              <a:solidFill>
                <a:srgbClr val="92D050"/>
              </a:solidFill>
              <a:latin typeface="Calibri" pitchFamily="34"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Marcador de contenido"/>
          <p:cNvGraphicFramePr>
            <a:graphicFrameLocks noGrp="1"/>
          </p:cNvGraphicFramePr>
          <p:nvPr>
            <p:ph idx="4294967295"/>
          </p:nvPr>
        </p:nvGraphicFramePr>
        <p:xfrm>
          <a:off x="468313" y="836613"/>
          <a:ext cx="8229600" cy="52895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20162" name="4 Rectángulo"/>
          <p:cNvSpPr>
            <a:spLocks noChangeArrowheads="1"/>
          </p:cNvSpPr>
          <p:nvPr/>
        </p:nvSpPr>
        <p:spPr bwMode="auto">
          <a:xfrm>
            <a:off x="4716463" y="115888"/>
            <a:ext cx="3600450" cy="339725"/>
          </a:xfrm>
          <a:prstGeom prst="rect">
            <a:avLst/>
          </a:prstGeom>
          <a:noFill/>
          <a:ln w="9525">
            <a:noFill/>
            <a:miter lim="800000"/>
            <a:headEnd/>
            <a:tailEnd/>
          </a:ln>
        </p:spPr>
        <p:txBody>
          <a:bodyPr>
            <a:spAutoFit/>
          </a:bodyPr>
          <a:lstStyle/>
          <a:p>
            <a:r>
              <a:rPr lang="es-EC" sz="1600" b="1">
                <a:solidFill>
                  <a:srgbClr val="92D050"/>
                </a:solidFill>
                <a:latin typeface="Calibri" pitchFamily="34" charset="0"/>
              </a:rPr>
              <a:t>CONCLUSIONES Y RECOMENDACIONES</a:t>
            </a:r>
            <a:endParaRPr lang="es-ES" sz="1600" b="1">
              <a:solidFill>
                <a:srgbClr val="92D050"/>
              </a:solidFill>
              <a:latin typeface="Calibri" pitchFamily="34" charset="0"/>
            </a:endParaRP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oticario">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491</TotalTime>
  <Words>7946</Words>
  <Application>Microsoft Office PowerPoint</Application>
  <PresentationFormat>Presentación en pantalla (4:3)</PresentationFormat>
  <Paragraphs>698</Paragraphs>
  <Slides>102</Slides>
  <Notes>6</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102</vt:i4>
      </vt:variant>
    </vt:vector>
  </HeadingPairs>
  <TitlesOfParts>
    <vt:vector size="104" baseType="lpstr">
      <vt:lpstr>Austin</vt:lpstr>
      <vt:lpstr>Ecuación</vt:lpstr>
      <vt:lpstr>   DEFENSA DEL PROYECTO DE TESIS PARA LA OBTENCIÓN DEL TÍTULO DE INGENIERÍA EN ELECTRÓNICA Y TELECOMUNICACIONES    ¨LEVANTAMIENTO Y REESTRUCTURACIÓN  DE LA RED ANALÓGICA DE RADIOCOMUNICACIONES DE LA ESPE Y PROPUESTA DE MIGRACIÓN A LA RADIO DIGITAL CON PRUEBAS  Y APLICACIONES¨    </vt:lpstr>
      <vt:lpstr>Antecedentes</vt:lpstr>
      <vt:lpstr>Justificación e Importancia</vt:lpstr>
      <vt:lpstr>Objetivo General</vt:lpstr>
      <vt:lpstr>Objetivos Específicos</vt:lpstr>
      <vt:lpstr>Transición Tecnológica de las Radiocomunicaciones</vt:lpstr>
      <vt:lpstr>Ventajas de comunicación Digital respecto a la Analógica</vt:lpstr>
      <vt:lpstr>Desventajas de la comunicación Digital</vt:lpstr>
      <vt:lpstr>Aplicaciones de la Tecnología Digital en a Radiolocalización </vt:lpstr>
      <vt:lpstr>SITUACIÓN ACTUAL DE LA RED ANALÓGICA DE LA ESPE</vt:lpstr>
      <vt:lpstr>Topología de la Red</vt:lpstr>
      <vt:lpstr>Diapositiva 12</vt:lpstr>
      <vt:lpstr>Diapositiva 13</vt:lpstr>
      <vt:lpstr>Estructura de Grupos de Trabajo</vt:lpstr>
      <vt:lpstr>Equipos que integran el Sistema</vt:lpstr>
      <vt:lpstr>Diapositiva 16</vt:lpstr>
      <vt:lpstr>Mapa de Cobertura  de la Red de Radiocomunicaciones VHF de la ESPE</vt:lpstr>
      <vt:lpstr>Parámetros técnicos  del sistema actual.     </vt:lpstr>
      <vt:lpstr>Alturas y Tipos de Antena</vt:lpstr>
      <vt:lpstr>Distribución Actual de los Equipos</vt:lpstr>
      <vt:lpstr>Diapositiva 21</vt:lpstr>
      <vt:lpstr>Diapositiva 22</vt:lpstr>
      <vt:lpstr>REESTRUCTURA DE LA RED ACTUAL</vt:lpstr>
      <vt:lpstr>REVISIÓN DE LOS PARÁMETROS TÉCNICOS DE LOS EQUIPOS </vt:lpstr>
      <vt:lpstr>Estación Repetidora (Cruz Loma) </vt:lpstr>
      <vt:lpstr>Bajada de Antena </vt:lpstr>
      <vt:lpstr>Estación Base ESPE matriz (Campus -Sangolquí) </vt:lpstr>
      <vt:lpstr>Estación Base ESPE Héroes del Cenepa (Centro de Quito) </vt:lpstr>
      <vt:lpstr>Estación Base ESPE IASA I– Hcda. El Prado</vt:lpstr>
      <vt:lpstr>Estación Base ESPE Departamento de Lenguas</vt:lpstr>
      <vt:lpstr>Radio Bases Actuales y Grupos de Trabajo de cada Sede</vt:lpstr>
      <vt:lpstr>Revisión de las radios portátiles</vt:lpstr>
      <vt:lpstr>INSTALACIÓN DE RADIOS BASES EN PUNTOS PRIORITARIOS PARA LA ESPE</vt:lpstr>
      <vt:lpstr>Determinación los Grupos de Trabajo y Asignación de Tonos</vt:lpstr>
      <vt:lpstr>ASIGNACIÓN DE NOMINATIVOS A LOS USUARIOS DEL SISTEMA</vt:lpstr>
      <vt:lpstr>Reprogramación de los equipos de radiocomunicaciones alas nuevas frecuencias asignadas.</vt:lpstr>
      <vt:lpstr>PUESTA EN MARCHA DEL SISTEMA</vt:lpstr>
      <vt:lpstr>Diapositiva 38</vt:lpstr>
      <vt:lpstr>PROPUESTA Y DISEÑO DE LA RED DE RADIOCOMUNICACIONES  DIGITAL DE LA ESPE</vt:lpstr>
      <vt:lpstr>Encuesta</vt:lpstr>
      <vt:lpstr>Diapositiva 41</vt:lpstr>
      <vt:lpstr>Parámetros para el Diseño de la red digital de radiocomunicaciones</vt:lpstr>
      <vt:lpstr>Diapositiva 43</vt:lpstr>
      <vt:lpstr>Diapositiva 44</vt:lpstr>
      <vt:lpstr>Número de usuarios para matriz y sedes en Pichincha</vt:lpstr>
      <vt:lpstr>Diapositiva 46</vt:lpstr>
      <vt:lpstr>RECONOCIMIENTO DE PUNTOS DE REPETICIÓN  Y DETERMINACIÓN DE COORDENADAS</vt:lpstr>
      <vt:lpstr>Diapositiva 48</vt:lpstr>
      <vt:lpstr>DETERMINACIÓN DE SECTORES A CUBRIRSE CON EL SISTEMA</vt:lpstr>
      <vt:lpstr>Repetidora de Cruz Loma</vt:lpstr>
      <vt:lpstr>  Repetidora de Chiguilpe Alto</vt:lpstr>
      <vt:lpstr>  Repetidora de  Bombolí</vt:lpstr>
      <vt:lpstr>  Repetidora de Putzalagua </vt:lpstr>
      <vt:lpstr>  Repetidora de Sumi Loma </vt:lpstr>
      <vt:lpstr>DISEÑO DE LA RED DE COMUNICACIONES  DIGITAL </vt:lpstr>
      <vt:lpstr>Cálculos del Radio Enlace</vt:lpstr>
      <vt:lpstr> Pasos para realizar el diseño de la red digital de radiocomunicaciones ESPE</vt:lpstr>
      <vt:lpstr>Enlace ESPE - Cruz Loma</vt:lpstr>
      <vt:lpstr>Diapositiva 59</vt:lpstr>
      <vt:lpstr>Enlace IASA Santo Domingo - Chiguilpe Alto</vt:lpstr>
      <vt:lpstr>Diapositiva 61</vt:lpstr>
      <vt:lpstr>Enlace IASA Santo Domingo  - Bombolí</vt:lpstr>
      <vt:lpstr>Diapositiva 63</vt:lpstr>
      <vt:lpstr>Enlace ESPE Latacunga - Putzalagua</vt:lpstr>
      <vt:lpstr>Diapositiva 65</vt:lpstr>
      <vt:lpstr>Enlace ESPE Latacunga – Sumi Loma</vt:lpstr>
      <vt:lpstr>Diapositiva 67</vt:lpstr>
      <vt:lpstr>Enlaces Repetidora- Repetidora</vt:lpstr>
      <vt:lpstr>Determinación de la Mejor Ruta</vt:lpstr>
      <vt:lpstr>Infraestructura a implementarse en cada punto de repetición </vt:lpstr>
      <vt:lpstr>Cuartos de equipos</vt:lpstr>
      <vt:lpstr>Simulación Áreas de Cobertura</vt:lpstr>
      <vt:lpstr>Cruz Loma</vt:lpstr>
      <vt:lpstr>Chigulpe Alto</vt:lpstr>
      <vt:lpstr>Putzalagua</vt:lpstr>
      <vt:lpstr>Diapositiva 76</vt:lpstr>
      <vt:lpstr>Diapositiva 77</vt:lpstr>
      <vt:lpstr>Diapositiva 78</vt:lpstr>
      <vt:lpstr>Diapositiva 79</vt:lpstr>
      <vt:lpstr>Pruebas de Campo</vt:lpstr>
      <vt:lpstr>Localización Vehicular con puntos específicos</vt:lpstr>
      <vt:lpstr>Transportes de la ESPE</vt:lpstr>
      <vt:lpstr> Comunicación mediante la Repetidora en el Cerro Pichincha  </vt:lpstr>
      <vt:lpstr>Diapositiva 84</vt:lpstr>
      <vt:lpstr>Envío de Mensajes de Texto</vt:lpstr>
      <vt:lpstr>Diapositiva 86</vt:lpstr>
      <vt:lpstr>Diapositiva 87</vt:lpstr>
      <vt:lpstr>Diapositiva 88</vt:lpstr>
      <vt:lpstr>Almacenamiento de conversaciones e ID deseados.</vt:lpstr>
      <vt:lpstr>Diapositiva 90</vt:lpstr>
      <vt:lpstr>Diapositiva 91</vt:lpstr>
      <vt:lpstr>ANÁLISIS DE LAS PRUEBAS DE CAMPO Y LOCALIZACIÓN VEHÍCULAR</vt:lpstr>
      <vt:lpstr>Análisis de los Parámetros Obtenidos</vt:lpstr>
      <vt:lpstr>Análisis de los Parámetros Obtenidos</vt:lpstr>
      <vt:lpstr>Diapositiva 95</vt:lpstr>
      <vt:lpstr>Diapositiva 96</vt:lpstr>
      <vt:lpstr>Diapositiva 97</vt:lpstr>
      <vt:lpstr>Diapositiva 98</vt:lpstr>
      <vt:lpstr>Diapositiva 99</vt:lpstr>
      <vt:lpstr>Recomendaciones</vt:lpstr>
      <vt:lpstr>Diapositiva 101</vt:lpstr>
      <vt:lpstr>GRACIAS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DEFENSA DEL PROYECTO DE TESIS PARA LA OBTENCIÓN DEL TÍTULO DE INGENIERÍA EN ELECTRÓNICA Y TELECOMUNICACIONES  ¨LEVANTAMIENTO Y REESTRUCTURACIÓN  DE LA RED ANALÓGICA DE RADIOCOMUNICACIONES DE LA ESPE Y PROPUESTA DE MIGRACIÓN A LA RADIO DIGITAL CON PRUEBAS  Y APLICACIONES¨     PABLO ALEJANDRO ANDRADE VILLAFUERTE DARIO JAVIER TIPÁN OSCULLO</dc:title>
  <dc:creator>Alejandro</dc:creator>
  <cp:lastModifiedBy>Alejandro</cp:lastModifiedBy>
  <cp:revision>25</cp:revision>
  <dcterms:created xsi:type="dcterms:W3CDTF">2012-09-05T05:15:17Z</dcterms:created>
  <dcterms:modified xsi:type="dcterms:W3CDTF">2012-10-03T15:07:55Z</dcterms:modified>
</cp:coreProperties>
</file>